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9/11/2019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37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Work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19652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3009833" y="1267501"/>
            <a:ext cx="2541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Pickups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Components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5530751" y="1257900"/>
            <a:ext cx="3007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 (unsolved)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F71E-7A7B-4439-B04D-954A3E9D803B}"/>
              </a:ext>
            </a:extLst>
          </p:cNvPr>
          <p:cNvSpPr txBox="1"/>
          <p:nvPr/>
        </p:nvSpPr>
        <p:spPr>
          <a:xfrm>
            <a:off x="8291985" y="1257900"/>
            <a:ext cx="3292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2.11.19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New enemy type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Spawn enemy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C49F-CE6D-4A5F-8037-1DA390FBF843}"/>
              </a:ext>
            </a:extLst>
          </p:cNvPr>
          <p:cNvSpPr txBox="1"/>
          <p:nvPr/>
        </p:nvSpPr>
        <p:spPr>
          <a:xfrm>
            <a:off x="302628" y="2711972"/>
            <a:ext cx="247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Monday 4.11.19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spawn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Protection Point and Game Mode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design/Aesthetics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E52C-814F-4F8F-94A5-F639CA9EA642}"/>
              </a:ext>
            </a:extLst>
          </p:cNvPr>
          <p:cNvSpPr txBox="1"/>
          <p:nvPr/>
        </p:nvSpPr>
        <p:spPr>
          <a:xfrm>
            <a:off x="3009831" y="2737830"/>
            <a:ext cx="2379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Tuesday 5.11.19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5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Controls rework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Gameplay balancing and testing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Traps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In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 / Aesthetics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8AAC-96A1-468E-81E8-48F4F12F965D}"/>
              </a:ext>
            </a:extLst>
          </p:cNvPr>
          <p:cNvSpPr txBox="1"/>
          <p:nvPr/>
        </p:nvSpPr>
        <p:spPr>
          <a:xfrm>
            <a:off x="8273960" y="2717476"/>
            <a:ext cx="3292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7.11.19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6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Balancing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 + feedback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Aesthetics/Game feel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Work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D5AB8-74ED-47C7-A4B5-100050134816}"/>
              </a:ext>
            </a:extLst>
          </p:cNvPr>
          <p:cNvSpPr txBox="1"/>
          <p:nvPr/>
        </p:nvSpPr>
        <p:spPr>
          <a:xfrm>
            <a:off x="5618602" y="2717477"/>
            <a:ext cx="2379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6.11.19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6 Hours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Citizen Pods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Balancing + Playtesting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New Enemy Type 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Aesthetics/Level Design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E6E26-3F15-4A37-89E5-D17B7624065B}"/>
              </a:ext>
            </a:extLst>
          </p:cNvPr>
          <p:cNvSpPr txBox="1"/>
          <p:nvPr/>
        </p:nvSpPr>
        <p:spPr>
          <a:xfrm>
            <a:off x="302628" y="4858585"/>
            <a:ext cx="2379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8.11.19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5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AI Path System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 + feedback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Aesthetics/Game feel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Random Map Selection System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985DC6-9968-4BAD-B381-D80792A98B9A}"/>
              </a:ext>
            </a:extLst>
          </p:cNvPr>
          <p:cNvSpPr txBox="1"/>
          <p:nvPr/>
        </p:nvSpPr>
        <p:spPr>
          <a:xfrm>
            <a:off x="3009831" y="4864090"/>
            <a:ext cx="2379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9.11.19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Main Menu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Complete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Clean up files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175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32</cp:revision>
  <dcterms:created xsi:type="dcterms:W3CDTF">2019-10-30T11:07:07Z</dcterms:created>
  <dcterms:modified xsi:type="dcterms:W3CDTF">2019-11-09T14:47:50Z</dcterms:modified>
</cp:coreProperties>
</file>