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160D-1EA5-4850-8CC9-C1F4427B5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911B0-0335-45A8-A56D-404DE561D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436AA-4C6E-4D33-A058-987B164E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4/11/2019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89672-E626-4D67-A704-76E73E5C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4D8DD-0365-4A6B-AB97-49AFE096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840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2F05-617A-4BF7-9DFD-7EA094D8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40072-3AE0-4278-B1F8-D323716A9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CDA77-FAE9-4E4D-8CB8-9C9CFE12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4/11/2019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D1E27-974B-4A07-A334-B6CBF5D7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171CE-7F89-4AAC-91E0-6132314E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949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D42D2B-4EC6-4E55-863A-E9D99EDF4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70F64-BD79-4E80-8F12-13167CADE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4A00C-AB38-4602-A2C1-213F08A2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4/11/2019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0D4D2-DA46-45DC-87C4-C5D686F3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84662-EE2F-4792-BA83-DD2C0283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669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C4EC-A1F6-4137-ADD0-BB368BD8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1F572-6B30-424E-9976-AE44CFB70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C308C-7906-46B0-A787-848824383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4/11/2019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B9F9D-8DE5-4D32-9241-1B220DE3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F8791-B306-4844-93FE-BED262F2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73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F870-4770-41B2-9C75-9E7C6686D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B1734-4C97-4992-B47A-183A97768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A74AF-D7D9-4F89-8A4F-9B3FDE88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4/11/2019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2C8B9-2CDB-4D65-B3AB-B9C59E2C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D8247-516E-44CE-980A-750029F1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725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7FDB-A905-42CC-A15E-2169CA82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9680E-96AF-4F77-AD4C-897C12857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8DFF5-03AE-4A7A-9154-A7078D118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2B1A9-F5DA-4B4C-8476-E5E8F13C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4/11/2019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8A69A-27C4-44C2-937D-43C727A0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3182E-63B7-4C03-BED1-1EEB839B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830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B1E2-D00D-4935-8992-0B2381BA1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CA9AC-264B-45E6-8CC8-E857D9ECB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EC198-DE55-4500-9951-36B530B00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CAA59-8CEC-42CD-8939-D1F59E2D3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2ED07-8761-4491-9190-BB7EA2CAB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5C6D7-88CD-479C-AC8A-CD5C3F69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4/11/2019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75505-992E-4071-9710-82AD2422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0226C-251A-4C9A-81A6-FD4E7B40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56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42A4-4032-4E0A-AE73-F1E4BFBE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40850-C129-444F-8F39-C8C6BB842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4/11/2019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7A9FF-518D-46B5-995E-A43A63D8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8145E-0010-4157-A8EC-977F514D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475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CAF9F6-2AD3-4F5C-ACD1-CD230B41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4/11/2019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9C673-47F9-47D4-A068-28499548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2BF6B-F425-4994-B48B-44234F9D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66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6CFC-A7A8-4B3C-9D10-C5C67AC0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28AE0-CB83-4D97-8B3F-6C9A70B67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87FAB-CF75-4ABE-8C27-D9EB55FF4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7992E-84B5-49A9-8121-A51D822E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4/11/2019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8A34F-9D91-4D80-9890-14B1A885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3CDD1-6986-4648-9569-5B7F5AD7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715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B795-30A1-4950-B7DB-FFB3E66D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51DA09-8683-4B63-A775-26C0CC948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6C343-A20D-4656-873E-ACA46D2E5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B0CF7-4EED-45DC-B66B-06AD823B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D5B93-4A56-43E3-B26B-02DC0C7CF848}" type="datetimeFigureOut">
              <a:rPr lang="en-AU" smtClean="0"/>
              <a:t>4/11/2019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8CE1A-4DF1-4A5E-97AA-319FC710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4F3AD-328E-442A-B57D-9A20616E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6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57CDB3-47D8-469F-B901-A1E258B9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70B94-4722-4B5D-8AF0-753BA554D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33306-0978-43BE-8A8C-C0AAE95F5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D5B93-4A56-43E3-B26B-02DC0C7CF848}" type="datetimeFigureOut">
              <a:rPr lang="en-AU" smtClean="0"/>
              <a:t>4/11/2019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B4EA5-493A-4BC0-91E5-74A41919A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436BA-176C-4C83-AA74-4E7A34BB7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91F5B-F443-4279-970A-D5E46FFD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86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9C1B1A-DD8B-4C11-87D7-49D7EC0C9D65}"/>
              </a:ext>
            </a:extLst>
          </p:cNvPr>
          <p:cNvSpPr txBox="1"/>
          <p:nvPr/>
        </p:nvSpPr>
        <p:spPr>
          <a:xfrm>
            <a:off x="3899180" y="323927"/>
            <a:ext cx="4393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>
                <a:solidFill>
                  <a:schemeClr val="bg1">
                    <a:lumMod val="85000"/>
                  </a:schemeClr>
                </a:solidFill>
              </a:rPr>
              <a:t>ALIENS VS ZOMBIES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903151-6EC3-4D8B-8F98-9E0E00BDFD6A}"/>
              </a:ext>
            </a:extLst>
          </p:cNvPr>
          <p:cNvSpPr txBox="1"/>
          <p:nvPr/>
        </p:nvSpPr>
        <p:spPr>
          <a:xfrm>
            <a:off x="2751189" y="1950085"/>
            <a:ext cx="1792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bg1">
                    <a:lumMod val="85000"/>
                  </a:schemeClr>
                </a:solidFill>
              </a:rPr>
              <a:t>CONTROLS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AD3A8-63AE-4D66-B6A9-28E0612748B8}"/>
              </a:ext>
            </a:extLst>
          </p:cNvPr>
          <p:cNvSpPr txBox="1"/>
          <p:nvPr/>
        </p:nvSpPr>
        <p:spPr>
          <a:xfrm>
            <a:off x="7627871" y="1950085"/>
            <a:ext cx="1769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bg1">
                    <a:lumMod val="85000"/>
                  </a:schemeClr>
                </a:solidFill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96418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9C1B1A-DD8B-4C11-87D7-49D7EC0C9D65}"/>
              </a:ext>
            </a:extLst>
          </p:cNvPr>
          <p:cNvSpPr txBox="1"/>
          <p:nvPr/>
        </p:nvSpPr>
        <p:spPr>
          <a:xfrm>
            <a:off x="4189612" y="273685"/>
            <a:ext cx="3226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>
                <a:solidFill>
                  <a:schemeClr val="bg1">
                    <a:lumMod val="85000"/>
                  </a:schemeClr>
                </a:solidFill>
              </a:rPr>
              <a:t>Hours Worked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903151-6EC3-4D8B-8F98-9E0E00BDFD6A}"/>
              </a:ext>
            </a:extLst>
          </p:cNvPr>
          <p:cNvSpPr txBox="1"/>
          <p:nvPr/>
        </p:nvSpPr>
        <p:spPr>
          <a:xfrm>
            <a:off x="302628" y="1261996"/>
            <a:ext cx="229364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Wednesday 30.10.19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2 ½ Hours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Basic player controls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Basic AI movement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Game Mode setup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Basic materials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Overall project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CF8CA-863F-4257-90F4-2F1AAABE18A6}"/>
              </a:ext>
            </a:extLst>
          </p:cNvPr>
          <p:cNvSpPr txBox="1"/>
          <p:nvPr/>
        </p:nvSpPr>
        <p:spPr>
          <a:xfrm>
            <a:off x="2869155" y="1261996"/>
            <a:ext cx="25410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Thursday 31.10.19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3-4 Hours</a:t>
            </a:r>
          </a:p>
          <a:p>
            <a:pPr marL="457200" indent="-45720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Laser and Pull beam</a:t>
            </a:r>
          </a:p>
          <a:p>
            <a:pPr marL="457200" indent="-45720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Resource Obj</a:t>
            </a:r>
          </a:p>
          <a:p>
            <a:pPr marL="457200" indent="-45720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Player Functionality</a:t>
            </a:r>
          </a:p>
          <a:p>
            <a:pPr marL="457200" indent="-45720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Enemy object detection</a:t>
            </a:r>
          </a:p>
          <a:p>
            <a:pPr marL="457200" indent="-45720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Component setup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0378C3-572E-4915-AC08-711C6FE10A0A}"/>
              </a:ext>
            </a:extLst>
          </p:cNvPr>
          <p:cNvSpPr txBox="1"/>
          <p:nvPr/>
        </p:nvSpPr>
        <p:spPr>
          <a:xfrm>
            <a:off x="5248276" y="1252395"/>
            <a:ext cx="3007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Friday 1.11.19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4 Hours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Enemy functionality set up into components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Enemy attacking Protection area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Game end and restart state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Quaternion Rotation problem solving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DEF71E-7A7B-4439-B04D-954A3E9D803B}"/>
              </a:ext>
            </a:extLst>
          </p:cNvPr>
          <p:cNvSpPr txBox="1"/>
          <p:nvPr/>
        </p:nvSpPr>
        <p:spPr>
          <a:xfrm>
            <a:off x="8151308" y="1252395"/>
            <a:ext cx="26405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Saturday 2.11.19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4 Hours</a:t>
            </a:r>
            <a:endParaRPr lang="en-AU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-Projectile</a:t>
            </a:r>
          </a:p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-Turret functionality</a:t>
            </a:r>
          </a:p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-Player build turret</a:t>
            </a:r>
          </a:p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-New enemy type (large zombie)</a:t>
            </a:r>
          </a:p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-UI setup</a:t>
            </a:r>
          </a:p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-Spawn enemy setup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BFC49F-CE6D-4A5F-8037-1DA390FBF843}"/>
              </a:ext>
            </a:extLst>
          </p:cNvPr>
          <p:cNvSpPr txBox="1"/>
          <p:nvPr/>
        </p:nvSpPr>
        <p:spPr>
          <a:xfrm>
            <a:off x="302629" y="3077878"/>
            <a:ext cx="24786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Monday 4.11.19</a:t>
            </a:r>
          </a:p>
          <a:p>
            <a:r>
              <a:rPr lang="en-AU" sz="1400" b="1" dirty="0">
                <a:solidFill>
                  <a:schemeClr val="bg1">
                    <a:lumMod val="85000"/>
                  </a:schemeClr>
                </a:solidFill>
              </a:rPr>
              <a:t>4-5 Hours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Enemy base class setup w/ components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Enemy spawn behaviour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Enemy retargeting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Turret destroy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Turret lifespan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Resource spawn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Protection Point and Game Mode code Restructure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Player movement restriction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Level design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General debugging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AE52C-814F-4F8F-94A5-F639CA9EA642}"/>
              </a:ext>
            </a:extLst>
          </p:cNvPr>
          <p:cNvSpPr txBox="1"/>
          <p:nvPr/>
        </p:nvSpPr>
        <p:spPr>
          <a:xfrm>
            <a:off x="2869154" y="3098231"/>
            <a:ext cx="23791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Tuesday 5.11.19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End game UI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Start game UI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Level Design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Player Traps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F98AAC-96A1-468E-81E8-48F4F12F965D}"/>
              </a:ext>
            </a:extLst>
          </p:cNvPr>
          <p:cNvSpPr txBox="1"/>
          <p:nvPr/>
        </p:nvSpPr>
        <p:spPr>
          <a:xfrm>
            <a:off x="5248275" y="3142859"/>
            <a:ext cx="237912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Wednesday 6.11.19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Camera shakes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Level design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Playtests</a:t>
            </a:r>
          </a:p>
          <a:p>
            <a:pPr marL="285750" indent="-285750">
              <a:buFontTx/>
              <a:buChar char="-"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</a:rPr>
              <a:t>UI additional work</a:t>
            </a:r>
          </a:p>
          <a:p>
            <a:pPr marL="285750" indent="-285750">
              <a:buFontTx/>
              <a:buChar char="-"/>
            </a:pPr>
            <a:endParaRPr lang="en-AU" sz="14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AU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152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Walden</dc:creator>
  <cp:lastModifiedBy>John Walden</cp:lastModifiedBy>
  <cp:revision>18</cp:revision>
  <dcterms:created xsi:type="dcterms:W3CDTF">2019-10-30T11:07:07Z</dcterms:created>
  <dcterms:modified xsi:type="dcterms:W3CDTF">2019-11-04T16:47:01Z</dcterms:modified>
</cp:coreProperties>
</file>