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E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0" autoAdjust="0"/>
    <p:restoredTop sz="94660"/>
  </p:normalViewPr>
  <p:slideViewPr>
    <p:cSldViewPr snapToGrid="0">
      <p:cViewPr>
        <p:scale>
          <a:sx n="100" d="100"/>
          <a:sy n="100" d="100"/>
        </p:scale>
        <p:origin x="1469" y="-27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8D5B93-4A56-43E3-B26B-02DC0C7CF848}" type="datetimeFigureOut">
              <a:rPr lang="en-AU" smtClean="0"/>
              <a:t>11/11/2019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7791F5B-F443-4279-970A-D5E46FFDE7F4}" type="slidenum">
              <a:rPr lang="en-AU" smtClean="0"/>
              <a:t>‹#›</a:t>
            </a:fld>
            <a:endParaRPr lang="en-AU"/>
          </a:p>
        </p:txBody>
      </p:sp>
    </p:spTree>
    <p:extLst>
      <p:ext uri="{BB962C8B-B14F-4D97-AF65-F5344CB8AC3E}">
        <p14:creationId xmlns:p14="http://schemas.microsoft.com/office/powerpoint/2010/main" val="3888836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D5B93-4A56-43E3-B26B-02DC0C7CF848}" type="datetimeFigureOut">
              <a:rPr lang="en-AU" smtClean="0"/>
              <a:t>11/11/2019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7791F5B-F443-4279-970A-D5E46FFDE7F4}" type="slidenum">
              <a:rPr lang="en-AU" smtClean="0"/>
              <a:t>‹#›</a:t>
            </a:fld>
            <a:endParaRPr lang="en-AU"/>
          </a:p>
        </p:txBody>
      </p:sp>
    </p:spTree>
    <p:extLst>
      <p:ext uri="{BB962C8B-B14F-4D97-AF65-F5344CB8AC3E}">
        <p14:creationId xmlns:p14="http://schemas.microsoft.com/office/powerpoint/2010/main" val="4140874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D5B93-4A56-43E3-B26B-02DC0C7CF848}" type="datetimeFigureOut">
              <a:rPr lang="en-AU" smtClean="0"/>
              <a:t>11/11/2019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7791F5B-F443-4279-970A-D5E46FFDE7F4}" type="slidenum">
              <a:rPr lang="en-AU" smtClean="0"/>
              <a:t>‹#›</a:t>
            </a:fld>
            <a:endParaRPr lang="en-AU"/>
          </a:p>
        </p:txBody>
      </p:sp>
    </p:spTree>
    <p:extLst>
      <p:ext uri="{BB962C8B-B14F-4D97-AF65-F5344CB8AC3E}">
        <p14:creationId xmlns:p14="http://schemas.microsoft.com/office/powerpoint/2010/main" val="211750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D5B93-4A56-43E3-B26B-02DC0C7CF848}" type="datetimeFigureOut">
              <a:rPr lang="en-AU" smtClean="0"/>
              <a:t>11/11/2019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7791F5B-F443-4279-970A-D5E46FFDE7F4}" type="slidenum">
              <a:rPr lang="en-AU" smtClean="0"/>
              <a:t>‹#›</a:t>
            </a:fld>
            <a:endParaRPr lang="en-AU"/>
          </a:p>
        </p:txBody>
      </p:sp>
    </p:spTree>
    <p:extLst>
      <p:ext uri="{BB962C8B-B14F-4D97-AF65-F5344CB8AC3E}">
        <p14:creationId xmlns:p14="http://schemas.microsoft.com/office/powerpoint/2010/main" val="2704883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8D5B93-4A56-43E3-B26B-02DC0C7CF848}" type="datetimeFigureOut">
              <a:rPr lang="en-AU" smtClean="0"/>
              <a:t>11/11/2019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7791F5B-F443-4279-970A-D5E46FFDE7F4}" type="slidenum">
              <a:rPr lang="en-AU" smtClean="0"/>
              <a:t>‹#›</a:t>
            </a:fld>
            <a:endParaRPr lang="en-AU"/>
          </a:p>
        </p:txBody>
      </p:sp>
    </p:spTree>
    <p:extLst>
      <p:ext uri="{BB962C8B-B14F-4D97-AF65-F5344CB8AC3E}">
        <p14:creationId xmlns:p14="http://schemas.microsoft.com/office/powerpoint/2010/main" val="225603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8D5B93-4A56-43E3-B26B-02DC0C7CF848}" type="datetimeFigureOut">
              <a:rPr lang="en-AU" smtClean="0"/>
              <a:t>11/11/2019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7791F5B-F443-4279-970A-D5E46FFDE7F4}" type="slidenum">
              <a:rPr lang="en-AU" smtClean="0"/>
              <a:t>‹#›</a:t>
            </a:fld>
            <a:endParaRPr lang="en-AU"/>
          </a:p>
        </p:txBody>
      </p:sp>
    </p:spTree>
    <p:extLst>
      <p:ext uri="{BB962C8B-B14F-4D97-AF65-F5344CB8AC3E}">
        <p14:creationId xmlns:p14="http://schemas.microsoft.com/office/powerpoint/2010/main" val="11997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8D5B93-4A56-43E3-B26B-02DC0C7CF848}" type="datetimeFigureOut">
              <a:rPr lang="en-AU" smtClean="0"/>
              <a:t>11/11/2019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7791F5B-F443-4279-970A-D5E46FFDE7F4}" type="slidenum">
              <a:rPr lang="en-AU" smtClean="0"/>
              <a:t>‹#›</a:t>
            </a:fld>
            <a:endParaRPr lang="en-AU"/>
          </a:p>
        </p:txBody>
      </p:sp>
    </p:spTree>
    <p:extLst>
      <p:ext uri="{BB962C8B-B14F-4D97-AF65-F5344CB8AC3E}">
        <p14:creationId xmlns:p14="http://schemas.microsoft.com/office/powerpoint/2010/main" val="262078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8D5B93-4A56-43E3-B26B-02DC0C7CF848}" type="datetimeFigureOut">
              <a:rPr lang="en-AU" smtClean="0"/>
              <a:t>11/11/2019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7791F5B-F443-4279-970A-D5E46FFDE7F4}" type="slidenum">
              <a:rPr lang="en-AU" smtClean="0"/>
              <a:t>‹#›</a:t>
            </a:fld>
            <a:endParaRPr lang="en-AU"/>
          </a:p>
        </p:txBody>
      </p:sp>
    </p:spTree>
    <p:extLst>
      <p:ext uri="{BB962C8B-B14F-4D97-AF65-F5344CB8AC3E}">
        <p14:creationId xmlns:p14="http://schemas.microsoft.com/office/powerpoint/2010/main" val="33425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D5B93-4A56-43E3-B26B-02DC0C7CF848}" type="datetimeFigureOut">
              <a:rPr lang="en-AU" smtClean="0"/>
              <a:t>11/11/2019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7791F5B-F443-4279-970A-D5E46FFDE7F4}" type="slidenum">
              <a:rPr lang="en-AU" smtClean="0"/>
              <a:t>‹#›</a:t>
            </a:fld>
            <a:endParaRPr lang="en-AU"/>
          </a:p>
        </p:txBody>
      </p:sp>
    </p:spTree>
    <p:extLst>
      <p:ext uri="{BB962C8B-B14F-4D97-AF65-F5344CB8AC3E}">
        <p14:creationId xmlns:p14="http://schemas.microsoft.com/office/powerpoint/2010/main" val="139289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F8D5B93-4A56-43E3-B26B-02DC0C7CF848}" type="datetimeFigureOut">
              <a:rPr lang="en-AU" smtClean="0"/>
              <a:t>11/11/2019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7791F5B-F443-4279-970A-D5E46FFDE7F4}" type="slidenum">
              <a:rPr lang="en-AU" smtClean="0"/>
              <a:t>‹#›</a:t>
            </a:fld>
            <a:endParaRPr lang="en-AU"/>
          </a:p>
        </p:txBody>
      </p:sp>
    </p:spTree>
    <p:extLst>
      <p:ext uri="{BB962C8B-B14F-4D97-AF65-F5344CB8AC3E}">
        <p14:creationId xmlns:p14="http://schemas.microsoft.com/office/powerpoint/2010/main" val="288553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F8D5B93-4A56-43E3-B26B-02DC0C7CF848}" type="datetimeFigureOut">
              <a:rPr lang="en-AU" smtClean="0"/>
              <a:t>11/11/2019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7791F5B-F443-4279-970A-D5E46FFDE7F4}" type="slidenum">
              <a:rPr lang="en-AU" smtClean="0"/>
              <a:t>‹#›</a:t>
            </a:fld>
            <a:endParaRPr lang="en-AU"/>
          </a:p>
        </p:txBody>
      </p:sp>
    </p:spTree>
    <p:extLst>
      <p:ext uri="{BB962C8B-B14F-4D97-AF65-F5344CB8AC3E}">
        <p14:creationId xmlns:p14="http://schemas.microsoft.com/office/powerpoint/2010/main" val="4162402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F8D5B93-4A56-43E3-B26B-02DC0C7CF848}" type="datetimeFigureOut">
              <a:rPr lang="en-AU" smtClean="0"/>
              <a:t>11/11/2019</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7791F5B-F443-4279-970A-D5E46FFDE7F4}" type="slidenum">
              <a:rPr lang="en-AU" smtClean="0"/>
              <a:t>‹#›</a:t>
            </a:fld>
            <a:endParaRPr lang="en-AU"/>
          </a:p>
        </p:txBody>
      </p:sp>
    </p:spTree>
    <p:extLst>
      <p:ext uri="{BB962C8B-B14F-4D97-AF65-F5344CB8AC3E}">
        <p14:creationId xmlns:p14="http://schemas.microsoft.com/office/powerpoint/2010/main" val="2081510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9C1B1A-DD8B-4C11-87D7-49D7EC0C9D65}"/>
              </a:ext>
            </a:extLst>
          </p:cNvPr>
          <p:cNvSpPr txBox="1"/>
          <p:nvPr/>
        </p:nvSpPr>
        <p:spPr>
          <a:xfrm>
            <a:off x="1860493" y="247168"/>
            <a:ext cx="3137013" cy="523220"/>
          </a:xfrm>
          <a:prstGeom prst="rect">
            <a:avLst/>
          </a:prstGeom>
          <a:noFill/>
        </p:spPr>
        <p:txBody>
          <a:bodyPr wrap="none" rtlCol="0">
            <a:spAutoFit/>
          </a:bodyPr>
          <a:lstStyle/>
          <a:p>
            <a:r>
              <a:rPr lang="en-AU" sz="2800" b="1" dirty="0">
                <a:solidFill>
                  <a:srgbClr val="00B0F0"/>
                </a:solidFill>
              </a:rPr>
              <a:t>ALIENS</a:t>
            </a:r>
            <a:r>
              <a:rPr lang="en-AU" sz="2800" b="1" dirty="0">
                <a:solidFill>
                  <a:schemeClr val="bg1">
                    <a:lumMod val="85000"/>
                  </a:schemeClr>
                </a:solidFill>
              </a:rPr>
              <a:t> </a:t>
            </a:r>
            <a:r>
              <a:rPr lang="en-AU" sz="2800" b="1" dirty="0">
                <a:solidFill>
                  <a:srgbClr val="7030A0"/>
                </a:solidFill>
              </a:rPr>
              <a:t>VS</a:t>
            </a:r>
            <a:r>
              <a:rPr lang="en-AU" sz="2800" b="1" dirty="0">
                <a:solidFill>
                  <a:schemeClr val="bg1">
                    <a:lumMod val="85000"/>
                  </a:schemeClr>
                </a:solidFill>
              </a:rPr>
              <a:t> </a:t>
            </a:r>
            <a:r>
              <a:rPr lang="en-AU" sz="2800" b="1" dirty="0">
                <a:solidFill>
                  <a:srgbClr val="FF0000"/>
                </a:solidFill>
              </a:rPr>
              <a:t>ZOMBIES</a:t>
            </a:r>
          </a:p>
        </p:txBody>
      </p:sp>
      <p:sp>
        <p:nvSpPr>
          <p:cNvPr id="5" name="TextBox 4">
            <a:extLst>
              <a:ext uri="{FF2B5EF4-FFF2-40B4-BE49-F238E27FC236}">
                <a16:creationId xmlns:a16="http://schemas.microsoft.com/office/drawing/2014/main" id="{7B903151-6EC3-4D8B-8F98-9E0E00BDFD6A}"/>
              </a:ext>
            </a:extLst>
          </p:cNvPr>
          <p:cNvSpPr txBox="1"/>
          <p:nvPr/>
        </p:nvSpPr>
        <p:spPr>
          <a:xfrm>
            <a:off x="291728" y="1240994"/>
            <a:ext cx="1088503" cy="334707"/>
          </a:xfrm>
          <a:prstGeom prst="rect">
            <a:avLst/>
          </a:prstGeom>
          <a:noFill/>
        </p:spPr>
        <p:txBody>
          <a:bodyPr wrap="none" rtlCol="0">
            <a:spAutoFit/>
          </a:bodyPr>
          <a:lstStyle/>
          <a:p>
            <a:r>
              <a:rPr lang="en-AU" sz="1575" b="1" dirty="0">
                <a:solidFill>
                  <a:schemeClr val="bg1">
                    <a:lumMod val="95000"/>
                  </a:schemeClr>
                </a:solidFill>
              </a:rPr>
              <a:t>CONTROLS</a:t>
            </a:r>
          </a:p>
        </p:txBody>
      </p:sp>
      <p:sp>
        <p:nvSpPr>
          <p:cNvPr id="6" name="TextBox 5">
            <a:extLst>
              <a:ext uri="{FF2B5EF4-FFF2-40B4-BE49-F238E27FC236}">
                <a16:creationId xmlns:a16="http://schemas.microsoft.com/office/drawing/2014/main" id="{B13AD3A8-63AE-4D66-B6A9-28E0612748B8}"/>
              </a:ext>
            </a:extLst>
          </p:cNvPr>
          <p:cNvSpPr txBox="1"/>
          <p:nvPr/>
        </p:nvSpPr>
        <p:spPr>
          <a:xfrm>
            <a:off x="277880" y="3496527"/>
            <a:ext cx="1077154" cy="334707"/>
          </a:xfrm>
          <a:prstGeom prst="rect">
            <a:avLst/>
          </a:prstGeom>
          <a:noFill/>
        </p:spPr>
        <p:txBody>
          <a:bodyPr wrap="none" rtlCol="0">
            <a:spAutoFit/>
          </a:bodyPr>
          <a:lstStyle/>
          <a:p>
            <a:r>
              <a:rPr lang="en-AU" sz="1575" b="1" dirty="0">
                <a:solidFill>
                  <a:schemeClr val="bg1">
                    <a:lumMod val="95000"/>
                  </a:schemeClr>
                </a:solidFill>
              </a:rPr>
              <a:t>OBJECTIVE</a:t>
            </a:r>
          </a:p>
        </p:txBody>
      </p:sp>
      <p:sp>
        <p:nvSpPr>
          <p:cNvPr id="7" name="TextBox 6">
            <a:extLst>
              <a:ext uri="{FF2B5EF4-FFF2-40B4-BE49-F238E27FC236}">
                <a16:creationId xmlns:a16="http://schemas.microsoft.com/office/drawing/2014/main" id="{A08BF799-0EA5-4C3A-8F0C-4A2D70FE7C4B}"/>
              </a:ext>
            </a:extLst>
          </p:cNvPr>
          <p:cNvSpPr txBox="1"/>
          <p:nvPr/>
        </p:nvSpPr>
        <p:spPr>
          <a:xfrm>
            <a:off x="291730" y="1720382"/>
            <a:ext cx="2162964" cy="334707"/>
          </a:xfrm>
          <a:prstGeom prst="rect">
            <a:avLst/>
          </a:prstGeom>
          <a:noFill/>
        </p:spPr>
        <p:txBody>
          <a:bodyPr wrap="none" rtlCol="0">
            <a:spAutoFit/>
          </a:bodyPr>
          <a:lstStyle/>
          <a:p>
            <a:r>
              <a:rPr lang="en-AU" sz="1575" b="1" dirty="0">
                <a:solidFill>
                  <a:srgbClr val="00B0F0"/>
                </a:solidFill>
              </a:rPr>
              <a:t>L Joy Stick: </a:t>
            </a:r>
            <a:r>
              <a:rPr lang="en-AU" sz="1575" b="1" dirty="0">
                <a:solidFill>
                  <a:schemeClr val="bg1">
                    <a:lumMod val="95000"/>
                  </a:schemeClr>
                </a:solidFill>
              </a:rPr>
              <a:t>MOVEMENT</a:t>
            </a:r>
          </a:p>
        </p:txBody>
      </p:sp>
      <p:sp>
        <p:nvSpPr>
          <p:cNvPr id="8" name="TextBox 7">
            <a:extLst>
              <a:ext uri="{FF2B5EF4-FFF2-40B4-BE49-F238E27FC236}">
                <a16:creationId xmlns:a16="http://schemas.microsoft.com/office/drawing/2014/main" id="{63442DF2-10E8-40E8-A3DA-47DA9C50BBD1}"/>
              </a:ext>
            </a:extLst>
          </p:cNvPr>
          <p:cNvSpPr txBox="1"/>
          <p:nvPr/>
        </p:nvSpPr>
        <p:spPr>
          <a:xfrm>
            <a:off x="291730" y="2014694"/>
            <a:ext cx="1952329" cy="334707"/>
          </a:xfrm>
          <a:prstGeom prst="rect">
            <a:avLst/>
          </a:prstGeom>
          <a:noFill/>
        </p:spPr>
        <p:txBody>
          <a:bodyPr wrap="none" rtlCol="0">
            <a:spAutoFit/>
          </a:bodyPr>
          <a:lstStyle/>
          <a:p>
            <a:r>
              <a:rPr lang="en-AU" sz="1575" b="1" dirty="0">
                <a:solidFill>
                  <a:srgbClr val="00B0F0"/>
                </a:solidFill>
              </a:rPr>
              <a:t>L Trigger: </a:t>
            </a:r>
            <a:r>
              <a:rPr lang="en-AU" sz="1575" b="1" dirty="0">
                <a:solidFill>
                  <a:schemeClr val="bg1">
                    <a:lumMod val="95000"/>
                  </a:schemeClr>
                </a:solidFill>
              </a:rPr>
              <a:t>PULL BEAM</a:t>
            </a:r>
          </a:p>
        </p:txBody>
      </p:sp>
      <p:sp>
        <p:nvSpPr>
          <p:cNvPr id="9" name="TextBox 8">
            <a:extLst>
              <a:ext uri="{FF2B5EF4-FFF2-40B4-BE49-F238E27FC236}">
                <a16:creationId xmlns:a16="http://schemas.microsoft.com/office/drawing/2014/main" id="{BB5CEDED-06F7-4D78-B643-EA7AFB54BDC3}"/>
              </a:ext>
            </a:extLst>
          </p:cNvPr>
          <p:cNvSpPr txBox="1"/>
          <p:nvPr/>
        </p:nvSpPr>
        <p:spPr>
          <a:xfrm>
            <a:off x="291729" y="2307766"/>
            <a:ext cx="2086982" cy="334707"/>
          </a:xfrm>
          <a:prstGeom prst="rect">
            <a:avLst/>
          </a:prstGeom>
          <a:noFill/>
        </p:spPr>
        <p:txBody>
          <a:bodyPr wrap="none" rtlCol="0">
            <a:spAutoFit/>
          </a:bodyPr>
          <a:lstStyle/>
          <a:p>
            <a:r>
              <a:rPr lang="en-AU" sz="1575" b="1" dirty="0">
                <a:solidFill>
                  <a:srgbClr val="00B0F0"/>
                </a:solidFill>
              </a:rPr>
              <a:t>R Trigger: </a:t>
            </a:r>
            <a:r>
              <a:rPr lang="en-AU" sz="1575" b="1" dirty="0">
                <a:solidFill>
                  <a:schemeClr val="bg1">
                    <a:lumMod val="95000"/>
                  </a:schemeClr>
                </a:solidFill>
              </a:rPr>
              <a:t>LASER BEAM</a:t>
            </a:r>
          </a:p>
        </p:txBody>
      </p:sp>
      <p:sp>
        <p:nvSpPr>
          <p:cNvPr id="10" name="TextBox 9">
            <a:extLst>
              <a:ext uri="{FF2B5EF4-FFF2-40B4-BE49-F238E27FC236}">
                <a16:creationId xmlns:a16="http://schemas.microsoft.com/office/drawing/2014/main" id="{FFB48FA4-D136-4238-BEE3-A4001C084371}"/>
              </a:ext>
            </a:extLst>
          </p:cNvPr>
          <p:cNvSpPr txBox="1"/>
          <p:nvPr/>
        </p:nvSpPr>
        <p:spPr>
          <a:xfrm>
            <a:off x="291729" y="2600838"/>
            <a:ext cx="2350002" cy="334707"/>
          </a:xfrm>
          <a:prstGeom prst="rect">
            <a:avLst/>
          </a:prstGeom>
          <a:noFill/>
        </p:spPr>
        <p:txBody>
          <a:bodyPr wrap="none" rtlCol="0">
            <a:spAutoFit/>
          </a:bodyPr>
          <a:lstStyle/>
          <a:p>
            <a:r>
              <a:rPr lang="en-AU" sz="1575" b="1" dirty="0">
                <a:solidFill>
                  <a:srgbClr val="00B0F0"/>
                </a:solidFill>
              </a:rPr>
              <a:t>A Button: </a:t>
            </a:r>
            <a:r>
              <a:rPr lang="en-AU" sz="1575" b="1" dirty="0">
                <a:solidFill>
                  <a:schemeClr val="bg1">
                    <a:lumMod val="95000"/>
                  </a:schemeClr>
                </a:solidFill>
              </a:rPr>
              <a:t>SPAWN TURRET</a:t>
            </a:r>
          </a:p>
        </p:txBody>
      </p:sp>
      <p:sp>
        <p:nvSpPr>
          <p:cNvPr id="11" name="TextBox 10">
            <a:extLst>
              <a:ext uri="{FF2B5EF4-FFF2-40B4-BE49-F238E27FC236}">
                <a16:creationId xmlns:a16="http://schemas.microsoft.com/office/drawing/2014/main" id="{74590E7D-6B03-40BE-A899-100684C6DAF6}"/>
              </a:ext>
            </a:extLst>
          </p:cNvPr>
          <p:cNvSpPr txBox="1"/>
          <p:nvPr/>
        </p:nvSpPr>
        <p:spPr>
          <a:xfrm>
            <a:off x="291728" y="2893910"/>
            <a:ext cx="2268250" cy="334707"/>
          </a:xfrm>
          <a:prstGeom prst="rect">
            <a:avLst/>
          </a:prstGeom>
          <a:noFill/>
        </p:spPr>
        <p:txBody>
          <a:bodyPr wrap="none" rtlCol="0">
            <a:spAutoFit/>
          </a:bodyPr>
          <a:lstStyle/>
          <a:p>
            <a:r>
              <a:rPr lang="en-AU" sz="1575" b="1" dirty="0">
                <a:solidFill>
                  <a:srgbClr val="00B0F0"/>
                </a:solidFill>
              </a:rPr>
              <a:t>X Button: </a:t>
            </a:r>
            <a:r>
              <a:rPr lang="en-AU" sz="1575" b="1" dirty="0">
                <a:solidFill>
                  <a:schemeClr val="bg1">
                    <a:lumMod val="95000"/>
                  </a:schemeClr>
                </a:solidFill>
              </a:rPr>
              <a:t>SPAWN BOMB</a:t>
            </a:r>
          </a:p>
        </p:txBody>
      </p:sp>
      <p:sp>
        <p:nvSpPr>
          <p:cNvPr id="12" name="TextBox 11">
            <a:extLst>
              <a:ext uri="{FF2B5EF4-FFF2-40B4-BE49-F238E27FC236}">
                <a16:creationId xmlns:a16="http://schemas.microsoft.com/office/drawing/2014/main" id="{DE5FC2E7-DA9B-49DF-A3C6-CB9CC810C069}"/>
              </a:ext>
            </a:extLst>
          </p:cNvPr>
          <p:cNvSpPr txBox="1"/>
          <p:nvPr/>
        </p:nvSpPr>
        <p:spPr>
          <a:xfrm>
            <a:off x="273550" y="3776958"/>
            <a:ext cx="6440542" cy="1708160"/>
          </a:xfrm>
          <a:prstGeom prst="rect">
            <a:avLst/>
          </a:prstGeom>
          <a:noFill/>
        </p:spPr>
        <p:txBody>
          <a:bodyPr wrap="square" rtlCol="0">
            <a:spAutoFit/>
          </a:bodyPr>
          <a:lstStyle/>
          <a:p>
            <a:r>
              <a:rPr lang="en-AU" sz="1050" dirty="0">
                <a:solidFill>
                  <a:schemeClr val="bg1">
                    <a:lumMod val="75000"/>
                  </a:schemeClr>
                </a:solidFill>
              </a:rPr>
              <a:t>The zombies are coming! Protect your central hub for as long as possible. The longer you keep it alive, the more citizens that will escape from the zombie horde (represented as a Citizens Saved score above the hub).</a:t>
            </a:r>
          </a:p>
          <a:p>
            <a:endParaRPr lang="en-AU" sz="1050" dirty="0">
              <a:solidFill>
                <a:schemeClr val="bg1">
                  <a:lumMod val="75000"/>
                </a:schemeClr>
              </a:solidFill>
            </a:endParaRPr>
          </a:p>
          <a:p>
            <a:r>
              <a:rPr lang="en-AU" sz="1050" dirty="0">
                <a:solidFill>
                  <a:schemeClr val="bg1">
                    <a:lumMod val="75000"/>
                  </a:schemeClr>
                </a:solidFill>
              </a:rPr>
              <a:t>Resources are gained from beaming up the </a:t>
            </a:r>
            <a:r>
              <a:rPr lang="en-AU" sz="1050" b="1" dirty="0">
                <a:solidFill>
                  <a:srgbClr val="00B0F0"/>
                </a:solidFill>
              </a:rPr>
              <a:t>blue cubes</a:t>
            </a:r>
            <a:r>
              <a:rPr lang="en-AU" sz="1050" dirty="0">
                <a:solidFill>
                  <a:schemeClr val="bg1">
                    <a:lumMod val="85000"/>
                  </a:schemeClr>
                </a:solidFill>
              </a:rPr>
              <a:t>. </a:t>
            </a:r>
            <a:r>
              <a:rPr lang="en-AU" sz="1050" dirty="0">
                <a:solidFill>
                  <a:schemeClr val="bg1">
                    <a:lumMod val="75000"/>
                  </a:schemeClr>
                </a:solidFill>
              </a:rPr>
              <a:t>Additional citizens can be saved by picking up </a:t>
            </a:r>
            <a:r>
              <a:rPr lang="en-AU" sz="1050" b="1" dirty="0">
                <a:solidFill>
                  <a:srgbClr val="00B0F0"/>
                </a:solidFill>
              </a:rPr>
              <a:t>citizen pods </a:t>
            </a:r>
            <a:r>
              <a:rPr lang="en-AU" sz="1050" dirty="0">
                <a:solidFill>
                  <a:schemeClr val="bg1">
                    <a:lumMod val="75000"/>
                  </a:schemeClr>
                </a:solidFill>
              </a:rPr>
              <a:t>that crash land from the sky.</a:t>
            </a:r>
          </a:p>
          <a:p>
            <a:endParaRPr lang="en-AU" sz="1050" dirty="0">
              <a:solidFill>
                <a:schemeClr val="bg1">
                  <a:lumMod val="75000"/>
                </a:schemeClr>
              </a:solidFill>
            </a:endParaRPr>
          </a:p>
          <a:p>
            <a:r>
              <a:rPr lang="en-AU" sz="1050" dirty="0">
                <a:solidFill>
                  <a:schemeClr val="bg1">
                    <a:lumMod val="75000"/>
                  </a:schemeClr>
                </a:solidFill>
              </a:rPr>
              <a:t>Use your resources to spawn turrets or bomb traps, and your laser beam to dish out additional damage by burning through the undead horde.</a:t>
            </a:r>
          </a:p>
          <a:p>
            <a:endParaRPr lang="en-AU" sz="1050" dirty="0">
              <a:solidFill>
                <a:schemeClr val="bg1">
                  <a:lumMod val="75000"/>
                </a:schemeClr>
              </a:solidFill>
            </a:endParaRPr>
          </a:p>
          <a:p>
            <a:r>
              <a:rPr lang="en-AU" sz="1050" dirty="0">
                <a:solidFill>
                  <a:schemeClr val="bg1">
                    <a:lumMod val="75000"/>
                  </a:schemeClr>
                </a:solidFill>
              </a:rPr>
              <a:t>Good luck!</a:t>
            </a:r>
          </a:p>
        </p:txBody>
      </p:sp>
      <p:pic>
        <p:nvPicPr>
          <p:cNvPr id="3" name="Picture 2">
            <a:extLst>
              <a:ext uri="{FF2B5EF4-FFF2-40B4-BE49-F238E27FC236}">
                <a16:creationId xmlns:a16="http://schemas.microsoft.com/office/drawing/2014/main" id="{A271E82C-CD24-4B18-9B55-D87E46C133AA}"/>
              </a:ext>
            </a:extLst>
          </p:cNvPr>
          <p:cNvPicPr>
            <a:picLocks noChangeAspect="1"/>
          </p:cNvPicPr>
          <p:nvPr/>
        </p:nvPicPr>
        <p:blipFill>
          <a:blip r:embed="rId2"/>
          <a:stretch>
            <a:fillRect/>
          </a:stretch>
        </p:blipFill>
        <p:spPr>
          <a:xfrm>
            <a:off x="2641731" y="1382324"/>
            <a:ext cx="3743295" cy="2048104"/>
          </a:xfrm>
          <a:prstGeom prst="rect">
            <a:avLst/>
          </a:prstGeom>
        </p:spPr>
      </p:pic>
      <p:sp>
        <p:nvSpPr>
          <p:cNvPr id="13" name="TextBox 12">
            <a:extLst>
              <a:ext uri="{FF2B5EF4-FFF2-40B4-BE49-F238E27FC236}">
                <a16:creationId xmlns:a16="http://schemas.microsoft.com/office/drawing/2014/main" id="{9649ABFB-4AF3-4CA5-AE89-1BD6EEE36FCF}"/>
              </a:ext>
            </a:extLst>
          </p:cNvPr>
          <p:cNvSpPr txBox="1"/>
          <p:nvPr/>
        </p:nvSpPr>
        <p:spPr>
          <a:xfrm>
            <a:off x="273550" y="6198329"/>
            <a:ext cx="3941015" cy="338554"/>
          </a:xfrm>
          <a:prstGeom prst="rect">
            <a:avLst/>
          </a:prstGeom>
          <a:noFill/>
        </p:spPr>
        <p:txBody>
          <a:bodyPr wrap="none" rtlCol="0">
            <a:spAutoFit/>
          </a:bodyPr>
          <a:lstStyle/>
          <a:p>
            <a:r>
              <a:rPr lang="en-AU" sz="1600" b="1" dirty="0">
                <a:solidFill>
                  <a:schemeClr val="bg1">
                    <a:lumMod val="95000"/>
                  </a:schemeClr>
                </a:solidFill>
              </a:rPr>
              <a:t>HOURS AND TASKS (In Order of Completion)</a:t>
            </a:r>
          </a:p>
        </p:txBody>
      </p:sp>
      <p:sp>
        <p:nvSpPr>
          <p:cNvPr id="25" name="TextBox 24">
            <a:extLst>
              <a:ext uri="{FF2B5EF4-FFF2-40B4-BE49-F238E27FC236}">
                <a16:creationId xmlns:a16="http://schemas.microsoft.com/office/drawing/2014/main" id="{892EBD1C-38D5-4CA4-BE08-B3344422EE22}"/>
              </a:ext>
            </a:extLst>
          </p:cNvPr>
          <p:cNvSpPr txBox="1"/>
          <p:nvPr/>
        </p:nvSpPr>
        <p:spPr>
          <a:xfrm>
            <a:off x="281481" y="6965461"/>
            <a:ext cx="6254974" cy="415498"/>
          </a:xfrm>
          <a:prstGeom prst="rect">
            <a:avLst/>
          </a:prstGeom>
          <a:noFill/>
        </p:spPr>
        <p:txBody>
          <a:bodyPr wrap="square" rtlCol="0">
            <a:spAutoFit/>
          </a:bodyPr>
          <a:lstStyle/>
          <a:p>
            <a:r>
              <a:rPr lang="en-AU" sz="1050" b="1" dirty="0">
                <a:solidFill>
                  <a:schemeClr val="bg1">
                    <a:lumMod val="95000"/>
                  </a:schemeClr>
                </a:solidFill>
              </a:rPr>
              <a:t>5 Hours: </a:t>
            </a:r>
          </a:p>
          <a:p>
            <a:r>
              <a:rPr lang="en-AU" sz="1050" dirty="0">
                <a:solidFill>
                  <a:schemeClr val="bg1">
                    <a:lumMod val="75000"/>
                  </a:schemeClr>
                </a:solidFill>
              </a:rPr>
              <a:t>Setting up project structure, classes and basic player functionality</a:t>
            </a:r>
            <a:endParaRPr lang="en-AU" sz="1050" b="1" dirty="0">
              <a:solidFill>
                <a:schemeClr val="bg1">
                  <a:lumMod val="75000"/>
                </a:schemeClr>
              </a:solidFill>
            </a:endParaRPr>
          </a:p>
        </p:txBody>
      </p:sp>
      <p:sp>
        <p:nvSpPr>
          <p:cNvPr id="26" name="TextBox 25">
            <a:extLst>
              <a:ext uri="{FF2B5EF4-FFF2-40B4-BE49-F238E27FC236}">
                <a16:creationId xmlns:a16="http://schemas.microsoft.com/office/drawing/2014/main" id="{09B60337-8B51-40B8-8986-5D413A610E7C}"/>
              </a:ext>
            </a:extLst>
          </p:cNvPr>
          <p:cNvSpPr txBox="1"/>
          <p:nvPr/>
        </p:nvSpPr>
        <p:spPr>
          <a:xfrm>
            <a:off x="273550" y="7357060"/>
            <a:ext cx="6254974" cy="415498"/>
          </a:xfrm>
          <a:prstGeom prst="rect">
            <a:avLst/>
          </a:prstGeom>
          <a:noFill/>
        </p:spPr>
        <p:txBody>
          <a:bodyPr wrap="square" rtlCol="0">
            <a:spAutoFit/>
          </a:bodyPr>
          <a:lstStyle/>
          <a:p>
            <a:r>
              <a:rPr lang="en-AU" sz="1050" b="1" dirty="0">
                <a:solidFill>
                  <a:schemeClr val="bg1">
                    <a:lumMod val="95000"/>
                  </a:schemeClr>
                </a:solidFill>
              </a:rPr>
              <a:t>17 Hours: </a:t>
            </a:r>
          </a:p>
          <a:p>
            <a:r>
              <a:rPr lang="en-AU" sz="1050" dirty="0">
                <a:solidFill>
                  <a:schemeClr val="bg1">
                    <a:lumMod val="75000"/>
                  </a:schemeClr>
                </a:solidFill>
              </a:rPr>
              <a:t>Building out gameplay, aesthetics, testing and completing the base game loop</a:t>
            </a:r>
            <a:endParaRPr lang="en-AU" sz="1050" b="1" dirty="0">
              <a:solidFill>
                <a:schemeClr val="bg1">
                  <a:lumMod val="75000"/>
                </a:schemeClr>
              </a:solidFill>
            </a:endParaRPr>
          </a:p>
        </p:txBody>
      </p:sp>
      <p:sp>
        <p:nvSpPr>
          <p:cNvPr id="27" name="TextBox 26">
            <a:extLst>
              <a:ext uri="{FF2B5EF4-FFF2-40B4-BE49-F238E27FC236}">
                <a16:creationId xmlns:a16="http://schemas.microsoft.com/office/drawing/2014/main" id="{A68CCE65-D7E3-4036-9436-15A893F087DB}"/>
              </a:ext>
            </a:extLst>
          </p:cNvPr>
          <p:cNvSpPr txBox="1"/>
          <p:nvPr/>
        </p:nvSpPr>
        <p:spPr>
          <a:xfrm>
            <a:off x="281481" y="7723427"/>
            <a:ext cx="6254974" cy="415498"/>
          </a:xfrm>
          <a:prstGeom prst="rect">
            <a:avLst/>
          </a:prstGeom>
          <a:noFill/>
        </p:spPr>
        <p:txBody>
          <a:bodyPr wrap="square" rtlCol="0">
            <a:spAutoFit/>
          </a:bodyPr>
          <a:lstStyle/>
          <a:p>
            <a:r>
              <a:rPr lang="en-AU" sz="1050" b="1" dirty="0">
                <a:solidFill>
                  <a:schemeClr val="bg1">
                    <a:lumMod val="95000"/>
                  </a:schemeClr>
                </a:solidFill>
              </a:rPr>
              <a:t>12 Hours: </a:t>
            </a:r>
          </a:p>
          <a:p>
            <a:r>
              <a:rPr lang="en-AU" sz="1050" dirty="0">
                <a:solidFill>
                  <a:schemeClr val="bg1">
                    <a:lumMod val="75000"/>
                  </a:schemeClr>
                </a:solidFill>
              </a:rPr>
              <a:t>Debugging, additional mechanics, updating player controls and implementing UI elements</a:t>
            </a:r>
            <a:endParaRPr lang="en-AU" sz="1050" b="1" dirty="0">
              <a:solidFill>
                <a:schemeClr val="bg1">
                  <a:lumMod val="75000"/>
                </a:schemeClr>
              </a:solidFill>
            </a:endParaRPr>
          </a:p>
        </p:txBody>
      </p:sp>
      <p:sp>
        <p:nvSpPr>
          <p:cNvPr id="28" name="TextBox 27">
            <a:extLst>
              <a:ext uri="{FF2B5EF4-FFF2-40B4-BE49-F238E27FC236}">
                <a16:creationId xmlns:a16="http://schemas.microsoft.com/office/drawing/2014/main" id="{97838530-1221-4F8B-B7AA-5C51249DD1C8}"/>
              </a:ext>
            </a:extLst>
          </p:cNvPr>
          <p:cNvSpPr txBox="1"/>
          <p:nvPr/>
        </p:nvSpPr>
        <p:spPr>
          <a:xfrm>
            <a:off x="281481" y="8157517"/>
            <a:ext cx="6254974" cy="415498"/>
          </a:xfrm>
          <a:prstGeom prst="rect">
            <a:avLst/>
          </a:prstGeom>
          <a:noFill/>
        </p:spPr>
        <p:txBody>
          <a:bodyPr wrap="square" rtlCol="0">
            <a:spAutoFit/>
          </a:bodyPr>
          <a:lstStyle/>
          <a:p>
            <a:r>
              <a:rPr lang="en-AU" sz="1050" b="1" dirty="0">
                <a:solidFill>
                  <a:schemeClr val="bg1">
                    <a:lumMod val="95000"/>
                  </a:schemeClr>
                </a:solidFill>
              </a:rPr>
              <a:t>9 Hours: </a:t>
            </a:r>
          </a:p>
          <a:p>
            <a:r>
              <a:rPr lang="en-AU" sz="1050" dirty="0">
                <a:solidFill>
                  <a:schemeClr val="bg1">
                    <a:lumMod val="75000"/>
                  </a:schemeClr>
                </a:solidFill>
              </a:rPr>
              <a:t>Refactoring, project clean up, playtesting, tweaking for more dynamic gameplay</a:t>
            </a:r>
            <a:endParaRPr lang="en-AU" sz="1050" b="1" dirty="0">
              <a:solidFill>
                <a:schemeClr val="bg1">
                  <a:lumMod val="75000"/>
                </a:schemeClr>
              </a:solidFill>
            </a:endParaRPr>
          </a:p>
        </p:txBody>
      </p:sp>
      <p:sp>
        <p:nvSpPr>
          <p:cNvPr id="29" name="TextBox 28">
            <a:extLst>
              <a:ext uri="{FF2B5EF4-FFF2-40B4-BE49-F238E27FC236}">
                <a16:creationId xmlns:a16="http://schemas.microsoft.com/office/drawing/2014/main" id="{90A9D83E-13F1-4253-85D2-41D2D93F32FA}"/>
              </a:ext>
            </a:extLst>
          </p:cNvPr>
          <p:cNvSpPr txBox="1"/>
          <p:nvPr/>
        </p:nvSpPr>
        <p:spPr>
          <a:xfrm>
            <a:off x="281481" y="8555607"/>
            <a:ext cx="6254974" cy="415498"/>
          </a:xfrm>
          <a:prstGeom prst="rect">
            <a:avLst/>
          </a:prstGeom>
          <a:noFill/>
        </p:spPr>
        <p:txBody>
          <a:bodyPr wrap="square" rtlCol="0">
            <a:spAutoFit/>
          </a:bodyPr>
          <a:lstStyle/>
          <a:p>
            <a:r>
              <a:rPr lang="en-AU" sz="1050" b="1" dirty="0">
                <a:solidFill>
                  <a:schemeClr val="bg1">
                    <a:lumMod val="95000"/>
                  </a:schemeClr>
                </a:solidFill>
              </a:rPr>
              <a:t>7 Hours: </a:t>
            </a:r>
          </a:p>
          <a:p>
            <a:r>
              <a:rPr lang="en-AU" sz="1050" dirty="0">
                <a:solidFill>
                  <a:schemeClr val="bg1">
                    <a:lumMod val="75000"/>
                  </a:schemeClr>
                </a:solidFill>
              </a:rPr>
              <a:t>Refactoring, VFX and material updates to improve game feel, general game balancing and testing.</a:t>
            </a:r>
            <a:endParaRPr lang="en-AU" sz="1050" b="1" dirty="0">
              <a:solidFill>
                <a:schemeClr val="bg1">
                  <a:lumMod val="75000"/>
                </a:schemeClr>
              </a:solidFill>
            </a:endParaRPr>
          </a:p>
        </p:txBody>
      </p:sp>
      <p:sp>
        <p:nvSpPr>
          <p:cNvPr id="30" name="TextBox 29">
            <a:extLst>
              <a:ext uri="{FF2B5EF4-FFF2-40B4-BE49-F238E27FC236}">
                <a16:creationId xmlns:a16="http://schemas.microsoft.com/office/drawing/2014/main" id="{944EA172-1D35-44AD-B3C7-F58B63DF5C0E}"/>
              </a:ext>
            </a:extLst>
          </p:cNvPr>
          <p:cNvSpPr txBox="1"/>
          <p:nvPr/>
        </p:nvSpPr>
        <p:spPr>
          <a:xfrm>
            <a:off x="288168" y="6525804"/>
            <a:ext cx="6254974" cy="415498"/>
          </a:xfrm>
          <a:prstGeom prst="rect">
            <a:avLst/>
          </a:prstGeom>
          <a:noFill/>
        </p:spPr>
        <p:txBody>
          <a:bodyPr wrap="square" rtlCol="0">
            <a:spAutoFit/>
          </a:bodyPr>
          <a:lstStyle/>
          <a:p>
            <a:r>
              <a:rPr lang="en-AU" sz="1050" dirty="0">
                <a:solidFill>
                  <a:schemeClr val="bg1">
                    <a:lumMod val="75000"/>
                  </a:schemeClr>
                </a:solidFill>
              </a:rPr>
              <a:t>Starting Wednesday </a:t>
            </a:r>
            <a:r>
              <a:rPr lang="en-AU" sz="1050" b="1" dirty="0">
                <a:solidFill>
                  <a:schemeClr val="bg1">
                    <a:lumMod val="95000"/>
                  </a:schemeClr>
                </a:solidFill>
              </a:rPr>
              <a:t>30.10.19</a:t>
            </a:r>
            <a:r>
              <a:rPr lang="en-AU" sz="1050" dirty="0">
                <a:solidFill>
                  <a:schemeClr val="bg1">
                    <a:lumMod val="75000"/>
                  </a:schemeClr>
                </a:solidFill>
              </a:rPr>
              <a:t> to Monday morning </a:t>
            </a:r>
            <a:r>
              <a:rPr lang="en-AU" sz="1050" b="1" dirty="0">
                <a:solidFill>
                  <a:schemeClr val="bg1">
                    <a:lumMod val="95000"/>
                  </a:schemeClr>
                </a:solidFill>
              </a:rPr>
              <a:t>11.11.19</a:t>
            </a:r>
            <a:r>
              <a:rPr lang="en-AU" sz="1050" dirty="0">
                <a:solidFill>
                  <a:schemeClr val="bg1">
                    <a:lumMod val="75000"/>
                  </a:schemeClr>
                </a:solidFill>
              </a:rPr>
              <a:t>, these were the hours I worked and in what order I prioritized my tasks.</a:t>
            </a:r>
          </a:p>
        </p:txBody>
      </p:sp>
      <p:sp>
        <p:nvSpPr>
          <p:cNvPr id="31" name="TextBox 30">
            <a:extLst>
              <a:ext uri="{FF2B5EF4-FFF2-40B4-BE49-F238E27FC236}">
                <a16:creationId xmlns:a16="http://schemas.microsoft.com/office/drawing/2014/main" id="{B5BAE9DD-8511-466D-ADFA-CE4E70C91662}"/>
              </a:ext>
            </a:extLst>
          </p:cNvPr>
          <p:cNvSpPr txBox="1"/>
          <p:nvPr/>
        </p:nvSpPr>
        <p:spPr>
          <a:xfrm>
            <a:off x="288168" y="9091617"/>
            <a:ext cx="6254974" cy="253916"/>
          </a:xfrm>
          <a:prstGeom prst="rect">
            <a:avLst/>
          </a:prstGeom>
          <a:noFill/>
        </p:spPr>
        <p:txBody>
          <a:bodyPr wrap="square" rtlCol="0">
            <a:spAutoFit/>
          </a:bodyPr>
          <a:lstStyle/>
          <a:p>
            <a:r>
              <a:rPr lang="en-AU" sz="1050" b="1" dirty="0">
                <a:solidFill>
                  <a:schemeClr val="bg1">
                    <a:lumMod val="95000"/>
                  </a:schemeClr>
                </a:solidFill>
              </a:rPr>
              <a:t>TOTAL: 50 Hours</a:t>
            </a:r>
          </a:p>
        </p:txBody>
      </p:sp>
      <p:sp>
        <p:nvSpPr>
          <p:cNvPr id="20" name="TextBox 19">
            <a:extLst>
              <a:ext uri="{FF2B5EF4-FFF2-40B4-BE49-F238E27FC236}">
                <a16:creationId xmlns:a16="http://schemas.microsoft.com/office/drawing/2014/main" id="{65B666E8-8399-487F-B2B6-1E1543CD2AC3}"/>
              </a:ext>
            </a:extLst>
          </p:cNvPr>
          <p:cNvSpPr txBox="1"/>
          <p:nvPr/>
        </p:nvSpPr>
        <p:spPr>
          <a:xfrm>
            <a:off x="273550" y="5605630"/>
            <a:ext cx="3494996" cy="338554"/>
          </a:xfrm>
          <a:prstGeom prst="rect">
            <a:avLst/>
          </a:prstGeom>
          <a:noFill/>
        </p:spPr>
        <p:txBody>
          <a:bodyPr wrap="none" rtlCol="0">
            <a:spAutoFit/>
          </a:bodyPr>
          <a:lstStyle/>
          <a:p>
            <a:r>
              <a:rPr lang="en-AU" sz="1600" b="1" dirty="0">
                <a:solidFill>
                  <a:schemeClr val="bg1">
                    <a:lumMod val="95000"/>
                  </a:schemeClr>
                </a:solidFill>
              </a:rPr>
              <a:t>UNREAL ENGINE [ANGELSCRIPT] 4.23.0</a:t>
            </a:r>
          </a:p>
        </p:txBody>
      </p:sp>
    </p:spTree>
    <p:extLst>
      <p:ext uri="{BB962C8B-B14F-4D97-AF65-F5344CB8AC3E}">
        <p14:creationId xmlns:p14="http://schemas.microsoft.com/office/powerpoint/2010/main" val="19641857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332</TotalTime>
  <Words>251</Words>
  <Application>Microsoft Office PowerPoint</Application>
  <PresentationFormat>A4 Paper (210x297 mm)</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Walden</dc:creator>
  <cp:lastModifiedBy>John Walden</cp:lastModifiedBy>
  <cp:revision>63</cp:revision>
  <dcterms:created xsi:type="dcterms:W3CDTF">2019-10-30T11:07:07Z</dcterms:created>
  <dcterms:modified xsi:type="dcterms:W3CDTF">2019-11-11T10:02:01Z</dcterms:modified>
</cp:coreProperties>
</file>