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7/11/2019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37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Work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2293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Mode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materials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Overall 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2869155" y="1261996"/>
            <a:ext cx="25410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Laser and Pull beam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Obj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object detection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5248276" y="1252395"/>
            <a:ext cx="300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 set up into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attacking Protection area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 state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 (unsolved)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F71E-7A7B-4439-B04D-954A3E9D803B}"/>
              </a:ext>
            </a:extLst>
          </p:cNvPr>
          <p:cNvSpPr txBox="1"/>
          <p:nvPr/>
        </p:nvSpPr>
        <p:spPr>
          <a:xfrm>
            <a:off x="8151307" y="1252395"/>
            <a:ext cx="3292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2.11.19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Projectile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functionality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build turret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New enemy type (large zombie)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basic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Spawn enemy basic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C49F-CE6D-4A5F-8037-1DA390FBF843}"/>
              </a:ext>
            </a:extLst>
          </p:cNvPr>
          <p:cNvSpPr txBox="1"/>
          <p:nvPr/>
        </p:nvSpPr>
        <p:spPr>
          <a:xfrm>
            <a:off x="302630" y="3283572"/>
            <a:ext cx="2478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Monday 4.11.19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Refactoring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Functionality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spawn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Protection Point and Game Mode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movement update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design/Aesthetics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E52C-814F-4F8F-94A5-F639CA9EA642}"/>
              </a:ext>
            </a:extLst>
          </p:cNvPr>
          <p:cNvSpPr txBox="1"/>
          <p:nvPr/>
        </p:nvSpPr>
        <p:spPr>
          <a:xfrm>
            <a:off x="2869155" y="3303925"/>
            <a:ext cx="23791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Tuesday 5.11.19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5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control update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Gameplay balancing and testing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 and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Traps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In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Citizen Count functionality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 / Aesthetics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8AAC-96A1-468E-81E8-48F4F12F965D}"/>
              </a:ext>
            </a:extLst>
          </p:cNvPr>
          <p:cNvSpPr txBox="1"/>
          <p:nvPr/>
        </p:nvSpPr>
        <p:spPr>
          <a:xfrm>
            <a:off x="8133284" y="3283571"/>
            <a:ext cx="3292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7.11.19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5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Balancing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Behaviour Debugging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 + feedback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Aesthetics/Game feel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Start UI Complete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D5AB8-74ED-47C7-A4B5-100050134816}"/>
              </a:ext>
            </a:extLst>
          </p:cNvPr>
          <p:cNvSpPr txBox="1"/>
          <p:nvPr/>
        </p:nvSpPr>
        <p:spPr>
          <a:xfrm>
            <a:off x="5336129" y="3283572"/>
            <a:ext cx="23791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6.11.19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6 Hours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Pick Up Objects and Object Spawn refactor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Citizen Pods Added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Code Refactoring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Balancing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Increased Randomization for values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New Enemy Type (Advanced Zombie)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Aesthetics/Level Design</a:t>
            </a:r>
          </a:p>
          <a:p>
            <a:pPr marL="171450" indent="-1714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Start UI Setup</a:t>
            </a:r>
            <a:br>
              <a:rPr lang="en-AU" sz="1400" dirty="0"/>
            </a:b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E6E26-3F15-4A37-89E5-D17B7624065B}"/>
              </a:ext>
            </a:extLst>
          </p:cNvPr>
          <p:cNvSpPr txBox="1"/>
          <p:nvPr/>
        </p:nvSpPr>
        <p:spPr>
          <a:xfrm>
            <a:off x="8133283" y="4884009"/>
            <a:ext cx="2379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8.11.19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AI Path System Rework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 + feedback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Aesthetics/Game feel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Generation Setup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216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26</cp:revision>
  <dcterms:created xsi:type="dcterms:W3CDTF">2019-10-30T11:07:07Z</dcterms:created>
  <dcterms:modified xsi:type="dcterms:W3CDTF">2019-11-07T22:20:32Z</dcterms:modified>
</cp:coreProperties>
</file>