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22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Hours Worked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2869155" y="1261996"/>
            <a:ext cx="2541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3-4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248276" y="1252395"/>
            <a:ext cx="300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151308" y="1252395"/>
            <a:ext cx="2640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-Projectile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-Turret functionality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-Player build turret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-New enemy type (large zombie)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-UI setup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-Spawn enemy 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29" y="3077878"/>
            <a:ext cx="2478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4-5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base class setup w/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spawn behaviour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retargeting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destroy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lifespan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Protection Point and Game Mode code Restructure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2869154" y="3098231"/>
            <a:ext cx="23791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End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Start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5248275" y="3142859"/>
            <a:ext cx="2379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Camera shakes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additional work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16</cp:revision>
  <dcterms:created xsi:type="dcterms:W3CDTF">2019-10-30T11:07:07Z</dcterms:created>
  <dcterms:modified xsi:type="dcterms:W3CDTF">2019-11-04T16:27:29Z</dcterms:modified>
</cp:coreProperties>
</file>