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1400-044F-45B8-977C-99DE14F0D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51487-C183-4190-B7BB-9B893B57E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3DD90-C932-4513-8FC3-34A3BBC8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870E-164C-4E30-AF7E-CC83E18E2D05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52892-59BF-4B14-9408-F449CEA4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0E42-E9A5-4339-81A3-F0074A9F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4FA-4937-4980-82BC-83BE01A8DB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020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C5D4-ACC9-43C8-B67A-BDB4B902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C3407-67BA-41FE-9E26-9983089E7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D05A3-9F98-48FF-9D08-26D9ABA9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870E-164C-4E30-AF7E-CC83E18E2D05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CF979-1F40-4949-AD31-00C82ABF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9A32E-B2C7-44D2-8333-015ED63E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4FA-4937-4980-82BC-83BE01A8DB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55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AE4F8-B1DA-42DA-8B6A-1C31A6AE7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493D2-73FF-4B27-9D92-29A248903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72EC3-EB1E-4946-B81E-B8C57AF8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870E-164C-4E30-AF7E-CC83E18E2D05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80366-DF07-4B0F-847B-B9F2E334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550A4-A50C-4C77-B188-F0F6FE3F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4FA-4937-4980-82BC-83BE01A8DB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78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3867-E444-4AF6-8FD2-2672112C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84FE-2CDD-416F-A3B7-DEEECCED0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BD2C8-B621-410B-9A48-EDCCE42C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870E-164C-4E30-AF7E-CC83E18E2D05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273E5-B31C-4BFA-A487-47F9E706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710CD-8323-48CA-8889-8D7055F0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4FA-4937-4980-82BC-83BE01A8DB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878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D6ED-0A2E-4914-9486-B1DB42B8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FE638-6C9E-4179-AC1C-3541AB29D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7CBEC-9A50-4121-BF7A-B9E5C3A5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870E-164C-4E30-AF7E-CC83E18E2D05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DAD3C-3856-4642-A679-9E08BA10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65817-D310-4FE4-AF88-730C92BE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4FA-4937-4980-82BC-83BE01A8DB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209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3A30-53F3-474D-8521-EFEA2CEE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31E7D-8FEA-4885-AFEB-9C72FA91A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B3BC8-22F2-4C8D-9A43-256275963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E3722-0B95-41A7-B10C-D3AC6C09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870E-164C-4E30-AF7E-CC83E18E2D05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CDE7D-3E3A-4BE3-86F4-1867BF32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3E8E7-0D2B-426E-81BD-DF6E24D6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4FA-4937-4980-82BC-83BE01A8DB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61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830F-48EE-47AC-ADBB-62069D1FF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758B8-AC4E-4905-B24D-C3045F8E3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A2F43-74E0-4389-BD7A-09FD0BDC5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F34DF-520C-461D-8D52-57E065CDF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E7621-63BB-40C2-9379-FC4037590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66E26-F278-4ABE-BDDE-02CF47E6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870E-164C-4E30-AF7E-CC83E18E2D05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0AFAF-DB5C-4992-BCCF-360A25C9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FDF38-B37A-4489-9B6F-03D9CB09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4FA-4937-4980-82BC-83BE01A8DB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303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BF4B-99E3-4159-8FEA-25F21FC4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E4903-45CB-4965-8BCD-CDFE793E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870E-164C-4E30-AF7E-CC83E18E2D05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6D534-FCA4-42C2-88D5-D02AB6765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077A7-CF02-4434-A9E0-7B7745FF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4FA-4937-4980-82BC-83BE01A8DB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730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5A63D7-BE19-4E78-AE0D-7BE19C7D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870E-164C-4E30-AF7E-CC83E18E2D05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79853-ACFD-4E46-A83C-29E6FC87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B972E-E716-444A-A650-86A4A775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4FA-4937-4980-82BC-83BE01A8DB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638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FC71-5BF0-4B1E-AE7E-7945A25B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A6342-A30B-403A-91B7-14EC576A0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21083-DFD4-4E9E-8B3E-74F8F1E21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27B7D-C2DB-4F03-91E5-830B38E7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870E-164C-4E30-AF7E-CC83E18E2D05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BDAA9-AE30-47D0-849F-0545A26B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94793-78F2-4D92-9CE5-6783B417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4FA-4937-4980-82BC-83BE01A8DB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43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6718-5BDE-4D4A-9E37-006A400F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C2ADC2-6BCD-485D-9721-CBDD2E3BF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7E8FD-6D5F-40FF-AA4E-E8EF80611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42BBC-F1EB-4C66-BD71-44F3E932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870E-164C-4E30-AF7E-CC83E18E2D05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D3455-72E5-43DB-8A6D-DFE28E98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CF9AC-40BB-490F-9560-53314D35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4FA-4937-4980-82BC-83BE01A8DB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322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65C3E-D335-4458-9C77-E0BF959C1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18A09-0F01-4CA7-9324-6D53AF792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7A718-D8CE-420B-A35F-4B1C68323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1870E-164C-4E30-AF7E-CC83E18E2D05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B305C-BC8E-4D20-877B-28619F118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2070D-C9F8-43BE-BFF3-F59D90DF4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8F4FA-4937-4980-82BC-83BE01A8DB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51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picture containing water, nature, sky, outdoor&#10;&#10;Description generated with high confidence">
            <a:extLst>
              <a:ext uri="{FF2B5EF4-FFF2-40B4-BE49-F238E27FC236}">
                <a16:creationId xmlns:a16="http://schemas.microsoft.com/office/drawing/2014/main" id="{50D65508-FCE3-4BC7-99E9-7A895AD1F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34" y="159992"/>
            <a:ext cx="3685001" cy="6550089"/>
          </a:xfrm>
          <a:prstGeom prst="rect">
            <a:avLst/>
          </a:prstGeom>
        </p:spPr>
      </p:pic>
      <p:pic>
        <p:nvPicPr>
          <p:cNvPr id="27" name="Picture 26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431E63E1-FC56-49A3-91E5-01B395E0D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729" y="159992"/>
            <a:ext cx="4422002" cy="6633001"/>
          </a:xfrm>
          <a:prstGeom prst="rect">
            <a:avLst/>
          </a:prstGeom>
        </p:spPr>
      </p:pic>
      <p:pic>
        <p:nvPicPr>
          <p:cNvPr id="30" name="Picture 29" descr="A picture containing outdoor, water&#10;&#10;Description generated with very high confidence">
            <a:extLst>
              <a:ext uri="{FF2B5EF4-FFF2-40B4-BE49-F238E27FC236}">
                <a16:creationId xmlns:a16="http://schemas.microsoft.com/office/drawing/2014/main" id="{F784CC27-7061-4662-89EE-D9F1ADE9A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84" y="124135"/>
            <a:ext cx="2372645" cy="661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1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sunset over the water&#10;&#10;Description generated with high confidence">
            <a:extLst>
              <a:ext uri="{FF2B5EF4-FFF2-40B4-BE49-F238E27FC236}">
                <a16:creationId xmlns:a16="http://schemas.microsoft.com/office/drawing/2014/main" id="{093A61CD-6C27-4B92-92FA-2FA137D9C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99" y="84305"/>
            <a:ext cx="3954732" cy="6689385"/>
          </a:xfrm>
          <a:prstGeom prst="rect">
            <a:avLst/>
          </a:prstGeom>
        </p:spPr>
      </p:pic>
      <p:pic>
        <p:nvPicPr>
          <p:cNvPr id="23" name="Picture 22" descr="A sunset in the background&#10;&#10;Description generated with high confidence">
            <a:extLst>
              <a:ext uri="{FF2B5EF4-FFF2-40B4-BE49-F238E27FC236}">
                <a16:creationId xmlns:a16="http://schemas.microsoft.com/office/drawing/2014/main" id="{A59EBAD0-1F34-4674-8E5E-C468381BB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6" y="84305"/>
            <a:ext cx="3765285" cy="6689390"/>
          </a:xfrm>
          <a:prstGeom prst="rect">
            <a:avLst/>
          </a:prstGeom>
        </p:spPr>
      </p:pic>
      <p:pic>
        <p:nvPicPr>
          <p:cNvPr id="16" name="Picture 15" descr="A sky view of a mountain&#10;&#10;Description generated with very high confidence">
            <a:extLst>
              <a:ext uri="{FF2B5EF4-FFF2-40B4-BE49-F238E27FC236}">
                <a16:creationId xmlns:a16="http://schemas.microsoft.com/office/drawing/2014/main" id="{4FC6B399-31C0-49BA-A938-C741ADB5B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912" y="84305"/>
            <a:ext cx="3694766" cy="656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4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unset over a body of water&#10;&#10;Description generated with very high confidence">
            <a:extLst>
              <a:ext uri="{FF2B5EF4-FFF2-40B4-BE49-F238E27FC236}">
                <a16:creationId xmlns:a16="http://schemas.microsoft.com/office/drawing/2014/main" id="{53E1823D-B374-454C-8566-72AB3137F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72" y="56262"/>
            <a:ext cx="3694766" cy="6564106"/>
          </a:xfrm>
          <a:prstGeom prst="rect">
            <a:avLst/>
          </a:prstGeom>
        </p:spPr>
      </p:pic>
      <p:pic>
        <p:nvPicPr>
          <p:cNvPr id="10" name="Picture 9" descr="A picture containing nature&#10;&#10;Description generated with high confidence">
            <a:extLst>
              <a:ext uri="{FF2B5EF4-FFF2-40B4-BE49-F238E27FC236}">
                <a16:creationId xmlns:a16="http://schemas.microsoft.com/office/drawing/2014/main" id="{CF80AF93-B15A-4BD4-9279-9177A8303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363" y="56262"/>
            <a:ext cx="3089938" cy="6689389"/>
          </a:xfrm>
          <a:prstGeom prst="rect">
            <a:avLst/>
          </a:prstGeom>
        </p:spPr>
      </p:pic>
      <p:pic>
        <p:nvPicPr>
          <p:cNvPr id="14" name="Picture 13" descr="A large stone building&#10;&#10;Description generated with very high confidence">
            <a:extLst>
              <a:ext uri="{FF2B5EF4-FFF2-40B4-BE49-F238E27FC236}">
                <a16:creationId xmlns:a16="http://schemas.microsoft.com/office/drawing/2014/main" id="{D674D8B5-62B4-4C35-A347-C1BA26660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583" y="93838"/>
            <a:ext cx="3729145" cy="671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1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ature&#10;&#10;Description generated with high confidence">
            <a:extLst>
              <a:ext uri="{FF2B5EF4-FFF2-40B4-BE49-F238E27FC236}">
                <a16:creationId xmlns:a16="http://schemas.microsoft.com/office/drawing/2014/main" id="{BB1DC93E-67FF-4FB7-9204-CD3CC8226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175" y="134470"/>
            <a:ext cx="4224531" cy="6524055"/>
          </a:xfrm>
          <a:prstGeom prst="rect">
            <a:avLst/>
          </a:prstGeom>
        </p:spPr>
      </p:pic>
      <p:pic>
        <p:nvPicPr>
          <p:cNvPr id="15" name="Picture 14" descr="A close up of a snow covered mountain&#10;&#10;Description generated with high confidence">
            <a:extLst>
              <a:ext uri="{FF2B5EF4-FFF2-40B4-BE49-F238E27FC236}">
                <a16:creationId xmlns:a16="http://schemas.microsoft.com/office/drawing/2014/main" id="{1A53106F-492B-4A1A-9AD2-B2BF0712F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258" y="134469"/>
            <a:ext cx="4065820" cy="6524055"/>
          </a:xfrm>
          <a:prstGeom prst="rect">
            <a:avLst/>
          </a:prstGeom>
        </p:spPr>
      </p:pic>
      <p:pic>
        <p:nvPicPr>
          <p:cNvPr id="17" name="Picture 16" descr="A picture containing swimming, water sport, sport&#10;&#10;Description generated with very high confidence">
            <a:extLst>
              <a:ext uri="{FF2B5EF4-FFF2-40B4-BE49-F238E27FC236}">
                <a16:creationId xmlns:a16="http://schemas.microsoft.com/office/drawing/2014/main" id="{E2D52A89-0376-4403-B62B-7E8AB993C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4" y="80686"/>
            <a:ext cx="3456868" cy="652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nature&#10;&#10;Description generated with high confidence">
            <a:extLst>
              <a:ext uri="{FF2B5EF4-FFF2-40B4-BE49-F238E27FC236}">
                <a16:creationId xmlns:a16="http://schemas.microsoft.com/office/drawing/2014/main" id="{44DF5960-D0DD-43EC-BAC2-7BD09ADB4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60" y="658906"/>
            <a:ext cx="3985644" cy="5631888"/>
          </a:xfrm>
          <a:prstGeom prst="rect">
            <a:avLst/>
          </a:prstGeom>
        </p:spPr>
      </p:pic>
      <p:pic>
        <p:nvPicPr>
          <p:cNvPr id="6" name="Picture 5" descr="A picture containing sky, sun, outdoor&#10;&#10;Description generated with high confidence">
            <a:extLst>
              <a:ext uri="{FF2B5EF4-FFF2-40B4-BE49-F238E27FC236}">
                <a16:creationId xmlns:a16="http://schemas.microsoft.com/office/drawing/2014/main" id="{747F7B2E-DC77-4269-B13D-73F12658D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150" y="246468"/>
            <a:ext cx="4241474" cy="6362211"/>
          </a:xfrm>
          <a:prstGeom prst="rect">
            <a:avLst/>
          </a:prstGeom>
        </p:spPr>
      </p:pic>
      <p:pic>
        <p:nvPicPr>
          <p:cNvPr id="12" name="Picture 11" descr="A picture containing nature&#10;&#10;Description generated with very high confidence">
            <a:extLst>
              <a:ext uri="{FF2B5EF4-FFF2-40B4-BE49-F238E27FC236}">
                <a16:creationId xmlns:a16="http://schemas.microsoft.com/office/drawing/2014/main" id="{DBCD4F5F-B776-44B9-B041-DE629144D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5" y="318186"/>
            <a:ext cx="3712849" cy="608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7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Walden</dc:creator>
  <cp:lastModifiedBy>John Walden</cp:lastModifiedBy>
  <cp:revision>8</cp:revision>
  <dcterms:created xsi:type="dcterms:W3CDTF">2018-10-14T09:44:01Z</dcterms:created>
  <dcterms:modified xsi:type="dcterms:W3CDTF">2018-10-14T10:23:09Z</dcterms:modified>
</cp:coreProperties>
</file>