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72" r:id="rId9"/>
    <p:sldId id="264" r:id="rId10"/>
    <p:sldId id="273" r:id="rId11"/>
    <p:sldId id="265" r:id="rId12"/>
    <p:sldId id="274" r:id="rId13"/>
    <p:sldId id="266" r:id="rId14"/>
    <p:sldId id="275" r:id="rId15"/>
    <p:sldId id="267" r:id="rId16"/>
    <p:sldId id="276" r:id="rId17"/>
    <p:sldId id="268" r:id="rId18"/>
    <p:sldId id="277" r:id="rId19"/>
    <p:sldId id="269" r:id="rId20"/>
    <p:sldId id="278" r:id="rId21"/>
    <p:sldId id="270" r:id="rId22"/>
    <p:sldId id="271"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Dighton" userId="4ea47d53ba2d2c7d" providerId="LiveId" clId="{105A679F-95C3-493F-8006-99108F512BC9}"/>
    <pc:docChg chg="undo custSel addSld modSld">
      <pc:chgData name="Aaron Dighton" userId="4ea47d53ba2d2c7d" providerId="LiveId" clId="{105A679F-95C3-493F-8006-99108F512BC9}" dt="2024-11-16T13:18:44.082" v="13872" actId="20577"/>
      <pc:docMkLst>
        <pc:docMk/>
      </pc:docMkLst>
      <pc:sldChg chg="modSp mod">
        <pc:chgData name="Aaron Dighton" userId="4ea47d53ba2d2c7d" providerId="LiveId" clId="{105A679F-95C3-493F-8006-99108F512BC9}" dt="2024-11-16T13:18:44.082" v="13872" actId="20577"/>
        <pc:sldMkLst>
          <pc:docMk/>
          <pc:sldMk cId="1230451856" sldId="258"/>
        </pc:sldMkLst>
        <pc:spChg chg="mod">
          <ac:chgData name="Aaron Dighton" userId="4ea47d53ba2d2c7d" providerId="LiveId" clId="{105A679F-95C3-493F-8006-99108F512BC9}" dt="2024-11-16T13:18:44.082" v="13872" actId="20577"/>
          <ac:spMkLst>
            <pc:docMk/>
            <pc:sldMk cId="1230451856" sldId="258"/>
            <ac:spMk id="3" creationId="{D390E5F0-D3DB-10D1-90E3-80B6F9DA3A45}"/>
          </ac:spMkLst>
        </pc:spChg>
      </pc:sldChg>
      <pc:sldChg chg="modSp mod">
        <pc:chgData name="Aaron Dighton" userId="4ea47d53ba2d2c7d" providerId="LiveId" clId="{105A679F-95C3-493F-8006-99108F512BC9}" dt="2024-11-15T12:50:00.740" v="1797" actId="20577"/>
        <pc:sldMkLst>
          <pc:docMk/>
          <pc:sldMk cId="175893303" sldId="260"/>
        </pc:sldMkLst>
        <pc:spChg chg="mod">
          <ac:chgData name="Aaron Dighton" userId="4ea47d53ba2d2c7d" providerId="LiveId" clId="{105A679F-95C3-493F-8006-99108F512BC9}" dt="2024-11-15T12:04:03.886" v="55" actId="20577"/>
          <ac:spMkLst>
            <pc:docMk/>
            <pc:sldMk cId="175893303" sldId="260"/>
            <ac:spMk id="2" creationId="{8145ED8A-D20E-BBB0-42EB-E3A5CAE04816}"/>
          </ac:spMkLst>
        </pc:spChg>
        <pc:spChg chg="mod">
          <ac:chgData name="Aaron Dighton" userId="4ea47d53ba2d2c7d" providerId="LiveId" clId="{105A679F-95C3-493F-8006-99108F512BC9}" dt="2024-11-15T12:50:00.740" v="1797" actId="20577"/>
          <ac:spMkLst>
            <pc:docMk/>
            <pc:sldMk cId="175893303" sldId="260"/>
            <ac:spMk id="3" creationId="{6F650034-7930-3C6C-3FEA-82D52E29BA20}"/>
          </ac:spMkLst>
        </pc:spChg>
      </pc:sldChg>
      <pc:sldChg chg="modSp new mod">
        <pc:chgData name="Aaron Dighton" userId="4ea47d53ba2d2c7d" providerId="LiveId" clId="{105A679F-95C3-493F-8006-99108F512BC9}" dt="2024-11-15T12:54:55.226" v="2159" actId="20577"/>
        <pc:sldMkLst>
          <pc:docMk/>
          <pc:sldMk cId="1142131171" sldId="261"/>
        </pc:sldMkLst>
        <pc:spChg chg="mod">
          <ac:chgData name="Aaron Dighton" userId="4ea47d53ba2d2c7d" providerId="LiveId" clId="{105A679F-95C3-493F-8006-99108F512BC9}" dt="2024-11-15T12:08:41.582" v="939" actId="20577"/>
          <ac:spMkLst>
            <pc:docMk/>
            <pc:sldMk cId="1142131171" sldId="261"/>
            <ac:spMk id="2" creationId="{FFC485AA-811B-C74A-CA79-4B99B98E1F7A}"/>
          </ac:spMkLst>
        </pc:spChg>
        <pc:spChg chg="mod">
          <ac:chgData name="Aaron Dighton" userId="4ea47d53ba2d2c7d" providerId="LiveId" clId="{105A679F-95C3-493F-8006-99108F512BC9}" dt="2024-11-15T12:54:55.226" v="2159" actId="20577"/>
          <ac:spMkLst>
            <pc:docMk/>
            <pc:sldMk cId="1142131171" sldId="261"/>
            <ac:spMk id="3" creationId="{FC25B8C5-7546-AF45-F146-113518AE3E28}"/>
          </ac:spMkLst>
        </pc:spChg>
      </pc:sldChg>
      <pc:sldChg chg="addSp delSp modSp new mod">
        <pc:chgData name="Aaron Dighton" userId="4ea47d53ba2d2c7d" providerId="LiveId" clId="{105A679F-95C3-493F-8006-99108F512BC9}" dt="2024-11-15T13:31:53.931" v="2175" actId="22"/>
        <pc:sldMkLst>
          <pc:docMk/>
          <pc:sldMk cId="3100669363" sldId="262"/>
        </pc:sldMkLst>
        <pc:spChg chg="mod">
          <ac:chgData name="Aaron Dighton" userId="4ea47d53ba2d2c7d" providerId="LiveId" clId="{105A679F-95C3-493F-8006-99108F512BC9}" dt="2024-11-15T13:31:51.210" v="2174" actId="20577"/>
          <ac:spMkLst>
            <pc:docMk/>
            <pc:sldMk cId="3100669363" sldId="262"/>
            <ac:spMk id="2" creationId="{DDBDD694-DABD-1F97-8937-467E6EA7005B}"/>
          </ac:spMkLst>
        </pc:spChg>
        <pc:spChg chg="del">
          <ac:chgData name="Aaron Dighton" userId="4ea47d53ba2d2c7d" providerId="LiveId" clId="{105A679F-95C3-493F-8006-99108F512BC9}" dt="2024-11-15T13:31:53.931" v="2175" actId="22"/>
          <ac:spMkLst>
            <pc:docMk/>
            <pc:sldMk cId="3100669363" sldId="262"/>
            <ac:spMk id="3" creationId="{4971B0F2-04B0-5363-945F-D67DACAB862C}"/>
          </ac:spMkLst>
        </pc:spChg>
        <pc:picChg chg="add mod ord">
          <ac:chgData name="Aaron Dighton" userId="4ea47d53ba2d2c7d" providerId="LiveId" clId="{105A679F-95C3-493F-8006-99108F512BC9}" dt="2024-11-15T13:31:53.931" v="2175" actId="22"/>
          <ac:picMkLst>
            <pc:docMk/>
            <pc:sldMk cId="3100669363" sldId="262"/>
            <ac:picMk id="5" creationId="{ECDC9F4D-4B56-F830-7978-585B636B727B}"/>
          </ac:picMkLst>
        </pc:picChg>
      </pc:sldChg>
      <pc:sldChg chg="modSp new mod">
        <pc:chgData name="Aaron Dighton" userId="4ea47d53ba2d2c7d" providerId="LiveId" clId="{105A679F-95C3-493F-8006-99108F512BC9}" dt="2024-11-15T12:53:23.079" v="1859"/>
        <pc:sldMkLst>
          <pc:docMk/>
          <pc:sldMk cId="3148477644" sldId="263"/>
        </pc:sldMkLst>
        <pc:spChg chg="mod">
          <ac:chgData name="Aaron Dighton" userId="4ea47d53ba2d2c7d" providerId="LiveId" clId="{105A679F-95C3-493F-8006-99108F512BC9}" dt="2024-11-15T12:51:44.367" v="1844" actId="20577"/>
          <ac:spMkLst>
            <pc:docMk/>
            <pc:sldMk cId="3148477644" sldId="263"/>
            <ac:spMk id="2" creationId="{D1483EEC-0A11-73CE-CE55-D10BEBBBF433}"/>
          </ac:spMkLst>
        </pc:spChg>
        <pc:spChg chg="mod">
          <ac:chgData name="Aaron Dighton" userId="4ea47d53ba2d2c7d" providerId="LiveId" clId="{105A679F-95C3-493F-8006-99108F512BC9}" dt="2024-11-15T12:53:23.079" v="1859"/>
          <ac:spMkLst>
            <pc:docMk/>
            <pc:sldMk cId="3148477644" sldId="263"/>
            <ac:spMk id="3" creationId="{A9A4D5B9-46B0-E403-4B9F-D3A1D46D3BE5}"/>
          </ac:spMkLst>
        </pc:spChg>
      </pc:sldChg>
      <pc:sldChg chg="addSp delSp modSp new mod">
        <pc:chgData name="Aaron Dighton" userId="4ea47d53ba2d2c7d" providerId="LiveId" clId="{105A679F-95C3-493F-8006-99108F512BC9}" dt="2024-11-15T13:33:24.461" v="2189" actId="22"/>
        <pc:sldMkLst>
          <pc:docMk/>
          <pc:sldMk cId="3407964030" sldId="264"/>
        </pc:sldMkLst>
        <pc:spChg chg="mod">
          <ac:chgData name="Aaron Dighton" userId="4ea47d53ba2d2c7d" providerId="LiveId" clId="{105A679F-95C3-493F-8006-99108F512BC9}" dt="2024-11-15T13:33:22.239" v="2188" actId="20577"/>
          <ac:spMkLst>
            <pc:docMk/>
            <pc:sldMk cId="3407964030" sldId="264"/>
            <ac:spMk id="2" creationId="{6DCDE63A-6B63-0CB8-BC19-9D24F82286AC}"/>
          </ac:spMkLst>
        </pc:spChg>
        <pc:spChg chg="del">
          <ac:chgData name="Aaron Dighton" userId="4ea47d53ba2d2c7d" providerId="LiveId" clId="{105A679F-95C3-493F-8006-99108F512BC9}" dt="2024-11-15T13:33:24.461" v="2189" actId="22"/>
          <ac:spMkLst>
            <pc:docMk/>
            <pc:sldMk cId="3407964030" sldId="264"/>
            <ac:spMk id="3" creationId="{D0926DD4-3532-F54B-682B-612761711993}"/>
          </ac:spMkLst>
        </pc:spChg>
        <pc:picChg chg="add mod ord">
          <ac:chgData name="Aaron Dighton" userId="4ea47d53ba2d2c7d" providerId="LiveId" clId="{105A679F-95C3-493F-8006-99108F512BC9}" dt="2024-11-15T13:33:24.461" v="2189" actId="22"/>
          <ac:picMkLst>
            <pc:docMk/>
            <pc:sldMk cId="3407964030" sldId="264"/>
            <ac:picMk id="5" creationId="{8C17BDBF-F763-F381-3D4F-45B5F58C0121}"/>
          </ac:picMkLst>
        </pc:picChg>
      </pc:sldChg>
      <pc:sldChg chg="addSp delSp modSp new mod">
        <pc:chgData name="Aaron Dighton" userId="4ea47d53ba2d2c7d" providerId="LiveId" clId="{105A679F-95C3-493F-8006-99108F512BC9}" dt="2024-11-15T13:34:10.613" v="2203" actId="22"/>
        <pc:sldMkLst>
          <pc:docMk/>
          <pc:sldMk cId="4264512123" sldId="265"/>
        </pc:sldMkLst>
        <pc:spChg chg="mod">
          <ac:chgData name="Aaron Dighton" userId="4ea47d53ba2d2c7d" providerId="LiveId" clId="{105A679F-95C3-493F-8006-99108F512BC9}" dt="2024-11-15T13:34:09.175" v="2202" actId="20577"/>
          <ac:spMkLst>
            <pc:docMk/>
            <pc:sldMk cId="4264512123" sldId="265"/>
            <ac:spMk id="2" creationId="{F7711D2B-E5FA-4C4D-5ABB-070FB4758DF5}"/>
          </ac:spMkLst>
        </pc:spChg>
        <pc:spChg chg="del">
          <ac:chgData name="Aaron Dighton" userId="4ea47d53ba2d2c7d" providerId="LiveId" clId="{105A679F-95C3-493F-8006-99108F512BC9}" dt="2024-11-15T13:34:10.613" v="2203" actId="22"/>
          <ac:spMkLst>
            <pc:docMk/>
            <pc:sldMk cId="4264512123" sldId="265"/>
            <ac:spMk id="3" creationId="{FF9EA17A-87CB-887F-5086-983426AD59AA}"/>
          </ac:spMkLst>
        </pc:spChg>
        <pc:picChg chg="add mod ord">
          <ac:chgData name="Aaron Dighton" userId="4ea47d53ba2d2c7d" providerId="LiveId" clId="{105A679F-95C3-493F-8006-99108F512BC9}" dt="2024-11-15T13:34:10.613" v="2203" actId="22"/>
          <ac:picMkLst>
            <pc:docMk/>
            <pc:sldMk cId="4264512123" sldId="265"/>
            <ac:picMk id="5" creationId="{88D4CE44-E38D-2E52-704B-E5483BB251FD}"/>
          </ac:picMkLst>
        </pc:picChg>
      </pc:sldChg>
      <pc:sldChg chg="addSp delSp modSp new mod">
        <pc:chgData name="Aaron Dighton" userId="4ea47d53ba2d2c7d" providerId="LiveId" clId="{105A679F-95C3-493F-8006-99108F512BC9}" dt="2024-11-15T13:35:31.207" v="2232" actId="22"/>
        <pc:sldMkLst>
          <pc:docMk/>
          <pc:sldMk cId="299660504" sldId="266"/>
        </pc:sldMkLst>
        <pc:spChg chg="mod">
          <ac:chgData name="Aaron Dighton" userId="4ea47d53ba2d2c7d" providerId="LiveId" clId="{105A679F-95C3-493F-8006-99108F512BC9}" dt="2024-11-15T13:35:29.779" v="2231" actId="20577"/>
          <ac:spMkLst>
            <pc:docMk/>
            <pc:sldMk cId="299660504" sldId="266"/>
            <ac:spMk id="2" creationId="{EB38F418-E4D4-053B-594F-300D7D580153}"/>
          </ac:spMkLst>
        </pc:spChg>
        <pc:spChg chg="del">
          <ac:chgData name="Aaron Dighton" userId="4ea47d53ba2d2c7d" providerId="LiveId" clId="{105A679F-95C3-493F-8006-99108F512BC9}" dt="2024-11-15T13:35:31.207" v="2232" actId="22"/>
          <ac:spMkLst>
            <pc:docMk/>
            <pc:sldMk cId="299660504" sldId="266"/>
            <ac:spMk id="3" creationId="{2947B90D-9D3B-E008-4ACF-D86E9A9715EB}"/>
          </ac:spMkLst>
        </pc:spChg>
        <pc:picChg chg="add mod ord">
          <ac:chgData name="Aaron Dighton" userId="4ea47d53ba2d2c7d" providerId="LiveId" clId="{105A679F-95C3-493F-8006-99108F512BC9}" dt="2024-11-15T13:35:31.207" v="2232" actId="22"/>
          <ac:picMkLst>
            <pc:docMk/>
            <pc:sldMk cId="299660504" sldId="266"/>
            <ac:picMk id="5" creationId="{80C15875-2D9C-9BA5-93CA-9B40EACA7B41}"/>
          </ac:picMkLst>
        </pc:picChg>
      </pc:sldChg>
      <pc:sldChg chg="addSp delSp modSp new mod">
        <pc:chgData name="Aaron Dighton" userId="4ea47d53ba2d2c7d" providerId="LiveId" clId="{105A679F-95C3-493F-8006-99108F512BC9}" dt="2024-11-15T13:35:54.849" v="2269" actId="22"/>
        <pc:sldMkLst>
          <pc:docMk/>
          <pc:sldMk cId="139756769" sldId="267"/>
        </pc:sldMkLst>
        <pc:spChg chg="mod">
          <ac:chgData name="Aaron Dighton" userId="4ea47d53ba2d2c7d" providerId="LiveId" clId="{105A679F-95C3-493F-8006-99108F512BC9}" dt="2024-11-15T13:35:53.180" v="2268" actId="20577"/>
          <ac:spMkLst>
            <pc:docMk/>
            <pc:sldMk cId="139756769" sldId="267"/>
            <ac:spMk id="2" creationId="{42D8FE40-8FF2-D271-60C3-537B0DAAD9AA}"/>
          </ac:spMkLst>
        </pc:spChg>
        <pc:spChg chg="del">
          <ac:chgData name="Aaron Dighton" userId="4ea47d53ba2d2c7d" providerId="LiveId" clId="{105A679F-95C3-493F-8006-99108F512BC9}" dt="2024-11-15T13:35:54.849" v="2269" actId="22"/>
          <ac:spMkLst>
            <pc:docMk/>
            <pc:sldMk cId="139756769" sldId="267"/>
            <ac:spMk id="3" creationId="{DEDD1654-F2A9-B6BF-FDF0-D1E78B840370}"/>
          </ac:spMkLst>
        </pc:spChg>
        <pc:picChg chg="add mod ord">
          <ac:chgData name="Aaron Dighton" userId="4ea47d53ba2d2c7d" providerId="LiveId" clId="{105A679F-95C3-493F-8006-99108F512BC9}" dt="2024-11-15T13:35:54.849" v="2269" actId="22"/>
          <ac:picMkLst>
            <pc:docMk/>
            <pc:sldMk cId="139756769" sldId="267"/>
            <ac:picMk id="5" creationId="{0EDD6187-9C7F-20F5-0357-380D5F26EBAF}"/>
          </ac:picMkLst>
        </pc:picChg>
      </pc:sldChg>
      <pc:sldChg chg="addSp delSp modSp new mod">
        <pc:chgData name="Aaron Dighton" userId="4ea47d53ba2d2c7d" providerId="LiveId" clId="{105A679F-95C3-493F-8006-99108F512BC9}" dt="2024-11-15T13:36:54.035" v="2307" actId="22"/>
        <pc:sldMkLst>
          <pc:docMk/>
          <pc:sldMk cId="2961196852" sldId="268"/>
        </pc:sldMkLst>
        <pc:spChg chg="mod">
          <ac:chgData name="Aaron Dighton" userId="4ea47d53ba2d2c7d" providerId="LiveId" clId="{105A679F-95C3-493F-8006-99108F512BC9}" dt="2024-11-15T13:36:50.983" v="2306" actId="20577"/>
          <ac:spMkLst>
            <pc:docMk/>
            <pc:sldMk cId="2961196852" sldId="268"/>
            <ac:spMk id="2" creationId="{745660B9-90AF-7BC1-B18B-ABCA24775AF6}"/>
          </ac:spMkLst>
        </pc:spChg>
        <pc:spChg chg="del">
          <ac:chgData name="Aaron Dighton" userId="4ea47d53ba2d2c7d" providerId="LiveId" clId="{105A679F-95C3-493F-8006-99108F512BC9}" dt="2024-11-15T13:36:54.035" v="2307" actId="22"/>
          <ac:spMkLst>
            <pc:docMk/>
            <pc:sldMk cId="2961196852" sldId="268"/>
            <ac:spMk id="3" creationId="{C7EF41A2-2EB0-EC98-C64A-E08C0B317A14}"/>
          </ac:spMkLst>
        </pc:spChg>
        <pc:picChg chg="add mod ord">
          <ac:chgData name="Aaron Dighton" userId="4ea47d53ba2d2c7d" providerId="LiveId" clId="{105A679F-95C3-493F-8006-99108F512BC9}" dt="2024-11-15T13:36:54.035" v="2307" actId="22"/>
          <ac:picMkLst>
            <pc:docMk/>
            <pc:sldMk cId="2961196852" sldId="268"/>
            <ac:picMk id="5" creationId="{20CEC02E-7FC6-E944-1A3A-291876317EC0}"/>
          </ac:picMkLst>
        </pc:picChg>
      </pc:sldChg>
      <pc:sldChg chg="addSp delSp modSp new mod">
        <pc:chgData name="Aaron Dighton" userId="4ea47d53ba2d2c7d" providerId="LiveId" clId="{105A679F-95C3-493F-8006-99108F512BC9}" dt="2024-11-15T13:37:49.755" v="2341" actId="22"/>
        <pc:sldMkLst>
          <pc:docMk/>
          <pc:sldMk cId="3212740714" sldId="269"/>
        </pc:sldMkLst>
        <pc:spChg chg="mod">
          <ac:chgData name="Aaron Dighton" userId="4ea47d53ba2d2c7d" providerId="LiveId" clId="{105A679F-95C3-493F-8006-99108F512BC9}" dt="2024-11-15T13:37:47.879" v="2340" actId="20577"/>
          <ac:spMkLst>
            <pc:docMk/>
            <pc:sldMk cId="3212740714" sldId="269"/>
            <ac:spMk id="2" creationId="{D2225726-6FB7-8FE5-2839-4E08FF7B8C76}"/>
          </ac:spMkLst>
        </pc:spChg>
        <pc:spChg chg="del">
          <ac:chgData name="Aaron Dighton" userId="4ea47d53ba2d2c7d" providerId="LiveId" clId="{105A679F-95C3-493F-8006-99108F512BC9}" dt="2024-11-15T13:37:49.755" v="2341" actId="22"/>
          <ac:spMkLst>
            <pc:docMk/>
            <pc:sldMk cId="3212740714" sldId="269"/>
            <ac:spMk id="3" creationId="{D8D24516-807F-43D0-9078-3EDA0898F94E}"/>
          </ac:spMkLst>
        </pc:spChg>
        <pc:picChg chg="add mod ord">
          <ac:chgData name="Aaron Dighton" userId="4ea47d53ba2d2c7d" providerId="LiveId" clId="{105A679F-95C3-493F-8006-99108F512BC9}" dt="2024-11-15T13:37:49.755" v="2341" actId="22"/>
          <ac:picMkLst>
            <pc:docMk/>
            <pc:sldMk cId="3212740714" sldId="269"/>
            <ac:picMk id="5" creationId="{BCF09213-3DF7-2E17-2423-BBDFE4102D16}"/>
          </ac:picMkLst>
        </pc:picChg>
      </pc:sldChg>
      <pc:sldChg chg="modSp new mod">
        <pc:chgData name="Aaron Dighton" userId="4ea47d53ba2d2c7d" providerId="LiveId" clId="{105A679F-95C3-493F-8006-99108F512BC9}" dt="2024-11-15T14:01:22.236" v="3492" actId="20577"/>
        <pc:sldMkLst>
          <pc:docMk/>
          <pc:sldMk cId="548395827" sldId="270"/>
        </pc:sldMkLst>
        <pc:spChg chg="mod">
          <ac:chgData name="Aaron Dighton" userId="4ea47d53ba2d2c7d" providerId="LiveId" clId="{105A679F-95C3-493F-8006-99108F512BC9}" dt="2024-11-15T13:54:45.068" v="2413" actId="20577"/>
          <ac:spMkLst>
            <pc:docMk/>
            <pc:sldMk cId="548395827" sldId="270"/>
            <ac:spMk id="2" creationId="{8694FEBA-9DCF-FE37-B8D4-555B93757B39}"/>
          </ac:spMkLst>
        </pc:spChg>
        <pc:spChg chg="mod">
          <ac:chgData name="Aaron Dighton" userId="4ea47d53ba2d2c7d" providerId="LiveId" clId="{105A679F-95C3-493F-8006-99108F512BC9}" dt="2024-11-15T14:01:22.236" v="3492" actId="20577"/>
          <ac:spMkLst>
            <pc:docMk/>
            <pc:sldMk cId="548395827" sldId="270"/>
            <ac:spMk id="3" creationId="{F8E4B0BC-670D-8E00-19D9-2EF6299E9224}"/>
          </ac:spMkLst>
        </pc:spChg>
      </pc:sldChg>
      <pc:sldChg chg="modSp new mod">
        <pc:chgData name="Aaron Dighton" userId="4ea47d53ba2d2c7d" providerId="LiveId" clId="{105A679F-95C3-493F-8006-99108F512BC9}" dt="2024-11-15T19:05:01.293" v="4807" actId="20577"/>
        <pc:sldMkLst>
          <pc:docMk/>
          <pc:sldMk cId="2706132022" sldId="271"/>
        </pc:sldMkLst>
        <pc:spChg chg="mod">
          <ac:chgData name="Aaron Dighton" userId="4ea47d53ba2d2c7d" providerId="LiveId" clId="{105A679F-95C3-493F-8006-99108F512BC9}" dt="2024-11-15T18:06:47.961" v="4290" actId="20577"/>
          <ac:spMkLst>
            <pc:docMk/>
            <pc:sldMk cId="2706132022" sldId="271"/>
            <ac:spMk id="2" creationId="{AB767CCC-3F54-BCBB-E353-71AF848FDCF8}"/>
          </ac:spMkLst>
        </pc:spChg>
        <pc:spChg chg="mod">
          <ac:chgData name="Aaron Dighton" userId="4ea47d53ba2d2c7d" providerId="LiveId" clId="{105A679F-95C3-493F-8006-99108F512BC9}" dt="2024-11-15T19:05:01.293" v="4807" actId="20577"/>
          <ac:spMkLst>
            <pc:docMk/>
            <pc:sldMk cId="2706132022" sldId="271"/>
            <ac:spMk id="3" creationId="{ED1C6B30-5F5C-5CCC-584D-25359722A978}"/>
          </ac:spMkLst>
        </pc:spChg>
      </pc:sldChg>
      <pc:sldChg chg="modSp new mod">
        <pc:chgData name="Aaron Dighton" userId="4ea47d53ba2d2c7d" providerId="LiveId" clId="{105A679F-95C3-493F-8006-99108F512BC9}" dt="2024-11-15T16:36:26.167" v="3863" actId="20577"/>
        <pc:sldMkLst>
          <pc:docMk/>
          <pc:sldMk cId="2727648071" sldId="272"/>
        </pc:sldMkLst>
        <pc:spChg chg="mod">
          <ac:chgData name="Aaron Dighton" userId="4ea47d53ba2d2c7d" providerId="LiveId" clId="{105A679F-95C3-493F-8006-99108F512BC9}" dt="2024-11-15T14:31:41.571" v="3520" actId="20577"/>
          <ac:spMkLst>
            <pc:docMk/>
            <pc:sldMk cId="2727648071" sldId="272"/>
            <ac:spMk id="2" creationId="{9B34C798-6F2D-36D7-A3BE-41E17088FE8D}"/>
          </ac:spMkLst>
        </pc:spChg>
        <pc:spChg chg="mod">
          <ac:chgData name="Aaron Dighton" userId="4ea47d53ba2d2c7d" providerId="LiveId" clId="{105A679F-95C3-493F-8006-99108F512BC9}" dt="2024-11-15T16:36:26.167" v="3863" actId="20577"/>
          <ac:spMkLst>
            <pc:docMk/>
            <pc:sldMk cId="2727648071" sldId="272"/>
            <ac:spMk id="3" creationId="{78DACD5B-F79D-7EE0-1F44-373FA97C0520}"/>
          </ac:spMkLst>
        </pc:spChg>
      </pc:sldChg>
      <pc:sldChg chg="modSp new mod">
        <pc:chgData name="Aaron Dighton" userId="4ea47d53ba2d2c7d" providerId="LiveId" clId="{105A679F-95C3-493F-8006-99108F512BC9}" dt="2024-11-15T16:37:11.500" v="3890" actId="20577"/>
        <pc:sldMkLst>
          <pc:docMk/>
          <pc:sldMk cId="2563799759" sldId="273"/>
        </pc:sldMkLst>
        <pc:spChg chg="mod">
          <ac:chgData name="Aaron Dighton" userId="4ea47d53ba2d2c7d" providerId="LiveId" clId="{105A679F-95C3-493F-8006-99108F512BC9}" dt="2024-11-15T15:58:02.632" v="3672" actId="20577"/>
          <ac:spMkLst>
            <pc:docMk/>
            <pc:sldMk cId="2563799759" sldId="273"/>
            <ac:spMk id="2" creationId="{1E9D3568-0D1D-7E65-0DF1-A8E84EE9B1F7}"/>
          </ac:spMkLst>
        </pc:spChg>
        <pc:spChg chg="mod">
          <ac:chgData name="Aaron Dighton" userId="4ea47d53ba2d2c7d" providerId="LiveId" clId="{105A679F-95C3-493F-8006-99108F512BC9}" dt="2024-11-15T16:37:11.500" v="3890" actId="20577"/>
          <ac:spMkLst>
            <pc:docMk/>
            <pc:sldMk cId="2563799759" sldId="273"/>
            <ac:spMk id="3" creationId="{0AE52E85-D836-324B-53B7-2AAE84FCD118}"/>
          </ac:spMkLst>
        </pc:spChg>
      </pc:sldChg>
      <pc:sldChg chg="modSp new mod">
        <pc:chgData name="Aaron Dighton" userId="4ea47d53ba2d2c7d" providerId="LiveId" clId="{105A679F-95C3-493F-8006-99108F512BC9}" dt="2024-11-15T16:38:00.084" v="3917" actId="20577"/>
        <pc:sldMkLst>
          <pc:docMk/>
          <pc:sldMk cId="439290299" sldId="274"/>
        </pc:sldMkLst>
        <pc:spChg chg="mod">
          <ac:chgData name="Aaron Dighton" userId="4ea47d53ba2d2c7d" providerId="LiveId" clId="{105A679F-95C3-493F-8006-99108F512BC9}" dt="2024-11-15T16:15:18.021" v="3761" actId="20577"/>
          <ac:spMkLst>
            <pc:docMk/>
            <pc:sldMk cId="439290299" sldId="274"/>
            <ac:spMk id="2" creationId="{04B7FCBE-BB5B-AADB-C00D-8B311510C564}"/>
          </ac:spMkLst>
        </pc:spChg>
        <pc:spChg chg="mod">
          <ac:chgData name="Aaron Dighton" userId="4ea47d53ba2d2c7d" providerId="LiveId" clId="{105A679F-95C3-493F-8006-99108F512BC9}" dt="2024-11-15T16:38:00.084" v="3917" actId="20577"/>
          <ac:spMkLst>
            <pc:docMk/>
            <pc:sldMk cId="439290299" sldId="274"/>
            <ac:spMk id="3" creationId="{1E76143D-DE07-8C08-A4B4-073C94883381}"/>
          </ac:spMkLst>
        </pc:spChg>
      </pc:sldChg>
      <pc:sldChg chg="modSp new mod">
        <pc:chgData name="Aaron Dighton" userId="4ea47d53ba2d2c7d" providerId="LiveId" clId="{105A679F-95C3-493F-8006-99108F512BC9}" dt="2024-11-15T16:43:47.504" v="3991" actId="20577"/>
        <pc:sldMkLst>
          <pc:docMk/>
          <pc:sldMk cId="2586932253" sldId="275"/>
        </pc:sldMkLst>
        <pc:spChg chg="mod">
          <ac:chgData name="Aaron Dighton" userId="4ea47d53ba2d2c7d" providerId="LiveId" clId="{105A679F-95C3-493F-8006-99108F512BC9}" dt="2024-11-15T16:38:17.548" v="3953" actId="20577"/>
          <ac:spMkLst>
            <pc:docMk/>
            <pc:sldMk cId="2586932253" sldId="275"/>
            <ac:spMk id="2" creationId="{ADE09C5E-D983-E2E8-7B2C-DE08D263975A}"/>
          </ac:spMkLst>
        </pc:spChg>
        <pc:spChg chg="mod">
          <ac:chgData name="Aaron Dighton" userId="4ea47d53ba2d2c7d" providerId="LiveId" clId="{105A679F-95C3-493F-8006-99108F512BC9}" dt="2024-11-15T16:43:47.504" v="3991" actId="20577"/>
          <ac:spMkLst>
            <pc:docMk/>
            <pc:sldMk cId="2586932253" sldId="275"/>
            <ac:spMk id="3" creationId="{A8633B12-FB1E-976B-4BBF-FAB20AD008B7}"/>
          </ac:spMkLst>
        </pc:spChg>
      </pc:sldChg>
      <pc:sldChg chg="modSp new mod">
        <pc:chgData name="Aaron Dighton" userId="4ea47d53ba2d2c7d" providerId="LiveId" clId="{105A679F-95C3-493F-8006-99108F512BC9}" dt="2024-11-15T16:46:54.915" v="4101" actId="20577"/>
        <pc:sldMkLst>
          <pc:docMk/>
          <pc:sldMk cId="2057718908" sldId="276"/>
        </pc:sldMkLst>
        <pc:spChg chg="mod">
          <ac:chgData name="Aaron Dighton" userId="4ea47d53ba2d2c7d" providerId="LiveId" clId="{105A679F-95C3-493F-8006-99108F512BC9}" dt="2024-11-15T16:44:08.311" v="4050" actId="20577"/>
          <ac:spMkLst>
            <pc:docMk/>
            <pc:sldMk cId="2057718908" sldId="276"/>
            <ac:spMk id="2" creationId="{4464BC9F-7708-964A-B84E-3DE5356C4B16}"/>
          </ac:spMkLst>
        </pc:spChg>
        <pc:spChg chg="mod">
          <ac:chgData name="Aaron Dighton" userId="4ea47d53ba2d2c7d" providerId="LiveId" clId="{105A679F-95C3-493F-8006-99108F512BC9}" dt="2024-11-15T16:46:54.915" v="4101" actId="20577"/>
          <ac:spMkLst>
            <pc:docMk/>
            <pc:sldMk cId="2057718908" sldId="276"/>
            <ac:spMk id="3" creationId="{99A48385-5558-1630-D47E-73996E361448}"/>
          </ac:spMkLst>
        </pc:spChg>
      </pc:sldChg>
      <pc:sldChg chg="modSp new mod">
        <pc:chgData name="Aaron Dighton" userId="4ea47d53ba2d2c7d" providerId="LiveId" clId="{105A679F-95C3-493F-8006-99108F512BC9}" dt="2024-11-15T16:50:15.379" v="4174" actId="20577"/>
        <pc:sldMkLst>
          <pc:docMk/>
          <pc:sldMk cId="3724221900" sldId="277"/>
        </pc:sldMkLst>
        <pc:spChg chg="mod">
          <ac:chgData name="Aaron Dighton" userId="4ea47d53ba2d2c7d" providerId="LiveId" clId="{105A679F-95C3-493F-8006-99108F512BC9}" dt="2024-11-15T16:47:24.566" v="4139" actId="20577"/>
          <ac:spMkLst>
            <pc:docMk/>
            <pc:sldMk cId="3724221900" sldId="277"/>
            <ac:spMk id="2" creationId="{6479BDB3-BA10-E956-7824-E08A8692AAE1}"/>
          </ac:spMkLst>
        </pc:spChg>
        <pc:spChg chg="mod">
          <ac:chgData name="Aaron Dighton" userId="4ea47d53ba2d2c7d" providerId="LiveId" clId="{105A679F-95C3-493F-8006-99108F512BC9}" dt="2024-11-15T16:50:15.379" v="4174" actId="20577"/>
          <ac:spMkLst>
            <pc:docMk/>
            <pc:sldMk cId="3724221900" sldId="277"/>
            <ac:spMk id="3" creationId="{F862AE72-AD63-A431-C706-C1E94A1B39BF}"/>
          </ac:spMkLst>
        </pc:spChg>
      </pc:sldChg>
      <pc:sldChg chg="modSp new mod">
        <pc:chgData name="Aaron Dighton" userId="4ea47d53ba2d2c7d" providerId="LiveId" clId="{105A679F-95C3-493F-8006-99108F512BC9}" dt="2024-11-15T16:54:08.413" v="4254" actId="20577"/>
        <pc:sldMkLst>
          <pc:docMk/>
          <pc:sldMk cId="702851217" sldId="278"/>
        </pc:sldMkLst>
        <pc:spChg chg="mod">
          <ac:chgData name="Aaron Dighton" userId="4ea47d53ba2d2c7d" providerId="LiveId" clId="{105A679F-95C3-493F-8006-99108F512BC9}" dt="2024-11-15T16:50:35.676" v="4203" actId="20577"/>
          <ac:spMkLst>
            <pc:docMk/>
            <pc:sldMk cId="702851217" sldId="278"/>
            <ac:spMk id="2" creationId="{3D8284F1-B14F-9DB7-229F-AAB59BF7552A}"/>
          </ac:spMkLst>
        </pc:spChg>
        <pc:spChg chg="mod">
          <ac:chgData name="Aaron Dighton" userId="4ea47d53ba2d2c7d" providerId="LiveId" clId="{105A679F-95C3-493F-8006-99108F512BC9}" dt="2024-11-15T16:54:08.413" v="4254" actId="20577"/>
          <ac:spMkLst>
            <pc:docMk/>
            <pc:sldMk cId="702851217" sldId="278"/>
            <ac:spMk id="3" creationId="{68667EB8-171B-DF91-7932-2DF6F44C5832}"/>
          </ac:spMkLst>
        </pc:spChg>
      </pc:sldChg>
      <pc:sldChg chg="addSp delSp modSp new mod">
        <pc:chgData name="Aaron Dighton" userId="4ea47d53ba2d2c7d" providerId="LiveId" clId="{105A679F-95C3-493F-8006-99108F512BC9}" dt="2024-11-15T23:13:00.588" v="6428" actId="22"/>
        <pc:sldMkLst>
          <pc:docMk/>
          <pc:sldMk cId="1707952169" sldId="279"/>
        </pc:sldMkLst>
        <pc:spChg chg="mod">
          <ac:chgData name="Aaron Dighton" userId="4ea47d53ba2d2c7d" providerId="LiveId" clId="{105A679F-95C3-493F-8006-99108F512BC9}" dt="2024-11-15T18:08:23.380" v="4711" actId="20577"/>
          <ac:spMkLst>
            <pc:docMk/>
            <pc:sldMk cId="1707952169" sldId="279"/>
            <ac:spMk id="2" creationId="{B225004D-CF2B-C778-2DD1-FC4A4E973443}"/>
          </ac:spMkLst>
        </pc:spChg>
        <pc:spChg chg="del">
          <ac:chgData name="Aaron Dighton" userId="4ea47d53ba2d2c7d" providerId="LiveId" clId="{105A679F-95C3-493F-8006-99108F512BC9}" dt="2024-11-15T19:05:05.552" v="4808" actId="22"/>
          <ac:spMkLst>
            <pc:docMk/>
            <pc:sldMk cId="1707952169" sldId="279"/>
            <ac:spMk id="3" creationId="{448EB61C-A872-E70D-12C2-0AB3A3297305}"/>
          </ac:spMkLst>
        </pc:spChg>
        <pc:spChg chg="add del mod">
          <ac:chgData name="Aaron Dighton" userId="4ea47d53ba2d2c7d" providerId="LiveId" clId="{105A679F-95C3-493F-8006-99108F512BC9}" dt="2024-11-15T19:32:26.208" v="4908" actId="22"/>
          <ac:spMkLst>
            <pc:docMk/>
            <pc:sldMk cId="1707952169" sldId="279"/>
            <ac:spMk id="7" creationId="{EAF310E8-2364-AFB2-DBC6-4C5CB185BF6E}"/>
          </ac:spMkLst>
        </pc:spChg>
        <pc:spChg chg="add del mod">
          <ac:chgData name="Aaron Dighton" userId="4ea47d53ba2d2c7d" providerId="LiveId" clId="{105A679F-95C3-493F-8006-99108F512BC9}" dt="2024-11-15T22:47:18.741" v="6422" actId="22"/>
          <ac:spMkLst>
            <pc:docMk/>
            <pc:sldMk cId="1707952169" sldId="279"/>
            <ac:spMk id="11" creationId="{90DE2603-D409-496F-8D83-E70DFAA608A6}"/>
          </ac:spMkLst>
        </pc:spChg>
        <pc:spChg chg="add del mod">
          <ac:chgData name="Aaron Dighton" userId="4ea47d53ba2d2c7d" providerId="LiveId" clId="{105A679F-95C3-493F-8006-99108F512BC9}" dt="2024-11-15T22:49:07.077" v="6424" actId="22"/>
          <ac:spMkLst>
            <pc:docMk/>
            <pc:sldMk cId="1707952169" sldId="279"/>
            <ac:spMk id="17" creationId="{1F033D40-A66D-780C-2641-D240B75C9B34}"/>
          </ac:spMkLst>
        </pc:spChg>
        <pc:spChg chg="add del mod">
          <ac:chgData name="Aaron Dighton" userId="4ea47d53ba2d2c7d" providerId="LiveId" clId="{105A679F-95C3-493F-8006-99108F512BC9}" dt="2024-11-15T23:09:11.931" v="6426" actId="22"/>
          <ac:spMkLst>
            <pc:docMk/>
            <pc:sldMk cId="1707952169" sldId="279"/>
            <ac:spMk id="21" creationId="{653532B1-FCD0-CFA4-E31A-D6AC8D039DC8}"/>
          </ac:spMkLst>
        </pc:spChg>
        <pc:spChg chg="add del mod">
          <ac:chgData name="Aaron Dighton" userId="4ea47d53ba2d2c7d" providerId="LiveId" clId="{105A679F-95C3-493F-8006-99108F512BC9}" dt="2024-11-15T23:13:00.588" v="6428" actId="22"/>
          <ac:spMkLst>
            <pc:docMk/>
            <pc:sldMk cId="1707952169" sldId="279"/>
            <ac:spMk id="25" creationId="{109CD7B4-A78B-BA8B-AB26-5748EB9CE4F2}"/>
          </ac:spMkLst>
        </pc:spChg>
        <pc:picChg chg="add del mod ord">
          <ac:chgData name="Aaron Dighton" userId="4ea47d53ba2d2c7d" providerId="LiveId" clId="{105A679F-95C3-493F-8006-99108F512BC9}" dt="2024-11-15T19:32:11.586" v="4907" actId="478"/>
          <ac:picMkLst>
            <pc:docMk/>
            <pc:sldMk cId="1707952169" sldId="279"/>
            <ac:picMk id="5" creationId="{59E0F043-7E55-11CA-8D99-9A4FC1A57316}"/>
          </ac:picMkLst>
        </pc:picChg>
        <pc:picChg chg="add del mod ord">
          <ac:chgData name="Aaron Dighton" userId="4ea47d53ba2d2c7d" providerId="LiveId" clId="{105A679F-95C3-493F-8006-99108F512BC9}" dt="2024-11-15T22:47:11.714" v="6417" actId="478"/>
          <ac:picMkLst>
            <pc:docMk/>
            <pc:sldMk cId="1707952169" sldId="279"/>
            <ac:picMk id="9" creationId="{639EB7A9-E54B-4C96-B244-4539A5491572}"/>
          </ac:picMkLst>
        </pc:picChg>
        <pc:picChg chg="add del mod">
          <ac:chgData name="Aaron Dighton" userId="4ea47d53ba2d2c7d" providerId="LiveId" clId="{105A679F-95C3-493F-8006-99108F512BC9}" dt="2024-11-15T22:47:17.202" v="6421" actId="22"/>
          <ac:picMkLst>
            <pc:docMk/>
            <pc:sldMk cId="1707952169" sldId="279"/>
            <ac:picMk id="13" creationId="{500FDB18-BC7E-4B6A-CA38-C138C908B275}"/>
          </ac:picMkLst>
        </pc:picChg>
        <pc:picChg chg="add del mod ord">
          <ac:chgData name="Aaron Dighton" userId="4ea47d53ba2d2c7d" providerId="LiveId" clId="{105A679F-95C3-493F-8006-99108F512BC9}" dt="2024-11-15T22:49:05.142" v="6423" actId="478"/>
          <ac:picMkLst>
            <pc:docMk/>
            <pc:sldMk cId="1707952169" sldId="279"/>
            <ac:picMk id="15" creationId="{F632B709-892B-9DA1-0A61-60A84953BADF}"/>
          </ac:picMkLst>
        </pc:picChg>
        <pc:picChg chg="add del mod ord">
          <ac:chgData name="Aaron Dighton" userId="4ea47d53ba2d2c7d" providerId="LiveId" clId="{105A679F-95C3-493F-8006-99108F512BC9}" dt="2024-11-15T23:09:10.009" v="6425" actId="478"/>
          <ac:picMkLst>
            <pc:docMk/>
            <pc:sldMk cId="1707952169" sldId="279"/>
            <ac:picMk id="19" creationId="{61BDA8B5-5032-D222-2B8F-199EAEEBA43D}"/>
          </ac:picMkLst>
        </pc:picChg>
        <pc:picChg chg="add del mod ord">
          <ac:chgData name="Aaron Dighton" userId="4ea47d53ba2d2c7d" providerId="LiveId" clId="{105A679F-95C3-493F-8006-99108F512BC9}" dt="2024-11-15T23:12:58.502" v="6427" actId="478"/>
          <ac:picMkLst>
            <pc:docMk/>
            <pc:sldMk cId="1707952169" sldId="279"/>
            <ac:picMk id="23" creationId="{36DE5FBD-F253-3E52-CB55-4F5FD09BA003}"/>
          </ac:picMkLst>
        </pc:picChg>
        <pc:picChg chg="add mod ord">
          <ac:chgData name="Aaron Dighton" userId="4ea47d53ba2d2c7d" providerId="LiveId" clId="{105A679F-95C3-493F-8006-99108F512BC9}" dt="2024-11-15T23:13:00.588" v="6428" actId="22"/>
          <ac:picMkLst>
            <pc:docMk/>
            <pc:sldMk cId="1707952169" sldId="279"/>
            <ac:picMk id="27" creationId="{8A28FD6F-D591-E9BE-9005-B511C0502AF0}"/>
          </ac:picMkLst>
        </pc:picChg>
      </pc:sldChg>
      <pc:sldChg chg="modSp new mod">
        <pc:chgData name="Aaron Dighton" userId="4ea47d53ba2d2c7d" providerId="LiveId" clId="{105A679F-95C3-493F-8006-99108F512BC9}" dt="2024-11-15T23:17:29.564" v="6980" actId="20577"/>
        <pc:sldMkLst>
          <pc:docMk/>
          <pc:sldMk cId="2890479868" sldId="280"/>
        </pc:sldMkLst>
        <pc:spChg chg="mod">
          <ac:chgData name="Aaron Dighton" userId="4ea47d53ba2d2c7d" providerId="LiveId" clId="{105A679F-95C3-493F-8006-99108F512BC9}" dt="2024-11-15T19:30:57.840" v="4837" actId="20577"/>
          <ac:spMkLst>
            <pc:docMk/>
            <pc:sldMk cId="2890479868" sldId="280"/>
            <ac:spMk id="2" creationId="{323FA0B7-72AD-097C-1B3B-3D418D1D3DE8}"/>
          </ac:spMkLst>
        </pc:spChg>
        <pc:spChg chg="mod">
          <ac:chgData name="Aaron Dighton" userId="4ea47d53ba2d2c7d" providerId="LiveId" clId="{105A679F-95C3-493F-8006-99108F512BC9}" dt="2024-11-15T23:17:29.564" v="6980" actId="20577"/>
          <ac:spMkLst>
            <pc:docMk/>
            <pc:sldMk cId="2890479868" sldId="280"/>
            <ac:spMk id="3" creationId="{C01A85B0-0685-0076-FC9D-32C9F8C3ED69}"/>
          </ac:spMkLst>
        </pc:spChg>
      </pc:sldChg>
      <pc:sldChg chg="modSp new mod">
        <pc:chgData name="Aaron Dighton" userId="4ea47d53ba2d2c7d" providerId="LiveId" clId="{105A679F-95C3-493F-8006-99108F512BC9}" dt="2024-11-15T20:52:44.430" v="5461" actId="20577"/>
        <pc:sldMkLst>
          <pc:docMk/>
          <pc:sldMk cId="201788815" sldId="281"/>
        </pc:sldMkLst>
        <pc:spChg chg="mod">
          <ac:chgData name="Aaron Dighton" userId="4ea47d53ba2d2c7d" providerId="LiveId" clId="{105A679F-95C3-493F-8006-99108F512BC9}" dt="2024-11-15T20:49:17.198" v="5046" actId="20577"/>
          <ac:spMkLst>
            <pc:docMk/>
            <pc:sldMk cId="201788815" sldId="281"/>
            <ac:spMk id="2" creationId="{2AE674A5-DCF8-7B6C-6AAE-0CE117A7A00C}"/>
          </ac:spMkLst>
        </pc:spChg>
        <pc:spChg chg="mod">
          <ac:chgData name="Aaron Dighton" userId="4ea47d53ba2d2c7d" providerId="LiveId" clId="{105A679F-95C3-493F-8006-99108F512BC9}" dt="2024-11-15T20:52:44.430" v="5461" actId="20577"/>
          <ac:spMkLst>
            <pc:docMk/>
            <pc:sldMk cId="201788815" sldId="281"/>
            <ac:spMk id="3" creationId="{A8CE1F6F-D9A8-9DE1-349C-251CEB3ED81C}"/>
          </ac:spMkLst>
        </pc:spChg>
      </pc:sldChg>
      <pc:sldChg chg="addSp delSp modSp new mod">
        <pc:chgData name="Aaron Dighton" userId="4ea47d53ba2d2c7d" providerId="LiveId" clId="{105A679F-95C3-493F-8006-99108F512BC9}" dt="2024-11-15T21:10:23.973" v="5484" actId="22"/>
        <pc:sldMkLst>
          <pc:docMk/>
          <pc:sldMk cId="2054113108" sldId="282"/>
        </pc:sldMkLst>
        <pc:spChg chg="mod">
          <ac:chgData name="Aaron Dighton" userId="4ea47d53ba2d2c7d" providerId="LiveId" clId="{105A679F-95C3-493F-8006-99108F512BC9}" dt="2024-11-15T21:10:20.991" v="5483" actId="20577"/>
          <ac:spMkLst>
            <pc:docMk/>
            <pc:sldMk cId="2054113108" sldId="282"/>
            <ac:spMk id="2" creationId="{26C87379-F331-591B-81D7-84B751049C7A}"/>
          </ac:spMkLst>
        </pc:spChg>
        <pc:spChg chg="del">
          <ac:chgData name="Aaron Dighton" userId="4ea47d53ba2d2c7d" providerId="LiveId" clId="{105A679F-95C3-493F-8006-99108F512BC9}" dt="2024-11-15T21:10:23.973" v="5484" actId="22"/>
          <ac:spMkLst>
            <pc:docMk/>
            <pc:sldMk cId="2054113108" sldId="282"/>
            <ac:spMk id="3" creationId="{310E796D-6B94-318E-BFE5-502A1AC72A60}"/>
          </ac:spMkLst>
        </pc:spChg>
        <pc:picChg chg="add mod ord">
          <ac:chgData name="Aaron Dighton" userId="4ea47d53ba2d2c7d" providerId="LiveId" clId="{105A679F-95C3-493F-8006-99108F512BC9}" dt="2024-11-15T21:10:23.973" v="5484" actId="22"/>
          <ac:picMkLst>
            <pc:docMk/>
            <pc:sldMk cId="2054113108" sldId="282"/>
            <ac:picMk id="5" creationId="{5956C917-A607-8E63-3603-07B4E4F04E88}"/>
          </ac:picMkLst>
        </pc:picChg>
      </pc:sldChg>
      <pc:sldChg chg="delSp modSp new mod">
        <pc:chgData name="Aaron Dighton" userId="4ea47d53ba2d2c7d" providerId="LiveId" clId="{105A679F-95C3-493F-8006-99108F512BC9}" dt="2024-11-15T21:16:03.122" v="6415" actId="20577"/>
        <pc:sldMkLst>
          <pc:docMk/>
          <pc:sldMk cId="2126153424" sldId="283"/>
        </pc:sldMkLst>
        <pc:spChg chg="del">
          <ac:chgData name="Aaron Dighton" userId="4ea47d53ba2d2c7d" providerId="LiveId" clId="{105A679F-95C3-493F-8006-99108F512BC9}" dt="2024-11-15T21:11:30.017" v="5509" actId="478"/>
          <ac:spMkLst>
            <pc:docMk/>
            <pc:sldMk cId="2126153424" sldId="283"/>
            <ac:spMk id="2" creationId="{F901F648-8B4C-6175-CF4B-0D31916F3B43}"/>
          </ac:spMkLst>
        </pc:spChg>
        <pc:spChg chg="mod">
          <ac:chgData name="Aaron Dighton" userId="4ea47d53ba2d2c7d" providerId="LiveId" clId="{105A679F-95C3-493F-8006-99108F512BC9}" dt="2024-11-15T21:16:03.122" v="6415" actId="20577"/>
          <ac:spMkLst>
            <pc:docMk/>
            <pc:sldMk cId="2126153424" sldId="283"/>
            <ac:spMk id="3" creationId="{3B498798-ED4F-E39D-B7D3-3A3CD5B0D8F1}"/>
          </ac:spMkLst>
        </pc:spChg>
      </pc:sldChg>
      <pc:sldChg chg="modSp new mod">
        <pc:chgData name="Aaron Dighton" userId="4ea47d53ba2d2c7d" providerId="LiveId" clId="{105A679F-95C3-493F-8006-99108F512BC9}" dt="2024-11-15T23:31:35.158" v="7187" actId="20577"/>
        <pc:sldMkLst>
          <pc:docMk/>
          <pc:sldMk cId="3554825861" sldId="284"/>
        </pc:sldMkLst>
        <pc:spChg chg="mod">
          <ac:chgData name="Aaron Dighton" userId="4ea47d53ba2d2c7d" providerId="LiveId" clId="{105A679F-95C3-493F-8006-99108F512BC9}" dt="2024-11-15T23:30:46.552" v="7005" actId="20577"/>
          <ac:spMkLst>
            <pc:docMk/>
            <pc:sldMk cId="3554825861" sldId="284"/>
            <ac:spMk id="2" creationId="{9D585C6B-7CBA-33C0-964D-1DD45EDCA44B}"/>
          </ac:spMkLst>
        </pc:spChg>
        <pc:spChg chg="mod">
          <ac:chgData name="Aaron Dighton" userId="4ea47d53ba2d2c7d" providerId="LiveId" clId="{105A679F-95C3-493F-8006-99108F512BC9}" dt="2024-11-15T23:31:35.158" v="7187" actId="20577"/>
          <ac:spMkLst>
            <pc:docMk/>
            <pc:sldMk cId="3554825861" sldId="284"/>
            <ac:spMk id="3" creationId="{CFA7598E-4750-1DEB-3FC0-BFBF8D986404}"/>
          </ac:spMkLst>
        </pc:spChg>
      </pc:sldChg>
      <pc:sldChg chg="addSp modSp new mod">
        <pc:chgData name="Aaron Dighton" userId="4ea47d53ba2d2c7d" providerId="LiveId" clId="{105A679F-95C3-493F-8006-99108F512BC9}" dt="2024-11-15T23:44:12.002" v="7380" actId="1076"/>
        <pc:sldMkLst>
          <pc:docMk/>
          <pc:sldMk cId="1377000179" sldId="285"/>
        </pc:sldMkLst>
        <pc:spChg chg="mod">
          <ac:chgData name="Aaron Dighton" userId="4ea47d53ba2d2c7d" providerId="LiveId" clId="{105A679F-95C3-493F-8006-99108F512BC9}" dt="2024-11-15T23:31:48.583" v="7217" actId="20577"/>
          <ac:spMkLst>
            <pc:docMk/>
            <pc:sldMk cId="1377000179" sldId="285"/>
            <ac:spMk id="2" creationId="{6428490D-9942-7F9C-EDAA-888D0F36F3D4}"/>
          </ac:spMkLst>
        </pc:spChg>
        <pc:spChg chg="mod">
          <ac:chgData name="Aaron Dighton" userId="4ea47d53ba2d2c7d" providerId="LiveId" clId="{105A679F-95C3-493F-8006-99108F512BC9}" dt="2024-11-15T23:44:08.730" v="7379" actId="14100"/>
          <ac:spMkLst>
            <pc:docMk/>
            <pc:sldMk cId="1377000179" sldId="285"/>
            <ac:spMk id="3" creationId="{5223744F-B3D1-5077-1520-FAF74A3428F0}"/>
          </ac:spMkLst>
        </pc:spChg>
        <pc:picChg chg="add mod">
          <ac:chgData name="Aaron Dighton" userId="4ea47d53ba2d2c7d" providerId="LiveId" clId="{105A679F-95C3-493F-8006-99108F512BC9}" dt="2024-11-15T23:44:12.002" v="7380" actId="1076"/>
          <ac:picMkLst>
            <pc:docMk/>
            <pc:sldMk cId="1377000179" sldId="285"/>
            <ac:picMk id="5" creationId="{2EEAC0D8-CB0C-1558-82B8-60581C6B79BB}"/>
          </ac:picMkLst>
        </pc:picChg>
      </pc:sldChg>
      <pc:sldChg chg="addSp modSp new mod">
        <pc:chgData name="Aaron Dighton" userId="4ea47d53ba2d2c7d" providerId="LiveId" clId="{105A679F-95C3-493F-8006-99108F512BC9}" dt="2024-11-15T23:47:29.019" v="7469" actId="20577"/>
        <pc:sldMkLst>
          <pc:docMk/>
          <pc:sldMk cId="3228836954" sldId="286"/>
        </pc:sldMkLst>
        <pc:spChg chg="mod">
          <ac:chgData name="Aaron Dighton" userId="4ea47d53ba2d2c7d" providerId="LiveId" clId="{105A679F-95C3-493F-8006-99108F512BC9}" dt="2024-11-15T23:46:42.899" v="7403" actId="20577"/>
          <ac:spMkLst>
            <pc:docMk/>
            <pc:sldMk cId="3228836954" sldId="286"/>
            <ac:spMk id="2" creationId="{FB3C9BF9-AABE-0340-187E-E8518C202BB6}"/>
          </ac:spMkLst>
        </pc:spChg>
        <pc:spChg chg="mod">
          <ac:chgData name="Aaron Dighton" userId="4ea47d53ba2d2c7d" providerId="LiveId" clId="{105A679F-95C3-493F-8006-99108F512BC9}" dt="2024-11-15T23:47:29.019" v="7469" actId="20577"/>
          <ac:spMkLst>
            <pc:docMk/>
            <pc:sldMk cId="3228836954" sldId="286"/>
            <ac:spMk id="3" creationId="{87B698A5-5A3B-CE48-94F9-C3C594195EF8}"/>
          </ac:spMkLst>
        </pc:spChg>
        <pc:picChg chg="add mod">
          <ac:chgData name="Aaron Dighton" userId="4ea47d53ba2d2c7d" providerId="LiveId" clId="{105A679F-95C3-493F-8006-99108F512BC9}" dt="2024-11-15T23:47:20.680" v="7464" actId="1076"/>
          <ac:picMkLst>
            <pc:docMk/>
            <pc:sldMk cId="3228836954" sldId="286"/>
            <ac:picMk id="5" creationId="{A66A80EA-C8AA-DBDB-B6A4-1A73CB23D9F3}"/>
          </ac:picMkLst>
        </pc:picChg>
      </pc:sldChg>
      <pc:sldChg chg="addSp delSp modSp new mod">
        <pc:chgData name="Aaron Dighton" userId="4ea47d53ba2d2c7d" providerId="LiveId" clId="{105A679F-95C3-493F-8006-99108F512BC9}" dt="2024-11-16T09:06:11.209" v="9607" actId="20577"/>
        <pc:sldMkLst>
          <pc:docMk/>
          <pc:sldMk cId="3551328749" sldId="287"/>
        </pc:sldMkLst>
        <pc:spChg chg="mod">
          <ac:chgData name="Aaron Dighton" userId="4ea47d53ba2d2c7d" providerId="LiveId" clId="{105A679F-95C3-493F-8006-99108F512BC9}" dt="2024-11-16T00:11:57.730" v="7496" actId="20577"/>
          <ac:spMkLst>
            <pc:docMk/>
            <pc:sldMk cId="3551328749" sldId="287"/>
            <ac:spMk id="2" creationId="{2234ADAB-310A-C2F2-83C9-63979106D3B1}"/>
          </ac:spMkLst>
        </pc:spChg>
        <pc:spChg chg="mod">
          <ac:chgData name="Aaron Dighton" userId="4ea47d53ba2d2c7d" providerId="LiveId" clId="{105A679F-95C3-493F-8006-99108F512BC9}" dt="2024-11-16T09:06:11.209" v="9607" actId="20577"/>
          <ac:spMkLst>
            <pc:docMk/>
            <pc:sldMk cId="3551328749" sldId="287"/>
            <ac:spMk id="3" creationId="{01861E63-3DEF-59D5-370B-7845B6D30C36}"/>
          </ac:spMkLst>
        </pc:spChg>
        <pc:picChg chg="add del mod">
          <ac:chgData name="Aaron Dighton" userId="4ea47d53ba2d2c7d" providerId="LiveId" clId="{105A679F-95C3-493F-8006-99108F512BC9}" dt="2024-11-16T00:16:43.500" v="7711" actId="478"/>
          <ac:picMkLst>
            <pc:docMk/>
            <pc:sldMk cId="3551328749" sldId="287"/>
            <ac:picMk id="5" creationId="{2F1775F8-BA20-5BC4-581B-2059201AFB11}"/>
          </ac:picMkLst>
        </pc:picChg>
      </pc:sldChg>
      <pc:sldChg chg="addSp delSp modSp new mod">
        <pc:chgData name="Aaron Dighton" userId="4ea47d53ba2d2c7d" providerId="LiveId" clId="{105A679F-95C3-493F-8006-99108F512BC9}" dt="2024-11-16T00:16:55.593" v="7758" actId="22"/>
        <pc:sldMkLst>
          <pc:docMk/>
          <pc:sldMk cId="1728298549" sldId="288"/>
        </pc:sldMkLst>
        <pc:spChg chg="mod">
          <ac:chgData name="Aaron Dighton" userId="4ea47d53ba2d2c7d" providerId="LiveId" clId="{105A679F-95C3-493F-8006-99108F512BC9}" dt="2024-11-16T00:16:53.975" v="7757" actId="20577"/>
          <ac:spMkLst>
            <pc:docMk/>
            <pc:sldMk cId="1728298549" sldId="288"/>
            <ac:spMk id="2" creationId="{3BF276C0-2EA9-B0CB-82FF-BDBD643BBB5D}"/>
          </ac:spMkLst>
        </pc:spChg>
        <pc:spChg chg="del">
          <ac:chgData name="Aaron Dighton" userId="4ea47d53ba2d2c7d" providerId="LiveId" clId="{105A679F-95C3-493F-8006-99108F512BC9}" dt="2024-11-16T00:16:55.593" v="7758" actId="22"/>
          <ac:spMkLst>
            <pc:docMk/>
            <pc:sldMk cId="1728298549" sldId="288"/>
            <ac:spMk id="3" creationId="{BA440735-AACE-75B9-A6EB-0AC920EFDE81}"/>
          </ac:spMkLst>
        </pc:spChg>
        <pc:picChg chg="add mod ord">
          <ac:chgData name="Aaron Dighton" userId="4ea47d53ba2d2c7d" providerId="LiveId" clId="{105A679F-95C3-493F-8006-99108F512BC9}" dt="2024-11-16T00:16:55.593" v="7758" actId="22"/>
          <ac:picMkLst>
            <pc:docMk/>
            <pc:sldMk cId="1728298549" sldId="288"/>
            <ac:picMk id="5" creationId="{AA0B5625-BF6A-5790-AB96-B268D7DEE1E2}"/>
          </ac:picMkLst>
        </pc:picChg>
      </pc:sldChg>
      <pc:sldChg chg="addSp modSp new mod">
        <pc:chgData name="Aaron Dighton" userId="4ea47d53ba2d2c7d" providerId="LiveId" clId="{105A679F-95C3-493F-8006-99108F512BC9}" dt="2024-11-16T00:30:33" v="8094" actId="20577"/>
        <pc:sldMkLst>
          <pc:docMk/>
          <pc:sldMk cId="695051548" sldId="289"/>
        </pc:sldMkLst>
        <pc:spChg chg="mod">
          <ac:chgData name="Aaron Dighton" userId="4ea47d53ba2d2c7d" providerId="LiveId" clId="{105A679F-95C3-493F-8006-99108F512BC9}" dt="2024-11-16T00:28:22.908" v="7803" actId="20577"/>
          <ac:spMkLst>
            <pc:docMk/>
            <pc:sldMk cId="695051548" sldId="289"/>
            <ac:spMk id="2" creationId="{5215FBCC-3F3A-6868-0E73-EC7309E3FAC0}"/>
          </ac:spMkLst>
        </pc:spChg>
        <pc:spChg chg="mod">
          <ac:chgData name="Aaron Dighton" userId="4ea47d53ba2d2c7d" providerId="LiveId" clId="{105A679F-95C3-493F-8006-99108F512BC9}" dt="2024-11-16T00:30:33" v="8094" actId="20577"/>
          <ac:spMkLst>
            <pc:docMk/>
            <pc:sldMk cId="695051548" sldId="289"/>
            <ac:spMk id="3" creationId="{D0CA9124-8148-3340-B1C8-EA57AE83A854}"/>
          </ac:spMkLst>
        </pc:spChg>
        <pc:picChg chg="add mod">
          <ac:chgData name="Aaron Dighton" userId="4ea47d53ba2d2c7d" providerId="LiveId" clId="{105A679F-95C3-493F-8006-99108F512BC9}" dt="2024-11-16T00:30:10.956" v="8032" actId="14100"/>
          <ac:picMkLst>
            <pc:docMk/>
            <pc:sldMk cId="695051548" sldId="289"/>
            <ac:picMk id="5" creationId="{3D599982-61DA-3EC9-52B1-B6B7E14919D4}"/>
          </ac:picMkLst>
        </pc:picChg>
        <pc:picChg chg="add mod">
          <ac:chgData name="Aaron Dighton" userId="4ea47d53ba2d2c7d" providerId="LiveId" clId="{105A679F-95C3-493F-8006-99108F512BC9}" dt="2024-11-16T00:30:04.680" v="8031" actId="14100"/>
          <ac:picMkLst>
            <pc:docMk/>
            <pc:sldMk cId="695051548" sldId="289"/>
            <ac:picMk id="7" creationId="{F44855B9-63DA-5484-74EE-5DB32BBB8C42}"/>
          </ac:picMkLst>
        </pc:picChg>
      </pc:sldChg>
      <pc:sldChg chg="modSp new mod">
        <pc:chgData name="Aaron Dighton" userId="4ea47d53ba2d2c7d" providerId="LiveId" clId="{105A679F-95C3-493F-8006-99108F512BC9}" dt="2024-11-16T09:06:52.102" v="9677" actId="27636"/>
        <pc:sldMkLst>
          <pc:docMk/>
          <pc:sldMk cId="1536368873" sldId="290"/>
        </pc:sldMkLst>
        <pc:spChg chg="mod">
          <ac:chgData name="Aaron Dighton" userId="4ea47d53ba2d2c7d" providerId="LiveId" clId="{105A679F-95C3-493F-8006-99108F512BC9}" dt="2024-11-16T09:06:44.565" v="9674" actId="14100"/>
          <ac:spMkLst>
            <pc:docMk/>
            <pc:sldMk cId="1536368873" sldId="290"/>
            <ac:spMk id="2" creationId="{A7174C45-4CFE-CD79-A56A-3CA61F33943A}"/>
          </ac:spMkLst>
        </pc:spChg>
        <pc:spChg chg="mod">
          <ac:chgData name="Aaron Dighton" userId="4ea47d53ba2d2c7d" providerId="LiveId" clId="{105A679F-95C3-493F-8006-99108F512BC9}" dt="2024-11-16T09:06:52.102" v="9677" actId="27636"/>
          <ac:spMkLst>
            <pc:docMk/>
            <pc:sldMk cId="1536368873" sldId="290"/>
            <ac:spMk id="3" creationId="{2BD3A267-5039-04C7-D5D8-561375CC021D}"/>
          </ac:spMkLst>
        </pc:spChg>
      </pc:sldChg>
      <pc:sldChg chg="modSp new mod">
        <pc:chgData name="Aaron Dighton" userId="4ea47d53ba2d2c7d" providerId="LiveId" clId="{105A679F-95C3-493F-8006-99108F512BC9}" dt="2024-11-16T01:00:04.405" v="9092" actId="20577"/>
        <pc:sldMkLst>
          <pc:docMk/>
          <pc:sldMk cId="3682302539" sldId="291"/>
        </pc:sldMkLst>
        <pc:spChg chg="mod">
          <ac:chgData name="Aaron Dighton" userId="4ea47d53ba2d2c7d" providerId="LiveId" clId="{105A679F-95C3-493F-8006-99108F512BC9}" dt="2024-11-16T00:57:37.219" v="8730" actId="20577"/>
          <ac:spMkLst>
            <pc:docMk/>
            <pc:sldMk cId="3682302539" sldId="291"/>
            <ac:spMk id="2" creationId="{AB3981A4-18A8-865C-EA4F-B5356B3B5EFB}"/>
          </ac:spMkLst>
        </pc:spChg>
        <pc:spChg chg="mod">
          <ac:chgData name="Aaron Dighton" userId="4ea47d53ba2d2c7d" providerId="LiveId" clId="{105A679F-95C3-493F-8006-99108F512BC9}" dt="2024-11-16T01:00:04.405" v="9092" actId="20577"/>
          <ac:spMkLst>
            <pc:docMk/>
            <pc:sldMk cId="3682302539" sldId="291"/>
            <ac:spMk id="3" creationId="{874F5B27-366A-AACD-C9C2-55FD11C1713B}"/>
          </ac:spMkLst>
        </pc:spChg>
      </pc:sldChg>
      <pc:sldChg chg="modSp new mod">
        <pc:chgData name="Aaron Dighton" userId="4ea47d53ba2d2c7d" providerId="LiveId" clId="{105A679F-95C3-493F-8006-99108F512BC9}" dt="2024-11-16T10:44:22.541" v="10824" actId="20577"/>
        <pc:sldMkLst>
          <pc:docMk/>
          <pc:sldMk cId="3691236310" sldId="292"/>
        </pc:sldMkLst>
        <pc:spChg chg="mod">
          <ac:chgData name="Aaron Dighton" userId="4ea47d53ba2d2c7d" providerId="LiveId" clId="{105A679F-95C3-493F-8006-99108F512BC9}" dt="2024-11-16T09:41:05.701" v="9734" actId="20577"/>
          <ac:spMkLst>
            <pc:docMk/>
            <pc:sldMk cId="3691236310" sldId="292"/>
            <ac:spMk id="2" creationId="{E5AF1A4C-6D1C-9494-827F-62E91A18DFAF}"/>
          </ac:spMkLst>
        </pc:spChg>
        <pc:spChg chg="mod">
          <ac:chgData name="Aaron Dighton" userId="4ea47d53ba2d2c7d" providerId="LiveId" clId="{105A679F-95C3-493F-8006-99108F512BC9}" dt="2024-11-16T10:44:22.541" v="10824" actId="20577"/>
          <ac:spMkLst>
            <pc:docMk/>
            <pc:sldMk cId="3691236310" sldId="292"/>
            <ac:spMk id="3" creationId="{CFFE5EB5-98C2-B09C-1D5C-194915ED6F94}"/>
          </ac:spMkLst>
        </pc:spChg>
      </pc:sldChg>
      <pc:sldChg chg="modSp new mod">
        <pc:chgData name="Aaron Dighton" userId="4ea47d53ba2d2c7d" providerId="LiveId" clId="{105A679F-95C3-493F-8006-99108F512BC9}" dt="2024-11-16T11:28:43.601" v="11171" actId="20577"/>
        <pc:sldMkLst>
          <pc:docMk/>
          <pc:sldMk cId="2873699476" sldId="293"/>
        </pc:sldMkLst>
        <pc:spChg chg="mod">
          <ac:chgData name="Aaron Dighton" userId="4ea47d53ba2d2c7d" providerId="LiveId" clId="{105A679F-95C3-493F-8006-99108F512BC9}" dt="2024-11-16T11:27:16.835" v="10861" actId="20577"/>
          <ac:spMkLst>
            <pc:docMk/>
            <pc:sldMk cId="2873699476" sldId="293"/>
            <ac:spMk id="2" creationId="{BC02E492-A972-2BAD-29E3-93E6F208AA5A}"/>
          </ac:spMkLst>
        </pc:spChg>
        <pc:spChg chg="mod">
          <ac:chgData name="Aaron Dighton" userId="4ea47d53ba2d2c7d" providerId="LiveId" clId="{105A679F-95C3-493F-8006-99108F512BC9}" dt="2024-11-16T11:28:43.601" v="11171" actId="20577"/>
          <ac:spMkLst>
            <pc:docMk/>
            <pc:sldMk cId="2873699476" sldId="293"/>
            <ac:spMk id="3" creationId="{EFD912F4-83F4-5DF2-E1B8-215460774580}"/>
          </ac:spMkLst>
        </pc:spChg>
      </pc:sldChg>
      <pc:sldChg chg="modSp new mod">
        <pc:chgData name="Aaron Dighton" userId="4ea47d53ba2d2c7d" providerId="LiveId" clId="{105A679F-95C3-493F-8006-99108F512BC9}" dt="2024-11-16T11:37:39.344" v="12581" actId="20577"/>
        <pc:sldMkLst>
          <pc:docMk/>
          <pc:sldMk cId="1878528264" sldId="294"/>
        </pc:sldMkLst>
        <pc:spChg chg="mod">
          <ac:chgData name="Aaron Dighton" userId="4ea47d53ba2d2c7d" providerId="LiveId" clId="{105A679F-95C3-493F-8006-99108F512BC9}" dt="2024-11-16T11:29:00.470" v="11212" actId="20577"/>
          <ac:spMkLst>
            <pc:docMk/>
            <pc:sldMk cId="1878528264" sldId="294"/>
            <ac:spMk id="2" creationId="{30E88B0A-3E2E-ED96-44D8-0669167BDC21}"/>
          </ac:spMkLst>
        </pc:spChg>
        <pc:spChg chg="mod">
          <ac:chgData name="Aaron Dighton" userId="4ea47d53ba2d2c7d" providerId="LiveId" clId="{105A679F-95C3-493F-8006-99108F512BC9}" dt="2024-11-16T11:37:39.344" v="12581" actId="20577"/>
          <ac:spMkLst>
            <pc:docMk/>
            <pc:sldMk cId="1878528264" sldId="294"/>
            <ac:spMk id="3" creationId="{BA40B8AA-6C08-E3D0-9373-1AFF7A18CA24}"/>
          </ac:spMkLst>
        </pc:spChg>
      </pc:sldChg>
      <pc:sldChg chg="modSp new mod">
        <pc:chgData name="Aaron Dighton" userId="4ea47d53ba2d2c7d" providerId="LiveId" clId="{105A679F-95C3-493F-8006-99108F512BC9}" dt="2024-11-16T11:40:13.910" v="13230" actId="27636"/>
        <pc:sldMkLst>
          <pc:docMk/>
          <pc:sldMk cId="320841546" sldId="295"/>
        </pc:sldMkLst>
        <pc:spChg chg="mod">
          <ac:chgData name="Aaron Dighton" userId="4ea47d53ba2d2c7d" providerId="LiveId" clId="{105A679F-95C3-493F-8006-99108F512BC9}" dt="2024-11-16T11:40:07.078" v="13227" actId="14100"/>
          <ac:spMkLst>
            <pc:docMk/>
            <pc:sldMk cId="320841546" sldId="295"/>
            <ac:spMk id="2" creationId="{C60E5C43-E469-E93F-8639-08DF7AF45F50}"/>
          </ac:spMkLst>
        </pc:spChg>
        <pc:spChg chg="mod">
          <ac:chgData name="Aaron Dighton" userId="4ea47d53ba2d2c7d" providerId="LiveId" clId="{105A679F-95C3-493F-8006-99108F512BC9}" dt="2024-11-16T11:40:13.910" v="13230" actId="27636"/>
          <ac:spMkLst>
            <pc:docMk/>
            <pc:sldMk cId="320841546" sldId="295"/>
            <ac:spMk id="3" creationId="{8FA7D74C-0788-23B6-892E-E9463A690BD5}"/>
          </ac:spMkLst>
        </pc:spChg>
      </pc:sldChg>
      <pc:sldChg chg="modSp new mod">
        <pc:chgData name="Aaron Dighton" userId="4ea47d53ba2d2c7d" providerId="LiveId" clId="{105A679F-95C3-493F-8006-99108F512BC9}" dt="2024-11-16T13:15:04.412" v="13862" actId="20577"/>
        <pc:sldMkLst>
          <pc:docMk/>
          <pc:sldMk cId="898436660" sldId="296"/>
        </pc:sldMkLst>
        <pc:spChg chg="mod">
          <ac:chgData name="Aaron Dighton" userId="4ea47d53ba2d2c7d" providerId="LiveId" clId="{105A679F-95C3-493F-8006-99108F512BC9}" dt="2024-11-16T11:40:22.128" v="13252" actId="20577"/>
          <ac:spMkLst>
            <pc:docMk/>
            <pc:sldMk cId="898436660" sldId="296"/>
            <ac:spMk id="2" creationId="{1877BFBF-A83E-73D6-6CE4-D0E7B83D18B3}"/>
          </ac:spMkLst>
        </pc:spChg>
        <pc:spChg chg="mod">
          <ac:chgData name="Aaron Dighton" userId="4ea47d53ba2d2c7d" providerId="LiveId" clId="{105A679F-95C3-493F-8006-99108F512BC9}" dt="2024-11-16T13:15:04.412" v="13862" actId="20577"/>
          <ac:spMkLst>
            <pc:docMk/>
            <pc:sldMk cId="898436660" sldId="296"/>
            <ac:spMk id="3" creationId="{DF268B7F-0AB8-625F-5A91-E699CC231E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4DBE-1755-5670-6623-6570682A6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46048-5B4C-CD11-6E01-C409918B6F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3FB60B-D704-FDFF-86F9-CF589ACF2937}"/>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5" name="Footer Placeholder 4">
            <a:extLst>
              <a:ext uri="{FF2B5EF4-FFF2-40B4-BE49-F238E27FC236}">
                <a16:creationId xmlns:a16="http://schemas.microsoft.com/office/drawing/2014/main" id="{7DEFA547-9366-D81E-CF62-7DD6BEA18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CB5F3-B54E-D472-B708-7CC8E8F3AE34}"/>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181705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401D-A4A7-670E-7243-5C5DEC251D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752D2B-A7F0-75B3-D767-4A50151219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1E742-CD23-F76D-93DE-3642BD129E88}"/>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5" name="Footer Placeholder 4">
            <a:extLst>
              <a:ext uri="{FF2B5EF4-FFF2-40B4-BE49-F238E27FC236}">
                <a16:creationId xmlns:a16="http://schemas.microsoft.com/office/drawing/2014/main" id="{39A49463-9401-5FA5-5119-E013554F8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C41AC-53BA-407C-B8A5-52792263E81E}"/>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4880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F6A75E-C114-A71B-9462-7173B2D410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613C18-15D7-E984-4249-8BAEC15BE0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9F0AC-B6C2-3B12-1230-1A4C33404BD9}"/>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5" name="Footer Placeholder 4">
            <a:extLst>
              <a:ext uri="{FF2B5EF4-FFF2-40B4-BE49-F238E27FC236}">
                <a16:creationId xmlns:a16="http://schemas.microsoft.com/office/drawing/2014/main" id="{24294EE0-4E24-55A2-B1B9-84D6DFC4F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2973C-C13C-C333-9417-071187951F38}"/>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227332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0C26-C69F-F0D7-51C5-EC2CCB43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BC55B-F87F-B3B6-B0B4-A493FF3BC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490CD-6489-5938-4C85-BD4AF58EB3FD}"/>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5" name="Footer Placeholder 4">
            <a:extLst>
              <a:ext uri="{FF2B5EF4-FFF2-40B4-BE49-F238E27FC236}">
                <a16:creationId xmlns:a16="http://schemas.microsoft.com/office/drawing/2014/main" id="{3CC656E2-078B-375A-42E5-5735C2BAC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CEAF7-4881-F8A1-FDE7-1327678FB098}"/>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64334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9E4F-2E88-6DA4-4FBF-54348BBC9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755E6-BCBE-0D87-1C29-A8B9FB41C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1BCD85-1E4E-0856-6979-58EB2B18A1FF}"/>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5" name="Footer Placeholder 4">
            <a:extLst>
              <a:ext uri="{FF2B5EF4-FFF2-40B4-BE49-F238E27FC236}">
                <a16:creationId xmlns:a16="http://schemas.microsoft.com/office/drawing/2014/main" id="{27A986BE-AAF8-55DE-5A7F-1CEE26A96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F364A-2A91-58D2-B426-7F6EDA0F6AC1}"/>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304350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3286-2232-7936-641D-102E160A8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BFE04-5C8F-13DE-351C-1B1611EB20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9991B-8182-E813-BF95-2D4A8C5CF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AA90BD-A0E7-0AF8-72D5-1E430E522C43}"/>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6" name="Footer Placeholder 5">
            <a:extLst>
              <a:ext uri="{FF2B5EF4-FFF2-40B4-BE49-F238E27FC236}">
                <a16:creationId xmlns:a16="http://schemas.microsoft.com/office/drawing/2014/main" id="{CABA405F-1C60-5840-D4D2-A0470EE7F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8BF6C-DF57-CB06-9F53-D8668B7115E1}"/>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421353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75E3-846D-192D-F5FB-D76F0E5588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50AB22-0319-9139-E387-53971403C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0AAB7-DB71-E7EA-D1FF-8E29712E3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CCCFA4-876D-01E5-16D1-35871413C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2AD5C5-37BD-E7BE-07FF-B3B6BB6AF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075672-830A-FAD1-B386-DFF7D2AC9714}"/>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8" name="Footer Placeholder 7">
            <a:extLst>
              <a:ext uri="{FF2B5EF4-FFF2-40B4-BE49-F238E27FC236}">
                <a16:creationId xmlns:a16="http://schemas.microsoft.com/office/drawing/2014/main" id="{925CF553-5534-A3AF-2E94-3C4DD4AA37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D9859E-1050-9A17-F978-55CB610863B7}"/>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148946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2CD7-CDB4-C255-2649-19BBF1E435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75DFFE-D0B1-AABB-1FBE-FF263CE74DD0}"/>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4" name="Footer Placeholder 3">
            <a:extLst>
              <a:ext uri="{FF2B5EF4-FFF2-40B4-BE49-F238E27FC236}">
                <a16:creationId xmlns:a16="http://schemas.microsoft.com/office/drawing/2014/main" id="{432D6AF6-8E1D-8767-58DF-BA7C63F7EB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56E575-41D9-1779-8527-A0BC7ECD0B55}"/>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37139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33549-C94F-FF0F-F398-720D7C6EB403}"/>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3" name="Footer Placeholder 2">
            <a:extLst>
              <a:ext uri="{FF2B5EF4-FFF2-40B4-BE49-F238E27FC236}">
                <a16:creationId xmlns:a16="http://schemas.microsoft.com/office/drawing/2014/main" id="{EBF865B2-1D24-CF68-3FDB-A57EFC4742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D469A8-F890-720A-84C2-C2B37391464D}"/>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43485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E796-EE81-D57C-2CBA-84D126C92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430684-EE86-237F-4CD2-0C292500E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E9D60-DEEA-FB01-01B7-2F2D9C96C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9BBCC-8E5F-1877-4842-B6E5F924ED6E}"/>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6" name="Footer Placeholder 5">
            <a:extLst>
              <a:ext uri="{FF2B5EF4-FFF2-40B4-BE49-F238E27FC236}">
                <a16:creationId xmlns:a16="http://schemas.microsoft.com/office/drawing/2014/main" id="{FCFE7E06-4A9B-1CDE-2958-F3F576F9F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31FA7-DDAE-71F5-382B-722D3B8F4BEA}"/>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352563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2C35-15C2-5C8B-24C6-6082FD0A3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C6448F-B6CC-57EC-8A30-9DEFAA979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DD0C0-A905-8E14-F63C-BABF40860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88FD1-1AE5-A8A2-C101-01DC0DE8DA6F}"/>
              </a:ext>
            </a:extLst>
          </p:cNvPr>
          <p:cNvSpPr>
            <a:spLocks noGrp="1"/>
          </p:cNvSpPr>
          <p:nvPr>
            <p:ph type="dt" sz="half" idx="10"/>
          </p:nvPr>
        </p:nvSpPr>
        <p:spPr/>
        <p:txBody>
          <a:bodyPr/>
          <a:lstStyle/>
          <a:p>
            <a:fld id="{44BAF4F2-02F3-4BAE-888A-E908C8776268}" type="datetimeFigureOut">
              <a:rPr lang="en-US" smtClean="0"/>
              <a:t>11/15/2024</a:t>
            </a:fld>
            <a:endParaRPr lang="en-US"/>
          </a:p>
        </p:txBody>
      </p:sp>
      <p:sp>
        <p:nvSpPr>
          <p:cNvPr id="6" name="Footer Placeholder 5">
            <a:extLst>
              <a:ext uri="{FF2B5EF4-FFF2-40B4-BE49-F238E27FC236}">
                <a16:creationId xmlns:a16="http://schemas.microsoft.com/office/drawing/2014/main" id="{A78A49EC-265F-6EDD-635C-81B5F8C40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0110B-D193-CF3C-0994-548B6E3C7AEE}"/>
              </a:ext>
            </a:extLst>
          </p:cNvPr>
          <p:cNvSpPr>
            <a:spLocks noGrp="1"/>
          </p:cNvSpPr>
          <p:nvPr>
            <p:ph type="sldNum" sz="quarter" idx="12"/>
          </p:nvPr>
        </p:nvSpPr>
        <p:spPr/>
        <p:txBody>
          <a:bodyPr/>
          <a:lstStyle/>
          <a:p>
            <a:fld id="{1FD2C1CA-74E7-4E75-9E31-BC6A6D430023}" type="slidenum">
              <a:rPr lang="en-US" smtClean="0"/>
              <a:t>‹#›</a:t>
            </a:fld>
            <a:endParaRPr lang="en-US"/>
          </a:p>
        </p:txBody>
      </p:sp>
    </p:spTree>
    <p:extLst>
      <p:ext uri="{BB962C8B-B14F-4D97-AF65-F5344CB8AC3E}">
        <p14:creationId xmlns:p14="http://schemas.microsoft.com/office/powerpoint/2010/main" val="128991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FC9A7-2F3E-42F2-965D-E26C5E5D4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A36953-A8F5-CA3E-667E-C95A35B31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DB27C-EC4C-B9A2-C87F-2FB5AC576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AF4F2-02F3-4BAE-888A-E908C8776268}" type="datetimeFigureOut">
              <a:rPr lang="en-US" smtClean="0"/>
              <a:t>11/15/2024</a:t>
            </a:fld>
            <a:endParaRPr lang="en-US"/>
          </a:p>
        </p:txBody>
      </p:sp>
      <p:sp>
        <p:nvSpPr>
          <p:cNvPr id="5" name="Footer Placeholder 4">
            <a:extLst>
              <a:ext uri="{FF2B5EF4-FFF2-40B4-BE49-F238E27FC236}">
                <a16:creationId xmlns:a16="http://schemas.microsoft.com/office/drawing/2014/main" id="{F116E75F-643F-EB36-EC79-94C6C9BC0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97FA6-A381-792C-AFA3-AD778676E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2C1CA-74E7-4E75-9E31-BC6A6D430023}" type="slidenum">
              <a:rPr lang="en-US" smtClean="0"/>
              <a:t>‹#›</a:t>
            </a:fld>
            <a:endParaRPr lang="en-US"/>
          </a:p>
        </p:txBody>
      </p:sp>
    </p:spTree>
    <p:extLst>
      <p:ext uri="{BB962C8B-B14F-4D97-AF65-F5344CB8AC3E}">
        <p14:creationId xmlns:p14="http://schemas.microsoft.com/office/powerpoint/2010/main" val="1107828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fred.stlouisfed.org/series/M1SL" TargetMode="External"/><Relationship Id="rId3" Type="http://schemas.openxmlformats.org/officeDocument/2006/relationships/hyperlink" Target="https://fred.stlouisfed.org/series/CPILFESL" TargetMode="External"/><Relationship Id="rId7" Type="http://schemas.openxmlformats.org/officeDocument/2006/relationships/hyperlink" Target="https://fred.stlouisfed.org/series/M2SL" TargetMode="External"/><Relationship Id="rId2" Type="http://schemas.openxmlformats.org/officeDocument/2006/relationships/hyperlink" Target="https://fred.stlouisfed.org/series/FGEXPND" TargetMode="External"/><Relationship Id="rId1" Type="http://schemas.openxmlformats.org/officeDocument/2006/relationships/slideLayout" Target="../slideLayouts/slideLayout2.xml"/><Relationship Id="rId6" Type="http://schemas.openxmlformats.org/officeDocument/2006/relationships/hyperlink" Target="https://fred.stlouisfed.org/series/FEDFUNDS" TargetMode="External"/><Relationship Id="rId5" Type="http://schemas.openxmlformats.org/officeDocument/2006/relationships/hyperlink" Target="https://fred.stlouisfed.org/series/GDPC1" TargetMode="External"/><Relationship Id="rId4" Type="http://schemas.openxmlformats.org/officeDocument/2006/relationships/hyperlink" Target="https://fred.stlouisfed.org/series/UNRAT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35EC-855C-86A3-6369-BB8D1F260EB2}"/>
              </a:ext>
            </a:extLst>
          </p:cNvPr>
          <p:cNvSpPr>
            <a:spLocks noGrp="1"/>
          </p:cNvSpPr>
          <p:nvPr>
            <p:ph type="ctrTitle"/>
          </p:nvPr>
        </p:nvSpPr>
        <p:spPr>
          <a:xfrm>
            <a:off x="796413" y="1122363"/>
            <a:ext cx="10697497" cy="2476244"/>
          </a:xfrm>
        </p:spPr>
        <p:txBody>
          <a:bodyPr>
            <a:normAutofit/>
          </a:bodyPr>
          <a:lstStyle/>
          <a:p>
            <a:r>
              <a:rPr lang="en-US" dirty="0"/>
              <a:t>Looking at the Components of Gross Domestic Product (GDP)</a:t>
            </a:r>
          </a:p>
        </p:txBody>
      </p:sp>
      <p:sp>
        <p:nvSpPr>
          <p:cNvPr id="3" name="Subtitle 2">
            <a:extLst>
              <a:ext uri="{FF2B5EF4-FFF2-40B4-BE49-F238E27FC236}">
                <a16:creationId xmlns:a16="http://schemas.microsoft.com/office/drawing/2014/main" id="{82FB5C9F-C9A2-DD1C-796E-757468B0E24F}"/>
              </a:ext>
            </a:extLst>
          </p:cNvPr>
          <p:cNvSpPr>
            <a:spLocks noGrp="1"/>
          </p:cNvSpPr>
          <p:nvPr>
            <p:ph type="subTitle" idx="1"/>
          </p:nvPr>
        </p:nvSpPr>
        <p:spPr>
          <a:xfrm>
            <a:off x="1524000" y="4699818"/>
            <a:ext cx="9144000" cy="557981"/>
          </a:xfrm>
        </p:spPr>
        <p:txBody>
          <a:bodyPr/>
          <a:lstStyle/>
          <a:p>
            <a:r>
              <a:rPr lang="en-US" dirty="0"/>
              <a:t>DSC 530 Final Project</a:t>
            </a:r>
          </a:p>
        </p:txBody>
      </p:sp>
    </p:spTree>
    <p:extLst>
      <p:ext uri="{BB962C8B-B14F-4D97-AF65-F5344CB8AC3E}">
        <p14:creationId xmlns:p14="http://schemas.microsoft.com/office/powerpoint/2010/main" val="3361537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3568-0D1D-7E65-0DF1-A8E84EE9B1F7}"/>
              </a:ext>
            </a:extLst>
          </p:cNvPr>
          <p:cNvSpPr>
            <a:spLocks noGrp="1"/>
          </p:cNvSpPr>
          <p:nvPr>
            <p:ph type="title"/>
          </p:nvPr>
        </p:nvSpPr>
        <p:spPr/>
        <p:txBody>
          <a:bodyPr/>
          <a:lstStyle/>
          <a:p>
            <a:r>
              <a:rPr lang="en-US" dirty="0"/>
              <a:t>M1 Summary Statistics</a:t>
            </a:r>
          </a:p>
        </p:txBody>
      </p:sp>
      <p:sp>
        <p:nvSpPr>
          <p:cNvPr id="3" name="Content Placeholder 2">
            <a:extLst>
              <a:ext uri="{FF2B5EF4-FFF2-40B4-BE49-F238E27FC236}">
                <a16:creationId xmlns:a16="http://schemas.microsoft.com/office/drawing/2014/main" id="{0AE52E85-D836-324B-53B7-2AAE84FCD118}"/>
              </a:ext>
            </a:extLst>
          </p:cNvPr>
          <p:cNvSpPr>
            <a:spLocks noGrp="1"/>
          </p:cNvSpPr>
          <p:nvPr>
            <p:ph idx="1"/>
          </p:nvPr>
        </p:nvSpPr>
        <p:spPr/>
        <p:txBody>
          <a:bodyPr/>
          <a:lstStyle/>
          <a:p>
            <a:r>
              <a:rPr lang="en-US" dirty="0"/>
              <a:t>Mean = 2241.727</a:t>
            </a:r>
          </a:p>
          <a:p>
            <a:r>
              <a:rPr lang="en-US" dirty="0"/>
              <a:t>Mode = 141.533</a:t>
            </a:r>
          </a:p>
          <a:p>
            <a:r>
              <a:rPr lang="en-US" dirty="0"/>
              <a:t>Spread = 20520.766</a:t>
            </a:r>
          </a:p>
          <a:p>
            <a:r>
              <a:rPr lang="en-US" dirty="0"/>
              <a:t>Standard Deviation = 4557.448</a:t>
            </a:r>
          </a:p>
          <a:p>
            <a:r>
              <a:rPr lang="en-US" dirty="0"/>
              <a:t>Skew = 3.23</a:t>
            </a:r>
          </a:p>
          <a:p>
            <a:r>
              <a:rPr lang="en-US" dirty="0"/>
              <a:t>Kurtosis = 9.12</a:t>
            </a:r>
          </a:p>
        </p:txBody>
      </p:sp>
    </p:spTree>
    <p:extLst>
      <p:ext uri="{BB962C8B-B14F-4D97-AF65-F5344CB8AC3E}">
        <p14:creationId xmlns:p14="http://schemas.microsoft.com/office/powerpoint/2010/main" val="256379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1D2B-E5FA-4C4D-5ABB-070FB4758DF5}"/>
              </a:ext>
            </a:extLst>
          </p:cNvPr>
          <p:cNvSpPr>
            <a:spLocks noGrp="1"/>
          </p:cNvSpPr>
          <p:nvPr>
            <p:ph type="title"/>
          </p:nvPr>
        </p:nvSpPr>
        <p:spPr/>
        <p:txBody>
          <a:bodyPr/>
          <a:lstStyle/>
          <a:p>
            <a:r>
              <a:rPr lang="en-US" dirty="0"/>
              <a:t>M2 Histogram</a:t>
            </a:r>
          </a:p>
        </p:txBody>
      </p:sp>
      <p:pic>
        <p:nvPicPr>
          <p:cNvPr id="5" name="Content Placeholder 4">
            <a:extLst>
              <a:ext uri="{FF2B5EF4-FFF2-40B4-BE49-F238E27FC236}">
                <a16:creationId xmlns:a16="http://schemas.microsoft.com/office/drawing/2014/main" id="{88D4CE44-E38D-2E52-704B-E5483BB251FD}"/>
              </a:ext>
            </a:extLst>
          </p:cNvPr>
          <p:cNvPicPr>
            <a:picLocks noGrp="1" noChangeAspect="1"/>
          </p:cNvPicPr>
          <p:nvPr>
            <p:ph idx="1"/>
          </p:nvPr>
        </p:nvPicPr>
        <p:blipFill>
          <a:blip r:embed="rId2"/>
          <a:stretch>
            <a:fillRect/>
          </a:stretch>
        </p:blipFill>
        <p:spPr>
          <a:xfrm>
            <a:off x="3330589" y="1825625"/>
            <a:ext cx="5530821" cy="4351338"/>
          </a:xfrm>
        </p:spPr>
      </p:pic>
    </p:spTree>
    <p:extLst>
      <p:ext uri="{BB962C8B-B14F-4D97-AF65-F5344CB8AC3E}">
        <p14:creationId xmlns:p14="http://schemas.microsoft.com/office/powerpoint/2010/main" val="426451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FCBE-BB5B-AADB-C00D-8B311510C564}"/>
              </a:ext>
            </a:extLst>
          </p:cNvPr>
          <p:cNvSpPr>
            <a:spLocks noGrp="1"/>
          </p:cNvSpPr>
          <p:nvPr>
            <p:ph type="title"/>
          </p:nvPr>
        </p:nvSpPr>
        <p:spPr/>
        <p:txBody>
          <a:bodyPr/>
          <a:lstStyle/>
          <a:p>
            <a:r>
              <a:rPr lang="en-US" dirty="0"/>
              <a:t>M2 Summary Statistics</a:t>
            </a:r>
          </a:p>
        </p:txBody>
      </p:sp>
      <p:sp>
        <p:nvSpPr>
          <p:cNvPr id="3" name="Content Placeholder 2">
            <a:extLst>
              <a:ext uri="{FF2B5EF4-FFF2-40B4-BE49-F238E27FC236}">
                <a16:creationId xmlns:a16="http://schemas.microsoft.com/office/drawing/2014/main" id="{1E76143D-DE07-8C08-A4B4-073C94883381}"/>
              </a:ext>
            </a:extLst>
          </p:cNvPr>
          <p:cNvSpPr>
            <a:spLocks noGrp="1"/>
          </p:cNvSpPr>
          <p:nvPr>
            <p:ph idx="1"/>
          </p:nvPr>
        </p:nvSpPr>
        <p:spPr/>
        <p:txBody>
          <a:bodyPr/>
          <a:lstStyle/>
          <a:p>
            <a:r>
              <a:rPr lang="en-US" dirty="0"/>
              <a:t>Mean = 5369.368</a:t>
            </a:r>
          </a:p>
          <a:p>
            <a:r>
              <a:rPr lang="en-US" dirty="0"/>
              <a:t>Mode = 287.833</a:t>
            </a:r>
          </a:p>
          <a:p>
            <a:r>
              <a:rPr lang="en-US" dirty="0"/>
              <a:t>Spread = 21402.9</a:t>
            </a:r>
          </a:p>
          <a:p>
            <a:r>
              <a:rPr lang="en-US" dirty="0"/>
              <a:t>Standard Deviation = 5700.319</a:t>
            </a:r>
          </a:p>
          <a:p>
            <a:r>
              <a:rPr lang="en-US" dirty="0"/>
              <a:t>Skew = 1.41</a:t>
            </a:r>
          </a:p>
          <a:p>
            <a:r>
              <a:rPr lang="en-US" dirty="0"/>
              <a:t>Kurtosis = 1.15</a:t>
            </a:r>
          </a:p>
        </p:txBody>
      </p:sp>
    </p:spTree>
    <p:extLst>
      <p:ext uri="{BB962C8B-B14F-4D97-AF65-F5344CB8AC3E}">
        <p14:creationId xmlns:p14="http://schemas.microsoft.com/office/powerpoint/2010/main" val="43929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F418-E4D4-053B-594F-300D7D580153}"/>
              </a:ext>
            </a:extLst>
          </p:cNvPr>
          <p:cNvSpPr>
            <a:spLocks noGrp="1"/>
          </p:cNvSpPr>
          <p:nvPr>
            <p:ph type="title"/>
          </p:nvPr>
        </p:nvSpPr>
        <p:spPr/>
        <p:txBody>
          <a:bodyPr/>
          <a:lstStyle/>
          <a:p>
            <a:r>
              <a:rPr lang="en-US" dirty="0"/>
              <a:t>Unemployment Rate Histogram</a:t>
            </a:r>
          </a:p>
        </p:txBody>
      </p:sp>
      <p:pic>
        <p:nvPicPr>
          <p:cNvPr id="5" name="Content Placeholder 4">
            <a:extLst>
              <a:ext uri="{FF2B5EF4-FFF2-40B4-BE49-F238E27FC236}">
                <a16:creationId xmlns:a16="http://schemas.microsoft.com/office/drawing/2014/main" id="{80C15875-2D9C-9BA5-93CA-9B40EACA7B41}"/>
              </a:ext>
            </a:extLst>
          </p:cNvPr>
          <p:cNvPicPr>
            <a:picLocks noGrp="1" noChangeAspect="1"/>
          </p:cNvPicPr>
          <p:nvPr>
            <p:ph idx="1"/>
          </p:nvPr>
        </p:nvPicPr>
        <p:blipFill>
          <a:blip r:embed="rId2"/>
          <a:stretch>
            <a:fillRect/>
          </a:stretch>
        </p:blipFill>
        <p:spPr>
          <a:xfrm>
            <a:off x="3351371" y="1825625"/>
            <a:ext cx="5489257" cy="4351338"/>
          </a:xfrm>
        </p:spPr>
      </p:pic>
    </p:spTree>
    <p:extLst>
      <p:ext uri="{BB962C8B-B14F-4D97-AF65-F5344CB8AC3E}">
        <p14:creationId xmlns:p14="http://schemas.microsoft.com/office/powerpoint/2010/main" val="29966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9C5E-D983-E2E8-7B2C-DE08D263975A}"/>
              </a:ext>
            </a:extLst>
          </p:cNvPr>
          <p:cNvSpPr>
            <a:spLocks noGrp="1"/>
          </p:cNvSpPr>
          <p:nvPr>
            <p:ph type="title"/>
          </p:nvPr>
        </p:nvSpPr>
        <p:spPr/>
        <p:txBody>
          <a:bodyPr/>
          <a:lstStyle/>
          <a:p>
            <a:r>
              <a:rPr lang="en-US" dirty="0"/>
              <a:t>Unemployment Summary Statistics</a:t>
            </a:r>
          </a:p>
        </p:txBody>
      </p:sp>
      <p:sp>
        <p:nvSpPr>
          <p:cNvPr id="3" name="Content Placeholder 2">
            <a:extLst>
              <a:ext uri="{FF2B5EF4-FFF2-40B4-BE49-F238E27FC236}">
                <a16:creationId xmlns:a16="http://schemas.microsoft.com/office/drawing/2014/main" id="{A8633B12-FB1E-976B-4BBF-FAB20AD008B7}"/>
              </a:ext>
            </a:extLst>
          </p:cNvPr>
          <p:cNvSpPr>
            <a:spLocks noGrp="1"/>
          </p:cNvSpPr>
          <p:nvPr>
            <p:ph idx="1"/>
          </p:nvPr>
        </p:nvSpPr>
        <p:spPr/>
        <p:txBody>
          <a:bodyPr/>
          <a:lstStyle/>
          <a:p>
            <a:r>
              <a:rPr lang="en-US" dirty="0"/>
              <a:t>Mean = 5.89</a:t>
            </a:r>
          </a:p>
          <a:p>
            <a:r>
              <a:rPr lang="en-US" dirty="0"/>
              <a:t>Mode = 5.7</a:t>
            </a:r>
          </a:p>
          <a:p>
            <a:r>
              <a:rPr lang="en-US" dirty="0"/>
              <a:t>Spread = 9.6</a:t>
            </a:r>
          </a:p>
          <a:p>
            <a:r>
              <a:rPr lang="en-US" dirty="0"/>
              <a:t>Standard Deviation = 1.68</a:t>
            </a:r>
          </a:p>
          <a:p>
            <a:r>
              <a:rPr lang="en-US" dirty="0"/>
              <a:t>Skew = 0.88</a:t>
            </a:r>
          </a:p>
          <a:p>
            <a:r>
              <a:rPr lang="en-US" dirty="0"/>
              <a:t>Kurtosis = 0.80</a:t>
            </a:r>
          </a:p>
          <a:p>
            <a:endParaRPr lang="en-US" dirty="0"/>
          </a:p>
        </p:txBody>
      </p:sp>
    </p:spTree>
    <p:extLst>
      <p:ext uri="{BB962C8B-B14F-4D97-AF65-F5344CB8AC3E}">
        <p14:creationId xmlns:p14="http://schemas.microsoft.com/office/powerpoint/2010/main" val="258693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FE40-8FF2-D271-60C3-537B0DAAD9AA}"/>
              </a:ext>
            </a:extLst>
          </p:cNvPr>
          <p:cNvSpPr>
            <a:spLocks noGrp="1"/>
          </p:cNvSpPr>
          <p:nvPr>
            <p:ph type="title"/>
          </p:nvPr>
        </p:nvSpPr>
        <p:spPr/>
        <p:txBody>
          <a:bodyPr/>
          <a:lstStyle/>
          <a:p>
            <a:r>
              <a:rPr lang="en-US" dirty="0"/>
              <a:t>Government Expenditures Histogram</a:t>
            </a:r>
          </a:p>
        </p:txBody>
      </p:sp>
      <p:pic>
        <p:nvPicPr>
          <p:cNvPr id="5" name="Content Placeholder 4">
            <a:extLst>
              <a:ext uri="{FF2B5EF4-FFF2-40B4-BE49-F238E27FC236}">
                <a16:creationId xmlns:a16="http://schemas.microsoft.com/office/drawing/2014/main" id="{0EDD6187-9C7F-20F5-0357-380D5F26EBAF}"/>
              </a:ext>
            </a:extLst>
          </p:cNvPr>
          <p:cNvPicPr>
            <a:picLocks noGrp="1" noChangeAspect="1"/>
          </p:cNvPicPr>
          <p:nvPr>
            <p:ph idx="1"/>
          </p:nvPr>
        </p:nvPicPr>
        <p:blipFill>
          <a:blip r:embed="rId2"/>
          <a:stretch>
            <a:fillRect/>
          </a:stretch>
        </p:blipFill>
        <p:spPr>
          <a:xfrm>
            <a:off x="3409556" y="1825625"/>
            <a:ext cx="5372888" cy="4351338"/>
          </a:xfrm>
        </p:spPr>
      </p:pic>
    </p:spTree>
    <p:extLst>
      <p:ext uri="{BB962C8B-B14F-4D97-AF65-F5344CB8AC3E}">
        <p14:creationId xmlns:p14="http://schemas.microsoft.com/office/powerpoint/2010/main" val="13975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BC9F-7708-964A-B84E-3DE5356C4B16}"/>
              </a:ext>
            </a:extLst>
          </p:cNvPr>
          <p:cNvSpPr>
            <a:spLocks noGrp="1"/>
          </p:cNvSpPr>
          <p:nvPr>
            <p:ph type="title"/>
          </p:nvPr>
        </p:nvSpPr>
        <p:spPr/>
        <p:txBody>
          <a:bodyPr/>
          <a:lstStyle/>
          <a:p>
            <a:r>
              <a:rPr lang="en-US" dirty="0"/>
              <a:t>Government Expenditures Summary Statistics</a:t>
            </a:r>
          </a:p>
        </p:txBody>
      </p:sp>
      <p:sp>
        <p:nvSpPr>
          <p:cNvPr id="3" name="Content Placeholder 2">
            <a:extLst>
              <a:ext uri="{FF2B5EF4-FFF2-40B4-BE49-F238E27FC236}">
                <a16:creationId xmlns:a16="http://schemas.microsoft.com/office/drawing/2014/main" id="{99A48385-5558-1630-D47E-73996E361448}"/>
              </a:ext>
            </a:extLst>
          </p:cNvPr>
          <p:cNvSpPr>
            <a:spLocks noGrp="1"/>
          </p:cNvSpPr>
          <p:nvPr>
            <p:ph idx="1"/>
          </p:nvPr>
        </p:nvSpPr>
        <p:spPr/>
        <p:txBody>
          <a:bodyPr/>
          <a:lstStyle/>
          <a:p>
            <a:r>
              <a:rPr lang="en-US" dirty="0"/>
              <a:t>Mean = 1953.975</a:t>
            </a:r>
          </a:p>
          <a:p>
            <a:r>
              <a:rPr lang="en-US" dirty="0"/>
              <a:t>Mode = 89.118</a:t>
            </a:r>
          </a:p>
          <a:p>
            <a:r>
              <a:rPr lang="en-US" dirty="0"/>
              <a:t>Spread = 8795.173</a:t>
            </a:r>
          </a:p>
          <a:p>
            <a:r>
              <a:rPr lang="en-US" dirty="0"/>
              <a:t>Standard Deviation = 1900.629</a:t>
            </a:r>
          </a:p>
          <a:p>
            <a:r>
              <a:rPr lang="en-US" dirty="0"/>
              <a:t>Skew = 1.217</a:t>
            </a:r>
          </a:p>
          <a:p>
            <a:r>
              <a:rPr lang="en-US" dirty="0"/>
              <a:t>Kurtosis = 0.961</a:t>
            </a:r>
          </a:p>
          <a:p>
            <a:endParaRPr lang="en-US" dirty="0"/>
          </a:p>
        </p:txBody>
      </p:sp>
    </p:spTree>
    <p:extLst>
      <p:ext uri="{BB962C8B-B14F-4D97-AF65-F5344CB8AC3E}">
        <p14:creationId xmlns:p14="http://schemas.microsoft.com/office/powerpoint/2010/main" val="205771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60B9-90AF-7BC1-B18B-ABCA24775AF6}"/>
              </a:ext>
            </a:extLst>
          </p:cNvPr>
          <p:cNvSpPr>
            <a:spLocks noGrp="1"/>
          </p:cNvSpPr>
          <p:nvPr>
            <p:ph type="title"/>
          </p:nvPr>
        </p:nvSpPr>
        <p:spPr/>
        <p:txBody>
          <a:bodyPr/>
          <a:lstStyle/>
          <a:p>
            <a:r>
              <a:rPr lang="en-US" dirty="0"/>
              <a:t>Federal Funds Rate Histogram</a:t>
            </a:r>
          </a:p>
        </p:txBody>
      </p:sp>
      <p:pic>
        <p:nvPicPr>
          <p:cNvPr id="5" name="Content Placeholder 4">
            <a:extLst>
              <a:ext uri="{FF2B5EF4-FFF2-40B4-BE49-F238E27FC236}">
                <a16:creationId xmlns:a16="http://schemas.microsoft.com/office/drawing/2014/main" id="{20CEC02E-7FC6-E944-1A3A-291876317EC0}"/>
              </a:ext>
            </a:extLst>
          </p:cNvPr>
          <p:cNvPicPr>
            <a:picLocks noGrp="1" noChangeAspect="1"/>
          </p:cNvPicPr>
          <p:nvPr>
            <p:ph idx="1"/>
          </p:nvPr>
        </p:nvPicPr>
        <p:blipFill>
          <a:blip r:embed="rId2"/>
          <a:stretch>
            <a:fillRect/>
          </a:stretch>
        </p:blipFill>
        <p:spPr>
          <a:xfrm>
            <a:off x="3193755" y="1825625"/>
            <a:ext cx="5804489" cy="4351338"/>
          </a:xfrm>
        </p:spPr>
      </p:pic>
    </p:spTree>
    <p:extLst>
      <p:ext uri="{BB962C8B-B14F-4D97-AF65-F5344CB8AC3E}">
        <p14:creationId xmlns:p14="http://schemas.microsoft.com/office/powerpoint/2010/main" val="2961196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BDB3-BA10-E956-7824-E08A8692AAE1}"/>
              </a:ext>
            </a:extLst>
          </p:cNvPr>
          <p:cNvSpPr>
            <a:spLocks noGrp="1"/>
          </p:cNvSpPr>
          <p:nvPr>
            <p:ph type="title"/>
          </p:nvPr>
        </p:nvSpPr>
        <p:spPr/>
        <p:txBody>
          <a:bodyPr/>
          <a:lstStyle/>
          <a:p>
            <a:r>
              <a:rPr lang="en-US" dirty="0"/>
              <a:t>Federal Funds Rate Summary Statistics</a:t>
            </a:r>
          </a:p>
        </p:txBody>
      </p:sp>
      <p:sp>
        <p:nvSpPr>
          <p:cNvPr id="3" name="Content Placeholder 2">
            <a:extLst>
              <a:ext uri="{FF2B5EF4-FFF2-40B4-BE49-F238E27FC236}">
                <a16:creationId xmlns:a16="http://schemas.microsoft.com/office/drawing/2014/main" id="{F862AE72-AD63-A431-C706-C1E94A1B39BF}"/>
              </a:ext>
            </a:extLst>
          </p:cNvPr>
          <p:cNvSpPr>
            <a:spLocks noGrp="1"/>
          </p:cNvSpPr>
          <p:nvPr>
            <p:ph idx="1"/>
          </p:nvPr>
        </p:nvSpPr>
        <p:spPr/>
        <p:txBody>
          <a:bodyPr/>
          <a:lstStyle/>
          <a:p>
            <a:r>
              <a:rPr lang="en-US" dirty="0"/>
              <a:t>Mean = 4.77</a:t>
            </a:r>
          </a:p>
          <a:p>
            <a:r>
              <a:rPr lang="en-US" dirty="0"/>
              <a:t>Mode = 0.09</a:t>
            </a:r>
          </a:p>
          <a:p>
            <a:r>
              <a:rPr lang="en-US" dirty="0"/>
              <a:t>Spread = 17.72</a:t>
            </a:r>
          </a:p>
          <a:p>
            <a:r>
              <a:rPr lang="en-US" dirty="0"/>
              <a:t>Standard Deviation = 3.61</a:t>
            </a:r>
          </a:p>
          <a:p>
            <a:r>
              <a:rPr lang="en-US" dirty="0"/>
              <a:t>Skew = 0.92</a:t>
            </a:r>
          </a:p>
          <a:p>
            <a:r>
              <a:rPr lang="en-US" dirty="0"/>
              <a:t>Kurtosis = 1.11</a:t>
            </a:r>
          </a:p>
          <a:p>
            <a:endParaRPr lang="en-US" dirty="0"/>
          </a:p>
        </p:txBody>
      </p:sp>
    </p:spTree>
    <p:extLst>
      <p:ext uri="{BB962C8B-B14F-4D97-AF65-F5344CB8AC3E}">
        <p14:creationId xmlns:p14="http://schemas.microsoft.com/office/powerpoint/2010/main" val="372422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5726-6FB7-8FE5-2839-4E08FF7B8C76}"/>
              </a:ext>
            </a:extLst>
          </p:cNvPr>
          <p:cNvSpPr>
            <a:spLocks noGrp="1"/>
          </p:cNvSpPr>
          <p:nvPr>
            <p:ph type="title"/>
          </p:nvPr>
        </p:nvSpPr>
        <p:spPr/>
        <p:txBody>
          <a:bodyPr/>
          <a:lstStyle/>
          <a:p>
            <a:r>
              <a:rPr lang="en-US" dirty="0"/>
              <a:t>Inflation Histogram	</a:t>
            </a:r>
          </a:p>
        </p:txBody>
      </p:sp>
      <p:pic>
        <p:nvPicPr>
          <p:cNvPr id="5" name="Content Placeholder 4">
            <a:extLst>
              <a:ext uri="{FF2B5EF4-FFF2-40B4-BE49-F238E27FC236}">
                <a16:creationId xmlns:a16="http://schemas.microsoft.com/office/drawing/2014/main" id="{BCF09213-3DF7-2E17-2423-BBDFE4102D16}"/>
              </a:ext>
            </a:extLst>
          </p:cNvPr>
          <p:cNvPicPr>
            <a:picLocks noGrp="1" noChangeAspect="1"/>
          </p:cNvPicPr>
          <p:nvPr>
            <p:ph idx="1"/>
          </p:nvPr>
        </p:nvPicPr>
        <p:blipFill>
          <a:blip r:embed="rId2"/>
          <a:stretch>
            <a:fillRect/>
          </a:stretch>
        </p:blipFill>
        <p:spPr>
          <a:xfrm>
            <a:off x="3220437" y="1825625"/>
            <a:ext cx="5751125" cy="4351338"/>
          </a:xfrm>
        </p:spPr>
      </p:pic>
    </p:spTree>
    <p:extLst>
      <p:ext uri="{BB962C8B-B14F-4D97-AF65-F5344CB8AC3E}">
        <p14:creationId xmlns:p14="http://schemas.microsoft.com/office/powerpoint/2010/main" val="321274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BB8D-6FC2-9648-EC1C-AC3B1191037D}"/>
              </a:ext>
            </a:extLst>
          </p:cNvPr>
          <p:cNvSpPr>
            <a:spLocks noGrp="1"/>
          </p:cNvSpPr>
          <p:nvPr>
            <p:ph type="title"/>
          </p:nvPr>
        </p:nvSpPr>
        <p:spPr/>
        <p:txBody>
          <a:bodyPr/>
          <a:lstStyle/>
          <a:p>
            <a:r>
              <a:rPr lang="en-US" dirty="0"/>
              <a:t>What is Gross Domestic Product (GDP)?</a:t>
            </a:r>
          </a:p>
        </p:txBody>
      </p:sp>
      <p:sp>
        <p:nvSpPr>
          <p:cNvPr id="3" name="Content Placeholder 2">
            <a:extLst>
              <a:ext uri="{FF2B5EF4-FFF2-40B4-BE49-F238E27FC236}">
                <a16:creationId xmlns:a16="http://schemas.microsoft.com/office/drawing/2014/main" id="{D390E5F0-D3DB-10D1-90E3-80B6F9DA3A45}"/>
              </a:ext>
            </a:extLst>
          </p:cNvPr>
          <p:cNvSpPr>
            <a:spLocks noGrp="1"/>
          </p:cNvSpPr>
          <p:nvPr>
            <p:ph idx="1"/>
          </p:nvPr>
        </p:nvSpPr>
        <p:spPr/>
        <p:txBody>
          <a:bodyPr/>
          <a:lstStyle/>
          <a:p>
            <a:r>
              <a:rPr lang="en-US" dirty="0"/>
              <a:t>GDP is the summation of economic activity in a country</a:t>
            </a:r>
          </a:p>
          <a:p>
            <a:endParaRPr lang="en-US" dirty="0"/>
          </a:p>
          <a:p>
            <a:r>
              <a:rPr lang="en-US" dirty="0"/>
              <a:t>Higher </a:t>
            </a:r>
            <a:r>
              <a:rPr lang="en-US"/>
              <a:t>GDP is </a:t>
            </a:r>
            <a:r>
              <a:rPr lang="en-US" dirty="0"/>
              <a:t>a good thing</a:t>
            </a:r>
          </a:p>
          <a:p>
            <a:endParaRPr lang="en-US" dirty="0"/>
          </a:p>
          <a:p>
            <a:r>
              <a:rPr lang="en-US" dirty="0"/>
              <a:t>Although there are flaws with the calculations for GDP, it is seen as the best approximation of economic activity in a country</a:t>
            </a:r>
          </a:p>
        </p:txBody>
      </p:sp>
    </p:spTree>
    <p:extLst>
      <p:ext uri="{BB962C8B-B14F-4D97-AF65-F5344CB8AC3E}">
        <p14:creationId xmlns:p14="http://schemas.microsoft.com/office/powerpoint/2010/main" val="1230451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84F1-B14F-9DB7-229F-AAB59BF7552A}"/>
              </a:ext>
            </a:extLst>
          </p:cNvPr>
          <p:cNvSpPr>
            <a:spLocks noGrp="1"/>
          </p:cNvSpPr>
          <p:nvPr>
            <p:ph type="title"/>
          </p:nvPr>
        </p:nvSpPr>
        <p:spPr/>
        <p:txBody>
          <a:bodyPr/>
          <a:lstStyle/>
          <a:p>
            <a:r>
              <a:rPr lang="en-US" dirty="0"/>
              <a:t>Inflation Summary Statistics</a:t>
            </a:r>
          </a:p>
        </p:txBody>
      </p:sp>
      <p:sp>
        <p:nvSpPr>
          <p:cNvPr id="3" name="Content Placeholder 2">
            <a:extLst>
              <a:ext uri="{FF2B5EF4-FFF2-40B4-BE49-F238E27FC236}">
                <a16:creationId xmlns:a16="http://schemas.microsoft.com/office/drawing/2014/main" id="{68667EB8-171B-DF91-7932-2DF6F44C5832}"/>
              </a:ext>
            </a:extLst>
          </p:cNvPr>
          <p:cNvSpPr>
            <a:spLocks noGrp="1"/>
          </p:cNvSpPr>
          <p:nvPr>
            <p:ph idx="1"/>
          </p:nvPr>
        </p:nvSpPr>
        <p:spPr/>
        <p:txBody>
          <a:bodyPr/>
          <a:lstStyle/>
          <a:p>
            <a:r>
              <a:rPr lang="en-US" dirty="0"/>
              <a:t>Mean = 3.70</a:t>
            </a:r>
          </a:p>
          <a:p>
            <a:r>
              <a:rPr lang="en-US" dirty="0"/>
              <a:t>Mode = 1.81</a:t>
            </a:r>
          </a:p>
          <a:p>
            <a:r>
              <a:rPr lang="en-US" dirty="0"/>
              <a:t>Spread = 12.63</a:t>
            </a:r>
          </a:p>
          <a:p>
            <a:r>
              <a:rPr lang="en-US" dirty="0"/>
              <a:t>Standard Deviation = 2.50</a:t>
            </a:r>
          </a:p>
          <a:p>
            <a:r>
              <a:rPr lang="en-US" dirty="0"/>
              <a:t>Skew = 1.59</a:t>
            </a:r>
          </a:p>
          <a:p>
            <a:r>
              <a:rPr lang="en-US" dirty="0"/>
              <a:t>Kurtosis = 2.42</a:t>
            </a:r>
          </a:p>
          <a:p>
            <a:endParaRPr lang="en-US" dirty="0"/>
          </a:p>
        </p:txBody>
      </p:sp>
    </p:spTree>
    <p:extLst>
      <p:ext uri="{BB962C8B-B14F-4D97-AF65-F5344CB8AC3E}">
        <p14:creationId xmlns:p14="http://schemas.microsoft.com/office/powerpoint/2010/main" val="70285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FEBA-9DCF-FE37-B8D4-555B93757B39}"/>
              </a:ext>
            </a:extLst>
          </p:cNvPr>
          <p:cNvSpPr>
            <a:spLocks noGrp="1"/>
          </p:cNvSpPr>
          <p:nvPr>
            <p:ph type="title"/>
          </p:nvPr>
        </p:nvSpPr>
        <p:spPr/>
        <p:txBody>
          <a:bodyPr/>
          <a:lstStyle/>
          <a:p>
            <a:r>
              <a:rPr lang="en-US" dirty="0"/>
              <a:t>Should We Remove Outliers?	</a:t>
            </a:r>
          </a:p>
        </p:txBody>
      </p:sp>
      <p:sp>
        <p:nvSpPr>
          <p:cNvPr id="3" name="Content Placeholder 2">
            <a:extLst>
              <a:ext uri="{FF2B5EF4-FFF2-40B4-BE49-F238E27FC236}">
                <a16:creationId xmlns:a16="http://schemas.microsoft.com/office/drawing/2014/main" id="{F8E4B0BC-670D-8E00-19D9-2EF6299E9224}"/>
              </a:ext>
            </a:extLst>
          </p:cNvPr>
          <p:cNvSpPr>
            <a:spLocks noGrp="1"/>
          </p:cNvSpPr>
          <p:nvPr>
            <p:ph idx="1"/>
          </p:nvPr>
        </p:nvSpPr>
        <p:spPr>
          <a:xfrm>
            <a:off x="838200" y="1406013"/>
            <a:ext cx="10515600" cy="5279922"/>
          </a:xfrm>
        </p:spPr>
        <p:txBody>
          <a:bodyPr>
            <a:normAutofit/>
          </a:bodyPr>
          <a:lstStyle/>
          <a:p>
            <a:r>
              <a:rPr lang="en-US" dirty="0"/>
              <a:t>As these results are based on time, I don’t think any results should be removed (as I don’t think they are incorrect, they simply reflect an unusual situation, like the 12% unemployment rate)</a:t>
            </a:r>
          </a:p>
          <a:p>
            <a:r>
              <a:rPr lang="en-US" dirty="0"/>
              <a:t>However, the histograms reveal some interesting information</a:t>
            </a:r>
          </a:p>
          <a:p>
            <a:pPr lvl="1"/>
            <a:r>
              <a:rPr lang="en-US" dirty="0"/>
              <a:t>The government had near 0 expenditures for a large part of its history</a:t>
            </a:r>
          </a:p>
          <a:p>
            <a:pPr lvl="1"/>
            <a:r>
              <a:rPr lang="en-US" dirty="0"/>
              <a:t>Inflation has been near 2% for the majority of the data set, which is the Federal Reserve’s goal for inflation</a:t>
            </a:r>
          </a:p>
          <a:p>
            <a:r>
              <a:rPr lang="en-US" dirty="0"/>
              <a:t>GDP is evenly spaced, as GDP generally grows over time and thus has an approximately even number of each amount</a:t>
            </a:r>
          </a:p>
          <a:p>
            <a:pPr lvl="1"/>
            <a:r>
              <a:rPr lang="en-US" dirty="0"/>
              <a:t>However, M1 and M2 should also follow this pattern, but instead are bunched near the lower amounts, with a few much higher amounts</a:t>
            </a:r>
          </a:p>
          <a:p>
            <a:pPr lvl="1"/>
            <a:r>
              <a:rPr lang="en-US" dirty="0"/>
              <a:t>May be an interesting thing to study whether these higher levels of M1, M2 affect GDP</a:t>
            </a:r>
          </a:p>
        </p:txBody>
      </p:sp>
    </p:spTree>
    <p:extLst>
      <p:ext uri="{BB962C8B-B14F-4D97-AF65-F5344CB8AC3E}">
        <p14:creationId xmlns:p14="http://schemas.microsoft.com/office/powerpoint/2010/main" val="548395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7CCC-3F54-BCBB-E353-71AF848FDCF8}"/>
              </a:ext>
            </a:extLst>
          </p:cNvPr>
          <p:cNvSpPr>
            <a:spLocks noGrp="1"/>
          </p:cNvSpPr>
          <p:nvPr>
            <p:ph type="title"/>
          </p:nvPr>
        </p:nvSpPr>
        <p:spPr/>
        <p:txBody>
          <a:bodyPr/>
          <a:lstStyle/>
          <a:p>
            <a:r>
              <a:rPr lang="en-US" dirty="0"/>
              <a:t>Comparing Two Scenarios with a PMF</a:t>
            </a:r>
          </a:p>
        </p:txBody>
      </p:sp>
      <p:sp>
        <p:nvSpPr>
          <p:cNvPr id="3" name="Content Placeholder 2">
            <a:extLst>
              <a:ext uri="{FF2B5EF4-FFF2-40B4-BE49-F238E27FC236}">
                <a16:creationId xmlns:a16="http://schemas.microsoft.com/office/drawing/2014/main" id="{ED1C6B30-5F5C-5CCC-584D-25359722A978}"/>
              </a:ext>
            </a:extLst>
          </p:cNvPr>
          <p:cNvSpPr>
            <a:spLocks noGrp="1"/>
          </p:cNvSpPr>
          <p:nvPr>
            <p:ph idx="1"/>
          </p:nvPr>
        </p:nvSpPr>
        <p:spPr/>
        <p:txBody>
          <a:bodyPr/>
          <a:lstStyle/>
          <a:p>
            <a:r>
              <a:rPr lang="en-US" dirty="0"/>
              <a:t>I was interested in comparing two time periods of inflation, from 1970-1979 and 2019 until the most recent data point.</a:t>
            </a:r>
          </a:p>
          <a:p>
            <a:r>
              <a:rPr lang="en-US" dirty="0"/>
              <a:t>Both have some periods of high inflation involved (stagflation occurred in the 1970s, which involved high inflation and high unemployment at the same time, which usually does not happen)</a:t>
            </a:r>
          </a:p>
          <a:p>
            <a:r>
              <a:rPr lang="en-US" dirty="0"/>
              <a:t>I was curious if we could compare the length and level of inflation in these two time periods</a:t>
            </a:r>
          </a:p>
        </p:txBody>
      </p:sp>
    </p:spTree>
    <p:extLst>
      <p:ext uri="{BB962C8B-B14F-4D97-AF65-F5344CB8AC3E}">
        <p14:creationId xmlns:p14="http://schemas.microsoft.com/office/powerpoint/2010/main" val="270613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004D-CF2B-C778-2DD1-FC4A4E973443}"/>
              </a:ext>
            </a:extLst>
          </p:cNvPr>
          <p:cNvSpPr>
            <a:spLocks noGrp="1"/>
          </p:cNvSpPr>
          <p:nvPr>
            <p:ph type="title"/>
          </p:nvPr>
        </p:nvSpPr>
        <p:spPr/>
        <p:txBody>
          <a:bodyPr/>
          <a:lstStyle/>
          <a:p>
            <a:r>
              <a:rPr lang="en-US" dirty="0"/>
              <a:t>PMF Chart Comparing These Two Periods</a:t>
            </a:r>
          </a:p>
        </p:txBody>
      </p:sp>
      <p:pic>
        <p:nvPicPr>
          <p:cNvPr id="27" name="Content Placeholder 26">
            <a:extLst>
              <a:ext uri="{FF2B5EF4-FFF2-40B4-BE49-F238E27FC236}">
                <a16:creationId xmlns:a16="http://schemas.microsoft.com/office/drawing/2014/main" id="{8A28FD6F-D591-E9BE-9005-B511C0502AF0}"/>
              </a:ext>
            </a:extLst>
          </p:cNvPr>
          <p:cNvPicPr>
            <a:picLocks noGrp="1" noChangeAspect="1"/>
          </p:cNvPicPr>
          <p:nvPr>
            <p:ph idx="1"/>
          </p:nvPr>
        </p:nvPicPr>
        <p:blipFill>
          <a:blip r:embed="rId2"/>
          <a:stretch>
            <a:fillRect/>
          </a:stretch>
        </p:blipFill>
        <p:spPr>
          <a:xfrm>
            <a:off x="1810450" y="1825625"/>
            <a:ext cx="8571100" cy="4351338"/>
          </a:xfrm>
        </p:spPr>
      </p:pic>
    </p:spTree>
    <p:extLst>
      <p:ext uri="{BB962C8B-B14F-4D97-AF65-F5344CB8AC3E}">
        <p14:creationId xmlns:p14="http://schemas.microsoft.com/office/powerpoint/2010/main" val="170795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0B7-72AD-097C-1B3B-3D418D1D3DE8}"/>
              </a:ext>
            </a:extLst>
          </p:cNvPr>
          <p:cNvSpPr>
            <a:spLocks noGrp="1"/>
          </p:cNvSpPr>
          <p:nvPr>
            <p:ph type="title"/>
          </p:nvPr>
        </p:nvSpPr>
        <p:spPr/>
        <p:txBody>
          <a:bodyPr/>
          <a:lstStyle/>
          <a:p>
            <a:r>
              <a:rPr lang="en-US" dirty="0"/>
              <a:t>Inflation Comparison</a:t>
            </a:r>
          </a:p>
        </p:txBody>
      </p:sp>
      <p:sp>
        <p:nvSpPr>
          <p:cNvPr id="3" name="Content Placeholder 2">
            <a:extLst>
              <a:ext uri="{FF2B5EF4-FFF2-40B4-BE49-F238E27FC236}">
                <a16:creationId xmlns:a16="http://schemas.microsoft.com/office/drawing/2014/main" id="{C01A85B0-0685-0076-FC9D-32C9F8C3ED69}"/>
              </a:ext>
            </a:extLst>
          </p:cNvPr>
          <p:cNvSpPr>
            <a:spLocks noGrp="1"/>
          </p:cNvSpPr>
          <p:nvPr>
            <p:ph idx="1"/>
          </p:nvPr>
        </p:nvSpPr>
        <p:spPr/>
        <p:txBody>
          <a:bodyPr/>
          <a:lstStyle/>
          <a:p>
            <a:r>
              <a:rPr lang="en-US" dirty="0"/>
              <a:t>Inflation got higher during the 2020s inflation than during the 1970s inflation (at least for a longer time)</a:t>
            </a:r>
          </a:p>
          <a:p>
            <a:r>
              <a:rPr lang="en-US" dirty="0"/>
              <a:t>But inflation in the 1970s was longer lasting, it appears, with a longer period of high, but not incredibly high, inflation</a:t>
            </a:r>
          </a:p>
          <a:p>
            <a:pPr lvl="1"/>
            <a:r>
              <a:rPr lang="en-US" dirty="0"/>
              <a:t>This may have caused the longer inflationary period in the 1970s, as people might have accepted it since it wasn’t too high (until other economic problems started causing high unemployment at the same time)</a:t>
            </a:r>
          </a:p>
        </p:txBody>
      </p:sp>
    </p:spTree>
    <p:extLst>
      <p:ext uri="{BB962C8B-B14F-4D97-AF65-F5344CB8AC3E}">
        <p14:creationId xmlns:p14="http://schemas.microsoft.com/office/powerpoint/2010/main" val="2890479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74A5-DCF8-7B6C-6AAE-0CE117A7A00C}"/>
              </a:ext>
            </a:extLst>
          </p:cNvPr>
          <p:cNvSpPr>
            <a:spLocks noGrp="1"/>
          </p:cNvSpPr>
          <p:nvPr>
            <p:ph type="title"/>
          </p:nvPr>
        </p:nvSpPr>
        <p:spPr/>
        <p:txBody>
          <a:bodyPr/>
          <a:lstStyle/>
          <a:p>
            <a:r>
              <a:rPr lang="en-US" dirty="0"/>
              <a:t>CDF Example Using the Unemployment Rate</a:t>
            </a:r>
          </a:p>
        </p:txBody>
      </p:sp>
      <p:sp>
        <p:nvSpPr>
          <p:cNvPr id="3" name="Content Placeholder 2">
            <a:extLst>
              <a:ext uri="{FF2B5EF4-FFF2-40B4-BE49-F238E27FC236}">
                <a16:creationId xmlns:a16="http://schemas.microsoft.com/office/drawing/2014/main" id="{A8CE1F6F-D9A8-9DE1-349C-251CEB3ED81C}"/>
              </a:ext>
            </a:extLst>
          </p:cNvPr>
          <p:cNvSpPr>
            <a:spLocks noGrp="1"/>
          </p:cNvSpPr>
          <p:nvPr>
            <p:ph idx="1"/>
          </p:nvPr>
        </p:nvSpPr>
        <p:spPr/>
        <p:txBody>
          <a:bodyPr/>
          <a:lstStyle/>
          <a:p>
            <a:r>
              <a:rPr lang="en-US" dirty="0"/>
              <a:t>I know the Federal Reserve has a goal for the inflation rate, and the unemployment rate is usually inversely related to the inflation rate</a:t>
            </a:r>
          </a:p>
          <a:p>
            <a:r>
              <a:rPr lang="en-US" dirty="0"/>
              <a:t>Let’s see if the unemployment rate matches inflation </a:t>
            </a:r>
          </a:p>
          <a:p>
            <a:pPr lvl="1"/>
            <a:r>
              <a:rPr lang="en-US" dirty="0"/>
              <a:t>There should be a lower increase in the CDF near the lower unemployment rates (as there are fewer high inflation periods) and a faster increase as unemployment reaches higher levels</a:t>
            </a:r>
          </a:p>
        </p:txBody>
      </p:sp>
    </p:spTree>
    <p:extLst>
      <p:ext uri="{BB962C8B-B14F-4D97-AF65-F5344CB8AC3E}">
        <p14:creationId xmlns:p14="http://schemas.microsoft.com/office/powerpoint/2010/main" val="201788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379-F331-591B-81D7-84B751049C7A}"/>
              </a:ext>
            </a:extLst>
          </p:cNvPr>
          <p:cNvSpPr>
            <a:spLocks noGrp="1"/>
          </p:cNvSpPr>
          <p:nvPr>
            <p:ph type="title"/>
          </p:nvPr>
        </p:nvSpPr>
        <p:spPr/>
        <p:txBody>
          <a:bodyPr/>
          <a:lstStyle/>
          <a:p>
            <a:r>
              <a:rPr lang="en-US" dirty="0"/>
              <a:t>Unemployment Rate CDF</a:t>
            </a:r>
          </a:p>
        </p:txBody>
      </p:sp>
      <p:pic>
        <p:nvPicPr>
          <p:cNvPr id="5" name="Content Placeholder 4">
            <a:extLst>
              <a:ext uri="{FF2B5EF4-FFF2-40B4-BE49-F238E27FC236}">
                <a16:creationId xmlns:a16="http://schemas.microsoft.com/office/drawing/2014/main" id="{5956C917-A607-8E63-3603-07B4E4F04E88}"/>
              </a:ext>
            </a:extLst>
          </p:cNvPr>
          <p:cNvPicPr>
            <a:picLocks noGrp="1" noChangeAspect="1"/>
          </p:cNvPicPr>
          <p:nvPr>
            <p:ph idx="1"/>
          </p:nvPr>
        </p:nvPicPr>
        <p:blipFill>
          <a:blip r:embed="rId2"/>
          <a:stretch>
            <a:fillRect/>
          </a:stretch>
        </p:blipFill>
        <p:spPr>
          <a:xfrm>
            <a:off x="3134787" y="1825625"/>
            <a:ext cx="5922426" cy="4351338"/>
          </a:xfrm>
        </p:spPr>
      </p:pic>
    </p:spTree>
    <p:extLst>
      <p:ext uri="{BB962C8B-B14F-4D97-AF65-F5344CB8AC3E}">
        <p14:creationId xmlns:p14="http://schemas.microsoft.com/office/powerpoint/2010/main" val="2054113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98798-ED4F-E39D-B7D3-3A3CD5B0D8F1}"/>
              </a:ext>
            </a:extLst>
          </p:cNvPr>
          <p:cNvSpPr>
            <a:spLocks noGrp="1"/>
          </p:cNvSpPr>
          <p:nvPr>
            <p:ph idx="1"/>
          </p:nvPr>
        </p:nvSpPr>
        <p:spPr>
          <a:xfrm>
            <a:off x="838200" y="707923"/>
            <a:ext cx="10515600" cy="5469040"/>
          </a:xfrm>
        </p:spPr>
        <p:txBody>
          <a:bodyPr/>
          <a:lstStyle/>
          <a:p>
            <a:r>
              <a:rPr lang="en-US" dirty="0"/>
              <a:t>The unemployment rate is higher than I thought it was most of the time (I assumed there would be some growth in the CDF before it got to 4%)</a:t>
            </a:r>
          </a:p>
          <a:p>
            <a:r>
              <a:rPr lang="en-US" dirty="0"/>
              <a:t>The general shape does match my expectations, however, with a majority of the increase in the CDF being at higher unemployment rates and a slowing down at the end as it reached abnormally high unemployment rates</a:t>
            </a:r>
          </a:p>
          <a:p>
            <a:r>
              <a:rPr lang="en-US" dirty="0"/>
              <a:t>It would be interesting to compare the unemployment rate during the two inflationary periods I checked before</a:t>
            </a:r>
          </a:p>
          <a:p>
            <a:pPr lvl="1"/>
            <a:r>
              <a:rPr lang="en-US" dirty="0"/>
              <a:t>One period was a classic example of stagflation, when unemployment was  high while inflation was also high</a:t>
            </a:r>
          </a:p>
        </p:txBody>
      </p:sp>
    </p:spTree>
    <p:extLst>
      <p:ext uri="{BB962C8B-B14F-4D97-AF65-F5344CB8AC3E}">
        <p14:creationId xmlns:p14="http://schemas.microsoft.com/office/powerpoint/2010/main" val="2126153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5C6B-7CBA-33C0-964D-1DD45EDCA44B}"/>
              </a:ext>
            </a:extLst>
          </p:cNvPr>
          <p:cNvSpPr>
            <a:spLocks noGrp="1"/>
          </p:cNvSpPr>
          <p:nvPr>
            <p:ph type="title"/>
          </p:nvPr>
        </p:nvSpPr>
        <p:spPr/>
        <p:txBody>
          <a:bodyPr/>
          <a:lstStyle/>
          <a:p>
            <a:r>
              <a:rPr lang="en-US" dirty="0"/>
              <a:t>Analytical Distribution</a:t>
            </a:r>
          </a:p>
        </p:txBody>
      </p:sp>
      <p:sp>
        <p:nvSpPr>
          <p:cNvPr id="3" name="Content Placeholder 2">
            <a:extLst>
              <a:ext uri="{FF2B5EF4-FFF2-40B4-BE49-F238E27FC236}">
                <a16:creationId xmlns:a16="http://schemas.microsoft.com/office/drawing/2014/main" id="{CFA7598E-4750-1DEB-3FC0-BFBF8D986404}"/>
              </a:ext>
            </a:extLst>
          </p:cNvPr>
          <p:cNvSpPr>
            <a:spLocks noGrp="1"/>
          </p:cNvSpPr>
          <p:nvPr>
            <p:ph idx="1"/>
          </p:nvPr>
        </p:nvSpPr>
        <p:spPr/>
        <p:txBody>
          <a:bodyPr/>
          <a:lstStyle/>
          <a:p>
            <a:r>
              <a:rPr lang="en-US" dirty="0"/>
              <a:t>I was curious to try the Pareto Distribution on GDP.  It is good for sizes of towns, which may be distributed in the same manner as GDP grows</a:t>
            </a:r>
          </a:p>
          <a:p>
            <a:endParaRPr lang="en-US" dirty="0"/>
          </a:p>
        </p:txBody>
      </p:sp>
    </p:spTree>
    <p:extLst>
      <p:ext uri="{BB962C8B-B14F-4D97-AF65-F5344CB8AC3E}">
        <p14:creationId xmlns:p14="http://schemas.microsoft.com/office/powerpoint/2010/main" val="355482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490D-9942-7F9C-EDAA-888D0F36F3D4}"/>
              </a:ext>
            </a:extLst>
          </p:cNvPr>
          <p:cNvSpPr>
            <a:spLocks noGrp="1"/>
          </p:cNvSpPr>
          <p:nvPr>
            <p:ph type="title"/>
          </p:nvPr>
        </p:nvSpPr>
        <p:spPr/>
        <p:txBody>
          <a:bodyPr/>
          <a:lstStyle/>
          <a:p>
            <a:r>
              <a:rPr lang="en-US" dirty="0"/>
              <a:t>Pareto Distribution Results</a:t>
            </a:r>
          </a:p>
        </p:txBody>
      </p:sp>
      <p:sp>
        <p:nvSpPr>
          <p:cNvPr id="3" name="Content Placeholder 2">
            <a:extLst>
              <a:ext uri="{FF2B5EF4-FFF2-40B4-BE49-F238E27FC236}">
                <a16:creationId xmlns:a16="http://schemas.microsoft.com/office/drawing/2014/main" id="{5223744F-B3D1-5077-1520-FAF74A3428F0}"/>
              </a:ext>
            </a:extLst>
          </p:cNvPr>
          <p:cNvSpPr>
            <a:spLocks noGrp="1"/>
          </p:cNvSpPr>
          <p:nvPr>
            <p:ph idx="1"/>
          </p:nvPr>
        </p:nvSpPr>
        <p:spPr>
          <a:xfrm>
            <a:off x="838200" y="1484671"/>
            <a:ext cx="10515600" cy="4692292"/>
          </a:xfrm>
        </p:spPr>
        <p:txBody>
          <a:bodyPr/>
          <a:lstStyle/>
          <a:p>
            <a:r>
              <a:rPr lang="en-US" dirty="0"/>
              <a:t>The Pareto model fits well at lower values, but then goes off the rails for higher levels of GDP</a:t>
            </a:r>
          </a:p>
          <a:p>
            <a:endParaRPr lang="en-US" dirty="0"/>
          </a:p>
        </p:txBody>
      </p:sp>
      <p:pic>
        <p:nvPicPr>
          <p:cNvPr id="5" name="Picture 4">
            <a:extLst>
              <a:ext uri="{FF2B5EF4-FFF2-40B4-BE49-F238E27FC236}">
                <a16:creationId xmlns:a16="http://schemas.microsoft.com/office/drawing/2014/main" id="{2EEAC0D8-CB0C-1558-82B8-60581C6B79BB}"/>
              </a:ext>
            </a:extLst>
          </p:cNvPr>
          <p:cNvPicPr>
            <a:picLocks noChangeAspect="1"/>
          </p:cNvPicPr>
          <p:nvPr/>
        </p:nvPicPr>
        <p:blipFill>
          <a:blip r:embed="rId2"/>
          <a:stretch>
            <a:fillRect/>
          </a:stretch>
        </p:blipFill>
        <p:spPr>
          <a:xfrm>
            <a:off x="2782528" y="2451290"/>
            <a:ext cx="6460478" cy="4406710"/>
          </a:xfrm>
          <a:prstGeom prst="rect">
            <a:avLst/>
          </a:prstGeom>
        </p:spPr>
      </p:pic>
    </p:spTree>
    <p:extLst>
      <p:ext uri="{BB962C8B-B14F-4D97-AF65-F5344CB8AC3E}">
        <p14:creationId xmlns:p14="http://schemas.microsoft.com/office/powerpoint/2010/main" val="137700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F7F6-285D-8124-E193-43B885517465}"/>
              </a:ext>
            </a:extLst>
          </p:cNvPr>
          <p:cNvSpPr>
            <a:spLocks noGrp="1"/>
          </p:cNvSpPr>
          <p:nvPr>
            <p:ph type="title"/>
          </p:nvPr>
        </p:nvSpPr>
        <p:spPr/>
        <p:txBody>
          <a:bodyPr/>
          <a:lstStyle/>
          <a:p>
            <a:r>
              <a:rPr lang="en-US" dirty="0"/>
              <a:t>What are the components of GDP?</a:t>
            </a:r>
          </a:p>
        </p:txBody>
      </p:sp>
      <p:sp>
        <p:nvSpPr>
          <p:cNvPr id="3" name="Content Placeholder 2">
            <a:extLst>
              <a:ext uri="{FF2B5EF4-FFF2-40B4-BE49-F238E27FC236}">
                <a16:creationId xmlns:a16="http://schemas.microsoft.com/office/drawing/2014/main" id="{3C14D9AA-8AA8-AB95-5E63-DED5D68B1287}"/>
              </a:ext>
            </a:extLst>
          </p:cNvPr>
          <p:cNvSpPr>
            <a:spLocks noGrp="1"/>
          </p:cNvSpPr>
          <p:nvPr>
            <p:ph idx="1"/>
          </p:nvPr>
        </p:nvSpPr>
        <p:spPr/>
        <p:txBody>
          <a:bodyPr>
            <a:normAutofit/>
          </a:bodyPr>
          <a:lstStyle/>
          <a:p>
            <a:r>
              <a:rPr lang="en-US" dirty="0"/>
              <a:t>The equation for GDP is:</a:t>
            </a:r>
          </a:p>
          <a:p>
            <a:pPr lvl="1"/>
            <a:r>
              <a:rPr lang="en-US" dirty="0"/>
              <a:t>GDP = C + I + G + NX where C = consumer spending, I = investment, G = government expenditures, and NX is net exports</a:t>
            </a:r>
          </a:p>
          <a:p>
            <a:pPr lvl="1"/>
            <a:endParaRPr lang="en-US" dirty="0"/>
          </a:p>
          <a:p>
            <a:r>
              <a:rPr lang="en-US" dirty="0"/>
              <a:t>However, if you look up these numbers, it’s not very interesting, the government compiles them and adds them together to get GDP. </a:t>
            </a:r>
          </a:p>
          <a:p>
            <a:r>
              <a:rPr lang="en-US" dirty="0"/>
              <a:t>However, I was interested in seeing in how some related variables affected GDP and whether those related variables could be seen to have an outsized effect on GDP</a:t>
            </a:r>
          </a:p>
          <a:p>
            <a:pPr lvl="1"/>
            <a:endParaRPr lang="en-US" dirty="0"/>
          </a:p>
        </p:txBody>
      </p:sp>
    </p:spTree>
    <p:extLst>
      <p:ext uri="{BB962C8B-B14F-4D97-AF65-F5344CB8AC3E}">
        <p14:creationId xmlns:p14="http://schemas.microsoft.com/office/powerpoint/2010/main" val="297906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9BF9-AABE-0340-187E-E8518C202BB6}"/>
              </a:ext>
            </a:extLst>
          </p:cNvPr>
          <p:cNvSpPr>
            <a:spLocks noGrp="1"/>
          </p:cNvSpPr>
          <p:nvPr>
            <p:ph type="title"/>
          </p:nvPr>
        </p:nvSpPr>
        <p:spPr/>
        <p:txBody>
          <a:bodyPr/>
          <a:lstStyle/>
          <a:p>
            <a:r>
              <a:rPr lang="en-US" dirty="0"/>
              <a:t>Lognormal Model of GDP</a:t>
            </a:r>
          </a:p>
        </p:txBody>
      </p:sp>
      <p:sp>
        <p:nvSpPr>
          <p:cNvPr id="3" name="Content Placeholder 2">
            <a:extLst>
              <a:ext uri="{FF2B5EF4-FFF2-40B4-BE49-F238E27FC236}">
                <a16:creationId xmlns:a16="http://schemas.microsoft.com/office/drawing/2014/main" id="{87B698A5-5A3B-CE48-94F9-C3C594195EF8}"/>
              </a:ext>
            </a:extLst>
          </p:cNvPr>
          <p:cNvSpPr>
            <a:spLocks noGrp="1"/>
          </p:cNvSpPr>
          <p:nvPr>
            <p:ph idx="1"/>
          </p:nvPr>
        </p:nvSpPr>
        <p:spPr>
          <a:xfrm>
            <a:off x="838200" y="1540490"/>
            <a:ext cx="10515600" cy="4351338"/>
          </a:xfrm>
        </p:spPr>
        <p:txBody>
          <a:bodyPr/>
          <a:lstStyle/>
          <a:p>
            <a:r>
              <a:rPr lang="en-US" dirty="0"/>
              <a:t>The lognormal model seems </a:t>
            </a:r>
          </a:p>
          <a:p>
            <a:pPr marL="0" indent="0">
              <a:buNone/>
            </a:pPr>
            <a:r>
              <a:rPr lang="en-US" dirty="0"/>
              <a:t>    to fit GDP better</a:t>
            </a:r>
          </a:p>
          <a:p>
            <a:endParaRPr lang="en-US" dirty="0"/>
          </a:p>
        </p:txBody>
      </p:sp>
      <p:pic>
        <p:nvPicPr>
          <p:cNvPr id="5" name="Picture 4">
            <a:extLst>
              <a:ext uri="{FF2B5EF4-FFF2-40B4-BE49-F238E27FC236}">
                <a16:creationId xmlns:a16="http://schemas.microsoft.com/office/drawing/2014/main" id="{A66A80EA-C8AA-DBDB-B6A4-1A73CB23D9F3}"/>
              </a:ext>
            </a:extLst>
          </p:cNvPr>
          <p:cNvPicPr>
            <a:picLocks noChangeAspect="1"/>
          </p:cNvPicPr>
          <p:nvPr/>
        </p:nvPicPr>
        <p:blipFill>
          <a:blip r:embed="rId2"/>
          <a:stretch>
            <a:fillRect/>
          </a:stretch>
        </p:blipFill>
        <p:spPr>
          <a:xfrm>
            <a:off x="5486400" y="1517862"/>
            <a:ext cx="5417694" cy="5459887"/>
          </a:xfrm>
          <a:prstGeom prst="rect">
            <a:avLst/>
          </a:prstGeom>
        </p:spPr>
      </p:pic>
    </p:spTree>
    <p:extLst>
      <p:ext uri="{BB962C8B-B14F-4D97-AF65-F5344CB8AC3E}">
        <p14:creationId xmlns:p14="http://schemas.microsoft.com/office/powerpoint/2010/main" val="3228836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ADAB-310A-C2F2-83C9-63979106D3B1}"/>
              </a:ext>
            </a:extLst>
          </p:cNvPr>
          <p:cNvSpPr>
            <a:spLocks noGrp="1"/>
          </p:cNvSpPr>
          <p:nvPr>
            <p:ph type="title"/>
          </p:nvPr>
        </p:nvSpPr>
        <p:spPr/>
        <p:txBody>
          <a:bodyPr/>
          <a:lstStyle/>
          <a:p>
            <a:r>
              <a:rPr lang="en-US" dirty="0"/>
              <a:t>Unemployment vs. Inflation</a:t>
            </a:r>
          </a:p>
        </p:txBody>
      </p:sp>
      <p:sp>
        <p:nvSpPr>
          <p:cNvPr id="3" name="Content Placeholder 2">
            <a:extLst>
              <a:ext uri="{FF2B5EF4-FFF2-40B4-BE49-F238E27FC236}">
                <a16:creationId xmlns:a16="http://schemas.microsoft.com/office/drawing/2014/main" id="{01861E63-3DEF-59D5-370B-7845B6D30C36}"/>
              </a:ext>
            </a:extLst>
          </p:cNvPr>
          <p:cNvSpPr>
            <a:spLocks noGrp="1"/>
          </p:cNvSpPr>
          <p:nvPr>
            <p:ph idx="1"/>
          </p:nvPr>
        </p:nvSpPr>
        <p:spPr/>
        <p:txBody>
          <a:bodyPr/>
          <a:lstStyle/>
          <a:p>
            <a:r>
              <a:rPr lang="en-US" dirty="0"/>
              <a:t>Unemployment and inflation are inversely related (but not directly related) so I’m looking at the correlation between these two variables</a:t>
            </a:r>
          </a:p>
          <a:p>
            <a:pPr lvl="1"/>
            <a:r>
              <a:rPr lang="en-US" dirty="0"/>
              <a:t>As unemployment gets lower, prices tend to get higher as a high employment rate should lead to more people asking for raises, which leads to an increase in the price level</a:t>
            </a:r>
          </a:p>
        </p:txBody>
      </p:sp>
    </p:spTree>
    <p:extLst>
      <p:ext uri="{BB962C8B-B14F-4D97-AF65-F5344CB8AC3E}">
        <p14:creationId xmlns:p14="http://schemas.microsoft.com/office/powerpoint/2010/main" val="3551328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76C0-2EA9-B0CB-82FF-BDBD643BBB5D}"/>
              </a:ext>
            </a:extLst>
          </p:cNvPr>
          <p:cNvSpPr>
            <a:spLocks noGrp="1"/>
          </p:cNvSpPr>
          <p:nvPr>
            <p:ph type="title"/>
          </p:nvPr>
        </p:nvSpPr>
        <p:spPr/>
        <p:txBody>
          <a:bodyPr/>
          <a:lstStyle/>
          <a:p>
            <a:r>
              <a:rPr lang="en-US" dirty="0"/>
              <a:t>Unemployment vs. Inflation Scatterplot</a:t>
            </a:r>
          </a:p>
        </p:txBody>
      </p:sp>
      <p:pic>
        <p:nvPicPr>
          <p:cNvPr id="5" name="Content Placeholder 4">
            <a:extLst>
              <a:ext uri="{FF2B5EF4-FFF2-40B4-BE49-F238E27FC236}">
                <a16:creationId xmlns:a16="http://schemas.microsoft.com/office/drawing/2014/main" id="{AA0B5625-BF6A-5790-AB96-B268D7DEE1E2}"/>
              </a:ext>
            </a:extLst>
          </p:cNvPr>
          <p:cNvPicPr>
            <a:picLocks noGrp="1" noChangeAspect="1"/>
          </p:cNvPicPr>
          <p:nvPr>
            <p:ph idx="1"/>
          </p:nvPr>
        </p:nvPicPr>
        <p:blipFill>
          <a:blip r:embed="rId2"/>
          <a:stretch>
            <a:fillRect/>
          </a:stretch>
        </p:blipFill>
        <p:spPr>
          <a:xfrm>
            <a:off x="3009397" y="1825625"/>
            <a:ext cx="6173206" cy="4351338"/>
          </a:xfrm>
        </p:spPr>
      </p:pic>
    </p:spTree>
    <p:extLst>
      <p:ext uri="{BB962C8B-B14F-4D97-AF65-F5344CB8AC3E}">
        <p14:creationId xmlns:p14="http://schemas.microsoft.com/office/powerpoint/2010/main" val="1728298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FBCC-3F3A-6868-0E73-EC7309E3FAC0}"/>
              </a:ext>
            </a:extLst>
          </p:cNvPr>
          <p:cNvSpPr>
            <a:spLocks noGrp="1"/>
          </p:cNvSpPr>
          <p:nvPr>
            <p:ph type="title"/>
          </p:nvPr>
        </p:nvSpPr>
        <p:spPr/>
        <p:txBody>
          <a:bodyPr/>
          <a:lstStyle/>
          <a:p>
            <a:r>
              <a:rPr lang="en-US" dirty="0"/>
              <a:t>Unemployment vs Inflation first thoughts</a:t>
            </a:r>
          </a:p>
        </p:txBody>
      </p:sp>
      <p:sp>
        <p:nvSpPr>
          <p:cNvPr id="3" name="Content Placeholder 2">
            <a:extLst>
              <a:ext uri="{FF2B5EF4-FFF2-40B4-BE49-F238E27FC236}">
                <a16:creationId xmlns:a16="http://schemas.microsoft.com/office/drawing/2014/main" id="{D0CA9124-8148-3340-B1C8-EA57AE83A854}"/>
              </a:ext>
            </a:extLst>
          </p:cNvPr>
          <p:cNvSpPr>
            <a:spLocks noGrp="1"/>
          </p:cNvSpPr>
          <p:nvPr>
            <p:ph idx="1"/>
          </p:nvPr>
        </p:nvSpPr>
        <p:spPr>
          <a:xfrm>
            <a:off x="838200" y="1327355"/>
            <a:ext cx="10515600" cy="4849608"/>
          </a:xfrm>
        </p:spPr>
        <p:txBody>
          <a:bodyPr/>
          <a:lstStyle/>
          <a:p>
            <a:r>
              <a:rPr lang="en-US" dirty="0"/>
              <a:t>I thought inflation might be a lagging variable to unemployment, so I tried comparing unemployment to later data points of inflation, but the results were not entirely clear</a:t>
            </a:r>
          </a:p>
          <a:p>
            <a:r>
              <a:rPr lang="en-US" dirty="0"/>
              <a:t>There may be some flattening/elongating of the general shape</a:t>
            </a:r>
          </a:p>
          <a:p>
            <a:endParaRPr lang="en-US" dirty="0"/>
          </a:p>
        </p:txBody>
      </p:sp>
      <p:pic>
        <p:nvPicPr>
          <p:cNvPr id="5" name="Picture 4">
            <a:extLst>
              <a:ext uri="{FF2B5EF4-FFF2-40B4-BE49-F238E27FC236}">
                <a16:creationId xmlns:a16="http://schemas.microsoft.com/office/drawing/2014/main" id="{3D599982-61DA-3EC9-52B1-B6B7E14919D4}"/>
              </a:ext>
            </a:extLst>
          </p:cNvPr>
          <p:cNvPicPr>
            <a:picLocks noChangeAspect="1"/>
          </p:cNvPicPr>
          <p:nvPr/>
        </p:nvPicPr>
        <p:blipFill>
          <a:blip r:embed="rId2"/>
          <a:stretch>
            <a:fillRect/>
          </a:stretch>
        </p:blipFill>
        <p:spPr>
          <a:xfrm>
            <a:off x="66022" y="3156154"/>
            <a:ext cx="5248273" cy="3701845"/>
          </a:xfrm>
          <a:prstGeom prst="rect">
            <a:avLst/>
          </a:prstGeom>
        </p:spPr>
      </p:pic>
      <p:pic>
        <p:nvPicPr>
          <p:cNvPr id="7" name="Picture 6">
            <a:extLst>
              <a:ext uri="{FF2B5EF4-FFF2-40B4-BE49-F238E27FC236}">
                <a16:creationId xmlns:a16="http://schemas.microsoft.com/office/drawing/2014/main" id="{F44855B9-63DA-5484-74EE-5DB32BBB8C42}"/>
              </a:ext>
            </a:extLst>
          </p:cNvPr>
          <p:cNvPicPr>
            <a:picLocks noChangeAspect="1"/>
          </p:cNvPicPr>
          <p:nvPr/>
        </p:nvPicPr>
        <p:blipFill>
          <a:blip r:embed="rId3"/>
          <a:stretch>
            <a:fillRect/>
          </a:stretch>
        </p:blipFill>
        <p:spPr>
          <a:xfrm>
            <a:off x="5613002" y="3156155"/>
            <a:ext cx="4806599" cy="3598311"/>
          </a:xfrm>
          <a:prstGeom prst="rect">
            <a:avLst/>
          </a:prstGeom>
        </p:spPr>
      </p:pic>
    </p:spTree>
    <p:extLst>
      <p:ext uri="{BB962C8B-B14F-4D97-AF65-F5344CB8AC3E}">
        <p14:creationId xmlns:p14="http://schemas.microsoft.com/office/powerpoint/2010/main" val="69505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4C45-4CFE-CD79-A56A-3CA61F33943A}"/>
              </a:ext>
            </a:extLst>
          </p:cNvPr>
          <p:cNvSpPr>
            <a:spLocks noGrp="1"/>
          </p:cNvSpPr>
          <p:nvPr>
            <p:ph type="title"/>
          </p:nvPr>
        </p:nvSpPr>
        <p:spPr>
          <a:xfrm>
            <a:off x="838200" y="365126"/>
            <a:ext cx="10515600" cy="804914"/>
          </a:xfrm>
        </p:spPr>
        <p:txBody>
          <a:bodyPr/>
          <a:lstStyle/>
          <a:p>
            <a:r>
              <a:rPr lang="en-US" dirty="0"/>
              <a:t>Unemployment vs Inflation</a:t>
            </a:r>
          </a:p>
        </p:txBody>
      </p:sp>
      <p:sp>
        <p:nvSpPr>
          <p:cNvPr id="3" name="Content Placeholder 2">
            <a:extLst>
              <a:ext uri="{FF2B5EF4-FFF2-40B4-BE49-F238E27FC236}">
                <a16:creationId xmlns:a16="http://schemas.microsoft.com/office/drawing/2014/main" id="{2BD3A267-5039-04C7-D5D8-561375CC021D}"/>
              </a:ext>
            </a:extLst>
          </p:cNvPr>
          <p:cNvSpPr>
            <a:spLocks noGrp="1"/>
          </p:cNvSpPr>
          <p:nvPr>
            <p:ph idx="1"/>
          </p:nvPr>
        </p:nvSpPr>
        <p:spPr>
          <a:xfrm>
            <a:off x="838200" y="1170040"/>
            <a:ext cx="10515600" cy="5574889"/>
          </a:xfrm>
        </p:spPr>
        <p:txBody>
          <a:bodyPr>
            <a:normAutofit fontScale="92500" lnSpcReduction="10000"/>
          </a:bodyPr>
          <a:lstStyle/>
          <a:p>
            <a:r>
              <a:rPr lang="en-US" dirty="0"/>
              <a:t>The covariance between these two variables is 0.696.</a:t>
            </a:r>
          </a:p>
          <a:p>
            <a:r>
              <a:rPr lang="en-US" dirty="0"/>
              <a:t>Checking the future values of inflation, the covariances are</a:t>
            </a:r>
          </a:p>
          <a:p>
            <a:pPr lvl="1"/>
            <a:r>
              <a:rPr lang="en-US" dirty="0"/>
              <a:t>i+1 = 0.943</a:t>
            </a:r>
          </a:p>
          <a:p>
            <a:pPr lvl="1"/>
            <a:r>
              <a:rPr lang="en-US" dirty="0"/>
              <a:t>i+2 = 1.164</a:t>
            </a:r>
          </a:p>
          <a:p>
            <a:pPr lvl="1"/>
            <a:r>
              <a:rPr lang="en-US" dirty="0"/>
              <a:t>i+3 = 1.349</a:t>
            </a:r>
          </a:p>
          <a:p>
            <a:r>
              <a:rPr lang="en-US" dirty="0"/>
              <a:t>It seems that future values of inflation are more strongly related to the unemployment rate</a:t>
            </a:r>
          </a:p>
          <a:p>
            <a:r>
              <a:rPr lang="en-US" dirty="0"/>
              <a:t>Likewise, Pearson’s correlation between the two variables increases as inflation is shifted forward, giving the following results</a:t>
            </a:r>
          </a:p>
          <a:p>
            <a:pPr lvl="1"/>
            <a:r>
              <a:rPr lang="en-US" dirty="0"/>
              <a:t>i+0 = 0.167, i+1 = 0.223, i+2 = 0.276, i+3 = 0.319</a:t>
            </a:r>
          </a:p>
          <a:p>
            <a:r>
              <a:rPr lang="en-US" dirty="0"/>
              <a:t>There is a slight correlation, but I wouldn’t call it a strong correlation (although it gets stronger as inflation is delayed, there may be an optimal delay that is longer than 3 quarters)</a:t>
            </a:r>
          </a:p>
          <a:p>
            <a:pPr lvl="1"/>
            <a:r>
              <a:rPr lang="en-US" dirty="0"/>
              <a:t>However, the correlation should be negative, so these correlations don’t make much sense</a:t>
            </a:r>
          </a:p>
        </p:txBody>
      </p:sp>
    </p:spTree>
    <p:extLst>
      <p:ext uri="{BB962C8B-B14F-4D97-AF65-F5344CB8AC3E}">
        <p14:creationId xmlns:p14="http://schemas.microsoft.com/office/powerpoint/2010/main" val="1536368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81A4-18A8-865C-EA4F-B5356B3B5EFB}"/>
              </a:ext>
            </a:extLst>
          </p:cNvPr>
          <p:cNvSpPr>
            <a:spLocks noGrp="1"/>
          </p:cNvSpPr>
          <p:nvPr>
            <p:ph type="title"/>
          </p:nvPr>
        </p:nvSpPr>
        <p:spPr/>
        <p:txBody>
          <a:bodyPr/>
          <a:lstStyle/>
          <a:p>
            <a:r>
              <a:rPr lang="en-US" dirty="0"/>
              <a:t>Unemployment Squared vs. Inflation</a:t>
            </a:r>
          </a:p>
        </p:txBody>
      </p:sp>
      <p:sp>
        <p:nvSpPr>
          <p:cNvPr id="3" name="Content Placeholder 2">
            <a:extLst>
              <a:ext uri="{FF2B5EF4-FFF2-40B4-BE49-F238E27FC236}">
                <a16:creationId xmlns:a16="http://schemas.microsoft.com/office/drawing/2014/main" id="{874F5B27-366A-AACD-C9C2-55FD11C1713B}"/>
              </a:ext>
            </a:extLst>
          </p:cNvPr>
          <p:cNvSpPr>
            <a:spLocks noGrp="1"/>
          </p:cNvSpPr>
          <p:nvPr>
            <p:ph idx="1"/>
          </p:nvPr>
        </p:nvSpPr>
        <p:spPr/>
        <p:txBody>
          <a:bodyPr/>
          <a:lstStyle/>
          <a:p>
            <a:r>
              <a:rPr lang="en-US" dirty="0"/>
              <a:t>The Pearson correlation between inflation and unemployment rate squared is slightly lower than the straight relationship</a:t>
            </a:r>
          </a:p>
          <a:p>
            <a:pPr lvl="1"/>
            <a:r>
              <a:rPr lang="en-US" dirty="0"/>
              <a:t>They end up being about 0.15 to 0.2 lower in each case</a:t>
            </a:r>
          </a:p>
          <a:p>
            <a:pPr lvl="2"/>
            <a:r>
              <a:rPr lang="en-US" dirty="0"/>
              <a:t>i+0 = 0.146, i+1 = 0.207, i+2 = 0.262, i+3 = 0.305</a:t>
            </a:r>
          </a:p>
          <a:p>
            <a:r>
              <a:rPr lang="en-US" dirty="0"/>
              <a:t>This makes sense, as the scatter plot did not seem to show any quadratic relationship</a:t>
            </a:r>
          </a:p>
        </p:txBody>
      </p:sp>
    </p:spTree>
    <p:extLst>
      <p:ext uri="{BB962C8B-B14F-4D97-AF65-F5344CB8AC3E}">
        <p14:creationId xmlns:p14="http://schemas.microsoft.com/office/powerpoint/2010/main" val="3682302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1A4C-6D1C-9494-827F-62E91A18DFAF}"/>
              </a:ext>
            </a:extLst>
          </p:cNvPr>
          <p:cNvSpPr>
            <a:spLocks noGrp="1"/>
          </p:cNvSpPr>
          <p:nvPr>
            <p:ph type="title"/>
          </p:nvPr>
        </p:nvSpPr>
        <p:spPr/>
        <p:txBody>
          <a:bodyPr/>
          <a:lstStyle/>
          <a:p>
            <a:r>
              <a:rPr lang="en-US" dirty="0"/>
              <a:t>Testing Difference in Means of Two Inflationary Periods</a:t>
            </a:r>
          </a:p>
        </p:txBody>
      </p:sp>
      <p:sp>
        <p:nvSpPr>
          <p:cNvPr id="3" name="Content Placeholder 2">
            <a:extLst>
              <a:ext uri="{FF2B5EF4-FFF2-40B4-BE49-F238E27FC236}">
                <a16:creationId xmlns:a16="http://schemas.microsoft.com/office/drawing/2014/main" id="{CFFE5EB5-98C2-B09C-1D5C-194915ED6F94}"/>
              </a:ext>
            </a:extLst>
          </p:cNvPr>
          <p:cNvSpPr>
            <a:spLocks noGrp="1"/>
          </p:cNvSpPr>
          <p:nvPr>
            <p:ph idx="1"/>
          </p:nvPr>
        </p:nvSpPr>
        <p:spPr>
          <a:xfrm>
            <a:off x="838200" y="1592826"/>
            <a:ext cx="10515600" cy="5265174"/>
          </a:xfrm>
        </p:spPr>
        <p:txBody>
          <a:bodyPr>
            <a:normAutofit/>
          </a:bodyPr>
          <a:lstStyle/>
          <a:p>
            <a:r>
              <a:rPr lang="en-US" dirty="0"/>
              <a:t>A useful test, although we saw that inflation behaved differently in the 1970s and 2020s, is to see whether their means were different</a:t>
            </a:r>
          </a:p>
          <a:p>
            <a:r>
              <a:rPr lang="en-US" dirty="0"/>
              <a:t>After testing the hypothesis that their means were different, the p-value was 0.0, so the means are the same (although the test statistic CDF did change slightly on multiple re-runs).  </a:t>
            </a:r>
          </a:p>
          <a:p>
            <a:r>
              <a:rPr lang="en-US" dirty="0"/>
              <a:t>I thought this was a bit strange so I re-ran the results with a smaller pool of data </a:t>
            </a:r>
          </a:p>
          <a:p>
            <a:pPr lvl="1"/>
            <a:r>
              <a:rPr lang="en-US" dirty="0"/>
              <a:t>Even with sample sizes that were half the size, the p-value is consistently        &lt; 0.005 (although my repeated sampling resulted in a 0.0 and a 0.07)</a:t>
            </a:r>
          </a:p>
          <a:p>
            <a:pPr lvl="1"/>
            <a:r>
              <a:rPr lang="en-US" dirty="0"/>
              <a:t>This seems strange with only 9 data points in one sample at this point, as these time periods shouldn’t be that similar, but if I were to continue checking this problem, I would look at slightly different time periods to see if the similar mean holds</a:t>
            </a:r>
          </a:p>
        </p:txBody>
      </p:sp>
    </p:spTree>
    <p:extLst>
      <p:ext uri="{BB962C8B-B14F-4D97-AF65-F5344CB8AC3E}">
        <p14:creationId xmlns:p14="http://schemas.microsoft.com/office/powerpoint/2010/main" val="3691236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E492-A972-2BAD-29E3-93E6F208AA5A}"/>
              </a:ext>
            </a:extLst>
          </p:cNvPr>
          <p:cNvSpPr>
            <a:spLocks noGrp="1"/>
          </p:cNvSpPr>
          <p:nvPr>
            <p:ph type="title"/>
          </p:nvPr>
        </p:nvSpPr>
        <p:spPr/>
        <p:txBody>
          <a:bodyPr/>
          <a:lstStyle/>
          <a:p>
            <a:r>
              <a:rPr lang="en-US" dirty="0"/>
              <a:t>Multivariate Regression On GDP	</a:t>
            </a:r>
          </a:p>
        </p:txBody>
      </p:sp>
      <p:sp>
        <p:nvSpPr>
          <p:cNvPr id="3" name="Content Placeholder 2">
            <a:extLst>
              <a:ext uri="{FF2B5EF4-FFF2-40B4-BE49-F238E27FC236}">
                <a16:creationId xmlns:a16="http://schemas.microsoft.com/office/drawing/2014/main" id="{EFD912F4-83F4-5DF2-E1B8-215460774580}"/>
              </a:ext>
            </a:extLst>
          </p:cNvPr>
          <p:cNvSpPr>
            <a:spLocks noGrp="1"/>
          </p:cNvSpPr>
          <p:nvPr>
            <p:ph idx="1"/>
          </p:nvPr>
        </p:nvSpPr>
        <p:spPr/>
        <p:txBody>
          <a:bodyPr/>
          <a:lstStyle/>
          <a:p>
            <a:r>
              <a:rPr lang="en-US" dirty="0"/>
              <a:t>I ran the regression on GDP with the explanatory variables:</a:t>
            </a:r>
          </a:p>
          <a:p>
            <a:pPr lvl="1"/>
            <a:r>
              <a:rPr lang="en-US" dirty="0"/>
              <a:t>M1</a:t>
            </a:r>
          </a:p>
          <a:p>
            <a:pPr lvl="1"/>
            <a:r>
              <a:rPr lang="en-US" dirty="0"/>
              <a:t>M2</a:t>
            </a:r>
          </a:p>
          <a:p>
            <a:pPr lvl="1"/>
            <a:r>
              <a:rPr lang="en-US" dirty="0"/>
              <a:t>Unemployment Rate</a:t>
            </a:r>
          </a:p>
          <a:p>
            <a:pPr lvl="1"/>
            <a:r>
              <a:rPr lang="en-US" dirty="0"/>
              <a:t>Government Expenditures</a:t>
            </a:r>
          </a:p>
          <a:p>
            <a:pPr lvl="1"/>
            <a:r>
              <a:rPr lang="en-US" dirty="0"/>
              <a:t>Federal Funds Rate</a:t>
            </a:r>
          </a:p>
          <a:p>
            <a:pPr lvl="1"/>
            <a:r>
              <a:rPr lang="en-US" dirty="0"/>
              <a:t>Inflation</a:t>
            </a:r>
          </a:p>
          <a:p>
            <a:r>
              <a:rPr lang="en-US" dirty="0"/>
              <a:t>The next page will show the effects and their significance, then I will discuss the entire model’s results</a:t>
            </a:r>
          </a:p>
        </p:txBody>
      </p:sp>
    </p:spTree>
    <p:extLst>
      <p:ext uri="{BB962C8B-B14F-4D97-AF65-F5344CB8AC3E}">
        <p14:creationId xmlns:p14="http://schemas.microsoft.com/office/powerpoint/2010/main" val="2873699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8B0A-3E2E-ED96-44D8-0669167BDC21}"/>
              </a:ext>
            </a:extLst>
          </p:cNvPr>
          <p:cNvSpPr>
            <a:spLocks noGrp="1"/>
          </p:cNvSpPr>
          <p:nvPr>
            <p:ph type="title"/>
          </p:nvPr>
        </p:nvSpPr>
        <p:spPr/>
        <p:txBody>
          <a:bodyPr/>
          <a:lstStyle/>
          <a:p>
            <a:r>
              <a:rPr lang="en-US" dirty="0"/>
              <a:t>Variable Effects and Significance </a:t>
            </a:r>
          </a:p>
        </p:txBody>
      </p:sp>
      <p:sp>
        <p:nvSpPr>
          <p:cNvPr id="3" name="Content Placeholder 2">
            <a:extLst>
              <a:ext uri="{FF2B5EF4-FFF2-40B4-BE49-F238E27FC236}">
                <a16:creationId xmlns:a16="http://schemas.microsoft.com/office/drawing/2014/main" id="{BA40B8AA-6C08-E3D0-9373-1AFF7A18CA24}"/>
              </a:ext>
            </a:extLst>
          </p:cNvPr>
          <p:cNvSpPr>
            <a:spLocks noGrp="1"/>
          </p:cNvSpPr>
          <p:nvPr>
            <p:ph idx="1"/>
          </p:nvPr>
        </p:nvSpPr>
        <p:spPr>
          <a:xfrm>
            <a:off x="838200" y="1347019"/>
            <a:ext cx="10515600" cy="5388078"/>
          </a:xfrm>
        </p:spPr>
        <p:txBody>
          <a:bodyPr>
            <a:normAutofit/>
          </a:bodyPr>
          <a:lstStyle/>
          <a:p>
            <a:r>
              <a:rPr lang="en-US" dirty="0"/>
              <a:t>M1, each increase in one billion dollars in the money supply causes:</a:t>
            </a:r>
          </a:p>
          <a:p>
            <a:pPr lvl="1"/>
            <a:r>
              <a:rPr lang="en-US" dirty="0"/>
              <a:t>-0.64 billion in GDP, with a p-value of 0.00, a significant effect</a:t>
            </a:r>
          </a:p>
          <a:p>
            <a:r>
              <a:rPr lang="en-US" dirty="0"/>
              <a:t>M2, each increase in one billion dollars in the money supply causes:</a:t>
            </a:r>
          </a:p>
          <a:p>
            <a:pPr lvl="1"/>
            <a:r>
              <a:rPr lang="en-US" dirty="0"/>
              <a:t>0.27 billion in GDP, with a p-value of 0.013</a:t>
            </a:r>
          </a:p>
          <a:p>
            <a:r>
              <a:rPr lang="en-US" dirty="0"/>
              <a:t>Unemployment rate, each increase by 1% causes:</a:t>
            </a:r>
          </a:p>
          <a:p>
            <a:pPr lvl="1"/>
            <a:r>
              <a:rPr lang="en-US" dirty="0"/>
              <a:t>-249 billion in GDP, with a p-value of 0.00, a significant effect</a:t>
            </a:r>
          </a:p>
          <a:p>
            <a:r>
              <a:rPr lang="en-US" dirty="0"/>
              <a:t>Government expenditures, each increase by 1 billion dollars causes:</a:t>
            </a:r>
          </a:p>
          <a:p>
            <a:pPr lvl="1"/>
            <a:r>
              <a:rPr lang="en-US" dirty="0"/>
              <a:t>3.10 billion in GDP, with a p-value of 0.00, a significant effect</a:t>
            </a:r>
          </a:p>
          <a:p>
            <a:r>
              <a:rPr lang="en-US" dirty="0"/>
              <a:t>Federal Funds Rate, each increase by 1% causes:</a:t>
            </a:r>
          </a:p>
          <a:p>
            <a:pPr lvl="1"/>
            <a:r>
              <a:rPr lang="en-US" dirty="0"/>
              <a:t>70.24 billion in GDP, with a  p-value of 0.11</a:t>
            </a:r>
          </a:p>
          <a:p>
            <a:r>
              <a:rPr lang="en-US" dirty="0"/>
              <a:t>Inflation, each increase by 1% causes:</a:t>
            </a:r>
          </a:p>
          <a:p>
            <a:pPr lvl="1"/>
            <a:r>
              <a:rPr lang="en-US" dirty="0"/>
              <a:t>36.71 billion in GDP, with a p-value of 0.55</a:t>
            </a:r>
          </a:p>
        </p:txBody>
      </p:sp>
    </p:spTree>
    <p:extLst>
      <p:ext uri="{BB962C8B-B14F-4D97-AF65-F5344CB8AC3E}">
        <p14:creationId xmlns:p14="http://schemas.microsoft.com/office/powerpoint/2010/main" val="1878528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5C43-E469-E93F-8639-08DF7AF45F50}"/>
              </a:ext>
            </a:extLst>
          </p:cNvPr>
          <p:cNvSpPr>
            <a:spLocks noGrp="1"/>
          </p:cNvSpPr>
          <p:nvPr>
            <p:ph type="title"/>
          </p:nvPr>
        </p:nvSpPr>
        <p:spPr>
          <a:xfrm>
            <a:off x="838200" y="365125"/>
            <a:ext cx="10515600" cy="854075"/>
          </a:xfrm>
        </p:spPr>
        <p:txBody>
          <a:bodyPr/>
          <a:lstStyle/>
          <a:p>
            <a:r>
              <a:rPr lang="en-US" dirty="0"/>
              <a:t>Do these results make sense?</a:t>
            </a:r>
          </a:p>
        </p:txBody>
      </p:sp>
      <p:sp>
        <p:nvSpPr>
          <p:cNvPr id="3" name="Content Placeholder 2">
            <a:extLst>
              <a:ext uri="{FF2B5EF4-FFF2-40B4-BE49-F238E27FC236}">
                <a16:creationId xmlns:a16="http://schemas.microsoft.com/office/drawing/2014/main" id="{8FA7D74C-0788-23B6-892E-E9463A690BD5}"/>
              </a:ext>
            </a:extLst>
          </p:cNvPr>
          <p:cNvSpPr>
            <a:spLocks noGrp="1"/>
          </p:cNvSpPr>
          <p:nvPr>
            <p:ph idx="1"/>
          </p:nvPr>
        </p:nvSpPr>
        <p:spPr>
          <a:xfrm>
            <a:off x="838200" y="1130708"/>
            <a:ext cx="10515600" cy="5727292"/>
          </a:xfrm>
        </p:spPr>
        <p:txBody>
          <a:bodyPr>
            <a:normAutofit lnSpcReduction="10000"/>
          </a:bodyPr>
          <a:lstStyle/>
          <a:p>
            <a:r>
              <a:rPr lang="en-US" dirty="0"/>
              <a:t>An increase in liquid cash makes GDP go down?  This doesn’t make sense to me, but it’s a significant effect.  The only explanation I can think of is that cash is infused by the Federal Reserve into the economy when things are going badly, so maybe a delayed effect on the GDP would show an opposite effect.</a:t>
            </a:r>
          </a:p>
          <a:p>
            <a:r>
              <a:rPr lang="en-US" dirty="0"/>
              <a:t>The unemployment rate increasing correctly shows a huge effect of a decrease in GDP (although I would also want to add multiple lagged unemployment rates to see how long it generally takes for the economy to recover from a period of high unemployment)</a:t>
            </a:r>
          </a:p>
          <a:p>
            <a:r>
              <a:rPr lang="en-US" dirty="0"/>
              <a:t>Government expenditures also show a large effect on GDP, with 1 dollar spent on government items/employees returning 3 dollars to the economy</a:t>
            </a:r>
          </a:p>
          <a:p>
            <a:r>
              <a:rPr lang="en-US" dirty="0"/>
              <a:t>The other variables are not statistically significant, so I would want to do some further work to see if I could find delayed versions that might be significant</a:t>
            </a:r>
          </a:p>
        </p:txBody>
      </p:sp>
    </p:spTree>
    <p:extLst>
      <p:ext uri="{BB962C8B-B14F-4D97-AF65-F5344CB8AC3E}">
        <p14:creationId xmlns:p14="http://schemas.microsoft.com/office/powerpoint/2010/main" val="32084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1BA0-3D38-4FC1-4FA5-0A446874747A}"/>
              </a:ext>
            </a:extLst>
          </p:cNvPr>
          <p:cNvSpPr>
            <a:spLocks noGrp="1"/>
          </p:cNvSpPr>
          <p:nvPr>
            <p:ph type="title"/>
          </p:nvPr>
        </p:nvSpPr>
        <p:spPr/>
        <p:txBody>
          <a:bodyPr/>
          <a:lstStyle/>
          <a:p>
            <a:r>
              <a:rPr lang="en-US" dirty="0"/>
              <a:t>My Variables</a:t>
            </a:r>
          </a:p>
        </p:txBody>
      </p:sp>
      <p:sp>
        <p:nvSpPr>
          <p:cNvPr id="3" name="Content Placeholder 2">
            <a:extLst>
              <a:ext uri="{FF2B5EF4-FFF2-40B4-BE49-F238E27FC236}">
                <a16:creationId xmlns:a16="http://schemas.microsoft.com/office/drawing/2014/main" id="{B7CDBF23-4FF1-BAB6-97AF-DC3B2FB487FE}"/>
              </a:ext>
            </a:extLst>
          </p:cNvPr>
          <p:cNvSpPr>
            <a:spLocks noGrp="1"/>
          </p:cNvSpPr>
          <p:nvPr>
            <p:ph idx="1"/>
          </p:nvPr>
        </p:nvSpPr>
        <p:spPr>
          <a:xfrm>
            <a:off x="838200" y="1396181"/>
            <a:ext cx="10515600" cy="4780782"/>
          </a:xfrm>
        </p:spPr>
        <p:txBody>
          <a:bodyPr>
            <a:normAutofit fontScale="92500" lnSpcReduction="10000"/>
          </a:bodyPr>
          <a:lstStyle/>
          <a:p>
            <a:r>
              <a:rPr lang="en-US" dirty="0"/>
              <a:t>For consumer spending I was interested in the M1 and M2 money supply (M1 being liquid cash and M2 being M1 plus slightly less liquid forms of money such as money market accounts)</a:t>
            </a:r>
          </a:p>
          <a:p>
            <a:pPr lvl="1"/>
            <a:r>
              <a:rPr lang="en-US" dirty="0"/>
              <a:t>For consumer spending I’m also interested in the effect of the Federal Funds Rate (an interest rate banks charge each other, but is also a floor for interest rates given to consumers and businesses), inflation, and the unemployment rate</a:t>
            </a:r>
          </a:p>
          <a:p>
            <a:r>
              <a:rPr lang="en-US" dirty="0"/>
              <a:t>For investment, I am using the Federal Funds Rate, as well as the unemployment rate</a:t>
            </a:r>
          </a:p>
          <a:p>
            <a:r>
              <a:rPr lang="en-US" dirty="0"/>
              <a:t>For government expenditures, I am simply using the amount of government spending reported by the government</a:t>
            </a:r>
          </a:p>
          <a:p>
            <a:r>
              <a:rPr lang="en-US" dirty="0"/>
              <a:t>I am not looking into net exports, as these are already produced goods being transferred between countries.  As it is just a number like government expenditures, I will be focusing on the other variables.</a:t>
            </a:r>
          </a:p>
        </p:txBody>
      </p:sp>
    </p:spTree>
    <p:extLst>
      <p:ext uri="{BB962C8B-B14F-4D97-AF65-F5344CB8AC3E}">
        <p14:creationId xmlns:p14="http://schemas.microsoft.com/office/powerpoint/2010/main" val="2509304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BFBF-A83E-73D6-6CE4-D0E7B83D18B3}"/>
              </a:ext>
            </a:extLst>
          </p:cNvPr>
          <p:cNvSpPr>
            <a:spLocks noGrp="1"/>
          </p:cNvSpPr>
          <p:nvPr>
            <p:ph type="title"/>
          </p:nvPr>
        </p:nvSpPr>
        <p:spPr/>
        <p:txBody>
          <a:bodyPr/>
          <a:lstStyle/>
          <a:p>
            <a:r>
              <a:rPr lang="en-US" dirty="0"/>
              <a:t>Total Model Results</a:t>
            </a:r>
          </a:p>
        </p:txBody>
      </p:sp>
      <p:sp>
        <p:nvSpPr>
          <p:cNvPr id="3" name="Content Placeholder 2">
            <a:extLst>
              <a:ext uri="{FF2B5EF4-FFF2-40B4-BE49-F238E27FC236}">
                <a16:creationId xmlns:a16="http://schemas.microsoft.com/office/drawing/2014/main" id="{DF268B7F-0AB8-625F-5A91-E699CC231EFC}"/>
              </a:ext>
            </a:extLst>
          </p:cNvPr>
          <p:cNvSpPr>
            <a:spLocks noGrp="1"/>
          </p:cNvSpPr>
          <p:nvPr>
            <p:ph idx="1"/>
          </p:nvPr>
        </p:nvSpPr>
        <p:spPr/>
        <p:txBody>
          <a:bodyPr/>
          <a:lstStyle/>
          <a:p>
            <a:r>
              <a:rPr lang="en-US" dirty="0"/>
              <a:t>Despite several variables being insignificant, the results for the model (R-Squared) is very high at 0.934 (or 0.932 for the adjusted R-Squared)</a:t>
            </a:r>
          </a:p>
          <a:p>
            <a:r>
              <a:rPr lang="en-US" dirty="0"/>
              <a:t>This model accounts for a large percentage of the change in GDP, even if some of the variables aren’t significant</a:t>
            </a:r>
          </a:p>
          <a:p>
            <a:r>
              <a:rPr lang="en-US" dirty="0"/>
              <a:t>I have read that variables that tend to move together (money supply, GDP, </a:t>
            </a:r>
            <a:r>
              <a:rPr lang="en-US" dirty="0" err="1"/>
              <a:t>etc</a:t>
            </a:r>
            <a:r>
              <a:rPr lang="en-US" dirty="0"/>
              <a:t>… that move up over time are probably dependent on population, so perhaps if I had more time I would account for that).</a:t>
            </a:r>
          </a:p>
        </p:txBody>
      </p:sp>
    </p:spTree>
    <p:extLst>
      <p:ext uri="{BB962C8B-B14F-4D97-AF65-F5344CB8AC3E}">
        <p14:creationId xmlns:p14="http://schemas.microsoft.com/office/powerpoint/2010/main" val="898436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3EEC-0A11-73CE-CE55-D10BEBBBF433}"/>
              </a:ext>
            </a:extLst>
          </p:cNvPr>
          <p:cNvSpPr>
            <a:spLocks noGrp="1"/>
          </p:cNvSpPr>
          <p:nvPr>
            <p:ph type="title"/>
          </p:nvPr>
        </p:nvSpPr>
        <p:spPr/>
        <p:txBody>
          <a:bodyPr/>
          <a:lstStyle/>
          <a:p>
            <a:r>
              <a:rPr lang="en-US" dirty="0"/>
              <a:t>Sources for Data</a:t>
            </a:r>
          </a:p>
        </p:txBody>
      </p:sp>
      <p:sp>
        <p:nvSpPr>
          <p:cNvPr id="3" name="Content Placeholder 2">
            <a:extLst>
              <a:ext uri="{FF2B5EF4-FFF2-40B4-BE49-F238E27FC236}">
                <a16:creationId xmlns:a16="http://schemas.microsoft.com/office/drawing/2014/main" id="{A9A4D5B9-46B0-E403-4B9F-D3A1D46D3BE5}"/>
              </a:ext>
            </a:extLst>
          </p:cNvPr>
          <p:cNvSpPr>
            <a:spLocks noGrp="1"/>
          </p:cNvSpPr>
          <p:nvPr>
            <p:ph idx="1"/>
          </p:nvPr>
        </p:nvSpPr>
        <p:spPr/>
        <p:txBody>
          <a:bodyPr/>
          <a:lstStyle/>
          <a:p>
            <a:r>
              <a:rPr lang="en-US" dirty="0">
                <a:hlinkClick r:id="rId2"/>
              </a:rPr>
              <a:t>Federal Government: Current Expenditures (FGEXPND) | FRED | St. Louis Fed</a:t>
            </a:r>
            <a:endParaRPr lang="en-US" dirty="0"/>
          </a:p>
          <a:p>
            <a:r>
              <a:rPr lang="en-US" dirty="0">
                <a:hlinkClick r:id="rId3"/>
              </a:rPr>
              <a:t>Consumer Price Index for All Urban Consumers: All Items Less Food and Energy in U.S. City Average (CPILFESL) | FRED | St. Louis Fed</a:t>
            </a:r>
            <a:endParaRPr lang="en-US" dirty="0"/>
          </a:p>
          <a:p>
            <a:r>
              <a:rPr lang="en-US" dirty="0">
                <a:hlinkClick r:id="rId4"/>
              </a:rPr>
              <a:t>Unemployment Rate (UNRATE) | FRED | St. Louis Fed</a:t>
            </a:r>
            <a:endParaRPr lang="en-US" dirty="0"/>
          </a:p>
          <a:p>
            <a:r>
              <a:rPr lang="en-US" dirty="0">
                <a:hlinkClick r:id="rId5"/>
              </a:rPr>
              <a:t>Real Gross Domestic Product (GDPC1) | FRED | St. Louis Fed</a:t>
            </a:r>
            <a:endParaRPr lang="en-US" dirty="0"/>
          </a:p>
          <a:p>
            <a:r>
              <a:rPr lang="en-US" dirty="0">
                <a:hlinkClick r:id="rId6"/>
              </a:rPr>
              <a:t>Federal Funds Effective Rate (FEDFUNDS) | FRED | St. Louis Fed</a:t>
            </a:r>
            <a:endParaRPr lang="en-US" dirty="0"/>
          </a:p>
          <a:p>
            <a:r>
              <a:rPr lang="en-US" dirty="0">
                <a:hlinkClick r:id="rId7"/>
              </a:rPr>
              <a:t>M2 (M2SL) | FRED | St. Louis Fed</a:t>
            </a:r>
            <a:endParaRPr lang="en-US" dirty="0"/>
          </a:p>
          <a:p>
            <a:r>
              <a:rPr lang="en-US" dirty="0">
                <a:hlinkClick r:id="rId8"/>
              </a:rPr>
              <a:t>M1 (M1SL) | FRED | St. Louis Fed</a:t>
            </a:r>
            <a:endParaRPr lang="en-US" dirty="0"/>
          </a:p>
        </p:txBody>
      </p:sp>
    </p:spTree>
    <p:extLst>
      <p:ext uri="{BB962C8B-B14F-4D97-AF65-F5344CB8AC3E}">
        <p14:creationId xmlns:p14="http://schemas.microsoft.com/office/powerpoint/2010/main" val="314847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ED8A-D20E-BBB0-42EB-E3A5CAE04816}"/>
              </a:ext>
            </a:extLst>
          </p:cNvPr>
          <p:cNvSpPr>
            <a:spLocks noGrp="1"/>
          </p:cNvSpPr>
          <p:nvPr>
            <p:ph type="title"/>
          </p:nvPr>
        </p:nvSpPr>
        <p:spPr/>
        <p:txBody>
          <a:bodyPr/>
          <a:lstStyle/>
          <a:p>
            <a:r>
              <a:rPr lang="en-US" dirty="0"/>
              <a:t>Calculations Used on Variables</a:t>
            </a:r>
          </a:p>
        </p:txBody>
      </p:sp>
      <p:sp>
        <p:nvSpPr>
          <p:cNvPr id="3" name="Content Placeholder 2">
            <a:extLst>
              <a:ext uri="{FF2B5EF4-FFF2-40B4-BE49-F238E27FC236}">
                <a16:creationId xmlns:a16="http://schemas.microsoft.com/office/drawing/2014/main" id="{6F650034-7930-3C6C-3FEA-82D52E29BA20}"/>
              </a:ext>
            </a:extLst>
          </p:cNvPr>
          <p:cNvSpPr>
            <a:spLocks noGrp="1"/>
          </p:cNvSpPr>
          <p:nvPr>
            <p:ph idx="1"/>
          </p:nvPr>
        </p:nvSpPr>
        <p:spPr/>
        <p:txBody>
          <a:bodyPr>
            <a:normAutofit lnSpcReduction="10000"/>
          </a:bodyPr>
          <a:lstStyle/>
          <a:p>
            <a:r>
              <a:rPr lang="en-US" dirty="0"/>
              <a:t>Some variables were monthly and some were quarterly, so I first converted them to quarterly if they were monthly (I took the average looking forward [January 1990 would be the average of January, February, and March 1990])</a:t>
            </a:r>
          </a:p>
          <a:p>
            <a:r>
              <a:rPr lang="en-US" dirty="0"/>
              <a:t>Some datasets were longer than others so I cut them down to all be the size of the shortest dataset, leaving them all from January 1959 until July 2024</a:t>
            </a:r>
          </a:p>
          <a:p>
            <a:r>
              <a:rPr lang="en-US" dirty="0"/>
              <a:t>I also did a calculation on the consumer price index (a monthly collection of data on the prices in the US) to calculate inflation</a:t>
            </a:r>
          </a:p>
          <a:p>
            <a:pPr lvl="1"/>
            <a:r>
              <a:rPr lang="en-US" dirty="0"/>
              <a:t>For each month (before converting to quarterly), I took the percentage change from each month to the same month in the previous year</a:t>
            </a:r>
          </a:p>
          <a:p>
            <a:endParaRPr lang="en-US" dirty="0"/>
          </a:p>
        </p:txBody>
      </p:sp>
    </p:spTree>
    <p:extLst>
      <p:ext uri="{BB962C8B-B14F-4D97-AF65-F5344CB8AC3E}">
        <p14:creationId xmlns:p14="http://schemas.microsoft.com/office/powerpoint/2010/main" val="17589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85AA-811B-C74A-CA79-4B99B98E1F7A}"/>
              </a:ext>
            </a:extLst>
          </p:cNvPr>
          <p:cNvSpPr>
            <a:spLocks noGrp="1"/>
          </p:cNvSpPr>
          <p:nvPr>
            <p:ph type="title"/>
          </p:nvPr>
        </p:nvSpPr>
        <p:spPr/>
        <p:txBody>
          <a:bodyPr/>
          <a:lstStyle/>
          <a:p>
            <a:r>
              <a:rPr lang="en-US" dirty="0"/>
              <a:t>Notes on Variables</a:t>
            </a:r>
          </a:p>
        </p:txBody>
      </p:sp>
      <p:sp>
        <p:nvSpPr>
          <p:cNvPr id="3" name="Content Placeholder 2">
            <a:extLst>
              <a:ext uri="{FF2B5EF4-FFF2-40B4-BE49-F238E27FC236}">
                <a16:creationId xmlns:a16="http://schemas.microsoft.com/office/drawing/2014/main" id="{FC25B8C5-7546-AF45-F146-113518AE3E28}"/>
              </a:ext>
            </a:extLst>
          </p:cNvPr>
          <p:cNvSpPr>
            <a:spLocks noGrp="1"/>
          </p:cNvSpPr>
          <p:nvPr>
            <p:ph idx="1"/>
          </p:nvPr>
        </p:nvSpPr>
        <p:spPr/>
        <p:txBody>
          <a:bodyPr>
            <a:normAutofit fontScale="92500" lnSpcReduction="20000"/>
          </a:bodyPr>
          <a:lstStyle/>
          <a:p>
            <a:r>
              <a:rPr lang="en-US" dirty="0"/>
              <a:t>In all cases, I chose the seasonally adjusted versions of the variables</a:t>
            </a:r>
          </a:p>
          <a:p>
            <a:pPr lvl="1"/>
            <a:r>
              <a:rPr lang="en-US" dirty="0"/>
              <a:t>This gets rid of seasonal variation that, especially at the quarterly level, would make so much noise in the data that you wouldn’t be able to see what’s going on</a:t>
            </a:r>
          </a:p>
          <a:p>
            <a:r>
              <a:rPr lang="en-US" dirty="0"/>
              <a:t>The consumer price index (CPI) is valueless (based on being 100 at some point in time) and the Federal Fund Rate is the rate set by the Federal Reserve.  The unemployment rate is the percentage of unemployed people out of people who are in the labor force and looking for a job</a:t>
            </a:r>
          </a:p>
          <a:p>
            <a:r>
              <a:rPr lang="en-US" dirty="0"/>
              <a:t>All other variables are in billions of dollars (M1, M2, GDP, and government spending)  </a:t>
            </a:r>
          </a:p>
          <a:p>
            <a:r>
              <a:rPr lang="en-US" dirty="0"/>
              <a:t>GDP is the value excluding food and energy, as they are the most volatile components and can cause swings due to effect not related to economic activity (droughts can increase food prices, for example, which does not mean that economic activity was higher)</a:t>
            </a:r>
          </a:p>
        </p:txBody>
      </p:sp>
    </p:spTree>
    <p:extLst>
      <p:ext uri="{BB962C8B-B14F-4D97-AF65-F5344CB8AC3E}">
        <p14:creationId xmlns:p14="http://schemas.microsoft.com/office/powerpoint/2010/main" val="114213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D694-DABD-1F97-8937-467E6EA7005B}"/>
              </a:ext>
            </a:extLst>
          </p:cNvPr>
          <p:cNvSpPr>
            <a:spLocks noGrp="1"/>
          </p:cNvSpPr>
          <p:nvPr>
            <p:ph type="title"/>
          </p:nvPr>
        </p:nvSpPr>
        <p:spPr/>
        <p:txBody>
          <a:bodyPr/>
          <a:lstStyle/>
          <a:p>
            <a:r>
              <a:rPr lang="en-US" dirty="0"/>
              <a:t>GDP Histogram</a:t>
            </a:r>
          </a:p>
        </p:txBody>
      </p:sp>
      <p:pic>
        <p:nvPicPr>
          <p:cNvPr id="5" name="Content Placeholder 4">
            <a:extLst>
              <a:ext uri="{FF2B5EF4-FFF2-40B4-BE49-F238E27FC236}">
                <a16:creationId xmlns:a16="http://schemas.microsoft.com/office/drawing/2014/main" id="{ECDC9F4D-4B56-F830-7978-585B636B727B}"/>
              </a:ext>
            </a:extLst>
          </p:cNvPr>
          <p:cNvPicPr>
            <a:picLocks noGrp="1" noChangeAspect="1"/>
          </p:cNvPicPr>
          <p:nvPr>
            <p:ph idx="1"/>
          </p:nvPr>
        </p:nvPicPr>
        <p:blipFill>
          <a:blip r:embed="rId2"/>
          <a:stretch>
            <a:fillRect/>
          </a:stretch>
        </p:blipFill>
        <p:spPr>
          <a:xfrm>
            <a:off x="3317095" y="1825625"/>
            <a:ext cx="5557809" cy="4351338"/>
          </a:xfrm>
        </p:spPr>
      </p:pic>
    </p:spTree>
    <p:extLst>
      <p:ext uri="{BB962C8B-B14F-4D97-AF65-F5344CB8AC3E}">
        <p14:creationId xmlns:p14="http://schemas.microsoft.com/office/powerpoint/2010/main" val="310066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C798-6F2D-36D7-A3BE-41E17088FE8D}"/>
              </a:ext>
            </a:extLst>
          </p:cNvPr>
          <p:cNvSpPr>
            <a:spLocks noGrp="1"/>
          </p:cNvSpPr>
          <p:nvPr>
            <p:ph type="title"/>
          </p:nvPr>
        </p:nvSpPr>
        <p:spPr/>
        <p:txBody>
          <a:bodyPr/>
          <a:lstStyle/>
          <a:p>
            <a:r>
              <a:rPr lang="en-US" dirty="0"/>
              <a:t>GDP Summary Statistics</a:t>
            </a:r>
          </a:p>
        </p:txBody>
      </p:sp>
      <p:sp>
        <p:nvSpPr>
          <p:cNvPr id="3" name="Content Placeholder 2">
            <a:extLst>
              <a:ext uri="{FF2B5EF4-FFF2-40B4-BE49-F238E27FC236}">
                <a16:creationId xmlns:a16="http://schemas.microsoft.com/office/drawing/2014/main" id="{78DACD5B-F79D-7EE0-1F44-373FA97C0520}"/>
              </a:ext>
            </a:extLst>
          </p:cNvPr>
          <p:cNvSpPr>
            <a:spLocks noGrp="1"/>
          </p:cNvSpPr>
          <p:nvPr>
            <p:ph idx="1"/>
          </p:nvPr>
        </p:nvSpPr>
        <p:spPr/>
        <p:txBody>
          <a:bodyPr/>
          <a:lstStyle/>
          <a:p>
            <a:r>
              <a:rPr lang="en-US" dirty="0"/>
              <a:t>Mean = 11154.825</a:t>
            </a:r>
          </a:p>
          <a:p>
            <a:r>
              <a:rPr lang="en-US" dirty="0"/>
              <a:t>Mode = 3352.129</a:t>
            </a:r>
          </a:p>
          <a:p>
            <a:r>
              <a:rPr lang="en-US" dirty="0"/>
              <a:t>Spread = 16888.984</a:t>
            </a:r>
          </a:p>
          <a:p>
            <a:r>
              <a:rPr lang="en-US" dirty="0"/>
              <a:t>Standard Deviation = 5317.021</a:t>
            </a:r>
          </a:p>
          <a:p>
            <a:r>
              <a:rPr lang="en-US" dirty="0"/>
              <a:t>Skewness = 0.16</a:t>
            </a:r>
          </a:p>
          <a:p>
            <a:r>
              <a:rPr lang="en-US" dirty="0"/>
              <a:t>Kurtosis = -1.42</a:t>
            </a:r>
          </a:p>
        </p:txBody>
      </p:sp>
    </p:spTree>
    <p:extLst>
      <p:ext uri="{BB962C8B-B14F-4D97-AF65-F5344CB8AC3E}">
        <p14:creationId xmlns:p14="http://schemas.microsoft.com/office/powerpoint/2010/main" val="272764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63A-6B63-0CB8-BC19-9D24F82286AC}"/>
              </a:ext>
            </a:extLst>
          </p:cNvPr>
          <p:cNvSpPr>
            <a:spLocks noGrp="1"/>
          </p:cNvSpPr>
          <p:nvPr>
            <p:ph type="title"/>
          </p:nvPr>
        </p:nvSpPr>
        <p:spPr/>
        <p:txBody>
          <a:bodyPr/>
          <a:lstStyle/>
          <a:p>
            <a:r>
              <a:rPr lang="en-US" dirty="0"/>
              <a:t>M1 Histogram</a:t>
            </a:r>
          </a:p>
        </p:txBody>
      </p:sp>
      <p:pic>
        <p:nvPicPr>
          <p:cNvPr id="5" name="Content Placeholder 4">
            <a:extLst>
              <a:ext uri="{FF2B5EF4-FFF2-40B4-BE49-F238E27FC236}">
                <a16:creationId xmlns:a16="http://schemas.microsoft.com/office/drawing/2014/main" id="{8C17BDBF-F763-F381-3D4F-45B5F58C0121}"/>
              </a:ext>
            </a:extLst>
          </p:cNvPr>
          <p:cNvPicPr>
            <a:picLocks noGrp="1" noChangeAspect="1"/>
          </p:cNvPicPr>
          <p:nvPr>
            <p:ph idx="1"/>
          </p:nvPr>
        </p:nvPicPr>
        <p:blipFill>
          <a:blip r:embed="rId2"/>
          <a:stretch>
            <a:fillRect/>
          </a:stretch>
        </p:blipFill>
        <p:spPr>
          <a:xfrm>
            <a:off x="3289587" y="1825625"/>
            <a:ext cx="5612826" cy="4351338"/>
          </a:xfrm>
        </p:spPr>
      </p:pic>
    </p:spTree>
    <p:extLst>
      <p:ext uri="{BB962C8B-B14F-4D97-AF65-F5344CB8AC3E}">
        <p14:creationId xmlns:p14="http://schemas.microsoft.com/office/powerpoint/2010/main" val="3407964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2409</Words>
  <Application>Microsoft Office PowerPoint</Application>
  <PresentationFormat>Widescreen</PresentationFormat>
  <Paragraphs>188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Looking at the Components of Gross Domestic Product (GDP)</vt:lpstr>
      <vt:lpstr>What is Gross Domestic Product (GDP)?</vt:lpstr>
      <vt:lpstr>What are the components of GDP?</vt:lpstr>
      <vt:lpstr>My Variables</vt:lpstr>
      <vt:lpstr>Calculations Used on Variables</vt:lpstr>
      <vt:lpstr>Notes on Variables</vt:lpstr>
      <vt:lpstr>GDP Histogram</vt:lpstr>
      <vt:lpstr>GDP Summary Statistics</vt:lpstr>
      <vt:lpstr>M1 Histogram</vt:lpstr>
      <vt:lpstr>M1 Summary Statistics</vt:lpstr>
      <vt:lpstr>M2 Histogram</vt:lpstr>
      <vt:lpstr>M2 Summary Statistics</vt:lpstr>
      <vt:lpstr>Unemployment Rate Histogram</vt:lpstr>
      <vt:lpstr>Unemployment Summary Statistics</vt:lpstr>
      <vt:lpstr>Government Expenditures Histogram</vt:lpstr>
      <vt:lpstr>Government Expenditures Summary Statistics</vt:lpstr>
      <vt:lpstr>Federal Funds Rate Histogram</vt:lpstr>
      <vt:lpstr>Federal Funds Rate Summary Statistics</vt:lpstr>
      <vt:lpstr>Inflation Histogram </vt:lpstr>
      <vt:lpstr>Inflation Summary Statistics</vt:lpstr>
      <vt:lpstr>Should We Remove Outliers? </vt:lpstr>
      <vt:lpstr>Comparing Two Scenarios with a PMF</vt:lpstr>
      <vt:lpstr>PMF Chart Comparing These Two Periods</vt:lpstr>
      <vt:lpstr>Inflation Comparison</vt:lpstr>
      <vt:lpstr>CDF Example Using the Unemployment Rate</vt:lpstr>
      <vt:lpstr>Unemployment Rate CDF</vt:lpstr>
      <vt:lpstr>PowerPoint Presentation</vt:lpstr>
      <vt:lpstr>Analytical Distribution</vt:lpstr>
      <vt:lpstr>Pareto Distribution Results</vt:lpstr>
      <vt:lpstr>Lognormal Model of GDP</vt:lpstr>
      <vt:lpstr>Unemployment vs. Inflation</vt:lpstr>
      <vt:lpstr>Unemployment vs. Inflation Scatterplot</vt:lpstr>
      <vt:lpstr>Unemployment vs Inflation first thoughts</vt:lpstr>
      <vt:lpstr>Unemployment vs Inflation</vt:lpstr>
      <vt:lpstr>Unemployment Squared vs. Inflation</vt:lpstr>
      <vt:lpstr>Testing Difference in Means of Two Inflationary Periods</vt:lpstr>
      <vt:lpstr>Multivariate Regression On GDP </vt:lpstr>
      <vt:lpstr>Variable Effects and Significance </vt:lpstr>
      <vt:lpstr>Do these results make sense?</vt:lpstr>
      <vt:lpstr>Total Model Results</vt:lpstr>
      <vt:lpstr>Sources for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Dighton</dc:creator>
  <cp:lastModifiedBy>Aaron Dighton</cp:lastModifiedBy>
  <cp:revision>1</cp:revision>
  <dcterms:created xsi:type="dcterms:W3CDTF">2024-11-15T12:02:55Z</dcterms:created>
  <dcterms:modified xsi:type="dcterms:W3CDTF">2024-11-16T13:18:46Z</dcterms:modified>
</cp:coreProperties>
</file>