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322" r:id="rId5"/>
    <p:sldId id="323" r:id="rId6"/>
    <p:sldId id="324" r:id="rId7"/>
    <p:sldId id="32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81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Nbody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Nbody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According </a:t>
            </a:r>
            <a:r>
              <a:rPr lang="en-US" dirty="0"/>
              <a:t>to Wikipedia, “an N-body simulation is a simulation of a dynamical system of particles, usually under the influence of physical forces, such as gravity (see n-body problem</a:t>
            </a:r>
            <a:r>
              <a:rPr lang="en-US" dirty="0" smtClean="0"/>
              <a:t>).”</a:t>
            </a:r>
            <a:r>
              <a:rPr lang="en-US" baseline="30000" dirty="0" smtClean="0"/>
              <a:t>1</a:t>
            </a:r>
          </a:p>
          <a:p>
            <a:pPr lvl="0"/>
            <a:r>
              <a:rPr lang="en-US" dirty="0" smtClean="0"/>
              <a:t>Our N-Body simulation </a:t>
            </a:r>
            <a:r>
              <a:rPr lang="en-US" dirty="0"/>
              <a:t>simulated stars of mass </a:t>
            </a:r>
            <a:r>
              <a:rPr lang="en-US" dirty="0" smtClean="0"/>
              <a:t>1.989E10 (in kg) in a universe with a </a:t>
            </a:r>
            <a:r>
              <a:rPr lang="en-US" dirty="0"/>
              <a:t>gravitational constant of 6.67408E-11 m</a:t>
            </a:r>
            <a:r>
              <a:rPr lang="en-US" baseline="30000" dirty="0"/>
              <a:t>3 </a:t>
            </a:r>
            <a:r>
              <a:rPr lang="en-US" dirty="0"/>
              <a:t>kg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30000" dirty="0" smtClean="0"/>
              <a:t>-2</a:t>
            </a:r>
            <a:endParaRPr lang="en-US" baseline="30000" dirty="0"/>
          </a:p>
        </p:txBody>
      </p:sp>
      <p:sp>
        <p:nvSpPr>
          <p:cNvPr id="2" name="Rectangle 1"/>
          <p:cNvSpPr/>
          <p:nvPr/>
        </p:nvSpPr>
        <p:spPr>
          <a:xfrm>
            <a:off x="2132012" y="6477000"/>
            <a:ext cx="10210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aseline="30000" dirty="0" smtClean="0"/>
              <a:t>1</a:t>
            </a:r>
            <a:r>
              <a:rPr lang="en-US" sz="900" dirty="0" smtClean="0"/>
              <a:t> “N-Body </a:t>
            </a:r>
            <a:r>
              <a:rPr lang="en-US" sz="900" dirty="0"/>
              <a:t>Simulation.” Wikipedia, Wikimedia Foundation, 13 June 2018, en.wikipedia.org/wiki/N-</a:t>
            </a:r>
            <a:r>
              <a:rPr lang="en-US" sz="900" dirty="0" err="1"/>
              <a:t>body_simulation</a:t>
            </a:r>
            <a:r>
              <a:rPr lang="en-US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Attempt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𝑑𝑡𝑑𝑡</m:t>
                        </m:r>
                      </m:e>
                    </m:nary>
                  </m:oMath>
                </a14:m>
                <a:endParaRPr lang="en-US" i="1" dirty="0" smtClean="0"/>
              </a:p>
              <a:p>
                <a:pPr lvl="1"/>
                <a:r>
                  <a:rPr lang="en-US" i="1" dirty="0" smtClean="0"/>
                  <a:t>F(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i="1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Newtonian physics of force for each star</a:t>
                </a:r>
              </a:p>
              <a:p>
                <a:pPr lvl="2"/>
                <a:r>
                  <a:rPr lang="en-US" dirty="0" smtClean="0"/>
                  <a:t>Discrete Form: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4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 b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3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Force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4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39</TotalTime>
  <Words>93</Words>
  <Application>Microsoft Office PowerPoint</Application>
  <PresentationFormat>Custom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Century Gothic</vt:lpstr>
      <vt:lpstr>Blue atom design template</vt:lpstr>
      <vt:lpstr>Nbody Simulation</vt:lpstr>
      <vt:lpstr>Nbody Simulation</vt:lpstr>
      <vt:lpstr>Formulas</vt:lpstr>
      <vt:lpstr>Second Attempt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Nbody Simulation</dc:title>
  <dc:creator>Administrator</dc:creator>
  <cp:lastModifiedBy>Administrator</cp:lastModifiedBy>
  <cp:revision>5</cp:revision>
  <dcterms:created xsi:type="dcterms:W3CDTF">2018-12-11T14:53:17Z</dcterms:created>
  <dcterms:modified xsi:type="dcterms:W3CDTF">2018-12-11T15:33:15Z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