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2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27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640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712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4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509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60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53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632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194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162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72018B-500D-4D84-A142-2C9290E90CC4}" type="datetimeFigureOut">
              <a:rPr lang="hr-HR" smtClean="0"/>
              <a:t>30.1.2018.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CE9380-28F2-4C48-B4E1-4E6F835D2EB6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0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1CE3-D742-4BF6-8C74-230B289BF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CAN-STEP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FE2FF-EFD3-49AF-9001-CC72EA980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Matija Tuđan</a:t>
            </a:r>
          </a:p>
        </p:txBody>
      </p:sp>
    </p:spTree>
    <p:extLst>
      <p:ext uri="{BB962C8B-B14F-4D97-AF65-F5344CB8AC3E}">
        <p14:creationId xmlns:p14="http://schemas.microsoft.com/office/powerpoint/2010/main" val="421414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5EC3-495A-4421-96AE-E7D2D8E5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CAN protocol - RX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0C996A-94B0-41E9-A6CE-9A0C40298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62067"/>
              </p:ext>
            </p:extLst>
          </p:nvPr>
        </p:nvGraphicFramePr>
        <p:xfrm>
          <a:off x="1097280" y="2222134"/>
          <a:ext cx="10058399" cy="960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6570">
                  <a:extLst>
                    <a:ext uri="{9D8B030D-6E8A-4147-A177-3AD203B41FA5}">
                      <a16:colId xmlns:a16="http://schemas.microsoft.com/office/drawing/2014/main" val="2442793074"/>
                    </a:ext>
                  </a:extLst>
                </a:gridCol>
                <a:gridCol w="1191534">
                  <a:extLst>
                    <a:ext uri="{9D8B030D-6E8A-4147-A177-3AD203B41FA5}">
                      <a16:colId xmlns:a16="http://schemas.microsoft.com/office/drawing/2014/main" val="1563358276"/>
                    </a:ext>
                  </a:extLst>
                </a:gridCol>
                <a:gridCol w="1021314">
                  <a:extLst>
                    <a:ext uri="{9D8B030D-6E8A-4147-A177-3AD203B41FA5}">
                      <a16:colId xmlns:a16="http://schemas.microsoft.com/office/drawing/2014/main" val="4024816597"/>
                    </a:ext>
                  </a:extLst>
                </a:gridCol>
                <a:gridCol w="1021314">
                  <a:extLst>
                    <a:ext uri="{9D8B030D-6E8A-4147-A177-3AD203B41FA5}">
                      <a16:colId xmlns:a16="http://schemas.microsoft.com/office/drawing/2014/main" val="766121420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1930199962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1793632666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1154999413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2704316633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927385891"/>
                    </a:ext>
                  </a:extLst>
                </a:gridCol>
                <a:gridCol w="2243797">
                  <a:extLst>
                    <a:ext uri="{9D8B030D-6E8A-4147-A177-3AD203B41FA5}">
                      <a16:colId xmlns:a16="http://schemas.microsoft.com/office/drawing/2014/main" val="394176809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ID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B0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B1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B2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B3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B4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B5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B6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B7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Note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5657918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 dirty="0">
                          <a:effectLst/>
                        </a:rPr>
                        <a:t>CAN_RX_ID</a:t>
                      </a:r>
                      <a:endParaRPr lang="hr-HR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STEP_NUM_DIR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STEP_NUM_1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STEP_NUM_2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ROT_DIR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 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 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Number of steps + direction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622252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ROT_ANG_DIR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ROT_ANG_1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ROT_ANG_2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ROT_DIR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 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 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 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Angular rotation + direction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8730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ROT_SPEED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ROT_SPEED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Speed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64457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ROT_DIR_CONT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ROT_DIR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START_STOP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Continuous rotation + direction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77126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8A0F16-E7F8-4DFE-AF1C-391CE2D65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67813"/>
              </p:ext>
            </p:extLst>
          </p:nvPr>
        </p:nvGraphicFramePr>
        <p:xfrm>
          <a:off x="1097280" y="4174027"/>
          <a:ext cx="10058398" cy="960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6570">
                  <a:extLst>
                    <a:ext uri="{9D8B030D-6E8A-4147-A177-3AD203B41FA5}">
                      <a16:colId xmlns:a16="http://schemas.microsoft.com/office/drawing/2014/main" val="541187253"/>
                    </a:ext>
                  </a:extLst>
                </a:gridCol>
                <a:gridCol w="1191534">
                  <a:extLst>
                    <a:ext uri="{9D8B030D-6E8A-4147-A177-3AD203B41FA5}">
                      <a16:colId xmlns:a16="http://schemas.microsoft.com/office/drawing/2014/main" val="2803777831"/>
                    </a:ext>
                  </a:extLst>
                </a:gridCol>
                <a:gridCol w="1021314">
                  <a:extLst>
                    <a:ext uri="{9D8B030D-6E8A-4147-A177-3AD203B41FA5}">
                      <a16:colId xmlns:a16="http://schemas.microsoft.com/office/drawing/2014/main" val="1996201566"/>
                    </a:ext>
                  </a:extLst>
                </a:gridCol>
                <a:gridCol w="1021314">
                  <a:extLst>
                    <a:ext uri="{9D8B030D-6E8A-4147-A177-3AD203B41FA5}">
                      <a16:colId xmlns:a16="http://schemas.microsoft.com/office/drawing/2014/main" val="1811456169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1544030660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3188673746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3295519101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1735005152"/>
                    </a:ext>
                  </a:extLst>
                </a:gridCol>
                <a:gridCol w="742774">
                  <a:extLst>
                    <a:ext uri="{9D8B030D-6E8A-4147-A177-3AD203B41FA5}">
                      <a16:colId xmlns:a16="http://schemas.microsoft.com/office/drawing/2014/main" val="2982466703"/>
                    </a:ext>
                  </a:extLst>
                </a:gridCol>
                <a:gridCol w="2243796">
                  <a:extLst>
                    <a:ext uri="{9D8B030D-6E8A-4147-A177-3AD203B41FA5}">
                      <a16:colId xmlns:a16="http://schemas.microsoft.com/office/drawing/2014/main" val="455930715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ID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B0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B1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B2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B3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B4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B5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B6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B7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Note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3886066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>
                          <a:effectLst/>
                        </a:rPr>
                        <a:t>0x400</a:t>
                      </a:r>
                      <a:endParaRPr lang="hr-HR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0x10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0-255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0-255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0/1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Number of steps + direction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064297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0x20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0-255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0-255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0/1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Angular rotation + direction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681375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0x30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0-255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Speed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49125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0x40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0/1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0/1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Continuous rotation + direction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209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5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624-800A-419E-8B17-A02459A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51D09-48B3-412A-8FB6-7743202A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STM32F103C8T6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CAN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Stepper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UART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B9EC0-B409-41DB-A7A8-B0942EDAB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5" t="4180" r="837" b="2691"/>
          <a:stretch/>
        </p:blipFill>
        <p:spPr>
          <a:xfrm>
            <a:off x="4932483" y="1845734"/>
            <a:ext cx="5433647" cy="43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624-800A-419E-8B17-A02459A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Pinout and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611C1-B2C8-4CD2-8F02-91B10ED2E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05" y="1944073"/>
            <a:ext cx="4934628" cy="4022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768CAA-D4CB-4817-B353-C2D0C551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83" y="2543172"/>
            <a:ext cx="6016748" cy="28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624-800A-419E-8B17-A02459A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TJA1040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51D09-48B3-412A-8FB6-7743202A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High speed CAN transceiver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en-US" dirty="0"/>
              <a:t>3.3 V and 5 V </a:t>
            </a:r>
            <a:r>
              <a:rPr lang="hr-HR" dirty="0"/>
              <a:t>input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en-US" dirty="0"/>
              <a:t>At least 110 nodes can be connected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Thermally protected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C</a:t>
            </a:r>
            <a:r>
              <a:rPr lang="en-US" dirty="0" err="1"/>
              <a:t>ompatible</a:t>
            </a:r>
            <a:r>
              <a:rPr lang="en-US" dirty="0"/>
              <a:t> with ISO 11898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6AD62-72C7-4E44-B311-8C341F8CA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37"/>
          <a:stretch/>
        </p:blipFill>
        <p:spPr>
          <a:xfrm>
            <a:off x="6910754" y="1845734"/>
            <a:ext cx="3670964" cy="23493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592632-F528-40AE-AE11-2FFAB9DCB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7" y="4378432"/>
            <a:ext cx="2179417" cy="14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624-800A-419E-8B17-A02459A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TJA1040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090E5-B5D8-4DC9-BA1D-49EFDBFA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61" y="1864516"/>
            <a:ext cx="7158037" cy="421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624-800A-419E-8B17-A02459A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A4988</a:t>
            </a:r>
          </a:p>
        </p:txBody>
      </p:sp>
      <p:pic>
        <p:nvPicPr>
          <p:cNvPr id="2050" name="Picture 2" descr="https://a.pololu-files.com/picture/0J3360.600.png?d94ef1356fab28463db67ff0619afadf">
            <a:extLst>
              <a:ext uri="{FF2B5EF4-FFF2-40B4-BE49-F238E27FC236}">
                <a16:creationId xmlns:a16="http://schemas.microsoft.com/office/drawing/2014/main" id="{1D125AD2-7F49-4F1E-9AFE-EF13B760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80" y="1999152"/>
            <a:ext cx="57150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EA090-7853-4583-AC91-AA6B8BF5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Crossover-current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3.3 V and 5 V compatible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Thermal shutdown circuitry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Short-to-ground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Shorted load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Five selectable step modes</a:t>
            </a:r>
          </a:p>
        </p:txBody>
      </p:sp>
    </p:spTree>
    <p:extLst>
      <p:ext uri="{BB962C8B-B14F-4D97-AF65-F5344CB8AC3E}">
        <p14:creationId xmlns:p14="http://schemas.microsoft.com/office/powerpoint/2010/main" val="25572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624-800A-419E-8B17-A02459A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FreeRTOS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EA090-7853-4583-AC91-AA6B8BF5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Components</a:t>
            </a:r>
            <a:r>
              <a:rPr lang="hr-HR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sz="2000" dirty="0"/>
              <a:t>Timer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/>
              <a:t> Task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/>
              <a:t>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23330-3217-483E-A46A-1712A535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33" y="286603"/>
            <a:ext cx="5122947" cy="60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624-800A-419E-8B17-A02459A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Flow chart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A2D1A5-ABEE-4FAD-8042-6279DEF2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5C3276F0-9FB4-45DD-AFD3-A213F1AC6E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5598" y="-1266541"/>
            <a:ext cx="2201663" cy="100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5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5EC3-495A-4421-96AE-E7D2D8E5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CAN protocol - TX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602EDA-F78E-44B9-8D28-6AC783D33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167448"/>
              </p:ext>
            </p:extLst>
          </p:nvPr>
        </p:nvGraphicFramePr>
        <p:xfrm>
          <a:off x="753501" y="2357950"/>
          <a:ext cx="10745958" cy="579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4583">
                  <a:extLst>
                    <a:ext uri="{9D8B030D-6E8A-4147-A177-3AD203B41FA5}">
                      <a16:colId xmlns:a16="http://schemas.microsoft.com/office/drawing/2014/main" val="62432259"/>
                    </a:ext>
                  </a:extLst>
                </a:gridCol>
                <a:gridCol w="1653225">
                  <a:extLst>
                    <a:ext uri="{9D8B030D-6E8A-4147-A177-3AD203B41FA5}">
                      <a16:colId xmlns:a16="http://schemas.microsoft.com/office/drawing/2014/main" val="2684698611"/>
                    </a:ext>
                  </a:extLst>
                </a:gridCol>
                <a:gridCol w="924684">
                  <a:extLst>
                    <a:ext uri="{9D8B030D-6E8A-4147-A177-3AD203B41FA5}">
                      <a16:colId xmlns:a16="http://schemas.microsoft.com/office/drawing/2014/main" val="4038445400"/>
                    </a:ext>
                  </a:extLst>
                </a:gridCol>
                <a:gridCol w="924684">
                  <a:extLst>
                    <a:ext uri="{9D8B030D-6E8A-4147-A177-3AD203B41FA5}">
                      <a16:colId xmlns:a16="http://schemas.microsoft.com/office/drawing/2014/main" val="92263735"/>
                    </a:ext>
                  </a:extLst>
                </a:gridCol>
                <a:gridCol w="630467">
                  <a:extLst>
                    <a:ext uri="{9D8B030D-6E8A-4147-A177-3AD203B41FA5}">
                      <a16:colId xmlns:a16="http://schemas.microsoft.com/office/drawing/2014/main" val="3578097529"/>
                    </a:ext>
                  </a:extLst>
                </a:gridCol>
                <a:gridCol w="672498">
                  <a:extLst>
                    <a:ext uri="{9D8B030D-6E8A-4147-A177-3AD203B41FA5}">
                      <a16:colId xmlns:a16="http://schemas.microsoft.com/office/drawing/2014/main" val="742512831"/>
                    </a:ext>
                  </a:extLst>
                </a:gridCol>
                <a:gridCol w="672498">
                  <a:extLst>
                    <a:ext uri="{9D8B030D-6E8A-4147-A177-3AD203B41FA5}">
                      <a16:colId xmlns:a16="http://schemas.microsoft.com/office/drawing/2014/main" val="4122872390"/>
                    </a:ext>
                  </a:extLst>
                </a:gridCol>
                <a:gridCol w="672498">
                  <a:extLst>
                    <a:ext uri="{9D8B030D-6E8A-4147-A177-3AD203B41FA5}">
                      <a16:colId xmlns:a16="http://schemas.microsoft.com/office/drawing/2014/main" val="487025474"/>
                    </a:ext>
                  </a:extLst>
                </a:gridCol>
                <a:gridCol w="672498">
                  <a:extLst>
                    <a:ext uri="{9D8B030D-6E8A-4147-A177-3AD203B41FA5}">
                      <a16:colId xmlns:a16="http://schemas.microsoft.com/office/drawing/2014/main" val="258008642"/>
                    </a:ext>
                  </a:extLst>
                </a:gridCol>
                <a:gridCol w="3138323">
                  <a:extLst>
                    <a:ext uri="{9D8B030D-6E8A-4147-A177-3AD203B41FA5}">
                      <a16:colId xmlns:a16="http://schemas.microsoft.com/office/drawing/2014/main" val="255297651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ID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B0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B1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B2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B3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B4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B5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B6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B7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Note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817934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 dirty="0">
                          <a:effectLst/>
                        </a:rPr>
                        <a:t>CAN_TX_ID</a:t>
                      </a:r>
                      <a:endParaRPr lang="hr-HR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CAN_RX_[B0]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CAN_ACK_C0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CAN_ACK_01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Acknowledgement of the received CAN msg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340489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CAN_RX_[B0]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CAN_FIN_F0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CAN_FIN_0D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Finished with job regarding the received CAN </a:t>
                      </a:r>
                      <a:r>
                        <a:rPr lang="en-US" sz="1200" u="none" strike="noStrike" dirty="0" err="1">
                          <a:effectLst/>
                        </a:rPr>
                        <a:t>msg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0049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69BF37-8FD7-475B-8B4F-B2E989DA2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88642"/>
              </p:ext>
            </p:extLst>
          </p:nvPr>
        </p:nvGraphicFramePr>
        <p:xfrm>
          <a:off x="753501" y="4136781"/>
          <a:ext cx="10745956" cy="579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4582">
                  <a:extLst>
                    <a:ext uri="{9D8B030D-6E8A-4147-A177-3AD203B41FA5}">
                      <a16:colId xmlns:a16="http://schemas.microsoft.com/office/drawing/2014/main" val="3904106042"/>
                    </a:ext>
                  </a:extLst>
                </a:gridCol>
                <a:gridCol w="1653224">
                  <a:extLst>
                    <a:ext uri="{9D8B030D-6E8A-4147-A177-3AD203B41FA5}">
                      <a16:colId xmlns:a16="http://schemas.microsoft.com/office/drawing/2014/main" val="3286897475"/>
                    </a:ext>
                  </a:extLst>
                </a:gridCol>
                <a:gridCol w="924684">
                  <a:extLst>
                    <a:ext uri="{9D8B030D-6E8A-4147-A177-3AD203B41FA5}">
                      <a16:colId xmlns:a16="http://schemas.microsoft.com/office/drawing/2014/main" val="358805071"/>
                    </a:ext>
                  </a:extLst>
                </a:gridCol>
                <a:gridCol w="924684">
                  <a:extLst>
                    <a:ext uri="{9D8B030D-6E8A-4147-A177-3AD203B41FA5}">
                      <a16:colId xmlns:a16="http://schemas.microsoft.com/office/drawing/2014/main" val="4245836538"/>
                    </a:ext>
                  </a:extLst>
                </a:gridCol>
                <a:gridCol w="630466">
                  <a:extLst>
                    <a:ext uri="{9D8B030D-6E8A-4147-A177-3AD203B41FA5}">
                      <a16:colId xmlns:a16="http://schemas.microsoft.com/office/drawing/2014/main" val="966295619"/>
                    </a:ext>
                  </a:extLst>
                </a:gridCol>
                <a:gridCol w="672498">
                  <a:extLst>
                    <a:ext uri="{9D8B030D-6E8A-4147-A177-3AD203B41FA5}">
                      <a16:colId xmlns:a16="http://schemas.microsoft.com/office/drawing/2014/main" val="1654167803"/>
                    </a:ext>
                  </a:extLst>
                </a:gridCol>
                <a:gridCol w="672498">
                  <a:extLst>
                    <a:ext uri="{9D8B030D-6E8A-4147-A177-3AD203B41FA5}">
                      <a16:colId xmlns:a16="http://schemas.microsoft.com/office/drawing/2014/main" val="3927003461"/>
                    </a:ext>
                  </a:extLst>
                </a:gridCol>
                <a:gridCol w="672498">
                  <a:extLst>
                    <a:ext uri="{9D8B030D-6E8A-4147-A177-3AD203B41FA5}">
                      <a16:colId xmlns:a16="http://schemas.microsoft.com/office/drawing/2014/main" val="3187285451"/>
                    </a:ext>
                  </a:extLst>
                </a:gridCol>
                <a:gridCol w="672498">
                  <a:extLst>
                    <a:ext uri="{9D8B030D-6E8A-4147-A177-3AD203B41FA5}">
                      <a16:colId xmlns:a16="http://schemas.microsoft.com/office/drawing/2014/main" val="2673070614"/>
                    </a:ext>
                  </a:extLst>
                </a:gridCol>
                <a:gridCol w="3138324">
                  <a:extLst>
                    <a:ext uri="{9D8B030D-6E8A-4147-A177-3AD203B41FA5}">
                      <a16:colId xmlns:a16="http://schemas.microsoft.com/office/drawing/2014/main" val="223558689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ID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 dirty="0">
                          <a:effectLst/>
                        </a:rPr>
                        <a:t>B0</a:t>
                      </a:r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B1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B2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B3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B4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B5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B6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B7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Note</a:t>
                      </a:r>
                      <a:endParaRPr lang="hr-H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555358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>
                          <a:effectLst/>
                        </a:rPr>
                        <a:t>0x500</a:t>
                      </a:r>
                      <a:endParaRPr lang="hr-HR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0x10 / 0x20 / 0x30 / 0x40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0xC0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Acknowledgement of the received CAN msg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6111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0x10 / 0x20 / 0x30 / 0x40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0xF0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0x0D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 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Finished with job regarding the received CAN </a:t>
                      </a:r>
                      <a:r>
                        <a:rPr lang="en-US" sz="1200" u="none" strike="noStrike" dirty="0" err="1">
                          <a:effectLst/>
                        </a:rPr>
                        <a:t>msg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77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521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318</Words>
  <Application>Microsoft Office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CAN-STEP</vt:lpstr>
      <vt:lpstr>Overview</vt:lpstr>
      <vt:lpstr>Pinout and configuration</vt:lpstr>
      <vt:lpstr>TJA1040</vt:lpstr>
      <vt:lpstr>TJA1040</vt:lpstr>
      <vt:lpstr>A4988</vt:lpstr>
      <vt:lpstr>FreeRTOS</vt:lpstr>
      <vt:lpstr>Flow chart</vt:lpstr>
      <vt:lpstr>CAN protocol - TX</vt:lpstr>
      <vt:lpstr>CAN protocol - RX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CAN-STEP</dc:title>
  <dc:creator>Mata</dc:creator>
  <cp:lastModifiedBy>Mata</cp:lastModifiedBy>
  <cp:revision>5</cp:revision>
  <dcterms:created xsi:type="dcterms:W3CDTF">2018-01-09T22:53:41Z</dcterms:created>
  <dcterms:modified xsi:type="dcterms:W3CDTF">2018-01-29T23:05:29Z</dcterms:modified>
</cp:coreProperties>
</file>