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89592c0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89592c0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5e2eb9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5e2eb9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9592c0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9592c0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8de1573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8de157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89592c0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89592c0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89592c0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89592c0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de1573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de157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89592c0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89592c0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89592c0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89592c0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86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and Analysis of COVID-19 Mortality and Relationship between Country Attributes, Vaccination, and Excess Death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5: Proposal Due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8: Prototype Methods of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11: Checkpoint Due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14: Draft of Final Submission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Week 16: Final Submission Due 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Jay Bentley - CSCI 5502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Nick O’Connor - CSCI 4502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Michael Thomas - CSCI 4502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Avery Lawson - CSCI 4502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COVID-19?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COVID-19 rocked the world to its core…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Investigating different factors and how they correlate to COVID-19 mortality rates on a country level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factors include vaccination rates, GDP, tourism rates, health expenditure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from Studying COVID-19?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predictors of highly impacted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Prepare for future pandemics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areas that countries should focus on to reduce the impact of a future pandemic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76" y="2711400"/>
            <a:ext cx="6053151" cy="19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13" y="402250"/>
            <a:ext cx="7442774" cy="20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0" y="387250"/>
            <a:ext cx="4890200" cy="2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19037"/>
            <a:ext cx="9144003" cy="14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800" y="387250"/>
            <a:ext cx="4890201" cy="26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We Hope to Use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COVID-19 cases and deaths by date (WHO)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COVID-19 excess mortality by country (WHO)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COVID-19 vaccination rates by date (HW2)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Health Expenditure / CHE as percent of GDP by Country (WHO)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Vaccination rates for other diseases (WHO)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Cleaning the data: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Null values in vaccination dataset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Differences between the way countries record data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Aggregating data from different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Correlation</a:t>
            </a:r>
            <a:r>
              <a:rPr lang="en"/>
              <a:t> recognition: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linear and polynomial regression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Identify what factors </a:t>
            </a:r>
            <a:r>
              <a:rPr lang="en"/>
              <a:t>correlate</a:t>
            </a:r>
            <a:r>
              <a:rPr lang="en"/>
              <a:t> with higher mortality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 recognition: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 K-means and Hierarchical clustering 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Identify what </a:t>
            </a:r>
            <a:r>
              <a:rPr lang="en"/>
              <a:t>factors</a:t>
            </a:r>
            <a:r>
              <a:rPr lang="en"/>
              <a:t> cleanly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Propose reasons for these clusters </a:t>
            </a:r>
            <a:r>
              <a:rPr lang="en"/>
              <a:t>occurring</a:t>
            </a:r>
            <a:r>
              <a:rPr lang="en"/>
              <a:t> for these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Pandas, Numpy, 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Correlation </a:t>
            </a:r>
            <a:r>
              <a:rPr lang="en"/>
              <a:t>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</a:t>
            </a:r>
            <a:r>
              <a:rPr lang="en"/>
              <a:t>metrics</a:t>
            </a:r>
            <a:r>
              <a:rPr lang="en"/>
              <a:t> to determine good model match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 Absolute Error (MAE)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 Squared Error (MSE)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Root Mean Squared Error (RMSE)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 and R-squared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 </a:t>
            </a:r>
            <a:r>
              <a:rPr lang="en"/>
              <a:t>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metrics to determine good match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Silhouette Score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Davies-Bouldin Index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