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58" r:id="rId4"/>
    <p:sldId id="260" r:id="rId5"/>
    <p:sldId id="270" r:id="rId6"/>
    <p:sldId id="259" r:id="rId7"/>
    <p:sldId id="277" r:id="rId8"/>
    <p:sldId id="279" r:id="rId9"/>
    <p:sldId id="280" r:id="rId10"/>
    <p:sldId id="285" r:id="rId11"/>
    <p:sldId id="286" r:id="rId12"/>
    <p:sldId id="281" r:id="rId13"/>
    <p:sldId id="275" r:id="rId14"/>
    <p:sldId id="282" r:id="rId15"/>
    <p:sldId id="28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3A7-1F96-4D8A-A4B3-66F3B6ED884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A9C3-B519-4ED6-A0B2-69F536192B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6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3A7-1F96-4D8A-A4B3-66F3B6ED884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A9C3-B519-4ED6-A0B2-69F536192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3A7-1F96-4D8A-A4B3-66F3B6ED884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A9C3-B519-4ED6-A0B2-69F536192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3A7-1F96-4D8A-A4B3-66F3B6ED884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A9C3-B519-4ED6-A0B2-69F536192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3A7-1F96-4D8A-A4B3-66F3B6ED884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A9C3-B519-4ED6-A0B2-69F536192BC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6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3A7-1F96-4D8A-A4B3-66F3B6ED884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A9C3-B519-4ED6-A0B2-69F536192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3A7-1F96-4D8A-A4B3-66F3B6ED884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A9C3-B519-4ED6-A0B2-69F536192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8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3A7-1F96-4D8A-A4B3-66F3B6ED884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A9C3-B519-4ED6-A0B2-69F536192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3A7-1F96-4D8A-A4B3-66F3B6ED884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A9C3-B519-4ED6-A0B2-69F536192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7DF3A7-1F96-4D8A-A4B3-66F3B6ED884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92A9C3-B519-4ED6-A0B2-69F536192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5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3A7-1F96-4D8A-A4B3-66F3B6ED884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2A9C3-B519-4ED6-A0B2-69F536192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2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7DF3A7-1F96-4D8A-A4B3-66F3B6ED884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92A9C3-B519-4ED6-A0B2-69F536192B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4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2525" y="4583215"/>
            <a:ext cx="451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Raksha Shakti 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9301" y="5075766"/>
            <a:ext cx="595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TG000568 </a:t>
            </a:r>
          </a:p>
          <a:p>
            <a:pPr algn="ctr"/>
            <a:r>
              <a:rPr lang="en-US" sz="4000" b="1" dirty="0"/>
              <a:t>HACKATHON-2019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87" y="1872299"/>
            <a:ext cx="2646035" cy="2781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80" y="544535"/>
            <a:ext cx="1933845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BD4DC-2E6B-4D42-BFFC-E5BD34B305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1" y="314465"/>
            <a:ext cx="1528072" cy="12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E211-1268-4363-B1C2-94F588C2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4.Payment Gateway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4F5B8-A738-44FC-AFF2-AB26EB035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6" y="2004813"/>
            <a:ext cx="7026084" cy="29933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FF706-7BA5-4DCF-A9AE-367576F1E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70" y="2004813"/>
            <a:ext cx="3972479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3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129A-1367-42BF-91C1-C309C6AB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32509-FDA7-4D6E-8718-21A9614FE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81" y="2803155"/>
            <a:ext cx="4077269" cy="21529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17470-F269-4610-8232-44AF8CBD3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0" y="2441301"/>
            <a:ext cx="5620398" cy="28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7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2591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4624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9DFE-6E5A-40EC-BF12-EF4F4124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Shipper Can: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FAC7-1E0D-4637-B1F3-8295B2EA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Add and display the requirements through advertisements.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View the advertisements which he/she has posted recently.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Update his/her profile.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Track the live location of the truck.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Can experience transparent payment system.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Get the e-Receipt and e-bid.</a:t>
            </a:r>
          </a:p>
        </p:txBody>
      </p:sp>
    </p:spTree>
    <p:extLst>
      <p:ext uri="{BB962C8B-B14F-4D97-AF65-F5344CB8AC3E}">
        <p14:creationId xmlns:p14="http://schemas.microsoft.com/office/powerpoint/2010/main" val="4204085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Carrier Can: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View the requirements of various shippers through advertisements.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Bid on the advertisements, they are interested 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View the advertisements which he/she has bid.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Update his/her profile.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Track the live location of the truck.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Experience transparent payment system.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Get the e-Receipt and e-bills.</a:t>
            </a:r>
          </a:p>
        </p:txBody>
      </p:sp>
    </p:spTree>
    <p:extLst>
      <p:ext uri="{BB962C8B-B14F-4D97-AF65-F5344CB8AC3E}">
        <p14:creationId xmlns:p14="http://schemas.microsoft.com/office/powerpoint/2010/main" val="172530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DEB6-1C26-44E5-AE76-3FF56C3E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Admin Can: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D2AA-13FF-48D1-9737-E659C4B5B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Full access to the data 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View or delete the advertisements.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View or delete the bids.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Verify the queries of Shipper and Carrier.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Check Feedback.</a:t>
            </a:r>
          </a:p>
        </p:txBody>
      </p:sp>
    </p:spTree>
    <p:extLst>
      <p:ext uri="{BB962C8B-B14F-4D97-AF65-F5344CB8AC3E}">
        <p14:creationId xmlns:p14="http://schemas.microsoft.com/office/powerpoint/2010/main" val="236110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912" y="4624922"/>
            <a:ext cx="8165459" cy="132556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Thank You</a:t>
            </a:r>
            <a:b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</a:br>
            <a:endParaRPr 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19" y="248179"/>
            <a:ext cx="1018320" cy="1070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71" y="5412718"/>
            <a:ext cx="1933845" cy="790685"/>
          </a:xfrm>
          <a:prstGeom prst="rect">
            <a:avLst/>
          </a:prstGeom>
        </p:spPr>
      </p:pic>
      <p:pic>
        <p:nvPicPr>
          <p:cNvPr id="10" name="Picture 2" descr="Image result for bvm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41" y="5287703"/>
            <a:ext cx="962562" cy="9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95" y="248179"/>
            <a:ext cx="960608" cy="769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84D55-A3F3-490D-B446-BFC25F62C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19" y="2520699"/>
            <a:ext cx="5206519" cy="20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7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Website GUI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Complexity of Existing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Technology and Innovation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Demo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What Shipper can?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What Carrier can?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What Admin can?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Problem Statement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993" y="1690688"/>
            <a:ext cx="1172629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GIH199</a:t>
            </a:r>
          </a:p>
          <a:p>
            <a:pPr algn="ctr"/>
            <a:r>
              <a:rPr lang="en-US" sz="3200" dirty="0"/>
              <a:t>Many a times the Client needs to dispatch theirs goods from one place to another place. What can one do? Is there a solution in which the client gets the needed help without going through much effort to find the required transportation facilities? </a:t>
            </a:r>
          </a:p>
          <a:p>
            <a:pPr algn="ctr"/>
            <a:r>
              <a:rPr lang="en-US" sz="3200" b="1" dirty="0"/>
              <a:t>Project: - Modules</a:t>
            </a:r>
          </a:p>
          <a:p>
            <a:pPr algn="ctr"/>
            <a:r>
              <a:rPr lang="en-US" sz="3200" dirty="0"/>
              <a:t> 1. Admin</a:t>
            </a:r>
          </a:p>
          <a:p>
            <a:pPr algn="ctr"/>
            <a:r>
              <a:rPr lang="en-US" sz="3200" dirty="0"/>
              <a:t>2. Carrier</a:t>
            </a:r>
          </a:p>
          <a:p>
            <a:pPr algn="ctr"/>
            <a:r>
              <a:rPr lang="en-US" sz="3200" dirty="0"/>
              <a:t>3. Shipper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" y="0"/>
            <a:ext cx="1524624" cy="11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1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H="1">
            <a:off x="469292" y="1764355"/>
            <a:ext cx="1104970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CAADD0-1D8B-4DF2-9091-F7144347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904" y="1131156"/>
            <a:ext cx="10058400" cy="1080412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This responsive website is the SOLUTION Approach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9195-C1C1-4E88-B87E-8EFDCE5F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14726"/>
            <a:ext cx="10058400" cy="3454367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en-IN" sz="5400" dirty="0"/>
              <a:t> Easy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IN" sz="5400" dirty="0"/>
              <a:t> Secure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IN" sz="5400" dirty="0"/>
              <a:t>Most Affordable</a:t>
            </a:r>
          </a:p>
        </p:txBody>
      </p:sp>
    </p:spTree>
    <p:extLst>
      <p:ext uri="{BB962C8B-B14F-4D97-AF65-F5344CB8AC3E}">
        <p14:creationId xmlns:p14="http://schemas.microsoft.com/office/powerpoint/2010/main" val="66819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C7CF-72B2-42F3-ABE8-531258A5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7" y="306809"/>
            <a:ext cx="10058400" cy="861796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Website GUI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33" y="1768138"/>
            <a:ext cx="2511458" cy="446481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2CC9F6-D8C5-476D-94E6-9951DE7AF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" t="3501"/>
          <a:stretch/>
        </p:blipFill>
        <p:spPr>
          <a:xfrm>
            <a:off x="1097280" y="2260602"/>
            <a:ext cx="4957338" cy="27093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2751" y="1368028"/>
            <a:ext cx="2560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Responsive Website</a:t>
            </a:r>
          </a:p>
        </p:txBody>
      </p:sp>
    </p:spTree>
    <p:extLst>
      <p:ext uri="{BB962C8B-B14F-4D97-AF65-F5344CB8AC3E}">
        <p14:creationId xmlns:p14="http://schemas.microsoft.com/office/powerpoint/2010/main" val="59529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Complexity Of Existing System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1767" y="1810216"/>
            <a:ext cx="9169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  Possibility of payment fraud either from Carrier’s or Shipper’s side.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Communication Gap Between the customer and the Transport Companies.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IN" sz="2000" dirty="0"/>
              <a:t>System to verify the authenticity of the Emailer is not available.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Shipper is not aware of all the options available for shipping the goods at best price.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Recent updates on the location of the goods is not available to the Shipper and the Carrier side as well.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522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34" y="135467"/>
            <a:ext cx="10515600" cy="70855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Technology/Innovation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867" y="1100909"/>
            <a:ext cx="9125656" cy="5133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48" y="755340"/>
            <a:ext cx="2841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 Re-</a:t>
            </a:r>
            <a:r>
              <a:rPr lang="en-IN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Captcha</a:t>
            </a:r>
            <a:endParaRPr lang="en-IN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888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71" y="1100668"/>
            <a:ext cx="9279462" cy="52196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1267" y="515893"/>
            <a:ext cx="5649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Transparency through mailing</a:t>
            </a:r>
          </a:p>
        </p:txBody>
      </p:sp>
    </p:spTree>
    <p:extLst>
      <p:ext uri="{BB962C8B-B14F-4D97-AF65-F5344CB8AC3E}">
        <p14:creationId xmlns:p14="http://schemas.microsoft.com/office/powerpoint/2010/main" val="23599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4" y="1864309"/>
            <a:ext cx="2549206" cy="4392963"/>
          </a:xfrm>
        </p:spPr>
      </p:pic>
      <p:sp>
        <p:nvSpPr>
          <p:cNvPr id="5" name="TextBox 4"/>
          <p:cNvSpPr txBox="1"/>
          <p:nvPr/>
        </p:nvSpPr>
        <p:spPr>
          <a:xfrm>
            <a:off x="872067" y="467106"/>
            <a:ext cx="5087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3. Transparency through OTP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8DCA5-1033-49F5-B72D-7272C0CA5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39" y="1864309"/>
            <a:ext cx="2549207" cy="4392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B79242-A166-4859-95A3-D5790580CC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21" y="1864309"/>
            <a:ext cx="2446676" cy="40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8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1714</TotalTime>
  <Words>346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Black</vt:lpstr>
      <vt:lpstr>Calibri</vt:lpstr>
      <vt:lpstr>Calibri Light</vt:lpstr>
      <vt:lpstr>Wingdings</vt:lpstr>
      <vt:lpstr>Retrospect</vt:lpstr>
      <vt:lpstr>PowerPoint Presentation</vt:lpstr>
      <vt:lpstr>Outlines</vt:lpstr>
      <vt:lpstr>Problem Statement </vt:lpstr>
      <vt:lpstr>  This responsive website is the SOLUTION Approach </vt:lpstr>
      <vt:lpstr> Website GUI</vt:lpstr>
      <vt:lpstr>Complexity Of Existing System</vt:lpstr>
      <vt:lpstr>Technology/Innovation</vt:lpstr>
      <vt:lpstr>PowerPoint Presentation</vt:lpstr>
      <vt:lpstr>PowerPoint Presentation</vt:lpstr>
      <vt:lpstr>4.Payment Gateway</vt:lpstr>
      <vt:lpstr>PowerPoint Presentation</vt:lpstr>
      <vt:lpstr>DEMO</vt:lpstr>
      <vt:lpstr>The Shipper Can:</vt:lpstr>
      <vt:lpstr>The Carrier Can:</vt:lpstr>
      <vt:lpstr>The Admin Can: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kkpg2014.pk@gmail.com</cp:lastModifiedBy>
  <cp:revision>44</cp:revision>
  <dcterms:created xsi:type="dcterms:W3CDTF">2019-02-21T07:09:03Z</dcterms:created>
  <dcterms:modified xsi:type="dcterms:W3CDTF">2019-04-07T05:24:29Z</dcterms:modified>
</cp:coreProperties>
</file>