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7" r:id="rId1"/>
  </p:sldMasterIdLst>
  <p:notesMasterIdLst>
    <p:notesMasterId r:id="rId30"/>
  </p:notesMasterIdLst>
  <p:sldIdLst>
    <p:sldId id="256" r:id="rId2"/>
    <p:sldId id="257" r:id="rId3"/>
    <p:sldId id="281" r:id="rId4"/>
    <p:sldId id="330" r:id="rId5"/>
    <p:sldId id="260" r:id="rId6"/>
    <p:sldId id="299" r:id="rId7"/>
    <p:sldId id="283" r:id="rId8"/>
    <p:sldId id="284" r:id="rId9"/>
    <p:sldId id="300" r:id="rId10"/>
    <p:sldId id="301" r:id="rId11"/>
    <p:sldId id="324" r:id="rId12"/>
    <p:sldId id="321" r:id="rId13"/>
    <p:sldId id="320" r:id="rId14"/>
    <p:sldId id="322" r:id="rId15"/>
    <p:sldId id="323" r:id="rId16"/>
    <p:sldId id="326" r:id="rId17"/>
    <p:sldId id="325" r:id="rId18"/>
    <p:sldId id="307" r:id="rId19"/>
    <p:sldId id="308" r:id="rId20"/>
    <p:sldId id="309" r:id="rId21"/>
    <p:sldId id="310" r:id="rId22"/>
    <p:sldId id="311" r:id="rId23"/>
    <p:sldId id="312" r:id="rId24"/>
    <p:sldId id="327" r:id="rId25"/>
    <p:sldId id="328" r:id="rId26"/>
    <p:sldId id="329" r:id="rId27"/>
    <p:sldId id="268" r:id="rId28"/>
    <p:sldId id="280" r:id="rId29"/>
  </p:sldIdLst>
  <p:sldSz cx="18288000" cy="10287000"/>
  <p:notesSz cx="10287000" cy="18288000"/>
  <p:embeddedFontLst>
    <p:embeddedFont>
      <p:font typeface="G마켓 산스 TTF Bold" panose="020B0600000101010101" charset="-127"/>
      <p:bold r:id="rId31"/>
    </p:embeddedFont>
    <p:embeddedFont>
      <p:font typeface="엘리스 디지털배움체" panose="020B0600000101010101" charset="-127"/>
      <p:regular r:id="rId32"/>
      <p:bold r:id="rId33"/>
    </p:embeddedFont>
    <p:embeddedFont>
      <p:font typeface="HY견고딕" panose="02030600000101010101" pitchFamily="18" charset="-127"/>
      <p:regular r:id="rId34"/>
    </p:embeddedFont>
    <p:embeddedFont>
      <p:font typeface="HY중고딕" panose="02030600000101010101" pitchFamily="18" charset="-127"/>
      <p:regular r:id="rId35"/>
    </p:embeddedFont>
    <p:embeddedFont>
      <p:font typeface="HY헤드라인M" panose="02030600000101010101" pitchFamily="18" charset="-127"/>
      <p:regular r:id="rId36"/>
    </p:embeddedFont>
    <p:embeddedFont>
      <p:font typeface="맑은 고딕" panose="020B0503020000020004" pitchFamily="50" charset="-127"/>
      <p:regular r:id="rId37"/>
      <p:bold r:id="rId38"/>
    </p:embeddedFont>
    <p:embeddedFont>
      <p:font typeface="엘리스 디지털배움체 OTF" panose="020B0600000101010101" charset="0"/>
      <p:regular r:id="rId39"/>
      <p:bold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6">
          <p15:clr>
            <a:srgbClr val="A4A3A4"/>
          </p15:clr>
        </p15:guide>
        <p15:guide id="2" pos="57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E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455CB8-1552-42FC-91CA-BF75D30201A6}" v="123" dt="2024-04-24T13:45:43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 snapToObjects="1">
      <p:cViewPr varScale="1">
        <p:scale>
          <a:sx n="52" d="100"/>
          <a:sy n="52" d="100"/>
        </p:scale>
        <p:origin x="835" y="62"/>
      </p:cViewPr>
      <p:guideLst>
        <p:guide orient="horz" pos="3236"/>
        <p:guide pos="575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용수 김" userId="255fd299de52a389" providerId="LiveId" clId="{F9455CB8-1552-42FC-91CA-BF75D30201A6}"/>
    <pc:docChg chg="undo custSel addSld delSld modSld sldOrd">
      <pc:chgData name="용수 김" userId="255fd299de52a389" providerId="LiveId" clId="{F9455CB8-1552-42FC-91CA-BF75D30201A6}" dt="2024-04-25T05:58:24.454" v="7307" actId="20577"/>
      <pc:docMkLst>
        <pc:docMk/>
      </pc:docMkLst>
      <pc:sldChg chg="modSp mod">
        <pc:chgData name="용수 김" userId="255fd299de52a389" providerId="LiveId" clId="{F9455CB8-1552-42FC-91CA-BF75D30201A6}" dt="2024-04-23T08:56:25.925" v="6283" actId="20577"/>
        <pc:sldMkLst>
          <pc:docMk/>
          <pc:sldMk cId="0" sldId="256"/>
        </pc:sldMkLst>
        <pc:spChg chg="mod">
          <ac:chgData name="용수 김" userId="255fd299de52a389" providerId="LiveId" clId="{F9455CB8-1552-42FC-91CA-BF75D30201A6}" dt="2024-04-22T05:55:20.344" v="0" actId="14100"/>
          <ac:spMkLst>
            <pc:docMk/>
            <pc:sldMk cId="0" sldId="256"/>
            <ac:spMk id="43" creationId="{00000000-0000-0000-0000-000000000000}"/>
          </ac:spMkLst>
        </pc:spChg>
        <pc:spChg chg="mod">
          <ac:chgData name="용수 김" userId="255fd299de52a389" providerId="LiveId" clId="{F9455CB8-1552-42FC-91CA-BF75D30201A6}" dt="2024-04-22T06:19:59.373" v="102" actId="2711"/>
          <ac:spMkLst>
            <pc:docMk/>
            <pc:sldMk cId="0" sldId="256"/>
            <ac:spMk id="44" creationId="{00000000-0000-0000-0000-000000000000}"/>
          </ac:spMkLst>
        </pc:spChg>
        <pc:spChg chg="mod">
          <ac:chgData name="용수 김" userId="255fd299de52a389" providerId="LiveId" clId="{F9455CB8-1552-42FC-91CA-BF75D30201A6}" dt="2024-04-23T08:56:25.925" v="6283" actId="20577"/>
          <ac:spMkLst>
            <pc:docMk/>
            <pc:sldMk cId="0" sldId="256"/>
            <ac:spMk id="46" creationId="{00000000-0000-0000-0000-000000000000}"/>
          </ac:spMkLst>
        </pc:spChg>
        <pc:grpChg chg="mod">
          <ac:chgData name="용수 김" userId="255fd299de52a389" providerId="LiveId" clId="{F9455CB8-1552-42FC-91CA-BF75D30201A6}" dt="2024-04-22T06:20:07.257" v="103" actId="1076"/>
          <ac:grpSpMkLst>
            <pc:docMk/>
            <pc:sldMk cId="0" sldId="256"/>
            <ac:grpSpMk id="1010" creationId="{00000000-0000-0000-0000-000000000000}"/>
          </ac:grpSpMkLst>
        </pc:grpChg>
      </pc:sldChg>
      <pc:sldChg chg="modSp mod">
        <pc:chgData name="용수 김" userId="255fd299de52a389" providerId="LiveId" clId="{F9455CB8-1552-42FC-91CA-BF75D30201A6}" dt="2024-04-22T06:38:57.443" v="117" actId="1076"/>
        <pc:sldMkLst>
          <pc:docMk/>
          <pc:sldMk cId="0" sldId="257"/>
        </pc:sldMkLst>
        <pc:spChg chg="mod">
          <ac:chgData name="용수 김" userId="255fd299de52a389" providerId="LiveId" clId="{F9455CB8-1552-42FC-91CA-BF75D30201A6}" dt="2024-04-22T06:00:49.467" v="21" actId="1076"/>
          <ac:spMkLst>
            <pc:docMk/>
            <pc:sldMk cId="0" sldId="257"/>
            <ac:spMk id="70" creationId="{00000000-0000-0000-0000-000000000000}"/>
          </ac:spMkLst>
        </pc:spChg>
        <pc:spChg chg="mod">
          <ac:chgData name="용수 김" userId="255fd299de52a389" providerId="LiveId" clId="{F9455CB8-1552-42FC-91CA-BF75D30201A6}" dt="2024-04-22T06:21:06.074" v="106" actId="1076"/>
          <ac:spMkLst>
            <pc:docMk/>
            <pc:sldMk cId="0" sldId="257"/>
            <ac:spMk id="80" creationId="{00000000-0000-0000-0000-000000000000}"/>
          </ac:spMkLst>
        </pc:spChg>
        <pc:spChg chg="mod">
          <ac:chgData name="용수 김" userId="255fd299de52a389" providerId="LiveId" clId="{F9455CB8-1552-42FC-91CA-BF75D30201A6}" dt="2024-04-22T06:21:31.447" v="109" actId="1076"/>
          <ac:spMkLst>
            <pc:docMk/>
            <pc:sldMk cId="0" sldId="257"/>
            <ac:spMk id="83" creationId="{00000000-0000-0000-0000-000000000000}"/>
          </ac:spMkLst>
        </pc:spChg>
        <pc:spChg chg="mod">
          <ac:chgData name="용수 김" userId="255fd299de52a389" providerId="LiveId" clId="{F9455CB8-1552-42FC-91CA-BF75D30201A6}" dt="2024-04-22T06:21:56.256" v="113" actId="20577"/>
          <ac:spMkLst>
            <pc:docMk/>
            <pc:sldMk cId="0" sldId="257"/>
            <ac:spMk id="86" creationId="{00000000-0000-0000-0000-000000000000}"/>
          </ac:spMkLst>
        </pc:spChg>
        <pc:spChg chg="mod">
          <ac:chgData name="용수 김" userId="255fd299de52a389" providerId="LiveId" clId="{F9455CB8-1552-42FC-91CA-BF75D30201A6}" dt="2024-04-22T06:38:39.939" v="114" actId="2711"/>
          <ac:spMkLst>
            <pc:docMk/>
            <pc:sldMk cId="0" sldId="257"/>
            <ac:spMk id="89" creationId="{00000000-0000-0000-0000-000000000000}"/>
          </ac:spMkLst>
        </pc:spChg>
        <pc:spChg chg="mod">
          <ac:chgData name="용수 김" userId="255fd299de52a389" providerId="LiveId" clId="{F9455CB8-1552-42FC-91CA-BF75D30201A6}" dt="2024-04-22T06:38:57.443" v="117" actId="1076"/>
          <ac:spMkLst>
            <pc:docMk/>
            <pc:sldMk cId="0" sldId="257"/>
            <ac:spMk id="95" creationId="{00000000-0000-0000-0000-000000000000}"/>
          </ac:spMkLst>
        </pc:spChg>
      </pc:sldChg>
      <pc:sldChg chg="addSp delSp modSp mod">
        <pc:chgData name="용수 김" userId="255fd299de52a389" providerId="LiveId" clId="{F9455CB8-1552-42FC-91CA-BF75D30201A6}" dt="2024-04-22T15:27:05.324" v="1698" actId="164"/>
        <pc:sldMkLst>
          <pc:docMk/>
          <pc:sldMk cId="0" sldId="260"/>
        </pc:sldMkLst>
        <pc:spChg chg="mod ord">
          <ac:chgData name="용수 김" userId="255fd299de52a389" providerId="LiveId" clId="{F9455CB8-1552-42FC-91CA-BF75D30201A6}" dt="2024-04-22T15:27:05.324" v="1698" actId="164"/>
          <ac:spMkLst>
            <pc:docMk/>
            <pc:sldMk cId="0" sldId="260"/>
            <ac:spMk id="38" creationId="{6E1C4CA7-82B2-AD24-5A41-7CB55B7D126F}"/>
          </ac:spMkLst>
        </pc:spChg>
        <pc:spChg chg="del mod">
          <ac:chgData name="용수 김" userId="255fd299de52a389" providerId="LiveId" clId="{F9455CB8-1552-42FC-91CA-BF75D30201A6}" dt="2024-04-22T07:05:55.764" v="201" actId="478"/>
          <ac:spMkLst>
            <pc:docMk/>
            <pc:sldMk cId="0" sldId="260"/>
            <ac:spMk id="40" creationId="{00000000-0000-0000-0000-000000000000}"/>
          </ac:spMkLst>
        </pc:spChg>
        <pc:spChg chg="mod">
          <ac:chgData name="용수 김" userId="255fd299de52a389" providerId="LiveId" clId="{F9455CB8-1552-42FC-91CA-BF75D30201A6}" dt="2024-04-22T05:58:57.947" v="8" actId="14100"/>
          <ac:spMkLst>
            <pc:docMk/>
            <pc:sldMk cId="0" sldId="260"/>
            <ac:spMk id="43" creationId="{64DCE225-0CD8-D756-B4A0-38FCD274424D}"/>
          </ac:spMkLst>
        </pc:spChg>
        <pc:spChg chg="del mod">
          <ac:chgData name="용수 김" userId="255fd299de52a389" providerId="LiveId" clId="{F9455CB8-1552-42FC-91CA-BF75D30201A6}" dt="2024-04-22T06:40:26.687" v="200" actId="478"/>
          <ac:spMkLst>
            <pc:docMk/>
            <pc:sldMk cId="0" sldId="260"/>
            <ac:spMk id="44" creationId="{9A66B8C3-6A00-977C-668B-63168F6C5450}"/>
          </ac:spMkLst>
        </pc:spChg>
        <pc:spChg chg="mod">
          <ac:chgData name="용수 김" userId="255fd299de52a389" providerId="LiveId" clId="{F9455CB8-1552-42FC-91CA-BF75D30201A6}" dt="2024-04-22T05:58:34.302" v="7" actId="20577"/>
          <ac:spMkLst>
            <pc:docMk/>
            <pc:sldMk cId="0" sldId="260"/>
            <ac:spMk id="49" creationId="{5DBB9605-AB2E-B107-2385-BB0D741429D3}"/>
          </ac:spMkLst>
        </pc:spChg>
        <pc:spChg chg="mod">
          <ac:chgData name="용수 김" userId="255fd299de52a389" providerId="LiveId" clId="{F9455CB8-1552-42FC-91CA-BF75D30201A6}" dt="2024-04-22T07:06:18.735" v="203" actId="20577"/>
          <ac:spMkLst>
            <pc:docMk/>
            <pc:sldMk cId="0" sldId="260"/>
            <ac:spMk id="107" creationId="{00000000-0000-0000-0000-000000000000}"/>
          </ac:spMkLst>
        </pc:spChg>
        <pc:spChg chg="mod">
          <ac:chgData name="용수 김" userId="255fd299de52a389" providerId="LiveId" clId="{F9455CB8-1552-42FC-91CA-BF75D30201A6}" dt="2024-04-22T06:16:31.915" v="65" actId="1076"/>
          <ac:spMkLst>
            <pc:docMk/>
            <pc:sldMk cId="0" sldId="260"/>
            <ac:spMk id="110" creationId="{00000000-0000-0000-0000-000000000000}"/>
          </ac:spMkLst>
        </pc:spChg>
        <pc:spChg chg="mod">
          <ac:chgData name="용수 김" userId="255fd299de52a389" providerId="LiveId" clId="{F9455CB8-1552-42FC-91CA-BF75D30201A6}" dt="2024-04-22T06:15:57.998" v="63" actId="20577"/>
          <ac:spMkLst>
            <pc:docMk/>
            <pc:sldMk cId="0" sldId="260"/>
            <ac:spMk id="112" creationId="{00000000-0000-0000-0000-000000000000}"/>
          </ac:spMkLst>
        </pc:spChg>
        <pc:spChg chg="mod">
          <ac:chgData name="용수 김" userId="255fd299de52a389" providerId="LiveId" clId="{F9455CB8-1552-42FC-91CA-BF75D30201A6}" dt="2024-04-22T06:00:02.677" v="16" actId="1076"/>
          <ac:spMkLst>
            <pc:docMk/>
            <pc:sldMk cId="0" sldId="260"/>
            <ac:spMk id="118" creationId="{00000000-0000-0000-0000-000000000000}"/>
          </ac:spMkLst>
        </pc:spChg>
        <pc:spChg chg="mod">
          <ac:chgData name="용수 김" userId="255fd299de52a389" providerId="LiveId" clId="{F9455CB8-1552-42FC-91CA-BF75D30201A6}" dt="2024-04-22T05:59:56.879" v="15" actId="1076"/>
          <ac:spMkLst>
            <pc:docMk/>
            <pc:sldMk cId="0" sldId="260"/>
            <ac:spMk id="126" creationId="{00000000-0000-0000-0000-000000000000}"/>
          </ac:spMkLst>
        </pc:spChg>
        <pc:spChg chg="mod">
          <ac:chgData name="용수 김" userId="255fd299de52a389" providerId="LiveId" clId="{F9455CB8-1552-42FC-91CA-BF75D30201A6}" dt="2024-04-22T06:16:35.006" v="66" actId="20577"/>
          <ac:spMkLst>
            <pc:docMk/>
            <pc:sldMk cId="0" sldId="260"/>
            <ac:spMk id="130" creationId="{00000000-0000-0000-0000-000000000000}"/>
          </ac:spMkLst>
        </pc:spChg>
        <pc:grpChg chg="del">
          <ac:chgData name="용수 김" userId="255fd299de52a389" providerId="LiveId" clId="{F9455CB8-1552-42FC-91CA-BF75D30201A6}" dt="2024-04-22T06:16:59.652" v="67" actId="478"/>
          <ac:grpSpMkLst>
            <pc:docMk/>
            <pc:sldMk cId="0" sldId="260"/>
            <ac:grpSpMk id="2" creationId="{4B0C5D60-6F0A-4E56-7AC3-8190BCB72F46}"/>
          </ac:grpSpMkLst>
        </pc:grpChg>
        <pc:grpChg chg="mod">
          <ac:chgData name="용수 김" userId="255fd299de52a389" providerId="LiveId" clId="{F9455CB8-1552-42FC-91CA-BF75D30201A6}" dt="2024-04-22T15:24:35.201" v="1671" actId="688"/>
          <ac:grpSpMkLst>
            <pc:docMk/>
            <pc:sldMk cId="0" sldId="260"/>
            <ac:grpSpMk id="10" creationId="{218E8650-4F5F-1169-617A-7D84AE72F402}"/>
          </ac:grpSpMkLst>
        </pc:grpChg>
        <pc:grpChg chg="del">
          <ac:chgData name="용수 김" userId="255fd299de52a389" providerId="LiveId" clId="{F9455CB8-1552-42FC-91CA-BF75D30201A6}" dt="2024-04-22T07:05:57.132" v="202" actId="478"/>
          <ac:grpSpMkLst>
            <pc:docMk/>
            <pc:sldMk cId="0" sldId="260"/>
            <ac:grpSpMk id="11" creationId="{012541EA-1D0E-1063-F5AB-E8034B61BB30}"/>
          </ac:grpSpMkLst>
        </pc:grpChg>
        <pc:grpChg chg="mod ord">
          <ac:chgData name="용수 김" userId="255fd299de52a389" providerId="LiveId" clId="{F9455CB8-1552-42FC-91CA-BF75D30201A6}" dt="2024-04-22T15:27:05.324" v="1698" actId="164"/>
          <ac:grpSpMkLst>
            <pc:docMk/>
            <pc:sldMk cId="0" sldId="260"/>
            <ac:grpSpMk id="13" creationId="{2B39F9C7-EF90-57D9-891D-9608CFC1B77F}"/>
          </ac:grpSpMkLst>
        </pc:grpChg>
        <pc:grpChg chg="add mod">
          <ac:chgData name="용수 김" userId="255fd299de52a389" providerId="LiveId" clId="{F9455CB8-1552-42FC-91CA-BF75D30201A6}" dt="2024-04-22T15:27:05.324" v="1698" actId="164"/>
          <ac:grpSpMkLst>
            <pc:docMk/>
            <pc:sldMk cId="0" sldId="260"/>
            <ac:grpSpMk id="40" creationId="{54A8A691-04B2-51CE-D39F-51909CBC3C2C}"/>
          </ac:grpSpMkLst>
        </pc:grpChg>
        <pc:grpChg chg="mod">
          <ac:chgData name="용수 김" userId="255fd299de52a389" providerId="LiveId" clId="{F9455CB8-1552-42FC-91CA-BF75D30201A6}" dt="2024-04-22T05:57:27.827" v="6" actId="1076"/>
          <ac:grpSpMkLst>
            <pc:docMk/>
            <pc:sldMk cId="0" sldId="260"/>
            <ac:grpSpMk id="1009" creationId="{00000000-0000-0000-0000-000000000000}"/>
          </ac:grpSpMkLst>
        </pc:grpChg>
        <pc:grpChg chg="mod">
          <ac:chgData name="용수 김" userId="255fd299de52a389" providerId="LiveId" clId="{F9455CB8-1552-42FC-91CA-BF75D30201A6}" dt="2024-04-22T05:59:51.755" v="14" actId="1076"/>
          <ac:grpSpMkLst>
            <pc:docMk/>
            <pc:sldMk cId="0" sldId="260"/>
            <ac:grpSpMk id="1012" creationId="{00000000-0000-0000-0000-000000000000}"/>
          </ac:grpSpMkLst>
        </pc:grpChg>
        <pc:grpChg chg="del">
          <ac:chgData name="용수 김" userId="255fd299de52a389" providerId="LiveId" clId="{F9455CB8-1552-42FC-91CA-BF75D30201A6}" dt="2024-04-22T06:17:10.407" v="68" actId="478"/>
          <ac:grpSpMkLst>
            <pc:docMk/>
            <pc:sldMk cId="0" sldId="260"/>
            <ac:grpSpMk id="1013" creationId="{00000000-0000-0000-0000-000000000000}"/>
          </ac:grpSpMkLst>
        </pc:grpChg>
        <pc:picChg chg="del topLvl">
          <ac:chgData name="용수 김" userId="255fd299de52a389" providerId="LiveId" clId="{F9455CB8-1552-42FC-91CA-BF75D30201A6}" dt="2024-04-22T06:17:10.407" v="68" actId="478"/>
          <ac:picMkLst>
            <pc:docMk/>
            <pc:sldMk cId="0" sldId="260"/>
            <ac:picMk id="39" creationId="{00000000-0000-0000-0000-000000000000}"/>
          </ac:picMkLst>
        </pc:picChg>
        <pc:cxnChg chg="add mod ord">
          <ac:chgData name="용수 김" userId="255fd299de52a389" providerId="LiveId" clId="{F9455CB8-1552-42FC-91CA-BF75D30201A6}" dt="2024-04-22T15:26:16.667" v="1689" actId="171"/>
          <ac:cxnSpMkLst>
            <pc:docMk/>
            <pc:sldMk cId="0" sldId="260"/>
            <ac:cxnSpMk id="11" creationId="{108BD0D7-AD14-EED4-860F-21AB9AA61333}"/>
          </ac:cxnSpMkLst>
        </pc:cxnChg>
      </pc:sldChg>
      <pc:sldChg chg="addSp delSp modSp mod">
        <pc:chgData name="용수 김" userId="255fd299de52a389" providerId="LiveId" clId="{F9455CB8-1552-42FC-91CA-BF75D30201A6}" dt="2024-04-23T08:21:07.800" v="5854" actId="1076"/>
        <pc:sldMkLst>
          <pc:docMk/>
          <pc:sldMk cId="0" sldId="268"/>
        </pc:sldMkLst>
        <pc:spChg chg="add mod">
          <ac:chgData name="용수 김" userId="255fd299de52a389" providerId="LiveId" clId="{F9455CB8-1552-42FC-91CA-BF75D30201A6}" dt="2024-04-23T08:09:06.832" v="5745" actId="1076"/>
          <ac:spMkLst>
            <pc:docMk/>
            <pc:sldMk cId="0" sldId="268"/>
            <ac:spMk id="2" creationId="{D3904A8C-C926-7E24-8A86-711F743A4C07}"/>
          </ac:spMkLst>
        </pc:spChg>
        <pc:spChg chg="add del mod">
          <ac:chgData name="용수 김" userId="255fd299de52a389" providerId="LiveId" clId="{F9455CB8-1552-42FC-91CA-BF75D30201A6}" dt="2024-04-23T08:07:21.705" v="5736" actId="478"/>
          <ac:spMkLst>
            <pc:docMk/>
            <pc:sldMk cId="0" sldId="268"/>
            <ac:spMk id="4" creationId="{B10CF5FF-5230-0319-EEB0-F84938665AA0}"/>
          </ac:spMkLst>
        </pc:spChg>
        <pc:spChg chg="add mod">
          <ac:chgData name="용수 김" userId="255fd299de52a389" providerId="LiveId" clId="{F9455CB8-1552-42FC-91CA-BF75D30201A6}" dt="2024-04-23T08:16:11.856" v="5800" actId="1076"/>
          <ac:spMkLst>
            <pc:docMk/>
            <pc:sldMk cId="0" sldId="268"/>
            <ac:spMk id="19" creationId="{A44EFB96-640F-A189-1B99-495799DB7FD1}"/>
          </ac:spMkLst>
        </pc:spChg>
        <pc:spChg chg="add mod">
          <ac:chgData name="용수 김" userId="255fd299de52a389" providerId="LiveId" clId="{F9455CB8-1552-42FC-91CA-BF75D30201A6}" dt="2024-04-23T08:21:07.800" v="5854" actId="1076"/>
          <ac:spMkLst>
            <pc:docMk/>
            <pc:sldMk cId="0" sldId="268"/>
            <ac:spMk id="20" creationId="{EB42E492-2214-95E6-058A-3B27F115C078}"/>
          </ac:spMkLst>
        </pc:spChg>
        <pc:spChg chg="mod">
          <ac:chgData name="용수 김" userId="255fd299de52a389" providerId="LiveId" clId="{F9455CB8-1552-42FC-91CA-BF75D30201A6}" dt="2024-04-22T07:17:21.790" v="243" actId="1076"/>
          <ac:spMkLst>
            <pc:docMk/>
            <pc:sldMk cId="0" sldId="268"/>
            <ac:spMk id="139" creationId="{00000000-0000-0000-0000-000000000000}"/>
          </ac:spMkLst>
        </pc:spChg>
        <pc:spChg chg="mod">
          <ac:chgData name="용수 김" userId="255fd299de52a389" providerId="LiveId" clId="{F9455CB8-1552-42FC-91CA-BF75D30201A6}" dt="2024-04-22T07:17:49.255" v="248" actId="1076"/>
          <ac:spMkLst>
            <pc:docMk/>
            <pc:sldMk cId="0" sldId="268"/>
            <ac:spMk id="147" creationId="{00000000-0000-0000-0000-000000000000}"/>
          </ac:spMkLst>
        </pc:spChg>
        <pc:spChg chg="mod">
          <ac:chgData name="용수 김" userId="255fd299de52a389" providerId="LiveId" clId="{F9455CB8-1552-42FC-91CA-BF75D30201A6}" dt="2024-04-22T07:16:00.522" v="232" actId="1076"/>
          <ac:spMkLst>
            <pc:docMk/>
            <pc:sldMk cId="0" sldId="268"/>
            <ac:spMk id="148" creationId="{00000000-0000-0000-0000-000000000000}"/>
          </ac:spMkLst>
        </pc:spChg>
        <pc:spChg chg="mod">
          <ac:chgData name="용수 김" userId="255fd299de52a389" providerId="LiveId" clId="{F9455CB8-1552-42FC-91CA-BF75D30201A6}" dt="2024-04-22T07:16:22.209" v="234" actId="1076"/>
          <ac:spMkLst>
            <pc:docMk/>
            <pc:sldMk cId="0" sldId="268"/>
            <ac:spMk id="149" creationId="{00000000-0000-0000-0000-000000000000}"/>
          </ac:spMkLst>
        </pc:spChg>
        <pc:spChg chg="mod">
          <ac:chgData name="용수 김" userId="255fd299de52a389" providerId="LiveId" clId="{F9455CB8-1552-42FC-91CA-BF75D30201A6}" dt="2024-04-23T08:11:06.329" v="5767" actId="1076"/>
          <ac:spMkLst>
            <pc:docMk/>
            <pc:sldMk cId="0" sldId="268"/>
            <ac:spMk id="150" creationId="{00000000-0000-0000-0000-000000000000}"/>
          </ac:spMkLst>
        </pc:spChg>
        <pc:spChg chg="del mod">
          <ac:chgData name="용수 김" userId="255fd299de52a389" providerId="LiveId" clId="{F9455CB8-1552-42FC-91CA-BF75D30201A6}" dt="2024-04-23T08:09:56.080" v="5751" actId="478"/>
          <ac:spMkLst>
            <pc:docMk/>
            <pc:sldMk cId="0" sldId="268"/>
            <ac:spMk id="151" creationId="{00000000-0000-0000-0000-000000000000}"/>
          </ac:spMkLst>
        </pc:spChg>
        <pc:spChg chg="mod">
          <ac:chgData name="용수 김" userId="255fd299de52a389" providerId="LiveId" clId="{F9455CB8-1552-42FC-91CA-BF75D30201A6}" dt="2024-04-23T08:14:46.275" v="5791" actId="1076"/>
          <ac:spMkLst>
            <pc:docMk/>
            <pc:sldMk cId="0" sldId="268"/>
            <ac:spMk id="152" creationId="{00000000-0000-0000-0000-000000000000}"/>
          </ac:spMkLst>
        </pc:spChg>
        <pc:spChg chg="del mod">
          <ac:chgData name="용수 김" userId="255fd299de52a389" providerId="LiveId" clId="{F9455CB8-1552-42FC-91CA-BF75D30201A6}" dt="2024-04-23T08:09:59.441" v="5753" actId="478"/>
          <ac:spMkLst>
            <pc:docMk/>
            <pc:sldMk cId="0" sldId="268"/>
            <ac:spMk id="153" creationId="{00000000-0000-0000-0000-000000000000}"/>
          </ac:spMkLst>
        </pc:spChg>
        <pc:spChg chg="del mod">
          <ac:chgData name="용수 김" userId="255fd299de52a389" providerId="LiveId" clId="{F9455CB8-1552-42FC-91CA-BF75D30201A6}" dt="2024-04-23T08:09:19.216" v="5746" actId="478"/>
          <ac:spMkLst>
            <pc:docMk/>
            <pc:sldMk cId="0" sldId="268"/>
            <ac:spMk id="154" creationId="{00000000-0000-0000-0000-000000000000}"/>
          </ac:spMkLst>
        </pc:spChg>
        <pc:spChg chg="del">
          <ac:chgData name="용수 김" userId="255fd299de52a389" providerId="LiveId" clId="{F9455CB8-1552-42FC-91CA-BF75D30201A6}" dt="2024-04-23T08:09:20.630" v="5748" actId="478"/>
          <ac:spMkLst>
            <pc:docMk/>
            <pc:sldMk cId="0" sldId="268"/>
            <ac:spMk id="155" creationId="{00000000-0000-0000-0000-000000000000}"/>
          </ac:spMkLst>
        </pc:spChg>
        <pc:spChg chg="del">
          <ac:chgData name="용수 김" userId="255fd299de52a389" providerId="LiveId" clId="{F9455CB8-1552-42FC-91CA-BF75D30201A6}" dt="2024-04-23T08:15:08.098" v="5792" actId="478"/>
          <ac:spMkLst>
            <pc:docMk/>
            <pc:sldMk cId="0" sldId="268"/>
            <ac:spMk id="156" creationId="{00000000-0000-0000-0000-000000000000}"/>
          </ac:spMkLst>
        </pc:spChg>
        <pc:spChg chg="del">
          <ac:chgData name="용수 김" userId="255fd299de52a389" providerId="LiveId" clId="{F9455CB8-1552-42FC-91CA-BF75D30201A6}" dt="2024-04-23T08:10:01.843" v="5754" actId="478"/>
          <ac:spMkLst>
            <pc:docMk/>
            <pc:sldMk cId="0" sldId="268"/>
            <ac:spMk id="157" creationId="{00000000-0000-0000-0000-000000000000}"/>
          </ac:spMkLst>
        </pc:spChg>
        <pc:spChg chg="mod">
          <ac:chgData name="용수 김" userId="255fd299de52a389" providerId="LiveId" clId="{F9455CB8-1552-42FC-91CA-BF75D30201A6}" dt="2024-04-23T08:17:40.649" v="5820" actId="1076"/>
          <ac:spMkLst>
            <pc:docMk/>
            <pc:sldMk cId="0" sldId="268"/>
            <ac:spMk id="158" creationId="{00000000-0000-0000-0000-000000000000}"/>
          </ac:spMkLst>
        </pc:spChg>
        <pc:spChg chg="del">
          <ac:chgData name="용수 김" userId="255fd299de52a389" providerId="LiveId" clId="{F9455CB8-1552-42FC-91CA-BF75D30201A6}" dt="2024-04-23T08:10:05.664" v="5757" actId="478"/>
          <ac:spMkLst>
            <pc:docMk/>
            <pc:sldMk cId="0" sldId="268"/>
            <ac:spMk id="159" creationId="{00000000-0000-0000-0000-000000000000}"/>
          </ac:spMkLst>
        </pc:spChg>
        <pc:spChg chg="mod">
          <ac:chgData name="용수 김" userId="255fd299de52a389" providerId="LiveId" clId="{F9455CB8-1552-42FC-91CA-BF75D30201A6}" dt="2024-04-23T08:20:43.923" v="5852" actId="1076"/>
          <ac:spMkLst>
            <pc:docMk/>
            <pc:sldMk cId="0" sldId="268"/>
            <ac:spMk id="160" creationId="{00000000-0000-0000-0000-000000000000}"/>
          </ac:spMkLst>
        </pc:spChg>
        <pc:spChg chg="del mod">
          <ac:chgData name="용수 김" userId="255fd299de52a389" providerId="LiveId" clId="{F9455CB8-1552-42FC-91CA-BF75D30201A6}" dt="2024-04-23T08:10:07.327" v="5758" actId="478"/>
          <ac:spMkLst>
            <pc:docMk/>
            <pc:sldMk cId="0" sldId="268"/>
            <ac:spMk id="161" creationId="{00000000-0000-0000-0000-000000000000}"/>
          </ac:spMkLst>
        </pc:spChg>
        <pc:grpChg chg="add mod">
          <ac:chgData name="용수 김" userId="255fd299de52a389" providerId="LiveId" clId="{F9455CB8-1552-42FC-91CA-BF75D30201A6}" dt="2024-04-23T08:13:38.750" v="5784" actId="14100"/>
          <ac:grpSpMkLst>
            <pc:docMk/>
            <pc:sldMk cId="0" sldId="268"/>
            <ac:grpSpMk id="5" creationId="{F33F2A4A-43B7-41D1-1DF0-EAEEFF1E2B15}"/>
          </ac:grpSpMkLst>
        </pc:grpChg>
        <pc:grpChg chg="add mod">
          <ac:chgData name="용수 김" userId="255fd299de52a389" providerId="LiveId" clId="{F9455CB8-1552-42FC-91CA-BF75D30201A6}" dt="2024-04-23T08:12:16.135" v="5775"/>
          <ac:grpSpMkLst>
            <pc:docMk/>
            <pc:sldMk cId="0" sldId="268"/>
            <ac:grpSpMk id="8" creationId="{6015A091-24B4-5086-273B-1B85ED98B4D1}"/>
          </ac:grpSpMkLst>
        </pc:grpChg>
        <pc:grpChg chg="mod">
          <ac:chgData name="용수 김" userId="255fd299de52a389" providerId="LiveId" clId="{F9455CB8-1552-42FC-91CA-BF75D30201A6}" dt="2024-04-22T07:17:40.550" v="247" actId="1076"/>
          <ac:grpSpMkLst>
            <pc:docMk/>
            <pc:sldMk cId="0" sldId="268"/>
            <ac:grpSpMk id="119" creationId="{00000000-0000-0000-0000-000000000000}"/>
          </ac:grpSpMkLst>
        </pc:grpChg>
        <pc:grpChg chg="mod">
          <ac:chgData name="용수 김" userId="255fd299de52a389" providerId="LiveId" clId="{F9455CB8-1552-42FC-91CA-BF75D30201A6}" dt="2024-04-23T08:10:17.391" v="5761" actId="14100"/>
          <ac:grpSpMkLst>
            <pc:docMk/>
            <pc:sldMk cId="0" sldId="268"/>
            <ac:grpSpMk id="1034" creationId="{00000000-0000-0000-0000-000000000000}"/>
          </ac:grpSpMkLst>
        </pc:grpChg>
        <pc:grpChg chg="del mod">
          <ac:chgData name="용수 김" userId="255fd299de52a389" providerId="LiveId" clId="{F9455CB8-1552-42FC-91CA-BF75D30201A6}" dt="2024-04-23T08:09:53.633" v="5750" actId="478"/>
          <ac:grpSpMkLst>
            <pc:docMk/>
            <pc:sldMk cId="0" sldId="268"/>
            <ac:grpSpMk id="1035" creationId="{00000000-0000-0000-0000-000000000000}"/>
          </ac:grpSpMkLst>
        </pc:grpChg>
        <pc:grpChg chg="mod">
          <ac:chgData name="용수 김" userId="255fd299de52a389" providerId="LiveId" clId="{F9455CB8-1552-42FC-91CA-BF75D30201A6}" dt="2024-04-23T08:14:36.925" v="5790" actId="14100"/>
          <ac:grpSpMkLst>
            <pc:docMk/>
            <pc:sldMk cId="0" sldId="268"/>
            <ac:grpSpMk id="1036" creationId="{00000000-0000-0000-0000-000000000000}"/>
          </ac:grpSpMkLst>
        </pc:grpChg>
        <pc:grpChg chg="del mod">
          <ac:chgData name="용수 김" userId="255fd299de52a389" providerId="LiveId" clId="{F9455CB8-1552-42FC-91CA-BF75D30201A6}" dt="2024-04-23T08:09:57.739" v="5752" actId="478"/>
          <ac:grpSpMkLst>
            <pc:docMk/>
            <pc:sldMk cId="0" sldId="268"/>
            <ac:grpSpMk id="1037" creationId="{00000000-0000-0000-0000-000000000000}"/>
          </ac:grpSpMkLst>
        </pc:grpChg>
        <pc:grpChg chg="del mod">
          <ac:chgData name="용수 김" userId="255fd299de52a389" providerId="LiveId" clId="{F9455CB8-1552-42FC-91CA-BF75D30201A6}" dt="2024-04-23T08:09:19.951" v="5747" actId="478"/>
          <ac:grpSpMkLst>
            <pc:docMk/>
            <pc:sldMk cId="0" sldId="268"/>
            <ac:grpSpMk id="1038" creationId="{00000000-0000-0000-0000-000000000000}"/>
          </ac:grpSpMkLst>
        </pc:grpChg>
        <pc:grpChg chg="del">
          <ac:chgData name="용수 김" userId="255fd299de52a389" providerId="LiveId" clId="{F9455CB8-1552-42FC-91CA-BF75D30201A6}" dt="2024-04-23T08:09:21.253" v="5749" actId="478"/>
          <ac:grpSpMkLst>
            <pc:docMk/>
            <pc:sldMk cId="0" sldId="268"/>
            <ac:grpSpMk id="1039" creationId="{00000000-0000-0000-0000-000000000000}"/>
          </ac:grpSpMkLst>
        </pc:grpChg>
        <pc:grpChg chg="mod">
          <ac:chgData name="용수 김" userId="255fd299de52a389" providerId="LiveId" clId="{F9455CB8-1552-42FC-91CA-BF75D30201A6}" dt="2024-04-23T08:18:40.791" v="5850" actId="14100"/>
          <ac:grpSpMkLst>
            <pc:docMk/>
            <pc:sldMk cId="0" sldId="268"/>
            <ac:grpSpMk id="1040" creationId="{00000000-0000-0000-0000-000000000000}"/>
          </ac:grpSpMkLst>
        </pc:grpChg>
        <pc:grpChg chg="del">
          <ac:chgData name="용수 김" userId="255fd299de52a389" providerId="LiveId" clId="{F9455CB8-1552-42FC-91CA-BF75D30201A6}" dt="2024-04-23T08:10:02.593" v="5755" actId="478"/>
          <ac:grpSpMkLst>
            <pc:docMk/>
            <pc:sldMk cId="0" sldId="268"/>
            <ac:grpSpMk id="1041" creationId="{00000000-0000-0000-0000-000000000000}"/>
          </ac:grpSpMkLst>
        </pc:grpChg>
        <pc:grpChg chg="mod">
          <ac:chgData name="용수 김" userId="255fd299de52a389" providerId="LiveId" clId="{F9455CB8-1552-42FC-91CA-BF75D30201A6}" dt="2024-04-23T08:17:33.719" v="5819" actId="14100"/>
          <ac:grpSpMkLst>
            <pc:docMk/>
            <pc:sldMk cId="0" sldId="268"/>
            <ac:grpSpMk id="1042" creationId="{00000000-0000-0000-0000-000000000000}"/>
          </ac:grpSpMkLst>
        </pc:grpChg>
        <pc:grpChg chg="del">
          <ac:chgData name="용수 김" userId="255fd299de52a389" providerId="LiveId" clId="{F9455CB8-1552-42FC-91CA-BF75D30201A6}" dt="2024-04-23T08:10:04.488" v="5756" actId="478"/>
          <ac:grpSpMkLst>
            <pc:docMk/>
            <pc:sldMk cId="0" sldId="268"/>
            <ac:grpSpMk id="1043" creationId="{00000000-0000-0000-0000-000000000000}"/>
          </ac:grpSpMkLst>
        </pc:grpChg>
        <pc:grpChg chg="mod">
          <ac:chgData name="용수 김" userId="255fd299de52a389" providerId="LiveId" clId="{F9455CB8-1552-42FC-91CA-BF75D30201A6}" dt="2024-04-23T08:20:48.932" v="5853" actId="14100"/>
          <ac:grpSpMkLst>
            <pc:docMk/>
            <pc:sldMk cId="0" sldId="268"/>
            <ac:grpSpMk id="1044" creationId="{00000000-0000-0000-0000-000000000000}"/>
          </ac:grpSpMkLst>
        </pc:grpChg>
        <pc:grpChg chg="del mod">
          <ac:chgData name="용수 김" userId="255fd299de52a389" providerId="LiveId" clId="{F9455CB8-1552-42FC-91CA-BF75D30201A6}" dt="2024-04-23T08:10:07.885" v="5759" actId="478"/>
          <ac:grpSpMkLst>
            <pc:docMk/>
            <pc:sldMk cId="0" sldId="268"/>
            <ac:grpSpMk id="1045" creationId="{00000000-0000-0000-0000-000000000000}"/>
          </ac:grpSpMkLst>
        </pc:grpChg>
        <pc:picChg chg="mod">
          <ac:chgData name="용수 김" userId="255fd299de52a389" providerId="LiveId" clId="{F9455CB8-1552-42FC-91CA-BF75D30201A6}" dt="2024-04-23T08:11:29.699" v="5768"/>
          <ac:picMkLst>
            <pc:docMk/>
            <pc:sldMk cId="0" sldId="268"/>
            <ac:picMk id="7" creationId="{48021D28-73C0-4B84-196B-2474103A19A0}"/>
          </ac:picMkLst>
        </pc:picChg>
        <pc:picChg chg="mod">
          <ac:chgData name="용수 김" userId="255fd299de52a389" providerId="LiveId" clId="{F9455CB8-1552-42FC-91CA-BF75D30201A6}" dt="2024-04-23T08:12:16.135" v="5775"/>
          <ac:picMkLst>
            <pc:docMk/>
            <pc:sldMk cId="0" sldId="268"/>
            <ac:picMk id="17" creationId="{2AE0FC99-06BE-E87B-2E16-F152A3AE475C}"/>
          </ac:picMkLst>
        </pc:picChg>
      </pc:sldChg>
      <pc:sldChg chg="addSp modSp mod">
        <pc:chgData name="용수 김" userId="255fd299de52a389" providerId="LiveId" clId="{F9455CB8-1552-42FC-91CA-BF75D30201A6}" dt="2024-04-24T13:46:26.388" v="7273" actId="1076"/>
        <pc:sldMkLst>
          <pc:docMk/>
          <pc:sldMk cId="3939000526" sldId="280"/>
        </pc:sldMkLst>
        <pc:spChg chg="mod">
          <ac:chgData name="용수 김" userId="255fd299de52a389" providerId="LiveId" clId="{F9455CB8-1552-42FC-91CA-BF75D30201A6}" dt="2024-04-24T13:46:26.388" v="7273" actId="1076"/>
          <ac:spMkLst>
            <pc:docMk/>
            <pc:sldMk cId="3939000526" sldId="280"/>
            <ac:spMk id="10" creationId="{6D33955C-1700-B630-5690-ADD6C8C820E1}"/>
          </ac:spMkLst>
        </pc:spChg>
        <pc:spChg chg="add mod">
          <ac:chgData name="용수 김" userId="255fd299de52a389" providerId="LiveId" clId="{F9455CB8-1552-42FC-91CA-BF75D30201A6}" dt="2024-04-23T08:55:18.804" v="6270" actId="20577"/>
          <ac:spMkLst>
            <pc:docMk/>
            <pc:sldMk cId="3939000526" sldId="280"/>
            <ac:spMk id="11" creationId="{BD854CF7-3720-A860-79AA-E6E0A1B78FF6}"/>
          </ac:spMkLst>
        </pc:spChg>
        <pc:spChg chg="mod">
          <ac:chgData name="용수 김" userId="255fd299de52a389" providerId="LiveId" clId="{F9455CB8-1552-42FC-91CA-BF75D30201A6}" dt="2024-04-22T07:58:40.934" v="273" actId="20577"/>
          <ac:spMkLst>
            <pc:docMk/>
            <pc:sldMk cId="3939000526" sldId="280"/>
            <ac:spMk id="56" creationId="{00000000-0000-0000-0000-000000000000}"/>
          </ac:spMkLst>
        </pc:spChg>
        <pc:grpChg chg="mod">
          <ac:chgData name="용수 김" userId="255fd299de52a389" providerId="LiveId" clId="{F9455CB8-1552-42FC-91CA-BF75D30201A6}" dt="2024-04-22T07:12:26.211" v="215" actId="1076"/>
          <ac:grpSpMkLst>
            <pc:docMk/>
            <pc:sldMk cId="3939000526" sldId="280"/>
            <ac:grpSpMk id="1010" creationId="{00000000-0000-0000-0000-000000000000}"/>
          </ac:grpSpMkLst>
        </pc:grpChg>
      </pc:sldChg>
      <pc:sldChg chg="modSp mod">
        <pc:chgData name="용수 김" userId="255fd299de52a389" providerId="LiveId" clId="{F9455CB8-1552-42FC-91CA-BF75D30201A6}" dt="2024-04-22T06:00:35.144" v="19" actId="1076"/>
        <pc:sldMkLst>
          <pc:docMk/>
          <pc:sldMk cId="0" sldId="281"/>
        </pc:sldMkLst>
        <pc:spChg chg="mod">
          <ac:chgData name="용수 김" userId="255fd299de52a389" providerId="LiveId" clId="{F9455CB8-1552-42FC-91CA-BF75D30201A6}" dt="2024-04-22T06:00:35.144" v="19" actId="1076"/>
          <ac:spMkLst>
            <pc:docMk/>
            <pc:sldMk cId="0" sldId="281"/>
            <ac:spMk id="103" creationId="{00000000-0000-0000-0000-000000000000}"/>
          </ac:spMkLst>
        </pc:spChg>
        <pc:spChg chg="mod">
          <ac:chgData name="용수 김" userId="255fd299de52a389" providerId="LiveId" clId="{F9455CB8-1552-42FC-91CA-BF75D30201A6}" dt="2024-04-22T06:00:21.184" v="17" actId="1076"/>
          <ac:spMkLst>
            <pc:docMk/>
            <pc:sldMk cId="0" sldId="281"/>
            <ac:spMk id="111" creationId="{00000000-0000-0000-0000-000000000000}"/>
          </ac:spMkLst>
        </pc:spChg>
      </pc:sldChg>
      <pc:sldChg chg="addSp delSp modSp mod">
        <pc:chgData name="용수 김" userId="255fd299de52a389" providerId="LiveId" clId="{F9455CB8-1552-42FC-91CA-BF75D30201A6}" dt="2024-04-22T15:51:40.405" v="2056" actId="2711"/>
        <pc:sldMkLst>
          <pc:docMk/>
          <pc:sldMk cId="1540932394" sldId="283"/>
        </pc:sldMkLst>
        <pc:spChg chg="mod">
          <ac:chgData name="용수 김" userId="255fd299de52a389" providerId="LiveId" clId="{F9455CB8-1552-42FC-91CA-BF75D30201A6}" dt="2024-04-22T08:35:44.956" v="337"/>
          <ac:spMkLst>
            <pc:docMk/>
            <pc:sldMk cId="1540932394" sldId="283"/>
            <ac:spMk id="5" creationId="{984D4C53-1C87-7F15-0D7C-039D2DFE2665}"/>
          </ac:spMkLst>
        </pc:spChg>
        <pc:spChg chg="del mod">
          <ac:chgData name="용수 김" userId="255fd299de52a389" providerId="LiveId" clId="{F9455CB8-1552-42FC-91CA-BF75D30201A6}" dt="2024-04-22T08:56:09.774" v="384" actId="478"/>
          <ac:spMkLst>
            <pc:docMk/>
            <pc:sldMk cId="1540932394" sldId="283"/>
            <ac:spMk id="7" creationId="{203C3FAA-51BB-3303-5489-0C2A0253961C}"/>
          </ac:spMkLst>
        </pc:spChg>
        <pc:spChg chg="mod">
          <ac:chgData name="용수 김" userId="255fd299de52a389" providerId="LiveId" clId="{F9455CB8-1552-42FC-91CA-BF75D30201A6}" dt="2024-04-22T08:36:01.666" v="340"/>
          <ac:spMkLst>
            <pc:docMk/>
            <pc:sldMk cId="1540932394" sldId="283"/>
            <ac:spMk id="13" creationId="{777EFD9D-0BA5-9EB1-AC1D-6870D7A12537}"/>
          </ac:spMkLst>
        </pc:spChg>
        <pc:spChg chg="add mod">
          <ac:chgData name="용수 김" userId="255fd299de52a389" providerId="LiveId" clId="{F9455CB8-1552-42FC-91CA-BF75D30201A6}" dt="2024-04-22T09:02:07.001" v="447" actId="1076"/>
          <ac:spMkLst>
            <pc:docMk/>
            <pc:sldMk cId="1540932394" sldId="283"/>
            <ac:spMk id="19" creationId="{A93E7748-D039-C273-22EA-A9B187181F1C}"/>
          </ac:spMkLst>
        </pc:spChg>
        <pc:spChg chg="add del mod">
          <ac:chgData name="용수 김" userId="255fd299de52a389" providerId="LiveId" clId="{F9455CB8-1552-42FC-91CA-BF75D30201A6}" dt="2024-04-22T15:04:19.668" v="1076" actId="478"/>
          <ac:spMkLst>
            <pc:docMk/>
            <pc:sldMk cId="1540932394" sldId="283"/>
            <ac:spMk id="20" creationId="{CB822411-3886-E3C4-915C-C7B66A28E3CD}"/>
          </ac:spMkLst>
        </pc:spChg>
        <pc:spChg chg="mod">
          <ac:chgData name="용수 김" userId="255fd299de52a389" providerId="LiveId" clId="{F9455CB8-1552-42FC-91CA-BF75D30201A6}" dt="2024-04-22T15:51:40.405" v="2056" actId="2711"/>
          <ac:spMkLst>
            <pc:docMk/>
            <pc:sldMk cId="1540932394" sldId="283"/>
            <ac:spMk id="32" creationId="{00000000-0000-0000-0000-000000000000}"/>
          </ac:spMkLst>
        </pc:spChg>
        <pc:spChg chg="mod">
          <ac:chgData name="용수 김" userId="255fd299de52a389" providerId="LiveId" clId="{F9455CB8-1552-42FC-91CA-BF75D30201A6}" dt="2024-04-22T08:36:50.960" v="363" actId="14100"/>
          <ac:spMkLst>
            <pc:docMk/>
            <pc:sldMk cId="1540932394" sldId="283"/>
            <ac:spMk id="38" creationId="{00000000-0000-0000-0000-000000000000}"/>
          </ac:spMkLst>
        </pc:spChg>
        <pc:spChg chg="del">
          <ac:chgData name="용수 김" userId="255fd299de52a389" providerId="LiveId" clId="{F9455CB8-1552-42FC-91CA-BF75D30201A6}" dt="2024-04-22T08:36:08.289" v="341" actId="478"/>
          <ac:spMkLst>
            <pc:docMk/>
            <pc:sldMk cId="1540932394" sldId="283"/>
            <ac:spMk id="40" creationId="{00000000-0000-0000-0000-000000000000}"/>
          </ac:spMkLst>
        </pc:spChg>
        <pc:spChg chg="del">
          <ac:chgData name="용수 김" userId="255fd299de52a389" providerId="LiveId" clId="{F9455CB8-1552-42FC-91CA-BF75D30201A6}" dt="2024-04-22T08:53:56.185" v="365" actId="478"/>
          <ac:spMkLst>
            <pc:docMk/>
            <pc:sldMk cId="1540932394" sldId="283"/>
            <ac:spMk id="52" creationId="{787A31F9-D7C3-5C8E-D9BC-4D6F9DE48E4A}"/>
          </ac:spMkLst>
        </pc:spChg>
        <pc:spChg chg="del">
          <ac:chgData name="용수 김" userId="255fd299de52a389" providerId="LiveId" clId="{F9455CB8-1552-42FC-91CA-BF75D30201A6}" dt="2024-04-22T08:53:56.185" v="365" actId="478"/>
          <ac:spMkLst>
            <pc:docMk/>
            <pc:sldMk cId="1540932394" sldId="283"/>
            <ac:spMk id="53" creationId="{193B2563-8F34-E4B6-27BD-4229FD02825F}"/>
          </ac:spMkLst>
        </pc:spChg>
        <pc:spChg chg="del">
          <ac:chgData name="용수 김" userId="255fd299de52a389" providerId="LiveId" clId="{F9455CB8-1552-42FC-91CA-BF75D30201A6}" dt="2024-04-22T08:53:56.185" v="365" actId="478"/>
          <ac:spMkLst>
            <pc:docMk/>
            <pc:sldMk cId="1540932394" sldId="283"/>
            <ac:spMk id="55" creationId="{F54C4D9B-05FB-03BB-5108-3AE2D3EA1283}"/>
          </ac:spMkLst>
        </pc:spChg>
        <pc:spChg chg="mod">
          <ac:chgData name="용수 김" userId="255fd299de52a389" providerId="LiveId" clId="{F9455CB8-1552-42FC-91CA-BF75D30201A6}" dt="2024-04-22T06:04:57.086" v="29" actId="2711"/>
          <ac:spMkLst>
            <pc:docMk/>
            <pc:sldMk cId="1540932394" sldId="283"/>
            <ac:spMk id="91" creationId="{00000000-0000-0000-0000-000000000000}"/>
          </ac:spMkLst>
        </pc:spChg>
        <pc:spChg chg="mod">
          <ac:chgData name="용수 김" userId="255fd299de52a389" providerId="LiveId" clId="{F9455CB8-1552-42FC-91CA-BF75D30201A6}" dt="2024-04-22T15:06:41.385" v="1140" actId="20577"/>
          <ac:spMkLst>
            <pc:docMk/>
            <pc:sldMk cId="1540932394" sldId="283"/>
            <ac:spMk id="105" creationId="{00000000-0000-0000-0000-000000000000}"/>
          </ac:spMkLst>
        </pc:spChg>
        <pc:grpChg chg="add mod">
          <ac:chgData name="용수 김" userId="255fd299de52a389" providerId="LiveId" clId="{F9455CB8-1552-42FC-91CA-BF75D30201A6}" dt="2024-04-22T08:36:21.378" v="343" actId="1076"/>
          <ac:grpSpMkLst>
            <pc:docMk/>
            <pc:sldMk cId="1540932394" sldId="283"/>
            <ac:grpSpMk id="2" creationId="{92E8E4C1-CF9C-3E37-88C8-7E59E5FE55ED}"/>
          </ac:grpSpMkLst>
        </pc:grpChg>
        <pc:grpChg chg="mod">
          <ac:chgData name="용수 김" userId="255fd299de52a389" providerId="LiveId" clId="{F9455CB8-1552-42FC-91CA-BF75D30201A6}" dt="2024-04-22T08:35:44.956" v="337"/>
          <ac:grpSpMkLst>
            <pc:docMk/>
            <pc:sldMk cId="1540932394" sldId="283"/>
            <ac:grpSpMk id="4" creationId="{83DE1B79-C74B-7A9E-4D29-81D768A63B5C}"/>
          </ac:grpSpMkLst>
        </pc:grpChg>
        <pc:grpChg chg="add mod">
          <ac:chgData name="용수 김" userId="255fd299de52a389" providerId="LiveId" clId="{F9455CB8-1552-42FC-91CA-BF75D30201A6}" dt="2024-04-22T08:36:01.666" v="340"/>
          <ac:grpSpMkLst>
            <pc:docMk/>
            <pc:sldMk cId="1540932394" sldId="283"/>
            <ac:grpSpMk id="10" creationId="{126D06F8-AD23-DF57-9944-0302532B99B5}"/>
          </ac:grpSpMkLst>
        </pc:grpChg>
        <pc:grpChg chg="mod">
          <ac:chgData name="용수 김" userId="255fd299de52a389" providerId="LiveId" clId="{F9455CB8-1552-42FC-91CA-BF75D30201A6}" dt="2024-04-22T08:36:01.666" v="340"/>
          <ac:grpSpMkLst>
            <pc:docMk/>
            <pc:sldMk cId="1540932394" sldId="283"/>
            <ac:grpSpMk id="11" creationId="{A2B63101-79AC-227B-F4C0-090DA7ED6911}"/>
          </ac:grpSpMkLst>
        </pc:grpChg>
        <pc:grpChg chg="del">
          <ac:chgData name="용수 김" userId="255fd299de52a389" providerId="LiveId" clId="{F9455CB8-1552-42FC-91CA-BF75D30201A6}" dt="2024-04-22T08:36:09.130" v="342" actId="478"/>
          <ac:grpSpMkLst>
            <pc:docMk/>
            <pc:sldMk cId="1540932394" sldId="283"/>
            <ac:grpSpMk id="29" creationId="{B365550F-3C0D-1A43-F0DF-B652CA6C9D88}"/>
          </ac:grpSpMkLst>
        </pc:grpChg>
        <pc:grpChg chg="del">
          <ac:chgData name="용수 김" userId="255fd299de52a389" providerId="LiveId" clId="{F9455CB8-1552-42FC-91CA-BF75D30201A6}" dt="2024-04-22T08:53:51.780" v="364" actId="478"/>
          <ac:grpSpMkLst>
            <pc:docMk/>
            <pc:sldMk cId="1540932394" sldId="283"/>
            <ac:grpSpMk id="1016" creationId="{00000000-0000-0000-0000-000000000000}"/>
          </ac:grpSpMkLst>
        </pc:grpChg>
        <pc:picChg chg="mod">
          <ac:chgData name="용수 김" userId="255fd299de52a389" providerId="LiveId" clId="{F9455CB8-1552-42FC-91CA-BF75D30201A6}" dt="2024-04-22T08:35:44.956" v="337"/>
          <ac:picMkLst>
            <pc:docMk/>
            <pc:sldMk cId="1540932394" sldId="283"/>
            <ac:picMk id="8" creationId="{D318B1F4-677F-CC62-A266-A646F912CC39}"/>
          </ac:picMkLst>
        </pc:picChg>
        <pc:picChg chg="mod">
          <ac:chgData name="용수 김" userId="255fd299de52a389" providerId="LiveId" clId="{F9455CB8-1552-42FC-91CA-BF75D30201A6}" dt="2024-04-22T08:36:01.666" v="340"/>
          <ac:picMkLst>
            <pc:docMk/>
            <pc:sldMk cId="1540932394" sldId="283"/>
            <ac:picMk id="14" creationId="{12B5C686-1E95-41D4-CB3A-30639EC81B72}"/>
          </ac:picMkLst>
        </pc:picChg>
        <pc:picChg chg="add mod">
          <ac:chgData name="용수 김" userId="255fd299de52a389" providerId="LiveId" clId="{F9455CB8-1552-42FC-91CA-BF75D30201A6}" dt="2024-04-22T15:05:57.812" v="1087" actId="1076"/>
          <ac:picMkLst>
            <pc:docMk/>
            <pc:sldMk cId="1540932394" sldId="283"/>
            <ac:picMk id="16" creationId="{ED0AC77A-B3EF-38BC-B6C5-A1EBD55600F6}"/>
          </ac:picMkLst>
        </pc:picChg>
        <pc:picChg chg="add del mod">
          <ac:chgData name="용수 김" userId="255fd299de52a389" providerId="LiveId" clId="{F9455CB8-1552-42FC-91CA-BF75D30201A6}" dt="2024-04-22T09:19:38.273" v="543" actId="478"/>
          <ac:picMkLst>
            <pc:docMk/>
            <pc:sldMk cId="1540932394" sldId="283"/>
            <ac:picMk id="17" creationId="{208BCCEA-421A-50E0-C166-BB3666A4ECBE}"/>
          </ac:picMkLst>
        </pc:picChg>
        <pc:picChg chg="add mod">
          <ac:chgData name="용수 김" userId="255fd299de52a389" providerId="LiveId" clId="{F9455CB8-1552-42FC-91CA-BF75D30201A6}" dt="2024-04-22T15:06:10.130" v="1090" actId="1076"/>
          <ac:picMkLst>
            <pc:docMk/>
            <pc:sldMk cId="1540932394" sldId="283"/>
            <ac:picMk id="22" creationId="{F6E0FB31-B4A9-E50A-398C-9B2E26CB1386}"/>
          </ac:picMkLst>
        </pc:picChg>
      </pc:sldChg>
      <pc:sldChg chg="addSp delSp modSp mod ord">
        <pc:chgData name="용수 김" userId="255fd299de52a389" providerId="LiveId" clId="{F9455CB8-1552-42FC-91CA-BF75D30201A6}" dt="2024-04-23T05:37:39.028" v="2449" actId="1076"/>
        <pc:sldMkLst>
          <pc:docMk/>
          <pc:sldMk cId="1851270458" sldId="284"/>
        </pc:sldMkLst>
        <pc:spChg chg="mod">
          <ac:chgData name="용수 김" userId="255fd299de52a389" providerId="LiveId" clId="{F9455CB8-1552-42FC-91CA-BF75D30201A6}" dt="2024-04-22T15:17:36.354" v="1470"/>
          <ac:spMkLst>
            <pc:docMk/>
            <pc:sldMk cId="1851270458" sldId="284"/>
            <ac:spMk id="5" creationId="{ECC2BABD-DB88-CCD5-0272-EFCAA12EF826}"/>
          </ac:spMkLst>
        </pc:spChg>
        <pc:spChg chg="del mod">
          <ac:chgData name="용수 김" userId="255fd299de52a389" providerId="LiveId" clId="{F9455CB8-1552-42FC-91CA-BF75D30201A6}" dt="2024-04-22T15:22:20.564" v="1584" actId="478"/>
          <ac:spMkLst>
            <pc:docMk/>
            <pc:sldMk cId="1851270458" sldId="284"/>
            <ac:spMk id="7" creationId="{203C3FAA-51BB-3303-5489-0C2A0253961C}"/>
          </ac:spMkLst>
        </pc:spChg>
        <pc:spChg chg="mod">
          <ac:chgData name="용수 김" userId="255fd299de52a389" providerId="LiveId" clId="{F9455CB8-1552-42FC-91CA-BF75D30201A6}" dt="2024-04-22T15:19:26.928" v="1521"/>
          <ac:spMkLst>
            <pc:docMk/>
            <pc:sldMk cId="1851270458" sldId="284"/>
            <ac:spMk id="13" creationId="{492A23CE-9F6D-CCCC-5BED-3BE14924C76F}"/>
          </ac:spMkLst>
        </pc:spChg>
        <pc:spChg chg="mod">
          <ac:chgData name="용수 김" userId="255fd299de52a389" providerId="LiveId" clId="{F9455CB8-1552-42FC-91CA-BF75D30201A6}" dt="2024-04-22T15:19:01.723" v="1512" actId="14100"/>
          <ac:spMkLst>
            <pc:docMk/>
            <pc:sldMk cId="1851270458" sldId="284"/>
            <ac:spMk id="32" creationId="{DC3E6730-8AF8-731E-5A82-2822E70CD8A8}"/>
          </ac:spMkLst>
        </pc:spChg>
        <pc:spChg chg="mod">
          <ac:chgData name="용수 김" userId="255fd299de52a389" providerId="LiveId" clId="{F9455CB8-1552-42FC-91CA-BF75D30201A6}" dt="2024-04-23T05:37:39.028" v="2449" actId="1076"/>
          <ac:spMkLst>
            <pc:docMk/>
            <pc:sldMk cId="1851270458" sldId="284"/>
            <ac:spMk id="35" creationId="{5B21969F-F3B9-AE93-9D76-6D7F75CEA092}"/>
          </ac:spMkLst>
        </pc:spChg>
        <pc:spChg chg="del">
          <ac:chgData name="용수 김" userId="255fd299de52a389" providerId="LiveId" clId="{F9455CB8-1552-42FC-91CA-BF75D30201A6}" dt="2024-04-22T15:17:30.825" v="1468" actId="478"/>
          <ac:spMkLst>
            <pc:docMk/>
            <pc:sldMk cId="1851270458" sldId="284"/>
            <ac:spMk id="37" creationId="{925FFA5E-407E-EF87-F882-0ED909273E1F}"/>
          </ac:spMkLst>
        </pc:spChg>
        <pc:spChg chg="mod">
          <ac:chgData name="용수 김" userId="255fd299de52a389" providerId="LiveId" clId="{F9455CB8-1552-42FC-91CA-BF75D30201A6}" dt="2024-04-22T15:22:13.807" v="1582" actId="20577"/>
          <ac:spMkLst>
            <pc:docMk/>
            <pc:sldMk cId="1851270458" sldId="284"/>
            <ac:spMk id="38" creationId="{0772863D-663B-BDE1-DCB4-0CC3E64D72B3}"/>
          </ac:spMkLst>
        </pc:spChg>
        <pc:spChg chg="del">
          <ac:chgData name="용수 김" userId="255fd299de52a389" providerId="LiveId" clId="{F9455CB8-1552-42FC-91CA-BF75D30201A6}" dt="2024-04-22T15:18:04.089" v="1476" actId="478"/>
          <ac:spMkLst>
            <pc:docMk/>
            <pc:sldMk cId="1851270458" sldId="284"/>
            <ac:spMk id="40" creationId="{B1930833-4CDC-4CE1-7FDA-7EB4259C2E8C}"/>
          </ac:spMkLst>
        </pc:spChg>
        <pc:spChg chg="del">
          <ac:chgData name="용수 김" userId="255fd299de52a389" providerId="LiveId" clId="{F9455CB8-1552-42FC-91CA-BF75D30201A6}" dt="2024-04-22T15:19:19.205" v="1520" actId="478"/>
          <ac:spMkLst>
            <pc:docMk/>
            <pc:sldMk cId="1851270458" sldId="284"/>
            <ac:spMk id="52" creationId="{99678974-09EB-DEFA-A008-72DA49E24B0A}"/>
          </ac:spMkLst>
        </pc:spChg>
        <pc:spChg chg="del">
          <ac:chgData name="용수 김" userId="255fd299de52a389" providerId="LiveId" clId="{F9455CB8-1552-42FC-91CA-BF75D30201A6}" dt="2024-04-22T15:19:19.205" v="1520" actId="478"/>
          <ac:spMkLst>
            <pc:docMk/>
            <pc:sldMk cId="1851270458" sldId="284"/>
            <ac:spMk id="53" creationId="{53849153-3050-8FFB-DCCB-B0C8A166914B}"/>
          </ac:spMkLst>
        </pc:spChg>
        <pc:spChg chg="mod">
          <ac:chgData name="용수 김" userId="255fd299de52a389" providerId="LiveId" clId="{F9455CB8-1552-42FC-91CA-BF75D30201A6}" dt="2024-04-22T15:17:22.294" v="1467" actId="2711"/>
          <ac:spMkLst>
            <pc:docMk/>
            <pc:sldMk cId="1851270458" sldId="284"/>
            <ac:spMk id="91" creationId="{00000000-0000-0000-0000-000000000000}"/>
          </ac:spMkLst>
        </pc:spChg>
        <pc:spChg chg="mod">
          <ac:chgData name="용수 김" userId="255fd299de52a389" providerId="LiveId" clId="{F9455CB8-1552-42FC-91CA-BF75D30201A6}" dt="2024-04-22T15:22:56.305" v="1663" actId="20577"/>
          <ac:spMkLst>
            <pc:docMk/>
            <pc:sldMk cId="1851270458" sldId="284"/>
            <ac:spMk id="105" creationId="{00000000-0000-0000-0000-000000000000}"/>
          </ac:spMkLst>
        </pc:spChg>
        <pc:grpChg chg="add mod">
          <ac:chgData name="용수 김" userId="255fd299de52a389" providerId="LiveId" clId="{F9455CB8-1552-42FC-91CA-BF75D30201A6}" dt="2024-04-22T15:17:36.354" v="1470"/>
          <ac:grpSpMkLst>
            <pc:docMk/>
            <pc:sldMk cId="1851270458" sldId="284"/>
            <ac:grpSpMk id="2" creationId="{D06D5D8C-29CB-CE8E-0FCA-A1EBA70D47C0}"/>
          </ac:grpSpMkLst>
        </pc:grpChg>
        <pc:grpChg chg="mod">
          <ac:chgData name="용수 김" userId="255fd299de52a389" providerId="LiveId" clId="{F9455CB8-1552-42FC-91CA-BF75D30201A6}" dt="2024-04-22T15:17:36.354" v="1470"/>
          <ac:grpSpMkLst>
            <pc:docMk/>
            <pc:sldMk cId="1851270458" sldId="284"/>
            <ac:grpSpMk id="4" creationId="{5E3C13DB-560A-8A57-60B1-7E4F45499F93}"/>
          </ac:grpSpMkLst>
        </pc:grpChg>
        <pc:grpChg chg="add mod">
          <ac:chgData name="용수 김" userId="255fd299de52a389" providerId="LiveId" clId="{F9455CB8-1552-42FC-91CA-BF75D30201A6}" dt="2024-04-22T15:19:26.928" v="1521"/>
          <ac:grpSpMkLst>
            <pc:docMk/>
            <pc:sldMk cId="1851270458" sldId="284"/>
            <ac:grpSpMk id="10" creationId="{2258F354-24CA-E6AA-F9B5-5D525A38DAAA}"/>
          </ac:grpSpMkLst>
        </pc:grpChg>
        <pc:grpChg chg="mod">
          <ac:chgData name="용수 김" userId="255fd299de52a389" providerId="LiveId" clId="{F9455CB8-1552-42FC-91CA-BF75D30201A6}" dt="2024-04-22T15:19:26.928" v="1521"/>
          <ac:grpSpMkLst>
            <pc:docMk/>
            <pc:sldMk cId="1851270458" sldId="284"/>
            <ac:grpSpMk id="11" creationId="{DF20AAB3-8D0E-A3B4-8E17-BF696F23B0F8}"/>
          </ac:grpSpMkLst>
        </pc:grpChg>
        <pc:grpChg chg="del">
          <ac:chgData name="용수 김" userId="255fd299de52a389" providerId="LiveId" clId="{F9455CB8-1552-42FC-91CA-BF75D30201A6}" dt="2024-04-22T15:17:31.548" v="1469" actId="478"/>
          <ac:grpSpMkLst>
            <pc:docMk/>
            <pc:sldMk cId="1851270458" sldId="284"/>
            <ac:grpSpMk id="26" creationId="{FB92FAAB-A2B7-D12D-1C74-59CA7FE06476}"/>
          </ac:grpSpMkLst>
        </pc:grpChg>
        <pc:grpChg chg="del">
          <ac:chgData name="용수 김" userId="255fd299de52a389" providerId="LiveId" clId="{F9455CB8-1552-42FC-91CA-BF75D30201A6}" dt="2024-04-22T15:18:04.803" v="1477" actId="478"/>
          <ac:grpSpMkLst>
            <pc:docMk/>
            <pc:sldMk cId="1851270458" sldId="284"/>
            <ac:grpSpMk id="29" creationId="{B365550F-3C0D-1A43-F0DF-B652CA6C9D88}"/>
          </ac:grpSpMkLst>
        </pc:grpChg>
        <pc:grpChg chg="del">
          <ac:chgData name="용수 김" userId="255fd299de52a389" providerId="LiveId" clId="{F9455CB8-1552-42FC-91CA-BF75D30201A6}" dt="2024-04-22T15:19:16.603" v="1519" actId="478"/>
          <ac:grpSpMkLst>
            <pc:docMk/>
            <pc:sldMk cId="1851270458" sldId="284"/>
            <ac:grpSpMk id="1016" creationId="{00000000-0000-0000-0000-000000000000}"/>
          </ac:grpSpMkLst>
        </pc:grpChg>
        <pc:picChg chg="mod">
          <ac:chgData name="용수 김" userId="255fd299de52a389" providerId="LiveId" clId="{F9455CB8-1552-42FC-91CA-BF75D30201A6}" dt="2024-04-22T15:17:36.354" v="1470"/>
          <ac:picMkLst>
            <pc:docMk/>
            <pc:sldMk cId="1851270458" sldId="284"/>
            <ac:picMk id="8" creationId="{35F8E83B-6130-3A30-3C3A-38F2C8E3B3BE}"/>
          </ac:picMkLst>
        </pc:picChg>
        <pc:picChg chg="mod">
          <ac:chgData name="용수 김" userId="255fd299de52a389" providerId="LiveId" clId="{F9455CB8-1552-42FC-91CA-BF75D30201A6}" dt="2024-04-22T15:19:26.928" v="1521"/>
          <ac:picMkLst>
            <pc:docMk/>
            <pc:sldMk cId="1851270458" sldId="284"/>
            <ac:picMk id="14" creationId="{03719BFE-B813-FBD7-7380-8CCB27861F23}"/>
          </ac:picMkLst>
        </pc:picChg>
        <pc:picChg chg="add mod">
          <ac:chgData name="용수 김" userId="255fd299de52a389" providerId="LiveId" clId="{F9455CB8-1552-42FC-91CA-BF75D30201A6}" dt="2024-04-22T15:24:05.789" v="1670" actId="14100"/>
          <ac:picMkLst>
            <pc:docMk/>
            <pc:sldMk cId="1851270458" sldId="284"/>
            <ac:picMk id="41" creationId="{1BEA7688-70C3-449F-F6E4-19E4EF46AB93}"/>
          </ac:picMkLst>
        </pc:picChg>
        <pc:picChg chg="del">
          <ac:chgData name="용수 김" userId="255fd299de52a389" providerId="LiveId" clId="{F9455CB8-1552-42FC-91CA-BF75D30201A6}" dt="2024-04-22T15:19:19.205" v="1520" actId="478"/>
          <ac:picMkLst>
            <pc:docMk/>
            <pc:sldMk cId="1851270458" sldId="284"/>
            <ac:picMk id="47" creationId="{39A79631-CCAD-37C6-9EF3-42C9E8E0B5B2}"/>
          </ac:picMkLst>
        </pc:picChg>
      </pc:sldChg>
      <pc:sldChg chg="addSp delSp modSp mod ord">
        <pc:chgData name="용수 김" userId="255fd299de52a389" providerId="LiveId" clId="{F9455CB8-1552-42FC-91CA-BF75D30201A6}" dt="2024-04-23T05:37:15.713" v="2448" actId="2711"/>
        <pc:sldMkLst>
          <pc:docMk/>
          <pc:sldMk cId="2293006718" sldId="299"/>
        </pc:sldMkLst>
        <pc:spChg chg="mod">
          <ac:chgData name="용수 김" userId="255fd299de52a389" providerId="LiveId" clId="{F9455CB8-1552-42FC-91CA-BF75D30201A6}" dt="2024-04-22T09:13:35.910" v="460"/>
          <ac:spMkLst>
            <pc:docMk/>
            <pc:sldMk cId="2293006718" sldId="299"/>
            <ac:spMk id="8" creationId="{F6FA291F-77C5-FBFE-5930-416C7FC98B10}"/>
          </ac:spMkLst>
        </pc:spChg>
        <pc:spChg chg="mod">
          <ac:chgData name="용수 김" userId="255fd299de52a389" providerId="LiveId" clId="{F9455CB8-1552-42FC-91CA-BF75D30201A6}" dt="2024-04-22T15:52:12.494" v="2058" actId="1076"/>
          <ac:spMkLst>
            <pc:docMk/>
            <pc:sldMk cId="2293006718" sldId="299"/>
            <ac:spMk id="11" creationId="{00000000-0000-0000-0000-000000000000}"/>
          </ac:spMkLst>
        </pc:spChg>
        <pc:spChg chg="add mod">
          <ac:chgData name="용수 김" userId="255fd299de52a389" providerId="LiveId" clId="{F9455CB8-1552-42FC-91CA-BF75D30201A6}" dt="2024-04-23T05:37:07.273" v="2447" actId="2711"/>
          <ac:spMkLst>
            <pc:docMk/>
            <pc:sldMk cId="2293006718" sldId="299"/>
            <ac:spMk id="17" creationId="{E4DF409B-60E6-8058-DF6E-B5C360ED59BC}"/>
          </ac:spMkLst>
        </pc:spChg>
        <pc:spChg chg="mod">
          <ac:chgData name="용수 김" userId="255fd299de52a389" providerId="LiveId" clId="{F9455CB8-1552-42FC-91CA-BF75D30201A6}" dt="2024-04-22T09:17:06.436" v="491"/>
          <ac:spMkLst>
            <pc:docMk/>
            <pc:sldMk cId="2293006718" sldId="299"/>
            <ac:spMk id="25" creationId="{561E67DC-C0E0-D287-67EA-7B31A74AD510}"/>
          </ac:spMkLst>
        </pc:spChg>
        <pc:spChg chg="add del mod">
          <ac:chgData name="용수 김" userId="255fd299de52a389" providerId="LiveId" clId="{F9455CB8-1552-42FC-91CA-BF75D30201A6}" dt="2024-04-22T15:08:25.384" v="1141" actId="478"/>
          <ac:spMkLst>
            <pc:docMk/>
            <pc:sldMk cId="2293006718" sldId="299"/>
            <ac:spMk id="28" creationId="{D51F4FE6-ED2F-B6D1-A916-66839BB460EB}"/>
          </ac:spMkLst>
        </pc:spChg>
        <pc:spChg chg="mod">
          <ac:chgData name="용수 김" userId="255fd299de52a389" providerId="LiveId" clId="{F9455CB8-1552-42FC-91CA-BF75D30201A6}" dt="2024-04-22T15:15:00.007" v="1397" actId="20577"/>
          <ac:spMkLst>
            <pc:docMk/>
            <pc:sldMk cId="2293006718" sldId="299"/>
            <ac:spMk id="29" creationId="{5586BE53-8FC6-D91A-2A73-FC17539A1BDB}"/>
          </ac:spMkLst>
        </pc:spChg>
        <pc:spChg chg="mod">
          <ac:chgData name="용수 김" userId="255fd299de52a389" providerId="LiveId" clId="{F9455CB8-1552-42FC-91CA-BF75D30201A6}" dt="2024-04-22T15:48:49.257" v="2009" actId="20577"/>
          <ac:spMkLst>
            <pc:docMk/>
            <pc:sldMk cId="2293006718" sldId="299"/>
            <ac:spMk id="31" creationId="{66C31845-E219-D07A-133C-5FA13D50EDB7}"/>
          </ac:spMkLst>
        </pc:spChg>
        <pc:spChg chg="mod">
          <ac:chgData name="용수 김" userId="255fd299de52a389" providerId="LiveId" clId="{F9455CB8-1552-42FC-91CA-BF75D30201A6}" dt="2024-04-22T15:47:34.894" v="1888" actId="1076"/>
          <ac:spMkLst>
            <pc:docMk/>
            <pc:sldMk cId="2293006718" sldId="299"/>
            <ac:spMk id="32" creationId="{33914A9D-61D0-C646-FBDF-7A100BEFD278}"/>
          </ac:spMkLst>
        </pc:spChg>
        <pc:spChg chg="del">
          <ac:chgData name="용수 김" userId="255fd299de52a389" providerId="LiveId" clId="{F9455CB8-1552-42FC-91CA-BF75D30201A6}" dt="2024-04-22T09:15:39.944" v="467" actId="478"/>
          <ac:spMkLst>
            <pc:docMk/>
            <pc:sldMk cId="2293006718" sldId="299"/>
            <ac:spMk id="41" creationId="{B6134B62-184F-4029-429F-2D051104F16C}"/>
          </ac:spMkLst>
        </pc:spChg>
        <pc:spChg chg="del">
          <ac:chgData name="용수 김" userId="255fd299de52a389" providerId="LiveId" clId="{F9455CB8-1552-42FC-91CA-BF75D30201A6}" dt="2024-04-22T09:15:39.944" v="467" actId="478"/>
          <ac:spMkLst>
            <pc:docMk/>
            <pc:sldMk cId="2293006718" sldId="299"/>
            <ac:spMk id="43" creationId="{34C186A8-3550-A9E0-3DAE-3AAEAFB36C72}"/>
          </ac:spMkLst>
        </pc:spChg>
        <pc:spChg chg="del">
          <ac:chgData name="용수 김" userId="255fd299de52a389" providerId="LiveId" clId="{F9455CB8-1552-42FC-91CA-BF75D30201A6}" dt="2024-04-22T09:15:39.944" v="467" actId="478"/>
          <ac:spMkLst>
            <pc:docMk/>
            <pc:sldMk cId="2293006718" sldId="299"/>
            <ac:spMk id="44" creationId="{6EB41159-F6AB-A344-7529-EC318D78A91C}"/>
          </ac:spMkLst>
        </pc:spChg>
        <pc:spChg chg="del">
          <ac:chgData name="용수 김" userId="255fd299de52a389" providerId="LiveId" clId="{F9455CB8-1552-42FC-91CA-BF75D30201A6}" dt="2024-04-22T09:15:39.944" v="467" actId="478"/>
          <ac:spMkLst>
            <pc:docMk/>
            <pc:sldMk cId="2293006718" sldId="299"/>
            <ac:spMk id="46" creationId="{E7BC990B-AC3F-F7D2-39D5-BDFD4BB03758}"/>
          </ac:spMkLst>
        </pc:spChg>
        <pc:spChg chg="mod">
          <ac:chgData name="용수 김" userId="255fd299de52a389" providerId="LiveId" clId="{F9455CB8-1552-42FC-91CA-BF75D30201A6}" dt="2024-04-22T15:47:22.931" v="1887" actId="1076"/>
          <ac:spMkLst>
            <pc:docMk/>
            <pc:sldMk cId="2293006718" sldId="299"/>
            <ac:spMk id="47" creationId="{9CE935B1-05EF-A5E8-6FB6-C3B0ADCA2A49}"/>
          </ac:spMkLst>
        </pc:spChg>
        <pc:spChg chg="mod">
          <ac:chgData name="용수 김" userId="255fd299de52a389" providerId="LiveId" clId="{F9455CB8-1552-42FC-91CA-BF75D30201A6}" dt="2024-04-22T06:06:20.918" v="40" actId="2711"/>
          <ac:spMkLst>
            <pc:docMk/>
            <pc:sldMk cId="2293006718" sldId="299"/>
            <ac:spMk id="80" creationId="{00000000-0000-0000-0000-000000000000}"/>
          </ac:spMkLst>
        </pc:spChg>
        <pc:spChg chg="del">
          <ac:chgData name="용수 김" userId="255fd299de52a389" providerId="LiveId" clId="{F9455CB8-1552-42FC-91CA-BF75D30201A6}" dt="2024-04-22T09:17:00.319" v="489" actId="478"/>
          <ac:spMkLst>
            <pc:docMk/>
            <pc:sldMk cId="2293006718" sldId="299"/>
            <ac:spMk id="1028" creationId="{00000000-0000-0000-0000-000000000000}"/>
          </ac:spMkLst>
        </pc:spChg>
        <pc:spChg chg="mod">
          <ac:chgData name="용수 김" userId="255fd299de52a389" providerId="LiveId" clId="{F9455CB8-1552-42FC-91CA-BF75D30201A6}" dt="2024-04-23T05:37:15.713" v="2448" actId="2711"/>
          <ac:spMkLst>
            <pc:docMk/>
            <pc:sldMk cId="2293006718" sldId="299"/>
            <ac:spMk id="1036" creationId="{00000000-0000-0000-0000-000000000000}"/>
          </ac:spMkLst>
        </pc:spChg>
        <pc:grpChg chg="add mod">
          <ac:chgData name="용수 김" userId="255fd299de52a389" providerId="LiveId" clId="{F9455CB8-1552-42FC-91CA-BF75D30201A6}" dt="2024-04-22T09:13:35.910" v="460"/>
          <ac:grpSpMkLst>
            <pc:docMk/>
            <pc:sldMk cId="2293006718" sldId="299"/>
            <ac:grpSpMk id="5" creationId="{4EF04A50-E06A-075C-9757-CBAFB97A7768}"/>
          </ac:grpSpMkLst>
        </pc:grpChg>
        <pc:grpChg chg="mod">
          <ac:chgData name="용수 김" userId="255fd299de52a389" providerId="LiveId" clId="{F9455CB8-1552-42FC-91CA-BF75D30201A6}" dt="2024-04-22T09:13:35.910" v="460"/>
          <ac:grpSpMkLst>
            <pc:docMk/>
            <pc:sldMk cId="2293006718" sldId="299"/>
            <ac:grpSpMk id="7" creationId="{DA8464F5-F149-CABF-4AB8-9ECFCC985180}"/>
          </ac:grpSpMkLst>
        </pc:grpChg>
        <pc:grpChg chg="add mod">
          <ac:chgData name="용수 김" userId="255fd299de52a389" providerId="LiveId" clId="{F9455CB8-1552-42FC-91CA-BF75D30201A6}" dt="2024-04-22T09:17:06.436" v="491"/>
          <ac:grpSpMkLst>
            <pc:docMk/>
            <pc:sldMk cId="2293006718" sldId="299"/>
            <ac:grpSpMk id="19" creationId="{65A46049-B5EC-7F22-3FA5-31218109514E}"/>
          </ac:grpSpMkLst>
        </pc:grpChg>
        <pc:grpChg chg="mod">
          <ac:chgData name="용수 김" userId="255fd299de52a389" providerId="LiveId" clId="{F9455CB8-1552-42FC-91CA-BF75D30201A6}" dt="2024-04-22T09:17:06.436" v="491"/>
          <ac:grpSpMkLst>
            <pc:docMk/>
            <pc:sldMk cId="2293006718" sldId="299"/>
            <ac:grpSpMk id="22" creationId="{990CF27A-0AAD-9781-7CFF-74E5D622F263}"/>
          </ac:grpSpMkLst>
        </pc:grpChg>
        <pc:grpChg chg="del">
          <ac:chgData name="용수 김" userId="255fd299de52a389" providerId="LiveId" clId="{F9455CB8-1552-42FC-91CA-BF75D30201A6}" dt="2024-04-22T09:15:31.279" v="464" actId="478"/>
          <ac:grpSpMkLst>
            <pc:docMk/>
            <pc:sldMk cId="2293006718" sldId="299"/>
            <ac:grpSpMk id="1016" creationId="{00000000-0000-0000-0000-000000000000}"/>
          </ac:grpSpMkLst>
        </pc:grpChg>
        <pc:grpChg chg="del">
          <ac:chgData name="용수 김" userId="255fd299de52a389" providerId="LiveId" clId="{F9455CB8-1552-42FC-91CA-BF75D30201A6}" dt="2024-04-22T09:17:01.195" v="490" actId="478"/>
          <ac:grpSpMkLst>
            <pc:docMk/>
            <pc:sldMk cId="2293006718" sldId="299"/>
            <ac:grpSpMk id="1034" creationId="{00000000-0000-0000-0000-000000000000}"/>
          </ac:grpSpMkLst>
        </pc:grpChg>
        <pc:picChg chg="mod">
          <ac:chgData name="용수 김" userId="255fd299de52a389" providerId="LiveId" clId="{F9455CB8-1552-42FC-91CA-BF75D30201A6}" dt="2024-04-22T09:13:35.910" v="460"/>
          <ac:picMkLst>
            <pc:docMk/>
            <pc:sldMk cId="2293006718" sldId="299"/>
            <ac:picMk id="10" creationId="{F2701D49-FD08-4D4B-11EF-AEA7EAE68859}"/>
          </ac:picMkLst>
        </pc:picChg>
        <pc:picChg chg="add del mod">
          <ac:chgData name="용수 김" userId="255fd299de52a389" providerId="LiveId" clId="{F9455CB8-1552-42FC-91CA-BF75D30201A6}" dt="2024-04-22T09:18:35.020" v="501" actId="478"/>
          <ac:picMkLst>
            <pc:docMk/>
            <pc:sldMk cId="2293006718" sldId="299"/>
            <ac:picMk id="16" creationId="{60EAED86-4C25-832E-64C5-85F30246A224}"/>
          </ac:picMkLst>
        </pc:picChg>
        <pc:picChg chg="add mod">
          <ac:chgData name="용수 김" userId="255fd299de52a389" providerId="LiveId" clId="{F9455CB8-1552-42FC-91CA-BF75D30201A6}" dt="2024-04-22T15:08:56.351" v="1149" actId="1076"/>
          <ac:picMkLst>
            <pc:docMk/>
            <pc:sldMk cId="2293006718" sldId="299"/>
            <ac:picMk id="16" creationId="{FCB678B3-353E-5CF0-8273-57B0DDBE7B7C}"/>
          </ac:picMkLst>
        </pc:picChg>
        <pc:picChg chg="del">
          <ac:chgData name="용수 김" userId="255fd299de52a389" providerId="LiveId" clId="{F9455CB8-1552-42FC-91CA-BF75D30201A6}" dt="2024-04-22T09:15:35.898" v="466" actId="478"/>
          <ac:picMkLst>
            <pc:docMk/>
            <pc:sldMk cId="2293006718" sldId="299"/>
            <ac:picMk id="20" creationId="{758A6287-9848-027F-60C2-EAB40EE147AE}"/>
          </ac:picMkLst>
        </pc:picChg>
        <pc:picChg chg="del">
          <ac:chgData name="용수 김" userId="255fd299de52a389" providerId="LiveId" clId="{F9455CB8-1552-42FC-91CA-BF75D30201A6}" dt="2024-04-22T09:15:34.916" v="465" actId="478"/>
          <ac:picMkLst>
            <pc:docMk/>
            <pc:sldMk cId="2293006718" sldId="299"/>
            <ac:picMk id="23" creationId="{AC3882AE-11F5-DA3B-BBE2-59DD45DE9C84}"/>
          </ac:picMkLst>
        </pc:picChg>
        <pc:picChg chg="add mod">
          <ac:chgData name="용수 김" userId="255fd299de52a389" providerId="LiveId" clId="{F9455CB8-1552-42FC-91CA-BF75D30201A6}" dt="2024-04-22T15:09:01.722" v="1150" actId="1076"/>
          <ac:picMkLst>
            <pc:docMk/>
            <pc:sldMk cId="2293006718" sldId="299"/>
            <ac:picMk id="23" creationId="{F74D36D7-AE8C-2C42-E71E-6A96928109DC}"/>
          </ac:picMkLst>
        </pc:picChg>
        <pc:picChg chg="mod">
          <ac:chgData name="용수 김" userId="255fd299de52a389" providerId="LiveId" clId="{F9455CB8-1552-42FC-91CA-BF75D30201A6}" dt="2024-04-22T09:17:06.436" v="491"/>
          <ac:picMkLst>
            <pc:docMk/>
            <pc:sldMk cId="2293006718" sldId="299"/>
            <ac:picMk id="26" creationId="{7088D377-43A2-ECA4-3494-F59DE5F44B5C}"/>
          </ac:picMkLst>
        </pc:picChg>
      </pc:sldChg>
      <pc:sldChg chg="addSp delSp modSp mod">
        <pc:chgData name="용수 김" userId="255fd299de52a389" providerId="LiveId" clId="{F9455CB8-1552-42FC-91CA-BF75D30201A6}" dt="2024-04-22T14:58:00.097" v="815" actId="20577"/>
        <pc:sldMkLst>
          <pc:docMk/>
          <pc:sldMk cId="1065872936" sldId="300"/>
        </pc:sldMkLst>
        <pc:spChg chg="del">
          <ac:chgData name="용수 김" userId="255fd299de52a389" providerId="LiveId" clId="{F9455CB8-1552-42FC-91CA-BF75D30201A6}" dt="2024-04-22T14:50:19.324" v="617" actId="478"/>
          <ac:spMkLst>
            <pc:docMk/>
            <pc:sldMk cId="1065872936" sldId="300"/>
            <ac:spMk id="2" creationId="{BE01F75E-13F0-61C4-10D3-1BF0E525E19E}"/>
          </ac:spMkLst>
        </pc:spChg>
        <pc:spChg chg="del">
          <ac:chgData name="용수 김" userId="255fd299de52a389" providerId="LiveId" clId="{F9455CB8-1552-42FC-91CA-BF75D30201A6}" dt="2024-04-22T14:50:19.324" v="617" actId="478"/>
          <ac:spMkLst>
            <pc:docMk/>
            <pc:sldMk cId="1065872936" sldId="300"/>
            <ac:spMk id="4" creationId="{11A76439-FEED-751E-9B25-BDB57FDCD688}"/>
          </ac:spMkLst>
        </pc:spChg>
        <pc:spChg chg="mod">
          <ac:chgData name="용수 김" userId="255fd299de52a389" providerId="LiveId" clId="{F9455CB8-1552-42FC-91CA-BF75D30201A6}" dt="2024-04-22T14:58:00.097" v="815" actId="20577"/>
          <ac:spMkLst>
            <pc:docMk/>
            <pc:sldMk cId="1065872936" sldId="300"/>
            <ac:spMk id="7" creationId="{203C3FAA-51BB-3303-5489-0C2A0253961C}"/>
          </ac:spMkLst>
        </pc:spChg>
        <pc:spChg chg="mod">
          <ac:chgData name="용수 김" userId="255fd299de52a389" providerId="LiveId" clId="{F9455CB8-1552-42FC-91CA-BF75D30201A6}" dt="2024-04-22T14:48:22.380" v="573"/>
          <ac:spMkLst>
            <pc:docMk/>
            <pc:sldMk cId="1065872936" sldId="300"/>
            <ac:spMk id="11" creationId="{29C31227-5B11-A997-9D62-27EA21CD071A}"/>
          </ac:spMkLst>
        </pc:spChg>
        <pc:spChg chg="mod">
          <ac:chgData name="용수 김" userId="255fd299de52a389" providerId="LiveId" clId="{F9455CB8-1552-42FC-91CA-BF75D30201A6}" dt="2024-04-22T14:50:02.489" v="609" actId="1076"/>
          <ac:spMkLst>
            <pc:docMk/>
            <pc:sldMk cId="1065872936" sldId="300"/>
            <ac:spMk id="32" creationId="{DC3E6730-8AF8-731E-5A82-2822E70CD8A8}"/>
          </ac:spMkLst>
        </pc:spChg>
        <pc:spChg chg="add del mod">
          <ac:chgData name="용수 김" userId="255fd299de52a389" providerId="LiveId" clId="{F9455CB8-1552-42FC-91CA-BF75D30201A6}" dt="2024-04-22T14:52:53.219" v="667" actId="20577"/>
          <ac:spMkLst>
            <pc:docMk/>
            <pc:sldMk cId="1065872936" sldId="300"/>
            <ac:spMk id="35" creationId="{5B21969F-F3B9-AE93-9D76-6D7F75CEA092}"/>
          </ac:spMkLst>
        </pc:spChg>
        <pc:spChg chg="mod">
          <ac:chgData name="용수 김" userId="255fd299de52a389" providerId="LiveId" clId="{F9455CB8-1552-42FC-91CA-BF75D30201A6}" dt="2024-04-22T08:32:22.334" v="304" actId="164"/>
          <ac:spMkLst>
            <pc:docMk/>
            <pc:sldMk cId="1065872936" sldId="300"/>
            <ac:spMk id="37" creationId="{925FFA5E-407E-EF87-F882-0ED909273E1F}"/>
          </ac:spMkLst>
        </pc:spChg>
        <pc:spChg chg="mod">
          <ac:chgData name="용수 김" userId="255fd299de52a389" providerId="LiveId" clId="{F9455CB8-1552-42FC-91CA-BF75D30201A6}" dt="2024-04-22T14:52:47.450" v="654" actId="20577"/>
          <ac:spMkLst>
            <pc:docMk/>
            <pc:sldMk cId="1065872936" sldId="300"/>
            <ac:spMk id="38" creationId="{0772863D-663B-BDE1-DCB4-0CC3E64D72B3}"/>
          </ac:spMkLst>
        </pc:spChg>
        <pc:spChg chg="del">
          <ac:chgData name="용수 김" userId="255fd299de52a389" providerId="LiveId" clId="{F9455CB8-1552-42FC-91CA-BF75D30201A6}" dt="2024-04-22T14:47:03.473" v="556" actId="478"/>
          <ac:spMkLst>
            <pc:docMk/>
            <pc:sldMk cId="1065872936" sldId="300"/>
            <ac:spMk id="40" creationId="{B1930833-4CDC-4CE1-7FDA-7EB4259C2E8C}"/>
          </ac:spMkLst>
        </pc:spChg>
        <pc:spChg chg="mod">
          <ac:chgData name="용수 김" userId="255fd299de52a389" providerId="LiveId" clId="{F9455CB8-1552-42FC-91CA-BF75D30201A6}" dt="2024-04-22T09:20:19.720" v="547" actId="2711"/>
          <ac:spMkLst>
            <pc:docMk/>
            <pc:sldMk cId="1065872936" sldId="300"/>
            <ac:spMk id="91" creationId="{00000000-0000-0000-0000-000000000000}"/>
          </ac:spMkLst>
        </pc:spChg>
        <pc:spChg chg="mod">
          <ac:chgData name="용수 김" userId="255fd299de52a389" providerId="LiveId" clId="{F9455CB8-1552-42FC-91CA-BF75D30201A6}" dt="2024-04-22T14:57:57.997" v="814" actId="5793"/>
          <ac:spMkLst>
            <pc:docMk/>
            <pc:sldMk cId="1065872936" sldId="300"/>
            <ac:spMk id="105" creationId="{00000000-0000-0000-0000-000000000000}"/>
          </ac:spMkLst>
        </pc:spChg>
        <pc:grpChg chg="add del mod">
          <ac:chgData name="용수 김" userId="255fd299de52a389" providerId="LiveId" clId="{F9455CB8-1552-42FC-91CA-BF75D30201A6}" dt="2024-04-22T14:48:05.005" v="571" actId="1076"/>
          <ac:grpSpMkLst>
            <pc:docMk/>
            <pc:sldMk cId="1065872936" sldId="300"/>
            <ac:grpSpMk id="5" creationId="{0A081BB2-A0CF-84F2-864C-9530ACDA6333}"/>
          </ac:grpSpMkLst>
        </pc:grpChg>
        <pc:grpChg chg="add mod">
          <ac:chgData name="용수 김" userId="255fd299de52a389" providerId="LiveId" clId="{F9455CB8-1552-42FC-91CA-BF75D30201A6}" dt="2024-04-22T14:48:22.380" v="573"/>
          <ac:grpSpMkLst>
            <pc:docMk/>
            <pc:sldMk cId="1065872936" sldId="300"/>
            <ac:grpSpMk id="8" creationId="{051BA496-DC5F-B3CC-CCF6-72576C6B7EEE}"/>
          </ac:grpSpMkLst>
        </pc:grpChg>
        <pc:grpChg chg="mod">
          <ac:chgData name="용수 김" userId="255fd299de52a389" providerId="LiveId" clId="{F9455CB8-1552-42FC-91CA-BF75D30201A6}" dt="2024-04-22T14:48:22.380" v="573"/>
          <ac:grpSpMkLst>
            <pc:docMk/>
            <pc:sldMk cId="1065872936" sldId="300"/>
            <ac:grpSpMk id="10" creationId="{D8A27F5F-BB82-2E92-ACA1-363992DE4277}"/>
          </ac:grpSpMkLst>
        </pc:grpChg>
        <pc:grpChg chg="mod">
          <ac:chgData name="용수 김" userId="255fd299de52a389" providerId="LiveId" clId="{F9455CB8-1552-42FC-91CA-BF75D30201A6}" dt="2024-04-22T08:32:22.334" v="304" actId="164"/>
          <ac:grpSpMkLst>
            <pc:docMk/>
            <pc:sldMk cId="1065872936" sldId="300"/>
            <ac:grpSpMk id="26" creationId="{FB92FAAB-A2B7-D12D-1C74-59CA7FE06476}"/>
          </ac:grpSpMkLst>
        </pc:grpChg>
        <pc:grpChg chg="del">
          <ac:chgData name="용수 김" userId="255fd299de52a389" providerId="LiveId" clId="{F9455CB8-1552-42FC-91CA-BF75D30201A6}" dt="2024-04-22T14:47:08.343" v="559" actId="478"/>
          <ac:grpSpMkLst>
            <pc:docMk/>
            <pc:sldMk cId="1065872936" sldId="300"/>
            <ac:grpSpMk id="29" creationId="{B365550F-3C0D-1A43-F0DF-B652CA6C9D88}"/>
          </ac:grpSpMkLst>
        </pc:grpChg>
        <pc:grpChg chg="del">
          <ac:chgData name="용수 김" userId="255fd299de52a389" providerId="LiveId" clId="{F9455CB8-1552-42FC-91CA-BF75D30201A6}" dt="2024-04-22T14:50:16.714" v="616" actId="478"/>
          <ac:grpSpMkLst>
            <pc:docMk/>
            <pc:sldMk cId="1065872936" sldId="300"/>
            <ac:grpSpMk id="1016" creationId="{00000000-0000-0000-0000-000000000000}"/>
          </ac:grpSpMkLst>
        </pc:grpChg>
        <pc:picChg chg="mod">
          <ac:chgData name="용수 김" userId="255fd299de52a389" providerId="LiveId" clId="{F9455CB8-1552-42FC-91CA-BF75D30201A6}" dt="2024-04-22T14:48:22.380" v="573"/>
          <ac:picMkLst>
            <pc:docMk/>
            <pc:sldMk cId="1065872936" sldId="300"/>
            <ac:picMk id="13" creationId="{3314C77A-1AA3-10D8-69E5-179183867A7E}"/>
          </ac:picMkLst>
        </pc:picChg>
        <pc:picChg chg="add mod">
          <ac:chgData name="용수 김" userId="255fd299de52a389" providerId="LiveId" clId="{F9455CB8-1552-42FC-91CA-BF75D30201A6}" dt="2024-04-22T14:56:15.409" v="677" actId="1076"/>
          <ac:picMkLst>
            <pc:docMk/>
            <pc:sldMk cId="1065872936" sldId="300"/>
            <ac:picMk id="16" creationId="{C7F8A6A6-98D7-6D0F-6F20-EBF9FFACFBDB}"/>
          </ac:picMkLst>
        </pc:picChg>
        <pc:picChg chg="add mod">
          <ac:chgData name="용수 김" userId="255fd299de52a389" providerId="LiveId" clId="{F9455CB8-1552-42FC-91CA-BF75D30201A6}" dt="2024-04-22T14:56:25.045" v="680" actId="1076"/>
          <ac:picMkLst>
            <pc:docMk/>
            <pc:sldMk cId="1065872936" sldId="300"/>
            <ac:picMk id="42" creationId="{ADEB0DD7-D9EC-740B-EAFF-53063EA42759}"/>
          </ac:picMkLst>
        </pc:picChg>
        <pc:picChg chg="del">
          <ac:chgData name="용수 김" userId="255fd299de52a389" providerId="LiveId" clId="{F9455CB8-1552-42FC-91CA-BF75D30201A6}" dt="2024-04-22T14:50:19.324" v="617" actId="478"/>
          <ac:picMkLst>
            <pc:docMk/>
            <pc:sldMk cId="1065872936" sldId="300"/>
            <ac:picMk id="47" creationId="{39A79631-CCAD-37C6-9EF3-42C9E8E0B5B2}"/>
          </ac:picMkLst>
        </pc:picChg>
      </pc:sldChg>
      <pc:sldChg chg="addSp delSp modSp mod ord">
        <pc:chgData name="용수 김" userId="255fd299de52a389" providerId="LiveId" clId="{F9455CB8-1552-42FC-91CA-BF75D30201A6}" dt="2024-04-22T16:00:22.174" v="2345" actId="1076"/>
        <pc:sldMkLst>
          <pc:docMk/>
          <pc:sldMk cId="1964245873" sldId="301"/>
        </pc:sldMkLst>
        <pc:spChg chg="mod">
          <ac:chgData name="용수 김" userId="255fd299de52a389" providerId="LiveId" clId="{F9455CB8-1552-42FC-91CA-BF75D30201A6}" dt="2024-04-22T15:16:35.171" v="1462" actId="20577"/>
          <ac:spMkLst>
            <pc:docMk/>
            <pc:sldMk cId="1964245873" sldId="301"/>
            <ac:spMk id="4" creationId="{F0BE266B-DC1F-FF0D-8371-EA0CD003D3F9}"/>
          </ac:spMkLst>
        </pc:spChg>
        <pc:spChg chg="mod">
          <ac:chgData name="용수 김" userId="255fd299de52a389" providerId="LiveId" clId="{F9455CB8-1552-42FC-91CA-BF75D30201A6}" dt="2024-04-22T08:32:32.518" v="305"/>
          <ac:spMkLst>
            <pc:docMk/>
            <pc:sldMk cId="1964245873" sldId="301"/>
            <ac:spMk id="10" creationId="{DB4B793B-5750-85B8-4029-5D944C9B1CB5}"/>
          </ac:spMkLst>
        </pc:spChg>
        <pc:spChg chg="add mod">
          <ac:chgData name="용수 김" userId="255fd299de52a389" providerId="LiveId" clId="{F9455CB8-1552-42FC-91CA-BF75D30201A6}" dt="2024-04-22T15:42:53.141" v="1768" actId="14100"/>
          <ac:spMkLst>
            <pc:docMk/>
            <pc:sldMk cId="1964245873" sldId="301"/>
            <ac:spMk id="14" creationId="{64E352DB-261D-1CC5-2F2D-5FAA17A98AA3}"/>
          </ac:spMkLst>
        </pc:spChg>
        <pc:spChg chg="mod">
          <ac:chgData name="용수 김" userId="255fd299de52a389" providerId="LiveId" clId="{F9455CB8-1552-42FC-91CA-BF75D30201A6}" dt="2024-04-22T15:41:32.780" v="1745" actId="2711"/>
          <ac:spMkLst>
            <pc:docMk/>
            <pc:sldMk cId="1964245873" sldId="301"/>
            <ac:spMk id="32" creationId="{00000000-0000-0000-0000-000000000000}"/>
          </ac:spMkLst>
        </pc:spChg>
        <pc:spChg chg="mod">
          <ac:chgData name="용수 김" userId="255fd299de52a389" providerId="LiveId" clId="{F9455CB8-1552-42FC-91CA-BF75D30201A6}" dt="2024-04-22T16:00:22.174" v="2345" actId="1076"/>
          <ac:spMkLst>
            <pc:docMk/>
            <pc:sldMk cId="1964245873" sldId="301"/>
            <ac:spMk id="38" creationId="{00000000-0000-0000-0000-000000000000}"/>
          </ac:spMkLst>
        </pc:spChg>
        <pc:spChg chg="mod">
          <ac:chgData name="용수 김" userId="255fd299de52a389" providerId="LiveId" clId="{F9455CB8-1552-42FC-91CA-BF75D30201A6}" dt="2024-04-22T06:04:41.155" v="26" actId="1076"/>
          <ac:spMkLst>
            <pc:docMk/>
            <pc:sldMk cId="1964245873" sldId="301"/>
            <ac:spMk id="91" creationId="{00000000-0000-0000-0000-000000000000}"/>
          </ac:spMkLst>
        </pc:spChg>
        <pc:spChg chg="mod">
          <ac:chgData name="용수 김" userId="255fd299de52a389" providerId="LiveId" clId="{F9455CB8-1552-42FC-91CA-BF75D30201A6}" dt="2024-04-22T08:31:24.515" v="298" actId="2711"/>
          <ac:spMkLst>
            <pc:docMk/>
            <pc:sldMk cId="1964245873" sldId="301"/>
            <ac:spMk id="105" creationId="{00000000-0000-0000-0000-000000000000}"/>
          </ac:spMkLst>
        </pc:spChg>
        <pc:spChg chg="mod">
          <ac:chgData name="용수 김" userId="255fd299de52a389" providerId="LiveId" clId="{F9455CB8-1552-42FC-91CA-BF75D30201A6}" dt="2024-04-22T15:16:38.195" v="1463" actId="20577"/>
          <ac:spMkLst>
            <pc:docMk/>
            <pc:sldMk cId="1964245873" sldId="301"/>
            <ac:spMk id="1030" creationId="{00000000-0000-0000-0000-000000000000}"/>
          </ac:spMkLst>
        </pc:spChg>
        <pc:spChg chg="mod">
          <ac:chgData name="용수 김" userId="255fd299de52a389" providerId="LiveId" clId="{F9455CB8-1552-42FC-91CA-BF75D30201A6}" dt="2024-04-22T08:33:51.597" v="313" actId="164"/>
          <ac:spMkLst>
            <pc:docMk/>
            <pc:sldMk cId="1964245873" sldId="301"/>
            <ac:spMk id="1031" creationId="{00000000-0000-0000-0000-000000000000}"/>
          </ac:spMkLst>
        </pc:spChg>
        <pc:grpChg chg="add mod">
          <ac:chgData name="용수 김" userId="255fd299de52a389" providerId="LiveId" clId="{F9455CB8-1552-42FC-91CA-BF75D30201A6}" dt="2024-04-22T08:33:20.129" v="310" actId="1076"/>
          <ac:grpSpMkLst>
            <pc:docMk/>
            <pc:sldMk cId="1964245873" sldId="301"/>
            <ac:grpSpMk id="7" creationId="{7E26915F-B41E-25D5-9842-6E5709F77027}"/>
          </ac:grpSpMkLst>
        </pc:grpChg>
        <pc:grpChg chg="mod">
          <ac:chgData name="용수 김" userId="255fd299de52a389" providerId="LiveId" clId="{F9455CB8-1552-42FC-91CA-BF75D30201A6}" dt="2024-04-22T08:32:32.518" v="305"/>
          <ac:grpSpMkLst>
            <pc:docMk/>
            <pc:sldMk cId="1964245873" sldId="301"/>
            <ac:grpSpMk id="8" creationId="{CE64DC9E-00D4-013D-197E-857E1EC8B8F4}"/>
          </ac:grpSpMkLst>
        </pc:grpChg>
        <pc:grpChg chg="add mod">
          <ac:chgData name="용수 김" userId="255fd299de52a389" providerId="LiveId" clId="{F9455CB8-1552-42FC-91CA-BF75D30201A6}" dt="2024-04-22T08:34:05.412" v="314" actId="1076"/>
          <ac:grpSpMkLst>
            <pc:docMk/>
            <pc:sldMk cId="1964245873" sldId="301"/>
            <ac:grpSpMk id="13" creationId="{4D91D711-DC4E-4E41-E475-332EB9D3D816}"/>
          </ac:grpSpMkLst>
        </pc:grpChg>
        <pc:grpChg chg="mod">
          <ac:chgData name="용수 김" userId="255fd299de52a389" providerId="LiveId" clId="{F9455CB8-1552-42FC-91CA-BF75D30201A6}" dt="2024-04-22T05:57:03.493" v="5" actId="1076"/>
          <ac:grpSpMkLst>
            <pc:docMk/>
            <pc:sldMk cId="1964245873" sldId="301"/>
            <ac:grpSpMk id="1009" creationId="{00000000-0000-0000-0000-000000000000}"/>
          </ac:grpSpMkLst>
        </pc:grpChg>
        <pc:grpChg chg="mod">
          <ac:chgData name="용수 김" userId="255fd299de52a389" providerId="LiveId" clId="{F9455CB8-1552-42FC-91CA-BF75D30201A6}" dt="2024-04-22T08:33:51.597" v="313" actId="164"/>
          <ac:grpSpMkLst>
            <pc:docMk/>
            <pc:sldMk cId="1964245873" sldId="301"/>
            <ac:grpSpMk id="1032" creationId="{00000000-0000-0000-0000-000000000000}"/>
          </ac:grpSpMkLst>
        </pc:grpChg>
        <pc:picChg chg="add mod">
          <ac:chgData name="용수 김" userId="255fd299de52a389" providerId="LiveId" clId="{F9455CB8-1552-42FC-91CA-BF75D30201A6}" dt="2024-04-22T08:25:37.629" v="286" actId="1076"/>
          <ac:picMkLst>
            <pc:docMk/>
            <pc:sldMk cId="1964245873" sldId="301"/>
            <ac:picMk id="5" creationId="{C9E7843D-C0CF-797B-D467-041DB2D35BDA}"/>
          </ac:picMkLst>
        </pc:picChg>
        <pc:picChg chg="mod">
          <ac:chgData name="용수 김" userId="255fd299de52a389" providerId="LiveId" clId="{F9455CB8-1552-42FC-91CA-BF75D30201A6}" dt="2024-04-22T08:32:32.518" v="305"/>
          <ac:picMkLst>
            <pc:docMk/>
            <pc:sldMk cId="1964245873" sldId="301"/>
            <ac:picMk id="11" creationId="{2AF61472-0FF9-723E-86E0-50F074798456}"/>
          </ac:picMkLst>
        </pc:picChg>
        <pc:picChg chg="del">
          <ac:chgData name="용수 김" userId="255fd299de52a389" providerId="LiveId" clId="{F9455CB8-1552-42FC-91CA-BF75D30201A6}" dt="2024-04-22T08:00:27.314" v="280" actId="478"/>
          <ac:picMkLst>
            <pc:docMk/>
            <pc:sldMk cId="1964245873" sldId="301"/>
            <ac:picMk id="1029" creationId="{00000000-0000-0000-0000-000000000000}"/>
          </ac:picMkLst>
        </pc:picChg>
      </pc:sldChg>
      <pc:sldChg chg="addSp delSp modSp mod">
        <pc:chgData name="용수 김" userId="255fd299de52a389" providerId="LiveId" clId="{F9455CB8-1552-42FC-91CA-BF75D30201A6}" dt="2024-04-23T06:42:19.438" v="3696" actId="1076"/>
        <pc:sldMkLst>
          <pc:docMk/>
          <pc:sldMk cId="1372054599" sldId="307"/>
        </pc:sldMkLst>
        <pc:spChg chg="mod">
          <ac:chgData name="용수 김" userId="255fd299de52a389" providerId="LiveId" clId="{F9455CB8-1552-42FC-91CA-BF75D30201A6}" dt="2024-04-23T06:34:55.800" v="3597"/>
          <ac:spMkLst>
            <pc:docMk/>
            <pc:sldMk cId="1372054599" sldId="307"/>
            <ac:spMk id="7" creationId="{496BD0F1-4E21-8E78-8458-A4513DED0C89}"/>
          </ac:spMkLst>
        </pc:spChg>
        <pc:spChg chg="mod">
          <ac:chgData name="용수 김" userId="255fd299de52a389" providerId="LiveId" clId="{F9455CB8-1552-42FC-91CA-BF75D30201A6}" dt="2024-04-23T06:34:59.114" v="3598"/>
          <ac:spMkLst>
            <pc:docMk/>
            <pc:sldMk cId="1372054599" sldId="307"/>
            <ac:spMk id="13" creationId="{275650B4-3B90-A889-E756-BB2AE3E30DE8}"/>
          </ac:spMkLst>
        </pc:spChg>
        <pc:spChg chg="mod">
          <ac:chgData name="용수 김" userId="255fd299de52a389" providerId="LiveId" clId="{F9455CB8-1552-42FC-91CA-BF75D30201A6}" dt="2024-04-23T06:34:33.378" v="3589" actId="1076"/>
          <ac:spMkLst>
            <pc:docMk/>
            <pc:sldMk cId="1372054599" sldId="307"/>
            <ac:spMk id="32" creationId="{DC3E6730-8AF8-731E-5A82-2822E70CD8A8}"/>
          </ac:spMkLst>
        </pc:spChg>
        <pc:spChg chg="mod">
          <ac:chgData name="용수 김" userId="255fd299de52a389" providerId="LiveId" clId="{F9455CB8-1552-42FC-91CA-BF75D30201A6}" dt="2024-04-23T06:37:23.799" v="3645"/>
          <ac:spMkLst>
            <pc:docMk/>
            <pc:sldMk cId="1372054599" sldId="307"/>
            <ac:spMk id="35" creationId="{5B21969F-F3B9-AE93-9D76-6D7F75CEA092}"/>
          </ac:spMkLst>
        </pc:spChg>
        <pc:spChg chg="del">
          <ac:chgData name="용수 김" userId="255fd299de52a389" providerId="LiveId" clId="{F9455CB8-1552-42FC-91CA-BF75D30201A6}" dt="2024-04-23T06:34:39.524" v="3590" actId="478"/>
          <ac:spMkLst>
            <pc:docMk/>
            <pc:sldMk cId="1372054599" sldId="307"/>
            <ac:spMk id="37" creationId="{925FFA5E-407E-EF87-F882-0ED909273E1F}"/>
          </ac:spMkLst>
        </pc:spChg>
        <pc:spChg chg="mod">
          <ac:chgData name="용수 김" userId="255fd299de52a389" providerId="LiveId" clId="{F9455CB8-1552-42FC-91CA-BF75D30201A6}" dt="2024-04-23T06:37:09.945" v="3643"/>
          <ac:spMkLst>
            <pc:docMk/>
            <pc:sldMk cId="1372054599" sldId="307"/>
            <ac:spMk id="38" creationId="{0772863D-663B-BDE1-DCB4-0CC3E64D72B3}"/>
          </ac:spMkLst>
        </pc:spChg>
        <pc:spChg chg="del">
          <ac:chgData name="용수 김" userId="255fd299de52a389" providerId="LiveId" clId="{F9455CB8-1552-42FC-91CA-BF75D30201A6}" dt="2024-04-23T06:34:41.577" v="3592" actId="478"/>
          <ac:spMkLst>
            <pc:docMk/>
            <pc:sldMk cId="1372054599" sldId="307"/>
            <ac:spMk id="40" creationId="{B1930833-4CDC-4CE1-7FDA-7EB4259C2E8C}"/>
          </ac:spMkLst>
        </pc:spChg>
        <pc:spChg chg="del">
          <ac:chgData name="용수 김" userId="255fd299de52a389" providerId="LiveId" clId="{F9455CB8-1552-42FC-91CA-BF75D30201A6}" dt="2024-04-23T06:33:28.558" v="3555" actId="478"/>
          <ac:spMkLst>
            <pc:docMk/>
            <pc:sldMk cId="1372054599" sldId="307"/>
            <ac:spMk id="82" creationId="{53849153-3050-8FFB-DCCB-B0C8A166914B}"/>
          </ac:spMkLst>
        </pc:spChg>
        <pc:spChg chg="del">
          <ac:chgData name="용수 김" userId="255fd299de52a389" providerId="LiveId" clId="{F9455CB8-1552-42FC-91CA-BF75D30201A6}" dt="2024-04-23T06:33:28.558" v="3555" actId="478"/>
          <ac:spMkLst>
            <pc:docMk/>
            <pc:sldMk cId="1372054599" sldId="307"/>
            <ac:spMk id="84" creationId="{53849153-3050-8FFB-DCCB-B0C8A166914B}"/>
          </ac:spMkLst>
        </pc:spChg>
        <pc:spChg chg="mod">
          <ac:chgData name="용수 김" userId="255fd299de52a389" providerId="LiveId" clId="{F9455CB8-1552-42FC-91CA-BF75D30201A6}" dt="2024-04-23T06:33:47.396" v="3557" actId="14100"/>
          <ac:spMkLst>
            <pc:docMk/>
            <pc:sldMk cId="1372054599" sldId="307"/>
            <ac:spMk id="91" creationId="{00000000-0000-0000-0000-000000000000}"/>
          </ac:spMkLst>
        </pc:spChg>
        <pc:spChg chg="mod">
          <ac:chgData name="용수 김" userId="255fd299de52a389" providerId="LiveId" clId="{F9455CB8-1552-42FC-91CA-BF75D30201A6}" dt="2024-04-23T06:40:04.638" v="3684" actId="20577"/>
          <ac:spMkLst>
            <pc:docMk/>
            <pc:sldMk cId="1372054599" sldId="307"/>
            <ac:spMk id="105" creationId="{00000000-0000-0000-0000-000000000000}"/>
          </ac:spMkLst>
        </pc:spChg>
        <pc:grpChg chg="add mod">
          <ac:chgData name="용수 김" userId="255fd299de52a389" providerId="LiveId" clId="{F9455CB8-1552-42FC-91CA-BF75D30201A6}" dt="2024-04-23T06:34:55.800" v="3597"/>
          <ac:grpSpMkLst>
            <pc:docMk/>
            <pc:sldMk cId="1372054599" sldId="307"/>
            <ac:grpSpMk id="4" creationId="{4BE84DCD-D09E-A81D-8F39-CD8D89929F69}"/>
          </ac:grpSpMkLst>
        </pc:grpChg>
        <pc:grpChg chg="mod">
          <ac:chgData name="용수 김" userId="255fd299de52a389" providerId="LiveId" clId="{F9455CB8-1552-42FC-91CA-BF75D30201A6}" dt="2024-04-23T06:34:55.800" v="3597"/>
          <ac:grpSpMkLst>
            <pc:docMk/>
            <pc:sldMk cId="1372054599" sldId="307"/>
            <ac:grpSpMk id="5" creationId="{0120F41F-A497-CB20-677A-B50ED96A52B9}"/>
          </ac:grpSpMkLst>
        </pc:grpChg>
        <pc:grpChg chg="add mod">
          <ac:chgData name="용수 김" userId="255fd299de52a389" providerId="LiveId" clId="{F9455CB8-1552-42FC-91CA-BF75D30201A6}" dt="2024-04-23T06:34:59.114" v="3598"/>
          <ac:grpSpMkLst>
            <pc:docMk/>
            <pc:sldMk cId="1372054599" sldId="307"/>
            <ac:grpSpMk id="10" creationId="{C4D55279-F6C2-B725-1571-BD09B6326BE8}"/>
          </ac:grpSpMkLst>
        </pc:grpChg>
        <pc:grpChg chg="mod">
          <ac:chgData name="용수 김" userId="255fd299de52a389" providerId="LiveId" clId="{F9455CB8-1552-42FC-91CA-BF75D30201A6}" dt="2024-04-23T06:34:59.114" v="3598"/>
          <ac:grpSpMkLst>
            <pc:docMk/>
            <pc:sldMk cId="1372054599" sldId="307"/>
            <ac:grpSpMk id="11" creationId="{D3C70DC9-28BB-EED4-9116-1EF452AC844C}"/>
          </ac:grpSpMkLst>
        </pc:grpChg>
        <pc:grpChg chg="del">
          <ac:chgData name="용수 김" userId="255fd299de52a389" providerId="LiveId" clId="{F9455CB8-1552-42FC-91CA-BF75D30201A6}" dt="2024-04-23T06:34:40.230" v="3591" actId="478"/>
          <ac:grpSpMkLst>
            <pc:docMk/>
            <pc:sldMk cId="1372054599" sldId="307"/>
            <ac:grpSpMk id="26" creationId="{FB92FAAB-A2B7-D12D-1C74-59CA7FE06476}"/>
          </ac:grpSpMkLst>
        </pc:grpChg>
        <pc:grpChg chg="del">
          <ac:chgData name="용수 김" userId="255fd299de52a389" providerId="LiveId" clId="{F9455CB8-1552-42FC-91CA-BF75D30201A6}" dt="2024-04-23T06:34:42.660" v="3593" actId="478"/>
          <ac:grpSpMkLst>
            <pc:docMk/>
            <pc:sldMk cId="1372054599" sldId="307"/>
            <ac:grpSpMk id="29" creationId="{B365550F-3C0D-1A43-F0DF-B652CA6C9D88}"/>
          </ac:grpSpMkLst>
        </pc:grpChg>
        <pc:picChg chg="del">
          <ac:chgData name="용수 김" userId="255fd299de52a389" providerId="LiveId" clId="{F9455CB8-1552-42FC-91CA-BF75D30201A6}" dt="2024-04-23T06:33:26.440" v="3554" actId="478"/>
          <ac:picMkLst>
            <pc:docMk/>
            <pc:sldMk cId="1372054599" sldId="307"/>
            <ac:picMk id="2" creationId="{00000000-0000-0000-0000-000000000000}"/>
          </ac:picMkLst>
        </pc:picChg>
        <pc:picChg chg="mod">
          <ac:chgData name="용수 김" userId="255fd299de52a389" providerId="LiveId" clId="{F9455CB8-1552-42FC-91CA-BF75D30201A6}" dt="2024-04-23T06:34:55.800" v="3597"/>
          <ac:picMkLst>
            <pc:docMk/>
            <pc:sldMk cId="1372054599" sldId="307"/>
            <ac:picMk id="8" creationId="{605B42E0-7E25-4C58-551C-32828E055BAC}"/>
          </ac:picMkLst>
        </pc:picChg>
        <pc:picChg chg="mod">
          <ac:chgData name="용수 김" userId="255fd299de52a389" providerId="LiveId" clId="{F9455CB8-1552-42FC-91CA-BF75D30201A6}" dt="2024-04-23T06:34:59.114" v="3598"/>
          <ac:picMkLst>
            <pc:docMk/>
            <pc:sldMk cId="1372054599" sldId="307"/>
            <ac:picMk id="14" creationId="{96CE0A4A-E4F0-1B3A-0DA3-1AC5A0334D48}"/>
          </ac:picMkLst>
        </pc:picChg>
        <pc:picChg chg="add mod">
          <ac:chgData name="용수 김" userId="255fd299de52a389" providerId="LiveId" clId="{F9455CB8-1552-42FC-91CA-BF75D30201A6}" dt="2024-04-23T06:42:09.778" v="3694" actId="1076"/>
          <ac:picMkLst>
            <pc:docMk/>
            <pc:sldMk cId="1372054599" sldId="307"/>
            <ac:picMk id="41" creationId="{5E9BCA6F-EF49-289F-34A9-673FA3F2A3F5}"/>
          </ac:picMkLst>
        </pc:picChg>
        <pc:picChg chg="add mod">
          <ac:chgData name="용수 김" userId="255fd299de52a389" providerId="LiveId" clId="{F9455CB8-1552-42FC-91CA-BF75D30201A6}" dt="2024-04-23T06:42:19.438" v="3696" actId="1076"/>
          <ac:picMkLst>
            <pc:docMk/>
            <pc:sldMk cId="1372054599" sldId="307"/>
            <ac:picMk id="43" creationId="{4282C728-B694-B584-493B-759984096E73}"/>
          </ac:picMkLst>
        </pc:picChg>
      </pc:sldChg>
      <pc:sldChg chg="addSp delSp modSp mod">
        <pc:chgData name="용수 김" userId="255fd299de52a389" providerId="LiveId" clId="{F9455CB8-1552-42FC-91CA-BF75D30201A6}" dt="2024-04-23T06:53:55.009" v="3946" actId="1076"/>
        <pc:sldMkLst>
          <pc:docMk/>
          <pc:sldMk cId="392876359" sldId="308"/>
        </pc:sldMkLst>
        <pc:spChg chg="mod">
          <ac:chgData name="용수 김" userId="255fd299de52a389" providerId="LiveId" clId="{F9455CB8-1552-42FC-91CA-BF75D30201A6}" dt="2024-04-23T06:48:24.576" v="3789"/>
          <ac:spMkLst>
            <pc:docMk/>
            <pc:sldMk cId="392876359" sldId="308"/>
            <ac:spMk id="5" creationId="{8D2FD9D7-872D-295C-2941-4E47DB199617}"/>
          </ac:spMkLst>
        </pc:spChg>
        <pc:spChg chg="mod">
          <ac:chgData name="용수 김" userId="255fd299de52a389" providerId="LiveId" clId="{F9455CB8-1552-42FC-91CA-BF75D30201A6}" dt="2024-04-23T06:48:27.751" v="3790"/>
          <ac:spMkLst>
            <pc:docMk/>
            <pc:sldMk cId="392876359" sldId="308"/>
            <ac:spMk id="11" creationId="{401CE5D2-1324-2186-163A-96D0C8872D3B}"/>
          </ac:spMkLst>
        </pc:spChg>
        <pc:spChg chg="mod">
          <ac:chgData name="용수 김" userId="255fd299de52a389" providerId="LiveId" clId="{F9455CB8-1552-42FC-91CA-BF75D30201A6}" dt="2024-04-23T06:49:18.823" v="3827" actId="1076"/>
          <ac:spMkLst>
            <pc:docMk/>
            <pc:sldMk cId="392876359" sldId="308"/>
            <ac:spMk id="32" creationId="{DC3E6730-8AF8-731E-5A82-2822E70CD8A8}"/>
          </ac:spMkLst>
        </pc:spChg>
        <pc:spChg chg="mod">
          <ac:chgData name="용수 김" userId="255fd299de52a389" providerId="LiveId" clId="{F9455CB8-1552-42FC-91CA-BF75D30201A6}" dt="2024-04-23T06:50:20.850" v="3887" actId="20577"/>
          <ac:spMkLst>
            <pc:docMk/>
            <pc:sldMk cId="392876359" sldId="308"/>
            <ac:spMk id="35" creationId="{5B21969F-F3B9-AE93-9D76-6D7F75CEA092}"/>
          </ac:spMkLst>
        </pc:spChg>
        <pc:spChg chg="del">
          <ac:chgData name="용수 김" userId="255fd299de52a389" providerId="LiveId" clId="{F9455CB8-1552-42FC-91CA-BF75D30201A6}" dt="2024-04-23T06:48:09.088" v="3782" actId="478"/>
          <ac:spMkLst>
            <pc:docMk/>
            <pc:sldMk cId="392876359" sldId="308"/>
            <ac:spMk id="37" creationId="{925FFA5E-407E-EF87-F882-0ED909273E1F}"/>
          </ac:spMkLst>
        </pc:spChg>
        <pc:spChg chg="mod">
          <ac:chgData name="용수 김" userId="255fd299de52a389" providerId="LiveId" clId="{F9455CB8-1552-42FC-91CA-BF75D30201A6}" dt="2024-04-23T06:50:10.833" v="3872" actId="1076"/>
          <ac:spMkLst>
            <pc:docMk/>
            <pc:sldMk cId="392876359" sldId="308"/>
            <ac:spMk id="38" creationId="{0772863D-663B-BDE1-DCB4-0CC3E64D72B3}"/>
          </ac:spMkLst>
        </pc:spChg>
        <pc:spChg chg="del">
          <ac:chgData name="용수 김" userId="255fd299de52a389" providerId="LiveId" clId="{F9455CB8-1552-42FC-91CA-BF75D30201A6}" dt="2024-04-23T06:48:11.248" v="3784" actId="478"/>
          <ac:spMkLst>
            <pc:docMk/>
            <pc:sldMk cId="392876359" sldId="308"/>
            <ac:spMk id="40" creationId="{B1930833-4CDC-4CE1-7FDA-7EB4259C2E8C}"/>
          </ac:spMkLst>
        </pc:spChg>
        <pc:spChg chg="del">
          <ac:chgData name="용수 김" userId="255fd299de52a389" providerId="LiveId" clId="{F9455CB8-1552-42FC-91CA-BF75D30201A6}" dt="2024-04-23T06:42:31.734" v="3698" actId="478"/>
          <ac:spMkLst>
            <pc:docMk/>
            <pc:sldMk cId="392876359" sldId="308"/>
            <ac:spMk id="79" creationId="{53849153-3050-8FFB-DCCB-B0C8A166914B}"/>
          </ac:spMkLst>
        </pc:spChg>
        <pc:spChg chg="mod">
          <ac:chgData name="용수 김" userId="255fd299de52a389" providerId="LiveId" clId="{F9455CB8-1552-42FC-91CA-BF75D30201A6}" dt="2024-04-23T06:50:32.477" v="3889" actId="14100"/>
          <ac:spMkLst>
            <pc:docMk/>
            <pc:sldMk cId="392876359" sldId="308"/>
            <ac:spMk id="91" creationId="{00000000-0000-0000-0000-000000000000}"/>
          </ac:spMkLst>
        </pc:spChg>
        <pc:spChg chg="mod">
          <ac:chgData name="용수 김" userId="255fd299de52a389" providerId="LiveId" clId="{F9455CB8-1552-42FC-91CA-BF75D30201A6}" dt="2024-04-23T06:52:37.760" v="3939" actId="20577"/>
          <ac:spMkLst>
            <pc:docMk/>
            <pc:sldMk cId="392876359" sldId="308"/>
            <ac:spMk id="105" creationId="{00000000-0000-0000-0000-000000000000}"/>
          </ac:spMkLst>
        </pc:spChg>
        <pc:grpChg chg="add mod">
          <ac:chgData name="용수 김" userId="255fd299de52a389" providerId="LiveId" clId="{F9455CB8-1552-42FC-91CA-BF75D30201A6}" dt="2024-04-23T06:48:24.576" v="3789"/>
          <ac:grpSpMkLst>
            <pc:docMk/>
            <pc:sldMk cId="392876359" sldId="308"/>
            <ac:grpSpMk id="2" creationId="{33D2C1A3-DB00-60BC-DBB3-D16BDC755CC6}"/>
          </ac:grpSpMkLst>
        </pc:grpChg>
        <pc:grpChg chg="mod">
          <ac:chgData name="용수 김" userId="255fd299de52a389" providerId="LiveId" clId="{F9455CB8-1552-42FC-91CA-BF75D30201A6}" dt="2024-04-23T06:48:24.576" v="3789"/>
          <ac:grpSpMkLst>
            <pc:docMk/>
            <pc:sldMk cId="392876359" sldId="308"/>
            <ac:grpSpMk id="4" creationId="{9645E48C-5F44-A752-C1EA-7D1B8CF7F2CE}"/>
          </ac:grpSpMkLst>
        </pc:grpChg>
        <pc:grpChg chg="add mod">
          <ac:chgData name="용수 김" userId="255fd299de52a389" providerId="LiveId" clId="{F9455CB8-1552-42FC-91CA-BF75D30201A6}" dt="2024-04-23T06:48:27.751" v="3790"/>
          <ac:grpSpMkLst>
            <pc:docMk/>
            <pc:sldMk cId="392876359" sldId="308"/>
            <ac:grpSpMk id="8" creationId="{61BF8CF6-730D-B840-95AE-056F7DEE2C41}"/>
          </ac:grpSpMkLst>
        </pc:grpChg>
        <pc:grpChg chg="mod">
          <ac:chgData name="용수 김" userId="255fd299de52a389" providerId="LiveId" clId="{F9455CB8-1552-42FC-91CA-BF75D30201A6}" dt="2024-04-23T06:48:27.751" v="3790"/>
          <ac:grpSpMkLst>
            <pc:docMk/>
            <pc:sldMk cId="392876359" sldId="308"/>
            <ac:grpSpMk id="10" creationId="{12994F95-80BA-9BC2-4FFE-64D9CDC97435}"/>
          </ac:grpSpMkLst>
        </pc:grpChg>
        <pc:grpChg chg="del">
          <ac:chgData name="용수 김" userId="255fd299de52a389" providerId="LiveId" clId="{F9455CB8-1552-42FC-91CA-BF75D30201A6}" dt="2024-04-23T06:48:09.708" v="3783" actId="478"/>
          <ac:grpSpMkLst>
            <pc:docMk/>
            <pc:sldMk cId="392876359" sldId="308"/>
            <ac:grpSpMk id="26" creationId="{FB92FAAB-A2B7-D12D-1C74-59CA7FE06476}"/>
          </ac:grpSpMkLst>
        </pc:grpChg>
        <pc:grpChg chg="del">
          <ac:chgData name="용수 김" userId="255fd299de52a389" providerId="LiveId" clId="{F9455CB8-1552-42FC-91CA-BF75D30201A6}" dt="2024-04-23T06:48:11.859" v="3785" actId="478"/>
          <ac:grpSpMkLst>
            <pc:docMk/>
            <pc:sldMk cId="392876359" sldId="308"/>
            <ac:grpSpMk id="29" creationId="{B365550F-3C0D-1A43-F0DF-B652CA6C9D88}"/>
          </ac:grpSpMkLst>
        </pc:grpChg>
        <pc:picChg chg="mod">
          <ac:chgData name="용수 김" userId="255fd299de52a389" providerId="LiveId" clId="{F9455CB8-1552-42FC-91CA-BF75D30201A6}" dt="2024-04-23T06:48:24.576" v="3789"/>
          <ac:picMkLst>
            <pc:docMk/>
            <pc:sldMk cId="392876359" sldId="308"/>
            <ac:picMk id="7" creationId="{9FD8C967-3017-118C-37A0-1714A3E688D1}"/>
          </ac:picMkLst>
        </pc:picChg>
        <pc:picChg chg="mod">
          <ac:chgData name="용수 김" userId="255fd299de52a389" providerId="LiveId" clId="{F9455CB8-1552-42FC-91CA-BF75D30201A6}" dt="2024-04-23T06:48:27.751" v="3790"/>
          <ac:picMkLst>
            <pc:docMk/>
            <pc:sldMk cId="392876359" sldId="308"/>
            <ac:picMk id="13" creationId="{E52C3185-612B-F366-A024-9A37560538FB}"/>
          </ac:picMkLst>
        </pc:picChg>
        <pc:picChg chg="add mod">
          <ac:chgData name="용수 김" userId="255fd299de52a389" providerId="LiveId" clId="{F9455CB8-1552-42FC-91CA-BF75D30201A6}" dt="2024-04-23T06:53:55.009" v="3946" actId="1076"/>
          <ac:picMkLst>
            <pc:docMk/>
            <pc:sldMk cId="392876359" sldId="308"/>
            <ac:picMk id="16" creationId="{EC05620F-DA22-3D9F-1AFA-83FDD055546E}"/>
          </ac:picMkLst>
        </pc:picChg>
        <pc:picChg chg="del">
          <ac:chgData name="용수 김" userId="255fd299de52a389" providerId="LiveId" clId="{F9455CB8-1552-42FC-91CA-BF75D30201A6}" dt="2024-04-23T06:42:29.379" v="3697" actId="478"/>
          <ac:picMkLst>
            <pc:docMk/>
            <pc:sldMk cId="392876359" sldId="308"/>
            <ac:picMk id="2050" creationId="{00000000-0000-0000-0000-000000000000}"/>
          </ac:picMkLst>
        </pc:picChg>
      </pc:sldChg>
      <pc:sldChg chg="addSp delSp modSp mod">
        <pc:chgData name="용수 김" userId="255fd299de52a389" providerId="LiveId" clId="{F9455CB8-1552-42FC-91CA-BF75D30201A6}" dt="2024-04-23T07:06:11.871" v="4125" actId="14100"/>
        <pc:sldMkLst>
          <pc:docMk/>
          <pc:sldMk cId="3301732321" sldId="309"/>
        </pc:sldMkLst>
        <pc:spChg chg="mod">
          <ac:chgData name="용수 김" userId="255fd299de52a389" providerId="LiveId" clId="{F9455CB8-1552-42FC-91CA-BF75D30201A6}" dt="2024-04-23T06:58:22.343" v="3999"/>
          <ac:spMkLst>
            <pc:docMk/>
            <pc:sldMk cId="3301732321" sldId="309"/>
            <ac:spMk id="5" creationId="{8B36DAF7-5BA1-2F62-7C9A-AD41CA106E7B}"/>
          </ac:spMkLst>
        </pc:spChg>
        <pc:spChg chg="mod">
          <ac:chgData name="용수 김" userId="255fd299de52a389" providerId="LiveId" clId="{F9455CB8-1552-42FC-91CA-BF75D30201A6}" dt="2024-04-23T06:58:25.513" v="4000"/>
          <ac:spMkLst>
            <pc:docMk/>
            <pc:sldMk cId="3301732321" sldId="309"/>
            <ac:spMk id="11" creationId="{AE0D3B3D-DBC8-3FDC-A7E8-D859E1C96AFD}"/>
          </ac:spMkLst>
        </pc:spChg>
        <pc:spChg chg="mod">
          <ac:chgData name="용수 김" userId="255fd299de52a389" providerId="LiveId" clId="{F9455CB8-1552-42FC-91CA-BF75D30201A6}" dt="2024-04-23T06:58:14.591" v="3998" actId="1076"/>
          <ac:spMkLst>
            <pc:docMk/>
            <pc:sldMk cId="3301732321" sldId="309"/>
            <ac:spMk id="32" creationId="{DC3E6730-8AF8-731E-5A82-2822E70CD8A8}"/>
          </ac:spMkLst>
        </pc:spChg>
        <pc:spChg chg="mod">
          <ac:chgData name="용수 김" userId="255fd299de52a389" providerId="LiveId" clId="{F9455CB8-1552-42FC-91CA-BF75D30201A6}" dt="2024-04-23T06:58:50.492" v="4030" actId="1076"/>
          <ac:spMkLst>
            <pc:docMk/>
            <pc:sldMk cId="3301732321" sldId="309"/>
            <ac:spMk id="35" creationId="{5B21969F-F3B9-AE93-9D76-6D7F75CEA092}"/>
          </ac:spMkLst>
        </pc:spChg>
        <pc:spChg chg="del">
          <ac:chgData name="용수 김" userId="255fd299de52a389" providerId="LiveId" clId="{F9455CB8-1552-42FC-91CA-BF75D30201A6}" dt="2024-04-23T06:57:06.043" v="3951" actId="478"/>
          <ac:spMkLst>
            <pc:docMk/>
            <pc:sldMk cId="3301732321" sldId="309"/>
            <ac:spMk id="37" creationId="{925FFA5E-407E-EF87-F882-0ED909273E1F}"/>
          </ac:spMkLst>
        </pc:spChg>
        <pc:spChg chg="mod">
          <ac:chgData name="용수 김" userId="255fd299de52a389" providerId="LiveId" clId="{F9455CB8-1552-42FC-91CA-BF75D30201A6}" dt="2024-04-23T07:00:44.156" v="4092" actId="1076"/>
          <ac:spMkLst>
            <pc:docMk/>
            <pc:sldMk cId="3301732321" sldId="309"/>
            <ac:spMk id="38" creationId="{0772863D-663B-BDE1-DCB4-0CC3E64D72B3}"/>
          </ac:spMkLst>
        </pc:spChg>
        <pc:spChg chg="del">
          <ac:chgData name="용수 김" userId="255fd299de52a389" providerId="LiveId" clId="{F9455CB8-1552-42FC-91CA-BF75D30201A6}" dt="2024-04-23T06:57:04.155" v="3949" actId="478"/>
          <ac:spMkLst>
            <pc:docMk/>
            <pc:sldMk cId="3301732321" sldId="309"/>
            <ac:spMk id="40" creationId="{B1930833-4CDC-4CE1-7FDA-7EB4259C2E8C}"/>
          </ac:spMkLst>
        </pc:spChg>
        <pc:spChg chg="del">
          <ac:chgData name="용수 김" userId="255fd299de52a389" providerId="LiveId" clId="{F9455CB8-1552-42FC-91CA-BF75D30201A6}" dt="2024-04-23T06:57:11.814" v="3954" actId="478"/>
          <ac:spMkLst>
            <pc:docMk/>
            <pc:sldMk cId="3301732321" sldId="309"/>
            <ac:spMk id="79" creationId="{53849153-3050-8FFB-DCCB-B0C8A166914B}"/>
          </ac:spMkLst>
        </pc:spChg>
        <pc:spChg chg="mod">
          <ac:chgData name="용수 김" userId="255fd299de52a389" providerId="LiveId" clId="{F9455CB8-1552-42FC-91CA-BF75D30201A6}" dt="2024-04-23T06:57:01.638" v="3948" actId="14100"/>
          <ac:spMkLst>
            <pc:docMk/>
            <pc:sldMk cId="3301732321" sldId="309"/>
            <ac:spMk id="91" creationId="{00000000-0000-0000-0000-000000000000}"/>
          </ac:spMkLst>
        </pc:spChg>
        <pc:spChg chg="mod">
          <ac:chgData name="용수 김" userId="255fd299de52a389" providerId="LiveId" clId="{F9455CB8-1552-42FC-91CA-BF75D30201A6}" dt="2024-04-23T07:00:01.340" v="4047" actId="20577"/>
          <ac:spMkLst>
            <pc:docMk/>
            <pc:sldMk cId="3301732321" sldId="309"/>
            <ac:spMk id="105" creationId="{00000000-0000-0000-0000-000000000000}"/>
          </ac:spMkLst>
        </pc:spChg>
        <pc:grpChg chg="add mod">
          <ac:chgData name="용수 김" userId="255fd299de52a389" providerId="LiveId" clId="{F9455CB8-1552-42FC-91CA-BF75D30201A6}" dt="2024-04-23T06:58:22.343" v="3999"/>
          <ac:grpSpMkLst>
            <pc:docMk/>
            <pc:sldMk cId="3301732321" sldId="309"/>
            <ac:grpSpMk id="2" creationId="{246D1539-BE45-66B8-7D82-B2AC843D5A90}"/>
          </ac:grpSpMkLst>
        </pc:grpChg>
        <pc:grpChg chg="mod">
          <ac:chgData name="용수 김" userId="255fd299de52a389" providerId="LiveId" clId="{F9455CB8-1552-42FC-91CA-BF75D30201A6}" dt="2024-04-23T06:58:22.343" v="3999"/>
          <ac:grpSpMkLst>
            <pc:docMk/>
            <pc:sldMk cId="3301732321" sldId="309"/>
            <ac:grpSpMk id="4" creationId="{3C5FB6A5-972E-5186-92CC-3068920A21F5}"/>
          </ac:grpSpMkLst>
        </pc:grpChg>
        <pc:grpChg chg="add mod">
          <ac:chgData name="용수 김" userId="255fd299de52a389" providerId="LiveId" clId="{F9455CB8-1552-42FC-91CA-BF75D30201A6}" dt="2024-04-23T06:58:25.513" v="4000"/>
          <ac:grpSpMkLst>
            <pc:docMk/>
            <pc:sldMk cId="3301732321" sldId="309"/>
            <ac:grpSpMk id="8" creationId="{8D9BFFC6-D0F7-DA23-6E4C-035D72B13A5B}"/>
          </ac:grpSpMkLst>
        </pc:grpChg>
        <pc:grpChg chg="mod">
          <ac:chgData name="용수 김" userId="255fd299de52a389" providerId="LiveId" clId="{F9455CB8-1552-42FC-91CA-BF75D30201A6}" dt="2024-04-23T06:58:25.513" v="4000"/>
          <ac:grpSpMkLst>
            <pc:docMk/>
            <pc:sldMk cId="3301732321" sldId="309"/>
            <ac:grpSpMk id="10" creationId="{EEE573BD-A77B-FAEA-A193-9825FB657B34}"/>
          </ac:grpSpMkLst>
        </pc:grpChg>
        <pc:grpChg chg="del">
          <ac:chgData name="용수 김" userId="255fd299de52a389" providerId="LiveId" clId="{F9455CB8-1552-42FC-91CA-BF75D30201A6}" dt="2024-04-23T06:57:06.604" v="3952" actId="478"/>
          <ac:grpSpMkLst>
            <pc:docMk/>
            <pc:sldMk cId="3301732321" sldId="309"/>
            <ac:grpSpMk id="26" creationId="{FB92FAAB-A2B7-D12D-1C74-59CA7FE06476}"/>
          </ac:grpSpMkLst>
        </pc:grpChg>
        <pc:grpChg chg="del">
          <ac:chgData name="용수 김" userId="255fd299de52a389" providerId="LiveId" clId="{F9455CB8-1552-42FC-91CA-BF75D30201A6}" dt="2024-04-23T06:57:04.765" v="3950" actId="478"/>
          <ac:grpSpMkLst>
            <pc:docMk/>
            <pc:sldMk cId="3301732321" sldId="309"/>
            <ac:grpSpMk id="29" creationId="{B365550F-3C0D-1A43-F0DF-B652CA6C9D88}"/>
          </ac:grpSpMkLst>
        </pc:grpChg>
        <pc:picChg chg="mod">
          <ac:chgData name="용수 김" userId="255fd299de52a389" providerId="LiveId" clId="{F9455CB8-1552-42FC-91CA-BF75D30201A6}" dt="2024-04-23T06:58:22.343" v="3999"/>
          <ac:picMkLst>
            <pc:docMk/>
            <pc:sldMk cId="3301732321" sldId="309"/>
            <ac:picMk id="7" creationId="{5E6CF0C1-57E9-6C09-B0CD-408EF06A2672}"/>
          </ac:picMkLst>
        </pc:picChg>
        <pc:picChg chg="mod">
          <ac:chgData name="용수 김" userId="255fd299de52a389" providerId="LiveId" clId="{F9455CB8-1552-42FC-91CA-BF75D30201A6}" dt="2024-04-23T06:58:25.513" v="4000"/>
          <ac:picMkLst>
            <pc:docMk/>
            <pc:sldMk cId="3301732321" sldId="309"/>
            <ac:picMk id="13" creationId="{74362C09-42EA-C1DA-66FB-7F3018F75B56}"/>
          </ac:picMkLst>
        </pc:picChg>
        <pc:picChg chg="add mod">
          <ac:chgData name="용수 김" userId="255fd299de52a389" providerId="LiveId" clId="{F9455CB8-1552-42FC-91CA-BF75D30201A6}" dt="2024-04-23T07:06:11.871" v="4125" actId="14100"/>
          <ac:picMkLst>
            <pc:docMk/>
            <pc:sldMk cId="3301732321" sldId="309"/>
            <ac:picMk id="16" creationId="{2398568F-6E65-04B5-A67F-ED4E75E6CB7E}"/>
          </ac:picMkLst>
        </pc:picChg>
        <pc:picChg chg="add mod">
          <ac:chgData name="용수 김" userId="255fd299de52a389" providerId="LiveId" clId="{F9455CB8-1552-42FC-91CA-BF75D30201A6}" dt="2024-04-23T07:05:50.022" v="4122" actId="1076"/>
          <ac:picMkLst>
            <pc:docMk/>
            <pc:sldMk cId="3301732321" sldId="309"/>
            <ac:picMk id="42" creationId="{0D9C2DE3-2E35-19F2-6E92-CE0E25195348}"/>
          </ac:picMkLst>
        </pc:picChg>
        <pc:picChg chg="add mod">
          <ac:chgData name="용수 김" userId="255fd299de52a389" providerId="LiveId" clId="{F9455CB8-1552-42FC-91CA-BF75D30201A6}" dt="2024-04-23T07:05:59.327" v="4123" actId="14100"/>
          <ac:picMkLst>
            <pc:docMk/>
            <pc:sldMk cId="3301732321" sldId="309"/>
            <ac:picMk id="44" creationId="{7B77432F-6747-E4F6-C8B6-2804B57A30C0}"/>
          </ac:picMkLst>
        </pc:picChg>
        <pc:picChg chg="add mod">
          <ac:chgData name="용수 김" userId="255fd299de52a389" providerId="LiveId" clId="{F9455CB8-1552-42FC-91CA-BF75D30201A6}" dt="2024-04-23T07:05:36.982" v="4121" actId="14100"/>
          <ac:picMkLst>
            <pc:docMk/>
            <pc:sldMk cId="3301732321" sldId="309"/>
            <ac:picMk id="46" creationId="{6A3807A3-395B-7624-5986-34C882E551F7}"/>
          </ac:picMkLst>
        </pc:picChg>
        <pc:picChg chg="del">
          <ac:chgData name="용수 김" userId="255fd299de52a389" providerId="LiveId" clId="{F9455CB8-1552-42FC-91CA-BF75D30201A6}" dt="2024-04-23T06:57:09.189" v="3953" actId="478"/>
          <ac:picMkLst>
            <pc:docMk/>
            <pc:sldMk cId="3301732321" sldId="309"/>
            <ac:picMk id="6150" creationId="{00000000-0000-0000-0000-000000000000}"/>
          </ac:picMkLst>
        </pc:picChg>
      </pc:sldChg>
      <pc:sldChg chg="addSp delSp modSp mod">
        <pc:chgData name="용수 김" userId="255fd299de52a389" providerId="LiveId" clId="{F9455CB8-1552-42FC-91CA-BF75D30201A6}" dt="2024-04-23T07:22:51.857" v="4771" actId="1076"/>
        <pc:sldMkLst>
          <pc:docMk/>
          <pc:sldMk cId="2058172474" sldId="310"/>
        </pc:sldMkLst>
        <pc:spChg chg="mod">
          <ac:chgData name="용수 김" userId="255fd299de52a389" providerId="LiveId" clId="{F9455CB8-1552-42FC-91CA-BF75D30201A6}" dt="2024-04-23T07:10:46.111" v="4170"/>
          <ac:spMkLst>
            <pc:docMk/>
            <pc:sldMk cId="2058172474" sldId="310"/>
            <ac:spMk id="5" creationId="{215C33C5-8607-B8D1-6550-A3C1F9AC8DDF}"/>
          </ac:spMkLst>
        </pc:spChg>
        <pc:spChg chg="mod">
          <ac:chgData name="용수 김" userId="255fd299de52a389" providerId="LiveId" clId="{F9455CB8-1552-42FC-91CA-BF75D30201A6}" dt="2024-04-23T07:10:49.535" v="4171"/>
          <ac:spMkLst>
            <pc:docMk/>
            <pc:sldMk cId="2058172474" sldId="310"/>
            <ac:spMk id="11" creationId="{B937A3B0-1294-7450-3F68-D04CF7A39806}"/>
          </ac:spMkLst>
        </pc:spChg>
        <pc:spChg chg="add mod">
          <ac:chgData name="용수 김" userId="255fd299de52a389" providerId="LiveId" clId="{F9455CB8-1552-42FC-91CA-BF75D30201A6}" dt="2024-04-23T07:17:48.309" v="4602" actId="20577"/>
          <ac:spMkLst>
            <pc:docMk/>
            <pc:sldMk cId="2058172474" sldId="310"/>
            <ac:spMk id="14" creationId="{4AD78B44-6354-1BDE-DD9F-5A8299B9398E}"/>
          </ac:spMkLst>
        </pc:spChg>
        <pc:spChg chg="add mod">
          <ac:chgData name="용수 김" userId="255fd299de52a389" providerId="LiveId" clId="{F9455CB8-1552-42FC-91CA-BF75D30201A6}" dt="2024-04-23T07:20:18.076" v="4751" actId="20577"/>
          <ac:spMkLst>
            <pc:docMk/>
            <pc:sldMk cId="2058172474" sldId="310"/>
            <ac:spMk id="16" creationId="{3ED6AEA1-C034-B5FA-12A4-ABBB84781131}"/>
          </ac:spMkLst>
        </pc:spChg>
        <pc:spChg chg="mod">
          <ac:chgData name="용수 김" userId="255fd299de52a389" providerId="LiveId" clId="{F9455CB8-1552-42FC-91CA-BF75D30201A6}" dt="2024-04-23T07:10:11.208" v="4160" actId="1076"/>
          <ac:spMkLst>
            <pc:docMk/>
            <pc:sldMk cId="2058172474" sldId="310"/>
            <ac:spMk id="32" creationId="{DC3E6730-8AF8-731E-5A82-2822E70CD8A8}"/>
          </ac:spMkLst>
        </pc:spChg>
        <pc:spChg chg="mod">
          <ac:chgData name="용수 김" userId="255fd299de52a389" providerId="LiveId" clId="{F9455CB8-1552-42FC-91CA-BF75D30201A6}" dt="2024-04-23T07:11:10.570" v="4188" actId="1076"/>
          <ac:spMkLst>
            <pc:docMk/>
            <pc:sldMk cId="2058172474" sldId="310"/>
            <ac:spMk id="35" creationId="{5B21969F-F3B9-AE93-9D76-6D7F75CEA092}"/>
          </ac:spMkLst>
        </pc:spChg>
        <pc:spChg chg="del">
          <ac:chgData name="용수 김" userId="255fd299de52a389" providerId="LiveId" clId="{F9455CB8-1552-42FC-91CA-BF75D30201A6}" dt="2024-04-23T07:10:16.975" v="4161" actId="478"/>
          <ac:spMkLst>
            <pc:docMk/>
            <pc:sldMk cId="2058172474" sldId="310"/>
            <ac:spMk id="37" creationId="{925FFA5E-407E-EF87-F882-0ED909273E1F}"/>
          </ac:spMkLst>
        </pc:spChg>
        <pc:spChg chg="mod">
          <ac:chgData name="용수 김" userId="255fd299de52a389" providerId="LiveId" clId="{F9455CB8-1552-42FC-91CA-BF75D30201A6}" dt="2024-04-23T07:12:19.770" v="4261" actId="14100"/>
          <ac:spMkLst>
            <pc:docMk/>
            <pc:sldMk cId="2058172474" sldId="310"/>
            <ac:spMk id="38" creationId="{0772863D-663B-BDE1-DCB4-0CC3E64D72B3}"/>
          </ac:spMkLst>
        </pc:spChg>
        <pc:spChg chg="del">
          <ac:chgData name="용수 김" userId="255fd299de52a389" providerId="LiveId" clId="{F9455CB8-1552-42FC-91CA-BF75D30201A6}" dt="2024-04-23T07:10:19.060" v="4163" actId="478"/>
          <ac:spMkLst>
            <pc:docMk/>
            <pc:sldMk cId="2058172474" sldId="310"/>
            <ac:spMk id="40" creationId="{B1930833-4CDC-4CE1-7FDA-7EB4259C2E8C}"/>
          </ac:spMkLst>
        </pc:spChg>
        <pc:spChg chg="del">
          <ac:chgData name="용수 김" userId="255fd299de52a389" providerId="LiveId" clId="{F9455CB8-1552-42FC-91CA-BF75D30201A6}" dt="2024-04-23T07:09:12.403" v="4127" actId="478"/>
          <ac:spMkLst>
            <pc:docMk/>
            <pc:sldMk cId="2058172474" sldId="310"/>
            <ac:spMk id="79" creationId="{53849153-3050-8FFB-DCCB-B0C8A166914B}"/>
          </ac:spMkLst>
        </pc:spChg>
        <pc:spChg chg="mod">
          <ac:chgData name="용수 김" userId="255fd299de52a389" providerId="LiveId" clId="{F9455CB8-1552-42FC-91CA-BF75D30201A6}" dt="2024-04-23T07:09:26.455" v="4129" actId="14100"/>
          <ac:spMkLst>
            <pc:docMk/>
            <pc:sldMk cId="2058172474" sldId="310"/>
            <ac:spMk id="91" creationId="{00000000-0000-0000-0000-000000000000}"/>
          </ac:spMkLst>
        </pc:spChg>
        <pc:spChg chg="mod">
          <ac:chgData name="용수 김" userId="255fd299de52a389" providerId="LiveId" clId="{F9455CB8-1552-42FC-91CA-BF75D30201A6}" dt="2024-04-23T07:13:51.505" v="4412" actId="20577"/>
          <ac:spMkLst>
            <pc:docMk/>
            <pc:sldMk cId="2058172474" sldId="310"/>
            <ac:spMk id="105" creationId="{00000000-0000-0000-0000-000000000000}"/>
          </ac:spMkLst>
        </pc:spChg>
        <pc:grpChg chg="add mod">
          <ac:chgData name="용수 김" userId="255fd299de52a389" providerId="LiveId" clId="{F9455CB8-1552-42FC-91CA-BF75D30201A6}" dt="2024-04-23T07:10:46.111" v="4170"/>
          <ac:grpSpMkLst>
            <pc:docMk/>
            <pc:sldMk cId="2058172474" sldId="310"/>
            <ac:grpSpMk id="2" creationId="{8DF1970C-2C64-E7E8-94AC-543886A79845}"/>
          </ac:grpSpMkLst>
        </pc:grpChg>
        <pc:grpChg chg="mod">
          <ac:chgData name="용수 김" userId="255fd299de52a389" providerId="LiveId" clId="{F9455CB8-1552-42FC-91CA-BF75D30201A6}" dt="2024-04-23T07:10:46.111" v="4170"/>
          <ac:grpSpMkLst>
            <pc:docMk/>
            <pc:sldMk cId="2058172474" sldId="310"/>
            <ac:grpSpMk id="4" creationId="{0CA7593A-F843-B926-4981-C8B9340D3F40}"/>
          </ac:grpSpMkLst>
        </pc:grpChg>
        <pc:grpChg chg="add mod">
          <ac:chgData name="용수 김" userId="255fd299de52a389" providerId="LiveId" clId="{F9455CB8-1552-42FC-91CA-BF75D30201A6}" dt="2024-04-23T07:10:49.535" v="4171"/>
          <ac:grpSpMkLst>
            <pc:docMk/>
            <pc:sldMk cId="2058172474" sldId="310"/>
            <ac:grpSpMk id="8" creationId="{0B32EBCD-517E-370A-0A87-622134E1CFA9}"/>
          </ac:grpSpMkLst>
        </pc:grpChg>
        <pc:grpChg chg="mod">
          <ac:chgData name="용수 김" userId="255fd299de52a389" providerId="LiveId" clId="{F9455CB8-1552-42FC-91CA-BF75D30201A6}" dt="2024-04-23T07:10:49.535" v="4171"/>
          <ac:grpSpMkLst>
            <pc:docMk/>
            <pc:sldMk cId="2058172474" sldId="310"/>
            <ac:grpSpMk id="10" creationId="{2ED967A9-A32D-8D24-B20C-839F6C3EE4EE}"/>
          </ac:grpSpMkLst>
        </pc:grpChg>
        <pc:grpChg chg="del">
          <ac:chgData name="용수 김" userId="255fd299de52a389" providerId="LiveId" clId="{F9455CB8-1552-42FC-91CA-BF75D30201A6}" dt="2024-04-23T07:10:17.660" v="4162" actId="478"/>
          <ac:grpSpMkLst>
            <pc:docMk/>
            <pc:sldMk cId="2058172474" sldId="310"/>
            <ac:grpSpMk id="26" creationId="{FB92FAAB-A2B7-D12D-1C74-59CA7FE06476}"/>
          </ac:grpSpMkLst>
        </pc:grpChg>
        <pc:grpChg chg="del">
          <ac:chgData name="용수 김" userId="255fd299de52a389" providerId="LiveId" clId="{F9455CB8-1552-42FC-91CA-BF75D30201A6}" dt="2024-04-23T07:10:19.744" v="4164" actId="478"/>
          <ac:grpSpMkLst>
            <pc:docMk/>
            <pc:sldMk cId="2058172474" sldId="310"/>
            <ac:grpSpMk id="29" creationId="{B365550F-3C0D-1A43-F0DF-B652CA6C9D88}"/>
          </ac:grpSpMkLst>
        </pc:grpChg>
        <pc:picChg chg="mod">
          <ac:chgData name="용수 김" userId="255fd299de52a389" providerId="LiveId" clId="{F9455CB8-1552-42FC-91CA-BF75D30201A6}" dt="2024-04-23T07:10:46.111" v="4170"/>
          <ac:picMkLst>
            <pc:docMk/>
            <pc:sldMk cId="2058172474" sldId="310"/>
            <ac:picMk id="7" creationId="{D00BE799-5BB1-2B4C-8673-3FD54ADB219A}"/>
          </ac:picMkLst>
        </pc:picChg>
        <pc:picChg chg="mod">
          <ac:chgData name="용수 김" userId="255fd299de52a389" providerId="LiveId" clId="{F9455CB8-1552-42FC-91CA-BF75D30201A6}" dt="2024-04-23T07:10:49.535" v="4171"/>
          <ac:picMkLst>
            <pc:docMk/>
            <pc:sldMk cId="2058172474" sldId="310"/>
            <ac:picMk id="13" creationId="{A0B38C3F-0BE8-8FE1-EF04-7ABBBBD7765B}"/>
          </ac:picMkLst>
        </pc:picChg>
        <pc:picChg chg="add mod">
          <ac:chgData name="용수 김" userId="255fd299de52a389" providerId="LiveId" clId="{F9455CB8-1552-42FC-91CA-BF75D30201A6}" dt="2024-04-23T07:22:32.500" v="4768" actId="14100"/>
          <ac:picMkLst>
            <pc:docMk/>
            <pc:sldMk cId="2058172474" sldId="310"/>
            <ac:picMk id="42" creationId="{54BF989E-AA01-A0CD-D5C1-95908BAA2FFE}"/>
          </ac:picMkLst>
        </pc:picChg>
        <pc:picChg chg="add mod">
          <ac:chgData name="용수 김" userId="255fd299de52a389" providerId="LiveId" clId="{F9455CB8-1552-42FC-91CA-BF75D30201A6}" dt="2024-04-23T07:21:53.163" v="4764" actId="1076"/>
          <ac:picMkLst>
            <pc:docMk/>
            <pc:sldMk cId="2058172474" sldId="310"/>
            <ac:picMk id="44" creationId="{75B5EFFE-9671-48A5-3763-E90CC8FE5CFA}"/>
          </ac:picMkLst>
        </pc:picChg>
        <pc:picChg chg="add mod">
          <ac:chgData name="용수 김" userId="255fd299de52a389" providerId="LiveId" clId="{F9455CB8-1552-42FC-91CA-BF75D30201A6}" dt="2024-04-23T07:22:51.857" v="4771" actId="1076"/>
          <ac:picMkLst>
            <pc:docMk/>
            <pc:sldMk cId="2058172474" sldId="310"/>
            <ac:picMk id="46" creationId="{E31FDFEA-57E4-DF9A-513C-688310EC331D}"/>
          </ac:picMkLst>
        </pc:picChg>
        <pc:picChg chg="del">
          <ac:chgData name="용수 김" userId="255fd299de52a389" providerId="LiveId" clId="{F9455CB8-1552-42FC-91CA-BF75D30201A6}" dt="2024-04-23T07:09:10.156" v="4126" actId="478"/>
          <ac:picMkLst>
            <pc:docMk/>
            <pc:sldMk cId="2058172474" sldId="310"/>
            <ac:picMk id="7170" creationId="{00000000-0000-0000-0000-000000000000}"/>
          </ac:picMkLst>
        </pc:picChg>
      </pc:sldChg>
      <pc:sldChg chg="addSp delSp modSp mod">
        <pc:chgData name="용수 김" userId="255fd299de52a389" providerId="LiveId" clId="{F9455CB8-1552-42FC-91CA-BF75D30201A6}" dt="2024-04-23T07:30:24.659" v="5029" actId="20577"/>
        <pc:sldMkLst>
          <pc:docMk/>
          <pc:sldMk cId="2741169673" sldId="311"/>
        </pc:sldMkLst>
        <pc:spChg chg="mod">
          <ac:chgData name="용수 김" userId="255fd299de52a389" providerId="LiveId" clId="{F9455CB8-1552-42FC-91CA-BF75D30201A6}" dt="2024-04-23T07:25:30.525" v="4816"/>
          <ac:spMkLst>
            <pc:docMk/>
            <pc:sldMk cId="2741169673" sldId="311"/>
            <ac:spMk id="5" creationId="{CC6EDD7C-7C37-9211-72CD-7DAFBC483623}"/>
          </ac:spMkLst>
        </pc:spChg>
        <pc:spChg chg="mod">
          <ac:chgData name="용수 김" userId="255fd299de52a389" providerId="LiveId" clId="{F9455CB8-1552-42FC-91CA-BF75D30201A6}" dt="2024-04-23T07:25:34.417" v="4817"/>
          <ac:spMkLst>
            <pc:docMk/>
            <pc:sldMk cId="2741169673" sldId="311"/>
            <ac:spMk id="11" creationId="{95F174C2-3590-BB68-E5A7-3F217EF14A21}"/>
          </ac:spMkLst>
        </pc:spChg>
        <pc:spChg chg="mod">
          <ac:chgData name="용수 김" userId="255fd299de52a389" providerId="LiveId" clId="{F9455CB8-1552-42FC-91CA-BF75D30201A6}" dt="2024-04-23T07:24:54.908" v="4808" actId="1076"/>
          <ac:spMkLst>
            <pc:docMk/>
            <pc:sldMk cId="2741169673" sldId="311"/>
            <ac:spMk id="32" creationId="{DC3E6730-8AF8-731E-5A82-2822E70CD8A8}"/>
          </ac:spMkLst>
        </pc:spChg>
        <pc:spChg chg="mod">
          <ac:chgData name="용수 김" userId="255fd299de52a389" providerId="LiveId" clId="{F9455CB8-1552-42FC-91CA-BF75D30201A6}" dt="2024-04-23T07:25:53.893" v="4833" actId="20577"/>
          <ac:spMkLst>
            <pc:docMk/>
            <pc:sldMk cId="2741169673" sldId="311"/>
            <ac:spMk id="35" creationId="{5B21969F-F3B9-AE93-9D76-6D7F75CEA092}"/>
          </ac:spMkLst>
        </pc:spChg>
        <pc:spChg chg="del">
          <ac:chgData name="용수 김" userId="255fd299de52a389" providerId="LiveId" clId="{F9455CB8-1552-42FC-91CA-BF75D30201A6}" dt="2024-04-23T07:24:21.367" v="4774" actId="478"/>
          <ac:spMkLst>
            <pc:docMk/>
            <pc:sldMk cId="2741169673" sldId="311"/>
            <ac:spMk id="37" creationId="{925FFA5E-407E-EF87-F882-0ED909273E1F}"/>
          </ac:spMkLst>
        </pc:spChg>
        <pc:spChg chg="mod">
          <ac:chgData name="용수 김" userId="255fd299de52a389" providerId="LiveId" clId="{F9455CB8-1552-42FC-91CA-BF75D30201A6}" dt="2024-04-23T07:26:15.193" v="4875" actId="1076"/>
          <ac:spMkLst>
            <pc:docMk/>
            <pc:sldMk cId="2741169673" sldId="311"/>
            <ac:spMk id="38" creationId="{0772863D-663B-BDE1-DCB4-0CC3E64D72B3}"/>
          </ac:spMkLst>
        </pc:spChg>
        <pc:spChg chg="del">
          <ac:chgData name="용수 김" userId="255fd299de52a389" providerId="LiveId" clId="{F9455CB8-1552-42FC-91CA-BF75D30201A6}" dt="2024-04-23T07:24:23.044" v="4776" actId="478"/>
          <ac:spMkLst>
            <pc:docMk/>
            <pc:sldMk cId="2741169673" sldId="311"/>
            <ac:spMk id="40" creationId="{B1930833-4CDC-4CE1-7FDA-7EB4259C2E8C}"/>
          </ac:spMkLst>
        </pc:spChg>
        <pc:spChg chg="del">
          <ac:chgData name="용수 김" userId="255fd299de52a389" providerId="LiveId" clId="{F9455CB8-1552-42FC-91CA-BF75D30201A6}" dt="2024-04-23T07:26:24.840" v="4877" actId="478"/>
          <ac:spMkLst>
            <pc:docMk/>
            <pc:sldMk cId="2741169673" sldId="311"/>
            <ac:spMk id="79" creationId="{53849153-3050-8FFB-DCCB-B0C8A166914B}"/>
          </ac:spMkLst>
        </pc:spChg>
        <pc:spChg chg="mod">
          <ac:chgData name="용수 김" userId="255fd299de52a389" providerId="LiveId" clId="{F9455CB8-1552-42FC-91CA-BF75D30201A6}" dt="2024-04-23T07:24:14.260" v="4773" actId="14100"/>
          <ac:spMkLst>
            <pc:docMk/>
            <pc:sldMk cId="2741169673" sldId="311"/>
            <ac:spMk id="91" creationId="{00000000-0000-0000-0000-000000000000}"/>
          </ac:spMkLst>
        </pc:spChg>
        <pc:spChg chg="mod">
          <ac:chgData name="용수 김" userId="255fd299de52a389" providerId="LiveId" clId="{F9455CB8-1552-42FC-91CA-BF75D30201A6}" dt="2024-04-23T07:30:24.659" v="5029" actId="20577"/>
          <ac:spMkLst>
            <pc:docMk/>
            <pc:sldMk cId="2741169673" sldId="311"/>
            <ac:spMk id="105" creationId="{00000000-0000-0000-0000-000000000000}"/>
          </ac:spMkLst>
        </pc:spChg>
        <pc:grpChg chg="add mod">
          <ac:chgData name="용수 김" userId="255fd299de52a389" providerId="LiveId" clId="{F9455CB8-1552-42FC-91CA-BF75D30201A6}" dt="2024-04-23T07:25:30.525" v="4816"/>
          <ac:grpSpMkLst>
            <pc:docMk/>
            <pc:sldMk cId="2741169673" sldId="311"/>
            <ac:grpSpMk id="2" creationId="{8D639E58-0235-813C-ED7E-7F9441B592BA}"/>
          </ac:grpSpMkLst>
        </pc:grpChg>
        <pc:grpChg chg="mod">
          <ac:chgData name="용수 김" userId="255fd299de52a389" providerId="LiveId" clId="{F9455CB8-1552-42FC-91CA-BF75D30201A6}" dt="2024-04-23T07:25:30.525" v="4816"/>
          <ac:grpSpMkLst>
            <pc:docMk/>
            <pc:sldMk cId="2741169673" sldId="311"/>
            <ac:grpSpMk id="4" creationId="{587D3087-5655-9796-C57F-186D82E1090E}"/>
          </ac:grpSpMkLst>
        </pc:grpChg>
        <pc:grpChg chg="add mod">
          <ac:chgData name="용수 김" userId="255fd299de52a389" providerId="LiveId" clId="{F9455CB8-1552-42FC-91CA-BF75D30201A6}" dt="2024-04-23T07:25:34.417" v="4817"/>
          <ac:grpSpMkLst>
            <pc:docMk/>
            <pc:sldMk cId="2741169673" sldId="311"/>
            <ac:grpSpMk id="8" creationId="{920C1121-1803-F94E-56ED-6A8E7F71F339}"/>
          </ac:grpSpMkLst>
        </pc:grpChg>
        <pc:grpChg chg="mod">
          <ac:chgData name="용수 김" userId="255fd299de52a389" providerId="LiveId" clId="{F9455CB8-1552-42FC-91CA-BF75D30201A6}" dt="2024-04-23T07:25:34.417" v="4817"/>
          <ac:grpSpMkLst>
            <pc:docMk/>
            <pc:sldMk cId="2741169673" sldId="311"/>
            <ac:grpSpMk id="10" creationId="{F913955C-AACF-27AC-19AF-81E0DDB970C3}"/>
          </ac:grpSpMkLst>
        </pc:grpChg>
        <pc:grpChg chg="del">
          <ac:chgData name="용수 김" userId="255fd299de52a389" providerId="LiveId" clId="{F9455CB8-1552-42FC-91CA-BF75D30201A6}" dt="2024-04-23T07:24:21.921" v="4775" actId="478"/>
          <ac:grpSpMkLst>
            <pc:docMk/>
            <pc:sldMk cId="2741169673" sldId="311"/>
            <ac:grpSpMk id="26" creationId="{FB92FAAB-A2B7-D12D-1C74-59CA7FE06476}"/>
          </ac:grpSpMkLst>
        </pc:grpChg>
        <pc:grpChg chg="del">
          <ac:chgData name="용수 김" userId="255fd299de52a389" providerId="LiveId" clId="{F9455CB8-1552-42FC-91CA-BF75D30201A6}" dt="2024-04-23T07:24:23.583" v="4777" actId="478"/>
          <ac:grpSpMkLst>
            <pc:docMk/>
            <pc:sldMk cId="2741169673" sldId="311"/>
            <ac:grpSpMk id="29" creationId="{B365550F-3C0D-1A43-F0DF-B652CA6C9D88}"/>
          </ac:grpSpMkLst>
        </pc:grpChg>
        <pc:picChg chg="mod">
          <ac:chgData name="용수 김" userId="255fd299de52a389" providerId="LiveId" clId="{F9455CB8-1552-42FC-91CA-BF75D30201A6}" dt="2024-04-23T07:25:30.525" v="4816"/>
          <ac:picMkLst>
            <pc:docMk/>
            <pc:sldMk cId="2741169673" sldId="311"/>
            <ac:picMk id="7" creationId="{743C275F-7AAD-3BF7-0A0A-48A073E3E4FC}"/>
          </ac:picMkLst>
        </pc:picChg>
        <pc:picChg chg="mod">
          <ac:chgData name="용수 김" userId="255fd299de52a389" providerId="LiveId" clId="{F9455CB8-1552-42FC-91CA-BF75D30201A6}" dt="2024-04-23T07:25:34.417" v="4817"/>
          <ac:picMkLst>
            <pc:docMk/>
            <pc:sldMk cId="2741169673" sldId="311"/>
            <ac:picMk id="13" creationId="{D578B44C-5F73-7607-1F2A-5481ABB6EEFF}"/>
          </ac:picMkLst>
        </pc:picChg>
        <pc:picChg chg="add mod">
          <ac:chgData name="용수 김" userId="255fd299de52a389" providerId="LiveId" clId="{F9455CB8-1552-42FC-91CA-BF75D30201A6}" dt="2024-04-23T07:28:45.804" v="4887" actId="1076"/>
          <ac:picMkLst>
            <pc:docMk/>
            <pc:sldMk cId="2741169673" sldId="311"/>
            <ac:picMk id="16" creationId="{C861E81E-2A3F-A044-490B-D58DC4AF29F6}"/>
          </ac:picMkLst>
        </pc:picChg>
        <pc:picChg chg="add mod">
          <ac:chgData name="용수 김" userId="255fd299de52a389" providerId="LiveId" clId="{F9455CB8-1552-42FC-91CA-BF75D30201A6}" dt="2024-04-23T07:28:23.940" v="4884" actId="1076"/>
          <ac:picMkLst>
            <pc:docMk/>
            <pc:sldMk cId="2741169673" sldId="311"/>
            <ac:picMk id="42" creationId="{0AF09C9E-EC78-89FE-88BC-62F2B66F7EE7}"/>
          </ac:picMkLst>
        </pc:picChg>
        <pc:picChg chg="del">
          <ac:chgData name="용수 김" userId="255fd299de52a389" providerId="LiveId" clId="{F9455CB8-1552-42FC-91CA-BF75D30201A6}" dt="2024-04-23T07:26:22.179" v="4876" actId="478"/>
          <ac:picMkLst>
            <pc:docMk/>
            <pc:sldMk cId="2741169673" sldId="311"/>
            <ac:picMk id="8194" creationId="{00000000-0000-0000-0000-000000000000}"/>
          </ac:picMkLst>
        </pc:picChg>
      </pc:sldChg>
      <pc:sldChg chg="addSp delSp modSp mod">
        <pc:chgData name="용수 김" userId="255fd299de52a389" providerId="LiveId" clId="{F9455CB8-1552-42FC-91CA-BF75D30201A6}" dt="2024-04-23T07:47:07.600" v="5696" actId="20577"/>
        <pc:sldMkLst>
          <pc:docMk/>
          <pc:sldMk cId="456922823" sldId="312"/>
        </pc:sldMkLst>
        <pc:spChg chg="mod">
          <ac:chgData name="용수 김" userId="255fd299de52a389" providerId="LiveId" clId="{F9455CB8-1552-42FC-91CA-BF75D30201A6}" dt="2024-04-23T07:35:48.823" v="5092"/>
          <ac:spMkLst>
            <pc:docMk/>
            <pc:sldMk cId="456922823" sldId="312"/>
            <ac:spMk id="5" creationId="{8D00073C-C11E-5D9D-35CA-F2855A234AFE}"/>
          </ac:spMkLst>
        </pc:spChg>
        <pc:spChg chg="mod">
          <ac:chgData name="용수 김" userId="255fd299de52a389" providerId="LiveId" clId="{F9455CB8-1552-42FC-91CA-BF75D30201A6}" dt="2024-04-23T07:35:52.213" v="5093"/>
          <ac:spMkLst>
            <pc:docMk/>
            <pc:sldMk cId="456922823" sldId="312"/>
            <ac:spMk id="11" creationId="{3C592D57-F701-F62E-3B34-DB58E016AC7A}"/>
          </ac:spMkLst>
        </pc:spChg>
        <pc:spChg chg="mod">
          <ac:chgData name="용수 김" userId="255fd299de52a389" providerId="LiveId" clId="{F9455CB8-1552-42FC-91CA-BF75D30201A6}" dt="2024-04-23T07:35:37.939" v="5091" actId="1076"/>
          <ac:spMkLst>
            <pc:docMk/>
            <pc:sldMk cId="456922823" sldId="312"/>
            <ac:spMk id="32" creationId="{DC3E6730-8AF8-731E-5A82-2822E70CD8A8}"/>
          </ac:spMkLst>
        </pc:spChg>
        <pc:spChg chg="mod">
          <ac:chgData name="용수 김" userId="255fd299de52a389" providerId="LiveId" clId="{F9455CB8-1552-42FC-91CA-BF75D30201A6}" dt="2024-04-23T07:36:38.267" v="5111" actId="1076"/>
          <ac:spMkLst>
            <pc:docMk/>
            <pc:sldMk cId="456922823" sldId="312"/>
            <ac:spMk id="35" creationId="{5B21969F-F3B9-AE93-9D76-6D7F75CEA092}"/>
          </ac:spMkLst>
        </pc:spChg>
        <pc:spChg chg="del">
          <ac:chgData name="용수 김" userId="255fd299de52a389" providerId="LiveId" clId="{F9455CB8-1552-42FC-91CA-BF75D30201A6}" dt="2024-04-23T07:34:50.003" v="5052" actId="478"/>
          <ac:spMkLst>
            <pc:docMk/>
            <pc:sldMk cId="456922823" sldId="312"/>
            <ac:spMk id="37" creationId="{925FFA5E-407E-EF87-F882-0ED909273E1F}"/>
          </ac:spMkLst>
        </pc:spChg>
        <pc:spChg chg="mod">
          <ac:chgData name="용수 김" userId="255fd299de52a389" providerId="LiveId" clId="{F9455CB8-1552-42FC-91CA-BF75D30201A6}" dt="2024-04-23T07:37:35.181" v="5142" actId="1076"/>
          <ac:spMkLst>
            <pc:docMk/>
            <pc:sldMk cId="456922823" sldId="312"/>
            <ac:spMk id="38" creationId="{0772863D-663B-BDE1-DCB4-0CC3E64D72B3}"/>
          </ac:spMkLst>
        </pc:spChg>
        <pc:spChg chg="del">
          <ac:chgData name="용수 김" userId="255fd299de52a389" providerId="LiveId" clId="{F9455CB8-1552-42FC-91CA-BF75D30201A6}" dt="2024-04-23T07:34:51.750" v="5054" actId="478"/>
          <ac:spMkLst>
            <pc:docMk/>
            <pc:sldMk cId="456922823" sldId="312"/>
            <ac:spMk id="40" creationId="{B1930833-4CDC-4CE1-7FDA-7EB4259C2E8C}"/>
          </ac:spMkLst>
        </pc:spChg>
        <pc:spChg chg="add mod">
          <ac:chgData name="용수 김" userId="255fd299de52a389" providerId="LiveId" clId="{F9455CB8-1552-42FC-91CA-BF75D30201A6}" dt="2024-04-23T07:44:25.206" v="5563" actId="20577"/>
          <ac:spMkLst>
            <pc:docMk/>
            <pc:sldMk cId="456922823" sldId="312"/>
            <ac:spMk id="45" creationId="{48D0D225-B921-8BED-07A0-9233AA4F3EAE}"/>
          </ac:spMkLst>
        </pc:spChg>
        <pc:spChg chg="add mod">
          <ac:chgData name="용수 김" userId="255fd299de52a389" providerId="LiveId" clId="{F9455CB8-1552-42FC-91CA-BF75D30201A6}" dt="2024-04-23T07:47:07.600" v="5696" actId="20577"/>
          <ac:spMkLst>
            <pc:docMk/>
            <pc:sldMk cId="456922823" sldId="312"/>
            <ac:spMk id="46" creationId="{D60D12D0-DBE2-7B05-70AB-13DE095D8946}"/>
          </ac:spMkLst>
        </pc:spChg>
        <pc:spChg chg="del">
          <ac:chgData name="용수 김" userId="255fd299de52a389" providerId="LiveId" clId="{F9455CB8-1552-42FC-91CA-BF75D30201A6}" dt="2024-04-23T07:34:36.976" v="5049" actId="478"/>
          <ac:spMkLst>
            <pc:docMk/>
            <pc:sldMk cId="456922823" sldId="312"/>
            <ac:spMk id="79" creationId="{53849153-3050-8FFB-DCCB-B0C8A166914B}"/>
          </ac:spMkLst>
        </pc:spChg>
        <pc:spChg chg="mod">
          <ac:chgData name="용수 김" userId="255fd299de52a389" providerId="LiveId" clId="{F9455CB8-1552-42FC-91CA-BF75D30201A6}" dt="2024-04-23T07:37:02.854" v="5112" actId="2711"/>
          <ac:spMkLst>
            <pc:docMk/>
            <pc:sldMk cId="456922823" sldId="312"/>
            <ac:spMk id="91" creationId="{00000000-0000-0000-0000-000000000000}"/>
          </ac:spMkLst>
        </pc:spChg>
        <pc:spChg chg="mod">
          <ac:chgData name="용수 김" userId="255fd299de52a389" providerId="LiveId" clId="{F9455CB8-1552-42FC-91CA-BF75D30201A6}" dt="2024-04-23T07:45:56.019" v="5590" actId="20577"/>
          <ac:spMkLst>
            <pc:docMk/>
            <pc:sldMk cId="456922823" sldId="312"/>
            <ac:spMk id="105" creationId="{00000000-0000-0000-0000-000000000000}"/>
          </ac:spMkLst>
        </pc:spChg>
        <pc:grpChg chg="add mod">
          <ac:chgData name="용수 김" userId="255fd299de52a389" providerId="LiveId" clId="{F9455CB8-1552-42FC-91CA-BF75D30201A6}" dt="2024-04-23T07:35:48.823" v="5092"/>
          <ac:grpSpMkLst>
            <pc:docMk/>
            <pc:sldMk cId="456922823" sldId="312"/>
            <ac:grpSpMk id="2" creationId="{77FD1138-2490-2DE3-8C2D-D2149953C484}"/>
          </ac:grpSpMkLst>
        </pc:grpChg>
        <pc:grpChg chg="mod">
          <ac:chgData name="용수 김" userId="255fd299de52a389" providerId="LiveId" clId="{F9455CB8-1552-42FC-91CA-BF75D30201A6}" dt="2024-04-23T07:35:48.823" v="5092"/>
          <ac:grpSpMkLst>
            <pc:docMk/>
            <pc:sldMk cId="456922823" sldId="312"/>
            <ac:grpSpMk id="4" creationId="{A8C71576-678B-72A1-77B3-EC67C8735FC1}"/>
          </ac:grpSpMkLst>
        </pc:grpChg>
        <pc:grpChg chg="add mod">
          <ac:chgData name="용수 김" userId="255fd299de52a389" providerId="LiveId" clId="{F9455CB8-1552-42FC-91CA-BF75D30201A6}" dt="2024-04-23T07:35:52.213" v="5093"/>
          <ac:grpSpMkLst>
            <pc:docMk/>
            <pc:sldMk cId="456922823" sldId="312"/>
            <ac:grpSpMk id="8" creationId="{46564F70-2D0D-1441-4BE7-54E41B4E1C7C}"/>
          </ac:grpSpMkLst>
        </pc:grpChg>
        <pc:grpChg chg="mod">
          <ac:chgData name="용수 김" userId="255fd299de52a389" providerId="LiveId" clId="{F9455CB8-1552-42FC-91CA-BF75D30201A6}" dt="2024-04-23T07:35:52.213" v="5093"/>
          <ac:grpSpMkLst>
            <pc:docMk/>
            <pc:sldMk cId="456922823" sldId="312"/>
            <ac:grpSpMk id="10" creationId="{AC739A89-D90C-1B0B-B048-E8F31BDD0D42}"/>
          </ac:grpSpMkLst>
        </pc:grpChg>
        <pc:grpChg chg="del">
          <ac:chgData name="용수 김" userId="255fd299de52a389" providerId="LiveId" clId="{F9455CB8-1552-42FC-91CA-BF75D30201A6}" dt="2024-04-23T07:34:50.610" v="5053" actId="478"/>
          <ac:grpSpMkLst>
            <pc:docMk/>
            <pc:sldMk cId="456922823" sldId="312"/>
            <ac:grpSpMk id="26" creationId="{FB92FAAB-A2B7-D12D-1C74-59CA7FE06476}"/>
          </ac:grpSpMkLst>
        </pc:grpChg>
        <pc:grpChg chg="del">
          <ac:chgData name="용수 김" userId="255fd299de52a389" providerId="LiveId" clId="{F9455CB8-1552-42FC-91CA-BF75D30201A6}" dt="2024-04-23T07:34:52.321" v="5055" actId="478"/>
          <ac:grpSpMkLst>
            <pc:docMk/>
            <pc:sldMk cId="456922823" sldId="312"/>
            <ac:grpSpMk id="29" creationId="{B365550F-3C0D-1A43-F0DF-B652CA6C9D88}"/>
          </ac:grpSpMkLst>
        </pc:grpChg>
        <pc:picChg chg="mod">
          <ac:chgData name="용수 김" userId="255fd299de52a389" providerId="LiveId" clId="{F9455CB8-1552-42FC-91CA-BF75D30201A6}" dt="2024-04-23T07:35:48.823" v="5092"/>
          <ac:picMkLst>
            <pc:docMk/>
            <pc:sldMk cId="456922823" sldId="312"/>
            <ac:picMk id="7" creationId="{85C06CD7-B5FA-9FA8-21EA-D59DB86262F2}"/>
          </ac:picMkLst>
        </pc:picChg>
        <pc:picChg chg="mod">
          <ac:chgData name="용수 김" userId="255fd299de52a389" providerId="LiveId" clId="{F9455CB8-1552-42FC-91CA-BF75D30201A6}" dt="2024-04-23T07:35:52.213" v="5093"/>
          <ac:picMkLst>
            <pc:docMk/>
            <pc:sldMk cId="456922823" sldId="312"/>
            <ac:picMk id="13" creationId="{07768A9D-F7FC-198B-62B2-1F4D9308420A}"/>
          </ac:picMkLst>
        </pc:picChg>
        <pc:picChg chg="add mod">
          <ac:chgData name="용수 김" userId="255fd299de52a389" providerId="LiveId" clId="{F9455CB8-1552-42FC-91CA-BF75D30201A6}" dt="2024-04-23T07:39:33.717" v="5153" actId="14100"/>
          <ac:picMkLst>
            <pc:docMk/>
            <pc:sldMk cId="456922823" sldId="312"/>
            <ac:picMk id="16" creationId="{920DC736-49D4-0DA3-5DC5-DE23D243D9D9}"/>
          </ac:picMkLst>
        </pc:picChg>
        <pc:picChg chg="add mod">
          <ac:chgData name="용수 김" userId="255fd299de52a389" providerId="LiveId" clId="{F9455CB8-1552-42FC-91CA-BF75D30201A6}" dt="2024-04-23T07:39:57.832" v="5156" actId="1076"/>
          <ac:picMkLst>
            <pc:docMk/>
            <pc:sldMk cId="456922823" sldId="312"/>
            <ac:picMk id="42" creationId="{5B176D91-1FA4-265A-3E80-0F1DD2A1F8BC}"/>
          </ac:picMkLst>
        </pc:picChg>
        <pc:picChg chg="add mod">
          <ac:chgData name="용수 김" userId="255fd299de52a389" providerId="LiveId" clId="{F9455CB8-1552-42FC-91CA-BF75D30201A6}" dt="2024-04-23T07:40:21.011" v="5159" actId="14100"/>
          <ac:picMkLst>
            <pc:docMk/>
            <pc:sldMk cId="456922823" sldId="312"/>
            <ac:picMk id="44" creationId="{3D496C42-EDF8-21A9-89AC-B7908F6C8181}"/>
          </ac:picMkLst>
        </pc:picChg>
        <pc:picChg chg="del">
          <ac:chgData name="용수 김" userId="255fd299de52a389" providerId="LiveId" clId="{F9455CB8-1552-42FC-91CA-BF75D30201A6}" dt="2024-04-23T07:34:34.647" v="5048" actId="478"/>
          <ac:picMkLst>
            <pc:docMk/>
            <pc:sldMk cId="456922823" sldId="312"/>
            <ac:picMk id="9218" creationId="{00000000-0000-0000-0000-000000000000}"/>
          </ac:picMkLst>
        </pc:picChg>
      </pc:sldChg>
      <pc:sldChg chg="del">
        <pc:chgData name="용수 김" userId="255fd299de52a389" providerId="LiveId" clId="{F9455CB8-1552-42FC-91CA-BF75D30201A6}" dt="2024-04-23T07:48:11.890" v="5702" actId="47"/>
        <pc:sldMkLst>
          <pc:docMk/>
          <pc:sldMk cId="1491145500" sldId="313"/>
        </pc:sldMkLst>
      </pc:sldChg>
      <pc:sldChg chg="del">
        <pc:chgData name="용수 김" userId="255fd299de52a389" providerId="LiveId" clId="{F9455CB8-1552-42FC-91CA-BF75D30201A6}" dt="2024-04-23T07:47:59.395" v="5698" actId="47"/>
        <pc:sldMkLst>
          <pc:docMk/>
          <pc:sldMk cId="3154332557" sldId="314"/>
        </pc:sldMkLst>
      </pc:sldChg>
      <pc:sldChg chg="del">
        <pc:chgData name="용수 김" userId="255fd299de52a389" providerId="LiveId" clId="{F9455CB8-1552-42FC-91CA-BF75D30201A6}" dt="2024-04-23T07:48:20.550" v="5704" actId="47"/>
        <pc:sldMkLst>
          <pc:docMk/>
          <pc:sldMk cId="2100923644" sldId="315"/>
        </pc:sldMkLst>
      </pc:sldChg>
      <pc:sldChg chg="del">
        <pc:chgData name="용수 김" userId="255fd299de52a389" providerId="LiveId" clId="{F9455CB8-1552-42FC-91CA-BF75D30201A6}" dt="2024-04-23T07:48:21.740" v="5705" actId="47"/>
        <pc:sldMkLst>
          <pc:docMk/>
          <pc:sldMk cId="384260543" sldId="316"/>
        </pc:sldMkLst>
      </pc:sldChg>
      <pc:sldChg chg="del">
        <pc:chgData name="용수 김" userId="255fd299de52a389" providerId="LiveId" clId="{F9455CB8-1552-42FC-91CA-BF75D30201A6}" dt="2024-04-23T07:48:07.717" v="5700" actId="47"/>
        <pc:sldMkLst>
          <pc:docMk/>
          <pc:sldMk cId="98877379" sldId="317"/>
        </pc:sldMkLst>
      </pc:sldChg>
      <pc:sldChg chg="del">
        <pc:chgData name="용수 김" userId="255fd299de52a389" providerId="LiveId" clId="{F9455CB8-1552-42FC-91CA-BF75D30201A6}" dt="2024-04-23T07:48:09.358" v="5701" actId="47"/>
        <pc:sldMkLst>
          <pc:docMk/>
          <pc:sldMk cId="2182605565" sldId="318"/>
        </pc:sldMkLst>
      </pc:sldChg>
      <pc:sldChg chg="del">
        <pc:chgData name="용수 김" userId="255fd299de52a389" providerId="LiveId" clId="{F9455CB8-1552-42FC-91CA-BF75D30201A6}" dt="2024-04-23T07:48:04.825" v="5699" actId="47"/>
        <pc:sldMkLst>
          <pc:docMk/>
          <pc:sldMk cId="852515242" sldId="319"/>
        </pc:sldMkLst>
      </pc:sldChg>
      <pc:sldChg chg="addSp delSp modSp mod">
        <pc:chgData name="용수 김" userId="255fd299de52a389" providerId="LiveId" clId="{F9455CB8-1552-42FC-91CA-BF75D30201A6}" dt="2024-04-23T05:42:55.172" v="2582" actId="20577"/>
        <pc:sldMkLst>
          <pc:docMk/>
          <pc:sldMk cId="365839719" sldId="320"/>
        </pc:sldMkLst>
        <pc:spChg chg="del">
          <ac:chgData name="용수 김" userId="255fd299de52a389" providerId="LiveId" clId="{F9455CB8-1552-42FC-91CA-BF75D30201A6}" dt="2024-04-22T16:01:43.459" v="2408" actId="478"/>
          <ac:spMkLst>
            <pc:docMk/>
            <pc:sldMk cId="365839719" sldId="320"/>
            <ac:spMk id="4" creationId="{FBE91DA7-7465-3535-1A7D-6626DC7B0F67}"/>
          </ac:spMkLst>
        </pc:spChg>
        <pc:spChg chg="del">
          <ac:chgData name="용수 김" userId="255fd299de52a389" providerId="LiveId" clId="{F9455CB8-1552-42FC-91CA-BF75D30201A6}" dt="2024-04-22T16:01:43.459" v="2408" actId="478"/>
          <ac:spMkLst>
            <pc:docMk/>
            <pc:sldMk cId="365839719" sldId="320"/>
            <ac:spMk id="5" creationId="{1067CC8C-733D-A4FB-5B3A-6207B9B40A65}"/>
          </ac:spMkLst>
        </pc:spChg>
        <pc:spChg chg="mod">
          <ac:chgData name="용수 김" userId="255fd299de52a389" providerId="LiveId" clId="{F9455CB8-1552-42FC-91CA-BF75D30201A6}" dt="2024-04-23T05:34:07.801" v="2441"/>
          <ac:spMkLst>
            <pc:docMk/>
            <pc:sldMk cId="365839719" sldId="320"/>
            <ac:spMk id="5" creationId="{E2F4E61A-3A43-B822-DF58-2E5582E86AE3}"/>
          </ac:spMkLst>
        </pc:spChg>
        <pc:spChg chg="del mod">
          <ac:chgData name="용수 김" userId="255fd299de52a389" providerId="LiveId" clId="{F9455CB8-1552-42FC-91CA-BF75D30201A6}" dt="2024-04-23T05:39:58.765" v="2457" actId="478"/>
          <ac:spMkLst>
            <pc:docMk/>
            <pc:sldMk cId="365839719" sldId="320"/>
            <ac:spMk id="7" creationId="{203C3FAA-51BB-3303-5489-0C2A0253961C}"/>
          </ac:spMkLst>
        </pc:spChg>
        <pc:spChg chg="mod">
          <ac:chgData name="용수 김" userId="255fd299de52a389" providerId="LiveId" clId="{F9455CB8-1552-42FC-91CA-BF75D30201A6}" dt="2024-04-23T05:34:23.116" v="2443"/>
          <ac:spMkLst>
            <pc:docMk/>
            <pc:sldMk cId="365839719" sldId="320"/>
            <ac:spMk id="13" creationId="{BF61A16B-73DF-6CFA-336D-C9EE70D0E0AC}"/>
          </ac:spMkLst>
        </pc:spChg>
        <pc:spChg chg="add mod">
          <ac:chgData name="용수 김" userId="255fd299de52a389" providerId="LiveId" clId="{F9455CB8-1552-42FC-91CA-BF75D30201A6}" dt="2024-04-23T05:42:55.172" v="2582" actId="20577"/>
          <ac:spMkLst>
            <pc:docMk/>
            <pc:sldMk cId="365839719" sldId="320"/>
            <ac:spMk id="28" creationId="{A12858E3-CE37-5B8D-452D-90274F8313B1}"/>
          </ac:spMkLst>
        </pc:spChg>
        <pc:spChg chg="mod">
          <ac:chgData name="용수 김" userId="255fd299de52a389" providerId="LiveId" clId="{F9455CB8-1552-42FC-91CA-BF75D30201A6}" dt="2024-04-22T16:02:16.981" v="2440" actId="14100"/>
          <ac:spMkLst>
            <pc:docMk/>
            <pc:sldMk cId="365839719" sldId="320"/>
            <ac:spMk id="32" creationId="{DC3E6730-8AF8-731E-5A82-2822E70CD8A8}"/>
          </ac:spMkLst>
        </pc:spChg>
        <pc:spChg chg="mod">
          <ac:chgData name="용수 김" userId="255fd299de52a389" providerId="LiveId" clId="{F9455CB8-1552-42FC-91CA-BF75D30201A6}" dt="2024-04-23T05:34:16.049" v="2442" actId="1076"/>
          <ac:spMkLst>
            <pc:docMk/>
            <pc:sldMk cId="365839719" sldId="320"/>
            <ac:spMk id="35" creationId="{5B21969F-F3B9-AE93-9D76-6D7F75CEA092}"/>
          </ac:spMkLst>
        </pc:spChg>
        <pc:spChg chg="del">
          <ac:chgData name="용수 김" userId="255fd299de52a389" providerId="LiveId" clId="{F9455CB8-1552-42FC-91CA-BF75D30201A6}" dt="2024-04-22T15:59:31.577" v="2335" actId="478"/>
          <ac:spMkLst>
            <pc:docMk/>
            <pc:sldMk cId="365839719" sldId="320"/>
            <ac:spMk id="37" creationId="{925FFA5E-407E-EF87-F882-0ED909273E1F}"/>
          </ac:spMkLst>
        </pc:spChg>
        <pc:spChg chg="mod">
          <ac:chgData name="용수 김" userId="255fd299de52a389" providerId="LiveId" clId="{F9455CB8-1552-42FC-91CA-BF75D30201A6}" dt="2024-04-23T05:34:34.429" v="2444" actId="1076"/>
          <ac:spMkLst>
            <pc:docMk/>
            <pc:sldMk cId="365839719" sldId="320"/>
            <ac:spMk id="38" creationId="{0772863D-663B-BDE1-DCB4-0CC3E64D72B3}"/>
          </ac:spMkLst>
        </pc:spChg>
        <pc:spChg chg="del">
          <ac:chgData name="용수 김" userId="255fd299de52a389" providerId="LiveId" clId="{F9455CB8-1552-42FC-91CA-BF75D30201A6}" dt="2024-04-22T15:59:29.408" v="2333" actId="478"/>
          <ac:spMkLst>
            <pc:docMk/>
            <pc:sldMk cId="365839719" sldId="320"/>
            <ac:spMk id="40" creationId="{B1930833-4CDC-4CE1-7FDA-7EB4259C2E8C}"/>
          </ac:spMkLst>
        </pc:spChg>
        <pc:spChg chg="mod">
          <ac:chgData name="용수 김" userId="255fd299de52a389" providerId="LiveId" clId="{F9455CB8-1552-42FC-91CA-BF75D30201A6}" dt="2024-04-22T15:59:25.396" v="2332" actId="14100"/>
          <ac:spMkLst>
            <pc:docMk/>
            <pc:sldMk cId="365839719" sldId="320"/>
            <ac:spMk id="91" creationId="{00000000-0000-0000-0000-000000000000}"/>
          </ac:spMkLst>
        </pc:spChg>
        <pc:spChg chg="mod">
          <ac:chgData name="용수 김" userId="255fd299de52a389" providerId="LiveId" clId="{F9455CB8-1552-42FC-91CA-BF75D30201A6}" dt="2024-04-23T05:41:26.804" v="2566" actId="20577"/>
          <ac:spMkLst>
            <pc:docMk/>
            <pc:sldMk cId="365839719" sldId="320"/>
            <ac:spMk id="105" creationId="{00000000-0000-0000-0000-000000000000}"/>
          </ac:spMkLst>
        </pc:spChg>
        <pc:grpChg chg="add mod">
          <ac:chgData name="용수 김" userId="255fd299de52a389" providerId="LiveId" clId="{F9455CB8-1552-42FC-91CA-BF75D30201A6}" dt="2024-04-23T05:34:07.801" v="2441"/>
          <ac:grpSpMkLst>
            <pc:docMk/>
            <pc:sldMk cId="365839719" sldId="320"/>
            <ac:grpSpMk id="2" creationId="{4C3D808A-381C-0F7A-2F48-83C2B1F59B6A}"/>
          </ac:grpSpMkLst>
        </pc:grpChg>
        <pc:grpChg chg="mod">
          <ac:chgData name="용수 김" userId="255fd299de52a389" providerId="LiveId" clId="{F9455CB8-1552-42FC-91CA-BF75D30201A6}" dt="2024-04-23T05:34:07.801" v="2441"/>
          <ac:grpSpMkLst>
            <pc:docMk/>
            <pc:sldMk cId="365839719" sldId="320"/>
            <ac:grpSpMk id="4" creationId="{F3E41D23-CE6A-29F0-54EB-21A4F8CBFFB0}"/>
          </ac:grpSpMkLst>
        </pc:grpChg>
        <pc:grpChg chg="add mod">
          <ac:chgData name="용수 김" userId="255fd299de52a389" providerId="LiveId" clId="{F9455CB8-1552-42FC-91CA-BF75D30201A6}" dt="2024-04-23T05:34:23.116" v="2443"/>
          <ac:grpSpMkLst>
            <pc:docMk/>
            <pc:sldMk cId="365839719" sldId="320"/>
            <ac:grpSpMk id="10" creationId="{A33967D2-58D1-D492-FB15-C14EAEA9CF89}"/>
          </ac:grpSpMkLst>
        </pc:grpChg>
        <pc:grpChg chg="mod">
          <ac:chgData name="용수 김" userId="255fd299de52a389" providerId="LiveId" clId="{F9455CB8-1552-42FC-91CA-BF75D30201A6}" dt="2024-04-23T05:34:23.116" v="2443"/>
          <ac:grpSpMkLst>
            <pc:docMk/>
            <pc:sldMk cId="365839719" sldId="320"/>
            <ac:grpSpMk id="11" creationId="{BEE33F6C-8A35-B392-80A4-A8EEEC551423}"/>
          </ac:grpSpMkLst>
        </pc:grpChg>
        <pc:grpChg chg="del">
          <ac:chgData name="용수 김" userId="255fd299de52a389" providerId="LiveId" clId="{F9455CB8-1552-42FC-91CA-BF75D30201A6}" dt="2024-04-22T15:59:32.164" v="2336" actId="478"/>
          <ac:grpSpMkLst>
            <pc:docMk/>
            <pc:sldMk cId="365839719" sldId="320"/>
            <ac:grpSpMk id="26" creationId="{FB92FAAB-A2B7-D12D-1C74-59CA7FE06476}"/>
          </ac:grpSpMkLst>
        </pc:grpChg>
        <pc:grpChg chg="del">
          <ac:chgData name="용수 김" userId="255fd299de52a389" providerId="LiveId" clId="{F9455CB8-1552-42FC-91CA-BF75D30201A6}" dt="2024-04-22T15:59:30.104" v="2334" actId="478"/>
          <ac:grpSpMkLst>
            <pc:docMk/>
            <pc:sldMk cId="365839719" sldId="320"/>
            <ac:grpSpMk id="29" creationId="{B365550F-3C0D-1A43-F0DF-B652CA6C9D88}"/>
          </ac:grpSpMkLst>
        </pc:grpChg>
        <pc:grpChg chg="del">
          <ac:chgData name="용수 김" userId="255fd299de52a389" providerId="LiveId" clId="{F9455CB8-1552-42FC-91CA-BF75D30201A6}" dt="2024-04-22T16:01:40.508" v="2407" actId="478"/>
          <ac:grpSpMkLst>
            <pc:docMk/>
            <pc:sldMk cId="365839719" sldId="320"/>
            <ac:grpSpMk id="1016" creationId="{00000000-0000-0000-0000-000000000000}"/>
          </ac:grpSpMkLst>
        </pc:grpChg>
        <pc:picChg chg="mod">
          <ac:chgData name="용수 김" userId="255fd299de52a389" providerId="LiveId" clId="{F9455CB8-1552-42FC-91CA-BF75D30201A6}" dt="2024-04-23T05:34:07.801" v="2441"/>
          <ac:picMkLst>
            <pc:docMk/>
            <pc:sldMk cId="365839719" sldId="320"/>
            <ac:picMk id="8" creationId="{D8A808B1-17F3-8AE5-D63A-D1D80541B324}"/>
          </ac:picMkLst>
        </pc:picChg>
        <pc:picChg chg="mod">
          <ac:chgData name="용수 김" userId="255fd299de52a389" providerId="LiveId" clId="{F9455CB8-1552-42FC-91CA-BF75D30201A6}" dt="2024-04-23T05:34:23.116" v="2443"/>
          <ac:picMkLst>
            <pc:docMk/>
            <pc:sldMk cId="365839719" sldId="320"/>
            <ac:picMk id="14" creationId="{EA9BC43C-A8CD-85B4-BFB3-25C7DD127AD4}"/>
          </ac:picMkLst>
        </pc:picChg>
        <pc:picChg chg="add mod">
          <ac:chgData name="용수 김" userId="255fd299de52a389" providerId="LiveId" clId="{F9455CB8-1552-42FC-91CA-BF75D30201A6}" dt="2024-04-23T05:39:47.173" v="2455" actId="1076"/>
          <ac:picMkLst>
            <pc:docMk/>
            <pc:sldMk cId="365839719" sldId="320"/>
            <ac:picMk id="26" creationId="{44A29CB5-E7AD-8572-E630-AD7032446EDC}"/>
          </ac:picMkLst>
        </pc:picChg>
      </pc:sldChg>
      <pc:sldChg chg="addSp delSp modSp mod">
        <pc:chgData name="용수 김" userId="255fd299de52a389" providerId="LiveId" clId="{F9455CB8-1552-42FC-91CA-BF75D30201A6}" dt="2024-04-22T16:01:31.320" v="2403" actId="14100"/>
        <pc:sldMkLst>
          <pc:docMk/>
          <pc:sldMk cId="2898662570" sldId="321"/>
        </pc:sldMkLst>
        <pc:spChg chg="mod">
          <ac:chgData name="용수 김" userId="255fd299de52a389" providerId="LiveId" clId="{F9455CB8-1552-42FC-91CA-BF75D30201A6}" dt="2024-04-22T15:50:18.781" v="2018"/>
          <ac:spMkLst>
            <pc:docMk/>
            <pc:sldMk cId="2898662570" sldId="321"/>
            <ac:spMk id="5" creationId="{DED40CDF-E6C3-6626-4689-C9849641DFC7}"/>
          </ac:spMkLst>
        </pc:spChg>
        <pc:spChg chg="mod">
          <ac:chgData name="용수 김" userId="255fd299de52a389" providerId="LiveId" clId="{F9455CB8-1552-42FC-91CA-BF75D30201A6}" dt="2024-04-22T15:58:12.390" v="2330" actId="20577"/>
          <ac:spMkLst>
            <pc:docMk/>
            <pc:sldMk cId="2898662570" sldId="321"/>
            <ac:spMk id="8" creationId="{DC852D51-11AB-BD18-FF84-03E421A77B1C}"/>
          </ac:spMkLst>
        </pc:spChg>
        <pc:spChg chg="mod">
          <ac:chgData name="용수 김" userId="255fd299de52a389" providerId="LiveId" clId="{F9455CB8-1552-42FC-91CA-BF75D30201A6}" dt="2024-04-22T15:52:46.340" v="2073"/>
          <ac:spMkLst>
            <pc:docMk/>
            <pc:sldMk cId="2898662570" sldId="321"/>
            <ac:spMk id="13" creationId="{6F358D39-85AB-F54A-7655-05D60767ACBB}"/>
          </ac:spMkLst>
        </pc:spChg>
        <pc:spChg chg="mod">
          <ac:chgData name="용수 김" userId="255fd299de52a389" providerId="LiveId" clId="{F9455CB8-1552-42FC-91CA-BF75D30201A6}" dt="2024-04-22T15:52:29.188" v="2072" actId="20577"/>
          <ac:spMkLst>
            <pc:docMk/>
            <pc:sldMk cId="2898662570" sldId="321"/>
            <ac:spMk id="32" creationId="{DC3E6730-8AF8-731E-5A82-2822E70CD8A8}"/>
          </ac:spMkLst>
        </pc:spChg>
        <pc:spChg chg="mod">
          <ac:chgData name="용수 김" userId="255fd299de52a389" providerId="LiveId" clId="{F9455CB8-1552-42FC-91CA-BF75D30201A6}" dt="2024-04-22T15:53:53.411" v="2108" actId="20577"/>
          <ac:spMkLst>
            <pc:docMk/>
            <pc:sldMk cId="2898662570" sldId="321"/>
            <ac:spMk id="35" creationId="{5B21969F-F3B9-AE93-9D76-6D7F75CEA092}"/>
          </ac:spMkLst>
        </pc:spChg>
        <pc:spChg chg="del">
          <ac:chgData name="용수 김" userId="255fd299de52a389" providerId="LiveId" clId="{F9455CB8-1552-42FC-91CA-BF75D30201A6}" dt="2024-04-22T15:49:59.595" v="2010" actId="478"/>
          <ac:spMkLst>
            <pc:docMk/>
            <pc:sldMk cId="2898662570" sldId="321"/>
            <ac:spMk id="37" creationId="{925FFA5E-407E-EF87-F882-0ED909273E1F}"/>
          </ac:spMkLst>
        </pc:spChg>
        <pc:spChg chg="mod">
          <ac:chgData name="용수 김" userId="255fd299de52a389" providerId="LiveId" clId="{F9455CB8-1552-42FC-91CA-BF75D30201A6}" dt="2024-04-22T16:01:31.320" v="2403" actId="14100"/>
          <ac:spMkLst>
            <pc:docMk/>
            <pc:sldMk cId="2898662570" sldId="321"/>
            <ac:spMk id="38" creationId="{0772863D-663B-BDE1-DCB4-0CC3E64D72B3}"/>
          </ac:spMkLst>
        </pc:spChg>
        <pc:spChg chg="del">
          <ac:chgData name="용수 김" userId="255fd299de52a389" providerId="LiveId" clId="{F9455CB8-1552-42FC-91CA-BF75D30201A6}" dt="2024-04-22T15:50:01.654" v="2012" actId="478"/>
          <ac:spMkLst>
            <pc:docMk/>
            <pc:sldMk cId="2898662570" sldId="321"/>
            <ac:spMk id="40" creationId="{B1930833-4CDC-4CE1-7FDA-7EB4259C2E8C}"/>
          </ac:spMkLst>
        </pc:spChg>
        <pc:spChg chg="mod">
          <ac:chgData name="용수 김" userId="255fd299de52a389" providerId="LiveId" clId="{F9455CB8-1552-42FC-91CA-BF75D30201A6}" dt="2024-04-22T15:50:49.155" v="2023" actId="2711"/>
          <ac:spMkLst>
            <pc:docMk/>
            <pc:sldMk cId="2898662570" sldId="321"/>
            <ac:spMk id="91" creationId="{00000000-0000-0000-0000-000000000000}"/>
          </ac:spMkLst>
        </pc:spChg>
        <pc:spChg chg="mod">
          <ac:chgData name="용수 김" userId="255fd299de52a389" providerId="LiveId" clId="{F9455CB8-1552-42FC-91CA-BF75D30201A6}" dt="2024-04-22T15:56:19.266" v="2205" actId="20577"/>
          <ac:spMkLst>
            <pc:docMk/>
            <pc:sldMk cId="2898662570" sldId="321"/>
            <ac:spMk id="105" creationId="{00000000-0000-0000-0000-000000000000}"/>
          </ac:spMkLst>
        </pc:spChg>
        <pc:grpChg chg="add mod">
          <ac:chgData name="용수 김" userId="255fd299de52a389" providerId="LiveId" clId="{F9455CB8-1552-42FC-91CA-BF75D30201A6}" dt="2024-04-22T15:50:18.781" v="2018"/>
          <ac:grpSpMkLst>
            <pc:docMk/>
            <pc:sldMk cId="2898662570" sldId="321"/>
            <ac:grpSpMk id="2" creationId="{E751AF02-DD0D-F7C1-3B71-EEE7532A0AF5}"/>
          </ac:grpSpMkLst>
        </pc:grpChg>
        <pc:grpChg chg="mod">
          <ac:chgData name="용수 김" userId="255fd299de52a389" providerId="LiveId" clId="{F9455CB8-1552-42FC-91CA-BF75D30201A6}" dt="2024-04-22T15:50:18.781" v="2018"/>
          <ac:grpSpMkLst>
            <pc:docMk/>
            <pc:sldMk cId="2898662570" sldId="321"/>
            <ac:grpSpMk id="4" creationId="{DDDF9D01-D521-ACE1-509F-9D2524E66F44}"/>
          </ac:grpSpMkLst>
        </pc:grpChg>
        <pc:grpChg chg="add mod">
          <ac:chgData name="용수 김" userId="255fd299de52a389" providerId="LiveId" clId="{F9455CB8-1552-42FC-91CA-BF75D30201A6}" dt="2024-04-22T15:52:46.340" v="2073"/>
          <ac:grpSpMkLst>
            <pc:docMk/>
            <pc:sldMk cId="2898662570" sldId="321"/>
            <ac:grpSpMk id="10" creationId="{3446BDE2-C1B0-6855-792A-C479AD6937A4}"/>
          </ac:grpSpMkLst>
        </pc:grpChg>
        <pc:grpChg chg="mod">
          <ac:chgData name="용수 김" userId="255fd299de52a389" providerId="LiveId" clId="{F9455CB8-1552-42FC-91CA-BF75D30201A6}" dt="2024-04-22T15:52:46.340" v="2073"/>
          <ac:grpSpMkLst>
            <pc:docMk/>
            <pc:sldMk cId="2898662570" sldId="321"/>
            <ac:grpSpMk id="11" creationId="{426D64DE-AD77-DF8D-E1DD-517CDF269641}"/>
          </ac:grpSpMkLst>
        </pc:grpChg>
        <pc:grpChg chg="del">
          <ac:chgData name="용수 김" userId="255fd299de52a389" providerId="LiveId" clId="{F9455CB8-1552-42FC-91CA-BF75D30201A6}" dt="2024-04-22T15:50:00.418" v="2011" actId="478"/>
          <ac:grpSpMkLst>
            <pc:docMk/>
            <pc:sldMk cId="2898662570" sldId="321"/>
            <ac:grpSpMk id="26" creationId="{FB92FAAB-A2B7-D12D-1C74-59CA7FE06476}"/>
          </ac:grpSpMkLst>
        </pc:grpChg>
        <pc:grpChg chg="del">
          <ac:chgData name="용수 김" userId="255fd299de52a389" providerId="LiveId" clId="{F9455CB8-1552-42FC-91CA-BF75D30201A6}" dt="2024-04-22T15:50:02.364" v="2013" actId="478"/>
          <ac:grpSpMkLst>
            <pc:docMk/>
            <pc:sldMk cId="2898662570" sldId="321"/>
            <ac:grpSpMk id="29" creationId="{B365550F-3C0D-1A43-F0DF-B652CA6C9D88}"/>
          </ac:grpSpMkLst>
        </pc:grpChg>
        <pc:grpChg chg="del">
          <ac:chgData name="용수 김" userId="255fd299de52a389" providerId="LiveId" clId="{F9455CB8-1552-42FC-91CA-BF75D30201A6}" dt="2024-04-22T15:40:09.834" v="1703" actId="478"/>
          <ac:grpSpMkLst>
            <pc:docMk/>
            <pc:sldMk cId="2898662570" sldId="321"/>
            <ac:grpSpMk id="1016" creationId="{00000000-0000-0000-0000-000000000000}"/>
          </ac:grpSpMkLst>
        </pc:grpChg>
        <pc:picChg chg="mod">
          <ac:chgData name="용수 김" userId="255fd299de52a389" providerId="LiveId" clId="{F9455CB8-1552-42FC-91CA-BF75D30201A6}" dt="2024-04-22T15:50:18.781" v="2018"/>
          <ac:picMkLst>
            <pc:docMk/>
            <pc:sldMk cId="2898662570" sldId="321"/>
            <ac:picMk id="7" creationId="{AA667839-DD65-6BD5-4B45-21434403B119}"/>
          </ac:picMkLst>
        </pc:picChg>
        <pc:picChg chg="mod">
          <ac:chgData name="용수 김" userId="255fd299de52a389" providerId="LiveId" clId="{F9455CB8-1552-42FC-91CA-BF75D30201A6}" dt="2024-04-22T15:52:46.340" v="2073"/>
          <ac:picMkLst>
            <pc:docMk/>
            <pc:sldMk cId="2898662570" sldId="321"/>
            <ac:picMk id="14" creationId="{C341DF68-1132-0347-C3A8-F15EECF718BC}"/>
          </ac:picMkLst>
        </pc:picChg>
        <pc:picChg chg="add mod">
          <ac:chgData name="용수 김" userId="255fd299de52a389" providerId="LiveId" clId="{F9455CB8-1552-42FC-91CA-BF75D30201A6}" dt="2024-04-22T15:54:54.440" v="2115" actId="14100"/>
          <ac:picMkLst>
            <pc:docMk/>
            <pc:sldMk cId="2898662570" sldId="321"/>
            <ac:picMk id="41" creationId="{27DBBB77-5DA8-B571-408B-3A3DC9C148C9}"/>
          </ac:picMkLst>
        </pc:picChg>
      </pc:sldChg>
      <pc:sldChg chg="addSp delSp modSp mod">
        <pc:chgData name="용수 김" userId="255fd299de52a389" providerId="LiveId" clId="{F9455CB8-1552-42FC-91CA-BF75D30201A6}" dt="2024-04-23T06:00:25.990" v="2942" actId="1076"/>
        <pc:sldMkLst>
          <pc:docMk/>
          <pc:sldMk cId="1959726888" sldId="322"/>
        </pc:sldMkLst>
        <pc:spChg chg="mod">
          <ac:chgData name="용수 김" userId="255fd299de52a389" providerId="LiveId" clId="{F9455CB8-1552-42FC-91CA-BF75D30201A6}" dt="2024-04-23T05:48:31.772" v="2625"/>
          <ac:spMkLst>
            <pc:docMk/>
            <pc:sldMk cId="1959726888" sldId="322"/>
            <ac:spMk id="5" creationId="{BD4B1FAC-A31D-7D07-3075-554F96FC4697}"/>
          </ac:spMkLst>
        </pc:spChg>
        <pc:spChg chg="mod">
          <ac:chgData name="용수 김" userId="255fd299de52a389" providerId="LiveId" clId="{F9455CB8-1552-42FC-91CA-BF75D30201A6}" dt="2024-04-23T05:48:50.472" v="2627"/>
          <ac:spMkLst>
            <pc:docMk/>
            <pc:sldMk cId="1959726888" sldId="322"/>
            <ac:spMk id="11" creationId="{D973279E-7327-BDDD-94E9-CE90D84CEC15}"/>
          </ac:spMkLst>
        </pc:spChg>
        <pc:spChg chg="mod">
          <ac:chgData name="용수 김" userId="255fd299de52a389" providerId="LiveId" clId="{F9455CB8-1552-42FC-91CA-BF75D30201A6}" dt="2024-04-23T05:59:38.357" v="2940" actId="1076"/>
          <ac:spMkLst>
            <pc:docMk/>
            <pc:sldMk cId="1959726888" sldId="322"/>
            <ac:spMk id="32" creationId="{DC3E6730-8AF8-731E-5A82-2822E70CD8A8}"/>
          </ac:spMkLst>
        </pc:spChg>
        <pc:spChg chg="mod">
          <ac:chgData name="용수 김" userId="255fd299de52a389" providerId="LiveId" clId="{F9455CB8-1552-42FC-91CA-BF75D30201A6}" dt="2024-04-23T06:00:25.990" v="2942" actId="1076"/>
          <ac:spMkLst>
            <pc:docMk/>
            <pc:sldMk cId="1959726888" sldId="322"/>
            <ac:spMk id="35" creationId="{5B21969F-F3B9-AE93-9D76-6D7F75CEA092}"/>
          </ac:spMkLst>
        </pc:spChg>
        <pc:spChg chg="del">
          <ac:chgData name="용수 김" userId="255fd299de52a389" providerId="LiveId" clId="{F9455CB8-1552-42FC-91CA-BF75D30201A6}" dt="2024-04-23T05:48:03.679" v="2619" actId="478"/>
          <ac:spMkLst>
            <pc:docMk/>
            <pc:sldMk cId="1959726888" sldId="322"/>
            <ac:spMk id="37" creationId="{925FFA5E-407E-EF87-F882-0ED909273E1F}"/>
          </ac:spMkLst>
        </pc:spChg>
        <pc:spChg chg="mod">
          <ac:chgData name="용수 김" userId="255fd299de52a389" providerId="LiveId" clId="{F9455CB8-1552-42FC-91CA-BF75D30201A6}" dt="2024-04-23T05:50:00.500" v="2683" actId="1076"/>
          <ac:spMkLst>
            <pc:docMk/>
            <pc:sldMk cId="1959726888" sldId="322"/>
            <ac:spMk id="38" creationId="{0772863D-663B-BDE1-DCB4-0CC3E64D72B3}"/>
          </ac:spMkLst>
        </pc:spChg>
        <pc:spChg chg="del">
          <ac:chgData name="용수 김" userId="255fd299de52a389" providerId="LiveId" clId="{F9455CB8-1552-42FC-91CA-BF75D30201A6}" dt="2024-04-23T05:48:01.802" v="2617" actId="478"/>
          <ac:spMkLst>
            <pc:docMk/>
            <pc:sldMk cId="1959726888" sldId="322"/>
            <ac:spMk id="40" creationId="{B1930833-4CDC-4CE1-7FDA-7EB4259C2E8C}"/>
          </ac:spMkLst>
        </pc:spChg>
        <pc:spChg chg="add mod">
          <ac:chgData name="용수 김" userId="255fd299de52a389" providerId="LiveId" clId="{F9455CB8-1552-42FC-91CA-BF75D30201A6}" dt="2024-04-23T05:56:05.343" v="2869" actId="20577"/>
          <ac:spMkLst>
            <pc:docMk/>
            <pc:sldMk cId="1959726888" sldId="322"/>
            <ac:spMk id="43" creationId="{BAECAEA1-D118-97FE-3C98-49962DBDEF8C}"/>
          </ac:spMkLst>
        </pc:spChg>
        <pc:spChg chg="add del">
          <ac:chgData name="용수 김" userId="255fd299de52a389" providerId="LiveId" clId="{F9455CB8-1552-42FC-91CA-BF75D30201A6}" dt="2024-04-23T05:56:24.606" v="2871" actId="22"/>
          <ac:spMkLst>
            <pc:docMk/>
            <pc:sldMk cId="1959726888" sldId="322"/>
            <ac:spMk id="45" creationId="{7E6EF28C-239A-E2A4-5022-CAA8C5E8A935}"/>
          </ac:spMkLst>
        </pc:spChg>
        <pc:spChg chg="add mod">
          <ac:chgData name="용수 김" userId="255fd299de52a389" providerId="LiveId" clId="{F9455CB8-1552-42FC-91CA-BF75D30201A6}" dt="2024-04-23T05:56:58.450" v="2901" actId="20577"/>
          <ac:spMkLst>
            <pc:docMk/>
            <pc:sldMk cId="1959726888" sldId="322"/>
            <ac:spMk id="46" creationId="{51485045-319A-5CFC-C032-139D4D989EC2}"/>
          </ac:spMkLst>
        </pc:spChg>
        <pc:spChg chg="mod">
          <ac:chgData name="용수 김" userId="255fd299de52a389" providerId="LiveId" clId="{F9455CB8-1552-42FC-91CA-BF75D30201A6}" dt="2024-04-23T05:47:17.281" v="2584" actId="14100"/>
          <ac:spMkLst>
            <pc:docMk/>
            <pc:sldMk cId="1959726888" sldId="322"/>
            <ac:spMk id="91" creationId="{00000000-0000-0000-0000-000000000000}"/>
          </ac:spMkLst>
        </pc:spChg>
        <pc:spChg chg="mod">
          <ac:chgData name="용수 김" userId="255fd299de52a389" providerId="LiveId" clId="{F9455CB8-1552-42FC-91CA-BF75D30201A6}" dt="2024-04-23T05:51:30.191" v="2790" actId="20577"/>
          <ac:spMkLst>
            <pc:docMk/>
            <pc:sldMk cId="1959726888" sldId="322"/>
            <ac:spMk id="105" creationId="{00000000-0000-0000-0000-000000000000}"/>
          </ac:spMkLst>
        </pc:spChg>
        <pc:grpChg chg="add mod">
          <ac:chgData name="용수 김" userId="255fd299de52a389" providerId="LiveId" clId="{F9455CB8-1552-42FC-91CA-BF75D30201A6}" dt="2024-04-23T05:48:31.772" v="2625"/>
          <ac:grpSpMkLst>
            <pc:docMk/>
            <pc:sldMk cId="1959726888" sldId="322"/>
            <ac:grpSpMk id="2" creationId="{A216FB4B-E16B-0E14-93EB-65F1404B9473}"/>
          </ac:grpSpMkLst>
        </pc:grpChg>
        <pc:grpChg chg="mod">
          <ac:chgData name="용수 김" userId="255fd299de52a389" providerId="LiveId" clId="{F9455CB8-1552-42FC-91CA-BF75D30201A6}" dt="2024-04-23T05:48:31.772" v="2625"/>
          <ac:grpSpMkLst>
            <pc:docMk/>
            <pc:sldMk cId="1959726888" sldId="322"/>
            <ac:grpSpMk id="4" creationId="{94905407-EE4B-D3F5-8DD7-0254E61867AF}"/>
          </ac:grpSpMkLst>
        </pc:grpChg>
        <pc:grpChg chg="add mod">
          <ac:chgData name="용수 김" userId="255fd299de52a389" providerId="LiveId" clId="{F9455CB8-1552-42FC-91CA-BF75D30201A6}" dt="2024-04-23T05:48:50.472" v="2627"/>
          <ac:grpSpMkLst>
            <pc:docMk/>
            <pc:sldMk cId="1959726888" sldId="322"/>
            <ac:grpSpMk id="8" creationId="{F219A4C9-461E-44D1-3294-AAF8C598D66F}"/>
          </ac:grpSpMkLst>
        </pc:grpChg>
        <pc:grpChg chg="mod">
          <ac:chgData name="용수 김" userId="255fd299de52a389" providerId="LiveId" clId="{F9455CB8-1552-42FC-91CA-BF75D30201A6}" dt="2024-04-23T05:48:50.472" v="2627"/>
          <ac:grpSpMkLst>
            <pc:docMk/>
            <pc:sldMk cId="1959726888" sldId="322"/>
            <ac:grpSpMk id="10" creationId="{543DA71E-1760-5D55-879C-6F89499ACFA5}"/>
          </ac:grpSpMkLst>
        </pc:grpChg>
        <pc:grpChg chg="del">
          <ac:chgData name="용수 김" userId="255fd299de52a389" providerId="LiveId" clId="{F9455CB8-1552-42FC-91CA-BF75D30201A6}" dt="2024-04-23T05:48:04.248" v="2620" actId="478"/>
          <ac:grpSpMkLst>
            <pc:docMk/>
            <pc:sldMk cId="1959726888" sldId="322"/>
            <ac:grpSpMk id="26" creationId="{FB92FAAB-A2B7-D12D-1C74-59CA7FE06476}"/>
          </ac:grpSpMkLst>
        </pc:grpChg>
        <pc:grpChg chg="del">
          <ac:chgData name="용수 김" userId="255fd299de52a389" providerId="LiveId" clId="{F9455CB8-1552-42FC-91CA-BF75D30201A6}" dt="2024-04-23T05:48:02.589" v="2618" actId="478"/>
          <ac:grpSpMkLst>
            <pc:docMk/>
            <pc:sldMk cId="1959726888" sldId="322"/>
            <ac:grpSpMk id="29" creationId="{B365550F-3C0D-1A43-F0DF-B652CA6C9D88}"/>
          </ac:grpSpMkLst>
        </pc:grpChg>
        <pc:grpChg chg="del">
          <ac:chgData name="용수 김" userId="255fd299de52a389" providerId="LiveId" clId="{F9455CB8-1552-42FC-91CA-BF75D30201A6}" dt="2024-04-23T05:52:53.175" v="2791" actId="478"/>
          <ac:grpSpMkLst>
            <pc:docMk/>
            <pc:sldMk cId="1959726888" sldId="322"/>
            <ac:grpSpMk id="1016" creationId="{00000000-0000-0000-0000-000000000000}"/>
          </ac:grpSpMkLst>
        </pc:grpChg>
        <pc:picChg chg="mod">
          <ac:chgData name="용수 김" userId="255fd299de52a389" providerId="LiveId" clId="{F9455CB8-1552-42FC-91CA-BF75D30201A6}" dt="2024-04-23T05:48:31.772" v="2625"/>
          <ac:picMkLst>
            <pc:docMk/>
            <pc:sldMk cId="1959726888" sldId="322"/>
            <ac:picMk id="7" creationId="{F732178C-A23C-D392-577C-4B1F1E418DB9}"/>
          </ac:picMkLst>
        </pc:picChg>
        <pc:picChg chg="mod">
          <ac:chgData name="용수 김" userId="255fd299de52a389" providerId="LiveId" clId="{F9455CB8-1552-42FC-91CA-BF75D30201A6}" dt="2024-04-23T05:48:50.472" v="2627"/>
          <ac:picMkLst>
            <pc:docMk/>
            <pc:sldMk cId="1959726888" sldId="322"/>
            <ac:picMk id="13" creationId="{07355EFA-DB82-0A25-8CCB-A0C7DFE4BF6F}"/>
          </ac:picMkLst>
        </pc:picChg>
        <pc:picChg chg="add mod">
          <ac:chgData name="용수 김" userId="255fd299de52a389" providerId="LiveId" clId="{F9455CB8-1552-42FC-91CA-BF75D30201A6}" dt="2024-04-23T05:53:51.142" v="2803" actId="14100"/>
          <ac:picMkLst>
            <pc:docMk/>
            <pc:sldMk cId="1959726888" sldId="322"/>
            <ac:picMk id="16" creationId="{0CE11EB7-4304-9F56-2D0A-E28DB2E6EC5C}"/>
          </ac:picMkLst>
        </pc:picChg>
        <pc:picChg chg="add mod">
          <ac:chgData name="용수 김" userId="255fd299de52a389" providerId="LiveId" clId="{F9455CB8-1552-42FC-91CA-BF75D30201A6}" dt="2024-04-23T05:53:42.278" v="2802" actId="1076"/>
          <ac:picMkLst>
            <pc:docMk/>
            <pc:sldMk cId="1959726888" sldId="322"/>
            <ac:picMk id="42" creationId="{C9723012-11AB-DB63-A59F-63EEB437FA2C}"/>
          </ac:picMkLst>
        </pc:picChg>
      </pc:sldChg>
      <pc:sldChg chg="addSp delSp modSp mod">
        <pc:chgData name="용수 김" userId="255fd299de52a389" providerId="LiveId" clId="{F9455CB8-1552-42FC-91CA-BF75D30201A6}" dt="2024-04-23T06:12:53.018" v="3263" actId="20577"/>
        <pc:sldMkLst>
          <pc:docMk/>
          <pc:sldMk cId="2741456873" sldId="323"/>
        </pc:sldMkLst>
        <pc:spChg chg="del">
          <ac:chgData name="용수 김" userId="255fd299de52a389" providerId="LiveId" clId="{F9455CB8-1552-42FC-91CA-BF75D30201A6}" dt="2024-04-23T05:57:37.255" v="2903" actId="478"/>
          <ac:spMkLst>
            <pc:docMk/>
            <pc:sldMk cId="2741456873" sldId="323"/>
            <ac:spMk id="2" creationId="{CF31B95B-B2F7-C213-82DE-AABB207EFFC5}"/>
          </ac:spMkLst>
        </pc:spChg>
        <pc:spChg chg="mod">
          <ac:chgData name="용수 김" userId="255fd299de52a389" providerId="LiveId" clId="{F9455CB8-1552-42FC-91CA-BF75D30201A6}" dt="2024-04-23T06:02:04.514" v="2945"/>
          <ac:spMkLst>
            <pc:docMk/>
            <pc:sldMk cId="2741456873" sldId="323"/>
            <ac:spMk id="7" creationId="{463E14B4-AC21-0E48-6BA0-B205FD592351}"/>
          </ac:spMkLst>
        </pc:spChg>
        <pc:spChg chg="mod">
          <ac:chgData name="용수 김" userId="255fd299de52a389" providerId="LiveId" clId="{F9455CB8-1552-42FC-91CA-BF75D30201A6}" dt="2024-04-23T06:02:08.885" v="2946"/>
          <ac:spMkLst>
            <pc:docMk/>
            <pc:sldMk cId="2741456873" sldId="323"/>
            <ac:spMk id="13" creationId="{0EAABB45-F799-827E-7DD6-13097BEA0F7C}"/>
          </ac:spMkLst>
        </pc:spChg>
        <pc:spChg chg="mod">
          <ac:chgData name="용수 김" userId="255fd299de52a389" providerId="LiveId" clId="{F9455CB8-1552-42FC-91CA-BF75D30201A6}" dt="2024-04-23T06:00:11.436" v="2941" actId="1076"/>
          <ac:spMkLst>
            <pc:docMk/>
            <pc:sldMk cId="2741456873" sldId="323"/>
            <ac:spMk id="32" creationId="{DC3E6730-8AF8-731E-5A82-2822E70CD8A8}"/>
          </ac:spMkLst>
        </pc:spChg>
        <pc:spChg chg="mod">
          <ac:chgData name="용수 김" userId="255fd299de52a389" providerId="LiveId" clId="{F9455CB8-1552-42FC-91CA-BF75D30201A6}" dt="2024-04-23T06:05:02.057" v="3032" actId="14100"/>
          <ac:spMkLst>
            <pc:docMk/>
            <pc:sldMk cId="2741456873" sldId="323"/>
            <ac:spMk id="35" creationId="{5B21969F-F3B9-AE93-9D76-6D7F75CEA092}"/>
          </ac:spMkLst>
        </pc:spChg>
        <pc:spChg chg="del">
          <ac:chgData name="용수 김" userId="255fd299de52a389" providerId="LiveId" clId="{F9455CB8-1552-42FC-91CA-BF75D30201A6}" dt="2024-04-23T05:58:17.506" v="2908" actId="478"/>
          <ac:spMkLst>
            <pc:docMk/>
            <pc:sldMk cId="2741456873" sldId="323"/>
            <ac:spMk id="37" creationId="{925FFA5E-407E-EF87-F882-0ED909273E1F}"/>
          </ac:spMkLst>
        </pc:spChg>
        <pc:spChg chg="mod">
          <ac:chgData name="용수 김" userId="255fd299de52a389" providerId="LiveId" clId="{F9455CB8-1552-42FC-91CA-BF75D30201A6}" dt="2024-04-23T06:04:48.657" v="3018" actId="14100"/>
          <ac:spMkLst>
            <pc:docMk/>
            <pc:sldMk cId="2741456873" sldId="323"/>
            <ac:spMk id="38" creationId="{0772863D-663B-BDE1-DCB4-0CC3E64D72B3}"/>
          </ac:spMkLst>
        </pc:spChg>
        <pc:spChg chg="del">
          <ac:chgData name="용수 김" userId="255fd299de52a389" providerId="LiveId" clId="{F9455CB8-1552-42FC-91CA-BF75D30201A6}" dt="2024-04-23T05:58:15.781" v="2906" actId="478"/>
          <ac:spMkLst>
            <pc:docMk/>
            <pc:sldMk cId="2741456873" sldId="323"/>
            <ac:spMk id="40" creationId="{B1930833-4CDC-4CE1-7FDA-7EB4259C2E8C}"/>
          </ac:spMkLst>
        </pc:spChg>
        <pc:spChg chg="add mod">
          <ac:chgData name="용수 김" userId="255fd299de52a389" providerId="LiveId" clId="{F9455CB8-1552-42FC-91CA-BF75D30201A6}" dt="2024-04-23T06:12:53.018" v="3263" actId="20577"/>
          <ac:spMkLst>
            <pc:docMk/>
            <pc:sldMk cId="2741456873" sldId="323"/>
            <ac:spMk id="44" creationId="{D9A05DB7-6558-04F7-57F3-3CFA9550F472}"/>
          </ac:spMkLst>
        </pc:spChg>
        <pc:spChg chg="mod">
          <ac:chgData name="용수 김" userId="255fd299de52a389" providerId="LiveId" clId="{F9455CB8-1552-42FC-91CA-BF75D30201A6}" dt="2024-04-23T06:01:54.066" v="2944" actId="14100"/>
          <ac:spMkLst>
            <pc:docMk/>
            <pc:sldMk cId="2741456873" sldId="323"/>
            <ac:spMk id="91" creationId="{00000000-0000-0000-0000-000000000000}"/>
          </ac:spMkLst>
        </pc:spChg>
        <pc:spChg chg="mod">
          <ac:chgData name="용수 김" userId="255fd299de52a389" providerId="LiveId" clId="{F9455CB8-1552-42FC-91CA-BF75D30201A6}" dt="2024-04-23T06:10:07.342" v="3214" actId="20577"/>
          <ac:spMkLst>
            <pc:docMk/>
            <pc:sldMk cId="2741456873" sldId="323"/>
            <ac:spMk id="105" creationId="{00000000-0000-0000-0000-000000000000}"/>
          </ac:spMkLst>
        </pc:spChg>
        <pc:grpChg chg="add mod">
          <ac:chgData name="용수 김" userId="255fd299de52a389" providerId="LiveId" clId="{F9455CB8-1552-42FC-91CA-BF75D30201A6}" dt="2024-04-23T06:02:04.514" v="2945"/>
          <ac:grpSpMkLst>
            <pc:docMk/>
            <pc:sldMk cId="2741456873" sldId="323"/>
            <ac:grpSpMk id="4" creationId="{ACF6A421-D96E-9CA1-6B12-E4B953C8526C}"/>
          </ac:grpSpMkLst>
        </pc:grpChg>
        <pc:grpChg chg="mod">
          <ac:chgData name="용수 김" userId="255fd299de52a389" providerId="LiveId" clId="{F9455CB8-1552-42FC-91CA-BF75D30201A6}" dt="2024-04-23T06:02:04.514" v="2945"/>
          <ac:grpSpMkLst>
            <pc:docMk/>
            <pc:sldMk cId="2741456873" sldId="323"/>
            <ac:grpSpMk id="5" creationId="{C2A5C982-2A15-A0F7-D417-0B0A369828D4}"/>
          </ac:grpSpMkLst>
        </pc:grpChg>
        <pc:grpChg chg="add mod">
          <ac:chgData name="용수 김" userId="255fd299de52a389" providerId="LiveId" clId="{F9455CB8-1552-42FC-91CA-BF75D30201A6}" dt="2024-04-23T06:02:08.885" v="2946"/>
          <ac:grpSpMkLst>
            <pc:docMk/>
            <pc:sldMk cId="2741456873" sldId="323"/>
            <ac:grpSpMk id="10" creationId="{65B183F5-81EB-FD1C-86CA-9B26EA846D71}"/>
          </ac:grpSpMkLst>
        </pc:grpChg>
        <pc:grpChg chg="mod">
          <ac:chgData name="용수 김" userId="255fd299de52a389" providerId="LiveId" clId="{F9455CB8-1552-42FC-91CA-BF75D30201A6}" dt="2024-04-23T06:02:08.885" v="2946"/>
          <ac:grpSpMkLst>
            <pc:docMk/>
            <pc:sldMk cId="2741456873" sldId="323"/>
            <ac:grpSpMk id="11" creationId="{BDBFD849-9E75-D580-7A2A-C92968A6A967}"/>
          </ac:grpSpMkLst>
        </pc:grpChg>
        <pc:grpChg chg="del">
          <ac:chgData name="용수 김" userId="255fd299de52a389" providerId="LiveId" clId="{F9455CB8-1552-42FC-91CA-BF75D30201A6}" dt="2024-04-23T05:58:18.134" v="2909" actId="478"/>
          <ac:grpSpMkLst>
            <pc:docMk/>
            <pc:sldMk cId="2741456873" sldId="323"/>
            <ac:grpSpMk id="26" creationId="{FB92FAAB-A2B7-D12D-1C74-59CA7FE06476}"/>
          </ac:grpSpMkLst>
        </pc:grpChg>
        <pc:grpChg chg="del">
          <ac:chgData name="용수 김" userId="255fd299de52a389" providerId="LiveId" clId="{F9455CB8-1552-42FC-91CA-BF75D30201A6}" dt="2024-04-23T05:58:16.421" v="2907" actId="478"/>
          <ac:grpSpMkLst>
            <pc:docMk/>
            <pc:sldMk cId="2741456873" sldId="323"/>
            <ac:grpSpMk id="29" creationId="{B365550F-3C0D-1A43-F0DF-B652CA6C9D88}"/>
          </ac:grpSpMkLst>
        </pc:grpChg>
        <pc:grpChg chg="del">
          <ac:chgData name="용수 김" userId="255fd299de52a389" providerId="LiveId" clId="{F9455CB8-1552-42FC-91CA-BF75D30201A6}" dt="2024-04-23T05:57:33.810" v="2902" actId="478"/>
          <ac:grpSpMkLst>
            <pc:docMk/>
            <pc:sldMk cId="2741456873" sldId="323"/>
            <ac:grpSpMk id="1016" creationId="{00000000-0000-0000-0000-000000000000}"/>
          </ac:grpSpMkLst>
        </pc:grpChg>
        <pc:picChg chg="mod">
          <ac:chgData name="용수 김" userId="255fd299de52a389" providerId="LiveId" clId="{F9455CB8-1552-42FC-91CA-BF75D30201A6}" dt="2024-04-23T06:02:04.514" v="2945"/>
          <ac:picMkLst>
            <pc:docMk/>
            <pc:sldMk cId="2741456873" sldId="323"/>
            <ac:picMk id="8" creationId="{164C113A-14A7-3EA4-8D70-81FF53C40A57}"/>
          </ac:picMkLst>
        </pc:picChg>
        <pc:picChg chg="mod">
          <ac:chgData name="용수 김" userId="255fd299de52a389" providerId="LiveId" clId="{F9455CB8-1552-42FC-91CA-BF75D30201A6}" dt="2024-04-23T06:02:08.885" v="2946"/>
          <ac:picMkLst>
            <pc:docMk/>
            <pc:sldMk cId="2741456873" sldId="323"/>
            <ac:picMk id="14" creationId="{C90CCD0B-96B2-2B01-D70C-32D3DD6E829D}"/>
          </ac:picMkLst>
        </pc:picChg>
        <pc:picChg chg="add mod">
          <ac:chgData name="용수 김" userId="255fd299de52a389" providerId="LiveId" clId="{F9455CB8-1552-42FC-91CA-BF75D30201A6}" dt="2024-04-23T06:07:44.912" v="3047" actId="1076"/>
          <ac:picMkLst>
            <pc:docMk/>
            <pc:sldMk cId="2741456873" sldId="323"/>
            <ac:picMk id="41" creationId="{1F5B43B0-5D34-60CF-1798-B702EFABBF01}"/>
          </ac:picMkLst>
        </pc:picChg>
        <pc:picChg chg="add mod">
          <ac:chgData name="용수 김" userId="255fd299de52a389" providerId="LiveId" clId="{F9455CB8-1552-42FC-91CA-BF75D30201A6}" dt="2024-04-23T06:07:23.141" v="3043" actId="1076"/>
          <ac:picMkLst>
            <pc:docMk/>
            <pc:sldMk cId="2741456873" sldId="323"/>
            <ac:picMk id="43" creationId="{0387C8B9-0A3F-7ED7-0091-E9FF55F3EA05}"/>
          </ac:picMkLst>
        </pc:picChg>
      </pc:sldChg>
      <pc:sldChg chg="addSp delSp modSp mod">
        <pc:chgData name="용수 김" userId="255fd299de52a389" providerId="LiveId" clId="{F9455CB8-1552-42FC-91CA-BF75D30201A6}" dt="2024-04-23T06:47:52.223" v="3781" actId="20577"/>
        <pc:sldMkLst>
          <pc:docMk/>
          <pc:sldMk cId="2989361982" sldId="324"/>
        </pc:sldMkLst>
        <pc:spChg chg="mod">
          <ac:chgData name="용수 김" userId="255fd299de52a389" providerId="LiveId" clId="{F9455CB8-1552-42FC-91CA-BF75D30201A6}" dt="2024-04-22T15:42:05.082" v="1748"/>
          <ac:spMkLst>
            <pc:docMk/>
            <pc:sldMk cId="2989361982" sldId="324"/>
            <ac:spMk id="5" creationId="{63D1BD4F-85D9-862F-E6C0-2BC0542E9691}"/>
          </ac:spMkLst>
        </pc:spChg>
        <pc:spChg chg="mod">
          <ac:chgData name="용수 김" userId="255fd299de52a389" providerId="LiveId" clId="{F9455CB8-1552-42FC-91CA-BF75D30201A6}" dt="2024-04-22T15:43:13.317" v="1769"/>
          <ac:spMkLst>
            <pc:docMk/>
            <pc:sldMk cId="2989361982" sldId="324"/>
            <ac:spMk id="11" creationId="{7DBBC13A-D588-B151-8595-3A7EEA6E27CC}"/>
          </ac:spMkLst>
        </pc:spChg>
        <pc:spChg chg="mod">
          <ac:chgData name="용수 김" userId="255fd299de52a389" providerId="LiveId" clId="{F9455CB8-1552-42FC-91CA-BF75D30201A6}" dt="2024-04-22T15:41:21.565" v="1744" actId="1076"/>
          <ac:spMkLst>
            <pc:docMk/>
            <pc:sldMk cId="2989361982" sldId="324"/>
            <ac:spMk id="32" creationId="{DC3E6730-8AF8-731E-5A82-2822E70CD8A8}"/>
          </ac:spMkLst>
        </pc:spChg>
        <pc:spChg chg="mod">
          <ac:chgData name="용수 김" userId="255fd299de52a389" providerId="LiveId" clId="{F9455CB8-1552-42FC-91CA-BF75D30201A6}" dt="2024-04-23T06:47:27.298" v="3750" actId="20577"/>
          <ac:spMkLst>
            <pc:docMk/>
            <pc:sldMk cId="2989361982" sldId="324"/>
            <ac:spMk id="35" creationId="{5B21969F-F3B9-AE93-9D76-6D7F75CEA092}"/>
          </ac:spMkLst>
        </pc:spChg>
        <pc:spChg chg="del">
          <ac:chgData name="용수 김" userId="255fd299de52a389" providerId="LiveId" clId="{F9455CB8-1552-42FC-91CA-BF75D30201A6}" dt="2024-04-22T15:40:30.946" v="1705" actId="478"/>
          <ac:spMkLst>
            <pc:docMk/>
            <pc:sldMk cId="2989361982" sldId="324"/>
            <ac:spMk id="37" creationId="{925FFA5E-407E-EF87-F882-0ED909273E1F}"/>
          </ac:spMkLst>
        </pc:spChg>
        <pc:spChg chg="mod">
          <ac:chgData name="용수 김" userId="255fd299de52a389" providerId="LiveId" clId="{F9455CB8-1552-42FC-91CA-BF75D30201A6}" dt="2024-04-23T06:47:44.560" v="3765" actId="20577"/>
          <ac:spMkLst>
            <pc:docMk/>
            <pc:sldMk cId="2989361982" sldId="324"/>
            <ac:spMk id="38" creationId="{0772863D-663B-BDE1-DCB4-0CC3E64D72B3}"/>
          </ac:spMkLst>
        </pc:spChg>
        <pc:spChg chg="del">
          <ac:chgData name="용수 김" userId="255fd299de52a389" providerId="LiveId" clId="{F9455CB8-1552-42FC-91CA-BF75D30201A6}" dt="2024-04-22T15:40:33.946" v="1707" actId="478"/>
          <ac:spMkLst>
            <pc:docMk/>
            <pc:sldMk cId="2989361982" sldId="324"/>
            <ac:spMk id="40" creationId="{B1930833-4CDC-4CE1-7FDA-7EB4259C2E8C}"/>
          </ac:spMkLst>
        </pc:spChg>
        <pc:spChg chg="mod">
          <ac:chgData name="용수 김" userId="255fd299de52a389" providerId="LiveId" clId="{F9455CB8-1552-42FC-91CA-BF75D30201A6}" dt="2024-04-22T15:41:54.702" v="1747" actId="2711"/>
          <ac:spMkLst>
            <pc:docMk/>
            <pc:sldMk cId="2989361982" sldId="324"/>
            <ac:spMk id="91" creationId="{00000000-0000-0000-0000-000000000000}"/>
          </ac:spMkLst>
        </pc:spChg>
        <pc:spChg chg="mod">
          <ac:chgData name="용수 김" userId="255fd299de52a389" providerId="LiveId" clId="{F9455CB8-1552-42FC-91CA-BF75D30201A6}" dt="2024-04-23T06:47:52.223" v="3781" actId="20577"/>
          <ac:spMkLst>
            <pc:docMk/>
            <pc:sldMk cId="2989361982" sldId="324"/>
            <ac:spMk id="105" creationId="{00000000-0000-0000-0000-000000000000}"/>
          </ac:spMkLst>
        </pc:spChg>
        <pc:grpChg chg="add mod">
          <ac:chgData name="용수 김" userId="255fd299de52a389" providerId="LiveId" clId="{F9455CB8-1552-42FC-91CA-BF75D30201A6}" dt="2024-04-22T15:42:05.082" v="1748"/>
          <ac:grpSpMkLst>
            <pc:docMk/>
            <pc:sldMk cId="2989361982" sldId="324"/>
            <ac:grpSpMk id="2" creationId="{A5D97D52-3903-F116-8271-4F1B47470F55}"/>
          </ac:grpSpMkLst>
        </pc:grpChg>
        <pc:grpChg chg="mod">
          <ac:chgData name="용수 김" userId="255fd299de52a389" providerId="LiveId" clId="{F9455CB8-1552-42FC-91CA-BF75D30201A6}" dt="2024-04-22T15:42:05.082" v="1748"/>
          <ac:grpSpMkLst>
            <pc:docMk/>
            <pc:sldMk cId="2989361982" sldId="324"/>
            <ac:grpSpMk id="4" creationId="{F10E4B8C-4865-F836-E7AD-6F40CA4DCBEE}"/>
          </ac:grpSpMkLst>
        </pc:grpChg>
        <pc:grpChg chg="add mod">
          <ac:chgData name="용수 김" userId="255fd299de52a389" providerId="LiveId" clId="{F9455CB8-1552-42FC-91CA-BF75D30201A6}" dt="2024-04-22T15:43:13.317" v="1769"/>
          <ac:grpSpMkLst>
            <pc:docMk/>
            <pc:sldMk cId="2989361982" sldId="324"/>
            <ac:grpSpMk id="8" creationId="{F316CFCF-903F-5D45-7E75-8E588F5A7FAC}"/>
          </ac:grpSpMkLst>
        </pc:grpChg>
        <pc:grpChg chg="mod">
          <ac:chgData name="용수 김" userId="255fd299de52a389" providerId="LiveId" clId="{F9455CB8-1552-42FC-91CA-BF75D30201A6}" dt="2024-04-22T15:43:13.317" v="1769"/>
          <ac:grpSpMkLst>
            <pc:docMk/>
            <pc:sldMk cId="2989361982" sldId="324"/>
            <ac:grpSpMk id="10" creationId="{654FE636-3240-08E3-1EE7-EF0621B9027C}"/>
          </ac:grpSpMkLst>
        </pc:grpChg>
        <pc:grpChg chg="del">
          <ac:chgData name="용수 김" userId="255fd299de52a389" providerId="LiveId" clId="{F9455CB8-1552-42FC-91CA-BF75D30201A6}" dt="2024-04-22T15:40:32.067" v="1706" actId="478"/>
          <ac:grpSpMkLst>
            <pc:docMk/>
            <pc:sldMk cId="2989361982" sldId="324"/>
            <ac:grpSpMk id="26" creationId="{FB92FAAB-A2B7-D12D-1C74-59CA7FE06476}"/>
          </ac:grpSpMkLst>
        </pc:grpChg>
        <pc:grpChg chg="del">
          <ac:chgData name="용수 김" userId="255fd299de52a389" providerId="LiveId" clId="{F9455CB8-1552-42FC-91CA-BF75D30201A6}" dt="2024-04-22T15:40:34.699" v="1708" actId="478"/>
          <ac:grpSpMkLst>
            <pc:docMk/>
            <pc:sldMk cId="2989361982" sldId="324"/>
            <ac:grpSpMk id="29" creationId="{B365550F-3C0D-1A43-F0DF-B652CA6C9D88}"/>
          </ac:grpSpMkLst>
        </pc:grpChg>
        <pc:grpChg chg="del">
          <ac:chgData name="용수 김" userId="255fd299de52a389" providerId="LiveId" clId="{F9455CB8-1552-42FC-91CA-BF75D30201A6}" dt="2024-04-22T15:40:20.600" v="1704" actId="478"/>
          <ac:grpSpMkLst>
            <pc:docMk/>
            <pc:sldMk cId="2989361982" sldId="324"/>
            <ac:grpSpMk id="1016" creationId="{00000000-0000-0000-0000-000000000000}"/>
          </ac:grpSpMkLst>
        </pc:grpChg>
        <pc:picChg chg="mod">
          <ac:chgData name="용수 김" userId="255fd299de52a389" providerId="LiveId" clId="{F9455CB8-1552-42FC-91CA-BF75D30201A6}" dt="2024-04-22T15:42:05.082" v="1748"/>
          <ac:picMkLst>
            <pc:docMk/>
            <pc:sldMk cId="2989361982" sldId="324"/>
            <ac:picMk id="7" creationId="{2141EBFD-BFD7-E118-1911-2CB763F4E8DD}"/>
          </ac:picMkLst>
        </pc:picChg>
        <pc:picChg chg="mod">
          <ac:chgData name="용수 김" userId="255fd299de52a389" providerId="LiveId" clId="{F9455CB8-1552-42FC-91CA-BF75D30201A6}" dt="2024-04-22T15:43:13.317" v="1769"/>
          <ac:picMkLst>
            <pc:docMk/>
            <pc:sldMk cId="2989361982" sldId="324"/>
            <ac:picMk id="13" creationId="{A8D9CC52-309C-D82B-AE5E-E5261C45682B}"/>
          </ac:picMkLst>
        </pc:picChg>
        <pc:picChg chg="add mod">
          <ac:chgData name="용수 김" userId="255fd299de52a389" providerId="LiveId" clId="{F9455CB8-1552-42FC-91CA-BF75D30201A6}" dt="2024-04-23T06:45:35.618" v="3723" actId="1076"/>
          <ac:picMkLst>
            <pc:docMk/>
            <pc:sldMk cId="2989361982" sldId="324"/>
            <ac:picMk id="16" creationId="{F8F0F6B1-C9BC-AD28-551D-8A44EB4B15B8}"/>
          </ac:picMkLst>
        </pc:picChg>
        <pc:picChg chg="add mod">
          <ac:chgData name="용수 김" userId="255fd299de52a389" providerId="LiveId" clId="{F9455CB8-1552-42FC-91CA-BF75D30201A6}" dt="2024-04-23T06:46:39.281" v="3733" actId="14100"/>
          <ac:picMkLst>
            <pc:docMk/>
            <pc:sldMk cId="2989361982" sldId="324"/>
            <ac:picMk id="26" creationId="{65AD62CE-3D5D-9FE2-FA55-8565F9B38CE7}"/>
          </ac:picMkLst>
        </pc:picChg>
        <pc:picChg chg="add mod">
          <ac:chgData name="용수 김" userId="255fd299de52a389" providerId="LiveId" clId="{F9455CB8-1552-42FC-91CA-BF75D30201A6}" dt="2024-04-23T06:47:10.533" v="3737" actId="14100"/>
          <ac:picMkLst>
            <pc:docMk/>
            <pc:sldMk cId="2989361982" sldId="324"/>
            <ac:picMk id="29" creationId="{7B1BDDD2-DE47-54E4-5054-8FF893F975D1}"/>
          </ac:picMkLst>
        </pc:picChg>
        <pc:picChg chg="add mod">
          <ac:chgData name="용수 김" userId="255fd299de52a389" providerId="LiveId" clId="{F9455CB8-1552-42FC-91CA-BF75D30201A6}" dt="2024-04-23T06:45:40.479" v="3724" actId="1076"/>
          <ac:picMkLst>
            <pc:docMk/>
            <pc:sldMk cId="2989361982" sldId="324"/>
            <ac:picMk id="42" creationId="{C12E3963-E487-A54B-0473-9AF6FCD44F67}"/>
          </ac:picMkLst>
        </pc:picChg>
      </pc:sldChg>
      <pc:sldChg chg="addSp delSp modSp mod">
        <pc:chgData name="용수 김" userId="255fd299de52a389" providerId="LiveId" clId="{F9455CB8-1552-42FC-91CA-BF75D30201A6}" dt="2024-04-23T06:37:39.223" v="3658" actId="14100"/>
        <pc:sldMkLst>
          <pc:docMk/>
          <pc:sldMk cId="2854120134" sldId="325"/>
        </pc:sldMkLst>
        <pc:spChg chg="del">
          <ac:chgData name="용수 김" userId="255fd299de52a389" providerId="LiveId" clId="{F9455CB8-1552-42FC-91CA-BF75D30201A6}" dt="2024-04-23T06:32:11.966" v="3540" actId="478"/>
          <ac:spMkLst>
            <pc:docMk/>
            <pc:sldMk cId="2854120134" sldId="325"/>
            <ac:spMk id="4" creationId="{907E8C41-0B8A-2BE1-E211-9133A7EB75E8}"/>
          </ac:spMkLst>
        </pc:spChg>
        <pc:spChg chg="del">
          <ac:chgData name="용수 김" userId="255fd299de52a389" providerId="LiveId" clId="{F9455CB8-1552-42FC-91CA-BF75D30201A6}" dt="2024-04-23T06:32:12.842" v="3541" actId="478"/>
          <ac:spMkLst>
            <pc:docMk/>
            <pc:sldMk cId="2854120134" sldId="325"/>
            <ac:spMk id="5" creationId="{2A8FEC42-BDC8-F282-4C67-AACB91BEA6B6}"/>
          </ac:spMkLst>
        </pc:spChg>
        <pc:spChg chg="mod">
          <ac:chgData name="용수 김" userId="255fd299de52a389" providerId="LiveId" clId="{F9455CB8-1552-42FC-91CA-BF75D30201A6}" dt="2024-04-23T06:27:13.253" v="3458"/>
          <ac:spMkLst>
            <pc:docMk/>
            <pc:sldMk cId="2854120134" sldId="325"/>
            <ac:spMk id="8" creationId="{34541CE5-826D-2383-3E27-FD37CE9596A3}"/>
          </ac:spMkLst>
        </pc:spChg>
        <pc:spChg chg="mod">
          <ac:chgData name="용수 김" userId="255fd299de52a389" providerId="LiveId" clId="{F9455CB8-1552-42FC-91CA-BF75D30201A6}" dt="2024-04-23T06:27:18.750" v="3459"/>
          <ac:spMkLst>
            <pc:docMk/>
            <pc:sldMk cId="2854120134" sldId="325"/>
            <ac:spMk id="14" creationId="{04BE5BB0-D0DA-CAA8-2362-66765155E095}"/>
          </ac:spMkLst>
        </pc:spChg>
        <pc:spChg chg="mod">
          <ac:chgData name="용수 김" userId="255fd299de52a389" providerId="LiveId" clId="{F9455CB8-1552-42FC-91CA-BF75D30201A6}" dt="2024-04-23T06:27:53.630" v="3484" actId="1076"/>
          <ac:spMkLst>
            <pc:docMk/>
            <pc:sldMk cId="2854120134" sldId="325"/>
            <ac:spMk id="32" creationId="{DC3E6730-8AF8-731E-5A82-2822E70CD8A8}"/>
          </ac:spMkLst>
        </pc:spChg>
        <pc:spChg chg="add del mod">
          <ac:chgData name="용수 김" userId="255fd299de52a389" providerId="LiveId" clId="{F9455CB8-1552-42FC-91CA-BF75D30201A6}" dt="2024-04-23T06:37:39.223" v="3658" actId="14100"/>
          <ac:spMkLst>
            <pc:docMk/>
            <pc:sldMk cId="2854120134" sldId="325"/>
            <ac:spMk id="35" creationId="{5B21969F-F3B9-AE93-9D76-6D7F75CEA092}"/>
          </ac:spMkLst>
        </pc:spChg>
        <pc:spChg chg="del">
          <ac:chgData name="용수 김" userId="255fd299de52a389" providerId="LiveId" clId="{F9455CB8-1552-42FC-91CA-BF75D30201A6}" dt="2024-04-23T06:22:00.962" v="3447" actId="478"/>
          <ac:spMkLst>
            <pc:docMk/>
            <pc:sldMk cId="2854120134" sldId="325"/>
            <ac:spMk id="37" creationId="{925FFA5E-407E-EF87-F882-0ED909273E1F}"/>
          </ac:spMkLst>
        </pc:spChg>
        <pc:spChg chg="mod">
          <ac:chgData name="용수 김" userId="255fd299de52a389" providerId="LiveId" clId="{F9455CB8-1552-42FC-91CA-BF75D30201A6}" dt="2024-04-23T06:37:35.605" v="3657" actId="14100"/>
          <ac:spMkLst>
            <pc:docMk/>
            <pc:sldMk cId="2854120134" sldId="325"/>
            <ac:spMk id="38" creationId="{0772863D-663B-BDE1-DCB4-0CC3E64D72B3}"/>
          </ac:spMkLst>
        </pc:spChg>
        <pc:spChg chg="del">
          <ac:chgData name="용수 김" userId="255fd299de52a389" providerId="LiveId" clId="{F9455CB8-1552-42FC-91CA-BF75D30201A6}" dt="2024-04-23T06:22:03.174" v="3449" actId="478"/>
          <ac:spMkLst>
            <pc:docMk/>
            <pc:sldMk cId="2854120134" sldId="325"/>
            <ac:spMk id="40" creationId="{B1930833-4CDC-4CE1-7FDA-7EB4259C2E8C}"/>
          </ac:spMkLst>
        </pc:spChg>
        <pc:spChg chg="mod">
          <ac:chgData name="용수 김" userId="255fd299de52a389" providerId="LiveId" clId="{F9455CB8-1552-42FC-91CA-BF75D30201A6}" dt="2024-04-23T06:21:57.387" v="3446" actId="14100"/>
          <ac:spMkLst>
            <pc:docMk/>
            <pc:sldMk cId="2854120134" sldId="325"/>
            <ac:spMk id="91" creationId="{00000000-0000-0000-0000-000000000000}"/>
          </ac:spMkLst>
        </pc:spChg>
        <pc:spChg chg="mod">
          <ac:chgData name="용수 김" userId="255fd299de52a389" providerId="LiveId" clId="{F9455CB8-1552-42FC-91CA-BF75D30201A6}" dt="2024-04-23T06:32:36.113" v="3547" actId="14100"/>
          <ac:spMkLst>
            <pc:docMk/>
            <pc:sldMk cId="2854120134" sldId="325"/>
            <ac:spMk id="105" creationId="{00000000-0000-0000-0000-000000000000}"/>
          </ac:spMkLst>
        </pc:spChg>
        <pc:grpChg chg="add mod">
          <ac:chgData name="용수 김" userId="255fd299de52a389" providerId="LiveId" clId="{F9455CB8-1552-42FC-91CA-BF75D30201A6}" dt="2024-04-23T06:27:13.253" v="3458"/>
          <ac:grpSpMkLst>
            <pc:docMk/>
            <pc:sldMk cId="2854120134" sldId="325"/>
            <ac:grpSpMk id="2" creationId="{0B16BD51-7034-E3D8-603B-BE84A641F062}"/>
          </ac:grpSpMkLst>
        </pc:grpChg>
        <pc:grpChg chg="mod">
          <ac:chgData name="용수 김" userId="255fd299de52a389" providerId="LiveId" clId="{F9455CB8-1552-42FC-91CA-BF75D30201A6}" dt="2024-04-23T06:27:13.253" v="3458"/>
          <ac:grpSpMkLst>
            <pc:docMk/>
            <pc:sldMk cId="2854120134" sldId="325"/>
            <ac:grpSpMk id="7" creationId="{D181256A-6CC3-F6F5-263F-A4654BFB3F18}"/>
          </ac:grpSpMkLst>
        </pc:grpChg>
        <pc:grpChg chg="add mod">
          <ac:chgData name="용수 김" userId="255fd299de52a389" providerId="LiveId" clId="{F9455CB8-1552-42FC-91CA-BF75D30201A6}" dt="2024-04-23T06:27:18.750" v="3459"/>
          <ac:grpSpMkLst>
            <pc:docMk/>
            <pc:sldMk cId="2854120134" sldId="325"/>
            <ac:grpSpMk id="11" creationId="{448BFE2C-BB50-DDBE-409B-E833372F567D}"/>
          </ac:grpSpMkLst>
        </pc:grpChg>
        <pc:grpChg chg="mod">
          <ac:chgData name="용수 김" userId="255fd299de52a389" providerId="LiveId" clId="{F9455CB8-1552-42FC-91CA-BF75D30201A6}" dt="2024-04-23T06:27:18.750" v="3459"/>
          <ac:grpSpMkLst>
            <pc:docMk/>
            <pc:sldMk cId="2854120134" sldId="325"/>
            <ac:grpSpMk id="13" creationId="{4BD99436-EE87-A806-C421-5BE35615FF97}"/>
          </ac:grpSpMkLst>
        </pc:grpChg>
        <pc:grpChg chg="del">
          <ac:chgData name="용수 김" userId="255fd299de52a389" providerId="LiveId" clId="{F9455CB8-1552-42FC-91CA-BF75D30201A6}" dt="2024-04-23T06:22:01.663" v="3448" actId="478"/>
          <ac:grpSpMkLst>
            <pc:docMk/>
            <pc:sldMk cId="2854120134" sldId="325"/>
            <ac:grpSpMk id="26" creationId="{FB92FAAB-A2B7-D12D-1C74-59CA7FE06476}"/>
          </ac:grpSpMkLst>
        </pc:grpChg>
        <pc:grpChg chg="add del">
          <ac:chgData name="용수 김" userId="255fd299de52a389" providerId="LiveId" clId="{F9455CB8-1552-42FC-91CA-BF75D30201A6}" dt="2024-04-23T06:22:07.338" v="3454" actId="478"/>
          <ac:grpSpMkLst>
            <pc:docMk/>
            <pc:sldMk cId="2854120134" sldId="325"/>
            <ac:grpSpMk id="29" creationId="{B365550F-3C0D-1A43-F0DF-B652CA6C9D88}"/>
          </ac:grpSpMkLst>
        </pc:grpChg>
        <pc:grpChg chg="del">
          <ac:chgData name="용수 김" userId="255fd299de52a389" providerId="LiveId" clId="{F9455CB8-1552-42FC-91CA-BF75D30201A6}" dt="2024-04-23T06:28:04.701" v="3485" actId="478"/>
          <ac:grpSpMkLst>
            <pc:docMk/>
            <pc:sldMk cId="2854120134" sldId="325"/>
            <ac:grpSpMk id="1016" creationId="{00000000-0000-0000-0000-000000000000}"/>
          </ac:grpSpMkLst>
        </pc:grpChg>
        <pc:picChg chg="mod">
          <ac:chgData name="용수 김" userId="255fd299de52a389" providerId="LiveId" clId="{F9455CB8-1552-42FC-91CA-BF75D30201A6}" dt="2024-04-23T06:27:13.253" v="3458"/>
          <ac:picMkLst>
            <pc:docMk/>
            <pc:sldMk cId="2854120134" sldId="325"/>
            <ac:picMk id="10" creationId="{BB4B7C65-7C24-B633-3B60-49E48EAC2D2C}"/>
          </ac:picMkLst>
        </pc:picChg>
        <pc:picChg chg="mod">
          <ac:chgData name="용수 김" userId="255fd299de52a389" providerId="LiveId" clId="{F9455CB8-1552-42FC-91CA-BF75D30201A6}" dt="2024-04-23T06:27:18.750" v="3459"/>
          <ac:picMkLst>
            <pc:docMk/>
            <pc:sldMk cId="2854120134" sldId="325"/>
            <ac:picMk id="16" creationId="{EFC50B69-BA2C-BFAB-1EA7-10A4AEAD9B6C}"/>
          </ac:picMkLst>
        </pc:picChg>
        <pc:picChg chg="add mod">
          <ac:chgData name="용수 김" userId="255fd299de52a389" providerId="LiveId" clId="{F9455CB8-1552-42FC-91CA-BF75D30201A6}" dt="2024-04-23T06:33:15.549" v="3553" actId="1076"/>
          <ac:picMkLst>
            <pc:docMk/>
            <pc:sldMk cId="2854120134" sldId="325"/>
            <ac:picMk id="42" creationId="{94488254-E183-0726-BE46-0F1D74B41AF0}"/>
          </ac:picMkLst>
        </pc:picChg>
      </pc:sldChg>
      <pc:sldChg chg="addSp delSp modSp mod">
        <pc:chgData name="용수 김" userId="255fd299de52a389" providerId="LiveId" clId="{F9455CB8-1552-42FC-91CA-BF75D30201A6}" dt="2024-04-23T06:21:38.538" v="3444" actId="2711"/>
        <pc:sldMkLst>
          <pc:docMk/>
          <pc:sldMk cId="3571245691" sldId="326"/>
        </pc:sldMkLst>
        <pc:spChg chg="del">
          <ac:chgData name="용수 김" userId="255fd299de52a389" providerId="LiveId" clId="{F9455CB8-1552-42FC-91CA-BF75D30201A6}" dt="2024-04-23T05:57:55.954" v="2905" actId="478"/>
          <ac:spMkLst>
            <pc:docMk/>
            <pc:sldMk cId="3571245691" sldId="326"/>
            <ac:spMk id="2" creationId="{C400552B-9B47-6527-D5C4-756574AB2D89}"/>
          </ac:spMkLst>
        </pc:spChg>
        <pc:spChg chg="del">
          <ac:chgData name="용수 김" userId="255fd299de52a389" providerId="LiveId" clId="{F9455CB8-1552-42FC-91CA-BF75D30201A6}" dt="2024-04-23T06:18:40.863" v="3411" actId="478"/>
          <ac:spMkLst>
            <pc:docMk/>
            <pc:sldMk cId="3571245691" sldId="326"/>
            <ac:spMk id="4" creationId="{907E8C41-0B8A-2BE1-E211-9133A7EB75E8}"/>
          </ac:spMkLst>
        </pc:spChg>
        <pc:spChg chg="del">
          <ac:chgData name="용수 김" userId="255fd299de52a389" providerId="LiveId" clId="{F9455CB8-1552-42FC-91CA-BF75D30201A6}" dt="2024-04-23T06:18:43.131" v="3412" actId="478"/>
          <ac:spMkLst>
            <pc:docMk/>
            <pc:sldMk cId="3571245691" sldId="326"/>
            <ac:spMk id="5" creationId="{2A8FEC42-BDC8-F282-4C67-AACB91BEA6B6}"/>
          </ac:spMkLst>
        </pc:spChg>
        <pc:spChg chg="mod">
          <ac:chgData name="용수 김" userId="255fd299de52a389" providerId="LiveId" clId="{F9455CB8-1552-42FC-91CA-BF75D30201A6}" dt="2024-04-23T06:21:38.538" v="3444" actId="2711"/>
          <ac:spMkLst>
            <pc:docMk/>
            <pc:sldMk cId="3571245691" sldId="326"/>
            <ac:spMk id="7" creationId="{F2AA4642-DEA8-414F-3EDC-762990862739}"/>
          </ac:spMkLst>
        </pc:spChg>
        <pc:spChg chg="del">
          <ac:chgData name="용수 김" userId="255fd299de52a389" providerId="LiveId" clId="{F9455CB8-1552-42FC-91CA-BF75D30201A6}" dt="2024-04-23T05:57:55.954" v="2905" actId="478"/>
          <ac:spMkLst>
            <pc:docMk/>
            <pc:sldMk cId="3571245691" sldId="326"/>
            <ac:spMk id="8" creationId="{E38CA9C7-50A3-C80F-E546-5F6480D09AD7}"/>
          </ac:spMkLst>
        </pc:spChg>
        <pc:spChg chg="mod">
          <ac:chgData name="용수 김" userId="255fd299de52a389" providerId="LiveId" clId="{F9455CB8-1552-42FC-91CA-BF75D30201A6}" dt="2024-04-23T06:15:25.874" v="3324"/>
          <ac:spMkLst>
            <pc:docMk/>
            <pc:sldMk cId="3571245691" sldId="326"/>
            <ac:spMk id="13" creationId="{5009E6F3-6904-F6C7-58FE-C6576FFD4936}"/>
          </ac:spMkLst>
        </pc:spChg>
        <pc:spChg chg="mod">
          <ac:chgData name="용수 김" userId="255fd299de52a389" providerId="LiveId" clId="{F9455CB8-1552-42FC-91CA-BF75D30201A6}" dt="2024-04-23T06:14:21.118" v="3294" actId="1076"/>
          <ac:spMkLst>
            <pc:docMk/>
            <pc:sldMk cId="3571245691" sldId="326"/>
            <ac:spMk id="32" creationId="{DC3E6730-8AF8-731E-5A82-2822E70CD8A8}"/>
          </ac:spMkLst>
        </pc:spChg>
        <pc:spChg chg="add del mod">
          <ac:chgData name="용수 김" userId="255fd299de52a389" providerId="LiveId" clId="{F9455CB8-1552-42FC-91CA-BF75D30201A6}" dt="2024-04-23T06:16:17.434" v="3328" actId="1076"/>
          <ac:spMkLst>
            <pc:docMk/>
            <pc:sldMk cId="3571245691" sldId="326"/>
            <ac:spMk id="35" creationId="{5B21969F-F3B9-AE93-9D76-6D7F75CEA092}"/>
          </ac:spMkLst>
        </pc:spChg>
        <pc:spChg chg="del">
          <ac:chgData name="용수 김" userId="255fd299de52a389" providerId="LiveId" clId="{F9455CB8-1552-42FC-91CA-BF75D30201A6}" dt="2024-04-23T06:14:38.721" v="3297" actId="478"/>
          <ac:spMkLst>
            <pc:docMk/>
            <pc:sldMk cId="3571245691" sldId="326"/>
            <ac:spMk id="37" creationId="{925FFA5E-407E-EF87-F882-0ED909273E1F}"/>
          </ac:spMkLst>
        </pc:spChg>
        <pc:spChg chg="mod">
          <ac:chgData name="용수 김" userId="255fd299de52a389" providerId="LiveId" clId="{F9455CB8-1552-42FC-91CA-BF75D30201A6}" dt="2024-04-23T06:16:46.452" v="3375" actId="14100"/>
          <ac:spMkLst>
            <pc:docMk/>
            <pc:sldMk cId="3571245691" sldId="326"/>
            <ac:spMk id="38" creationId="{0772863D-663B-BDE1-DCB4-0CC3E64D72B3}"/>
          </ac:spMkLst>
        </pc:spChg>
        <pc:spChg chg="del">
          <ac:chgData name="용수 김" userId="255fd299de52a389" providerId="LiveId" clId="{F9455CB8-1552-42FC-91CA-BF75D30201A6}" dt="2024-04-23T06:14:40.437" v="3299" actId="478"/>
          <ac:spMkLst>
            <pc:docMk/>
            <pc:sldMk cId="3571245691" sldId="326"/>
            <ac:spMk id="40" creationId="{B1930833-4CDC-4CE1-7FDA-7EB4259C2E8C}"/>
          </ac:spMkLst>
        </pc:spChg>
        <pc:spChg chg="mod">
          <ac:chgData name="용수 김" userId="255fd299de52a389" providerId="LiveId" clId="{F9455CB8-1552-42FC-91CA-BF75D30201A6}" dt="2024-04-23T06:15:29.151" v="3325"/>
          <ac:spMkLst>
            <pc:docMk/>
            <pc:sldMk cId="3571245691" sldId="326"/>
            <ac:spMk id="42" creationId="{AF0CB25B-F5E3-4E39-22AA-C4A81A51112D}"/>
          </ac:spMkLst>
        </pc:spChg>
        <pc:spChg chg="mod">
          <ac:chgData name="용수 김" userId="255fd299de52a389" providerId="LiveId" clId="{F9455CB8-1552-42FC-91CA-BF75D30201A6}" dt="2024-04-23T06:14:34.882" v="3296" actId="14100"/>
          <ac:spMkLst>
            <pc:docMk/>
            <pc:sldMk cId="3571245691" sldId="326"/>
            <ac:spMk id="91" creationId="{00000000-0000-0000-0000-000000000000}"/>
          </ac:spMkLst>
        </pc:spChg>
        <pc:grpChg chg="add mod">
          <ac:chgData name="용수 김" userId="255fd299de52a389" providerId="LiveId" clId="{F9455CB8-1552-42FC-91CA-BF75D30201A6}" dt="2024-04-23T06:15:25.874" v="3324"/>
          <ac:grpSpMkLst>
            <pc:docMk/>
            <pc:sldMk cId="3571245691" sldId="326"/>
            <ac:grpSpMk id="10" creationId="{D00F2D00-2577-41F0-D83B-CBB21A6FA043}"/>
          </ac:grpSpMkLst>
        </pc:grpChg>
        <pc:grpChg chg="mod">
          <ac:chgData name="용수 김" userId="255fd299de52a389" providerId="LiveId" clId="{F9455CB8-1552-42FC-91CA-BF75D30201A6}" dt="2024-04-23T06:15:25.874" v="3324"/>
          <ac:grpSpMkLst>
            <pc:docMk/>
            <pc:sldMk cId="3571245691" sldId="326"/>
            <ac:grpSpMk id="11" creationId="{778B424E-F112-02F9-E698-022505969070}"/>
          </ac:grpSpMkLst>
        </pc:grpChg>
        <pc:grpChg chg="add mod">
          <ac:chgData name="용수 김" userId="255fd299de52a389" providerId="LiveId" clId="{F9455CB8-1552-42FC-91CA-BF75D30201A6}" dt="2024-04-23T06:15:29.151" v="3325"/>
          <ac:grpSpMkLst>
            <pc:docMk/>
            <pc:sldMk cId="3571245691" sldId="326"/>
            <ac:grpSpMk id="16" creationId="{C27A98DB-1A5A-DDE3-13B5-B00DD35EDD6F}"/>
          </ac:grpSpMkLst>
        </pc:grpChg>
        <pc:grpChg chg="del">
          <ac:chgData name="용수 김" userId="255fd299de52a389" providerId="LiveId" clId="{F9455CB8-1552-42FC-91CA-BF75D30201A6}" dt="2024-04-23T06:14:39.454" v="3298" actId="478"/>
          <ac:grpSpMkLst>
            <pc:docMk/>
            <pc:sldMk cId="3571245691" sldId="326"/>
            <ac:grpSpMk id="26" creationId="{FB92FAAB-A2B7-D12D-1C74-59CA7FE06476}"/>
          </ac:grpSpMkLst>
        </pc:grpChg>
        <pc:grpChg chg="del">
          <ac:chgData name="용수 김" userId="255fd299de52a389" providerId="LiveId" clId="{F9455CB8-1552-42FC-91CA-BF75D30201A6}" dt="2024-04-23T06:14:44.372" v="3302" actId="478"/>
          <ac:grpSpMkLst>
            <pc:docMk/>
            <pc:sldMk cId="3571245691" sldId="326"/>
            <ac:grpSpMk id="29" creationId="{B365550F-3C0D-1A43-F0DF-B652CA6C9D88}"/>
          </ac:grpSpMkLst>
        </pc:grpChg>
        <pc:grpChg chg="mod">
          <ac:chgData name="용수 김" userId="255fd299de52a389" providerId="LiveId" clId="{F9455CB8-1552-42FC-91CA-BF75D30201A6}" dt="2024-04-23T06:15:29.151" v="3325"/>
          <ac:grpSpMkLst>
            <pc:docMk/>
            <pc:sldMk cId="3571245691" sldId="326"/>
            <ac:grpSpMk id="41" creationId="{BD2FE99F-809C-9419-D44D-22A4143118D7}"/>
          </ac:grpSpMkLst>
        </pc:grpChg>
        <pc:grpChg chg="del">
          <ac:chgData name="용수 김" userId="255fd299de52a389" providerId="LiveId" clId="{F9455CB8-1552-42FC-91CA-BF75D30201A6}" dt="2024-04-23T05:57:52.602" v="2904" actId="478"/>
          <ac:grpSpMkLst>
            <pc:docMk/>
            <pc:sldMk cId="3571245691" sldId="326"/>
            <ac:grpSpMk id="1016" creationId="{00000000-0000-0000-0000-000000000000}"/>
          </ac:grpSpMkLst>
        </pc:grpChg>
        <pc:picChg chg="mod">
          <ac:chgData name="용수 김" userId="255fd299de52a389" providerId="LiveId" clId="{F9455CB8-1552-42FC-91CA-BF75D30201A6}" dt="2024-04-23T06:15:25.874" v="3324"/>
          <ac:picMkLst>
            <pc:docMk/>
            <pc:sldMk cId="3571245691" sldId="326"/>
            <ac:picMk id="14" creationId="{A17FABEB-E142-EEA8-C1C6-507897874998}"/>
          </ac:picMkLst>
        </pc:picChg>
        <pc:picChg chg="mod">
          <ac:chgData name="용수 김" userId="255fd299de52a389" providerId="LiveId" clId="{F9455CB8-1552-42FC-91CA-BF75D30201A6}" dt="2024-04-23T06:15:29.151" v="3325"/>
          <ac:picMkLst>
            <pc:docMk/>
            <pc:sldMk cId="3571245691" sldId="326"/>
            <ac:picMk id="43" creationId="{66DA92B8-56D1-7F10-8CE3-05DF1D0C35B4}"/>
          </ac:picMkLst>
        </pc:picChg>
        <pc:picChg chg="add mod">
          <ac:chgData name="용수 김" userId="255fd299de52a389" providerId="LiveId" clId="{F9455CB8-1552-42FC-91CA-BF75D30201A6}" dt="2024-04-23T06:17:20.656" v="3381" actId="14100"/>
          <ac:picMkLst>
            <pc:docMk/>
            <pc:sldMk cId="3571245691" sldId="326"/>
            <ac:picMk id="45" creationId="{A209F2AF-F63F-2B95-3B90-E64673E9A232}"/>
          </ac:picMkLst>
        </pc:picChg>
      </pc:sldChg>
      <pc:sldChg chg="add del">
        <pc:chgData name="용수 김" userId="255fd299de52a389" providerId="LiveId" clId="{F9455CB8-1552-42FC-91CA-BF75D30201A6}" dt="2024-04-23T07:48:13.305" v="5703" actId="47"/>
        <pc:sldMkLst>
          <pc:docMk/>
          <pc:sldMk cId="2441660067" sldId="327"/>
        </pc:sldMkLst>
      </pc:sldChg>
      <pc:sldChg chg="addSp delSp modSp add mod">
        <pc:chgData name="용수 김" userId="255fd299de52a389" providerId="LiveId" clId="{F9455CB8-1552-42FC-91CA-BF75D30201A6}" dt="2024-04-24T08:24:54.798" v="6290" actId="1076"/>
        <pc:sldMkLst>
          <pc:docMk/>
          <pc:sldMk cId="3807023902" sldId="327"/>
        </pc:sldMkLst>
        <pc:spChg chg="add del mod">
          <ac:chgData name="용수 김" userId="255fd299de52a389" providerId="LiveId" clId="{F9455CB8-1552-42FC-91CA-BF75D30201A6}" dt="2024-04-24T08:24:20.711" v="6284" actId="478"/>
          <ac:spMkLst>
            <pc:docMk/>
            <pc:sldMk cId="3807023902" sldId="327"/>
            <ac:spMk id="14" creationId="{9CD1615A-CF1C-BA04-9472-86B5AE1898AC}"/>
          </ac:spMkLst>
        </pc:spChg>
        <pc:spChg chg="mod">
          <ac:chgData name="용수 김" userId="255fd299de52a389" providerId="LiveId" clId="{F9455CB8-1552-42FC-91CA-BF75D30201A6}" dt="2024-04-23T08:45:08.464" v="5869" actId="20577"/>
          <ac:spMkLst>
            <pc:docMk/>
            <pc:sldMk cId="3807023902" sldId="327"/>
            <ac:spMk id="35" creationId="{5B21969F-F3B9-AE93-9D76-6D7F75CEA092}"/>
          </ac:spMkLst>
        </pc:spChg>
        <pc:spChg chg="mod">
          <ac:chgData name="용수 김" userId="255fd299de52a389" providerId="LiveId" clId="{F9455CB8-1552-42FC-91CA-BF75D30201A6}" dt="2024-04-23T08:45:17.867" v="5884" actId="14100"/>
          <ac:spMkLst>
            <pc:docMk/>
            <pc:sldMk cId="3807023902" sldId="327"/>
            <ac:spMk id="38" creationId="{0772863D-663B-BDE1-DCB4-0CC3E64D72B3}"/>
          </ac:spMkLst>
        </pc:spChg>
        <pc:spChg chg="del">
          <ac:chgData name="용수 김" userId="255fd299de52a389" providerId="LiveId" clId="{F9455CB8-1552-42FC-91CA-BF75D30201A6}" dt="2024-04-23T08:47:03.439" v="6020" actId="478"/>
          <ac:spMkLst>
            <pc:docMk/>
            <pc:sldMk cId="3807023902" sldId="327"/>
            <ac:spMk id="45" creationId="{48D0D225-B921-8BED-07A0-9233AA4F3EAE}"/>
          </ac:spMkLst>
        </pc:spChg>
        <pc:spChg chg="del">
          <ac:chgData name="용수 김" userId="255fd299de52a389" providerId="LiveId" clId="{F9455CB8-1552-42FC-91CA-BF75D30201A6}" dt="2024-04-23T08:47:04.953" v="6021" actId="478"/>
          <ac:spMkLst>
            <pc:docMk/>
            <pc:sldMk cId="3807023902" sldId="327"/>
            <ac:spMk id="46" creationId="{D60D12D0-DBE2-7B05-70AB-13DE095D8946}"/>
          </ac:spMkLst>
        </pc:spChg>
        <pc:spChg chg="mod">
          <ac:chgData name="용수 김" userId="255fd299de52a389" providerId="LiveId" clId="{F9455CB8-1552-42FC-91CA-BF75D30201A6}" dt="2024-04-23T08:48:12.303" v="6200" actId="20577"/>
          <ac:spMkLst>
            <pc:docMk/>
            <pc:sldMk cId="3807023902" sldId="327"/>
            <ac:spMk id="105" creationId="{00000000-0000-0000-0000-000000000000}"/>
          </ac:spMkLst>
        </pc:spChg>
        <pc:picChg chg="del">
          <ac:chgData name="용수 김" userId="255fd299de52a389" providerId="LiveId" clId="{F9455CB8-1552-42FC-91CA-BF75D30201A6}" dt="2024-04-23T08:45:32.698" v="5886" actId="478"/>
          <ac:picMkLst>
            <pc:docMk/>
            <pc:sldMk cId="3807023902" sldId="327"/>
            <ac:picMk id="16" creationId="{920DC736-49D4-0DA3-5DC5-DE23D243D9D9}"/>
          </ac:picMkLst>
        </pc:picChg>
        <pc:picChg chg="add mod">
          <ac:chgData name="용수 김" userId="255fd299de52a389" providerId="LiveId" clId="{F9455CB8-1552-42FC-91CA-BF75D30201A6}" dt="2024-04-24T08:24:54.798" v="6290" actId="1076"/>
          <ac:picMkLst>
            <pc:docMk/>
            <pc:sldMk cId="3807023902" sldId="327"/>
            <ac:picMk id="26" creationId="{99F5DB14-F62B-15D0-5CCE-8E3EAF29DECB}"/>
          </ac:picMkLst>
        </pc:picChg>
        <pc:picChg chg="del">
          <ac:chgData name="용수 김" userId="255fd299de52a389" providerId="LiveId" clId="{F9455CB8-1552-42FC-91CA-BF75D30201A6}" dt="2024-04-23T08:45:31.441" v="5885" actId="478"/>
          <ac:picMkLst>
            <pc:docMk/>
            <pc:sldMk cId="3807023902" sldId="327"/>
            <ac:picMk id="42" creationId="{5B176D91-1FA4-265A-3E80-0F1DD2A1F8BC}"/>
          </ac:picMkLst>
        </pc:picChg>
        <pc:picChg chg="del">
          <ac:chgData name="용수 김" userId="255fd299de52a389" providerId="LiveId" clId="{F9455CB8-1552-42FC-91CA-BF75D30201A6}" dt="2024-04-23T08:45:33.470" v="5887" actId="478"/>
          <ac:picMkLst>
            <pc:docMk/>
            <pc:sldMk cId="3807023902" sldId="327"/>
            <ac:picMk id="44" creationId="{3D496C42-EDF8-21A9-89AC-B7908F6C8181}"/>
          </ac:picMkLst>
        </pc:picChg>
      </pc:sldChg>
      <pc:sldChg chg="addSp delSp modSp add mod">
        <pc:chgData name="용수 김" userId="255fd299de52a389" providerId="LiveId" clId="{F9455CB8-1552-42FC-91CA-BF75D30201A6}" dt="2024-04-24T09:25:18.422" v="6844" actId="14100"/>
        <pc:sldMkLst>
          <pc:docMk/>
          <pc:sldMk cId="4249516232" sldId="328"/>
        </pc:sldMkLst>
        <pc:spChg chg="mod">
          <ac:chgData name="용수 김" userId="255fd299de52a389" providerId="LiveId" clId="{F9455CB8-1552-42FC-91CA-BF75D30201A6}" dt="2024-04-24T09:14:27.895" v="6307" actId="20577"/>
          <ac:spMkLst>
            <pc:docMk/>
            <pc:sldMk cId="4249516232" sldId="328"/>
            <ac:spMk id="35" creationId="{5B21969F-F3B9-AE93-9D76-6D7F75CEA092}"/>
          </ac:spMkLst>
        </pc:spChg>
        <pc:spChg chg="mod">
          <ac:chgData name="용수 김" userId="255fd299de52a389" providerId="LiveId" clId="{F9455CB8-1552-42FC-91CA-BF75D30201A6}" dt="2024-04-24T09:25:18.422" v="6844" actId="14100"/>
          <ac:spMkLst>
            <pc:docMk/>
            <pc:sldMk cId="4249516232" sldId="328"/>
            <ac:spMk id="38" creationId="{0772863D-663B-BDE1-DCB4-0CC3E64D72B3}"/>
          </ac:spMkLst>
        </pc:spChg>
        <pc:spChg chg="mod">
          <ac:chgData name="용수 김" userId="255fd299de52a389" providerId="LiveId" clId="{F9455CB8-1552-42FC-91CA-BF75D30201A6}" dt="2024-04-24T09:24:07.416" v="6802" actId="20577"/>
          <ac:spMkLst>
            <pc:docMk/>
            <pc:sldMk cId="4249516232" sldId="328"/>
            <ac:spMk id="105" creationId="{00000000-0000-0000-0000-000000000000}"/>
          </ac:spMkLst>
        </pc:spChg>
        <pc:picChg chg="add mod">
          <ac:chgData name="용수 김" userId="255fd299de52a389" providerId="LiveId" clId="{F9455CB8-1552-42FC-91CA-BF75D30201A6}" dt="2024-04-24T09:17:36.148" v="6360" actId="1076"/>
          <ac:picMkLst>
            <pc:docMk/>
            <pc:sldMk cId="4249516232" sldId="328"/>
            <ac:picMk id="16" creationId="{A52C452F-5C40-D681-07E8-ACF917B1D7BF}"/>
          </ac:picMkLst>
        </pc:picChg>
        <pc:picChg chg="del">
          <ac:chgData name="용수 김" userId="255fd299de52a389" providerId="LiveId" clId="{F9455CB8-1552-42FC-91CA-BF75D30201A6}" dt="2024-04-24T09:14:10.236" v="6292" actId="478"/>
          <ac:picMkLst>
            <pc:docMk/>
            <pc:sldMk cId="4249516232" sldId="328"/>
            <ac:picMk id="26" creationId="{99F5DB14-F62B-15D0-5CCE-8E3EAF29DECB}"/>
          </ac:picMkLst>
        </pc:picChg>
        <pc:picChg chg="add mod">
          <ac:chgData name="용수 김" userId="255fd299de52a389" providerId="LiveId" clId="{F9455CB8-1552-42FC-91CA-BF75D30201A6}" dt="2024-04-24T09:16:23.976" v="6354" actId="14100"/>
          <ac:picMkLst>
            <pc:docMk/>
            <pc:sldMk cId="4249516232" sldId="328"/>
            <ac:picMk id="29" creationId="{210B532A-8736-E720-A11B-FF47BB4994DA}"/>
          </ac:picMkLst>
        </pc:picChg>
        <pc:picChg chg="add mod">
          <ac:chgData name="용수 김" userId="255fd299de52a389" providerId="LiveId" clId="{F9455CB8-1552-42FC-91CA-BF75D30201A6}" dt="2024-04-24T09:16:45.382" v="6356" actId="14100"/>
          <ac:picMkLst>
            <pc:docMk/>
            <pc:sldMk cId="4249516232" sldId="328"/>
            <ac:picMk id="37" creationId="{5793C341-7354-4335-D8F7-1260F7828CC4}"/>
          </ac:picMkLst>
        </pc:picChg>
        <pc:picChg chg="add mod">
          <ac:chgData name="용수 김" userId="255fd299de52a389" providerId="LiveId" clId="{F9455CB8-1552-42FC-91CA-BF75D30201A6}" dt="2024-04-24T09:16:11.089" v="6352" actId="14100"/>
          <ac:picMkLst>
            <pc:docMk/>
            <pc:sldMk cId="4249516232" sldId="328"/>
            <ac:picMk id="41" creationId="{661D218A-65D7-D2BB-7244-AA6A2BE1C830}"/>
          </ac:picMkLst>
        </pc:picChg>
      </pc:sldChg>
      <pc:sldChg chg="addSp delSp modSp add mod">
        <pc:chgData name="용수 김" userId="255fd299de52a389" providerId="LiveId" clId="{F9455CB8-1552-42FC-91CA-BF75D30201A6}" dt="2024-04-25T05:58:24.454" v="7307" actId="20577"/>
        <pc:sldMkLst>
          <pc:docMk/>
          <pc:sldMk cId="871262033" sldId="329"/>
        </pc:sldMkLst>
        <pc:spChg chg="mod">
          <ac:chgData name="용수 김" userId="255fd299de52a389" providerId="LiveId" clId="{F9455CB8-1552-42FC-91CA-BF75D30201A6}" dt="2024-04-24T09:27:52.842" v="6918" actId="20577"/>
          <ac:spMkLst>
            <pc:docMk/>
            <pc:sldMk cId="871262033" sldId="329"/>
            <ac:spMk id="38" creationId="{0772863D-663B-BDE1-DCB4-0CC3E64D72B3}"/>
          </ac:spMkLst>
        </pc:spChg>
        <pc:spChg chg="mod">
          <ac:chgData name="용수 김" userId="255fd299de52a389" providerId="LiveId" clId="{F9455CB8-1552-42FC-91CA-BF75D30201A6}" dt="2024-04-25T05:58:24.454" v="7307" actId="20577"/>
          <ac:spMkLst>
            <pc:docMk/>
            <pc:sldMk cId="871262033" sldId="329"/>
            <ac:spMk id="105" creationId="{00000000-0000-0000-0000-000000000000}"/>
          </ac:spMkLst>
        </pc:spChg>
        <pc:picChg chg="del">
          <ac:chgData name="용수 김" userId="255fd299de52a389" providerId="LiveId" clId="{F9455CB8-1552-42FC-91CA-BF75D30201A6}" dt="2024-04-24T09:24:26.088" v="6804" actId="478"/>
          <ac:picMkLst>
            <pc:docMk/>
            <pc:sldMk cId="871262033" sldId="329"/>
            <ac:picMk id="16" creationId="{A52C452F-5C40-D681-07E8-ACF917B1D7BF}"/>
          </ac:picMkLst>
        </pc:picChg>
        <pc:picChg chg="add mod">
          <ac:chgData name="용수 김" userId="255fd299de52a389" providerId="LiveId" clId="{F9455CB8-1552-42FC-91CA-BF75D30201A6}" dt="2024-04-24T09:26:34.882" v="6863" actId="14100"/>
          <ac:picMkLst>
            <pc:docMk/>
            <pc:sldMk cId="871262033" sldId="329"/>
            <ac:picMk id="26" creationId="{AFFB6ECD-13D8-19DE-5A94-4F9C173AEC7D}"/>
          </ac:picMkLst>
        </pc:picChg>
        <pc:picChg chg="del">
          <ac:chgData name="용수 김" userId="255fd299de52a389" providerId="LiveId" clId="{F9455CB8-1552-42FC-91CA-BF75D30201A6}" dt="2024-04-24T09:24:28.036" v="6807" actId="478"/>
          <ac:picMkLst>
            <pc:docMk/>
            <pc:sldMk cId="871262033" sldId="329"/>
            <ac:picMk id="29" creationId="{210B532A-8736-E720-A11B-FF47BB4994DA}"/>
          </ac:picMkLst>
        </pc:picChg>
        <pc:picChg chg="add mod">
          <ac:chgData name="용수 김" userId="255fd299de52a389" providerId="LiveId" clId="{F9455CB8-1552-42FC-91CA-BF75D30201A6}" dt="2024-04-24T09:26:26.320" v="6861" actId="14100"/>
          <ac:picMkLst>
            <pc:docMk/>
            <pc:sldMk cId="871262033" sldId="329"/>
            <ac:picMk id="31" creationId="{1BC0B25C-C1BA-C6C6-6FE6-36019C4D99F4}"/>
          </ac:picMkLst>
        </pc:picChg>
        <pc:picChg chg="del">
          <ac:chgData name="용수 김" userId="255fd299de52a389" providerId="LiveId" clId="{F9455CB8-1552-42FC-91CA-BF75D30201A6}" dt="2024-04-24T09:24:26.804" v="6805" actId="478"/>
          <ac:picMkLst>
            <pc:docMk/>
            <pc:sldMk cId="871262033" sldId="329"/>
            <ac:picMk id="37" creationId="{5793C341-7354-4335-D8F7-1260F7828CC4}"/>
          </ac:picMkLst>
        </pc:picChg>
        <pc:picChg chg="del">
          <ac:chgData name="용수 김" userId="255fd299de52a389" providerId="LiveId" clId="{F9455CB8-1552-42FC-91CA-BF75D30201A6}" dt="2024-04-24T09:24:27.408" v="6806" actId="478"/>
          <ac:picMkLst>
            <pc:docMk/>
            <pc:sldMk cId="871262033" sldId="329"/>
            <ac:picMk id="41" creationId="{661D218A-65D7-D2BB-7244-AA6A2BE1C830}"/>
          </ac:picMkLst>
        </pc:picChg>
        <pc:picChg chg="add mod">
          <ac:chgData name="용수 김" userId="255fd299de52a389" providerId="LiveId" clId="{F9455CB8-1552-42FC-91CA-BF75D30201A6}" dt="2024-04-24T09:26:58.202" v="6866" actId="1076"/>
          <ac:picMkLst>
            <pc:docMk/>
            <pc:sldMk cId="871262033" sldId="329"/>
            <ac:picMk id="42" creationId="{E0A6F7E3-97A3-2CCD-EA2B-96BB6A91DC5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0898D79-1311-4F22-9C55-90DB772404E2}" type="datetime1">
              <a:rPr lang="ko-KR" altLang="en-US"/>
              <a:pPr lvl="0">
                <a:defRPr/>
              </a:pPr>
              <a:t>2024-04-25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2"/>
            <a:ext cx="4457700" cy="9159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2"/>
            <a:ext cx="4457700" cy="9159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25D7C08-506D-479F-9C10-CE1F2E6E752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0AAB896-7266-423A-9B3C-152AF13F7406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42900" y="2286000"/>
            <a:ext cx="10973435" cy="61728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30235" cy="72015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>
              <a:buFontTx/>
              <a:buNone/>
              <a:defRPr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5"/>
          </p:nvPr>
        </p:nvSpPr>
        <p:spPr>
          <a:xfrm>
            <a:off x="5828030" y="17371695"/>
            <a:ext cx="4458335" cy="9163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8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7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60.png"/><Relationship Id="rId5" Type="http://schemas.openxmlformats.org/officeDocument/2006/relationships/image" Target="../media/image10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9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75.png"/><Relationship Id="rId3" Type="http://schemas.openxmlformats.org/officeDocument/2006/relationships/image" Target="../media/image8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74.png"/><Relationship Id="rId2" Type="http://schemas.openxmlformats.org/officeDocument/2006/relationships/image" Target="../media/image7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60.png"/><Relationship Id="rId5" Type="http://schemas.openxmlformats.org/officeDocument/2006/relationships/image" Target="../media/image10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19" Type="http://schemas.openxmlformats.org/officeDocument/2006/relationships/image" Target="../media/image76.png"/><Relationship Id="rId4" Type="http://schemas.openxmlformats.org/officeDocument/2006/relationships/image" Target="../media/image9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8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7.pn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60.png"/><Relationship Id="rId5" Type="http://schemas.openxmlformats.org/officeDocument/2006/relationships/image" Target="../media/image10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9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8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7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60.png"/><Relationship Id="rId5" Type="http://schemas.openxmlformats.org/officeDocument/2006/relationships/image" Target="../media/image10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9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8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80.png"/><Relationship Id="rId2" Type="http://schemas.openxmlformats.org/officeDocument/2006/relationships/image" Target="../media/image7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60.png"/><Relationship Id="rId5" Type="http://schemas.openxmlformats.org/officeDocument/2006/relationships/image" Target="../media/image10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9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8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82.png"/><Relationship Id="rId2" Type="http://schemas.openxmlformats.org/officeDocument/2006/relationships/image" Target="../media/image7.png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60.png"/><Relationship Id="rId5" Type="http://schemas.openxmlformats.org/officeDocument/2006/relationships/image" Target="../media/image10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9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8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7.png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60.png"/><Relationship Id="rId5" Type="http://schemas.openxmlformats.org/officeDocument/2006/relationships/image" Target="../media/image10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9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8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7.png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60.png"/><Relationship Id="rId5" Type="http://schemas.openxmlformats.org/officeDocument/2006/relationships/image" Target="../media/image10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9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8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86.png"/><Relationship Id="rId2" Type="http://schemas.openxmlformats.org/officeDocument/2006/relationships/image" Target="../media/image7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60.png"/><Relationship Id="rId5" Type="http://schemas.openxmlformats.org/officeDocument/2006/relationships/image" Target="../media/image10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9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8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7.png"/><Relationship Id="rId16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60.png"/><Relationship Id="rId5" Type="http://schemas.openxmlformats.org/officeDocument/2006/relationships/image" Target="../media/image10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9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90.png"/><Relationship Id="rId3" Type="http://schemas.openxmlformats.org/officeDocument/2006/relationships/image" Target="../media/image8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89.png"/><Relationship Id="rId2" Type="http://schemas.openxmlformats.org/officeDocument/2006/relationships/image" Target="../media/image7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60.png"/><Relationship Id="rId5" Type="http://schemas.openxmlformats.org/officeDocument/2006/relationships/image" Target="../media/image10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19" Type="http://schemas.openxmlformats.org/officeDocument/2006/relationships/image" Target="../media/image91.png"/><Relationship Id="rId4" Type="http://schemas.openxmlformats.org/officeDocument/2006/relationships/image" Target="../media/image9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94.png"/><Relationship Id="rId3" Type="http://schemas.openxmlformats.org/officeDocument/2006/relationships/image" Target="../media/image8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93.png"/><Relationship Id="rId2" Type="http://schemas.openxmlformats.org/officeDocument/2006/relationships/image" Target="../media/image7.png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60.png"/><Relationship Id="rId5" Type="http://schemas.openxmlformats.org/officeDocument/2006/relationships/image" Target="../media/image10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9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8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96.png"/><Relationship Id="rId2" Type="http://schemas.openxmlformats.org/officeDocument/2006/relationships/image" Target="../media/image7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60.png"/><Relationship Id="rId5" Type="http://schemas.openxmlformats.org/officeDocument/2006/relationships/image" Target="../media/image10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9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99.png"/><Relationship Id="rId3" Type="http://schemas.openxmlformats.org/officeDocument/2006/relationships/image" Target="../media/image8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98.png"/><Relationship Id="rId2" Type="http://schemas.openxmlformats.org/officeDocument/2006/relationships/image" Target="../media/image7.png"/><Relationship Id="rId16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60.png"/><Relationship Id="rId5" Type="http://schemas.openxmlformats.org/officeDocument/2006/relationships/image" Target="../media/image10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9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8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7.png"/><Relationship Id="rId16" Type="http://schemas.openxmlformats.org/officeDocument/2006/relationships/image" Target="../media/image10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60.png"/><Relationship Id="rId5" Type="http://schemas.openxmlformats.org/officeDocument/2006/relationships/image" Target="../media/image10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9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103.png"/><Relationship Id="rId3" Type="http://schemas.openxmlformats.org/officeDocument/2006/relationships/image" Target="../media/image8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102.png"/><Relationship Id="rId2" Type="http://schemas.openxmlformats.org/officeDocument/2006/relationships/image" Target="../media/image7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60.png"/><Relationship Id="rId5" Type="http://schemas.openxmlformats.org/officeDocument/2006/relationships/image" Target="../media/image10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19" Type="http://schemas.openxmlformats.org/officeDocument/2006/relationships/image" Target="../media/image104.png"/><Relationship Id="rId4" Type="http://schemas.openxmlformats.org/officeDocument/2006/relationships/image" Target="../media/image9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107.png"/><Relationship Id="rId3" Type="http://schemas.openxmlformats.org/officeDocument/2006/relationships/image" Target="../media/image8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106.png"/><Relationship Id="rId2" Type="http://schemas.openxmlformats.org/officeDocument/2006/relationships/image" Target="../media/image7.png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60.png"/><Relationship Id="rId5" Type="http://schemas.openxmlformats.org/officeDocument/2006/relationships/image" Target="../media/image10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9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4.png"/><Relationship Id="rId18" Type="http://schemas.openxmlformats.org/officeDocument/2006/relationships/image" Target="../media/image119.png"/><Relationship Id="rId3" Type="http://schemas.openxmlformats.org/officeDocument/2006/relationships/image" Target="../media/image8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17" Type="http://schemas.openxmlformats.org/officeDocument/2006/relationships/image" Target="../media/image118.png"/><Relationship Id="rId2" Type="http://schemas.openxmlformats.org/officeDocument/2006/relationships/image" Target="../media/image7.png"/><Relationship Id="rId16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12.png"/><Relationship Id="rId5" Type="http://schemas.openxmlformats.org/officeDocument/2006/relationships/image" Target="../media/image10.png"/><Relationship Id="rId15" Type="http://schemas.openxmlformats.org/officeDocument/2006/relationships/image" Target="../media/image116.png"/><Relationship Id="rId10" Type="http://schemas.openxmlformats.org/officeDocument/2006/relationships/image" Target="../media/image111.png"/><Relationship Id="rId19" Type="http://schemas.openxmlformats.org/officeDocument/2006/relationships/image" Target="../media/image56.png"/><Relationship Id="rId4" Type="http://schemas.openxmlformats.org/officeDocument/2006/relationships/image" Target="../media/image9.png"/><Relationship Id="rId9" Type="http://schemas.openxmlformats.org/officeDocument/2006/relationships/image" Target="../media/image110.png"/><Relationship Id="rId14" Type="http://schemas.openxmlformats.org/officeDocument/2006/relationships/image" Target="../media/image1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2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33.png"/><Relationship Id="rId5" Type="http://schemas.openxmlformats.org/officeDocument/2006/relationships/image" Target="../media/image7.png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8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2" Type="http://schemas.openxmlformats.org/officeDocument/2006/relationships/image" Target="../media/image7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5" Type="http://schemas.openxmlformats.org/officeDocument/2006/relationships/image" Target="../media/image10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9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8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../media/image7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60.png"/><Relationship Id="rId5" Type="http://schemas.openxmlformats.org/officeDocument/2006/relationships/image" Target="../media/image10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9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8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8.png"/><Relationship Id="rId2" Type="http://schemas.openxmlformats.org/officeDocument/2006/relationships/image" Target="../media/image7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60.png"/><Relationship Id="rId5" Type="http://schemas.openxmlformats.org/officeDocument/2006/relationships/image" Target="../media/image10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9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8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7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60.png"/><Relationship Id="rId5" Type="http://schemas.openxmlformats.org/officeDocument/2006/relationships/image" Target="../media/image10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9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8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71.png"/><Relationship Id="rId2" Type="http://schemas.openxmlformats.org/officeDocument/2006/relationships/image" Target="../media/image7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60.png"/><Relationship Id="rId5" Type="http://schemas.openxmlformats.org/officeDocument/2006/relationships/image" Target="../media/image10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9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3270" y="571500"/>
            <a:ext cx="1903730" cy="1144905"/>
            <a:chOff x="4573270" y="571500"/>
            <a:chExt cx="1903730" cy="1144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573270" y="571500"/>
              <a:ext cx="1903730" cy="1144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4625" y="562610"/>
            <a:ext cx="1903730" cy="1144905"/>
            <a:chOff x="6524625" y="562610"/>
            <a:chExt cx="1903730" cy="114490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524625" y="562610"/>
              <a:ext cx="1903730" cy="11449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75980" y="562610"/>
            <a:ext cx="1903730" cy="1144905"/>
            <a:chOff x="8475980" y="562610"/>
            <a:chExt cx="1903730" cy="11449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475980" y="562610"/>
              <a:ext cx="1903730" cy="11449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36860" y="562610"/>
            <a:ext cx="1903730" cy="1144905"/>
            <a:chOff x="10436860" y="562610"/>
            <a:chExt cx="1903730" cy="114490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436860" y="562610"/>
              <a:ext cx="1903730" cy="11449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88215" y="553085"/>
            <a:ext cx="1903730" cy="1144905"/>
            <a:chOff x="12388215" y="553085"/>
            <a:chExt cx="1903730" cy="11449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2388215" y="553085"/>
              <a:ext cx="1903730" cy="11449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39570" y="553085"/>
            <a:ext cx="1903730" cy="1144905"/>
            <a:chOff x="14339570" y="553085"/>
            <a:chExt cx="1903730" cy="114490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4339570" y="553085"/>
              <a:ext cx="1903730" cy="114490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621280" y="571500"/>
            <a:ext cx="1903730" cy="1144905"/>
            <a:chOff x="2621280" y="571500"/>
            <a:chExt cx="1903730" cy="114490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621280" y="571500"/>
              <a:ext cx="1903730" cy="114490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6750" y="476250"/>
            <a:ext cx="1907540" cy="1144905"/>
            <a:chOff x="666750" y="476250"/>
            <a:chExt cx="1907540" cy="114490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66750" y="476250"/>
              <a:ext cx="1907540" cy="114490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66750" y="1242060"/>
            <a:ext cx="16952595" cy="8284845"/>
            <a:chOff x="666750" y="1242060"/>
            <a:chExt cx="16952595" cy="82848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66750" y="1242060"/>
              <a:ext cx="16952595" cy="82848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143047" y="3211830"/>
            <a:ext cx="1205230" cy="930910"/>
            <a:chOff x="9906000" y="3126105"/>
            <a:chExt cx="1205230" cy="93091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9906000" y="3126105"/>
              <a:ext cx="1205230" cy="93091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369030" y="9788525"/>
            <a:ext cx="171450" cy="171450"/>
            <a:chOff x="16369030" y="9788525"/>
            <a:chExt cx="171450" cy="17145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6369030" y="9788525"/>
              <a:ext cx="171450" cy="17145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6243300" y="9788525"/>
            <a:ext cx="171450" cy="171450"/>
            <a:chOff x="16243300" y="9788525"/>
            <a:chExt cx="171450" cy="17145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6243300" y="9788525"/>
              <a:ext cx="171450" cy="17145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46810" y="8999855"/>
            <a:ext cx="9098280" cy="42545"/>
            <a:chOff x="1146810" y="8999855"/>
            <a:chExt cx="9098280" cy="425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146810" y="8999855"/>
              <a:ext cx="9098280" cy="42545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2954020" y="853440"/>
            <a:ext cx="1239520" cy="2463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INDEX</a:t>
            </a:r>
            <a:endParaRPr lang="en-US" dirty="0"/>
          </a:p>
        </p:txBody>
      </p:sp>
      <p:sp>
        <p:nvSpPr>
          <p:cNvPr id="42" name="Object 42"/>
          <p:cNvSpPr txBox="1"/>
          <p:nvPr/>
        </p:nvSpPr>
        <p:spPr>
          <a:xfrm>
            <a:off x="1000760" y="834390"/>
            <a:ext cx="1239520" cy="2463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>
                <a:solidFill>
                  <a:srgbClr val="1AEBDC"/>
                </a:solidFill>
                <a:latin typeface="G마켓 산스 TTF Bold"/>
                <a:cs typeface="Gmarket Sans Bold"/>
              </a:rPr>
              <a:t>TITLE</a:t>
            </a:r>
            <a:endParaRPr lang="en-US"/>
          </a:p>
        </p:txBody>
      </p:sp>
      <p:sp>
        <p:nvSpPr>
          <p:cNvPr id="43" name="Object 43"/>
          <p:cNvSpPr txBox="1"/>
          <p:nvPr/>
        </p:nvSpPr>
        <p:spPr>
          <a:xfrm>
            <a:off x="3733800" y="4053205"/>
            <a:ext cx="10937875" cy="175450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10800" b="1" kern="0" spc="-1200" dirty="0">
                <a:solidFill>
                  <a:srgbClr val="000000"/>
                </a:solidFill>
                <a:latin typeface="엘리스 디지털배움체 OTF"/>
                <a:ea typeface="엘리스 디지털배움체 OTF"/>
                <a:cs typeface="엘리스 디지털배움체 OTF"/>
              </a:rPr>
              <a:t>웹</a:t>
            </a:r>
            <a:r>
              <a:rPr lang="ko-KR" altLang="en-US" sz="10800" b="1" kern="0" spc="-1200" dirty="0">
                <a:solidFill>
                  <a:srgbClr val="000000"/>
                </a:solidFill>
                <a:latin typeface="엘리스 디지털배움체 OTF"/>
                <a:ea typeface="엘리스 디지털배움체 OTF"/>
                <a:cs typeface="엘리스 디지털배움체 OTF"/>
              </a:rPr>
              <a:t>사이트</a:t>
            </a:r>
            <a:r>
              <a:rPr lang="en-US" sz="10800" b="1" kern="0" spc="-1200" dirty="0">
                <a:solidFill>
                  <a:srgbClr val="000000"/>
                </a:solidFill>
                <a:latin typeface="엘리스 디지털배움체 OTF"/>
                <a:ea typeface="엘리스 디지털배움체 OTF"/>
                <a:cs typeface="엘리스 디지털배움체 OTF"/>
              </a:rPr>
              <a:t> </a:t>
            </a:r>
            <a:r>
              <a:rPr lang="en-US" sz="10800" b="1" kern="0" spc="-1200" dirty="0" err="1">
                <a:solidFill>
                  <a:srgbClr val="000000"/>
                </a:solidFill>
                <a:latin typeface="엘리스 디지털배움체 OTF"/>
                <a:ea typeface="엘리스 디지털배움체 OTF"/>
                <a:cs typeface="엘리스 디지털배움체 OTF"/>
              </a:rPr>
              <a:t>발표</a:t>
            </a:r>
            <a:r>
              <a:rPr lang="en-US" sz="10800" b="1" kern="0" spc="-1200" dirty="0">
                <a:solidFill>
                  <a:srgbClr val="000000"/>
                </a:solidFill>
                <a:latin typeface="엘리스 디지털배움체 OTF"/>
                <a:ea typeface="엘리스 디지털배움체 OTF"/>
                <a:cs typeface="엘리스 디지털배움체 OTF"/>
              </a:rPr>
              <a:t> PPT</a:t>
            </a:r>
            <a:endParaRPr lang="en-US" dirty="0">
              <a:latin typeface="엘리스 디지털배움체 OTF"/>
              <a:ea typeface="엘리스 디지털배움체 OTF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872865" y="3301365"/>
            <a:ext cx="5728335" cy="86177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5000" kern="0" spc="-400" dirty="0">
                <a:solidFill>
                  <a:srgbClr val="1AEBDC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엘리스 디지털배움체 OTF"/>
              </a:rPr>
              <a:t>인터넷 강의 사이트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4017645" y="5876925"/>
            <a:ext cx="11352530" cy="2540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1050" kern="0" spc="700">
                <a:solidFill>
                  <a:srgbClr val="000000"/>
                </a:solidFill>
                <a:latin typeface="G마켓 산스 TTF Bold"/>
                <a:cs typeface="Gmarket Sans Bold"/>
              </a:rPr>
              <a:t>WEBSITE DEVELOPMENT PRESENTAION</a:t>
            </a:r>
            <a:endParaRPr lang="en-US" sz="2000"/>
          </a:p>
        </p:txBody>
      </p:sp>
      <p:sp>
        <p:nvSpPr>
          <p:cNvPr id="46" name="Object 46"/>
          <p:cNvSpPr txBox="1"/>
          <p:nvPr/>
        </p:nvSpPr>
        <p:spPr>
          <a:xfrm>
            <a:off x="10436860" y="8811567"/>
            <a:ext cx="7441565" cy="4616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  <a:defRPr/>
            </a:pPr>
            <a:r>
              <a:rPr lang="ko-KR" altLang="en-US" sz="2400" spc="400" dirty="0">
                <a:solidFill>
                  <a:srgbClr val="000000"/>
                </a:solidFill>
                <a:latin typeface="엘리스 디지털배움체 OTF" charset="0"/>
                <a:ea typeface="엘리스 디지털배움체 OTF" charset="0"/>
                <a:cs typeface="Gmarket Sans Medium" charset="0"/>
              </a:rPr>
              <a:t>조장</a:t>
            </a:r>
            <a:r>
              <a:rPr lang="en-US" altLang="ko-KR" sz="2400" spc="400" dirty="0">
                <a:solidFill>
                  <a:srgbClr val="000000"/>
                </a:solidFill>
                <a:latin typeface="엘리스 디지털배움체 OTF" charset="0"/>
                <a:ea typeface="엘리스 디지털배움체 OTF" charset="0"/>
                <a:cs typeface="Gmarket Sans Medium" charset="0"/>
              </a:rPr>
              <a:t>: ???,</a:t>
            </a:r>
            <a:r>
              <a:rPr lang="en-US" sz="2400" spc="400" dirty="0">
                <a:solidFill>
                  <a:srgbClr val="000000"/>
                </a:solidFill>
                <a:latin typeface="엘리스 디지털배움체 OTF" charset="0"/>
                <a:ea typeface="엘리스 디지털배움체 OTF" charset="0"/>
                <a:cs typeface="Gmarket Sans Medium" charset="0"/>
              </a:rPr>
              <a:t> </a:t>
            </a:r>
            <a:r>
              <a:rPr lang="en-US" sz="2400" spc="400" dirty="0" err="1">
                <a:solidFill>
                  <a:srgbClr val="000000"/>
                </a:solidFill>
                <a:latin typeface="엘리스 디지털배움체 OTF" charset="0"/>
                <a:ea typeface="엘리스 디지털배움체 OTF" charset="0"/>
                <a:cs typeface="Gmarket Sans Bold" charset="0"/>
              </a:rPr>
              <a:t>조원</a:t>
            </a:r>
            <a:r>
              <a:rPr lang="en-US" sz="2400" spc="400" dirty="0">
                <a:solidFill>
                  <a:srgbClr val="000000"/>
                </a:solidFill>
                <a:latin typeface="엘리스 디지털배움체 OTF" charset="0"/>
                <a:ea typeface="엘리스 디지털배움체 OTF" charset="0"/>
                <a:cs typeface="Gmarket Sans Medium" charset="0"/>
              </a:rPr>
              <a:t> : ???</a:t>
            </a:r>
            <a:endParaRPr lang="ko-KR" altLang="en-US" sz="2400" dirty="0">
              <a:solidFill>
                <a:srgbClr val="000000"/>
              </a:solidFill>
              <a:latin typeface="엘리스 디지털배움체 OTF" charset="0"/>
              <a:ea typeface="엘리스 디지털배움체 OTF" charset="0"/>
              <a:cs typeface="Gmarket Sans Medium" charset="0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497070" y="853440"/>
            <a:ext cx="2074545" cy="2463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</a:rPr>
              <a:t>SERVICE</a:t>
            </a:r>
            <a:endParaRPr lang="en-US" dirty="0"/>
          </a:p>
        </p:txBody>
      </p:sp>
      <p:sp>
        <p:nvSpPr>
          <p:cNvPr id="48" name="Object 48"/>
          <p:cNvSpPr txBox="1"/>
          <p:nvPr/>
        </p:nvSpPr>
        <p:spPr>
          <a:xfrm>
            <a:off x="6534150" y="844550"/>
            <a:ext cx="1884680" cy="2463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BENCH MARKING</a:t>
            </a:r>
            <a:endParaRPr lang="en-US" dirty="0"/>
          </a:p>
        </p:txBody>
      </p:sp>
      <p:sp>
        <p:nvSpPr>
          <p:cNvPr id="49" name="Object 49"/>
          <p:cNvSpPr txBox="1"/>
          <p:nvPr/>
        </p:nvSpPr>
        <p:spPr>
          <a:xfrm>
            <a:off x="8475980" y="844550"/>
            <a:ext cx="1903730" cy="2463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FLOW CHART</a:t>
            </a:r>
            <a:endParaRPr lang="en-US" dirty="0"/>
          </a:p>
        </p:txBody>
      </p:sp>
      <p:sp>
        <p:nvSpPr>
          <p:cNvPr id="50" name="Object 50"/>
          <p:cNvSpPr txBox="1"/>
          <p:nvPr/>
        </p:nvSpPr>
        <p:spPr>
          <a:xfrm>
            <a:off x="10436860" y="844550"/>
            <a:ext cx="1903730" cy="2463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STORY BOARD</a:t>
            </a:r>
            <a:endParaRPr lang="en-US" dirty="0"/>
          </a:p>
        </p:txBody>
      </p:sp>
      <p:sp>
        <p:nvSpPr>
          <p:cNvPr id="51" name="Object 51"/>
          <p:cNvSpPr txBox="1"/>
          <p:nvPr/>
        </p:nvSpPr>
        <p:spPr>
          <a:xfrm>
            <a:off x="12506960" y="835660"/>
            <a:ext cx="1666240" cy="2463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DASHBOARD</a:t>
            </a:r>
            <a:endParaRPr lang="en-US" dirty="0"/>
          </a:p>
        </p:txBody>
      </p:sp>
      <p:sp>
        <p:nvSpPr>
          <p:cNvPr id="52" name="Object 52"/>
          <p:cNvSpPr txBox="1"/>
          <p:nvPr/>
        </p:nvSpPr>
        <p:spPr>
          <a:xfrm>
            <a:off x="14671675" y="835660"/>
            <a:ext cx="1239520" cy="2463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>
                <a:solidFill>
                  <a:srgbClr val="000000"/>
                </a:solidFill>
                <a:latin typeface="G마켓 산스 TTF Bold"/>
              </a:rPr>
              <a:t>END</a:t>
            </a:r>
            <a:endParaRPr lang="en-US"/>
          </a:p>
        </p:txBody>
      </p:sp>
      <p:sp>
        <p:nvSpPr>
          <p:cNvPr id="53" name="Object 53"/>
          <p:cNvSpPr txBox="1"/>
          <p:nvPr/>
        </p:nvSpPr>
        <p:spPr>
          <a:xfrm>
            <a:off x="15599410" y="9803130"/>
            <a:ext cx="2353945" cy="2463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1000" kern="0" spc="200">
                <a:solidFill>
                  <a:srgbClr val="C2C2C2"/>
                </a:solidFill>
                <a:latin typeface="G마켓 산스 TTF Bold"/>
                <a:cs typeface="Gmarket Sans Bold"/>
              </a:rPr>
              <a:t>MIRI </a:t>
            </a:r>
            <a:r>
              <a:rPr lang="en-US" sz="1000" kern="0" spc="200">
                <a:solidFill>
                  <a:srgbClr val="C2C2C2"/>
                </a:solidFill>
                <a:latin typeface="G마켓 산스 TTF Medium"/>
                <a:cs typeface="Gmarket Sans Medium"/>
              </a:rPr>
              <a:t>COMPANY</a:t>
            </a:r>
            <a:endParaRPr lang="en-US"/>
          </a:p>
        </p:txBody>
      </p:sp>
      <p:sp>
        <p:nvSpPr>
          <p:cNvPr id="54" name="Object 54"/>
          <p:cNvSpPr txBox="1"/>
          <p:nvPr/>
        </p:nvSpPr>
        <p:spPr>
          <a:xfrm>
            <a:off x="4015105" y="6191885"/>
            <a:ext cx="10937875" cy="33845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1600" dirty="0" err="1">
                <a:solidFill>
                  <a:srgbClr val="000000"/>
                </a:solidFill>
                <a:latin typeface="엘리스 디지털배움체 OTF"/>
                <a:ea typeface="엘리스 디지털배움체 OTF"/>
                <a:cs typeface="Pretendard ExtraLight"/>
              </a:rPr>
              <a:t>다양하게</a:t>
            </a:r>
            <a:r>
              <a:rPr lang="en-US" altLang="ko-KR" sz="1600" dirty="0">
                <a:solidFill>
                  <a:srgbClr val="000000"/>
                </a:solidFill>
                <a:latin typeface="엘리스 디지털배움체 OTF"/>
                <a:ea typeface="엘리스 디지털배움체 OTF"/>
                <a:cs typeface="Pretendard ExtraLight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엘리스 디지털배움체 OTF"/>
                <a:ea typeface="엘리스 디지털배움체 OTF"/>
                <a:cs typeface="Pretendard ExtraLight"/>
              </a:rPr>
              <a:t>활용하는</a:t>
            </a:r>
            <a:r>
              <a:rPr lang="en-US" altLang="ko-KR" sz="1600" dirty="0">
                <a:solidFill>
                  <a:srgbClr val="000000"/>
                </a:solidFill>
                <a:latin typeface="엘리스 디지털배움체 OTF"/>
                <a:ea typeface="엘리스 디지털배움체 OTF"/>
                <a:cs typeface="Pretendard ExtraLight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엘리스 디지털배움체 OTF"/>
                <a:ea typeface="엘리스 디지털배움체 OTF"/>
                <a:cs typeface="Pretendard ExtraLight"/>
              </a:rPr>
              <a:t>커뮤니티 사이트</a:t>
            </a:r>
            <a:endParaRPr lang="en-US" altLang="ko-KR" sz="2000" dirty="0">
              <a:latin typeface="엘리스 디지털배움체 OTF"/>
              <a:ea typeface="엘리스 디지털배움체 O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3270" y="571500"/>
            <a:ext cx="1903730" cy="1144905"/>
            <a:chOff x="4573270" y="571500"/>
            <a:chExt cx="1903730" cy="1144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270" y="571500"/>
              <a:ext cx="1903730" cy="1144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4625" y="562610"/>
            <a:ext cx="1903730" cy="1144905"/>
            <a:chOff x="6524625" y="562610"/>
            <a:chExt cx="1903730" cy="114490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4625" y="562610"/>
              <a:ext cx="1903730" cy="11449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75980" y="572135"/>
            <a:ext cx="1903730" cy="1144905"/>
            <a:chOff x="8475980" y="572135"/>
            <a:chExt cx="1903730" cy="11449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5980" y="572135"/>
              <a:ext cx="1903730" cy="11449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36860" y="467360"/>
            <a:ext cx="1903730" cy="1144905"/>
            <a:chOff x="10436860" y="467360"/>
            <a:chExt cx="1903730" cy="114490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36860" y="467360"/>
              <a:ext cx="1903730" cy="11449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88215" y="553085"/>
            <a:ext cx="1903730" cy="1144905"/>
            <a:chOff x="12388215" y="553085"/>
            <a:chExt cx="1903730" cy="11449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88215" y="553085"/>
              <a:ext cx="1903730" cy="11449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39570" y="553085"/>
            <a:ext cx="1903730" cy="1144905"/>
            <a:chOff x="14339570" y="553085"/>
            <a:chExt cx="1903730" cy="114490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39570" y="553085"/>
              <a:ext cx="1903730" cy="114490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621280" y="571500"/>
            <a:ext cx="1903730" cy="1144905"/>
            <a:chOff x="2621280" y="571500"/>
            <a:chExt cx="1903730" cy="114490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1280" y="571500"/>
              <a:ext cx="1903730" cy="114490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6750" y="571500"/>
            <a:ext cx="1907540" cy="1144905"/>
            <a:chOff x="666750" y="571500"/>
            <a:chExt cx="1907540" cy="114490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750" y="571500"/>
              <a:ext cx="1907540" cy="114490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68655" y="1195869"/>
            <a:ext cx="16952595" cy="8284845"/>
            <a:chOff x="663575" y="1242060"/>
            <a:chExt cx="16952595" cy="8284845"/>
          </a:xfrm>
        </p:grpSpPr>
        <p:pic>
          <p:nvPicPr>
            <p:cNvPr id="27" name="Object 26" descr="/temp/image10.png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3575" y="1242060"/>
              <a:ext cx="16953230" cy="8285480"/>
            </a:xfrm>
            <a:prstGeom prst="rect">
              <a:avLst/>
            </a:prstGeom>
            <a:noFill/>
          </p:spPr>
        </p:pic>
      </p:grpSp>
      <p:grpSp>
        <p:nvGrpSpPr>
          <p:cNvPr id="1010" name="그룹 1010"/>
          <p:cNvGrpSpPr/>
          <p:nvPr/>
        </p:nvGrpSpPr>
        <p:grpSpPr>
          <a:xfrm>
            <a:off x="16369030" y="9788525"/>
            <a:ext cx="171450" cy="171450"/>
            <a:chOff x="16369030" y="9788525"/>
            <a:chExt cx="171450" cy="17145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69030" y="9788525"/>
              <a:ext cx="171450" cy="17145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243300" y="9788525"/>
            <a:ext cx="171450" cy="171450"/>
            <a:chOff x="16243300" y="9788525"/>
            <a:chExt cx="171450" cy="17145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43300" y="9788525"/>
              <a:ext cx="171450" cy="17145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409690" y="2229485"/>
            <a:ext cx="10257155" cy="42545"/>
            <a:chOff x="6409690" y="2229485"/>
            <a:chExt cx="10257155" cy="4254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09690" y="2229485"/>
              <a:ext cx="10257155" cy="4254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308080" y="4634230"/>
            <a:ext cx="5323840" cy="359410"/>
            <a:chOff x="11308080" y="4634230"/>
            <a:chExt cx="5323840" cy="35941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08080" y="4634230"/>
              <a:ext cx="5323840" cy="35941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309985" y="3845560"/>
            <a:ext cx="5333365" cy="844550"/>
            <a:chOff x="11309985" y="3845560"/>
            <a:chExt cx="5333365" cy="84455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09985" y="3845560"/>
              <a:ext cx="5333365" cy="84455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311255" y="4537710"/>
            <a:ext cx="5333365" cy="266065"/>
            <a:chOff x="11311255" y="4537710"/>
            <a:chExt cx="5333365" cy="266065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11255" y="4537710"/>
              <a:ext cx="5333365" cy="26606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296015" y="5151755"/>
            <a:ext cx="5361940" cy="21590"/>
            <a:chOff x="11296015" y="5151755"/>
            <a:chExt cx="5361940" cy="2159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96015" y="5151755"/>
              <a:ext cx="5361940" cy="21590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296015" y="5749925"/>
            <a:ext cx="5361940" cy="21590"/>
            <a:chOff x="11296015" y="5749925"/>
            <a:chExt cx="5361940" cy="21590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96015" y="5749925"/>
              <a:ext cx="5361940" cy="21590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1304905" y="6348095"/>
            <a:ext cx="5361940" cy="21590"/>
            <a:chOff x="11304905" y="6348095"/>
            <a:chExt cx="5361940" cy="21590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905" y="6348095"/>
              <a:ext cx="5361940" cy="21590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1304905" y="6945630"/>
            <a:ext cx="5361940" cy="21590"/>
            <a:chOff x="11304905" y="6945630"/>
            <a:chExt cx="5361940" cy="21590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905" y="6945630"/>
              <a:ext cx="5361940" cy="21590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1304905" y="7543800"/>
            <a:ext cx="5361940" cy="21590"/>
            <a:chOff x="11304905" y="7543800"/>
            <a:chExt cx="5361940" cy="21590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905" y="7543800"/>
              <a:ext cx="5361940" cy="21590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1304905" y="8141970"/>
            <a:ext cx="5361940" cy="21590"/>
            <a:chOff x="11304905" y="8141970"/>
            <a:chExt cx="5361940" cy="21590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905" y="8141970"/>
              <a:ext cx="5361940" cy="21590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1295380" y="4525010"/>
            <a:ext cx="5361940" cy="21590"/>
            <a:chOff x="11295380" y="4525010"/>
            <a:chExt cx="5361940" cy="21590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295380" y="4525010"/>
              <a:ext cx="5361940" cy="21590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1281410" y="3816985"/>
            <a:ext cx="5384800" cy="4945380"/>
            <a:chOff x="11281410" y="3816985"/>
            <a:chExt cx="5384800" cy="4945380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281410" y="3816985"/>
              <a:ext cx="5384800" cy="4945380"/>
            </a:xfrm>
            <a:prstGeom prst="rect">
              <a:avLst/>
            </a:prstGeom>
          </p:spPr>
        </p:pic>
      </p:grpSp>
      <p:sp>
        <p:nvSpPr>
          <p:cNvPr id="89" name="Object 89"/>
          <p:cNvSpPr txBox="1"/>
          <p:nvPr/>
        </p:nvSpPr>
        <p:spPr>
          <a:xfrm>
            <a:off x="2954020" y="853440"/>
            <a:ext cx="1239520" cy="246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INDEX</a:t>
            </a:r>
            <a:endParaRPr lang="en-US" dirty="0"/>
          </a:p>
        </p:txBody>
      </p:sp>
      <p:sp>
        <p:nvSpPr>
          <p:cNvPr id="90" name="Object 90"/>
          <p:cNvSpPr txBox="1"/>
          <p:nvPr/>
        </p:nvSpPr>
        <p:spPr>
          <a:xfrm>
            <a:off x="1000760" y="853440"/>
            <a:ext cx="1239520" cy="246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TITLE</a:t>
            </a:r>
            <a:endParaRPr lang="en-US" dirty="0"/>
          </a:p>
        </p:txBody>
      </p:sp>
      <p:sp>
        <p:nvSpPr>
          <p:cNvPr id="91" name="Object 91"/>
          <p:cNvSpPr txBox="1"/>
          <p:nvPr/>
        </p:nvSpPr>
        <p:spPr>
          <a:xfrm>
            <a:off x="1527359" y="2031048"/>
            <a:ext cx="2583815" cy="615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market Sans Bold" pitchFamily="34" charset="0"/>
              </a:rPr>
              <a:t>기능 설명</a:t>
            </a:r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0507980" y="825500"/>
            <a:ext cx="1761490" cy="246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STORY</a:t>
            </a:r>
            <a:r>
              <a:rPr lang="ko-KR" altLang="en-US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 </a:t>
            </a:r>
            <a:r>
              <a:rPr lang="en-US" altLang="ko-KR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BOARD</a:t>
            </a:r>
            <a:endParaRPr lang="en-US" dirty="0"/>
          </a:p>
        </p:txBody>
      </p:sp>
      <p:sp>
        <p:nvSpPr>
          <p:cNvPr id="98" name="Object 98"/>
          <p:cNvSpPr txBox="1"/>
          <p:nvPr/>
        </p:nvSpPr>
        <p:spPr>
          <a:xfrm>
            <a:off x="15599410" y="9803130"/>
            <a:ext cx="2353945" cy="246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00" kern="0" spc="200" dirty="0">
                <a:solidFill>
                  <a:srgbClr val="C2C2C2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MIRI </a:t>
            </a:r>
            <a:r>
              <a:rPr lang="en-US" sz="1000" kern="0" spc="200" dirty="0">
                <a:solidFill>
                  <a:srgbClr val="C2C2C2"/>
                </a:solidFill>
                <a:latin typeface="G마켓 산스 TTF Medium" panose="02000000000000000000" pitchFamily="2" charset="-127"/>
                <a:cs typeface="Gmarket Sans Medium" pitchFamily="34" charset="0"/>
              </a:rPr>
              <a:t>COMPANY</a:t>
            </a:r>
            <a:endParaRPr lang="en-US" dirty="0"/>
          </a:p>
        </p:txBody>
      </p:sp>
      <p:sp>
        <p:nvSpPr>
          <p:cNvPr id="105" name="Object 105"/>
          <p:cNvSpPr txBox="1"/>
          <p:nvPr/>
        </p:nvSpPr>
        <p:spPr>
          <a:xfrm>
            <a:off x="11388726" y="4707255"/>
            <a:ext cx="4522470" cy="36933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charset="0"/>
              </a:rPr>
              <a:t>아이디, 패스워드 입력 구현</a:t>
            </a:r>
          </a:p>
        </p:txBody>
      </p:sp>
      <p:sp>
        <p:nvSpPr>
          <p:cNvPr id="106" name="Object 106"/>
          <p:cNvSpPr txBox="1"/>
          <p:nvPr/>
        </p:nvSpPr>
        <p:spPr>
          <a:xfrm>
            <a:off x="11854180" y="3968115"/>
            <a:ext cx="4240530" cy="554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00" b="1" kern="0" spc="-100" dirty="0">
                <a:solidFill>
                  <a:srgbClr val="F7F7F7"/>
                </a:solidFill>
                <a:latin typeface="Elice DigitalBaeum OTF" pitchFamily="34" charset="0"/>
                <a:cs typeface="Elice DigitalBaeum OTF" pitchFamily="34" charset="0"/>
              </a:rPr>
              <a:t>Description</a:t>
            </a:r>
            <a:endParaRPr lang="en-US" dirty="0"/>
          </a:p>
        </p:txBody>
      </p:sp>
      <p:sp>
        <p:nvSpPr>
          <p:cNvPr id="108" name="Object 108"/>
          <p:cNvSpPr txBox="1"/>
          <p:nvPr/>
        </p:nvSpPr>
        <p:spPr>
          <a:xfrm>
            <a:off x="184150" y="238125"/>
            <a:ext cx="314960" cy="5848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예일</a:t>
            </a:r>
          </a:p>
          <a:p>
            <a:pPr algn="ctr"/>
            <a:r>
              <a:rPr lang="en-US" sz="800" dirty="0">
                <a:solidFill>
                  <a:srgbClr val="FFFFFF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병원</a:t>
            </a:r>
            <a:endParaRPr lang="en-US" dirty="0"/>
          </a:p>
        </p:txBody>
      </p:sp>
      <p:sp>
        <p:nvSpPr>
          <p:cNvPr id="77" name="Object 97"/>
          <p:cNvSpPr txBox="1"/>
          <p:nvPr/>
        </p:nvSpPr>
        <p:spPr>
          <a:xfrm>
            <a:off x="14671675" y="835660"/>
            <a:ext cx="1239520" cy="246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END</a:t>
            </a:r>
            <a:endParaRPr lang="en-US" dirty="0"/>
          </a:p>
        </p:txBody>
      </p:sp>
      <p:grpSp>
        <p:nvGrpSpPr>
          <p:cNvPr id="23" name="그룹 1013">
            <a:extLst>
              <a:ext uri="{FF2B5EF4-FFF2-40B4-BE49-F238E27FC236}">
                <a16:creationId xmlns:a16="http://schemas.microsoft.com/office/drawing/2014/main" id="{257B700F-CE9B-DD44-7A2B-AAA05F58879D}"/>
              </a:ext>
            </a:extLst>
          </p:cNvPr>
          <p:cNvGrpSpPr/>
          <p:nvPr/>
        </p:nvGrpSpPr>
        <p:grpSpPr>
          <a:xfrm>
            <a:off x="1625600" y="2957830"/>
            <a:ext cx="1428750" cy="466725"/>
            <a:chOff x="1625600" y="2957830"/>
            <a:chExt cx="1428750" cy="466725"/>
          </a:xfrm>
        </p:grpSpPr>
        <p:pic>
          <p:nvPicPr>
            <p:cNvPr id="25" name="Object 38">
              <a:extLst>
                <a:ext uri="{FF2B5EF4-FFF2-40B4-BE49-F238E27FC236}">
                  <a16:creationId xmlns:a16="http://schemas.microsoft.com/office/drawing/2014/main" id="{AED2D66A-29C5-0023-EA20-2FDAF0CAD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25600" y="2957830"/>
              <a:ext cx="1428750" cy="466725"/>
            </a:xfrm>
            <a:prstGeom prst="rect">
              <a:avLst/>
            </a:prstGeom>
          </p:spPr>
        </p:pic>
      </p:grpSp>
      <p:sp>
        <p:nvSpPr>
          <p:cNvPr id="32" name="Object 99"/>
          <p:cNvSpPr txBox="1">
            <a:spLocks/>
          </p:cNvSpPr>
          <p:nvPr/>
        </p:nvSpPr>
        <p:spPr>
          <a:xfrm>
            <a:off x="3048635" y="3013194"/>
            <a:ext cx="2289810" cy="36933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인터넷 강의 사이트</a:t>
            </a:r>
          </a:p>
        </p:txBody>
      </p:sp>
      <p:sp>
        <p:nvSpPr>
          <p:cNvPr id="34" name="Object 100">
            <a:extLst>
              <a:ext uri="{FF2B5EF4-FFF2-40B4-BE49-F238E27FC236}">
                <a16:creationId xmlns:a16="http://schemas.microsoft.com/office/drawing/2014/main" id="{F3255196-6805-C8D4-06B7-982D7A611126}"/>
              </a:ext>
            </a:extLst>
          </p:cNvPr>
          <p:cNvSpPr txBox="1"/>
          <p:nvPr/>
        </p:nvSpPr>
        <p:spPr>
          <a:xfrm>
            <a:off x="1521460" y="3037205"/>
            <a:ext cx="1664335" cy="338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kern="0" spc="-100" dirty="0" err="1">
                <a:solidFill>
                  <a:srgbClr val="1AEBDC"/>
                </a:solidFill>
                <a:latin typeface="Elice DigitalBaeum OTF" pitchFamily="34" charset="0"/>
                <a:cs typeface="Elice DigitalBaeum OTF" pitchFamily="34" charset="0"/>
              </a:rPr>
              <a:t>프로젝트</a:t>
            </a:r>
            <a:endParaRPr lang="en-US" dirty="0"/>
          </a:p>
        </p:txBody>
      </p:sp>
      <p:sp>
        <p:nvSpPr>
          <p:cNvPr id="38" name="Object 103"/>
          <p:cNvSpPr txBox="1">
            <a:spLocks/>
          </p:cNvSpPr>
          <p:nvPr/>
        </p:nvSpPr>
        <p:spPr>
          <a:xfrm>
            <a:off x="11689740" y="3006613"/>
            <a:ext cx="1785620" cy="36933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로그인 페이지</a:t>
            </a:r>
          </a:p>
        </p:txBody>
      </p:sp>
      <p:sp>
        <p:nvSpPr>
          <p:cNvPr id="46" name="Object 47">
            <a:extLst>
              <a:ext uri="{FF2B5EF4-FFF2-40B4-BE49-F238E27FC236}">
                <a16:creationId xmlns:a16="http://schemas.microsoft.com/office/drawing/2014/main" id="{D87308A7-8E3E-6E2E-44C4-3759018D2EE3}"/>
              </a:ext>
            </a:extLst>
          </p:cNvPr>
          <p:cNvSpPr txBox="1"/>
          <p:nvPr/>
        </p:nvSpPr>
        <p:spPr>
          <a:xfrm>
            <a:off x="4497070" y="853440"/>
            <a:ext cx="2074545" cy="2463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</a:rPr>
              <a:t>SERVICE</a:t>
            </a:r>
            <a:endParaRPr lang="en-US" dirty="0"/>
          </a:p>
        </p:txBody>
      </p:sp>
      <p:sp>
        <p:nvSpPr>
          <p:cNvPr id="47" name="Object 48">
            <a:extLst>
              <a:ext uri="{FF2B5EF4-FFF2-40B4-BE49-F238E27FC236}">
                <a16:creationId xmlns:a16="http://schemas.microsoft.com/office/drawing/2014/main" id="{11170F63-E16F-B72E-27AF-AA7A76B0C90A}"/>
              </a:ext>
            </a:extLst>
          </p:cNvPr>
          <p:cNvSpPr txBox="1"/>
          <p:nvPr/>
        </p:nvSpPr>
        <p:spPr>
          <a:xfrm>
            <a:off x="6534150" y="844550"/>
            <a:ext cx="1884680" cy="2463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BENCH MARKING</a:t>
            </a:r>
            <a:endParaRPr lang="en-US" dirty="0"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2AD100B8-D190-4E8A-EEF7-B33684026035}"/>
              </a:ext>
            </a:extLst>
          </p:cNvPr>
          <p:cNvSpPr txBox="1"/>
          <p:nvPr/>
        </p:nvSpPr>
        <p:spPr>
          <a:xfrm>
            <a:off x="8475980" y="844550"/>
            <a:ext cx="1903730" cy="2463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FLOW CHART</a:t>
            </a:r>
            <a:endParaRPr lang="en-US" dirty="0"/>
          </a:p>
        </p:txBody>
      </p:sp>
      <p:sp>
        <p:nvSpPr>
          <p:cNvPr id="50" name="Object 51">
            <a:extLst>
              <a:ext uri="{FF2B5EF4-FFF2-40B4-BE49-F238E27FC236}">
                <a16:creationId xmlns:a16="http://schemas.microsoft.com/office/drawing/2014/main" id="{67ACCED9-918C-8ECA-25BC-66592ED0DBF8}"/>
              </a:ext>
            </a:extLst>
          </p:cNvPr>
          <p:cNvSpPr txBox="1"/>
          <p:nvPr/>
        </p:nvSpPr>
        <p:spPr>
          <a:xfrm>
            <a:off x="12506960" y="835660"/>
            <a:ext cx="1666240" cy="2463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DASHBOARD</a:t>
            </a:r>
            <a:endParaRPr lang="en-US" dirty="0"/>
          </a:p>
        </p:txBody>
      </p:sp>
      <p:sp>
        <p:nvSpPr>
          <p:cNvPr id="4" name="Object 105">
            <a:extLst>
              <a:ext uri="{FF2B5EF4-FFF2-40B4-BE49-F238E27FC236}">
                <a16:creationId xmlns:a16="http://schemas.microsoft.com/office/drawing/2014/main" id="{F0BE266B-DC1F-FF0D-8371-EA0CD003D3F9}"/>
              </a:ext>
            </a:extLst>
          </p:cNvPr>
          <p:cNvSpPr txBox="1"/>
          <p:nvPr/>
        </p:nvSpPr>
        <p:spPr>
          <a:xfrm>
            <a:off x="11388726" y="5270500"/>
            <a:ext cx="4705984" cy="36933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>
              <a:buFontTx/>
              <a:buNone/>
            </a:pPr>
            <a:r>
              <a:rPr lang="en-US" altLang="ko-KR" sz="18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charset="0"/>
              </a:rPr>
              <a:t>2.  </a:t>
            </a:r>
            <a:r>
              <a:rPr lang="ko-KR" altLang="en-US" sz="18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charset="0"/>
              </a:rPr>
              <a:t>포털 연동 로그인</a:t>
            </a:r>
            <a:r>
              <a:rPr lang="ko-KR" altLang="en-US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charset="0"/>
              </a:rPr>
              <a:t>을</a:t>
            </a:r>
            <a:r>
              <a:rPr lang="ko-KR" altLang="en-US" sz="18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charset="0"/>
              </a:rPr>
              <a:t> AP</a:t>
            </a:r>
            <a:r>
              <a:rPr lang="en-US" altLang="ko-KR" sz="18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charset="0"/>
              </a:rPr>
              <a:t>I</a:t>
            </a:r>
            <a:r>
              <a:rPr lang="ko-KR" altLang="en-US" sz="18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charset="0"/>
              </a:rPr>
              <a:t>를 이용해 구현</a:t>
            </a:r>
          </a:p>
        </p:txBody>
      </p:sp>
      <p:sp>
        <p:nvSpPr>
          <p:cNvPr id="1030" name="텍스트 상자 10"/>
          <p:cNvSpPr txBox="1">
            <a:spLocks/>
          </p:cNvSpPr>
          <p:nvPr/>
        </p:nvSpPr>
        <p:spPr>
          <a:xfrm>
            <a:off x="11389995" y="5836921"/>
            <a:ext cx="3697605" cy="36933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>
              <a:buFontTx/>
              <a:buNone/>
            </a:pPr>
            <a:r>
              <a:rPr lang="en-US" altLang="ko-KR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charset="0"/>
              </a:rPr>
              <a:t>3</a:t>
            </a:r>
            <a:r>
              <a:rPr lang="en-US" altLang="ko-KR" sz="18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charset="0"/>
              </a:rPr>
              <a:t>.  </a:t>
            </a:r>
            <a:r>
              <a:rPr lang="ko-KR" altLang="en-US" sz="18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charset="0"/>
              </a:rPr>
              <a:t>회원가입 페이지 버튼 구현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D91D711-DC4E-4E41-E475-332EB9D3D816}"/>
              </a:ext>
            </a:extLst>
          </p:cNvPr>
          <p:cNvGrpSpPr/>
          <p:nvPr/>
        </p:nvGrpSpPr>
        <p:grpSpPr>
          <a:xfrm>
            <a:off x="10260355" y="2972752"/>
            <a:ext cx="1429385" cy="467359"/>
            <a:chOff x="9839325" y="3002303"/>
            <a:chExt cx="1429385" cy="467359"/>
          </a:xfrm>
        </p:grpSpPr>
        <p:grpSp>
          <p:nvGrpSpPr>
            <p:cNvPr id="1032" name="그룹 3"/>
            <p:cNvGrpSpPr>
              <a:grpSpLocks/>
            </p:cNvGrpSpPr>
            <p:nvPr/>
          </p:nvGrpSpPr>
          <p:grpSpPr>
            <a:xfrm>
              <a:off x="9839325" y="3002303"/>
              <a:ext cx="1429385" cy="467359"/>
              <a:chOff x="6035675" y="2957830"/>
              <a:chExt cx="1429385" cy="467359"/>
            </a:xfrm>
          </p:grpSpPr>
          <p:pic>
            <p:nvPicPr>
              <p:cNvPr id="1033" name="그림 2" descr="/temp/image67.png"/>
              <p:cNvPicPr>
                <a:picLocks noChangeAspect="1"/>
              </p:cNvPicPr>
              <p:nvPr/>
            </p:nvPicPr>
            <p:blipFill rotWithShape="1">
              <a:blip r:embed="rId1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035675" y="2957830"/>
                <a:ext cx="1429385" cy="467359"/>
              </a:xfrm>
              <a:prstGeom prst="rect">
                <a:avLst/>
              </a:prstGeom>
              <a:noFill/>
            </p:spPr>
          </p:pic>
        </p:grpSp>
        <p:sp>
          <p:nvSpPr>
            <p:cNvPr id="1031" name="텍스트 상자 1"/>
            <p:cNvSpPr txBox="1">
              <a:spLocks/>
            </p:cNvSpPr>
            <p:nvPr/>
          </p:nvSpPr>
          <p:spPr>
            <a:xfrm>
              <a:off x="9880604" y="3065042"/>
              <a:ext cx="1346825" cy="33855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>
                <a:buFontTx/>
                <a:buNone/>
              </a:pPr>
              <a:r>
                <a:rPr lang="ko-KR" altLang="en-US" sz="1600" b="1" spc="-90" dirty="0">
                  <a:solidFill>
                    <a:srgbClr val="1AEBDC"/>
                  </a:solidFill>
                  <a:latin typeface="Elice DigitalBaeum OTF" charset="0"/>
                  <a:cs typeface="Elice DigitalBaeum OTF" charset="0"/>
                </a:rPr>
                <a:t>세부페이지</a:t>
              </a:r>
              <a:endParaRPr lang="ko-KR" altLang="en-US" sz="1600" b="1" dirty="0">
                <a:solidFill>
                  <a:srgbClr val="1AEBDC"/>
                </a:solidFill>
                <a:latin typeface="Elice DigitalBaeum OTF" charset="0"/>
                <a:cs typeface="Elice DigitalBaeum OTF" charset="0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9E7843D-C0CF-797B-D467-041DB2D35BD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061" y="3814445"/>
            <a:ext cx="9396274" cy="494538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7E26915F-B41E-25D5-9842-6E5709F77027}"/>
              </a:ext>
            </a:extLst>
          </p:cNvPr>
          <p:cNvGrpSpPr/>
          <p:nvPr/>
        </p:nvGrpSpPr>
        <p:grpSpPr>
          <a:xfrm>
            <a:off x="6024022" y="2947068"/>
            <a:ext cx="1428571" cy="466847"/>
            <a:chOff x="5657375" y="2957685"/>
            <a:chExt cx="1428571" cy="466847"/>
          </a:xfrm>
        </p:grpSpPr>
        <p:grpSp>
          <p:nvGrpSpPr>
            <p:cNvPr id="8" name="그룹 1014">
              <a:extLst>
                <a:ext uri="{FF2B5EF4-FFF2-40B4-BE49-F238E27FC236}">
                  <a16:creationId xmlns:a16="http://schemas.microsoft.com/office/drawing/2014/main" id="{CE64DC9E-00D4-013D-197E-857E1EC8B8F4}"/>
                </a:ext>
              </a:extLst>
            </p:cNvPr>
            <p:cNvGrpSpPr/>
            <p:nvPr/>
          </p:nvGrpSpPr>
          <p:grpSpPr>
            <a:xfrm>
              <a:off x="5657375" y="2957685"/>
              <a:ext cx="1428571" cy="466847"/>
              <a:chOff x="5657375" y="2957685"/>
              <a:chExt cx="1428571" cy="466847"/>
            </a:xfrm>
          </p:grpSpPr>
          <p:pic>
            <p:nvPicPr>
              <p:cNvPr id="11" name="Object 41">
                <a:extLst>
                  <a:ext uri="{FF2B5EF4-FFF2-40B4-BE49-F238E27FC236}">
                    <a16:creationId xmlns:a16="http://schemas.microsoft.com/office/drawing/2014/main" id="{2AF61472-0FF9-723E-86E0-50F0747984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657375" y="2957685"/>
                <a:ext cx="1428571" cy="466847"/>
              </a:xfrm>
              <a:prstGeom prst="rect">
                <a:avLst/>
              </a:prstGeom>
            </p:spPr>
          </p:pic>
        </p:grpSp>
        <p:sp>
          <p:nvSpPr>
            <p:cNvPr id="10" name="Object 102">
              <a:extLst>
                <a:ext uri="{FF2B5EF4-FFF2-40B4-BE49-F238E27FC236}">
                  <a16:creationId xmlns:a16="http://schemas.microsoft.com/office/drawing/2014/main" id="{DB4B793B-5750-85B8-4029-5D944C9B1CB5}"/>
                </a:ext>
              </a:extLst>
            </p:cNvPr>
            <p:cNvSpPr txBox="1"/>
            <p:nvPr/>
          </p:nvSpPr>
          <p:spPr>
            <a:xfrm>
              <a:off x="5785219" y="3019574"/>
              <a:ext cx="1179503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600" b="1" kern="0" spc="-100" dirty="0">
                  <a:solidFill>
                    <a:srgbClr val="1AEBDC"/>
                  </a:solidFill>
                  <a:latin typeface="Elice DigitalBaeum OTF" pitchFamily="34" charset="0"/>
                  <a:cs typeface="Elice DigitalBaeum OTF" pitchFamily="34" charset="0"/>
                </a:rPr>
                <a:t>담당자</a:t>
              </a:r>
              <a:endParaRPr lang="en-US" dirty="0"/>
            </a:p>
          </p:txBody>
        </p:sp>
      </p:grpSp>
      <p:sp>
        <p:nvSpPr>
          <p:cNvPr id="14" name="Object 103">
            <a:extLst>
              <a:ext uri="{FF2B5EF4-FFF2-40B4-BE49-F238E27FC236}">
                <a16:creationId xmlns:a16="http://schemas.microsoft.com/office/drawing/2014/main" id="{64E352DB-261D-1CC5-2F2D-5FAA17A98AA3}"/>
              </a:ext>
            </a:extLst>
          </p:cNvPr>
          <p:cNvSpPr txBox="1">
            <a:spLocks/>
          </p:cNvSpPr>
          <p:nvPr/>
        </p:nvSpPr>
        <p:spPr>
          <a:xfrm>
            <a:off x="7471601" y="2997216"/>
            <a:ext cx="956754" cy="36933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장원보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24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3028" y="571429"/>
            <a:ext cx="1903821" cy="1145116"/>
            <a:chOff x="4573028" y="571429"/>
            <a:chExt cx="1903821" cy="1145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02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4468" y="562394"/>
            <a:ext cx="1903821" cy="1145116"/>
            <a:chOff x="6524468" y="562394"/>
            <a:chExt cx="1903821" cy="11451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4468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75908" y="571918"/>
            <a:ext cx="1903821" cy="1145116"/>
            <a:chOff x="8475908" y="571918"/>
            <a:chExt cx="1903821" cy="11451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5908" y="571918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36872" y="467156"/>
            <a:ext cx="1903821" cy="1145116"/>
            <a:chOff x="10436872" y="467156"/>
            <a:chExt cx="1903821" cy="11451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36872" y="467156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88311" y="553360"/>
            <a:ext cx="1903821" cy="1145116"/>
            <a:chOff x="12388311" y="553360"/>
            <a:chExt cx="1903821" cy="11451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8831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39751" y="553360"/>
            <a:ext cx="1903821" cy="1145116"/>
            <a:chOff x="14339751" y="553360"/>
            <a:chExt cx="1903821" cy="11451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3975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621588" y="571429"/>
            <a:ext cx="1903821" cy="1145116"/>
            <a:chOff x="2621588" y="571429"/>
            <a:chExt cx="1903821" cy="114511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158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6667" y="571429"/>
            <a:ext cx="1907303" cy="1145116"/>
            <a:chOff x="666667" y="571429"/>
            <a:chExt cx="1907303" cy="11451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667" y="571429"/>
              <a:ext cx="1907303" cy="11451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63744" y="1241860"/>
            <a:ext cx="16952381" cy="8284585"/>
            <a:chOff x="663744" y="1241860"/>
            <a:chExt cx="16952381" cy="828458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3744" y="1241860"/>
              <a:ext cx="16952381" cy="82845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369250" y="9788745"/>
            <a:ext cx="171429" cy="171429"/>
            <a:chOff x="16369250" y="9788745"/>
            <a:chExt cx="171429" cy="17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69250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243572" y="9788745"/>
            <a:ext cx="171429" cy="171429"/>
            <a:chOff x="16243572" y="9788745"/>
            <a:chExt cx="171429" cy="1714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43572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409668" y="2229668"/>
            <a:ext cx="10256999" cy="42857"/>
            <a:chOff x="6409668" y="2229668"/>
            <a:chExt cx="10256999" cy="4285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09668" y="2229668"/>
              <a:ext cx="10256999" cy="4285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308273" y="4634204"/>
            <a:ext cx="5323810" cy="359110"/>
            <a:chOff x="11308273" y="4634204"/>
            <a:chExt cx="5323810" cy="35911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08273" y="4634204"/>
              <a:ext cx="5323810" cy="35911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310052" y="3845247"/>
            <a:ext cx="5333333" cy="844702"/>
            <a:chOff x="11310052" y="3845247"/>
            <a:chExt cx="5333333" cy="84470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10052" y="3845247"/>
              <a:ext cx="5333333" cy="84470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311544" y="4537898"/>
            <a:ext cx="5333333" cy="266029"/>
            <a:chOff x="11311544" y="4537898"/>
            <a:chExt cx="5333333" cy="26602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11544" y="4537898"/>
              <a:ext cx="5333333" cy="26602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295932" y="5152063"/>
            <a:ext cx="5361905" cy="21429"/>
            <a:chOff x="11295932" y="5152063"/>
            <a:chExt cx="5361905" cy="2142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95932" y="5152063"/>
              <a:ext cx="5361905" cy="21429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295932" y="5749982"/>
            <a:ext cx="5361905" cy="21429"/>
            <a:chOff x="11295932" y="5749982"/>
            <a:chExt cx="5361905" cy="21429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95932" y="5749982"/>
              <a:ext cx="5361905" cy="21429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1304762" y="6347900"/>
            <a:ext cx="5361905" cy="21429"/>
            <a:chOff x="11304762" y="6347900"/>
            <a:chExt cx="5361905" cy="21429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6347900"/>
              <a:ext cx="5361905" cy="21429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1304762" y="6945818"/>
            <a:ext cx="5361905" cy="21429"/>
            <a:chOff x="11304762" y="6945818"/>
            <a:chExt cx="5361905" cy="21429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6945818"/>
              <a:ext cx="5361905" cy="21429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1304762" y="7543737"/>
            <a:ext cx="5361905" cy="21429"/>
            <a:chOff x="11304762" y="7543737"/>
            <a:chExt cx="5361905" cy="21429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7543737"/>
              <a:ext cx="5361905" cy="21429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1304762" y="8141655"/>
            <a:ext cx="5361905" cy="21429"/>
            <a:chOff x="11304762" y="8141655"/>
            <a:chExt cx="5361905" cy="21429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8141655"/>
              <a:ext cx="5361905" cy="21429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1295442" y="4524806"/>
            <a:ext cx="5361905" cy="21429"/>
            <a:chOff x="11295442" y="4524806"/>
            <a:chExt cx="5361905" cy="21429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295442" y="4524806"/>
              <a:ext cx="5361905" cy="2142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1281646" y="3816676"/>
            <a:ext cx="5385021" cy="4945229"/>
            <a:chOff x="11281646" y="3816676"/>
            <a:chExt cx="5385021" cy="4945229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281646" y="3816676"/>
              <a:ext cx="5385021" cy="4945229"/>
            </a:xfrm>
            <a:prstGeom prst="rect">
              <a:avLst/>
            </a:prstGeom>
          </p:spPr>
        </p:pic>
      </p:grpSp>
      <p:sp>
        <p:nvSpPr>
          <p:cNvPr id="89" name="Object 89"/>
          <p:cNvSpPr txBox="1"/>
          <p:nvPr/>
        </p:nvSpPr>
        <p:spPr>
          <a:xfrm>
            <a:off x="2953762" y="853631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INDEX</a:t>
            </a:r>
            <a:endParaRPr lang="en-US" dirty="0"/>
          </a:p>
        </p:txBody>
      </p:sp>
      <p:sp>
        <p:nvSpPr>
          <p:cNvPr id="90" name="Object 90"/>
          <p:cNvSpPr txBox="1"/>
          <p:nvPr/>
        </p:nvSpPr>
        <p:spPr>
          <a:xfrm>
            <a:off x="1000582" y="853631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TITLE</a:t>
            </a:r>
            <a:endParaRPr lang="en-US" dirty="0"/>
          </a:p>
        </p:txBody>
      </p:sp>
      <p:sp>
        <p:nvSpPr>
          <p:cNvPr id="91" name="Object 91"/>
          <p:cNvSpPr txBox="1"/>
          <p:nvPr/>
        </p:nvSpPr>
        <p:spPr>
          <a:xfrm>
            <a:off x="1609524" y="2041857"/>
            <a:ext cx="2583711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market Sans Bold" pitchFamily="34" charset="0"/>
              </a:rPr>
              <a:t>기능 설명</a:t>
            </a:r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5599191" y="9803033"/>
            <a:ext cx="2354101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00" kern="0" spc="200" dirty="0">
                <a:solidFill>
                  <a:srgbClr val="C2C2C2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MIRI </a:t>
            </a:r>
            <a:r>
              <a:rPr lang="en-US" sz="1000" kern="0" spc="200" dirty="0">
                <a:solidFill>
                  <a:srgbClr val="C2C2C2"/>
                </a:solidFill>
                <a:latin typeface="G마켓 산스 TTF Medium" panose="02000000000000000000" pitchFamily="2" charset="-127"/>
                <a:cs typeface="Gmarket Sans Medium" pitchFamily="34" charset="0"/>
              </a:rPr>
              <a:t>COMPANY</a:t>
            </a:r>
            <a:endParaRPr lang="en-US" dirty="0"/>
          </a:p>
        </p:txBody>
      </p:sp>
      <p:sp>
        <p:nvSpPr>
          <p:cNvPr id="105" name="Object 105"/>
          <p:cNvSpPr txBox="1"/>
          <p:nvPr/>
        </p:nvSpPr>
        <p:spPr>
          <a:xfrm>
            <a:off x="11388776" y="4707382"/>
            <a:ext cx="515190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pitchFamily="34" charset="0"/>
              </a:rPr>
              <a:t>카카오</a:t>
            </a:r>
            <a:r>
              <a:rPr lang="en-US" altLang="ko-KR" sz="18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pitchFamily="34" charset="0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pitchFamily="34" charset="0"/>
              </a:rPr>
              <a:t>네이버 </a:t>
            </a:r>
            <a:r>
              <a:rPr lang="en-US" altLang="ko-KR" sz="18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pitchFamily="34" charset="0"/>
              </a:rPr>
              <a:t>API</a:t>
            </a:r>
            <a:r>
              <a:rPr lang="ko-KR" altLang="en-US" sz="18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pitchFamily="34" charset="0"/>
              </a:rPr>
              <a:t>를 이용한 로그인을 구현</a:t>
            </a:r>
            <a:endParaRPr lang="en-US" altLang="ko-KR" sz="18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Pretendard Medium" pitchFamily="34" charset="0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1853941" y="3968382"/>
            <a:ext cx="4240430" cy="554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00" b="1" kern="0" spc="-100" dirty="0">
                <a:solidFill>
                  <a:srgbClr val="F7F7F7"/>
                </a:solidFill>
                <a:latin typeface="Elice DigitalBaeum OTF" pitchFamily="34" charset="0"/>
                <a:cs typeface="Elice DigitalBaeum OTF" pitchFamily="34" charset="0"/>
              </a:rPr>
              <a:t>Description</a:t>
            </a:r>
            <a:endParaRPr lang="en-US" dirty="0"/>
          </a:p>
        </p:txBody>
      </p:sp>
      <p:sp>
        <p:nvSpPr>
          <p:cNvPr id="108" name="Object 108"/>
          <p:cNvSpPr txBox="1"/>
          <p:nvPr/>
        </p:nvSpPr>
        <p:spPr>
          <a:xfrm>
            <a:off x="184112" y="237911"/>
            <a:ext cx="31482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예일</a:t>
            </a:r>
          </a:p>
          <a:p>
            <a:pPr algn="ctr"/>
            <a:r>
              <a:rPr lang="en-US" sz="800" dirty="0">
                <a:solidFill>
                  <a:srgbClr val="FFFFFF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병원</a:t>
            </a:r>
            <a:endParaRPr lang="en-US" dirty="0"/>
          </a:p>
        </p:txBody>
      </p:sp>
      <p:sp>
        <p:nvSpPr>
          <p:cNvPr id="77" name="Object 97"/>
          <p:cNvSpPr txBox="1"/>
          <p:nvPr/>
        </p:nvSpPr>
        <p:spPr>
          <a:xfrm>
            <a:off x="14671897" y="835563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END</a:t>
            </a:r>
            <a:endParaRPr lang="en-US" dirty="0"/>
          </a:p>
        </p:txBody>
      </p:sp>
      <p:grpSp>
        <p:nvGrpSpPr>
          <p:cNvPr id="23" name="그룹 1013">
            <a:extLst>
              <a:ext uri="{FF2B5EF4-FFF2-40B4-BE49-F238E27FC236}">
                <a16:creationId xmlns:a16="http://schemas.microsoft.com/office/drawing/2014/main" id="{257B700F-CE9B-DD44-7A2B-AAA05F58879D}"/>
              </a:ext>
            </a:extLst>
          </p:cNvPr>
          <p:cNvGrpSpPr/>
          <p:nvPr/>
        </p:nvGrpSpPr>
        <p:grpSpPr>
          <a:xfrm>
            <a:off x="1625631" y="2957685"/>
            <a:ext cx="1428571" cy="466847"/>
            <a:chOff x="1625631" y="2957685"/>
            <a:chExt cx="1428571" cy="466847"/>
          </a:xfrm>
        </p:grpSpPr>
        <p:pic>
          <p:nvPicPr>
            <p:cNvPr id="25" name="Object 38">
              <a:extLst>
                <a:ext uri="{FF2B5EF4-FFF2-40B4-BE49-F238E27FC236}">
                  <a16:creationId xmlns:a16="http://schemas.microsoft.com/office/drawing/2014/main" id="{AED2D66A-29C5-0023-EA20-2FDAF0CAD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25631" y="2957685"/>
              <a:ext cx="1428571" cy="466847"/>
            </a:xfrm>
            <a:prstGeom prst="rect">
              <a:avLst/>
            </a:prstGeom>
          </p:spPr>
        </p:pic>
      </p:grpSp>
      <p:sp>
        <p:nvSpPr>
          <p:cNvPr id="32" name="Object 99">
            <a:extLst>
              <a:ext uri="{FF2B5EF4-FFF2-40B4-BE49-F238E27FC236}">
                <a16:creationId xmlns:a16="http://schemas.microsoft.com/office/drawing/2014/main" id="{DC3E6730-8AF8-731E-5A82-2822E70CD8A8}"/>
              </a:ext>
            </a:extLst>
          </p:cNvPr>
          <p:cNvSpPr txBox="1"/>
          <p:nvPr/>
        </p:nvSpPr>
        <p:spPr>
          <a:xfrm>
            <a:off x="3054202" y="3000791"/>
            <a:ext cx="227949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인터넷 강의 사이트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4" name="Object 100">
            <a:extLst>
              <a:ext uri="{FF2B5EF4-FFF2-40B4-BE49-F238E27FC236}">
                <a16:creationId xmlns:a16="http://schemas.microsoft.com/office/drawing/2014/main" id="{F3255196-6805-C8D4-06B7-982D7A611126}"/>
              </a:ext>
            </a:extLst>
          </p:cNvPr>
          <p:cNvSpPr txBox="1"/>
          <p:nvPr/>
        </p:nvSpPr>
        <p:spPr>
          <a:xfrm>
            <a:off x="1521149" y="3037248"/>
            <a:ext cx="16640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kern="0" spc="-100" dirty="0" err="1">
                <a:solidFill>
                  <a:srgbClr val="1AEBDC"/>
                </a:solidFill>
                <a:latin typeface="Elice DigitalBaeum OTF" pitchFamily="34" charset="0"/>
                <a:cs typeface="Elice DigitalBaeum OTF" pitchFamily="34" charset="0"/>
              </a:rPr>
              <a:t>프로젝트</a:t>
            </a:r>
            <a:endParaRPr lang="en-US" dirty="0"/>
          </a:p>
        </p:txBody>
      </p:sp>
      <p:sp>
        <p:nvSpPr>
          <p:cNvPr id="35" name="Object 101">
            <a:extLst>
              <a:ext uri="{FF2B5EF4-FFF2-40B4-BE49-F238E27FC236}">
                <a16:creationId xmlns:a16="http://schemas.microsoft.com/office/drawing/2014/main" id="{5B21969F-F3B9-AE93-9D76-6D7F75CEA092}"/>
              </a:ext>
            </a:extLst>
          </p:cNvPr>
          <p:cNvSpPr txBox="1"/>
          <p:nvPr/>
        </p:nvSpPr>
        <p:spPr>
          <a:xfrm>
            <a:off x="7471996" y="2985402"/>
            <a:ext cx="220540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장원보</a:t>
            </a:r>
            <a:r>
              <a:rPr lang="en-US" altLang="ko-KR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박기도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8" name="Object 103">
            <a:extLst>
              <a:ext uri="{FF2B5EF4-FFF2-40B4-BE49-F238E27FC236}">
                <a16:creationId xmlns:a16="http://schemas.microsoft.com/office/drawing/2014/main" id="{0772863D-663B-BDE1-DCB4-0CC3E64D72B3}"/>
              </a:ext>
            </a:extLst>
          </p:cNvPr>
          <p:cNvSpPr txBox="1"/>
          <p:nvPr/>
        </p:nvSpPr>
        <p:spPr>
          <a:xfrm>
            <a:off x="11689738" y="3016343"/>
            <a:ext cx="324057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카카오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네이버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API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로그인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7" name="Object 95">
            <a:extLst>
              <a:ext uri="{FF2B5EF4-FFF2-40B4-BE49-F238E27FC236}">
                <a16:creationId xmlns:a16="http://schemas.microsoft.com/office/drawing/2014/main" id="{4851D7E9-0F9F-F2A9-DC59-32F3A2619531}"/>
              </a:ext>
            </a:extLst>
          </p:cNvPr>
          <p:cNvSpPr txBox="1"/>
          <p:nvPr/>
        </p:nvSpPr>
        <p:spPr>
          <a:xfrm>
            <a:off x="10508173" y="825550"/>
            <a:ext cx="17612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STORY</a:t>
            </a:r>
            <a:r>
              <a:rPr lang="ko-KR" altLang="en-US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 </a:t>
            </a:r>
            <a:r>
              <a:rPr lang="en-US" altLang="ko-KR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BOARD</a:t>
            </a:r>
            <a:endParaRPr lang="en-US" dirty="0"/>
          </a:p>
        </p:txBody>
      </p:sp>
      <p:sp>
        <p:nvSpPr>
          <p:cNvPr id="19" name="Object 47">
            <a:extLst>
              <a:ext uri="{FF2B5EF4-FFF2-40B4-BE49-F238E27FC236}">
                <a16:creationId xmlns:a16="http://schemas.microsoft.com/office/drawing/2014/main" id="{E9D96237-CE01-9405-2583-8760ADDB3B05}"/>
              </a:ext>
            </a:extLst>
          </p:cNvPr>
          <p:cNvSpPr txBox="1"/>
          <p:nvPr/>
        </p:nvSpPr>
        <p:spPr>
          <a:xfrm>
            <a:off x="4497111" y="853631"/>
            <a:ext cx="2074705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</a:rPr>
              <a:t>SERVICE</a:t>
            </a:r>
            <a:endParaRPr lang="en-US" dirty="0"/>
          </a:p>
        </p:txBody>
      </p:sp>
      <p:sp>
        <p:nvSpPr>
          <p:cNvPr id="20" name="Object 48">
            <a:extLst>
              <a:ext uri="{FF2B5EF4-FFF2-40B4-BE49-F238E27FC236}">
                <a16:creationId xmlns:a16="http://schemas.microsoft.com/office/drawing/2014/main" id="{0B66F769-A2BA-671E-D21E-1F0E2ED682A0}"/>
              </a:ext>
            </a:extLst>
          </p:cNvPr>
          <p:cNvSpPr txBox="1"/>
          <p:nvPr/>
        </p:nvSpPr>
        <p:spPr>
          <a:xfrm>
            <a:off x="6533988" y="844597"/>
            <a:ext cx="1884778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BENCH MARKING</a:t>
            </a:r>
            <a:endParaRPr lang="en-US" dirty="0"/>
          </a:p>
        </p:txBody>
      </p:sp>
      <p:sp>
        <p:nvSpPr>
          <p:cNvPr id="22" name="Object 49">
            <a:extLst>
              <a:ext uri="{FF2B5EF4-FFF2-40B4-BE49-F238E27FC236}">
                <a16:creationId xmlns:a16="http://schemas.microsoft.com/office/drawing/2014/main" id="{3B6134D1-5400-36AB-0E9D-019C59301EB1}"/>
              </a:ext>
            </a:extLst>
          </p:cNvPr>
          <p:cNvSpPr txBox="1"/>
          <p:nvPr/>
        </p:nvSpPr>
        <p:spPr>
          <a:xfrm>
            <a:off x="8475900" y="844597"/>
            <a:ext cx="1903830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FLOW CHART</a:t>
            </a:r>
            <a:endParaRPr lang="en-US" dirty="0"/>
          </a:p>
        </p:txBody>
      </p:sp>
      <p:sp>
        <p:nvSpPr>
          <p:cNvPr id="39" name="Object 51">
            <a:extLst>
              <a:ext uri="{FF2B5EF4-FFF2-40B4-BE49-F238E27FC236}">
                <a16:creationId xmlns:a16="http://schemas.microsoft.com/office/drawing/2014/main" id="{F82429A3-4A21-94EA-D0DC-3671C08BFFDB}"/>
              </a:ext>
            </a:extLst>
          </p:cNvPr>
          <p:cNvSpPr txBox="1"/>
          <p:nvPr/>
        </p:nvSpPr>
        <p:spPr>
          <a:xfrm>
            <a:off x="12507211" y="835563"/>
            <a:ext cx="1665990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DASHBOARD</a:t>
            </a:r>
            <a:endParaRPr 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5D97D52-3903-F116-8271-4F1B47470F55}"/>
              </a:ext>
            </a:extLst>
          </p:cNvPr>
          <p:cNvGrpSpPr/>
          <p:nvPr/>
        </p:nvGrpSpPr>
        <p:grpSpPr>
          <a:xfrm>
            <a:off x="6024022" y="2947068"/>
            <a:ext cx="1428571" cy="466847"/>
            <a:chOff x="5657375" y="2957685"/>
            <a:chExt cx="1428571" cy="466847"/>
          </a:xfrm>
        </p:grpSpPr>
        <p:grpSp>
          <p:nvGrpSpPr>
            <p:cNvPr id="4" name="그룹 1014">
              <a:extLst>
                <a:ext uri="{FF2B5EF4-FFF2-40B4-BE49-F238E27FC236}">
                  <a16:creationId xmlns:a16="http://schemas.microsoft.com/office/drawing/2014/main" id="{F10E4B8C-4865-F836-E7AD-6F40CA4DCBEE}"/>
                </a:ext>
              </a:extLst>
            </p:cNvPr>
            <p:cNvGrpSpPr/>
            <p:nvPr/>
          </p:nvGrpSpPr>
          <p:grpSpPr>
            <a:xfrm>
              <a:off x="5657375" y="2957685"/>
              <a:ext cx="1428571" cy="466847"/>
              <a:chOff x="5657375" y="2957685"/>
              <a:chExt cx="1428571" cy="466847"/>
            </a:xfrm>
          </p:grpSpPr>
          <p:pic>
            <p:nvPicPr>
              <p:cNvPr id="7" name="Object 41">
                <a:extLst>
                  <a:ext uri="{FF2B5EF4-FFF2-40B4-BE49-F238E27FC236}">
                    <a16:creationId xmlns:a16="http://schemas.microsoft.com/office/drawing/2014/main" id="{2141EBFD-BFD7-E118-1911-2CB763F4E8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657375" y="2957685"/>
                <a:ext cx="1428571" cy="466847"/>
              </a:xfrm>
              <a:prstGeom prst="rect">
                <a:avLst/>
              </a:prstGeom>
            </p:spPr>
          </p:pic>
        </p:grpSp>
        <p:sp>
          <p:nvSpPr>
            <p:cNvPr id="5" name="Object 102">
              <a:extLst>
                <a:ext uri="{FF2B5EF4-FFF2-40B4-BE49-F238E27FC236}">
                  <a16:creationId xmlns:a16="http://schemas.microsoft.com/office/drawing/2014/main" id="{63D1BD4F-85D9-862F-E6C0-2BC0542E9691}"/>
                </a:ext>
              </a:extLst>
            </p:cNvPr>
            <p:cNvSpPr txBox="1"/>
            <p:nvPr/>
          </p:nvSpPr>
          <p:spPr>
            <a:xfrm>
              <a:off x="5785219" y="3019574"/>
              <a:ext cx="1179503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600" b="1" kern="0" spc="-100" dirty="0">
                  <a:solidFill>
                    <a:srgbClr val="1AEBDC"/>
                  </a:solidFill>
                  <a:latin typeface="Elice DigitalBaeum OTF" pitchFamily="34" charset="0"/>
                  <a:cs typeface="Elice DigitalBaeum OTF" pitchFamily="34" charset="0"/>
                </a:rPr>
                <a:t>담당자</a:t>
              </a:r>
              <a:endParaRPr 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316CFCF-903F-5D45-7E75-8E588F5A7FAC}"/>
              </a:ext>
            </a:extLst>
          </p:cNvPr>
          <p:cNvGrpSpPr/>
          <p:nvPr/>
        </p:nvGrpSpPr>
        <p:grpSpPr>
          <a:xfrm>
            <a:off x="10260355" y="2972752"/>
            <a:ext cx="1429385" cy="467359"/>
            <a:chOff x="9839325" y="3002303"/>
            <a:chExt cx="1429385" cy="467359"/>
          </a:xfrm>
        </p:grpSpPr>
        <p:grpSp>
          <p:nvGrpSpPr>
            <p:cNvPr id="10" name="그룹 3">
              <a:extLst>
                <a:ext uri="{FF2B5EF4-FFF2-40B4-BE49-F238E27FC236}">
                  <a16:creationId xmlns:a16="http://schemas.microsoft.com/office/drawing/2014/main" id="{654FE636-3240-08E3-1EE7-EF0621B9027C}"/>
                </a:ext>
              </a:extLst>
            </p:cNvPr>
            <p:cNvGrpSpPr>
              <a:grpSpLocks/>
            </p:cNvGrpSpPr>
            <p:nvPr/>
          </p:nvGrpSpPr>
          <p:grpSpPr>
            <a:xfrm>
              <a:off x="9839325" y="3002303"/>
              <a:ext cx="1429385" cy="467359"/>
              <a:chOff x="6035675" y="2957830"/>
              <a:chExt cx="1429385" cy="467359"/>
            </a:xfrm>
          </p:grpSpPr>
          <p:pic>
            <p:nvPicPr>
              <p:cNvPr id="13" name="그림 2" descr="/temp/image67.png">
                <a:extLst>
                  <a:ext uri="{FF2B5EF4-FFF2-40B4-BE49-F238E27FC236}">
                    <a16:creationId xmlns:a16="http://schemas.microsoft.com/office/drawing/2014/main" id="{A8D9CC52-309C-D82B-AE5E-E5261C4568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035675" y="2957830"/>
                <a:ext cx="1429385" cy="467359"/>
              </a:xfrm>
              <a:prstGeom prst="rect">
                <a:avLst/>
              </a:prstGeom>
              <a:noFill/>
            </p:spPr>
          </p:pic>
        </p:grpSp>
        <p:sp>
          <p:nvSpPr>
            <p:cNvPr id="11" name="텍스트 상자 1">
              <a:extLst>
                <a:ext uri="{FF2B5EF4-FFF2-40B4-BE49-F238E27FC236}">
                  <a16:creationId xmlns:a16="http://schemas.microsoft.com/office/drawing/2014/main" id="{7DBBC13A-D588-B151-8595-3A7EEA6E27CC}"/>
                </a:ext>
              </a:extLst>
            </p:cNvPr>
            <p:cNvSpPr txBox="1">
              <a:spLocks/>
            </p:cNvSpPr>
            <p:nvPr/>
          </p:nvSpPr>
          <p:spPr>
            <a:xfrm>
              <a:off x="9880604" y="3065042"/>
              <a:ext cx="1346825" cy="33855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>
                <a:buFontTx/>
                <a:buNone/>
              </a:pPr>
              <a:r>
                <a:rPr lang="ko-KR" altLang="en-US" sz="1600" b="1" spc="-90" dirty="0">
                  <a:solidFill>
                    <a:srgbClr val="1AEBDC"/>
                  </a:solidFill>
                  <a:latin typeface="Elice DigitalBaeum OTF" charset="0"/>
                  <a:cs typeface="Elice DigitalBaeum OTF" charset="0"/>
                </a:rPr>
                <a:t>세부페이지</a:t>
              </a:r>
              <a:endParaRPr lang="ko-KR" altLang="en-US" sz="1600" b="1" dirty="0">
                <a:solidFill>
                  <a:srgbClr val="1AEBDC"/>
                </a:solidFill>
                <a:latin typeface="Elice DigitalBaeum OTF" charset="0"/>
                <a:cs typeface="Elice DigitalBaeum OTF" charset="0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F8F0F6B1-C9BC-AD28-551D-8A44EB4B15B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95" y="3542591"/>
            <a:ext cx="5053271" cy="290144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C12E3963-E487-A54B-0473-9AF6FCD44F6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39" y="6444037"/>
            <a:ext cx="5050227" cy="274342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5AD62CE-3D5D-9FE2-FA55-8565F9B38CE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582" y="3540835"/>
            <a:ext cx="5007076" cy="289845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B1BDDD2-DE47-54E4-5054-8FF893F975D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867" y="6439292"/>
            <a:ext cx="5003792" cy="274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61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3028" y="571429"/>
            <a:ext cx="1903821" cy="1145116"/>
            <a:chOff x="4573028" y="571429"/>
            <a:chExt cx="1903821" cy="1145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02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4468" y="562394"/>
            <a:ext cx="1903821" cy="1145116"/>
            <a:chOff x="6524468" y="562394"/>
            <a:chExt cx="1903821" cy="11451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4468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75908" y="571918"/>
            <a:ext cx="1903821" cy="1145116"/>
            <a:chOff x="8475908" y="571918"/>
            <a:chExt cx="1903821" cy="11451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5908" y="571918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36872" y="467156"/>
            <a:ext cx="1903821" cy="1145116"/>
            <a:chOff x="10436872" y="467156"/>
            <a:chExt cx="1903821" cy="11451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36872" y="467156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88311" y="553360"/>
            <a:ext cx="1903821" cy="1145116"/>
            <a:chOff x="12388311" y="553360"/>
            <a:chExt cx="1903821" cy="11451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8831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39751" y="553360"/>
            <a:ext cx="1903821" cy="1145116"/>
            <a:chOff x="14339751" y="553360"/>
            <a:chExt cx="1903821" cy="11451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3975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621588" y="571429"/>
            <a:ext cx="1903821" cy="1145116"/>
            <a:chOff x="2621588" y="571429"/>
            <a:chExt cx="1903821" cy="114511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158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6667" y="571429"/>
            <a:ext cx="1907303" cy="1145116"/>
            <a:chOff x="666667" y="571429"/>
            <a:chExt cx="1907303" cy="11451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667" y="571429"/>
              <a:ext cx="1907303" cy="11451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63744" y="1241860"/>
            <a:ext cx="16952381" cy="8284585"/>
            <a:chOff x="663744" y="1241860"/>
            <a:chExt cx="16952381" cy="828458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3744" y="1241860"/>
              <a:ext cx="16952381" cy="82845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369250" y="9788745"/>
            <a:ext cx="171429" cy="171429"/>
            <a:chOff x="16369250" y="9788745"/>
            <a:chExt cx="171429" cy="17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69250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243572" y="9788745"/>
            <a:ext cx="171429" cy="171429"/>
            <a:chOff x="16243572" y="9788745"/>
            <a:chExt cx="171429" cy="1714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43572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409668" y="2229668"/>
            <a:ext cx="10256999" cy="42857"/>
            <a:chOff x="6409668" y="2229668"/>
            <a:chExt cx="10256999" cy="4285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09668" y="2229668"/>
              <a:ext cx="10256999" cy="4285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308273" y="4634204"/>
            <a:ext cx="5323810" cy="359110"/>
            <a:chOff x="11308273" y="4634204"/>
            <a:chExt cx="5323810" cy="35911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08273" y="4634204"/>
              <a:ext cx="5323810" cy="35911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310052" y="3845247"/>
            <a:ext cx="5333333" cy="844702"/>
            <a:chOff x="11310052" y="3845247"/>
            <a:chExt cx="5333333" cy="84470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10052" y="3845247"/>
              <a:ext cx="5333333" cy="84470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311544" y="4537898"/>
            <a:ext cx="5333333" cy="266029"/>
            <a:chOff x="11311544" y="4537898"/>
            <a:chExt cx="5333333" cy="26602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11544" y="4537898"/>
              <a:ext cx="5333333" cy="26602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295932" y="5152063"/>
            <a:ext cx="5361905" cy="21429"/>
            <a:chOff x="11295932" y="5152063"/>
            <a:chExt cx="5361905" cy="2142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95932" y="5152063"/>
              <a:ext cx="5361905" cy="21429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295932" y="5749982"/>
            <a:ext cx="5361905" cy="21429"/>
            <a:chOff x="11295932" y="5749982"/>
            <a:chExt cx="5361905" cy="21429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95932" y="5749982"/>
              <a:ext cx="5361905" cy="21429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1304762" y="6347900"/>
            <a:ext cx="5361905" cy="21429"/>
            <a:chOff x="11304762" y="6347900"/>
            <a:chExt cx="5361905" cy="21429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6347900"/>
              <a:ext cx="5361905" cy="21429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1304762" y="6945818"/>
            <a:ext cx="5361905" cy="21429"/>
            <a:chOff x="11304762" y="6945818"/>
            <a:chExt cx="5361905" cy="21429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6945818"/>
              <a:ext cx="5361905" cy="21429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1304762" y="7543737"/>
            <a:ext cx="5361905" cy="21429"/>
            <a:chOff x="11304762" y="7543737"/>
            <a:chExt cx="5361905" cy="21429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7543737"/>
              <a:ext cx="5361905" cy="21429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1304762" y="8141655"/>
            <a:ext cx="5361905" cy="21429"/>
            <a:chOff x="11304762" y="8141655"/>
            <a:chExt cx="5361905" cy="21429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8141655"/>
              <a:ext cx="5361905" cy="21429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1295442" y="4524806"/>
            <a:ext cx="5361905" cy="21429"/>
            <a:chOff x="11295442" y="4524806"/>
            <a:chExt cx="5361905" cy="21429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295442" y="4524806"/>
              <a:ext cx="5361905" cy="2142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1281646" y="3816676"/>
            <a:ext cx="5385021" cy="4945229"/>
            <a:chOff x="11281646" y="3816676"/>
            <a:chExt cx="5385021" cy="4945229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281646" y="3816676"/>
              <a:ext cx="5385021" cy="4945229"/>
            </a:xfrm>
            <a:prstGeom prst="rect">
              <a:avLst/>
            </a:prstGeom>
          </p:spPr>
        </p:pic>
      </p:grpSp>
      <p:sp>
        <p:nvSpPr>
          <p:cNvPr id="89" name="Object 89"/>
          <p:cNvSpPr txBox="1"/>
          <p:nvPr/>
        </p:nvSpPr>
        <p:spPr>
          <a:xfrm>
            <a:off x="2953762" y="853631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INDEX</a:t>
            </a:r>
            <a:endParaRPr lang="en-US" dirty="0"/>
          </a:p>
        </p:txBody>
      </p:sp>
      <p:sp>
        <p:nvSpPr>
          <p:cNvPr id="90" name="Object 90"/>
          <p:cNvSpPr txBox="1"/>
          <p:nvPr/>
        </p:nvSpPr>
        <p:spPr>
          <a:xfrm>
            <a:off x="1000582" y="853631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TITLE</a:t>
            </a:r>
            <a:endParaRPr lang="en-US" dirty="0"/>
          </a:p>
        </p:txBody>
      </p:sp>
      <p:sp>
        <p:nvSpPr>
          <p:cNvPr id="91" name="Object 91"/>
          <p:cNvSpPr txBox="1"/>
          <p:nvPr/>
        </p:nvSpPr>
        <p:spPr>
          <a:xfrm>
            <a:off x="1609525" y="2041857"/>
            <a:ext cx="2963504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market Sans Bold" pitchFamily="34" charset="0"/>
              </a:rPr>
              <a:t>기능 설명</a:t>
            </a:r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5599191" y="9803033"/>
            <a:ext cx="2354101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00" kern="0" spc="200" dirty="0">
                <a:solidFill>
                  <a:srgbClr val="C2C2C2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MIRI </a:t>
            </a:r>
            <a:r>
              <a:rPr lang="en-US" sz="1000" kern="0" spc="200" dirty="0">
                <a:solidFill>
                  <a:srgbClr val="C2C2C2"/>
                </a:solidFill>
                <a:latin typeface="G마켓 산스 TTF Medium" panose="02000000000000000000" pitchFamily="2" charset="-127"/>
                <a:cs typeface="Gmarket Sans Medium" pitchFamily="34" charset="0"/>
              </a:rPr>
              <a:t>COMPANY</a:t>
            </a:r>
            <a:endParaRPr lang="en-US" dirty="0"/>
          </a:p>
        </p:txBody>
      </p:sp>
      <p:sp>
        <p:nvSpPr>
          <p:cNvPr id="105" name="Object 105"/>
          <p:cNvSpPr txBox="1"/>
          <p:nvPr/>
        </p:nvSpPr>
        <p:spPr>
          <a:xfrm>
            <a:off x="11388776" y="4707381"/>
            <a:ext cx="515190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pitchFamily="34" charset="0"/>
              </a:rPr>
              <a:t>아이디 중복 확인 기능을 비동기 방식으로 구현</a:t>
            </a:r>
            <a:endParaRPr lang="en-US" altLang="ko-KR" sz="18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Pretendard Medium" pitchFamily="34" charset="0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1853941" y="3968382"/>
            <a:ext cx="4240430" cy="554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00" b="1" kern="0" spc="-100" dirty="0">
                <a:solidFill>
                  <a:srgbClr val="F7F7F7"/>
                </a:solidFill>
                <a:latin typeface="Elice DigitalBaeum OTF" pitchFamily="34" charset="0"/>
                <a:cs typeface="Elice DigitalBaeum OTF" pitchFamily="34" charset="0"/>
              </a:rPr>
              <a:t>Description</a:t>
            </a:r>
            <a:endParaRPr lang="en-US" dirty="0"/>
          </a:p>
        </p:txBody>
      </p:sp>
      <p:sp>
        <p:nvSpPr>
          <p:cNvPr id="108" name="Object 108"/>
          <p:cNvSpPr txBox="1"/>
          <p:nvPr/>
        </p:nvSpPr>
        <p:spPr>
          <a:xfrm>
            <a:off x="184112" y="237911"/>
            <a:ext cx="31482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예일</a:t>
            </a:r>
          </a:p>
          <a:p>
            <a:pPr algn="ctr"/>
            <a:r>
              <a:rPr lang="en-US" sz="800" dirty="0">
                <a:solidFill>
                  <a:srgbClr val="FFFFFF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병원</a:t>
            </a:r>
            <a:endParaRPr lang="en-US" dirty="0"/>
          </a:p>
        </p:txBody>
      </p:sp>
      <p:sp>
        <p:nvSpPr>
          <p:cNvPr id="77" name="Object 97"/>
          <p:cNvSpPr txBox="1"/>
          <p:nvPr/>
        </p:nvSpPr>
        <p:spPr>
          <a:xfrm>
            <a:off x="14671897" y="835563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END</a:t>
            </a:r>
            <a:endParaRPr lang="en-US" dirty="0"/>
          </a:p>
        </p:txBody>
      </p:sp>
      <p:grpSp>
        <p:nvGrpSpPr>
          <p:cNvPr id="23" name="그룹 1013">
            <a:extLst>
              <a:ext uri="{FF2B5EF4-FFF2-40B4-BE49-F238E27FC236}">
                <a16:creationId xmlns:a16="http://schemas.microsoft.com/office/drawing/2014/main" id="{257B700F-CE9B-DD44-7A2B-AAA05F58879D}"/>
              </a:ext>
            </a:extLst>
          </p:cNvPr>
          <p:cNvGrpSpPr/>
          <p:nvPr/>
        </p:nvGrpSpPr>
        <p:grpSpPr>
          <a:xfrm>
            <a:off x="1625631" y="2957685"/>
            <a:ext cx="1428571" cy="466847"/>
            <a:chOff x="1625631" y="2957685"/>
            <a:chExt cx="1428571" cy="466847"/>
          </a:xfrm>
        </p:grpSpPr>
        <p:pic>
          <p:nvPicPr>
            <p:cNvPr id="25" name="Object 38">
              <a:extLst>
                <a:ext uri="{FF2B5EF4-FFF2-40B4-BE49-F238E27FC236}">
                  <a16:creationId xmlns:a16="http://schemas.microsoft.com/office/drawing/2014/main" id="{AED2D66A-29C5-0023-EA20-2FDAF0CAD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25631" y="2957685"/>
              <a:ext cx="1428571" cy="466847"/>
            </a:xfrm>
            <a:prstGeom prst="rect">
              <a:avLst/>
            </a:prstGeom>
          </p:spPr>
        </p:pic>
      </p:grpSp>
      <p:sp>
        <p:nvSpPr>
          <p:cNvPr id="32" name="Object 99">
            <a:extLst>
              <a:ext uri="{FF2B5EF4-FFF2-40B4-BE49-F238E27FC236}">
                <a16:creationId xmlns:a16="http://schemas.microsoft.com/office/drawing/2014/main" id="{DC3E6730-8AF8-731E-5A82-2822E70CD8A8}"/>
              </a:ext>
            </a:extLst>
          </p:cNvPr>
          <p:cNvSpPr txBox="1"/>
          <p:nvPr/>
        </p:nvSpPr>
        <p:spPr>
          <a:xfrm>
            <a:off x="3054980" y="3000791"/>
            <a:ext cx="227651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인터넷 강의 사이트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4" name="Object 100">
            <a:extLst>
              <a:ext uri="{FF2B5EF4-FFF2-40B4-BE49-F238E27FC236}">
                <a16:creationId xmlns:a16="http://schemas.microsoft.com/office/drawing/2014/main" id="{F3255196-6805-C8D4-06B7-982D7A611126}"/>
              </a:ext>
            </a:extLst>
          </p:cNvPr>
          <p:cNvSpPr txBox="1"/>
          <p:nvPr/>
        </p:nvSpPr>
        <p:spPr>
          <a:xfrm>
            <a:off x="1521149" y="3037248"/>
            <a:ext cx="16640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kern="0" spc="-100" dirty="0" err="1">
                <a:solidFill>
                  <a:srgbClr val="1AEBDC"/>
                </a:solidFill>
                <a:latin typeface="Elice DigitalBaeum OTF" pitchFamily="34" charset="0"/>
                <a:cs typeface="Elice DigitalBaeum OTF" pitchFamily="34" charset="0"/>
              </a:rPr>
              <a:t>프로젝트</a:t>
            </a:r>
            <a:endParaRPr lang="en-US" dirty="0"/>
          </a:p>
        </p:txBody>
      </p:sp>
      <p:sp>
        <p:nvSpPr>
          <p:cNvPr id="35" name="Object 101">
            <a:extLst>
              <a:ext uri="{FF2B5EF4-FFF2-40B4-BE49-F238E27FC236}">
                <a16:creationId xmlns:a16="http://schemas.microsoft.com/office/drawing/2014/main" id="{5B21969F-F3B9-AE93-9D76-6D7F75CEA092}"/>
              </a:ext>
            </a:extLst>
          </p:cNvPr>
          <p:cNvSpPr txBox="1"/>
          <p:nvPr/>
        </p:nvSpPr>
        <p:spPr>
          <a:xfrm>
            <a:off x="7478314" y="3000791"/>
            <a:ext cx="106715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장원보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8" name="Object 103">
            <a:extLst>
              <a:ext uri="{FF2B5EF4-FFF2-40B4-BE49-F238E27FC236}">
                <a16:creationId xmlns:a16="http://schemas.microsoft.com/office/drawing/2014/main" id="{0772863D-663B-BDE1-DCB4-0CC3E64D72B3}"/>
              </a:ext>
            </a:extLst>
          </p:cNvPr>
          <p:cNvSpPr txBox="1"/>
          <p:nvPr/>
        </p:nvSpPr>
        <p:spPr>
          <a:xfrm>
            <a:off x="11694148" y="3012331"/>
            <a:ext cx="171048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회원 가입 기능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7" name="Object 95">
            <a:extLst>
              <a:ext uri="{FF2B5EF4-FFF2-40B4-BE49-F238E27FC236}">
                <a16:creationId xmlns:a16="http://schemas.microsoft.com/office/drawing/2014/main" id="{4851D7E9-0F9F-F2A9-DC59-32F3A2619531}"/>
              </a:ext>
            </a:extLst>
          </p:cNvPr>
          <p:cNvSpPr txBox="1"/>
          <p:nvPr/>
        </p:nvSpPr>
        <p:spPr>
          <a:xfrm>
            <a:off x="10508173" y="825550"/>
            <a:ext cx="17612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STORY</a:t>
            </a:r>
            <a:r>
              <a:rPr lang="ko-KR" altLang="en-US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 </a:t>
            </a:r>
            <a:r>
              <a:rPr lang="en-US" altLang="ko-KR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BOARD</a:t>
            </a:r>
            <a:endParaRPr lang="en-US" dirty="0"/>
          </a:p>
        </p:txBody>
      </p:sp>
      <p:sp>
        <p:nvSpPr>
          <p:cNvPr id="19" name="Object 47">
            <a:extLst>
              <a:ext uri="{FF2B5EF4-FFF2-40B4-BE49-F238E27FC236}">
                <a16:creationId xmlns:a16="http://schemas.microsoft.com/office/drawing/2014/main" id="{E9D96237-CE01-9405-2583-8760ADDB3B05}"/>
              </a:ext>
            </a:extLst>
          </p:cNvPr>
          <p:cNvSpPr txBox="1"/>
          <p:nvPr/>
        </p:nvSpPr>
        <p:spPr>
          <a:xfrm>
            <a:off x="4497111" y="853631"/>
            <a:ext cx="2074705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</a:rPr>
              <a:t>SERVICE</a:t>
            </a:r>
            <a:endParaRPr lang="en-US" dirty="0"/>
          </a:p>
        </p:txBody>
      </p:sp>
      <p:sp>
        <p:nvSpPr>
          <p:cNvPr id="20" name="Object 48">
            <a:extLst>
              <a:ext uri="{FF2B5EF4-FFF2-40B4-BE49-F238E27FC236}">
                <a16:creationId xmlns:a16="http://schemas.microsoft.com/office/drawing/2014/main" id="{0B66F769-A2BA-671E-D21E-1F0E2ED682A0}"/>
              </a:ext>
            </a:extLst>
          </p:cNvPr>
          <p:cNvSpPr txBox="1"/>
          <p:nvPr/>
        </p:nvSpPr>
        <p:spPr>
          <a:xfrm>
            <a:off x="6533988" y="844597"/>
            <a:ext cx="1884778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BENCH MARKING</a:t>
            </a:r>
            <a:endParaRPr lang="en-US" dirty="0"/>
          </a:p>
        </p:txBody>
      </p:sp>
      <p:sp>
        <p:nvSpPr>
          <p:cNvPr id="22" name="Object 49">
            <a:extLst>
              <a:ext uri="{FF2B5EF4-FFF2-40B4-BE49-F238E27FC236}">
                <a16:creationId xmlns:a16="http://schemas.microsoft.com/office/drawing/2014/main" id="{3B6134D1-5400-36AB-0E9D-019C59301EB1}"/>
              </a:ext>
            </a:extLst>
          </p:cNvPr>
          <p:cNvSpPr txBox="1"/>
          <p:nvPr/>
        </p:nvSpPr>
        <p:spPr>
          <a:xfrm>
            <a:off x="8475900" y="844597"/>
            <a:ext cx="1903830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FLOW CHART</a:t>
            </a:r>
            <a:endParaRPr lang="en-US" dirty="0"/>
          </a:p>
        </p:txBody>
      </p:sp>
      <p:sp>
        <p:nvSpPr>
          <p:cNvPr id="39" name="Object 51">
            <a:extLst>
              <a:ext uri="{FF2B5EF4-FFF2-40B4-BE49-F238E27FC236}">
                <a16:creationId xmlns:a16="http://schemas.microsoft.com/office/drawing/2014/main" id="{F82429A3-4A21-94EA-D0DC-3671C08BFFDB}"/>
              </a:ext>
            </a:extLst>
          </p:cNvPr>
          <p:cNvSpPr txBox="1"/>
          <p:nvPr/>
        </p:nvSpPr>
        <p:spPr>
          <a:xfrm>
            <a:off x="12507211" y="835563"/>
            <a:ext cx="1665990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DASHBOARD</a:t>
            </a:r>
            <a:endParaRPr lang="en-US" dirty="0"/>
          </a:p>
        </p:txBody>
      </p:sp>
      <p:sp>
        <p:nvSpPr>
          <p:cNvPr id="8" name="Object 105">
            <a:extLst>
              <a:ext uri="{FF2B5EF4-FFF2-40B4-BE49-F238E27FC236}">
                <a16:creationId xmlns:a16="http://schemas.microsoft.com/office/drawing/2014/main" id="{DC852D51-11AB-BD18-FF84-03E421A77B1C}"/>
              </a:ext>
            </a:extLst>
          </p:cNvPr>
          <p:cNvSpPr txBox="1"/>
          <p:nvPr/>
        </p:nvSpPr>
        <p:spPr>
          <a:xfrm>
            <a:off x="11388776" y="5295777"/>
            <a:ext cx="5151903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ExtraLight" pitchFamily="34" charset="0"/>
              </a:rPr>
              <a:t>입력 여부와 글자 수 제한 등 유효성 검사를</a:t>
            </a:r>
            <a:endParaRPr lang="en-US" altLang="ko-KR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Pretendard ExtraLight" pitchFamily="34" charset="0"/>
            </a:endParaRPr>
          </a:p>
          <a:p>
            <a:endParaRPr lang="en-US" altLang="ko-KR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Pretendard ExtraLight" pitchFamily="34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ExtraLight" pitchFamily="34" charset="0"/>
              </a:rPr>
              <a:t>자바스크립트로 구현</a:t>
            </a:r>
            <a:endParaRPr lang="en-US" altLang="ko-KR" sz="18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Pretendard ExtraLight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751AF02-DD0D-F7C1-3B71-EEE7532A0AF5}"/>
              </a:ext>
            </a:extLst>
          </p:cNvPr>
          <p:cNvGrpSpPr/>
          <p:nvPr/>
        </p:nvGrpSpPr>
        <p:grpSpPr>
          <a:xfrm>
            <a:off x="6024022" y="2947068"/>
            <a:ext cx="1428571" cy="466847"/>
            <a:chOff x="5657375" y="2957685"/>
            <a:chExt cx="1428571" cy="466847"/>
          </a:xfrm>
        </p:grpSpPr>
        <p:grpSp>
          <p:nvGrpSpPr>
            <p:cNvPr id="4" name="그룹 1014">
              <a:extLst>
                <a:ext uri="{FF2B5EF4-FFF2-40B4-BE49-F238E27FC236}">
                  <a16:creationId xmlns:a16="http://schemas.microsoft.com/office/drawing/2014/main" id="{DDDF9D01-D521-ACE1-509F-9D2524E66F44}"/>
                </a:ext>
              </a:extLst>
            </p:cNvPr>
            <p:cNvGrpSpPr/>
            <p:nvPr/>
          </p:nvGrpSpPr>
          <p:grpSpPr>
            <a:xfrm>
              <a:off x="5657375" y="2957685"/>
              <a:ext cx="1428571" cy="466847"/>
              <a:chOff x="5657375" y="2957685"/>
              <a:chExt cx="1428571" cy="466847"/>
            </a:xfrm>
          </p:grpSpPr>
          <p:pic>
            <p:nvPicPr>
              <p:cNvPr id="7" name="Object 41">
                <a:extLst>
                  <a:ext uri="{FF2B5EF4-FFF2-40B4-BE49-F238E27FC236}">
                    <a16:creationId xmlns:a16="http://schemas.microsoft.com/office/drawing/2014/main" id="{AA667839-DD65-6BD5-4B45-21434403B1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657375" y="2957685"/>
                <a:ext cx="1428571" cy="466847"/>
              </a:xfrm>
              <a:prstGeom prst="rect">
                <a:avLst/>
              </a:prstGeom>
            </p:spPr>
          </p:pic>
        </p:grpSp>
        <p:sp>
          <p:nvSpPr>
            <p:cNvPr id="5" name="Object 102">
              <a:extLst>
                <a:ext uri="{FF2B5EF4-FFF2-40B4-BE49-F238E27FC236}">
                  <a16:creationId xmlns:a16="http://schemas.microsoft.com/office/drawing/2014/main" id="{DED40CDF-E6C3-6626-4689-C9849641DFC7}"/>
                </a:ext>
              </a:extLst>
            </p:cNvPr>
            <p:cNvSpPr txBox="1"/>
            <p:nvPr/>
          </p:nvSpPr>
          <p:spPr>
            <a:xfrm>
              <a:off x="5785219" y="3019574"/>
              <a:ext cx="1179503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600" b="1" kern="0" spc="-100" dirty="0">
                  <a:solidFill>
                    <a:srgbClr val="1AEBDC"/>
                  </a:solidFill>
                  <a:latin typeface="Elice DigitalBaeum OTF" pitchFamily="34" charset="0"/>
                  <a:cs typeface="Elice DigitalBaeum OTF" pitchFamily="34" charset="0"/>
                </a:rPr>
                <a:t>담당자</a:t>
              </a:r>
              <a:endParaRPr 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46BDE2-C1B0-6855-792A-C479AD6937A4}"/>
              </a:ext>
            </a:extLst>
          </p:cNvPr>
          <p:cNvGrpSpPr/>
          <p:nvPr/>
        </p:nvGrpSpPr>
        <p:grpSpPr>
          <a:xfrm>
            <a:off x="10260355" y="2972752"/>
            <a:ext cx="1429385" cy="467359"/>
            <a:chOff x="9839325" y="3002303"/>
            <a:chExt cx="1429385" cy="467359"/>
          </a:xfrm>
        </p:grpSpPr>
        <p:grpSp>
          <p:nvGrpSpPr>
            <p:cNvPr id="11" name="그룹 3">
              <a:extLst>
                <a:ext uri="{FF2B5EF4-FFF2-40B4-BE49-F238E27FC236}">
                  <a16:creationId xmlns:a16="http://schemas.microsoft.com/office/drawing/2014/main" id="{426D64DE-AD77-DF8D-E1DD-517CDF269641}"/>
                </a:ext>
              </a:extLst>
            </p:cNvPr>
            <p:cNvGrpSpPr>
              <a:grpSpLocks/>
            </p:cNvGrpSpPr>
            <p:nvPr/>
          </p:nvGrpSpPr>
          <p:grpSpPr>
            <a:xfrm>
              <a:off x="9839325" y="3002303"/>
              <a:ext cx="1429385" cy="467359"/>
              <a:chOff x="6035675" y="2957830"/>
              <a:chExt cx="1429385" cy="467359"/>
            </a:xfrm>
          </p:grpSpPr>
          <p:pic>
            <p:nvPicPr>
              <p:cNvPr id="14" name="그림 2" descr="/temp/image67.png">
                <a:extLst>
                  <a:ext uri="{FF2B5EF4-FFF2-40B4-BE49-F238E27FC236}">
                    <a16:creationId xmlns:a16="http://schemas.microsoft.com/office/drawing/2014/main" id="{C341DF68-1132-0347-C3A8-F15EECF718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035675" y="2957830"/>
                <a:ext cx="1429385" cy="467359"/>
              </a:xfrm>
              <a:prstGeom prst="rect">
                <a:avLst/>
              </a:prstGeom>
              <a:noFill/>
            </p:spPr>
          </p:pic>
        </p:grpSp>
        <p:sp>
          <p:nvSpPr>
            <p:cNvPr id="13" name="텍스트 상자 1">
              <a:extLst>
                <a:ext uri="{FF2B5EF4-FFF2-40B4-BE49-F238E27FC236}">
                  <a16:creationId xmlns:a16="http://schemas.microsoft.com/office/drawing/2014/main" id="{6F358D39-85AB-F54A-7655-05D60767ACBB}"/>
                </a:ext>
              </a:extLst>
            </p:cNvPr>
            <p:cNvSpPr txBox="1">
              <a:spLocks/>
            </p:cNvSpPr>
            <p:nvPr/>
          </p:nvSpPr>
          <p:spPr>
            <a:xfrm>
              <a:off x="9880604" y="3065042"/>
              <a:ext cx="1346825" cy="33855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>
                <a:buFontTx/>
                <a:buNone/>
              </a:pPr>
              <a:r>
                <a:rPr lang="ko-KR" altLang="en-US" sz="1600" b="1" spc="-90" dirty="0">
                  <a:solidFill>
                    <a:srgbClr val="1AEBDC"/>
                  </a:solidFill>
                  <a:latin typeface="Elice DigitalBaeum OTF" charset="0"/>
                  <a:cs typeface="Elice DigitalBaeum OTF" charset="0"/>
                </a:rPr>
                <a:t>세부페이지</a:t>
              </a:r>
              <a:endParaRPr lang="ko-KR" altLang="en-US" sz="1600" b="1" dirty="0">
                <a:solidFill>
                  <a:srgbClr val="1AEBDC"/>
                </a:solidFill>
                <a:latin typeface="Elice DigitalBaeum OTF" charset="0"/>
                <a:cs typeface="Elice DigitalBaeum OTF" charset="0"/>
              </a:endParaRPr>
            </a:p>
          </p:txBody>
        </p:sp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id="{27DBBB77-5DA8-B571-408B-3A3DC9C148C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535" y="3816676"/>
            <a:ext cx="7840665" cy="494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62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3028" y="571429"/>
            <a:ext cx="1903821" cy="1145116"/>
            <a:chOff x="4573028" y="571429"/>
            <a:chExt cx="1903821" cy="1145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02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4468" y="562394"/>
            <a:ext cx="1903821" cy="1145116"/>
            <a:chOff x="6524468" y="562394"/>
            <a:chExt cx="1903821" cy="11451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4468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75908" y="571918"/>
            <a:ext cx="1903821" cy="1145116"/>
            <a:chOff x="8475908" y="571918"/>
            <a:chExt cx="1903821" cy="11451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5908" y="571918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36872" y="467156"/>
            <a:ext cx="1903821" cy="1145116"/>
            <a:chOff x="10436872" y="467156"/>
            <a:chExt cx="1903821" cy="11451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36872" y="467156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88311" y="553360"/>
            <a:ext cx="1903821" cy="1145116"/>
            <a:chOff x="12388311" y="553360"/>
            <a:chExt cx="1903821" cy="11451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8831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39751" y="553360"/>
            <a:ext cx="1903821" cy="1145116"/>
            <a:chOff x="14339751" y="553360"/>
            <a:chExt cx="1903821" cy="11451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3975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621588" y="571429"/>
            <a:ext cx="1903821" cy="1145116"/>
            <a:chOff x="2621588" y="571429"/>
            <a:chExt cx="1903821" cy="114511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158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6667" y="571429"/>
            <a:ext cx="1907303" cy="1145116"/>
            <a:chOff x="666667" y="571429"/>
            <a:chExt cx="1907303" cy="11451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667" y="571429"/>
              <a:ext cx="1907303" cy="11451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63744" y="1241860"/>
            <a:ext cx="16952381" cy="8284585"/>
            <a:chOff x="663744" y="1241860"/>
            <a:chExt cx="16952381" cy="828458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3744" y="1241860"/>
              <a:ext cx="16952381" cy="82845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369250" y="9788745"/>
            <a:ext cx="171429" cy="171429"/>
            <a:chOff x="16369250" y="9788745"/>
            <a:chExt cx="171429" cy="17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69250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243572" y="9788745"/>
            <a:ext cx="171429" cy="171429"/>
            <a:chOff x="16243572" y="9788745"/>
            <a:chExt cx="171429" cy="1714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43572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409668" y="2229668"/>
            <a:ext cx="10256999" cy="42857"/>
            <a:chOff x="6409668" y="2229668"/>
            <a:chExt cx="10256999" cy="4285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09668" y="2229668"/>
              <a:ext cx="10256999" cy="4285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308273" y="4634204"/>
            <a:ext cx="5323810" cy="359110"/>
            <a:chOff x="11308273" y="4634204"/>
            <a:chExt cx="5323810" cy="35911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08273" y="4634204"/>
              <a:ext cx="5323810" cy="35911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310052" y="3845247"/>
            <a:ext cx="5333333" cy="844702"/>
            <a:chOff x="11310052" y="3845247"/>
            <a:chExt cx="5333333" cy="84470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10052" y="3845247"/>
              <a:ext cx="5333333" cy="84470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311544" y="4537898"/>
            <a:ext cx="5333333" cy="266029"/>
            <a:chOff x="11311544" y="4537898"/>
            <a:chExt cx="5333333" cy="26602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11544" y="4537898"/>
              <a:ext cx="5333333" cy="26602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295932" y="5152063"/>
            <a:ext cx="5361905" cy="21429"/>
            <a:chOff x="11295932" y="5152063"/>
            <a:chExt cx="5361905" cy="2142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95932" y="5152063"/>
              <a:ext cx="5361905" cy="21429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295932" y="5749982"/>
            <a:ext cx="5361905" cy="21429"/>
            <a:chOff x="11295932" y="5749982"/>
            <a:chExt cx="5361905" cy="21429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95932" y="5749982"/>
              <a:ext cx="5361905" cy="21429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1304762" y="6347900"/>
            <a:ext cx="5361905" cy="21429"/>
            <a:chOff x="11304762" y="6347900"/>
            <a:chExt cx="5361905" cy="21429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6347900"/>
              <a:ext cx="5361905" cy="21429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1304762" y="6945818"/>
            <a:ext cx="5361905" cy="21429"/>
            <a:chOff x="11304762" y="6945818"/>
            <a:chExt cx="5361905" cy="21429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6945818"/>
              <a:ext cx="5361905" cy="21429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1304762" y="7543737"/>
            <a:ext cx="5361905" cy="21429"/>
            <a:chOff x="11304762" y="7543737"/>
            <a:chExt cx="5361905" cy="21429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7543737"/>
              <a:ext cx="5361905" cy="21429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1304762" y="8141655"/>
            <a:ext cx="5361905" cy="21429"/>
            <a:chOff x="11304762" y="8141655"/>
            <a:chExt cx="5361905" cy="21429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8141655"/>
              <a:ext cx="5361905" cy="21429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1295442" y="4524806"/>
            <a:ext cx="5361905" cy="21429"/>
            <a:chOff x="11295442" y="4524806"/>
            <a:chExt cx="5361905" cy="21429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295442" y="4524806"/>
              <a:ext cx="5361905" cy="2142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1281646" y="3816676"/>
            <a:ext cx="5385021" cy="4945229"/>
            <a:chOff x="11281646" y="3816676"/>
            <a:chExt cx="5385021" cy="4945229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281646" y="3816676"/>
              <a:ext cx="5385021" cy="4945229"/>
            </a:xfrm>
            <a:prstGeom prst="rect">
              <a:avLst/>
            </a:prstGeom>
          </p:spPr>
        </p:pic>
      </p:grpSp>
      <p:sp>
        <p:nvSpPr>
          <p:cNvPr id="89" name="Object 89"/>
          <p:cNvSpPr txBox="1"/>
          <p:nvPr/>
        </p:nvSpPr>
        <p:spPr>
          <a:xfrm>
            <a:off x="2953762" y="853631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INDEX</a:t>
            </a:r>
            <a:endParaRPr lang="en-US" dirty="0"/>
          </a:p>
        </p:txBody>
      </p:sp>
      <p:sp>
        <p:nvSpPr>
          <p:cNvPr id="90" name="Object 90"/>
          <p:cNvSpPr txBox="1"/>
          <p:nvPr/>
        </p:nvSpPr>
        <p:spPr>
          <a:xfrm>
            <a:off x="1000582" y="853631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TITLE</a:t>
            </a:r>
            <a:endParaRPr lang="en-US" dirty="0"/>
          </a:p>
        </p:txBody>
      </p:sp>
      <p:sp>
        <p:nvSpPr>
          <p:cNvPr id="91" name="Object 91"/>
          <p:cNvSpPr txBox="1"/>
          <p:nvPr/>
        </p:nvSpPr>
        <p:spPr>
          <a:xfrm>
            <a:off x="1609525" y="2041857"/>
            <a:ext cx="3218442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market Sans Bold" pitchFamily="34" charset="0"/>
              </a:rPr>
              <a:t>기능 설명</a:t>
            </a:r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5599191" y="9803033"/>
            <a:ext cx="2354101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00" kern="0" spc="200" dirty="0">
                <a:solidFill>
                  <a:srgbClr val="C2C2C2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MIRI </a:t>
            </a:r>
            <a:r>
              <a:rPr lang="en-US" sz="1000" kern="0" spc="200" dirty="0">
                <a:solidFill>
                  <a:srgbClr val="C2C2C2"/>
                </a:solidFill>
                <a:latin typeface="G마켓 산스 TTF Medium" panose="02000000000000000000" pitchFamily="2" charset="-127"/>
                <a:cs typeface="Gmarket Sans Medium" pitchFamily="34" charset="0"/>
              </a:rPr>
              <a:t>COMPANY</a:t>
            </a:r>
            <a:endParaRPr lang="en-US" dirty="0"/>
          </a:p>
        </p:txBody>
      </p:sp>
      <p:sp>
        <p:nvSpPr>
          <p:cNvPr id="105" name="Object 105"/>
          <p:cNvSpPr txBox="1"/>
          <p:nvPr/>
        </p:nvSpPr>
        <p:spPr>
          <a:xfrm>
            <a:off x="11388776" y="4707382"/>
            <a:ext cx="5151903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pitchFamily="34" charset="0"/>
              </a:rPr>
              <a:t>회원정보 수정페이지 구현</a:t>
            </a:r>
            <a:endParaRPr lang="en-US" altLang="ko-KR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Pretendard Medium" pitchFamily="34" charset="0"/>
            </a:endParaRPr>
          </a:p>
          <a:p>
            <a:endParaRPr lang="en-US" altLang="ko-KR" sz="18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Pretendard Medium" pitchFamily="34" charset="0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pitchFamily="34" charset="0"/>
              </a:rPr>
              <a:t>유효성 검사를</a:t>
            </a:r>
            <a:r>
              <a:rPr lang="en-US" altLang="ko-KR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pitchFamily="34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pitchFamily="34" charset="0"/>
              </a:rPr>
              <a:t>비동기 방식으로 구현</a:t>
            </a:r>
            <a:endParaRPr lang="en-US" altLang="ko-KR" sz="18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Pretendard Medium" pitchFamily="34" charset="0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1853941" y="3968382"/>
            <a:ext cx="4240430" cy="554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00" b="1" kern="0" spc="-100" dirty="0">
                <a:solidFill>
                  <a:srgbClr val="F7F7F7"/>
                </a:solidFill>
                <a:latin typeface="Elice DigitalBaeum OTF" pitchFamily="34" charset="0"/>
                <a:cs typeface="Elice DigitalBaeum OTF" pitchFamily="34" charset="0"/>
              </a:rPr>
              <a:t>Description</a:t>
            </a:r>
            <a:endParaRPr lang="en-US" dirty="0"/>
          </a:p>
        </p:txBody>
      </p:sp>
      <p:sp>
        <p:nvSpPr>
          <p:cNvPr id="108" name="Object 108"/>
          <p:cNvSpPr txBox="1"/>
          <p:nvPr/>
        </p:nvSpPr>
        <p:spPr>
          <a:xfrm>
            <a:off x="184112" y="237911"/>
            <a:ext cx="31482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예일</a:t>
            </a:r>
          </a:p>
          <a:p>
            <a:pPr algn="ctr"/>
            <a:r>
              <a:rPr lang="en-US" sz="800" dirty="0">
                <a:solidFill>
                  <a:srgbClr val="FFFFFF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병원</a:t>
            </a:r>
            <a:endParaRPr lang="en-US" dirty="0"/>
          </a:p>
        </p:txBody>
      </p:sp>
      <p:sp>
        <p:nvSpPr>
          <p:cNvPr id="77" name="Object 97"/>
          <p:cNvSpPr txBox="1"/>
          <p:nvPr/>
        </p:nvSpPr>
        <p:spPr>
          <a:xfrm>
            <a:off x="14671897" y="835563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END</a:t>
            </a:r>
            <a:endParaRPr lang="en-US" dirty="0"/>
          </a:p>
        </p:txBody>
      </p:sp>
      <p:grpSp>
        <p:nvGrpSpPr>
          <p:cNvPr id="23" name="그룹 1013">
            <a:extLst>
              <a:ext uri="{FF2B5EF4-FFF2-40B4-BE49-F238E27FC236}">
                <a16:creationId xmlns:a16="http://schemas.microsoft.com/office/drawing/2014/main" id="{257B700F-CE9B-DD44-7A2B-AAA05F58879D}"/>
              </a:ext>
            </a:extLst>
          </p:cNvPr>
          <p:cNvGrpSpPr/>
          <p:nvPr/>
        </p:nvGrpSpPr>
        <p:grpSpPr>
          <a:xfrm>
            <a:off x="1625631" y="2957685"/>
            <a:ext cx="1428571" cy="466847"/>
            <a:chOff x="1625631" y="2957685"/>
            <a:chExt cx="1428571" cy="466847"/>
          </a:xfrm>
        </p:grpSpPr>
        <p:pic>
          <p:nvPicPr>
            <p:cNvPr id="25" name="Object 38">
              <a:extLst>
                <a:ext uri="{FF2B5EF4-FFF2-40B4-BE49-F238E27FC236}">
                  <a16:creationId xmlns:a16="http://schemas.microsoft.com/office/drawing/2014/main" id="{AED2D66A-29C5-0023-EA20-2FDAF0CAD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25631" y="2957685"/>
              <a:ext cx="1428571" cy="466847"/>
            </a:xfrm>
            <a:prstGeom prst="rect">
              <a:avLst/>
            </a:prstGeom>
          </p:spPr>
        </p:pic>
      </p:grpSp>
      <p:sp>
        <p:nvSpPr>
          <p:cNvPr id="32" name="Object 99">
            <a:extLst>
              <a:ext uri="{FF2B5EF4-FFF2-40B4-BE49-F238E27FC236}">
                <a16:creationId xmlns:a16="http://schemas.microsoft.com/office/drawing/2014/main" id="{DC3E6730-8AF8-731E-5A82-2822E70CD8A8}"/>
              </a:ext>
            </a:extLst>
          </p:cNvPr>
          <p:cNvSpPr txBox="1"/>
          <p:nvPr/>
        </p:nvSpPr>
        <p:spPr>
          <a:xfrm>
            <a:off x="3054203" y="3001684"/>
            <a:ext cx="227979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>
                <a:latin typeface="HY중고딕" panose="02030600000101010101" pitchFamily="18" charset="-127"/>
                <a:ea typeface="HY중고딕" panose="02030600000101010101" pitchFamily="18" charset="-127"/>
              </a:rPr>
              <a:t>인터넷 강의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사이트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4" name="Object 100">
            <a:extLst>
              <a:ext uri="{FF2B5EF4-FFF2-40B4-BE49-F238E27FC236}">
                <a16:creationId xmlns:a16="http://schemas.microsoft.com/office/drawing/2014/main" id="{F3255196-6805-C8D4-06B7-982D7A611126}"/>
              </a:ext>
            </a:extLst>
          </p:cNvPr>
          <p:cNvSpPr txBox="1"/>
          <p:nvPr/>
        </p:nvSpPr>
        <p:spPr>
          <a:xfrm>
            <a:off x="1521149" y="3037248"/>
            <a:ext cx="16640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kern="0" spc="-100" dirty="0" err="1">
                <a:solidFill>
                  <a:srgbClr val="1AEBDC"/>
                </a:solidFill>
                <a:latin typeface="Elice DigitalBaeum OTF" pitchFamily="34" charset="0"/>
                <a:cs typeface="Elice DigitalBaeum OTF" pitchFamily="34" charset="0"/>
              </a:rPr>
              <a:t>프로젝트</a:t>
            </a:r>
            <a:endParaRPr lang="en-US" dirty="0"/>
          </a:p>
        </p:txBody>
      </p:sp>
      <p:sp>
        <p:nvSpPr>
          <p:cNvPr id="35" name="Object 101">
            <a:extLst>
              <a:ext uri="{FF2B5EF4-FFF2-40B4-BE49-F238E27FC236}">
                <a16:creationId xmlns:a16="http://schemas.microsoft.com/office/drawing/2014/main" id="{5B21969F-F3B9-AE93-9D76-6D7F75CEA092}"/>
              </a:ext>
            </a:extLst>
          </p:cNvPr>
          <p:cNvSpPr txBox="1"/>
          <p:nvPr/>
        </p:nvSpPr>
        <p:spPr>
          <a:xfrm>
            <a:off x="7452593" y="2993568"/>
            <a:ext cx="99095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장원보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8" name="Object 103">
            <a:extLst>
              <a:ext uri="{FF2B5EF4-FFF2-40B4-BE49-F238E27FC236}">
                <a16:creationId xmlns:a16="http://schemas.microsoft.com/office/drawing/2014/main" id="{0772863D-663B-BDE1-DCB4-0CC3E64D72B3}"/>
              </a:ext>
            </a:extLst>
          </p:cNvPr>
          <p:cNvSpPr txBox="1"/>
          <p:nvPr/>
        </p:nvSpPr>
        <p:spPr>
          <a:xfrm>
            <a:off x="11695600" y="3016785"/>
            <a:ext cx="250464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회원 정보 수정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7" name="Object 95">
            <a:extLst>
              <a:ext uri="{FF2B5EF4-FFF2-40B4-BE49-F238E27FC236}">
                <a16:creationId xmlns:a16="http://schemas.microsoft.com/office/drawing/2014/main" id="{4851D7E9-0F9F-F2A9-DC59-32F3A2619531}"/>
              </a:ext>
            </a:extLst>
          </p:cNvPr>
          <p:cNvSpPr txBox="1"/>
          <p:nvPr/>
        </p:nvSpPr>
        <p:spPr>
          <a:xfrm>
            <a:off x="10508173" y="825550"/>
            <a:ext cx="17612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STORY</a:t>
            </a:r>
            <a:r>
              <a:rPr lang="ko-KR" altLang="en-US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 </a:t>
            </a:r>
            <a:r>
              <a:rPr lang="en-US" altLang="ko-KR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BOARD</a:t>
            </a:r>
            <a:endParaRPr lang="en-US" dirty="0"/>
          </a:p>
        </p:txBody>
      </p:sp>
      <p:sp>
        <p:nvSpPr>
          <p:cNvPr id="19" name="Object 47">
            <a:extLst>
              <a:ext uri="{FF2B5EF4-FFF2-40B4-BE49-F238E27FC236}">
                <a16:creationId xmlns:a16="http://schemas.microsoft.com/office/drawing/2014/main" id="{E9D96237-CE01-9405-2583-8760ADDB3B05}"/>
              </a:ext>
            </a:extLst>
          </p:cNvPr>
          <p:cNvSpPr txBox="1"/>
          <p:nvPr/>
        </p:nvSpPr>
        <p:spPr>
          <a:xfrm>
            <a:off x="4497111" y="853631"/>
            <a:ext cx="2074705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</a:rPr>
              <a:t>SERVICE</a:t>
            </a:r>
            <a:endParaRPr lang="en-US" dirty="0"/>
          </a:p>
        </p:txBody>
      </p:sp>
      <p:sp>
        <p:nvSpPr>
          <p:cNvPr id="20" name="Object 48">
            <a:extLst>
              <a:ext uri="{FF2B5EF4-FFF2-40B4-BE49-F238E27FC236}">
                <a16:creationId xmlns:a16="http://schemas.microsoft.com/office/drawing/2014/main" id="{0B66F769-A2BA-671E-D21E-1F0E2ED682A0}"/>
              </a:ext>
            </a:extLst>
          </p:cNvPr>
          <p:cNvSpPr txBox="1"/>
          <p:nvPr/>
        </p:nvSpPr>
        <p:spPr>
          <a:xfrm>
            <a:off x="6533988" y="844597"/>
            <a:ext cx="1884778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BENCH MARKING</a:t>
            </a:r>
            <a:endParaRPr lang="en-US" dirty="0"/>
          </a:p>
        </p:txBody>
      </p:sp>
      <p:sp>
        <p:nvSpPr>
          <p:cNvPr id="22" name="Object 49">
            <a:extLst>
              <a:ext uri="{FF2B5EF4-FFF2-40B4-BE49-F238E27FC236}">
                <a16:creationId xmlns:a16="http://schemas.microsoft.com/office/drawing/2014/main" id="{3B6134D1-5400-36AB-0E9D-019C59301EB1}"/>
              </a:ext>
            </a:extLst>
          </p:cNvPr>
          <p:cNvSpPr txBox="1"/>
          <p:nvPr/>
        </p:nvSpPr>
        <p:spPr>
          <a:xfrm>
            <a:off x="8475900" y="844597"/>
            <a:ext cx="1903830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FLOW CHART</a:t>
            </a:r>
            <a:endParaRPr lang="en-US" dirty="0"/>
          </a:p>
        </p:txBody>
      </p:sp>
      <p:sp>
        <p:nvSpPr>
          <p:cNvPr id="39" name="Object 51">
            <a:extLst>
              <a:ext uri="{FF2B5EF4-FFF2-40B4-BE49-F238E27FC236}">
                <a16:creationId xmlns:a16="http://schemas.microsoft.com/office/drawing/2014/main" id="{F82429A3-4A21-94EA-D0DC-3671C08BFFDB}"/>
              </a:ext>
            </a:extLst>
          </p:cNvPr>
          <p:cNvSpPr txBox="1"/>
          <p:nvPr/>
        </p:nvSpPr>
        <p:spPr>
          <a:xfrm>
            <a:off x="12507211" y="835563"/>
            <a:ext cx="1665990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DASHBOARD</a:t>
            </a:r>
            <a:endParaRPr 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C3D808A-381C-0F7A-2F48-83C2B1F59B6A}"/>
              </a:ext>
            </a:extLst>
          </p:cNvPr>
          <p:cNvGrpSpPr/>
          <p:nvPr/>
        </p:nvGrpSpPr>
        <p:grpSpPr>
          <a:xfrm>
            <a:off x="6024022" y="2947068"/>
            <a:ext cx="1428571" cy="466847"/>
            <a:chOff x="5657375" y="2957685"/>
            <a:chExt cx="1428571" cy="466847"/>
          </a:xfrm>
        </p:grpSpPr>
        <p:grpSp>
          <p:nvGrpSpPr>
            <p:cNvPr id="4" name="그룹 1014">
              <a:extLst>
                <a:ext uri="{FF2B5EF4-FFF2-40B4-BE49-F238E27FC236}">
                  <a16:creationId xmlns:a16="http://schemas.microsoft.com/office/drawing/2014/main" id="{F3E41D23-CE6A-29F0-54EB-21A4F8CBFFB0}"/>
                </a:ext>
              </a:extLst>
            </p:cNvPr>
            <p:cNvGrpSpPr/>
            <p:nvPr/>
          </p:nvGrpSpPr>
          <p:grpSpPr>
            <a:xfrm>
              <a:off x="5657375" y="2957685"/>
              <a:ext cx="1428571" cy="466847"/>
              <a:chOff x="5657375" y="2957685"/>
              <a:chExt cx="1428571" cy="466847"/>
            </a:xfrm>
          </p:grpSpPr>
          <p:pic>
            <p:nvPicPr>
              <p:cNvPr id="8" name="Object 41">
                <a:extLst>
                  <a:ext uri="{FF2B5EF4-FFF2-40B4-BE49-F238E27FC236}">
                    <a16:creationId xmlns:a16="http://schemas.microsoft.com/office/drawing/2014/main" id="{D8A808B1-17F3-8AE5-D63A-D1D80541B3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657375" y="2957685"/>
                <a:ext cx="1428571" cy="466847"/>
              </a:xfrm>
              <a:prstGeom prst="rect">
                <a:avLst/>
              </a:prstGeom>
            </p:spPr>
          </p:pic>
        </p:grpSp>
        <p:sp>
          <p:nvSpPr>
            <p:cNvPr id="5" name="Object 102">
              <a:extLst>
                <a:ext uri="{FF2B5EF4-FFF2-40B4-BE49-F238E27FC236}">
                  <a16:creationId xmlns:a16="http://schemas.microsoft.com/office/drawing/2014/main" id="{E2F4E61A-3A43-B822-DF58-2E5582E86AE3}"/>
                </a:ext>
              </a:extLst>
            </p:cNvPr>
            <p:cNvSpPr txBox="1"/>
            <p:nvPr/>
          </p:nvSpPr>
          <p:spPr>
            <a:xfrm>
              <a:off x="5785219" y="3019574"/>
              <a:ext cx="1179503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600" b="1" kern="0" spc="-100" dirty="0">
                  <a:solidFill>
                    <a:srgbClr val="1AEBDC"/>
                  </a:solidFill>
                  <a:latin typeface="Elice DigitalBaeum OTF" pitchFamily="34" charset="0"/>
                  <a:cs typeface="Elice DigitalBaeum OTF" pitchFamily="34" charset="0"/>
                </a:rPr>
                <a:t>담당자</a:t>
              </a:r>
              <a:endParaRPr 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33967D2-58D1-D492-FB15-C14EAEA9CF89}"/>
              </a:ext>
            </a:extLst>
          </p:cNvPr>
          <p:cNvGrpSpPr/>
          <p:nvPr/>
        </p:nvGrpSpPr>
        <p:grpSpPr>
          <a:xfrm>
            <a:off x="10260355" y="2972752"/>
            <a:ext cx="1429385" cy="467359"/>
            <a:chOff x="9839325" y="3002303"/>
            <a:chExt cx="1429385" cy="467359"/>
          </a:xfrm>
        </p:grpSpPr>
        <p:grpSp>
          <p:nvGrpSpPr>
            <p:cNvPr id="11" name="그룹 3">
              <a:extLst>
                <a:ext uri="{FF2B5EF4-FFF2-40B4-BE49-F238E27FC236}">
                  <a16:creationId xmlns:a16="http://schemas.microsoft.com/office/drawing/2014/main" id="{BEE33F6C-8A35-B392-80A4-A8EEEC551423}"/>
                </a:ext>
              </a:extLst>
            </p:cNvPr>
            <p:cNvGrpSpPr>
              <a:grpSpLocks/>
            </p:cNvGrpSpPr>
            <p:nvPr/>
          </p:nvGrpSpPr>
          <p:grpSpPr>
            <a:xfrm>
              <a:off x="9839325" y="3002303"/>
              <a:ext cx="1429385" cy="467359"/>
              <a:chOff x="6035675" y="2957830"/>
              <a:chExt cx="1429385" cy="467359"/>
            </a:xfrm>
          </p:grpSpPr>
          <p:pic>
            <p:nvPicPr>
              <p:cNvPr id="14" name="그림 2" descr="/temp/image67.png">
                <a:extLst>
                  <a:ext uri="{FF2B5EF4-FFF2-40B4-BE49-F238E27FC236}">
                    <a16:creationId xmlns:a16="http://schemas.microsoft.com/office/drawing/2014/main" id="{EA9BC43C-A8CD-85B4-BFB3-25C7DD127A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035675" y="2957830"/>
                <a:ext cx="1429385" cy="467359"/>
              </a:xfrm>
              <a:prstGeom prst="rect">
                <a:avLst/>
              </a:prstGeom>
              <a:noFill/>
            </p:spPr>
          </p:pic>
        </p:grpSp>
        <p:sp>
          <p:nvSpPr>
            <p:cNvPr id="13" name="텍스트 상자 1">
              <a:extLst>
                <a:ext uri="{FF2B5EF4-FFF2-40B4-BE49-F238E27FC236}">
                  <a16:creationId xmlns:a16="http://schemas.microsoft.com/office/drawing/2014/main" id="{BF61A16B-73DF-6CFA-336D-C9EE70D0E0AC}"/>
                </a:ext>
              </a:extLst>
            </p:cNvPr>
            <p:cNvSpPr txBox="1">
              <a:spLocks/>
            </p:cNvSpPr>
            <p:nvPr/>
          </p:nvSpPr>
          <p:spPr>
            <a:xfrm>
              <a:off x="9880604" y="3065042"/>
              <a:ext cx="1346825" cy="33855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>
                <a:buFontTx/>
                <a:buNone/>
              </a:pPr>
              <a:r>
                <a:rPr lang="ko-KR" altLang="en-US" sz="1600" b="1" spc="-90" dirty="0">
                  <a:solidFill>
                    <a:srgbClr val="1AEBDC"/>
                  </a:solidFill>
                  <a:latin typeface="Elice DigitalBaeum OTF" charset="0"/>
                  <a:cs typeface="Elice DigitalBaeum OTF" charset="0"/>
                </a:rPr>
                <a:t>세부페이지</a:t>
              </a:r>
              <a:endParaRPr lang="ko-KR" altLang="en-US" sz="1600" b="1" dirty="0">
                <a:solidFill>
                  <a:srgbClr val="1AEBDC"/>
                </a:solidFill>
                <a:latin typeface="Elice DigitalBaeum OTF" charset="0"/>
                <a:cs typeface="Elice DigitalBaeum OTF" charset="0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44A29CB5-E7AD-8572-E630-AD7032446E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424" y="3816676"/>
            <a:ext cx="7406543" cy="49452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12858E3-CE37-5B8D-452D-90274F8313B1}"/>
              </a:ext>
            </a:extLst>
          </p:cNvPr>
          <p:cNvSpPr txBox="1"/>
          <p:nvPr/>
        </p:nvSpPr>
        <p:spPr>
          <a:xfrm>
            <a:off x="11388776" y="5861992"/>
            <a:ext cx="515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아이디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입력 태그에 </a:t>
            </a:r>
            <a:r>
              <a:rPr lang="en-US" altLang="ko-KR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readonly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속성을 부여함</a:t>
            </a:r>
          </a:p>
        </p:txBody>
      </p:sp>
    </p:spTree>
    <p:extLst>
      <p:ext uri="{BB962C8B-B14F-4D97-AF65-F5344CB8AC3E}">
        <p14:creationId xmlns:p14="http://schemas.microsoft.com/office/powerpoint/2010/main" val="365839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3028" y="571429"/>
            <a:ext cx="1903821" cy="1145116"/>
            <a:chOff x="4573028" y="571429"/>
            <a:chExt cx="1903821" cy="1145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02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4468" y="562394"/>
            <a:ext cx="1903821" cy="1145116"/>
            <a:chOff x="6524468" y="562394"/>
            <a:chExt cx="1903821" cy="11451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4468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75908" y="571918"/>
            <a:ext cx="1903821" cy="1145116"/>
            <a:chOff x="8475908" y="571918"/>
            <a:chExt cx="1903821" cy="11451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5908" y="571918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36872" y="467156"/>
            <a:ext cx="1903821" cy="1145116"/>
            <a:chOff x="10436872" y="467156"/>
            <a:chExt cx="1903821" cy="11451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36872" y="467156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88311" y="553360"/>
            <a:ext cx="1903821" cy="1145116"/>
            <a:chOff x="12388311" y="553360"/>
            <a:chExt cx="1903821" cy="11451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8831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39751" y="553360"/>
            <a:ext cx="1903821" cy="1145116"/>
            <a:chOff x="14339751" y="553360"/>
            <a:chExt cx="1903821" cy="11451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3975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621588" y="571429"/>
            <a:ext cx="1903821" cy="1145116"/>
            <a:chOff x="2621588" y="571429"/>
            <a:chExt cx="1903821" cy="114511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158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6667" y="571429"/>
            <a:ext cx="1907303" cy="1145116"/>
            <a:chOff x="666667" y="571429"/>
            <a:chExt cx="1907303" cy="11451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667" y="571429"/>
              <a:ext cx="1907303" cy="11451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63744" y="1241860"/>
            <a:ext cx="16952381" cy="8284585"/>
            <a:chOff x="663744" y="1241860"/>
            <a:chExt cx="16952381" cy="828458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3744" y="1241860"/>
              <a:ext cx="16952381" cy="82845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369250" y="9788745"/>
            <a:ext cx="171429" cy="171429"/>
            <a:chOff x="16369250" y="9788745"/>
            <a:chExt cx="171429" cy="17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69250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243572" y="9788745"/>
            <a:ext cx="171429" cy="171429"/>
            <a:chOff x="16243572" y="9788745"/>
            <a:chExt cx="171429" cy="1714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43572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409668" y="2229668"/>
            <a:ext cx="10256999" cy="42857"/>
            <a:chOff x="6409668" y="2229668"/>
            <a:chExt cx="10256999" cy="4285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09668" y="2229668"/>
              <a:ext cx="10256999" cy="4285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308273" y="4634204"/>
            <a:ext cx="5323810" cy="359110"/>
            <a:chOff x="11308273" y="4634204"/>
            <a:chExt cx="5323810" cy="35911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08273" y="4634204"/>
              <a:ext cx="5323810" cy="35911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310052" y="3845247"/>
            <a:ext cx="5333333" cy="844702"/>
            <a:chOff x="11310052" y="3845247"/>
            <a:chExt cx="5333333" cy="84470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10052" y="3845247"/>
              <a:ext cx="5333333" cy="84470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311544" y="4537898"/>
            <a:ext cx="5333333" cy="266029"/>
            <a:chOff x="11311544" y="4537898"/>
            <a:chExt cx="5333333" cy="26602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11544" y="4537898"/>
              <a:ext cx="5333333" cy="26602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295932" y="5152063"/>
            <a:ext cx="5361905" cy="21429"/>
            <a:chOff x="11295932" y="5152063"/>
            <a:chExt cx="5361905" cy="2142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95932" y="5152063"/>
              <a:ext cx="5361905" cy="21429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295932" y="5749982"/>
            <a:ext cx="5361905" cy="21429"/>
            <a:chOff x="11295932" y="5749982"/>
            <a:chExt cx="5361905" cy="21429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95932" y="5749982"/>
              <a:ext cx="5361905" cy="21429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1304762" y="6347900"/>
            <a:ext cx="5361905" cy="21429"/>
            <a:chOff x="11304762" y="6347900"/>
            <a:chExt cx="5361905" cy="21429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6347900"/>
              <a:ext cx="5361905" cy="21429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1304762" y="6945818"/>
            <a:ext cx="5361905" cy="21429"/>
            <a:chOff x="11304762" y="6945818"/>
            <a:chExt cx="5361905" cy="21429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6945818"/>
              <a:ext cx="5361905" cy="21429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1304762" y="7543737"/>
            <a:ext cx="5361905" cy="21429"/>
            <a:chOff x="11304762" y="7543737"/>
            <a:chExt cx="5361905" cy="21429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7543737"/>
              <a:ext cx="5361905" cy="21429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1304762" y="8141655"/>
            <a:ext cx="5361905" cy="21429"/>
            <a:chOff x="11304762" y="8141655"/>
            <a:chExt cx="5361905" cy="21429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8141655"/>
              <a:ext cx="5361905" cy="21429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1295442" y="4524806"/>
            <a:ext cx="5361905" cy="21429"/>
            <a:chOff x="11295442" y="4524806"/>
            <a:chExt cx="5361905" cy="21429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295442" y="4524806"/>
              <a:ext cx="5361905" cy="2142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1281646" y="3816676"/>
            <a:ext cx="5385021" cy="4945229"/>
            <a:chOff x="11281646" y="3816676"/>
            <a:chExt cx="5385021" cy="4945229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281646" y="3816676"/>
              <a:ext cx="5385021" cy="4945229"/>
            </a:xfrm>
            <a:prstGeom prst="rect">
              <a:avLst/>
            </a:prstGeom>
          </p:spPr>
        </p:pic>
      </p:grpSp>
      <p:sp>
        <p:nvSpPr>
          <p:cNvPr id="89" name="Object 89"/>
          <p:cNvSpPr txBox="1"/>
          <p:nvPr/>
        </p:nvSpPr>
        <p:spPr>
          <a:xfrm>
            <a:off x="2953762" y="853631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INDEX</a:t>
            </a:r>
            <a:endParaRPr lang="en-US" dirty="0"/>
          </a:p>
        </p:txBody>
      </p:sp>
      <p:sp>
        <p:nvSpPr>
          <p:cNvPr id="90" name="Object 90"/>
          <p:cNvSpPr txBox="1"/>
          <p:nvPr/>
        </p:nvSpPr>
        <p:spPr>
          <a:xfrm>
            <a:off x="1000582" y="853631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TITLE</a:t>
            </a:r>
            <a:endParaRPr lang="en-US" dirty="0"/>
          </a:p>
        </p:txBody>
      </p:sp>
      <p:sp>
        <p:nvSpPr>
          <p:cNvPr id="91" name="Object 91"/>
          <p:cNvSpPr txBox="1"/>
          <p:nvPr/>
        </p:nvSpPr>
        <p:spPr>
          <a:xfrm>
            <a:off x="1609524" y="2041857"/>
            <a:ext cx="2583711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market Sans Bold" pitchFamily="34" charset="0"/>
              </a:rPr>
              <a:t>기능 설명</a:t>
            </a:r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5599191" y="9803033"/>
            <a:ext cx="2354101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00" kern="0" spc="200" dirty="0">
                <a:solidFill>
                  <a:srgbClr val="C2C2C2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MIRI </a:t>
            </a:r>
            <a:r>
              <a:rPr lang="en-US" sz="1000" kern="0" spc="200" dirty="0">
                <a:solidFill>
                  <a:srgbClr val="C2C2C2"/>
                </a:solidFill>
                <a:latin typeface="G마켓 산스 TTF Medium" panose="02000000000000000000" pitchFamily="2" charset="-127"/>
                <a:cs typeface="Gmarket Sans Medium" pitchFamily="34" charset="0"/>
              </a:rPr>
              <a:t>COMPANY</a:t>
            </a:r>
            <a:endParaRPr lang="en-US" dirty="0"/>
          </a:p>
        </p:txBody>
      </p:sp>
      <p:sp>
        <p:nvSpPr>
          <p:cNvPr id="105" name="Object 105"/>
          <p:cNvSpPr txBox="1"/>
          <p:nvPr/>
        </p:nvSpPr>
        <p:spPr>
          <a:xfrm>
            <a:off x="11388775" y="4707381"/>
            <a:ext cx="515190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pitchFamily="34" charset="0"/>
              </a:rPr>
              <a:t>DB</a:t>
            </a:r>
            <a:r>
              <a:rPr lang="ko-KR" altLang="en-US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pitchFamily="34" charset="0"/>
              </a:rPr>
              <a:t>에 등록된 로드맵들을 보여주는 화면 구현</a:t>
            </a:r>
            <a:endParaRPr lang="en-US" altLang="ko-KR" sz="18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Pretendard Medium" pitchFamily="34" charset="0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1853941" y="3968382"/>
            <a:ext cx="4240430" cy="554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00" b="1" kern="0" spc="-100" dirty="0">
                <a:solidFill>
                  <a:srgbClr val="F7F7F7"/>
                </a:solidFill>
                <a:latin typeface="Elice DigitalBaeum OTF" pitchFamily="34" charset="0"/>
                <a:cs typeface="Elice DigitalBaeum OTF" pitchFamily="34" charset="0"/>
              </a:rPr>
              <a:t>Description</a:t>
            </a:r>
            <a:endParaRPr lang="en-US" dirty="0"/>
          </a:p>
        </p:txBody>
      </p:sp>
      <p:sp>
        <p:nvSpPr>
          <p:cNvPr id="108" name="Object 108"/>
          <p:cNvSpPr txBox="1"/>
          <p:nvPr/>
        </p:nvSpPr>
        <p:spPr>
          <a:xfrm>
            <a:off x="184112" y="237911"/>
            <a:ext cx="31482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예일</a:t>
            </a:r>
          </a:p>
          <a:p>
            <a:pPr algn="ctr"/>
            <a:r>
              <a:rPr lang="en-US" sz="800" dirty="0">
                <a:solidFill>
                  <a:srgbClr val="FFFFFF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병원</a:t>
            </a:r>
            <a:endParaRPr lang="en-US" dirty="0"/>
          </a:p>
        </p:txBody>
      </p:sp>
      <p:sp>
        <p:nvSpPr>
          <p:cNvPr id="77" name="Object 97"/>
          <p:cNvSpPr txBox="1"/>
          <p:nvPr/>
        </p:nvSpPr>
        <p:spPr>
          <a:xfrm>
            <a:off x="14671897" y="835563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END</a:t>
            </a:r>
            <a:endParaRPr lang="en-US" dirty="0"/>
          </a:p>
        </p:txBody>
      </p:sp>
      <p:grpSp>
        <p:nvGrpSpPr>
          <p:cNvPr id="23" name="그룹 1013">
            <a:extLst>
              <a:ext uri="{FF2B5EF4-FFF2-40B4-BE49-F238E27FC236}">
                <a16:creationId xmlns:a16="http://schemas.microsoft.com/office/drawing/2014/main" id="{257B700F-CE9B-DD44-7A2B-AAA05F58879D}"/>
              </a:ext>
            </a:extLst>
          </p:cNvPr>
          <p:cNvGrpSpPr/>
          <p:nvPr/>
        </p:nvGrpSpPr>
        <p:grpSpPr>
          <a:xfrm>
            <a:off x="1625631" y="2957685"/>
            <a:ext cx="1428571" cy="466847"/>
            <a:chOff x="1625631" y="2957685"/>
            <a:chExt cx="1428571" cy="466847"/>
          </a:xfrm>
        </p:grpSpPr>
        <p:pic>
          <p:nvPicPr>
            <p:cNvPr id="25" name="Object 38">
              <a:extLst>
                <a:ext uri="{FF2B5EF4-FFF2-40B4-BE49-F238E27FC236}">
                  <a16:creationId xmlns:a16="http://schemas.microsoft.com/office/drawing/2014/main" id="{AED2D66A-29C5-0023-EA20-2FDAF0CAD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25631" y="2957685"/>
              <a:ext cx="1428571" cy="466847"/>
            </a:xfrm>
            <a:prstGeom prst="rect">
              <a:avLst/>
            </a:prstGeom>
          </p:spPr>
        </p:pic>
      </p:grpSp>
      <p:sp>
        <p:nvSpPr>
          <p:cNvPr id="32" name="Object 99">
            <a:extLst>
              <a:ext uri="{FF2B5EF4-FFF2-40B4-BE49-F238E27FC236}">
                <a16:creationId xmlns:a16="http://schemas.microsoft.com/office/drawing/2014/main" id="{DC3E6730-8AF8-731E-5A82-2822E70CD8A8}"/>
              </a:ext>
            </a:extLst>
          </p:cNvPr>
          <p:cNvSpPr txBox="1"/>
          <p:nvPr/>
        </p:nvSpPr>
        <p:spPr>
          <a:xfrm>
            <a:off x="3054202" y="2987313"/>
            <a:ext cx="229120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인터넷 강의 사이트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4" name="Object 100">
            <a:extLst>
              <a:ext uri="{FF2B5EF4-FFF2-40B4-BE49-F238E27FC236}">
                <a16:creationId xmlns:a16="http://schemas.microsoft.com/office/drawing/2014/main" id="{F3255196-6805-C8D4-06B7-982D7A611126}"/>
              </a:ext>
            </a:extLst>
          </p:cNvPr>
          <p:cNvSpPr txBox="1"/>
          <p:nvPr/>
        </p:nvSpPr>
        <p:spPr>
          <a:xfrm>
            <a:off x="1521149" y="3037248"/>
            <a:ext cx="16640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kern="0" spc="-100" dirty="0" err="1">
                <a:solidFill>
                  <a:srgbClr val="1AEBDC"/>
                </a:solidFill>
                <a:latin typeface="Elice DigitalBaeum OTF" pitchFamily="34" charset="0"/>
                <a:cs typeface="Elice DigitalBaeum OTF" pitchFamily="34" charset="0"/>
              </a:rPr>
              <a:t>프로젝트</a:t>
            </a:r>
            <a:endParaRPr lang="en-US" dirty="0"/>
          </a:p>
        </p:txBody>
      </p:sp>
      <p:sp>
        <p:nvSpPr>
          <p:cNvPr id="35" name="Object 101">
            <a:extLst>
              <a:ext uri="{FF2B5EF4-FFF2-40B4-BE49-F238E27FC236}">
                <a16:creationId xmlns:a16="http://schemas.microsoft.com/office/drawing/2014/main" id="{5B21969F-F3B9-AE93-9D76-6D7F75CEA092}"/>
              </a:ext>
            </a:extLst>
          </p:cNvPr>
          <p:cNvSpPr txBox="1"/>
          <p:nvPr/>
        </p:nvSpPr>
        <p:spPr>
          <a:xfrm>
            <a:off x="7452593" y="2978179"/>
            <a:ext cx="91475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박기도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8" name="Object 103">
            <a:extLst>
              <a:ext uri="{FF2B5EF4-FFF2-40B4-BE49-F238E27FC236}">
                <a16:creationId xmlns:a16="http://schemas.microsoft.com/office/drawing/2014/main" id="{0772863D-663B-BDE1-DCB4-0CC3E64D72B3}"/>
              </a:ext>
            </a:extLst>
          </p:cNvPr>
          <p:cNvSpPr txBox="1"/>
          <p:nvPr/>
        </p:nvSpPr>
        <p:spPr>
          <a:xfrm>
            <a:off x="11689738" y="2987313"/>
            <a:ext cx="282932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로드맵 조회 및 상세화면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7" name="Object 95">
            <a:extLst>
              <a:ext uri="{FF2B5EF4-FFF2-40B4-BE49-F238E27FC236}">
                <a16:creationId xmlns:a16="http://schemas.microsoft.com/office/drawing/2014/main" id="{4851D7E9-0F9F-F2A9-DC59-32F3A2619531}"/>
              </a:ext>
            </a:extLst>
          </p:cNvPr>
          <p:cNvSpPr txBox="1"/>
          <p:nvPr/>
        </p:nvSpPr>
        <p:spPr>
          <a:xfrm>
            <a:off x="10508173" y="825550"/>
            <a:ext cx="17612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STORY</a:t>
            </a:r>
            <a:r>
              <a:rPr lang="ko-KR" altLang="en-US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 </a:t>
            </a:r>
            <a:r>
              <a:rPr lang="en-US" altLang="ko-KR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BOARD</a:t>
            </a:r>
            <a:endParaRPr lang="en-US" dirty="0"/>
          </a:p>
        </p:txBody>
      </p:sp>
      <p:sp>
        <p:nvSpPr>
          <p:cNvPr id="19" name="Object 47">
            <a:extLst>
              <a:ext uri="{FF2B5EF4-FFF2-40B4-BE49-F238E27FC236}">
                <a16:creationId xmlns:a16="http://schemas.microsoft.com/office/drawing/2014/main" id="{E9D96237-CE01-9405-2583-8760ADDB3B05}"/>
              </a:ext>
            </a:extLst>
          </p:cNvPr>
          <p:cNvSpPr txBox="1"/>
          <p:nvPr/>
        </p:nvSpPr>
        <p:spPr>
          <a:xfrm>
            <a:off x="4497111" y="853631"/>
            <a:ext cx="2074705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</a:rPr>
              <a:t>SERVICE</a:t>
            </a:r>
            <a:endParaRPr lang="en-US" dirty="0"/>
          </a:p>
        </p:txBody>
      </p:sp>
      <p:sp>
        <p:nvSpPr>
          <p:cNvPr id="20" name="Object 48">
            <a:extLst>
              <a:ext uri="{FF2B5EF4-FFF2-40B4-BE49-F238E27FC236}">
                <a16:creationId xmlns:a16="http://schemas.microsoft.com/office/drawing/2014/main" id="{0B66F769-A2BA-671E-D21E-1F0E2ED682A0}"/>
              </a:ext>
            </a:extLst>
          </p:cNvPr>
          <p:cNvSpPr txBox="1"/>
          <p:nvPr/>
        </p:nvSpPr>
        <p:spPr>
          <a:xfrm>
            <a:off x="6533988" y="844597"/>
            <a:ext cx="1884778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BENCH MARKING</a:t>
            </a:r>
            <a:endParaRPr lang="en-US" dirty="0"/>
          </a:p>
        </p:txBody>
      </p:sp>
      <p:sp>
        <p:nvSpPr>
          <p:cNvPr id="22" name="Object 49">
            <a:extLst>
              <a:ext uri="{FF2B5EF4-FFF2-40B4-BE49-F238E27FC236}">
                <a16:creationId xmlns:a16="http://schemas.microsoft.com/office/drawing/2014/main" id="{3B6134D1-5400-36AB-0E9D-019C59301EB1}"/>
              </a:ext>
            </a:extLst>
          </p:cNvPr>
          <p:cNvSpPr txBox="1"/>
          <p:nvPr/>
        </p:nvSpPr>
        <p:spPr>
          <a:xfrm>
            <a:off x="8475900" y="844597"/>
            <a:ext cx="1903830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FLOW CHART</a:t>
            </a:r>
            <a:endParaRPr lang="en-US" dirty="0"/>
          </a:p>
        </p:txBody>
      </p:sp>
      <p:sp>
        <p:nvSpPr>
          <p:cNvPr id="39" name="Object 51">
            <a:extLst>
              <a:ext uri="{FF2B5EF4-FFF2-40B4-BE49-F238E27FC236}">
                <a16:creationId xmlns:a16="http://schemas.microsoft.com/office/drawing/2014/main" id="{F82429A3-4A21-94EA-D0DC-3671C08BFFDB}"/>
              </a:ext>
            </a:extLst>
          </p:cNvPr>
          <p:cNvSpPr txBox="1"/>
          <p:nvPr/>
        </p:nvSpPr>
        <p:spPr>
          <a:xfrm>
            <a:off x="12507211" y="835563"/>
            <a:ext cx="1665990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DASHBOARD</a:t>
            </a:r>
            <a:endParaRPr 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216FB4B-E16B-0E14-93EB-65F1404B9473}"/>
              </a:ext>
            </a:extLst>
          </p:cNvPr>
          <p:cNvGrpSpPr/>
          <p:nvPr/>
        </p:nvGrpSpPr>
        <p:grpSpPr>
          <a:xfrm>
            <a:off x="6024022" y="2947068"/>
            <a:ext cx="1428571" cy="466847"/>
            <a:chOff x="5657375" y="2957685"/>
            <a:chExt cx="1428571" cy="466847"/>
          </a:xfrm>
        </p:grpSpPr>
        <p:grpSp>
          <p:nvGrpSpPr>
            <p:cNvPr id="4" name="그룹 1014">
              <a:extLst>
                <a:ext uri="{FF2B5EF4-FFF2-40B4-BE49-F238E27FC236}">
                  <a16:creationId xmlns:a16="http://schemas.microsoft.com/office/drawing/2014/main" id="{94905407-EE4B-D3F5-8DD7-0254E61867AF}"/>
                </a:ext>
              </a:extLst>
            </p:cNvPr>
            <p:cNvGrpSpPr/>
            <p:nvPr/>
          </p:nvGrpSpPr>
          <p:grpSpPr>
            <a:xfrm>
              <a:off x="5657375" y="2957685"/>
              <a:ext cx="1428571" cy="466847"/>
              <a:chOff x="5657375" y="2957685"/>
              <a:chExt cx="1428571" cy="466847"/>
            </a:xfrm>
          </p:grpSpPr>
          <p:pic>
            <p:nvPicPr>
              <p:cNvPr id="7" name="Object 41">
                <a:extLst>
                  <a:ext uri="{FF2B5EF4-FFF2-40B4-BE49-F238E27FC236}">
                    <a16:creationId xmlns:a16="http://schemas.microsoft.com/office/drawing/2014/main" id="{F732178C-A23C-D392-577C-4B1F1E418D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657375" y="2957685"/>
                <a:ext cx="1428571" cy="466847"/>
              </a:xfrm>
              <a:prstGeom prst="rect">
                <a:avLst/>
              </a:prstGeom>
            </p:spPr>
          </p:pic>
        </p:grpSp>
        <p:sp>
          <p:nvSpPr>
            <p:cNvPr id="5" name="Object 102">
              <a:extLst>
                <a:ext uri="{FF2B5EF4-FFF2-40B4-BE49-F238E27FC236}">
                  <a16:creationId xmlns:a16="http://schemas.microsoft.com/office/drawing/2014/main" id="{BD4B1FAC-A31D-7D07-3075-554F96FC4697}"/>
                </a:ext>
              </a:extLst>
            </p:cNvPr>
            <p:cNvSpPr txBox="1"/>
            <p:nvPr/>
          </p:nvSpPr>
          <p:spPr>
            <a:xfrm>
              <a:off x="5785219" y="3019574"/>
              <a:ext cx="1179503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600" b="1" kern="0" spc="-100" dirty="0">
                  <a:solidFill>
                    <a:srgbClr val="1AEBDC"/>
                  </a:solidFill>
                  <a:latin typeface="Elice DigitalBaeum OTF" pitchFamily="34" charset="0"/>
                  <a:cs typeface="Elice DigitalBaeum OTF" pitchFamily="34" charset="0"/>
                </a:rPr>
                <a:t>담당자</a:t>
              </a:r>
              <a:endParaRPr 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219A4C9-461E-44D1-3294-AAF8C598D66F}"/>
              </a:ext>
            </a:extLst>
          </p:cNvPr>
          <p:cNvGrpSpPr/>
          <p:nvPr/>
        </p:nvGrpSpPr>
        <p:grpSpPr>
          <a:xfrm>
            <a:off x="10260355" y="2972752"/>
            <a:ext cx="1429385" cy="467359"/>
            <a:chOff x="9839325" y="3002303"/>
            <a:chExt cx="1429385" cy="467359"/>
          </a:xfrm>
        </p:grpSpPr>
        <p:grpSp>
          <p:nvGrpSpPr>
            <p:cNvPr id="10" name="그룹 3">
              <a:extLst>
                <a:ext uri="{FF2B5EF4-FFF2-40B4-BE49-F238E27FC236}">
                  <a16:creationId xmlns:a16="http://schemas.microsoft.com/office/drawing/2014/main" id="{543DA71E-1760-5D55-879C-6F89499ACFA5}"/>
                </a:ext>
              </a:extLst>
            </p:cNvPr>
            <p:cNvGrpSpPr>
              <a:grpSpLocks/>
            </p:cNvGrpSpPr>
            <p:nvPr/>
          </p:nvGrpSpPr>
          <p:grpSpPr>
            <a:xfrm>
              <a:off x="9839325" y="3002303"/>
              <a:ext cx="1429385" cy="467359"/>
              <a:chOff x="6035675" y="2957830"/>
              <a:chExt cx="1429385" cy="467359"/>
            </a:xfrm>
          </p:grpSpPr>
          <p:pic>
            <p:nvPicPr>
              <p:cNvPr id="13" name="그림 2" descr="/temp/image67.png">
                <a:extLst>
                  <a:ext uri="{FF2B5EF4-FFF2-40B4-BE49-F238E27FC236}">
                    <a16:creationId xmlns:a16="http://schemas.microsoft.com/office/drawing/2014/main" id="{07355EFA-DB82-0A25-8CCB-A0C7DFE4BF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035675" y="2957830"/>
                <a:ext cx="1429385" cy="467359"/>
              </a:xfrm>
              <a:prstGeom prst="rect">
                <a:avLst/>
              </a:prstGeom>
              <a:noFill/>
            </p:spPr>
          </p:pic>
        </p:grpSp>
        <p:sp>
          <p:nvSpPr>
            <p:cNvPr id="11" name="텍스트 상자 1">
              <a:extLst>
                <a:ext uri="{FF2B5EF4-FFF2-40B4-BE49-F238E27FC236}">
                  <a16:creationId xmlns:a16="http://schemas.microsoft.com/office/drawing/2014/main" id="{D973279E-7327-BDDD-94E9-CE90D84CEC15}"/>
                </a:ext>
              </a:extLst>
            </p:cNvPr>
            <p:cNvSpPr txBox="1">
              <a:spLocks/>
            </p:cNvSpPr>
            <p:nvPr/>
          </p:nvSpPr>
          <p:spPr>
            <a:xfrm>
              <a:off x="9880604" y="3065042"/>
              <a:ext cx="1346825" cy="33855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>
                <a:buFontTx/>
                <a:buNone/>
              </a:pPr>
              <a:r>
                <a:rPr lang="ko-KR" altLang="en-US" sz="1600" b="1" spc="-90" dirty="0">
                  <a:solidFill>
                    <a:srgbClr val="1AEBDC"/>
                  </a:solidFill>
                  <a:latin typeface="Elice DigitalBaeum OTF" charset="0"/>
                  <a:cs typeface="Elice DigitalBaeum OTF" charset="0"/>
                </a:rPr>
                <a:t>세부페이지</a:t>
              </a:r>
              <a:endParaRPr lang="ko-KR" altLang="en-US" sz="1600" b="1" dirty="0">
                <a:solidFill>
                  <a:srgbClr val="1AEBDC"/>
                </a:solidFill>
                <a:latin typeface="Elice DigitalBaeum OTF" charset="0"/>
                <a:cs typeface="Elice DigitalBaeum OTF" charset="0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0CE11EB7-4304-9F56-2D0A-E28DB2E6EC5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098" y="4171289"/>
            <a:ext cx="4658824" cy="3837534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C9723012-11AB-DB63-A59F-63EEB437FA2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606" y="4171288"/>
            <a:ext cx="5148892" cy="3837534"/>
          </a:xfrm>
          <a:prstGeom prst="rect">
            <a:avLst/>
          </a:prstGeom>
        </p:spPr>
      </p:pic>
      <p:sp>
        <p:nvSpPr>
          <p:cNvPr id="43" name="Object 105">
            <a:extLst>
              <a:ext uri="{FF2B5EF4-FFF2-40B4-BE49-F238E27FC236}">
                <a16:creationId xmlns:a16="http://schemas.microsoft.com/office/drawing/2014/main" id="{BAECAEA1-D118-97FE-3C98-49962DBDEF8C}"/>
              </a:ext>
            </a:extLst>
          </p:cNvPr>
          <p:cNvSpPr txBox="1"/>
          <p:nvPr/>
        </p:nvSpPr>
        <p:spPr>
          <a:xfrm>
            <a:off x="11388776" y="5303015"/>
            <a:ext cx="5151904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pitchFamily="34" charset="0"/>
              </a:rPr>
              <a:t>전체 로드맵 중 </a:t>
            </a:r>
            <a:r>
              <a:rPr lang="ko-KR" altLang="en-US" dirty="0"/>
              <a:t>이미 구매한 강좌를 제외한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나머지 강좌들에 대해서만 구매 되도록 설정</a:t>
            </a:r>
            <a:endParaRPr lang="en-US" altLang="ko-KR" sz="18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Pretendard Medium" pitchFamily="34" charset="0"/>
            </a:endParaRPr>
          </a:p>
        </p:txBody>
      </p:sp>
      <p:sp>
        <p:nvSpPr>
          <p:cNvPr id="46" name="Object 105">
            <a:extLst>
              <a:ext uri="{FF2B5EF4-FFF2-40B4-BE49-F238E27FC236}">
                <a16:creationId xmlns:a16="http://schemas.microsoft.com/office/drawing/2014/main" id="{51485045-319A-5CFC-C032-139D4D989EC2}"/>
              </a:ext>
            </a:extLst>
          </p:cNvPr>
          <p:cNvSpPr txBox="1"/>
          <p:nvPr/>
        </p:nvSpPr>
        <p:spPr>
          <a:xfrm>
            <a:off x="11388777" y="6453525"/>
            <a:ext cx="515190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/>
              <a:t>로드맵 내 강좌들도 확인할 수 있도록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9726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3028" y="571429"/>
            <a:ext cx="1903821" cy="1145116"/>
            <a:chOff x="4573028" y="571429"/>
            <a:chExt cx="1903821" cy="1145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02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4468" y="562394"/>
            <a:ext cx="1903821" cy="1145116"/>
            <a:chOff x="6524468" y="562394"/>
            <a:chExt cx="1903821" cy="11451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4468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75908" y="571918"/>
            <a:ext cx="1903821" cy="1145116"/>
            <a:chOff x="8475908" y="571918"/>
            <a:chExt cx="1903821" cy="11451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5908" y="571918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36872" y="467156"/>
            <a:ext cx="1903821" cy="1145116"/>
            <a:chOff x="10436872" y="467156"/>
            <a:chExt cx="1903821" cy="11451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36872" y="467156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88311" y="553360"/>
            <a:ext cx="1903821" cy="1145116"/>
            <a:chOff x="12388311" y="553360"/>
            <a:chExt cx="1903821" cy="11451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8831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39751" y="553360"/>
            <a:ext cx="1903821" cy="1145116"/>
            <a:chOff x="14339751" y="553360"/>
            <a:chExt cx="1903821" cy="11451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3975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621588" y="571429"/>
            <a:ext cx="1903821" cy="1145116"/>
            <a:chOff x="2621588" y="571429"/>
            <a:chExt cx="1903821" cy="114511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158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6667" y="571429"/>
            <a:ext cx="1907303" cy="1145116"/>
            <a:chOff x="666667" y="571429"/>
            <a:chExt cx="1907303" cy="11451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667" y="571429"/>
              <a:ext cx="1907303" cy="11451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63744" y="1241860"/>
            <a:ext cx="16952381" cy="8284585"/>
            <a:chOff x="663744" y="1241860"/>
            <a:chExt cx="16952381" cy="828458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3744" y="1241860"/>
              <a:ext cx="16952381" cy="82845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369250" y="9788745"/>
            <a:ext cx="171429" cy="171429"/>
            <a:chOff x="16369250" y="9788745"/>
            <a:chExt cx="171429" cy="17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69250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243572" y="9788745"/>
            <a:ext cx="171429" cy="171429"/>
            <a:chOff x="16243572" y="9788745"/>
            <a:chExt cx="171429" cy="1714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43572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409668" y="2229668"/>
            <a:ext cx="10256999" cy="42857"/>
            <a:chOff x="6409668" y="2229668"/>
            <a:chExt cx="10256999" cy="4285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09668" y="2229668"/>
              <a:ext cx="10256999" cy="4285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308273" y="4634204"/>
            <a:ext cx="5323810" cy="359110"/>
            <a:chOff x="11308273" y="4634204"/>
            <a:chExt cx="5323810" cy="35911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08273" y="4634204"/>
              <a:ext cx="5323810" cy="35911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310052" y="3845247"/>
            <a:ext cx="5333333" cy="844702"/>
            <a:chOff x="11310052" y="3845247"/>
            <a:chExt cx="5333333" cy="84470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10052" y="3845247"/>
              <a:ext cx="5333333" cy="84470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311544" y="4537898"/>
            <a:ext cx="5333333" cy="266029"/>
            <a:chOff x="11311544" y="4537898"/>
            <a:chExt cx="5333333" cy="26602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11544" y="4537898"/>
              <a:ext cx="5333333" cy="26602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295932" y="5152063"/>
            <a:ext cx="5361905" cy="21429"/>
            <a:chOff x="11295932" y="5152063"/>
            <a:chExt cx="5361905" cy="2142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95932" y="5152063"/>
              <a:ext cx="5361905" cy="21429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295932" y="5749982"/>
            <a:ext cx="5361905" cy="21429"/>
            <a:chOff x="11295932" y="5749982"/>
            <a:chExt cx="5361905" cy="21429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95932" y="5749982"/>
              <a:ext cx="5361905" cy="21429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1304762" y="6347900"/>
            <a:ext cx="5361905" cy="21429"/>
            <a:chOff x="11304762" y="6347900"/>
            <a:chExt cx="5361905" cy="21429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6347900"/>
              <a:ext cx="5361905" cy="21429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1304762" y="6945818"/>
            <a:ext cx="5361905" cy="21429"/>
            <a:chOff x="11304762" y="6945818"/>
            <a:chExt cx="5361905" cy="21429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6945818"/>
              <a:ext cx="5361905" cy="21429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1304762" y="7543737"/>
            <a:ext cx="5361905" cy="21429"/>
            <a:chOff x="11304762" y="7543737"/>
            <a:chExt cx="5361905" cy="21429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7543737"/>
              <a:ext cx="5361905" cy="21429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1304762" y="8141655"/>
            <a:ext cx="5361905" cy="21429"/>
            <a:chOff x="11304762" y="8141655"/>
            <a:chExt cx="5361905" cy="21429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8141655"/>
              <a:ext cx="5361905" cy="21429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1295442" y="4524806"/>
            <a:ext cx="5361905" cy="21429"/>
            <a:chOff x="11295442" y="4524806"/>
            <a:chExt cx="5361905" cy="21429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295442" y="4524806"/>
              <a:ext cx="5361905" cy="2142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1281646" y="3816676"/>
            <a:ext cx="5385021" cy="4945229"/>
            <a:chOff x="11281646" y="3816676"/>
            <a:chExt cx="5385021" cy="4945229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281646" y="3816676"/>
              <a:ext cx="5385021" cy="4945229"/>
            </a:xfrm>
            <a:prstGeom prst="rect">
              <a:avLst/>
            </a:prstGeom>
          </p:spPr>
        </p:pic>
      </p:grpSp>
      <p:sp>
        <p:nvSpPr>
          <p:cNvPr id="89" name="Object 89"/>
          <p:cNvSpPr txBox="1"/>
          <p:nvPr/>
        </p:nvSpPr>
        <p:spPr>
          <a:xfrm>
            <a:off x="2953762" y="853631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INDEX</a:t>
            </a:r>
            <a:endParaRPr lang="en-US" dirty="0"/>
          </a:p>
        </p:txBody>
      </p:sp>
      <p:sp>
        <p:nvSpPr>
          <p:cNvPr id="90" name="Object 90"/>
          <p:cNvSpPr txBox="1"/>
          <p:nvPr/>
        </p:nvSpPr>
        <p:spPr>
          <a:xfrm>
            <a:off x="1000582" y="853631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TITLE</a:t>
            </a:r>
            <a:endParaRPr lang="en-US" dirty="0"/>
          </a:p>
        </p:txBody>
      </p:sp>
      <p:sp>
        <p:nvSpPr>
          <p:cNvPr id="91" name="Object 91"/>
          <p:cNvSpPr txBox="1"/>
          <p:nvPr/>
        </p:nvSpPr>
        <p:spPr>
          <a:xfrm>
            <a:off x="1609525" y="2041857"/>
            <a:ext cx="2429076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market Sans Bold" pitchFamily="34" charset="0"/>
              </a:rPr>
              <a:t>기능 설명</a:t>
            </a:r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5599191" y="9803033"/>
            <a:ext cx="2354101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00" kern="0" spc="200" dirty="0">
                <a:solidFill>
                  <a:srgbClr val="C2C2C2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MIRI </a:t>
            </a:r>
            <a:r>
              <a:rPr lang="en-US" sz="1000" kern="0" spc="200" dirty="0">
                <a:solidFill>
                  <a:srgbClr val="C2C2C2"/>
                </a:solidFill>
                <a:latin typeface="G마켓 산스 TTF Medium" panose="02000000000000000000" pitchFamily="2" charset="-127"/>
                <a:cs typeface="Gmarket Sans Medium" pitchFamily="34" charset="0"/>
              </a:rPr>
              <a:t>COMPANY</a:t>
            </a:r>
            <a:endParaRPr lang="en-US" dirty="0"/>
          </a:p>
        </p:txBody>
      </p:sp>
      <p:sp>
        <p:nvSpPr>
          <p:cNvPr id="105" name="Object 105"/>
          <p:cNvSpPr txBox="1"/>
          <p:nvPr/>
        </p:nvSpPr>
        <p:spPr>
          <a:xfrm>
            <a:off x="11388776" y="4707382"/>
            <a:ext cx="5151903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pitchFamily="34" charset="0"/>
              </a:rPr>
              <a:t>구매한 강좌를 확인하는 페이지</a:t>
            </a:r>
            <a:endParaRPr lang="en-US" altLang="ko-KR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Pretendard Medium" pitchFamily="34" charset="0"/>
            </a:endParaRPr>
          </a:p>
          <a:p>
            <a:endParaRPr lang="en-US" altLang="ko-KR" sz="18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Pretendard Medium" pitchFamily="34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pitchFamily="34" charset="0"/>
              </a:rPr>
              <a:t>로드맵 구매 시 해당 로드맵에 묶인 모든 강의가</a:t>
            </a:r>
            <a:endParaRPr lang="en-US" altLang="ko-KR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Pretendard Medium" pitchFamily="34" charset="0"/>
            </a:endParaRPr>
          </a:p>
          <a:p>
            <a:endParaRPr lang="en-US" altLang="ko-KR" sz="18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Pretendard Medium" pitchFamily="34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pitchFamily="34" charset="0"/>
              </a:rPr>
              <a:t>나타나도록 구현</a:t>
            </a:r>
            <a:endParaRPr lang="en-US" altLang="ko-KR" sz="18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Pretendard Medium" pitchFamily="34" charset="0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1853941" y="3968382"/>
            <a:ext cx="4240430" cy="554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00" b="1" kern="0" spc="-100" dirty="0">
                <a:solidFill>
                  <a:srgbClr val="F7F7F7"/>
                </a:solidFill>
                <a:latin typeface="Elice DigitalBaeum OTF" pitchFamily="34" charset="0"/>
                <a:cs typeface="Elice DigitalBaeum OTF" pitchFamily="34" charset="0"/>
              </a:rPr>
              <a:t>Description</a:t>
            </a:r>
            <a:endParaRPr lang="en-US" dirty="0"/>
          </a:p>
        </p:txBody>
      </p:sp>
      <p:sp>
        <p:nvSpPr>
          <p:cNvPr id="108" name="Object 108"/>
          <p:cNvSpPr txBox="1"/>
          <p:nvPr/>
        </p:nvSpPr>
        <p:spPr>
          <a:xfrm>
            <a:off x="184112" y="237911"/>
            <a:ext cx="31482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예일</a:t>
            </a:r>
          </a:p>
          <a:p>
            <a:pPr algn="ctr"/>
            <a:r>
              <a:rPr lang="en-US" sz="800" dirty="0">
                <a:solidFill>
                  <a:srgbClr val="FFFFFF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병원</a:t>
            </a:r>
            <a:endParaRPr lang="en-US" dirty="0"/>
          </a:p>
        </p:txBody>
      </p:sp>
      <p:sp>
        <p:nvSpPr>
          <p:cNvPr id="77" name="Object 97"/>
          <p:cNvSpPr txBox="1"/>
          <p:nvPr/>
        </p:nvSpPr>
        <p:spPr>
          <a:xfrm>
            <a:off x="14671897" y="835563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END</a:t>
            </a:r>
            <a:endParaRPr lang="en-US" dirty="0"/>
          </a:p>
        </p:txBody>
      </p:sp>
      <p:grpSp>
        <p:nvGrpSpPr>
          <p:cNvPr id="23" name="그룹 1013">
            <a:extLst>
              <a:ext uri="{FF2B5EF4-FFF2-40B4-BE49-F238E27FC236}">
                <a16:creationId xmlns:a16="http://schemas.microsoft.com/office/drawing/2014/main" id="{257B700F-CE9B-DD44-7A2B-AAA05F58879D}"/>
              </a:ext>
            </a:extLst>
          </p:cNvPr>
          <p:cNvGrpSpPr/>
          <p:nvPr/>
        </p:nvGrpSpPr>
        <p:grpSpPr>
          <a:xfrm>
            <a:off x="1625631" y="2957685"/>
            <a:ext cx="1428571" cy="466847"/>
            <a:chOff x="1625631" y="2957685"/>
            <a:chExt cx="1428571" cy="466847"/>
          </a:xfrm>
        </p:grpSpPr>
        <p:pic>
          <p:nvPicPr>
            <p:cNvPr id="25" name="Object 38">
              <a:extLst>
                <a:ext uri="{FF2B5EF4-FFF2-40B4-BE49-F238E27FC236}">
                  <a16:creationId xmlns:a16="http://schemas.microsoft.com/office/drawing/2014/main" id="{AED2D66A-29C5-0023-EA20-2FDAF0CAD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25631" y="2957685"/>
              <a:ext cx="1428571" cy="466847"/>
            </a:xfrm>
            <a:prstGeom prst="rect">
              <a:avLst/>
            </a:prstGeom>
          </p:spPr>
        </p:pic>
      </p:grpSp>
      <p:sp>
        <p:nvSpPr>
          <p:cNvPr id="32" name="Object 99">
            <a:extLst>
              <a:ext uri="{FF2B5EF4-FFF2-40B4-BE49-F238E27FC236}">
                <a16:creationId xmlns:a16="http://schemas.microsoft.com/office/drawing/2014/main" id="{DC3E6730-8AF8-731E-5A82-2822E70CD8A8}"/>
              </a:ext>
            </a:extLst>
          </p:cNvPr>
          <p:cNvSpPr txBox="1"/>
          <p:nvPr/>
        </p:nvSpPr>
        <p:spPr>
          <a:xfrm>
            <a:off x="3054202" y="3008828"/>
            <a:ext cx="230452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인터넷 강의 사이트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4" name="Object 100">
            <a:extLst>
              <a:ext uri="{FF2B5EF4-FFF2-40B4-BE49-F238E27FC236}">
                <a16:creationId xmlns:a16="http://schemas.microsoft.com/office/drawing/2014/main" id="{F3255196-6805-C8D4-06B7-982D7A611126}"/>
              </a:ext>
            </a:extLst>
          </p:cNvPr>
          <p:cNvSpPr txBox="1"/>
          <p:nvPr/>
        </p:nvSpPr>
        <p:spPr>
          <a:xfrm>
            <a:off x="1521149" y="3037248"/>
            <a:ext cx="16640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kern="0" spc="-100" dirty="0" err="1">
                <a:solidFill>
                  <a:srgbClr val="1AEBDC"/>
                </a:solidFill>
                <a:latin typeface="Elice DigitalBaeum OTF" pitchFamily="34" charset="0"/>
                <a:cs typeface="Elice DigitalBaeum OTF" pitchFamily="34" charset="0"/>
              </a:rPr>
              <a:t>프로젝트</a:t>
            </a:r>
            <a:endParaRPr lang="en-US" dirty="0"/>
          </a:p>
        </p:txBody>
      </p:sp>
      <p:sp>
        <p:nvSpPr>
          <p:cNvPr id="35" name="Object 101">
            <a:extLst>
              <a:ext uri="{FF2B5EF4-FFF2-40B4-BE49-F238E27FC236}">
                <a16:creationId xmlns:a16="http://schemas.microsoft.com/office/drawing/2014/main" id="{5B21969F-F3B9-AE93-9D76-6D7F75CEA092}"/>
              </a:ext>
            </a:extLst>
          </p:cNvPr>
          <p:cNvSpPr txBox="1"/>
          <p:nvPr/>
        </p:nvSpPr>
        <p:spPr>
          <a:xfrm>
            <a:off x="7452593" y="2972751"/>
            <a:ext cx="87595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박기도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8" name="Object 103">
            <a:extLst>
              <a:ext uri="{FF2B5EF4-FFF2-40B4-BE49-F238E27FC236}">
                <a16:creationId xmlns:a16="http://schemas.microsoft.com/office/drawing/2014/main" id="{0772863D-663B-BDE1-DCB4-0CC3E64D72B3}"/>
              </a:ext>
            </a:extLst>
          </p:cNvPr>
          <p:cNvSpPr txBox="1"/>
          <p:nvPr/>
        </p:nvSpPr>
        <p:spPr>
          <a:xfrm>
            <a:off x="11689741" y="2987312"/>
            <a:ext cx="354405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구매한 강좌 리스트 및 정보 제공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7" name="Object 95">
            <a:extLst>
              <a:ext uri="{FF2B5EF4-FFF2-40B4-BE49-F238E27FC236}">
                <a16:creationId xmlns:a16="http://schemas.microsoft.com/office/drawing/2014/main" id="{4851D7E9-0F9F-F2A9-DC59-32F3A2619531}"/>
              </a:ext>
            </a:extLst>
          </p:cNvPr>
          <p:cNvSpPr txBox="1"/>
          <p:nvPr/>
        </p:nvSpPr>
        <p:spPr>
          <a:xfrm>
            <a:off x="10508173" y="825550"/>
            <a:ext cx="17612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STORY</a:t>
            </a:r>
            <a:r>
              <a:rPr lang="ko-KR" altLang="en-US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 </a:t>
            </a:r>
            <a:r>
              <a:rPr lang="en-US" altLang="ko-KR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BOARD</a:t>
            </a:r>
            <a:endParaRPr lang="en-US" dirty="0"/>
          </a:p>
        </p:txBody>
      </p:sp>
      <p:sp>
        <p:nvSpPr>
          <p:cNvPr id="19" name="Object 47">
            <a:extLst>
              <a:ext uri="{FF2B5EF4-FFF2-40B4-BE49-F238E27FC236}">
                <a16:creationId xmlns:a16="http://schemas.microsoft.com/office/drawing/2014/main" id="{E9D96237-CE01-9405-2583-8760ADDB3B05}"/>
              </a:ext>
            </a:extLst>
          </p:cNvPr>
          <p:cNvSpPr txBox="1"/>
          <p:nvPr/>
        </p:nvSpPr>
        <p:spPr>
          <a:xfrm>
            <a:off x="4497111" y="853631"/>
            <a:ext cx="2074705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</a:rPr>
              <a:t>SERVICE</a:t>
            </a:r>
            <a:endParaRPr lang="en-US" dirty="0"/>
          </a:p>
        </p:txBody>
      </p:sp>
      <p:sp>
        <p:nvSpPr>
          <p:cNvPr id="20" name="Object 48">
            <a:extLst>
              <a:ext uri="{FF2B5EF4-FFF2-40B4-BE49-F238E27FC236}">
                <a16:creationId xmlns:a16="http://schemas.microsoft.com/office/drawing/2014/main" id="{0B66F769-A2BA-671E-D21E-1F0E2ED682A0}"/>
              </a:ext>
            </a:extLst>
          </p:cNvPr>
          <p:cNvSpPr txBox="1"/>
          <p:nvPr/>
        </p:nvSpPr>
        <p:spPr>
          <a:xfrm>
            <a:off x="6533988" y="844597"/>
            <a:ext cx="1884778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BENCH MARKING</a:t>
            </a:r>
            <a:endParaRPr lang="en-US" dirty="0"/>
          </a:p>
        </p:txBody>
      </p:sp>
      <p:sp>
        <p:nvSpPr>
          <p:cNvPr id="22" name="Object 49">
            <a:extLst>
              <a:ext uri="{FF2B5EF4-FFF2-40B4-BE49-F238E27FC236}">
                <a16:creationId xmlns:a16="http://schemas.microsoft.com/office/drawing/2014/main" id="{3B6134D1-5400-36AB-0E9D-019C59301EB1}"/>
              </a:ext>
            </a:extLst>
          </p:cNvPr>
          <p:cNvSpPr txBox="1"/>
          <p:nvPr/>
        </p:nvSpPr>
        <p:spPr>
          <a:xfrm>
            <a:off x="8475900" y="844597"/>
            <a:ext cx="1903830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FLOW CHART</a:t>
            </a:r>
            <a:endParaRPr lang="en-US" dirty="0"/>
          </a:p>
        </p:txBody>
      </p:sp>
      <p:sp>
        <p:nvSpPr>
          <p:cNvPr id="39" name="Object 51">
            <a:extLst>
              <a:ext uri="{FF2B5EF4-FFF2-40B4-BE49-F238E27FC236}">
                <a16:creationId xmlns:a16="http://schemas.microsoft.com/office/drawing/2014/main" id="{F82429A3-4A21-94EA-D0DC-3671C08BFFDB}"/>
              </a:ext>
            </a:extLst>
          </p:cNvPr>
          <p:cNvSpPr txBox="1"/>
          <p:nvPr/>
        </p:nvSpPr>
        <p:spPr>
          <a:xfrm>
            <a:off x="12507211" y="835563"/>
            <a:ext cx="1665990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DASHBOARD</a:t>
            </a:r>
            <a:endParaRPr 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CF6A421-D96E-9CA1-6B12-E4B953C8526C}"/>
              </a:ext>
            </a:extLst>
          </p:cNvPr>
          <p:cNvGrpSpPr/>
          <p:nvPr/>
        </p:nvGrpSpPr>
        <p:grpSpPr>
          <a:xfrm>
            <a:off x="6024022" y="2947068"/>
            <a:ext cx="1428571" cy="466847"/>
            <a:chOff x="5657375" y="2957685"/>
            <a:chExt cx="1428571" cy="466847"/>
          </a:xfrm>
        </p:grpSpPr>
        <p:grpSp>
          <p:nvGrpSpPr>
            <p:cNvPr id="5" name="그룹 1014">
              <a:extLst>
                <a:ext uri="{FF2B5EF4-FFF2-40B4-BE49-F238E27FC236}">
                  <a16:creationId xmlns:a16="http://schemas.microsoft.com/office/drawing/2014/main" id="{C2A5C982-2A15-A0F7-D417-0B0A369828D4}"/>
                </a:ext>
              </a:extLst>
            </p:cNvPr>
            <p:cNvGrpSpPr/>
            <p:nvPr/>
          </p:nvGrpSpPr>
          <p:grpSpPr>
            <a:xfrm>
              <a:off x="5657375" y="2957685"/>
              <a:ext cx="1428571" cy="466847"/>
              <a:chOff x="5657375" y="2957685"/>
              <a:chExt cx="1428571" cy="466847"/>
            </a:xfrm>
          </p:grpSpPr>
          <p:pic>
            <p:nvPicPr>
              <p:cNvPr id="8" name="Object 41">
                <a:extLst>
                  <a:ext uri="{FF2B5EF4-FFF2-40B4-BE49-F238E27FC236}">
                    <a16:creationId xmlns:a16="http://schemas.microsoft.com/office/drawing/2014/main" id="{164C113A-14A7-3EA4-8D70-81FF53C40A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657375" y="2957685"/>
                <a:ext cx="1428571" cy="466847"/>
              </a:xfrm>
              <a:prstGeom prst="rect">
                <a:avLst/>
              </a:prstGeom>
            </p:spPr>
          </p:pic>
        </p:grpSp>
        <p:sp>
          <p:nvSpPr>
            <p:cNvPr id="7" name="Object 102">
              <a:extLst>
                <a:ext uri="{FF2B5EF4-FFF2-40B4-BE49-F238E27FC236}">
                  <a16:creationId xmlns:a16="http://schemas.microsoft.com/office/drawing/2014/main" id="{463E14B4-AC21-0E48-6BA0-B205FD592351}"/>
                </a:ext>
              </a:extLst>
            </p:cNvPr>
            <p:cNvSpPr txBox="1"/>
            <p:nvPr/>
          </p:nvSpPr>
          <p:spPr>
            <a:xfrm>
              <a:off x="5785219" y="3019574"/>
              <a:ext cx="1179503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600" b="1" kern="0" spc="-100" dirty="0">
                  <a:solidFill>
                    <a:srgbClr val="1AEBDC"/>
                  </a:solidFill>
                  <a:latin typeface="Elice DigitalBaeum OTF" pitchFamily="34" charset="0"/>
                  <a:cs typeface="Elice DigitalBaeum OTF" pitchFamily="34" charset="0"/>
                </a:rPr>
                <a:t>담당자</a:t>
              </a:r>
              <a:endParaRPr 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5B183F5-81EB-FD1C-86CA-9B26EA846D71}"/>
              </a:ext>
            </a:extLst>
          </p:cNvPr>
          <p:cNvGrpSpPr/>
          <p:nvPr/>
        </p:nvGrpSpPr>
        <p:grpSpPr>
          <a:xfrm>
            <a:off x="10260355" y="2972752"/>
            <a:ext cx="1429385" cy="467359"/>
            <a:chOff x="9839325" y="3002303"/>
            <a:chExt cx="1429385" cy="467359"/>
          </a:xfrm>
        </p:grpSpPr>
        <p:grpSp>
          <p:nvGrpSpPr>
            <p:cNvPr id="11" name="그룹 3">
              <a:extLst>
                <a:ext uri="{FF2B5EF4-FFF2-40B4-BE49-F238E27FC236}">
                  <a16:creationId xmlns:a16="http://schemas.microsoft.com/office/drawing/2014/main" id="{BDBFD849-9E75-D580-7A2A-C92968A6A967}"/>
                </a:ext>
              </a:extLst>
            </p:cNvPr>
            <p:cNvGrpSpPr>
              <a:grpSpLocks/>
            </p:cNvGrpSpPr>
            <p:nvPr/>
          </p:nvGrpSpPr>
          <p:grpSpPr>
            <a:xfrm>
              <a:off x="9839325" y="3002303"/>
              <a:ext cx="1429385" cy="467359"/>
              <a:chOff x="6035675" y="2957830"/>
              <a:chExt cx="1429385" cy="467359"/>
            </a:xfrm>
          </p:grpSpPr>
          <p:pic>
            <p:nvPicPr>
              <p:cNvPr id="14" name="그림 2" descr="/temp/image67.png">
                <a:extLst>
                  <a:ext uri="{FF2B5EF4-FFF2-40B4-BE49-F238E27FC236}">
                    <a16:creationId xmlns:a16="http://schemas.microsoft.com/office/drawing/2014/main" id="{C90CCD0B-96B2-2B01-D70C-32D3DD6E82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035675" y="2957830"/>
                <a:ext cx="1429385" cy="467359"/>
              </a:xfrm>
              <a:prstGeom prst="rect">
                <a:avLst/>
              </a:prstGeom>
              <a:noFill/>
            </p:spPr>
          </p:pic>
        </p:grpSp>
        <p:sp>
          <p:nvSpPr>
            <p:cNvPr id="13" name="텍스트 상자 1">
              <a:extLst>
                <a:ext uri="{FF2B5EF4-FFF2-40B4-BE49-F238E27FC236}">
                  <a16:creationId xmlns:a16="http://schemas.microsoft.com/office/drawing/2014/main" id="{0EAABB45-F799-827E-7DD6-13097BEA0F7C}"/>
                </a:ext>
              </a:extLst>
            </p:cNvPr>
            <p:cNvSpPr txBox="1">
              <a:spLocks/>
            </p:cNvSpPr>
            <p:nvPr/>
          </p:nvSpPr>
          <p:spPr>
            <a:xfrm>
              <a:off x="9880604" y="3065042"/>
              <a:ext cx="1346825" cy="33855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>
                <a:buFontTx/>
                <a:buNone/>
              </a:pPr>
              <a:r>
                <a:rPr lang="ko-KR" altLang="en-US" sz="1600" b="1" spc="-90" dirty="0">
                  <a:solidFill>
                    <a:srgbClr val="1AEBDC"/>
                  </a:solidFill>
                  <a:latin typeface="Elice DigitalBaeum OTF" charset="0"/>
                  <a:cs typeface="Elice DigitalBaeum OTF" charset="0"/>
                </a:rPr>
                <a:t>세부페이지</a:t>
              </a:r>
              <a:endParaRPr lang="ko-KR" altLang="en-US" sz="1600" b="1" dirty="0">
                <a:solidFill>
                  <a:srgbClr val="1AEBDC"/>
                </a:solidFill>
                <a:latin typeface="Elice DigitalBaeum OTF" charset="0"/>
                <a:cs typeface="Elice DigitalBaeum OTF" charset="0"/>
              </a:endParaRPr>
            </a:p>
          </p:txBody>
        </p:sp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id="{1F5B43B0-5D34-60CF-1798-B702EFABBF0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40" y="4510685"/>
            <a:ext cx="4924079" cy="3557209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0387C8B9-0A3F-7ED7-0091-E9FF55F3EA0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661" y="4171706"/>
            <a:ext cx="5285043" cy="435238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9A05DB7-6558-04F7-57F3-3CFA9550F472}"/>
              </a:ext>
            </a:extLst>
          </p:cNvPr>
          <p:cNvSpPr txBox="1"/>
          <p:nvPr/>
        </p:nvSpPr>
        <p:spPr>
          <a:xfrm>
            <a:off x="11388775" y="6479794"/>
            <a:ext cx="515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유튜브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API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 이용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영상 길이를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JSON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으로 파싱</a:t>
            </a:r>
          </a:p>
        </p:txBody>
      </p:sp>
    </p:spTree>
    <p:extLst>
      <p:ext uri="{BB962C8B-B14F-4D97-AF65-F5344CB8AC3E}">
        <p14:creationId xmlns:p14="http://schemas.microsoft.com/office/powerpoint/2010/main" val="2741456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3028" y="571429"/>
            <a:ext cx="1903821" cy="1145116"/>
            <a:chOff x="4573028" y="571429"/>
            <a:chExt cx="1903821" cy="1145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02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4468" y="562394"/>
            <a:ext cx="1903821" cy="1145116"/>
            <a:chOff x="6524468" y="562394"/>
            <a:chExt cx="1903821" cy="11451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4468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75908" y="571918"/>
            <a:ext cx="1903821" cy="1145116"/>
            <a:chOff x="8475908" y="571918"/>
            <a:chExt cx="1903821" cy="11451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5908" y="571918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36872" y="467156"/>
            <a:ext cx="1903821" cy="1145116"/>
            <a:chOff x="10436872" y="467156"/>
            <a:chExt cx="1903821" cy="11451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36872" y="467156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88311" y="553360"/>
            <a:ext cx="1903821" cy="1145116"/>
            <a:chOff x="12388311" y="553360"/>
            <a:chExt cx="1903821" cy="11451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8831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39751" y="553360"/>
            <a:ext cx="1903821" cy="1145116"/>
            <a:chOff x="14339751" y="553360"/>
            <a:chExt cx="1903821" cy="11451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3975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621588" y="571429"/>
            <a:ext cx="1903821" cy="1145116"/>
            <a:chOff x="2621588" y="571429"/>
            <a:chExt cx="1903821" cy="114511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158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6667" y="571429"/>
            <a:ext cx="1907303" cy="1145116"/>
            <a:chOff x="666667" y="571429"/>
            <a:chExt cx="1907303" cy="11451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667" y="571429"/>
              <a:ext cx="1907303" cy="11451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63744" y="1241860"/>
            <a:ext cx="16952381" cy="8284585"/>
            <a:chOff x="663744" y="1241860"/>
            <a:chExt cx="16952381" cy="828458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3744" y="1241860"/>
              <a:ext cx="16952381" cy="82845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369250" y="9788745"/>
            <a:ext cx="171429" cy="171429"/>
            <a:chOff x="16369250" y="9788745"/>
            <a:chExt cx="171429" cy="17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69250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243572" y="9788745"/>
            <a:ext cx="171429" cy="171429"/>
            <a:chOff x="16243572" y="9788745"/>
            <a:chExt cx="171429" cy="1714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43572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409668" y="2229668"/>
            <a:ext cx="10256999" cy="42857"/>
            <a:chOff x="6409668" y="2229668"/>
            <a:chExt cx="10256999" cy="4285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09668" y="2229668"/>
              <a:ext cx="10256999" cy="4285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308273" y="4634204"/>
            <a:ext cx="5323810" cy="359110"/>
            <a:chOff x="11308273" y="4634204"/>
            <a:chExt cx="5323810" cy="35911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08273" y="4634204"/>
              <a:ext cx="5323810" cy="35911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310052" y="3845247"/>
            <a:ext cx="5333333" cy="844702"/>
            <a:chOff x="11310052" y="3845247"/>
            <a:chExt cx="5333333" cy="84470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10052" y="3845247"/>
              <a:ext cx="5333333" cy="84470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311544" y="4537898"/>
            <a:ext cx="5333333" cy="266029"/>
            <a:chOff x="11311544" y="4537898"/>
            <a:chExt cx="5333333" cy="26602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11544" y="4537898"/>
              <a:ext cx="5333333" cy="26602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295932" y="5152063"/>
            <a:ext cx="5361905" cy="21429"/>
            <a:chOff x="11295932" y="5152063"/>
            <a:chExt cx="5361905" cy="2142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95932" y="5152063"/>
              <a:ext cx="5361905" cy="21429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295932" y="5749982"/>
            <a:ext cx="5361905" cy="21429"/>
            <a:chOff x="11295932" y="5749982"/>
            <a:chExt cx="5361905" cy="21429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95932" y="5749982"/>
              <a:ext cx="5361905" cy="21429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1304762" y="6347900"/>
            <a:ext cx="5361905" cy="21429"/>
            <a:chOff x="11304762" y="6347900"/>
            <a:chExt cx="5361905" cy="21429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6347900"/>
              <a:ext cx="5361905" cy="21429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1304762" y="6945818"/>
            <a:ext cx="5361905" cy="21429"/>
            <a:chOff x="11304762" y="6945818"/>
            <a:chExt cx="5361905" cy="21429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6945818"/>
              <a:ext cx="5361905" cy="21429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1304762" y="7543737"/>
            <a:ext cx="5361905" cy="21429"/>
            <a:chOff x="11304762" y="7543737"/>
            <a:chExt cx="5361905" cy="21429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7543737"/>
              <a:ext cx="5361905" cy="21429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1304762" y="8141655"/>
            <a:ext cx="5361905" cy="21429"/>
            <a:chOff x="11304762" y="8141655"/>
            <a:chExt cx="5361905" cy="21429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8141655"/>
              <a:ext cx="5361905" cy="21429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1295442" y="4524806"/>
            <a:ext cx="5361905" cy="21429"/>
            <a:chOff x="11295442" y="4524806"/>
            <a:chExt cx="5361905" cy="21429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295442" y="4524806"/>
              <a:ext cx="5361905" cy="2142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1281646" y="3816676"/>
            <a:ext cx="5385021" cy="4945229"/>
            <a:chOff x="11281646" y="3816676"/>
            <a:chExt cx="5385021" cy="4945229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281646" y="3816676"/>
              <a:ext cx="5385021" cy="4945229"/>
            </a:xfrm>
            <a:prstGeom prst="rect">
              <a:avLst/>
            </a:prstGeom>
          </p:spPr>
        </p:pic>
      </p:grpSp>
      <p:sp>
        <p:nvSpPr>
          <p:cNvPr id="89" name="Object 89"/>
          <p:cNvSpPr txBox="1"/>
          <p:nvPr/>
        </p:nvSpPr>
        <p:spPr>
          <a:xfrm>
            <a:off x="2953762" y="853631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INDEX</a:t>
            </a:r>
            <a:endParaRPr lang="en-US" dirty="0"/>
          </a:p>
        </p:txBody>
      </p:sp>
      <p:sp>
        <p:nvSpPr>
          <p:cNvPr id="90" name="Object 90"/>
          <p:cNvSpPr txBox="1"/>
          <p:nvPr/>
        </p:nvSpPr>
        <p:spPr>
          <a:xfrm>
            <a:off x="1000582" y="853631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TITLE</a:t>
            </a:r>
            <a:endParaRPr lang="en-US" dirty="0"/>
          </a:p>
        </p:txBody>
      </p:sp>
      <p:sp>
        <p:nvSpPr>
          <p:cNvPr id="91" name="Object 91"/>
          <p:cNvSpPr txBox="1"/>
          <p:nvPr/>
        </p:nvSpPr>
        <p:spPr>
          <a:xfrm>
            <a:off x="1609524" y="2041857"/>
            <a:ext cx="2887587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market Sans Bold" pitchFamily="34" charset="0"/>
              </a:rPr>
              <a:t>기능 설명</a:t>
            </a:r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5599191" y="9803033"/>
            <a:ext cx="2354101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00" kern="0" spc="200" dirty="0">
                <a:solidFill>
                  <a:srgbClr val="C2C2C2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MIRI </a:t>
            </a:r>
            <a:r>
              <a:rPr lang="en-US" sz="1000" kern="0" spc="200" dirty="0">
                <a:solidFill>
                  <a:srgbClr val="C2C2C2"/>
                </a:solidFill>
                <a:latin typeface="G마켓 산스 TTF Medium" panose="02000000000000000000" pitchFamily="2" charset="-127"/>
                <a:cs typeface="Gmarket Sans Medium" pitchFamily="34" charset="0"/>
              </a:rPr>
              <a:t>COMPANY</a:t>
            </a:r>
            <a:endParaRPr lang="en-US" dirty="0"/>
          </a:p>
        </p:txBody>
      </p:sp>
      <p:sp>
        <p:nvSpPr>
          <p:cNvPr id="106" name="Object 106"/>
          <p:cNvSpPr txBox="1"/>
          <p:nvPr/>
        </p:nvSpPr>
        <p:spPr>
          <a:xfrm>
            <a:off x="11853941" y="3968382"/>
            <a:ext cx="4240430" cy="554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00" b="1" kern="0" spc="-100" dirty="0">
                <a:solidFill>
                  <a:srgbClr val="F7F7F7"/>
                </a:solidFill>
                <a:latin typeface="Elice DigitalBaeum OTF" pitchFamily="34" charset="0"/>
                <a:cs typeface="Elice DigitalBaeum OTF" pitchFamily="34" charset="0"/>
              </a:rPr>
              <a:t>Description</a:t>
            </a:r>
            <a:endParaRPr lang="en-US" dirty="0"/>
          </a:p>
        </p:txBody>
      </p:sp>
      <p:sp>
        <p:nvSpPr>
          <p:cNvPr id="108" name="Object 108"/>
          <p:cNvSpPr txBox="1"/>
          <p:nvPr/>
        </p:nvSpPr>
        <p:spPr>
          <a:xfrm>
            <a:off x="184112" y="237911"/>
            <a:ext cx="31482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예일</a:t>
            </a:r>
          </a:p>
          <a:p>
            <a:pPr algn="ctr"/>
            <a:r>
              <a:rPr lang="en-US" sz="800" dirty="0">
                <a:solidFill>
                  <a:srgbClr val="FFFFFF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병원</a:t>
            </a:r>
            <a:endParaRPr lang="en-US" dirty="0"/>
          </a:p>
        </p:txBody>
      </p:sp>
      <p:sp>
        <p:nvSpPr>
          <p:cNvPr id="77" name="Object 97"/>
          <p:cNvSpPr txBox="1"/>
          <p:nvPr/>
        </p:nvSpPr>
        <p:spPr>
          <a:xfrm>
            <a:off x="14671897" y="835563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END</a:t>
            </a:r>
            <a:endParaRPr lang="en-US" dirty="0"/>
          </a:p>
        </p:txBody>
      </p:sp>
      <p:grpSp>
        <p:nvGrpSpPr>
          <p:cNvPr id="23" name="그룹 1013">
            <a:extLst>
              <a:ext uri="{FF2B5EF4-FFF2-40B4-BE49-F238E27FC236}">
                <a16:creationId xmlns:a16="http://schemas.microsoft.com/office/drawing/2014/main" id="{257B700F-CE9B-DD44-7A2B-AAA05F58879D}"/>
              </a:ext>
            </a:extLst>
          </p:cNvPr>
          <p:cNvGrpSpPr/>
          <p:nvPr/>
        </p:nvGrpSpPr>
        <p:grpSpPr>
          <a:xfrm>
            <a:off x="1625631" y="2957685"/>
            <a:ext cx="1428571" cy="466847"/>
            <a:chOff x="1625631" y="2957685"/>
            <a:chExt cx="1428571" cy="466847"/>
          </a:xfrm>
        </p:grpSpPr>
        <p:pic>
          <p:nvPicPr>
            <p:cNvPr id="25" name="Object 38">
              <a:extLst>
                <a:ext uri="{FF2B5EF4-FFF2-40B4-BE49-F238E27FC236}">
                  <a16:creationId xmlns:a16="http://schemas.microsoft.com/office/drawing/2014/main" id="{AED2D66A-29C5-0023-EA20-2FDAF0CAD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25631" y="2957685"/>
              <a:ext cx="1428571" cy="466847"/>
            </a:xfrm>
            <a:prstGeom prst="rect">
              <a:avLst/>
            </a:prstGeom>
          </p:spPr>
        </p:pic>
      </p:grpSp>
      <p:sp>
        <p:nvSpPr>
          <p:cNvPr id="32" name="Object 99">
            <a:extLst>
              <a:ext uri="{FF2B5EF4-FFF2-40B4-BE49-F238E27FC236}">
                <a16:creationId xmlns:a16="http://schemas.microsoft.com/office/drawing/2014/main" id="{DC3E6730-8AF8-731E-5A82-2822E70CD8A8}"/>
              </a:ext>
            </a:extLst>
          </p:cNvPr>
          <p:cNvSpPr txBox="1"/>
          <p:nvPr/>
        </p:nvSpPr>
        <p:spPr>
          <a:xfrm>
            <a:off x="3054202" y="2982928"/>
            <a:ext cx="229120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인터넷 강의 사이트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4" name="Object 100">
            <a:extLst>
              <a:ext uri="{FF2B5EF4-FFF2-40B4-BE49-F238E27FC236}">
                <a16:creationId xmlns:a16="http://schemas.microsoft.com/office/drawing/2014/main" id="{F3255196-6805-C8D4-06B7-982D7A611126}"/>
              </a:ext>
            </a:extLst>
          </p:cNvPr>
          <p:cNvSpPr txBox="1"/>
          <p:nvPr/>
        </p:nvSpPr>
        <p:spPr>
          <a:xfrm>
            <a:off x="1521149" y="3037248"/>
            <a:ext cx="16640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kern="0" spc="-100" dirty="0" err="1">
                <a:solidFill>
                  <a:srgbClr val="1AEBDC"/>
                </a:solidFill>
                <a:latin typeface="Elice DigitalBaeum OTF" pitchFamily="34" charset="0"/>
                <a:cs typeface="Elice DigitalBaeum OTF" pitchFamily="34" charset="0"/>
              </a:rPr>
              <a:t>프로젝트</a:t>
            </a:r>
            <a:endParaRPr lang="en-US" dirty="0"/>
          </a:p>
        </p:txBody>
      </p:sp>
      <p:sp>
        <p:nvSpPr>
          <p:cNvPr id="35" name="Object 101">
            <a:extLst>
              <a:ext uri="{FF2B5EF4-FFF2-40B4-BE49-F238E27FC236}">
                <a16:creationId xmlns:a16="http://schemas.microsoft.com/office/drawing/2014/main" id="{5B21969F-F3B9-AE93-9D76-6D7F75CEA092}"/>
              </a:ext>
            </a:extLst>
          </p:cNvPr>
          <p:cNvSpPr txBox="1"/>
          <p:nvPr/>
        </p:nvSpPr>
        <p:spPr>
          <a:xfrm>
            <a:off x="7452593" y="2979669"/>
            <a:ext cx="914751" cy="3693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박기도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8" name="Object 103">
            <a:extLst>
              <a:ext uri="{FF2B5EF4-FFF2-40B4-BE49-F238E27FC236}">
                <a16:creationId xmlns:a16="http://schemas.microsoft.com/office/drawing/2014/main" id="{0772863D-663B-BDE1-DCB4-0CC3E64D72B3}"/>
              </a:ext>
            </a:extLst>
          </p:cNvPr>
          <p:cNvSpPr txBox="1"/>
          <p:nvPr/>
        </p:nvSpPr>
        <p:spPr>
          <a:xfrm>
            <a:off x="11689740" y="3000229"/>
            <a:ext cx="189301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>
                <a:latin typeface="HY중고딕" panose="02030600000101010101" pitchFamily="18" charset="-127"/>
                <a:ea typeface="HY중고딕" panose="02030600000101010101" pitchFamily="18" charset="-127"/>
              </a:rPr>
              <a:t>강의 시청 화면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7" name="Object 95">
            <a:extLst>
              <a:ext uri="{FF2B5EF4-FFF2-40B4-BE49-F238E27FC236}">
                <a16:creationId xmlns:a16="http://schemas.microsoft.com/office/drawing/2014/main" id="{4851D7E9-0F9F-F2A9-DC59-32F3A2619531}"/>
              </a:ext>
            </a:extLst>
          </p:cNvPr>
          <p:cNvSpPr txBox="1"/>
          <p:nvPr/>
        </p:nvSpPr>
        <p:spPr>
          <a:xfrm>
            <a:off x="10508173" y="825550"/>
            <a:ext cx="17612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STORY</a:t>
            </a:r>
            <a:r>
              <a:rPr lang="ko-KR" altLang="en-US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 </a:t>
            </a:r>
            <a:r>
              <a:rPr lang="en-US" altLang="ko-KR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BOARD</a:t>
            </a:r>
            <a:endParaRPr lang="en-US" dirty="0"/>
          </a:p>
        </p:txBody>
      </p:sp>
      <p:sp>
        <p:nvSpPr>
          <p:cNvPr id="19" name="Object 47">
            <a:extLst>
              <a:ext uri="{FF2B5EF4-FFF2-40B4-BE49-F238E27FC236}">
                <a16:creationId xmlns:a16="http://schemas.microsoft.com/office/drawing/2014/main" id="{E9D96237-CE01-9405-2583-8760ADDB3B05}"/>
              </a:ext>
            </a:extLst>
          </p:cNvPr>
          <p:cNvSpPr txBox="1"/>
          <p:nvPr/>
        </p:nvSpPr>
        <p:spPr>
          <a:xfrm>
            <a:off x="4497111" y="853631"/>
            <a:ext cx="2074705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</a:rPr>
              <a:t>SERVICE</a:t>
            </a:r>
            <a:endParaRPr lang="en-US" dirty="0"/>
          </a:p>
        </p:txBody>
      </p:sp>
      <p:sp>
        <p:nvSpPr>
          <p:cNvPr id="20" name="Object 48">
            <a:extLst>
              <a:ext uri="{FF2B5EF4-FFF2-40B4-BE49-F238E27FC236}">
                <a16:creationId xmlns:a16="http://schemas.microsoft.com/office/drawing/2014/main" id="{0B66F769-A2BA-671E-D21E-1F0E2ED682A0}"/>
              </a:ext>
            </a:extLst>
          </p:cNvPr>
          <p:cNvSpPr txBox="1"/>
          <p:nvPr/>
        </p:nvSpPr>
        <p:spPr>
          <a:xfrm>
            <a:off x="6533988" y="844597"/>
            <a:ext cx="1884778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BENCH MARKING</a:t>
            </a:r>
            <a:endParaRPr lang="en-US" dirty="0"/>
          </a:p>
        </p:txBody>
      </p:sp>
      <p:sp>
        <p:nvSpPr>
          <p:cNvPr id="22" name="Object 49">
            <a:extLst>
              <a:ext uri="{FF2B5EF4-FFF2-40B4-BE49-F238E27FC236}">
                <a16:creationId xmlns:a16="http://schemas.microsoft.com/office/drawing/2014/main" id="{3B6134D1-5400-36AB-0E9D-019C59301EB1}"/>
              </a:ext>
            </a:extLst>
          </p:cNvPr>
          <p:cNvSpPr txBox="1"/>
          <p:nvPr/>
        </p:nvSpPr>
        <p:spPr>
          <a:xfrm>
            <a:off x="8475900" y="844597"/>
            <a:ext cx="1903830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FLOW CHART</a:t>
            </a:r>
            <a:endParaRPr lang="en-US" dirty="0"/>
          </a:p>
        </p:txBody>
      </p:sp>
      <p:sp>
        <p:nvSpPr>
          <p:cNvPr id="39" name="Object 51">
            <a:extLst>
              <a:ext uri="{FF2B5EF4-FFF2-40B4-BE49-F238E27FC236}">
                <a16:creationId xmlns:a16="http://schemas.microsoft.com/office/drawing/2014/main" id="{F82429A3-4A21-94EA-D0DC-3671C08BFFDB}"/>
              </a:ext>
            </a:extLst>
          </p:cNvPr>
          <p:cNvSpPr txBox="1"/>
          <p:nvPr/>
        </p:nvSpPr>
        <p:spPr>
          <a:xfrm>
            <a:off x="12507211" y="835563"/>
            <a:ext cx="1665990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DASHBOARD</a:t>
            </a:r>
            <a:endParaRPr lang="en-US" dirty="0"/>
          </a:p>
        </p:txBody>
      </p:sp>
      <p:sp>
        <p:nvSpPr>
          <p:cNvPr id="7" name="Object 105">
            <a:extLst>
              <a:ext uri="{FF2B5EF4-FFF2-40B4-BE49-F238E27FC236}">
                <a16:creationId xmlns:a16="http://schemas.microsoft.com/office/drawing/2014/main" id="{F2AA4642-DEA8-414F-3EDC-762990862739}"/>
              </a:ext>
            </a:extLst>
          </p:cNvPr>
          <p:cNvSpPr txBox="1"/>
          <p:nvPr/>
        </p:nvSpPr>
        <p:spPr>
          <a:xfrm>
            <a:off x="11388776" y="4707382"/>
            <a:ext cx="5151903" cy="27392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900" dirty="0">
                <a:latin typeface="HY중고딕" panose="02030600000101010101" pitchFamily="18" charset="-127"/>
                <a:ea typeface="HY중고딕" panose="02030600000101010101" pitchFamily="18" charset="-127"/>
              </a:rPr>
              <a:t>구매한 강의를 선택하면 </a:t>
            </a:r>
            <a:r>
              <a:rPr lang="en-US" altLang="ko-KR" sz="1900" dirty="0">
                <a:latin typeface="HY중고딕" panose="02030600000101010101" pitchFamily="18" charset="-127"/>
                <a:ea typeface="HY중고딕" panose="02030600000101010101" pitchFamily="18" charset="-127"/>
              </a:rPr>
              <a:t>DB</a:t>
            </a:r>
            <a:r>
              <a:rPr lang="ko-KR" altLang="en-US" sz="190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 등록되어 있는</a:t>
            </a:r>
            <a:endParaRPr lang="en-US" altLang="ko-KR" sz="19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9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1900" dirty="0">
                <a:latin typeface="HY중고딕" panose="02030600000101010101" pitchFamily="18" charset="-127"/>
                <a:ea typeface="HY중고딕" panose="02030600000101010101" pitchFamily="18" charset="-127"/>
              </a:rPr>
              <a:t>강의를 시청할 수 있고 상단에는 강의 제목 및</a:t>
            </a:r>
            <a:endParaRPr lang="en-US" altLang="ko-KR" sz="19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9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1900" dirty="0">
                <a:latin typeface="HY중고딕" panose="02030600000101010101" pitchFamily="18" charset="-127"/>
                <a:ea typeface="HY중고딕" panose="02030600000101010101" pitchFamily="18" charset="-127"/>
              </a:rPr>
              <a:t>간단한 설명과 왼쪽의 </a:t>
            </a:r>
            <a:r>
              <a:rPr lang="ko-KR" altLang="en-US" sz="19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툴바를</a:t>
            </a:r>
            <a:r>
              <a:rPr lang="ko-KR" altLang="en-US" sz="1900" dirty="0">
                <a:latin typeface="HY중고딕" panose="02030600000101010101" pitchFamily="18" charset="-127"/>
                <a:ea typeface="HY중고딕" panose="02030600000101010101" pitchFamily="18" charset="-127"/>
              </a:rPr>
              <a:t> 이용해</a:t>
            </a:r>
            <a:endParaRPr lang="en-US" altLang="ko-KR" sz="19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9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1900" dirty="0">
                <a:latin typeface="HY중고딕" panose="02030600000101010101" pitchFamily="18" charset="-127"/>
                <a:ea typeface="HY중고딕" panose="02030600000101010101" pitchFamily="18" charset="-127"/>
              </a:rPr>
              <a:t>다른 강의로의 이동도 가능하도록 구현함</a:t>
            </a:r>
            <a:endParaRPr lang="en-US" altLang="ko-KR" sz="19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9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1900" dirty="0">
                <a:latin typeface="HY중고딕" panose="02030600000101010101" pitchFamily="18" charset="-127"/>
                <a:ea typeface="HY중고딕" panose="02030600000101010101" pitchFamily="18" charset="-127"/>
              </a:rPr>
              <a:t>영상은 </a:t>
            </a:r>
            <a:r>
              <a:rPr lang="en-US" altLang="ko-KR" sz="19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iframe</a:t>
            </a:r>
            <a:r>
              <a:rPr lang="ko-KR" altLang="en-US" sz="1900" dirty="0">
                <a:latin typeface="HY중고딕" panose="02030600000101010101" pitchFamily="18" charset="-127"/>
                <a:ea typeface="HY중고딕" panose="02030600000101010101" pitchFamily="18" charset="-127"/>
              </a:rPr>
              <a:t>으로 구현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00F2D00-2577-41F0-D83B-CBB21A6FA043}"/>
              </a:ext>
            </a:extLst>
          </p:cNvPr>
          <p:cNvGrpSpPr/>
          <p:nvPr/>
        </p:nvGrpSpPr>
        <p:grpSpPr>
          <a:xfrm>
            <a:off x="6024022" y="2947068"/>
            <a:ext cx="1428571" cy="466847"/>
            <a:chOff x="5657375" y="2957685"/>
            <a:chExt cx="1428571" cy="466847"/>
          </a:xfrm>
        </p:grpSpPr>
        <p:grpSp>
          <p:nvGrpSpPr>
            <p:cNvPr id="11" name="그룹 1014">
              <a:extLst>
                <a:ext uri="{FF2B5EF4-FFF2-40B4-BE49-F238E27FC236}">
                  <a16:creationId xmlns:a16="http://schemas.microsoft.com/office/drawing/2014/main" id="{778B424E-F112-02F9-E698-022505969070}"/>
                </a:ext>
              </a:extLst>
            </p:cNvPr>
            <p:cNvGrpSpPr/>
            <p:nvPr/>
          </p:nvGrpSpPr>
          <p:grpSpPr>
            <a:xfrm>
              <a:off x="5657375" y="2957685"/>
              <a:ext cx="1428571" cy="466847"/>
              <a:chOff x="5657375" y="2957685"/>
              <a:chExt cx="1428571" cy="466847"/>
            </a:xfrm>
          </p:grpSpPr>
          <p:pic>
            <p:nvPicPr>
              <p:cNvPr id="14" name="Object 41">
                <a:extLst>
                  <a:ext uri="{FF2B5EF4-FFF2-40B4-BE49-F238E27FC236}">
                    <a16:creationId xmlns:a16="http://schemas.microsoft.com/office/drawing/2014/main" id="{A17FABEB-E142-EEA8-C1C6-5078978749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657375" y="2957685"/>
                <a:ext cx="1428571" cy="466847"/>
              </a:xfrm>
              <a:prstGeom prst="rect">
                <a:avLst/>
              </a:prstGeom>
            </p:spPr>
          </p:pic>
        </p:grpSp>
        <p:sp>
          <p:nvSpPr>
            <p:cNvPr id="13" name="Object 102">
              <a:extLst>
                <a:ext uri="{FF2B5EF4-FFF2-40B4-BE49-F238E27FC236}">
                  <a16:creationId xmlns:a16="http://schemas.microsoft.com/office/drawing/2014/main" id="{5009E6F3-6904-F6C7-58FE-C6576FFD4936}"/>
                </a:ext>
              </a:extLst>
            </p:cNvPr>
            <p:cNvSpPr txBox="1"/>
            <p:nvPr/>
          </p:nvSpPr>
          <p:spPr>
            <a:xfrm>
              <a:off x="5785219" y="3019574"/>
              <a:ext cx="1179503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600" b="1" kern="0" spc="-100" dirty="0">
                  <a:solidFill>
                    <a:srgbClr val="1AEBDC"/>
                  </a:solidFill>
                  <a:latin typeface="Elice DigitalBaeum OTF" pitchFamily="34" charset="0"/>
                  <a:cs typeface="Elice DigitalBaeum OTF" pitchFamily="34" charset="0"/>
                </a:rPr>
                <a:t>담당자</a:t>
              </a:r>
              <a:endParaRPr 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27A98DB-1A5A-DDE3-13B5-B00DD35EDD6F}"/>
              </a:ext>
            </a:extLst>
          </p:cNvPr>
          <p:cNvGrpSpPr/>
          <p:nvPr/>
        </p:nvGrpSpPr>
        <p:grpSpPr>
          <a:xfrm>
            <a:off x="10260355" y="2972752"/>
            <a:ext cx="1429385" cy="467359"/>
            <a:chOff x="9839325" y="3002303"/>
            <a:chExt cx="1429385" cy="467359"/>
          </a:xfrm>
        </p:grpSpPr>
        <p:grpSp>
          <p:nvGrpSpPr>
            <p:cNvPr id="41" name="그룹 3">
              <a:extLst>
                <a:ext uri="{FF2B5EF4-FFF2-40B4-BE49-F238E27FC236}">
                  <a16:creationId xmlns:a16="http://schemas.microsoft.com/office/drawing/2014/main" id="{BD2FE99F-809C-9419-D44D-22A4143118D7}"/>
                </a:ext>
              </a:extLst>
            </p:cNvPr>
            <p:cNvGrpSpPr>
              <a:grpSpLocks/>
            </p:cNvGrpSpPr>
            <p:nvPr/>
          </p:nvGrpSpPr>
          <p:grpSpPr>
            <a:xfrm>
              <a:off x="9839325" y="3002303"/>
              <a:ext cx="1429385" cy="467359"/>
              <a:chOff x="6035675" y="2957830"/>
              <a:chExt cx="1429385" cy="467359"/>
            </a:xfrm>
          </p:grpSpPr>
          <p:pic>
            <p:nvPicPr>
              <p:cNvPr id="43" name="그림 2" descr="/temp/image67.png">
                <a:extLst>
                  <a:ext uri="{FF2B5EF4-FFF2-40B4-BE49-F238E27FC236}">
                    <a16:creationId xmlns:a16="http://schemas.microsoft.com/office/drawing/2014/main" id="{66DA92B8-56D1-7F10-8CE3-05DF1D0C35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035675" y="2957830"/>
                <a:ext cx="1429385" cy="467359"/>
              </a:xfrm>
              <a:prstGeom prst="rect">
                <a:avLst/>
              </a:prstGeom>
              <a:noFill/>
            </p:spPr>
          </p:pic>
        </p:grpSp>
        <p:sp>
          <p:nvSpPr>
            <p:cNvPr id="42" name="텍스트 상자 1">
              <a:extLst>
                <a:ext uri="{FF2B5EF4-FFF2-40B4-BE49-F238E27FC236}">
                  <a16:creationId xmlns:a16="http://schemas.microsoft.com/office/drawing/2014/main" id="{AF0CB25B-F5E3-4E39-22AA-C4A81A51112D}"/>
                </a:ext>
              </a:extLst>
            </p:cNvPr>
            <p:cNvSpPr txBox="1">
              <a:spLocks/>
            </p:cNvSpPr>
            <p:nvPr/>
          </p:nvSpPr>
          <p:spPr>
            <a:xfrm>
              <a:off x="9880604" y="3065042"/>
              <a:ext cx="1346825" cy="33855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>
                <a:buFontTx/>
                <a:buNone/>
              </a:pPr>
              <a:r>
                <a:rPr lang="ko-KR" altLang="en-US" sz="1600" b="1" spc="-90" dirty="0">
                  <a:solidFill>
                    <a:srgbClr val="1AEBDC"/>
                  </a:solidFill>
                  <a:latin typeface="Elice DigitalBaeum OTF" charset="0"/>
                  <a:cs typeface="Elice DigitalBaeum OTF" charset="0"/>
                </a:rPr>
                <a:t>세부페이지</a:t>
              </a:r>
              <a:endParaRPr lang="ko-KR" altLang="en-US" sz="1600" b="1" dirty="0">
                <a:solidFill>
                  <a:srgbClr val="1AEBDC"/>
                </a:solidFill>
                <a:latin typeface="Elice DigitalBaeum OTF" charset="0"/>
                <a:cs typeface="Elice DigitalBaeum OTF" charset="0"/>
              </a:endParaRPr>
            </a:p>
          </p:txBody>
        </p:sp>
      </p:grpSp>
      <p:pic>
        <p:nvPicPr>
          <p:cNvPr id="45" name="그림 44">
            <a:extLst>
              <a:ext uri="{FF2B5EF4-FFF2-40B4-BE49-F238E27FC236}">
                <a16:creationId xmlns:a16="http://schemas.microsoft.com/office/drawing/2014/main" id="{A209F2AF-F63F-2B95-3B90-E64673E9A23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762" y="3816677"/>
            <a:ext cx="6545055" cy="494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45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3028" y="571429"/>
            <a:ext cx="1903821" cy="1145116"/>
            <a:chOff x="4573028" y="571429"/>
            <a:chExt cx="1903821" cy="1145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02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4468" y="562394"/>
            <a:ext cx="1903821" cy="1145116"/>
            <a:chOff x="6524468" y="562394"/>
            <a:chExt cx="1903821" cy="11451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4468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75908" y="571918"/>
            <a:ext cx="1903821" cy="1145116"/>
            <a:chOff x="8475908" y="571918"/>
            <a:chExt cx="1903821" cy="11451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5908" y="571918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36872" y="467156"/>
            <a:ext cx="1903821" cy="1145116"/>
            <a:chOff x="10436872" y="467156"/>
            <a:chExt cx="1903821" cy="11451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36872" y="467156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88311" y="553360"/>
            <a:ext cx="1903821" cy="1145116"/>
            <a:chOff x="12388311" y="553360"/>
            <a:chExt cx="1903821" cy="11451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8831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39751" y="553360"/>
            <a:ext cx="1903821" cy="1145116"/>
            <a:chOff x="14339751" y="553360"/>
            <a:chExt cx="1903821" cy="11451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3975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621588" y="571429"/>
            <a:ext cx="1903821" cy="1145116"/>
            <a:chOff x="2621588" y="571429"/>
            <a:chExt cx="1903821" cy="114511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158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6667" y="571429"/>
            <a:ext cx="1907303" cy="1145116"/>
            <a:chOff x="666667" y="571429"/>
            <a:chExt cx="1907303" cy="11451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667" y="571429"/>
              <a:ext cx="1907303" cy="11451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63744" y="1241860"/>
            <a:ext cx="16952381" cy="8284585"/>
            <a:chOff x="663744" y="1241860"/>
            <a:chExt cx="16952381" cy="828458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3744" y="1241860"/>
              <a:ext cx="16952381" cy="82845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369250" y="9788745"/>
            <a:ext cx="171429" cy="171429"/>
            <a:chOff x="16369250" y="9788745"/>
            <a:chExt cx="171429" cy="17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69250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243572" y="9788745"/>
            <a:ext cx="171429" cy="171429"/>
            <a:chOff x="16243572" y="9788745"/>
            <a:chExt cx="171429" cy="1714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43572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409668" y="2229668"/>
            <a:ext cx="10256999" cy="42857"/>
            <a:chOff x="6409668" y="2229668"/>
            <a:chExt cx="10256999" cy="4285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09668" y="2229668"/>
              <a:ext cx="10256999" cy="4285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308273" y="4634204"/>
            <a:ext cx="5323810" cy="359110"/>
            <a:chOff x="11308273" y="4634204"/>
            <a:chExt cx="5323810" cy="35911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08273" y="4634204"/>
              <a:ext cx="5323810" cy="35911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310052" y="3845247"/>
            <a:ext cx="5333333" cy="844702"/>
            <a:chOff x="11310052" y="3845247"/>
            <a:chExt cx="5333333" cy="84470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10052" y="3845247"/>
              <a:ext cx="5333333" cy="84470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311544" y="4537898"/>
            <a:ext cx="5333333" cy="266029"/>
            <a:chOff x="11311544" y="4537898"/>
            <a:chExt cx="5333333" cy="26602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11544" y="4537898"/>
              <a:ext cx="5333333" cy="26602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295932" y="5152063"/>
            <a:ext cx="5361905" cy="21429"/>
            <a:chOff x="11295932" y="5152063"/>
            <a:chExt cx="5361905" cy="2142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95932" y="5152063"/>
              <a:ext cx="5361905" cy="21429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295932" y="5749982"/>
            <a:ext cx="5361905" cy="21429"/>
            <a:chOff x="11295932" y="5749982"/>
            <a:chExt cx="5361905" cy="21429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95932" y="5749982"/>
              <a:ext cx="5361905" cy="21429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1304762" y="6347900"/>
            <a:ext cx="5361905" cy="21429"/>
            <a:chOff x="11304762" y="6347900"/>
            <a:chExt cx="5361905" cy="21429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6347900"/>
              <a:ext cx="5361905" cy="21429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1304762" y="6945818"/>
            <a:ext cx="5361905" cy="21429"/>
            <a:chOff x="11304762" y="6945818"/>
            <a:chExt cx="5361905" cy="21429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6945818"/>
              <a:ext cx="5361905" cy="21429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1304762" y="7543737"/>
            <a:ext cx="5361905" cy="21429"/>
            <a:chOff x="11304762" y="7543737"/>
            <a:chExt cx="5361905" cy="21429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7543737"/>
              <a:ext cx="5361905" cy="21429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1304762" y="8141655"/>
            <a:ext cx="5361905" cy="21429"/>
            <a:chOff x="11304762" y="8141655"/>
            <a:chExt cx="5361905" cy="21429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8141655"/>
              <a:ext cx="5361905" cy="21429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1295442" y="4524806"/>
            <a:ext cx="5361905" cy="21429"/>
            <a:chOff x="11295442" y="4524806"/>
            <a:chExt cx="5361905" cy="21429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295442" y="4524806"/>
              <a:ext cx="5361905" cy="2142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1281646" y="3816676"/>
            <a:ext cx="5385021" cy="4945229"/>
            <a:chOff x="11281646" y="3816676"/>
            <a:chExt cx="5385021" cy="4945229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281646" y="3816676"/>
              <a:ext cx="5385021" cy="4945229"/>
            </a:xfrm>
            <a:prstGeom prst="rect">
              <a:avLst/>
            </a:prstGeom>
          </p:spPr>
        </p:pic>
      </p:grpSp>
      <p:sp>
        <p:nvSpPr>
          <p:cNvPr id="89" name="Object 89"/>
          <p:cNvSpPr txBox="1"/>
          <p:nvPr/>
        </p:nvSpPr>
        <p:spPr>
          <a:xfrm>
            <a:off x="2953762" y="853631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INDEX</a:t>
            </a:r>
            <a:endParaRPr lang="en-US" dirty="0"/>
          </a:p>
        </p:txBody>
      </p:sp>
      <p:sp>
        <p:nvSpPr>
          <p:cNvPr id="90" name="Object 90"/>
          <p:cNvSpPr txBox="1"/>
          <p:nvPr/>
        </p:nvSpPr>
        <p:spPr>
          <a:xfrm>
            <a:off x="1000582" y="853631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TITLE</a:t>
            </a:r>
            <a:endParaRPr lang="en-US" dirty="0"/>
          </a:p>
        </p:txBody>
      </p:sp>
      <p:sp>
        <p:nvSpPr>
          <p:cNvPr id="91" name="Object 91"/>
          <p:cNvSpPr txBox="1"/>
          <p:nvPr/>
        </p:nvSpPr>
        <p:spPr>
          <a:xfrm>
            <a:off x="1609524" y="2041857"/>
            <a:ext cx="2583711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market Sans Bold" pitchFamily="34" charset="0"/>
              </a:rPr>
              <a:t>기능 설명</a:t>
            </a:r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5599191" y="9803033"/>
            <a:ext cx="2354101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00" kern="0" spc="200" dirty="0">
                <a:solidFill>
                  <a:srgbClr val="C2C2C2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MIRI </a:t>
            </a:r>
            <a:r>
              <a:rPr lang="en-US" sz="1000" kern="0" spc="200" dirty="0">
                <a:solidFill>
                  <a:srgbClr val="C2C2C2"/>
                </a:solidFill>
                <a:latin typeface="G마켓 산스 TTF Medium" panose="02000000000000000000" pitchFamily="2" charset="-127"/>
                <a:cs typeface="Gmarket Sans Medium" pitchFamily="34" charset="0"/>
              </a:rPr>
              <a:t>COMPANY</a:t>
            </a:r>
            <a:endParaRPr lang="en-US" dirty="0"/>
          </a:p>
        </p:txBody>
      </p:sp>
      <p:sp>
        <p:nvSpPr>
          <p:cNvPr id="105" name="Object 105"/>
          <p:cNvSpPr txBox="1"/>
          <p:nvPr/>
        </p:nvSpPr>
        <p:spPr>
          <a:xfrm>
            <a:off x="11388776" y="4707382"/>
            <a:ext cx="5151903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900" dirty="0">
                <a:latin typeface="HY중고딕" panose="02030600000101010101" pitchFamily="18" charset="-127"/>
                <a:ea typeface="HY중고딕" panose="02030600000101010101" pitchFamily="18" charset="-127"/>
              </a:rPr>
              <a:t>내가 수강 중인 강의와 개설 중인 강의를</a:t>
            </a:r>
            <a:endParaRPr lang="en-US" altLang="ko-KR" sz="19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9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1900" dirty="0">
                <a:latin typeface="HY중고딕" panose="02030600000101010101" pitchFamily="18" charset="-127"/>
                <a:ea typeface="HY중고딕" panose="02030600000101010101" pitchFamily="18" charset="-127"/>
              </a:rPr>
              <a:t>나누어 </a:t>
            </a:r>
            <a:r>
              <a:rPr lang="en-US" altLang="ko-KR" sz="1900" dirty="0">
                <a:latin typeface="HY중고딕" panose="02030600000101010101" pitchFamily="18" charset="-127"/>
                <a:ea typeface="HY중고딕" panose="02030600000101010101" pitchFamily="18" charset="-127"/>
              </a:rPr>
              <a:t>DB</a:t>
            </a:r>
            <a:r>
              <a:rPr lang="ko-KR" altLang="en-US" sz="190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에서 뿌려주도록 구현</a:t>
            </a:r>
          </a:p>
        </p:txBody>
      </p:sp>
      <p:sp>
        <p:nvSpPr>
          <p:cNvPr id="106" name="Object 106"/>
          <p:cNvSpPr txBox="1"/>
          <p:nvPr/>
        </p:nvSpPr>
        <p:spPr>
          <a:xfrm>
            <a:off x="11853941" y="3968382"/>
            <a:ext cx="4240430" cy="554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00" b="1" kern="0" spc="-100" dirty="0">
                <a:solidFill>
                  <a:srgbClr val="F7F7F7"/>
                </a:solidFill>
                <a:latin typeface="Elice DigitalBaeum OTF" pitchFamily="34" charset="0"/>
                <a:cs typeface="Elice DigitalBaeum OTF" pitchFamily="34" charset="0"/>
              </a:rPr>
              <a:t>Description</a:t>
            </a:r>
            <a:endParaRPr lang="en-US" dirty="0"/>
          </a:p>
        </p:txBody>
      </p:sp>
      <p:sp>
        <p:nvSpPr>
          <p:cNvPr id="108" name="Object 108"/>
          <p:cNvSpPr txBox="1"/>
          <p:nvPr/>
        </p:nvSpPr>
        <p:spPr>
          <a:xfrm>
            <a:off x="184112" y="237911"/>
            <a:ext cx="31482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예일</a:t>
            </a:r>
          </a:p>
          <a:p>
            <a:pPr algn="ctr"/>
            <a:r>
              <a:rPr lang="en-US" sz="800" dirty="0">
                <a:solidFill>
                  <a:srgbClr val="FFFFFF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병원</a:t>
            </a:r>
            <a:endParaRPr lang="en-US" dirty="0"/>
          </a:p>
        </p:txBody>
      </p:sp>
      <p:sp>
        <p:nvSpPr>
          <p:cNvPr id="77" name="Object 97"/>
          <p:cNvSpPr txBox="1"/>
          <p:nvPr/>
        </p:nvSpPr>
        <p:spPr>
          <a:xfrm>
            <a:off x="14671897" y="835563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END</a:t>
            </a:r>
            <a:endParaRPr lang="en-US" dirty="0"/>
          </a:p>
        </p:txBody>
      </p:sp>
      <p:grpSp>
        <p:nvGrpSpPr>
          <p:cNvPr id="23" name="그룹 1013">
            <a:extLst>
              <a:ext uri="{FF2B5EF4-FFF2-40B4-BE49-F238E27FC236}">
                <a16:creationId xmlns:a16="http://schemas.microsoft.com/office/drawing/2014/main" id="{257B700F-CE9B-DD44-7A2B-AAA05F58879D}"/>
              </a:ext>
            </a:extLst>
          </p:cNvPr>
          <p:cNvGrpSpPr/>
          <p:nvPr/>
        </p:nvGrpSpPr>
        <p:grpSpPr>
          <a:xfrm>
            <a:off x="1625631" y="2957685"/>
            <a:ext cx="1428571" cy="466847"/>
            <a:chOff x="1625631" y="2957685"/>
            <a:chExt cx="1428571" cy="466847"/>
          </a:xfrm>
        </p:grpSpPr>
        <p:pic>
          <p:nvPicPr>
            <p:cNvPr id="25" name="Object 38">
              <a:extLst>
                <a:ext uri="{FF2B5EF4-FFF2-40B4-BE49-F238E27FC236}">
                  <a16:creationId xmlns:a16="http://schemas.microsoft.com/office/drawing/2014/main" id="{AED2D66A-29C5-0023-EA20-2FDAF0CAD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25631" y="2957685"/>
              <a:ext cx="1428571" cy="466847"/>
            </a:xfrm>
            <a:prstGeom prst="rect">
              <a:avLst/>
            </a:prstGeom>
          </p:spPr>
        </p:pic>
      </p:grpSp>
      <p:sp>
        <p:nvSpPr>
          <p:cNvPr id="32" name="Object 99">
            <a:extLst>
              <a:ext uri="{FF2B5EF4-FFF2-40B4-BE49-F238E27FC236}">
                <a16:creationId xmlns:a16="http://schemas.microsoft.com/office/drawing/2014/main" id="{DC3E6730-8AF8-731E-5A82-2822E70CD8A8}"/>
              </a:ext>
            </a:extLst>
          </p:cNvPr>
          <p:cNvSpPr txBox="1"/>
          <p:nvPr/>
        </p:nvSpPr>
        <p:spPr>
          <a:xfrm>
            <a:off x="3054980" y="2957685"/>
            <a:ext cx="227651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인터넷 강의 사이트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4" name="Object 100">
            <a:extLst>
              <a:ext uri="{FF2B5EF4-FFF2-40B4-BE49-F238E27FC236}">
                <a16:creationId xmlns:a16="http://schemas.microsoft.com/office/drawing/2014/main" id="{F3255196-6805-C8D4-06B7-982D7A611126}"/>
              </a:ext>
            </a:extLst>
          </p:cNvPr>
          <p:cNvSpPr txBox="1"/>
          <p:nvPr/>
        </p:nvSpPr>
        <p:spPr>
          <a:xfrm>
            <a:off x="1521149" y="3037248"/>
            <a:ext cx="16640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kern="0" spc="-100" dirty="0" err="1">
                <a:solidFill>
                  <a:srgbClr val="1AEBDC"/>
                </a:solidFill>
                <a:latin typeface="Elice DigitalBaeum OTF" pitchFamily="34" charset="0"/>
                <a:cs typeface="Elice DigitalBaeum OTF" pitchFamily="34" charset="0"/>
              </a:rPr>
              <a:t>프로젝트</a:t>
            </a:r>
            <a:endParaRPr lang="en-US" dirty="0"/>
          </a:p>
        </p:txBody>
      </p:sp>
      <p:sp>
        <p:nvSpPr>
          <p:cNvPr id="35" name="Object 101">
            <a:extLst>
              <a:ext uri="{FF2B5EF4-FFF2-40B4-BE49-F238E27FC236}">
                <a16:creationId xmlns:a16="http://schemas.microsoft.com/office/drawing/2014/main" id="{5B21969F-F3B9-AE93-9D76-6D7F75CEA092}"/>
              </a:ext>
            </a:extLst>
          </p:cNvPr>
          <p:cNvSpPr txBox="1"/>
          <p:nvPr/>
        </p:nvSpPr>
        <p:spPr>
          <a:xfrm>
            <a:off x="7476377" y="2969779"/>
            <a:ext cx="99953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박기도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8" name="Object 103">
            <a:extLst>
              <a:ext uri="{FF2B5EF4-FFF2-40B4-BE49-F238E27FC236}">
                <a16:creationId xmlns:a16="http://schemas.microsoft.com/office/drawing/2014/main" id="{0772863D-663B-BDE1-DCB4-0CC3E64D72B3}"/>
              </a:ext>
            </a:extLst>
          </p:cNvPr>
          <p:cNvSpPr txBox="1"/>
          <p:nvPr/>
        </p:nvSpPr>
        <p:spPr>
          <a:xfrm>
            <a:off x="11692705" y="2987414"/>
            <a:ext cx="142938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마이페이지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7" name="Object 95">
            <a:extLst>
              <a:ext uri="{FF2B5EF4-FFF2-40B4-BE49-F238E27FC236}">
                <a16:creationId xmlns:a16="http://schemas.microsoft.com/office/drawing/2014/main" id="{4851D7E9-0F9F-F2A9-DC59-32F3A2619531}"/>
              </a:ext>
            </a:extLst>
          </p:cNvPr>
          <p:cNvSpPr txBox="1"/>
          <p:nvPr/>
        </p:nvSpPr>
        <p:spPr>
          <a:xfrm>
            <a:off x="10508173" y="825550"/>
            <a:ext cx="17612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STORY</a:t>
            </a:r>
            <a:r>
              <a:rPr lang="ko-KR" altLang="en-US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 </a:t>
            </a:r>
            <a:r>
              <a:rPr lang="en-US" altLang="ko-KR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BOARD</a:t>
            </a:r>
            <a:endParaRPr lang="en-US" dirty="0"/>
          </a:p>
        </p:txBody>
      </p:sp>
      <p:sp>
        <p:nvSpPr>
          <p:cNvPr id="19" name="Object 47">
            <a:extLst>
              <a:ext uri="{FF2B5EF4-FFF2-40B4-BE49-F238E27FC236}">
                <a16:creationId xmlns:a16="http://schemas.microsoft.com/office/drawing/2014/main" id="{E9D96237-CE01-9405-2583-8760ADDB3B05}"/>
              </a:ext>
            </a:extLst>
          </p:cNvPr>
          <p:cNvSpPr txBox="1"/>
          <p:nvPr/>
        </p:nvSpPr>
        <p:spPr>
          <a:xfrm>
            <a:off x="4497111" y="853631"/>
            <a:ext cx="2074705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</a:rPr>
              <a:t>SERVICE</a:t>
            </a:r>
            <a:endParaRPr lang="en-US" dirty="0"/>
          </a:p>
        </p:txBody>
      </p:sp>
      <p:sp>
        <p:nvSpPr>
          <p:cNvPr id="20" name="Object 48">
            <a:extLst>
              <a:ext uri="{FF2B5EF4-FFF2-40B4-BE49-F238E27FC236}">
                <a16:creationId xmlns:a16="http://schemas.microsoft.com/office/drawing/2014/main" id="{0B66F769-A2BA-671E-D21E-1F0E2ED682A0}"/>
              </a:ext>
            </a:extLst>
          </p:cNvPr>
          <p:cNvSpPr txBox="1"/>
          <p:nvPr/>
        </p:nvSpPr>
        <p:spPr>
          <a:xfrm>
            <a:off x="6533988" y="844597"/>
            <a:ext cx="1884778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BENCH MARKING</a:t>
            </a:r>
            <a:endParaRPr lang="en-US" dirty="0"/>
          </a:p>
        </p:txBody>
      </p:sp>
      <p:sp>
        <p:nvSpPr>
          <p:cNvPr id="22" name="Object 49">
            <a:extLst>
              <a:ext uri="{FF2B5EF4-FFF2-40B4-BE49-F238E27FC236}">
                <a16:creationId xmlns:a16="http://schemas.microsoft.com/office/drawing/2014/main" id="{3B6134D1-5400-36AB-0E9D-019C59301EB1}"/>
              </a:ext>
            </a:extLst>
          </p:cNvPr>
          <p:cNvSpPr txBox="1"/>
          <p:nvPr/>
        </p:nvSpPr>
        <p:spPr>
          <a:xfrm>
            <a:off x="8475900" y="844597"/>
            <a:ext cx="1903830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FLOW CHART</a:t>
            </a:r>
            <a:endParaRPr lang="en-US" dirty="0"/>
          </a:p>
        </p:txBody>
      </p:sp>
      <p:sp>
        <p:nvSpPr>
          <p:cNvPr id="39" name="Object 51">
            <a:extLst>
              <a:ext uri="{FF2B5EF4-FFF2-40B4-BE49-F238E27FC236}">
                <a16:creationId xmlns:a16="http://schemas.microsoft.com/office/drawing/2014/main" id="{F82429A3-4A21-94EA-D0DC-3671C08BFFDB}"/>
              </a:ext>
            </a:extLst>
          </p:cNvPr>
          <p:cNvSpPr txBox="1"/>
          <p:nvPr/>
        </p:nvSpPr>
        <p:spPr>
          <a:xfrm>
            <a:off x="12507211" y="835563"/>
            <a:ext cx="1665990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DASHBOARD</a:t>
            </a:r>
            <a:endParaRPr 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B16BD51-7034-E3D8-603B-BE84A641F062}"/>
              </a:ext>
            </a:extLst>
          </p:cNvPr>
          <p:cNvGrpSpPr/>
          <p:nvPr/>
        </p:nvGrpSpPr>
        <p:grpSpPr>
          <a:xfrm>
            <a:off x="6024022" y="2947068"/>
            <a:ext cx="1428571" cy="466847"/>
            <a:chOff x="5657375" y="2957685"/>
            <a:chExt cx="1428571" cy="466847"/>
          </a:xfrm>
        </p:grpSpPr>
        <p:grpSp>
          <p:nvGrpSpPr>
            <p:cNvPr id="7" name="그룹 1014">
              <a:extLst>
                <a:ext uri="{FF2B5EF4-FFF2-40B4-BE49-F238E27FC236}">
                  <a16:creationId xmlns:a16="http://schemas.microsoft.com/office/drawing/2014/main" id="{D181256A-6CC3-F6F5-263F-A4654BFB3F18}"/>
                </a:ext>
              </a:extLst>
            </p:cNvPr>
            <p:cNvGrpSpPr/>
            <p:nvPr/>
          </p:nvGrpSpPr>
          <p:grpSpPr>
            <a:xfrm>
              <a:off x="5657375" y="2957685"/>
              <a:ext cx="1428571" cy="466847"/>
              <a:chOff x="5657375" y="2957685"/>
              <a:chExt cx="1428571" cy="466847"/>
            </a:xfrm>
          </p:grpSpPr>
          <p:pic>
            <p:nvPicPr>
              <p:cNvPr id="10" name="Object 41">
                <a:extLst>
                  <a:ext uri="{FF2B5EF4-FFF2-40B4-BE49-F238E27FC236}">
                    <a16:creationId xmlns:a16="http://schemas.microsoft.com/office/drawing/2014/main" id="{BB4B7C65-7C24-B633-3B60-49E48EAC2D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657375" y="2957685"/>
                <a:ext cx="1428571" cy="466847"/>
              </a:xfrm>
              <a:prstGeom prst="rect">
                <a:avLst/>
              </a:prstGeom>
            </p:spPr>
          </p:pic>
        </p:grpSp>
        <p:sp>
          <p:nvSpPr>
            <p:cNvPr id="8" name="Object 102">
              <a:extLst>
                <a:ext uri="{FF2B5EF4-FFF2-40B4-BE49-F238E27FC236}">
                  <a16:creationId xmlns:a16="http://schemas.microsoft.com/office/drawing/2014/main" id="{34541CE5-826D-2383-3E27-FD37CE9596A3}"/>
                </a:ext>
              </a:extLst>
            </p:cNvPr>
            <p:cNvSpPr txBox="1"/>
            <p:nvPr/>
          </p:nvSpPr>
          <p:spPr>
            <a:xfrm>
              <a:off x="5785219" y="3019574"/>
              <a:ext cx="1179503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600" b="1" kern="0" spc="-100" dirty="0">
                  <a:solidFill>
                    <a:srgbClr val="1AEBDC"/>
                  </a:solidFill>
                  <a:latin typeface="Elice DigitalBaeum OTF" pitchFamily="34" charset="0"/>
                  <a:cs typeface="Elice DigitalBaeum OTF" pitchFamily="34" charset="0"/>
                </a:rPr>
                <a:t>담당자</a:t>
              </a:r>
              <a:endParaRPr 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48BFE2C-BB50-DDBE-409B-E833372F567D}"/>
              </a:ext>
            </a:extLst>
          </p:cNvPr>
          <p:cNvGrpSpPr/>
          <p:nvPr/>
        </p:nvGrpSpPr>
        <p:grpSpPr>
          <a:xfrm>
            <a:off x="10260355" y="2972752"/>
            <a:ext cx="1429385" cy="467359"/>
            <a:chOff x="9839325" y="3002303"/>
            <a:chExt cx="1429385" cy="467359"/>
          </a:xfrm>
        </p:grpSpPr>
        <p:grpSp>
          <p:nvGrpSpPr>
            <p:cNvPr id="13" name="그룹 3">
              <a:extLst>
                <a:ext uri="{FF2B5EF4-FFF2-40B4-BE49-F238E27FC236}">
                  <a16:creationId xmlns:a16="http://schemas.microsoft.com/office/drawing/2014/main" id="{4BD99436-EE87-A806-C421-5BE35615FF97}"/>
                </a:ext>
              </a:extLst>
            </p:cNvPr>
            <p:cNvGrpSpPr>
              <a:grpSpLocks/>
            </p:cNvGrpSpPr>
            <p:nvPr/>
          </p:nvGrpSpPr>
          <p:grpSpPr>
            <a:xfrm>
              <a:off x="9839325" y="3002303"/>
              <a:ext cx="1429385" cy="467359"/>
              <a:chOff x="6035675" y="2957830"/>
              <a:chExt cx="1429385" cy="467359"/>
            </a:xfrm>
          </p:grpSpPr>
          <p:pic>
            <p:nvPicPr>
              <p:cNvPr id="16" name="그림 2" descr="/temp/image67.png">
                <a:extLst>
                  <a:ext uri="{FF2B5EF4-FFF2-40B4-BE49-F238E27FC236}">
                    <a16:creationId xmlns:a16="http://schemas.microsoft.com/office/drawing/2014/main" id="{EFC50B69-BA2C-BFAB-1EA7-10A4AEAD9B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035675" y="2957830"/>
                <a:ext cx="1429385" cy="467359"/>
              </a:xfrm>
              <a:prstGeom prst="rect">
                <a:avLst/>
              </a:prstGeom>
              <a:noFill/>
            </p:spPr>
          </p:pic>
        </p:grpSp>
        <p:sp>
          <p:nvSpPr>
            <p:cNvPr id="14" name="텍스트 상자 1">
              <a:extLst>
                <a:ext uri="{FF2B5EF4-FFF2-40B4-BE49-F238E27FC236}">
                  <a16:creationId xmlns:a16="http://schemas.microsoft.com/office/drawing/2014/main" id="{04BE5BB0-D0DA-CAA8-2362-66765155E095}"/>
                </a:ext>
              </a:extLst>
            </p:cNvPr>
            <p:cNvSpPr txBox="1">
              <a:spLocks/>
            </p:cNvSpPr>
            <p:nvPr/>
          </p:nvSpPr>
          <p:spPr>
            <a:xfrm>
              <a:off x="9880604" y="3065042"/>
              <a:ext cx="1346825" cy="33855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>
                <a:buFontTx/>
                <a:buNone/>
              </a:pPr>
              <a:r>
                <a:rPr lang="ko-KR" altLang="en-US" sz="1600" b="1" spc="-90" dirty="0">
                  <a:solidFill>
                    <a:srgbClr val="1AEBDC"/>
                  </a:solidFill>
                  <a:latin typeface="Elice DigitalBaeum OTF" charset="0"/>
                  <a:cs typeface="Elice DigitalBaeum OTF" charset="0"/>
                </a:rPr>
                <a:t>세부페이지</a:t>
              </a:r>
              <a:endParaRPr lang="ko-KR" altLang="en-US" sz="1600" b="1" dirty="0">
                <a:solidFill>
                  <a:srgbClr val="1AEBDC"/>
                </a:solidFill>
                <a:latin typeface="Elice DigitalBaeum OTF" charset="0"/>
                <a:cs typeface="Elice DigitalBaeum OTF" charset="0"/>
              </a:endParaRPr>
            </a:p>
          </p:txBody>
        </p:sp>
      </p:grpSp>
      <p:pic>
        <p:nvPicPr>
          <p:cNvPr id="42" name="그림 41">
            <a:extLst>
              <a:ext uri="{FF2B5EF4-FFF2-40B4-BE49-F238E27FC236}">
                <a16:creationId xmlns:a16="http://schemas.microsoft.com/office/drawing/2014/main" id="{94488254-E183-0726-BE46-0F1D74B41AF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182" y="3816676"/>
            <a:ext cx="6253679" cy="494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20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3028" y="571429"/>
            <a:ext cx="1903821" cy="1145116"/>
            <a:chOff x="4573028" y="571429"/>
            <a:chExt cx="1903821" cy="1145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02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4468" y="562394"/>
            <a:ext cx="1903821" cy="1145116"/>
            <a:chOff x="6524468" y="562394"/>
            <a:chExt cx="1903821" cy="11451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4468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75908" y="571918"/>
            <a:ext cx="1903821" cy="1145116"/>
            <a:chOff x="8475908" y="571918"/>
            <a:chExt cx="1903821" cy="11451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5908" y="571918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36872" y="467156"/>
            <a:ext cx="1903821" cy="1145116"/>
            <a:chOff x="10436872" y="467156"/>
            <a:chExt cx="1903821" cy="11451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36872" y="467156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88311" y="553360"/>
            <a:ext cx="1903821" cy="1145116"/>
            <a:chOff x="12388311" y="553360"/>
            <a:chExt cx="1903821" cy="11451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8831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39751" y="553360"/>
            <a:ext cx="1903821" cy="1145116"/>
            <a:chOff x="14339751" y="553360"/>
            <a:chExt cx="1903821" cy="11451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3975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621588" y="571429"/>
            <a:ext cx="1903821" cy="1145116"/>
            <a:chOff x="2621588" y="571429"/>
            <a:chExt cx="1903821" cy="114511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158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6667" y="571429"/>
            <a:ext cx="1907303" cy="1145116"/>
            <a:chOff x="666667" y="571429"/>
            <a:chExt cx="1907303" cy="11451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667" y="571429"/>
              <a:ext cx="1907303" cy="11451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63744" y="1241860"/>
            <a:ext cx="16952381" cy="8284585"/>
            <a:chOff x="663744" y="1241860"/>
            <a:chExt cx="16952381" cy="828458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3744" y="1241860"/>
              <a:ext cx="16952381" cy="82845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369250" y="9788745"/>
            <a:ext cx="171429" cy="171429"/>
            <a:chOff x="16369250" y="9788745"/>
            <a:chExt cx="171429" cy="17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69250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243572" y="9788745"/>
            <a:ext cx="171429" cy="171429"/>
            <a:chOff x="16243572" y="9788745"/>
            <a:chExt cx="171429" cy="1714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43572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409668" y="2229668"/>
            <a:ext cx="10256999" cy="42857"/>
            <a:chOff x="6409668" y="2229668"/>
            <a:chExt cx="10256999" cy="4285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09668" y="2229668"/>
              <a:ext cx="10256999" cy="4285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308273" y="4634204"/>
            <a:ext cx="5323810" cy="359110"/>
            <a:chOff x="11308273" y="4634204"/>
            <a:chExt cx="5323810" cy="35911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08273" y="4634204"/>
              <a:ext cx="5323810" cy="35911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310052" y="3845247"/>
            <a:ext cx="5333333" cy="844702"/>
            <a:chOff x="11310052" y="3845247"/>
            <a:chExt cx="5333333" cy="84470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10052" y="3845247"/>
              <a:ext cx="5333333" cy="84470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311544" y="4537898"/>
            <a:ext cx="5333333" cy="266029"/>
            <a:chOff x="11311544" y="4537898"/>
            <a:chExt cx="5333333" cy="26602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11544" y="4537898"/>
              <a:ext cx="5333333" cy="26602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295932" y="5152063"/>
            <a:ext cx="5361905" cy="21429"/>
            <a:chOff x="11295932" y="5152063"/>
            <a:chExt cx="5361905" cy="2142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95932" y="5152063"/>
              <a:ext cx="5361905" cy="21429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295932" y="5749982"/>
            <a:ext cx="5361905" cy="21429"/>
            <a:chOff x="11295932" y="5749982"/>
            <a:chExt cx="5361905" cy="21429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95932" y="5749982"/>
              <a:ext cx="5361905" cy="21429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1304762" y="6347900"/>
            <a:ext cx="5361905" cy="21429"/>
            <a:chOff x="11304762" y="6347900"/>
            <a:chExt cx="5361905" cy="21429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6347900"/>
              <a:ext cx="5361905" cy="21429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1304762" y="6945818"/>
            <a:ext cx="5361905" cy="21429"/>
            <a:chOff x="11304762" y="6945818"/>
            <a:chExt cx="5361905" cy="21429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6945818"/>
              <a:ext cx="5361905" cy="21429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1304762" y="7543737"/>
            <a:ext cx="5361905" cy="21429"/>
            <a:chOff x="11304762" y="7543737"/>
            <a:chExt cx="5361905" cy="21429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7543737"/>
              <a:ext cx="5361905" cy="21429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1304762" y="8141655"/>
            <a:ext cx="5361905" cy="21429"/>
            <a:chOff x="11304762" y="8141655"/>
            <a:chExt cx="5361905" cy="21429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8141655"/>
              <a:ext cx="5361905" cy="21429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1295442" y="4524806"/>
            <a:ext cx="5361905" cy="21429"/>
            <a:chOff x="11295442" y="4524806"/>
            <a:chExt cx="5361905" cy="21429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295442" y="4524806"/>
              <a:ext cx="5361905" cy="2142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1281646" y="3816676"/>
            <a:ext cx="5385021" cy="4945229"/>
            <a:chOff x="11281646" y="3816676"/>
            <a:chExt cx="5385021" cy="4945229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281646" y="3816676"/>
              <a:ext cx="5385021" cy="4945229"/>
            </a:xfrm>
            <a:prstGeom prst="rect">
              <a:avLst/>
            </a:prstGeom>
          </p:spPr>
        </p:pic>
      </p:grpSp>
      <p:sp>
        <p:nvSpPr>
          <p:cNvPr id="89" name="Object 89"/>
          <p:cNvSpPr txBox="1"/>
          <p:nvPr/>
        </p:nvSpPr>
        <p:spPr>
          <a:xfrm>
            <a:off x="2953762" y="853631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INDEX</a:t>
            </a:r>
            <a:endParaRPr lang="en-US" dirty="0"/>
          </a:p>
        </p:txBody>
      </p:sp>
      <p:sp>
        <p:nvSpPr>
          <p:cNvPr id="90" name="Object 90"/>
          <p:cNvSpPr txBox="1"/>
          <p:nvPr/>
        </p:nvSpPr>
        <p:spPr>
          <a:xfrm>
            <a:off x="1000582" y="853631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TITLE</a:t>
            </a:r>
            <a:endParaRPr lang="en-US" dirty="0"/>
          </a:p>
        </p:txBody>
      </p:sp>
      <p:sp>
        <p:nvSpPr>
          <p:cNvPr id="91" name="Object 91"/>
          <p:cNvSpPr txBox="1"/>
          <p:nvPr/>
        </p:nvSpPr>
        <p:spPr>
          <a:xfrm>
            <a:off x="1609525" y="2041857"/>
            <a:ext cx="2352876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market Sans Bold" pitchFamily="34" charset="0"/>
              </a:rPr>
              <a:t>기능 설명</a:t>
            </a:r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5599191" y="9803033"/>
            <a:ext cx="2354101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00" kern="0" spc="200" dirty="0">
                <a:solidFill>
                  <a:srgbClr val="C2C2C2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MIRI </a:t>
            </a:r>
            <a:r>
              <a:rPr lang="en-US" sz="1000" kern="0" spc="200" dirty="0">
                <a:solidFill>
                  <a:srgbClr val="C2C2C2"/>
                </a:solidFill>
                <a:latin typeface="G마켓 산스 TTF Medium" panose="02000000000000000000" pitchFamily="2" charset="-127"/>
                <a:cs typeface="Gmarket Sans Medium" pitchFamily="34" charset="0"/>
              </a:rPr>
              <a:t>COMPANY</a:t>
            </a:r>
            <a:endParaRPr lang="en-US" dirty="0"/>
          </a:p>
        </p:txBody>
      </p:sp>
      <p:sp>
        <p:nvSpPr>
          <p:cNvPr id="105" name="Object 105"/>
          <p:cNvSpPr txBox="1"/>
          <p:nvPr/>
        </p:nvSpPr>
        <p:spPr>
          <a:xfrm>
            <a:off x="11388776" y="4707382"/>
            <a:ext cx="5151903" cy="15542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900" dirty="0">
                <a:latin typeface="HY중고딕" panose="02030600000101010101" pitchFamily="18" charset="-127"/>
                <a:ea typeface="HY중고딕" panose="02030600000101010101" pitchFamily="18" charset="-127"/>
              </a:rPr>
              <a:t>내가 등록한 강좌를 선택해 해당 강좌의</a:t>
            </a:r>
            <a:endParaRPr lang="en-US" altLang="ko-KR" sz="19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9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1900" dirty="0">
                <a:latin typeface="HY중고딕" panose="02030600000101010101" pitchFamily="18" charset="-127"/>
                <a:ea typeface="HY중고딕" panose="02030600000101010101" pitchFamily="18" charset="-127"/>
              </a:rPr>
              <a:t>강의 내용을 </a:t>
            </a:r>
            <a:r>
              <a:rPr lang="en-US" altLang="ko-KR" sz="1900" dirty="0">
                <a:latin typeface="HY중고딕" panose="02030600000101010101" pitchFamily="18" charset="-127"/>
                <a:ea typeface="HY중고딕" panose="02030600000101010101" pitchFamily="18" charset="-127"/>
              </a:rPr>
              <a:t>ajax</a:t>
            </a:r>
            <a:r>
              <a:rPr lang="ko-KR" altLang="en-US" sz="1900" dirty="0">
                <a:latin typeface="HY중고딕" panose="02030600000101010101" pitchFamily="18" charset="-127"/>
                <a:ea typeface="HY중고딕" panose="02030600000101010101" pitchFamily="18" charset="-127"/>
              </a:rPr>
              <a:t>로 보여주어 수정 및 삭제가</a:t>
            </a:r>
            <a:endParaRPr lang="en-US" altLang="ko-KR" sz="19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9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1900" dirty="0">
                <a:latin typeface="HY중고딕" panose="02030600000101010101" pitchFamily="18" charset="-127"/>
                <a:ea typeface="HY중고딕" panose="02030600000101010101" pitchFamily="18" charset="-127"/>
              </a:rPr>
              <a:t>가능하도록 구현</a:t>
            </a:r>
            <a:endParaRPr lang="en-US" altLang="ko-KR" sz="19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Pretendard Medium" pitchFamily="34" charset="0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1853941" y="3968382"/>
            <a:ext cx="4240430" cy="554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00" b="1" kern="0" spc="-100" dirty="0">
                <a:solidFill>
                  <a:srgbClr val="F7F7F7"/>
                </a:solidFill>
                <a:latin typeface="Elice DigitalBaeum OTF" pitchFamily="34" charset="0"/>
                <a:cs typeface="Elice DigitalBaeum OTF" pitchFamily="34" charset="0"/>
              </a:rPr>
              <a:t>Description</a:t>
            </a:r>
            <a:endParaRPr lang="en-US" dirty="0"/>
          </a:p>
        </p:txBody>
      </p:sp>
      <p:sp>
        <p:nvSpPr>
          <p:cNvPr id="108" name="Object 108"/>
          <p:cNvSpPr txBox="1"/>
          <p:nvPr/>
        </p:nvSpPr>
        <p:spPr>
          <a:xfrm>
            <a:off x="184112" y="237911"/>
            <a:ext cx="31482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예일</a:t>
            </a:r>
          </a:p>
          <a:p>
            <a:pPr algn="ctr"/>
            <a:r>
              <a:rPr lang="en-US" sz="800" dirty="0">
                <a:solidFill>
                  <a:srgbClr val="FFFFFF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병원</a:t>
            </a:r>
            <a:endParaRPr lang="en-US" dirty="0"/>
          </a:p>
        </p:txBody>
      </p:sp>
      <p:sp>
        <p:nvSpPr>
          <p:cNvPr id="77" name="Object 97"/>
          <p:cNvSpPr txBox="1"/>
          <p:nvPr/>
        </p:nvSpPr>
        <p:spPr>
          <a:xfrm>
            <a:off x="14671897" y="835563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END</a:t>
            </a:r>
            <a:endParaRPr lang="en-US" dirty="0"/>
          </a:p>
        </p:txBody>
      </p:sp>
      <p:grpSp>
        <p:nvGrpSpPr>
          <p:cNvPr id="23" name="그룹 1013">
            <a:extLst>
              <a:ext uri="{FF2B5EF4-FFF2-40B4-BE49-F238E27FC236}">
                <a16:creationId xmlns:a16="http://schemas.microsoft.com/office/drawing/2014/main" id="{257B700F-CE9B-DD44-7A2B-AAA05F58879D}"/>
              </a:ext>
            </a:extLst>
          </p:cNvPr>
          <p:cNvGrpSpPr/>
          <p:nvPr/>
        </p:nvGrpSpPr>
        <p:grpSpPr>
          <a:xfrm>
            <a:off x="1625631" y="2957685"/>
            <a:ext cx="1428571" cy="466847"/>
            <a:chOff x="1625631" y="2957685"/>
            <a:chExt cx="1428571" cy="466847"/>
          </a:xfrm>
        </p:grpSpPr>
        <p:pic>
          <p:nvPicPr>
            <p:cNvPr id="25" name="Object 38">
              <a:extLst>
                <a:ext uri="{FF2B5EF4-FFF2-40B4-BE49-F238E27FC236}">
                  <a16:creationId xmlns:a16="http://schemas.microsoft.com/office/drawing/2014/main" id="{AED2D66A-29C5-0023-EA20-2FDAF0CAD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25631" y="2957685"/>
              <a:ext cx="1428571" cy="466847"/>
            </a:xfrm>
            <a:prstGeom prst="rect">
              <a:avLst/>
            </a:prstGeom>
          </p:spPr>
        </p:pic>
      </p:grpSp>
      <p:sp>
        <p:nvSpPr>
          <p:cNvPr id="32" name="Object 99">
            <a:extLst>
              <a:ext uri="{FF2B5EF4-FFF2-40B4-BE49-F238E27FC236}">
                <a16:creationId xmlns:a16="http://schemas.microsoft.com/office/drawing/2014/main" id="{DC3E6730-8AF8-731E-5A82-2822E70CD8A8}"/>
              </a:ext>
            </a:extLst>
          </p:cNvPr>
          <p:cNvSpPr txBox="1"/>
          <p:nvPr/>
        </p:nvSpPr>
        <p:spPr>
          <a:xfrm>
            <a:off x="3054202" y="2982722"/>
            <a:ext cx="229120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인터넷 강의 사이트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4" name="Object 100">
            <a:extLst>
              <a:ext uri="{FF2B5EF4-FFF2-40B4-BE49-F238E27FC236}">
                <a16:creationId xmlns:a16="http://schemas.microsoft.com/office/drawing/2014/main" id="{F3255196-6805-C8D4-06B7-982D7A611126}"/>
              </a:ext>
            </a:extLst>
          </p:cNvPr>
          <p:cNvSpPr txBox="1"/>
          <p:nvPr/>
        </p:nvSpPr>
        <p:spPr>
          <a:xfrm>
            <a:off x="1521149" y="3037248"/>
            <a:ext cx="16640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kern="0" spc="-100" dirty="0" err="1">
                <a:solidFill>
                  <a:srgbClr val="1AEBDC"/>
                </a:solidFill>
                <a:latin typeface="Elice DigitalBaeum OTF" pitchFamily="34" charset="0"/>
                <a:cs typeface="Elice DigitalBaeum OTF" pitchFamily="34" charset="0"/>
              </a:rPr>
              <a:t>프로젝트</a:t>
            </a:r>
            <a:endParaRPr lang="en-US" dirty="0"/>
          </a:p>
        </p:txBody>
      </p:sp>
      <p:sp>
        <p:nvSpPr>
          <p:cNvPr id="35" name="Object 101">
            <a:extLst>
              <a:ext uri="{FF2B5EF4-FFF2-40B4-BE49-F238E27FC236}">
                <a16:creationId xmlns:a16="http://schemas.microsoft.com/office/drawing/2014/main" id="{5B21969F-F3B9-AE93-9D76-6D7F75CEA092}"/>
              </a:ext>
            </a:extLst>
          </p:cNvPr>
          <p:cNvSpPr txBox="1"/>
          <p:nvPr/>
        </p:nvSpPr>
        <p:spPr>
          <a:xfrm>
            <a:off x="7458356" y="2957685"/>
            <a:ext cx="218519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박기도</a:t>
            </a:r>
            <a:r>
              <a:rPr lang="en-US" altLang="ko-KR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장원보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8" name="Object 103">
            <a:extLst>
              <a:ext uri="{FF2B5EF4-FFF2-40B4-BE49-F238E27FC236}">
                <a16:creationId xmlns:a16="http://schemas.microsoft.com/office/drawing/2014/main" id="{0772863D-663B-BDE1-DCB4-0CC3E64D72B3}"/>
              </a:ext>
            </a:extLst>
          </p:cNvPr>
          <p:cNvSpPr txBox="1"/>
          <p:nvPr/>
        </p:nvSpPr>
        <p:spPr>
          <a:xfrm>
            <a:off x="11689738" y="3017263"/>
            <a:ext cx="240006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마이페이지 강의 수정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7" name="Object 95">
            <a:extLst>
              <a:ext uri="{FF2B5EF4-FFF2-40B4-BE49-F238E27FC236}">
                <a16:creationId xmlns:a16="http://schemas.microsoft.com/office/drawing/2014/main" id="{4851D7E9-0F9F-F2A9-DC59-32F3A2619531}"/>
              </a:ext>
            </a:extLst>
          </p:cNvPr>
          <p:cNvSpPr txBox="1"/>
          <p:nvPr/>
        </p:nvSpPr>
        <p:spPr>
          <a:xfrm>
            <a:off x="10508173" y="825550"/>
            <a:ext cx="17612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STORY</a:t>
            </a:r>
            <a:r>
              <a:rPr lang="ko-KR" altLang="en-US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 </a:t>
            </a:r>
            <a:r>
              <a:rPr lang="en-US" altLang="ko-KR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BOARD</a:t>
            </a:r>
            <a:endParaRPr lang="en-US" dirty="0"/>
          </a:p>
        </p:txBody>
      </p:sp>
      <p:sp>
        <p:nvSpPr>
          <p:cNvPr id="19" name="Object 47">
            <a:extLst>
              <a:ext uri="{FF2B5EF4-FFF2-40B4-BE49-F238E27FC236}">
                <a16:creationId xmlns:a16="http://schemas.microsoft.com/office/drawing/2014/main" id="{E9D96237-CE01-9405-2583-8760ADDB3B05}"/>
              </a:ext>
            </a:extLst>
          </p:cNvPr>
          <p:cNvSpPr txBox="1"/>
          <p:nvPr/>
        </p:nvSpPr>
        <p:spPr>
          <a:xfrm>
            <a:off x="4497111" y="853631"/>
            <a:ext cx="2074705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</a:rPr>
              <a:t>SERVICE</a:t>
            </a:r>
            <a:endParaRPr lang="en-US" dirty="0"/>
          </a:p>
        </p:txBody>
      </p:sp>
      <p:sp>
        <p:nvSpPr>
          <p:cNvPr id="20" name="Object 48">
            <a:extLst>
              <a:ext uri="{FF2B5EF4-FFF2-40B4-BE49-F238E27FC236}">
                <a16:creationId xmlns:a16="http://schemas.microsoft.com/office/drawing/2014/main" id="{0B66F769-A2BA-671E-D21E-1F0E2ED682A0}"/>
              </a:ext>
            </a:extLst>
          </p:cNvPr>
          <p:cNvSpPr txBox="1"/>
          <p:nvPr/>
        </p:nvSpPr>
        <p:spPr>
          <a:xfrm>
            <a:off x="6533988" y="844597"/>
            <a:ext cx="1884778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BENCH MARKING</a:t>
            </a:r>
            <a:endParaRPr lang="en-US" dirty="0"/>
          </a:p>
        </p:txBody>
      </p:sp>
      <p:sp>
        <p:nvSpPr>
          <p:cNvPr id="22" name="Object 49">
            <a:extLst>
              <a:ext uri="{FF2B5EF4-FFF2-40B4-BE49-F238E27FC236}">
                <a16:creationId xmlns:a16="http://schemas.microsoft.com/office/drawing/2014/main" id="{3B6134D1-5400-36AB-0E9D-019C59301EB1}"/>
              </a:ext>
            </a:extLst>
          </p:cNvPr>
          <p:cNvSpPr txBox="1"/>
          <p:nvPr/>
        </p:nvSpPr>
        <p:spPr>
          <a:xfrm>
            <a:off x="8475900" y="844597"/>
            <a:ext cx="1903830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FLOW CHART</a:t>
            </a:r>
            <a:endParaRPr lang="en-US" dirty="0"/>
          </a:p>
        </p:txBody>
      </p:sp>
      <p:sp>
        <p:nvSpPr>
          <p:cNvPr id="39" name="Object 51">
            <a:extLst>
              <a:ext uri="{FF2B5EF4-FFF2-40B4-BE49-F238E27FC236}">
                <a16:creationId xmlns:a16="http://schemas.microsoft.com/office/drawing/2014/main" id="{F82429A3-4A21-94EA-D0DC-3671C08BFFDB}"/>
              </a:ext>
            </a:extLst>
          </p:cNvPr>
          <p:cNvSpPr txBox="1"/>
          <p:nvPr/>
        </p:nvSpPr>
        <p:spPr>
          <a:xfrm>
            <a:off x="12507211" y="835563"/>
            <a:ext cx="1665990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DASHBOARD</a:t>
            </a:r>
            <a:endParaRPr 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BE84DCD-D09E-A81D-8F39-CD8D89929F69}"/>
              </a:ext>
            </a:extLst>
          </p:cNvPr>
          <p:cNvGrpSpPr/>
          <p:nvPr/>
        </p:nvGrpSpPr>
        <p:grpSpPr>
          <a:xfrm>
            <a:off x="6024022" y="2947068"/>
            <a:ext cx="1428571" cy="466847"/>
            <a:chOff x="5657375" y="2957685"/>
            <a:chExt cx="1428571" cy="466847"/>
          </a:xfrm>
        </p:grpSpPr>
        <p:grpSp>
          <p:nvGrpSpPr>
            <p:cNvPr id="5" name="그룹 1014">
              <a:extLst>
                <a:ext uri="{FF2B5EF4-FFF2-40B4-BE49-F238E27FC236}">
                  <a16:creationId xmlns:a16="http://schemas.microsoft.com/office/drawing/2014/main" id="{0120F41F-A497-CB20-677A-B50ED96A52B9}"/>
                </a:ext>
              </a:extLst>
            </p:cNvPr>
            <p:cNvGrpSpPr/>
            <p:nvPr/>
          </p:nvGrpSpPr>
          <p:grpSpPr>
            <a:xfrm>
              <a:off x="5657375" y="2957685"/>
              <a:ext cx="1428571" cy="466847"/>
              <a:chOff x="5657375" y="2957685"/>
              <a:chExt cx="1428571" cy="466847"/>
            </a:xfrm>
          </p:grpSpPr>
          <p:pic>
            <p:nvPicPr>
              <p:cNvPr id="8" name="Object 41">
                <a:extLst>
                  <a:ext uri="{FF2B5EF4-FFF2-40B4-BE49-F238E27FC236}">
                    <a16:creationId xmlns:a16="http://schemas.microsoft.com/office/drawing/2014/main" id="{605B42E0-7E25-4C58-551C-32828E055B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657375" y="2957685"/>
                <a:ext cx="1428571" cy="466847"/>
              </a:xfrm>
              <a:prstGeom prst="rect">
                <a:avLst/>
              </a:prstGeom>
            </p:spPr>
          </p:pic>
        </p:grpSp>
        <p:sp>
          <p:nvSpPr>
            <p:cNvPr id="7" name="Object 102">
              <a:extLst>
                <a:ext uri="{FF2B5EF4-FFF2-40B4-BE49-F238E27FC236}">
                  <a16:creationId xmlns:a16="http://schemas.microsoft.com/office/drawing/2014/main" id="{496BD0F1-4E21-8E78-8458-A4513DED0C89}"/>
                </a:ext>
              </a:extLst>
            </p:cNvPr>
            <p:cNvSpPr txBox="1"/>
            <p:nvPr/>
          </p:nvSpPr>
          <p:spPr>
            <a:xfrm>
              <a:off x="5785219" y="3019574"/>
              <a:ext cx="1179503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600" b="1" kern="0" spc="-100" dirty="0">
                  <a:solidFill>
                    <a:srgbClr val="1AEBDC"/>
                  </a:solidFill>
                  <a:latin typeface="Elice DigitalBaeum OTF" pitchFamily="34" charset="0"/>
                  <a:cs typeface="Elice DigitalBaeum OTF" pitchFamily="34" charset="0"/>
                </a:rPr>
                <a:t>담당자</a:t>
              </a:r>
              <a:endParaRPr 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D55279-F6C2-B725-1571-BD09B6326BE8}"/>
              </a:ext>
            </a:extLst>
          </p:cNvPr>
          <p:cNvGrpSpPr/>
          <p:nvPr/>
        </p:nvGrpSpPr>
        <p:grpSpPr>
          <a:xfrm>
            <a:off x="10260355" y="2972752"/>
            <a:ext cx="1429385" cy="467359"/>
            <a:chOff x="9839325" y="3002303"/>
            <a:chExt cx="1429385" cy="467359"/>
          </a:xfrm>
        </p:grpSpPr>
        <p:grpSp>
          <p:nvGrpSpPr>
            <p:cNvPr id="11" name="그룹 3">
              <a:extLst>
                <a:ext uri="{FF2B5EF4-FFF2-40B4-BE49-F238E27FC236}">
                  <a16:creationId xmlns:a16="http://schemas.microsoft.com/office/drawing/2014/main" id="{D3C70DC9-28BB-EED4-9116-1EF452AC844C}"/>
                </a:ext>
              </a:extLst>
            </p:cNvPr>
            <p:cNvGrpSpPr>
              <a:grpSpLocks/>
            </p:cNvGrpSpPr>
            <p:nvPr/>
          </p:nvGrpSpPr>
          <p:grpSpPr>
            <a:xfrm>
              <a:off x="9839325" y="3002303"/>
              <a:ext cx="1429385" cy="467359"/>
              <a:chOff x="6035675" y="2957830"/>
              <a:chExt cx="1429385" cy="467359"/>
            </a:xfrm>
          </p:grpSpPr>
          <p:pic>
            <p:nvPicPr>
              <p:cNvPr id="14" name="그림 2" descr="/temp/image67.png">
                <a:extLst>
                  <a:ext uri="{FF2B5EF4-FFF2-40B4-BE49-F238E27FC236}">
                    <a16:creationId xmlns:a16="http://schemas.microsoft.com/office/drawing/2014/main" id="{96CE0A4A-E4F0-1B3A-0DA3-1AC5A0334D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035675" y="2957830"/>
                <a:ext cx="1429385" cy="467359"/>
              </a:xfrm>
              <a:prstGeom prst="rect">
                <a:avLst/>
              </a:prstGeom>
              <a:noFill/>
            </p:spPr>
          </p:pic>
        </p:grpSp>
        <p:sp>
          <p:nvSpPr>
            <p:cNvPr id="13" name="텍스트 상자 1">
              <a:extLst>
                <a:ext uri="{FF2B5EF4-FFF2-40B4-BE49-F238E27FC236}">
                  <a16:creationId xmlns:a16="http://schemas.microsoft.com/office/drawing/2014/main" id="{275650B4-3B90-A889-E756-BB2AE3E30DE8}"/>
                </a:ext>
              </a:extLst>
            </p:cNvPr>
            <p:cNvSpPr txBox="1">
              <a:spLocks/>
            </p:cNvSpPr>
            <p:nvPr/>
          </p:nvSpPr>
          <p:spPr>
            <a:xfrm>
              <a:off x="9880604" y="3065042"/>
              <a:ext cx="1346825" cy="33855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>
                <a:buFontTx/>
                <a:buNone/>
              </a:pPr>
              <a:r>
                <a:rPr lang="ko-KR" altLang="en-US" sz="1600" b="1" spc="-90" dirty="0">
                  <a:solidFill>
                    <a:srgbClr val="1AEBDC"/>
                  </a:solidFill>
                  <a:latin typeface="Elice DigitalBaeum OTF" charset="0"/>
                  <a:cs typeface="Elice DigitalBaeum OTF" charset="0"/>
                </a:rPr>
                <a:t>세부페이지</a:t>
              </a:r>
              <a:endParaRPr lang="ko-KR" altLang="en-US" sz="1600" b="1" dirty="0">
                <a:solidFill>
                  <a:srgbClr val="1AEBDC"/>
                </a:solidFill>
                <a:latin typeface="Elice DigitalBaeum OTF" charset="0"/>
                <a:cs typeface="Elice DigitalBaeum OTF" charset="0"/>
              </a:endParaRPr>
            </a:p>
          </p:txBody>
        </p:sp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id="{5E9BCA6F-EF49-289F-34A9-673FA3F2A3F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045" y="3615597"/>
            <a:ext cx="5717246" cy="2743017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4282C728-B694-B584-493B-759984096E7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321" y="5897660"/>
            <a:ext cx="5930037" cy="333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54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3028" y="571429"/>
            <a:ext cx="1903821" cy="1145116"/>
            <a:chOff x="4573028" y="571429"/>
            <a:chExt cx="1903821" cy="1145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02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4468" y="562394"/>
            <a:ext cx="1903821" cy="1145116"/>
            <a:chOff x="6524468" y="562394"/>
            <a:chExt cx="1903821" cy="11451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4468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75908" y="571918"/>
            <a:ext cx="1903821" cy="1145116"/>
            <a:chOff x="8475908" y="571918"/>
            <a:chExt cx="1903821" cy="11451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5908" y="571918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36872" y="467156"/>
            <a:ext cx="1903821" cy="1145116"/>
            <a:chOff x="10436872" y="467156"/>
            <a:chExt cx="1903821" cy="11451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36872" y="467156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88311" y="553360"/>
            <a:ext cx="1903821" cy="1145116"/>
            <a:chOff x="12388311" y="553360"/>
            <a:chExt cx="1903821" cy="11451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8831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39751" y="553360"/>
            <a:ext cx="1903821" cy="1145116"/>
            <a:chOff x="14339751" y="553360"/>
            <a:chExt cx="1903821" cy="11451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3975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621588" y="571429"/>
            <a:ext cx="1903821" cy="1145116"/>
            <a:chOff x="2621588" y="571429"/>
            <a:chExt cx="1903821" cy="114511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158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6667" y="571429"/>
            <a:ext cx="1907303" cy="1145116"/>
            <a:chOff x="666667" y="571429"/>
            <a:chExt cx="1907303" cy="11451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667" y="571429"/>
              <a:ext cx="1907303" cy="11451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63744" y="1241860"/>
            <a:ext cx="16952381" cy="8284585"/>
            <a:chOff x="663744" y="1241860"/>
            <a:chExt cx="16952381" cy="828458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3744" y="1241860"/>
              <a:ext cx="16952381" cy="82845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369250" y="9788745"/>
            <a:ext cx="171429" cy="171429"/>
            <a:chOff x="16369250" y="9788745"/>
            <a:chExt cx="171429" cy="17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69250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243572" y="9788745"/>
            <a:ext cx="171429" cy="171429"/>
            <a:chOff x="16243572" y="9788745"/>
            <a:chExt cx="171429" cy="1714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43572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409668" y="2229668"/>
            <a:ext cx="10256999" cy="42857"/>
            <a:chOff x="6409668" y="2229668"/>
            <a:chExt cx="10256999" cy="4285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09668" y="2229668"/>
              <a:ext cx="10256999" cy="4285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308273" y="4634204"/>
            <a:ext cx="5323810" cy="359110"/>
            <a:chOff x="11308273" y="4634204"/>
            <a:chExt cx="5323810" cy="35911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08273" y="4634204"/>
              <a:ext cx="5323810" cy="35911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310052" y="3845247"/>
            <a:ext cx="5333333" cy="844702"/>
            <a:chOff x="11310052" y="3845247"/>
            <a:chExt cx="5333333" cy="84470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10052" y="3845247"/>
              <a:ext cx="5333333" cy="84470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311544" y="4537898"/>
            <a:ext cx="5333333" cy="266029"/>
            <a:chOff x="11311544" y="4537898"/>
            <a:chExt cx="5333333" cy="26602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11544" y="4537898"/>
              <a:ext cx="5333333" cy="26602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295932" y="5152063"/>
            <a:ext cx="5361905" cy="21429"/>
            <a:chOff x="11295932" y="5152063"/>
            <a:chExt cx="5361905" cy="2142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95932" y="5152063"/>
              <a:ext cx="5361905" cy="21429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295932" y="5749982"/>
            <a:ext cx="5361905" cy="21429"/>
            <a:chOff x="11295932" y="5749982"/>
            <a:chExt cx="5361905" cy="21429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95932" y="5749982"/>
              <a:ext cx="5361905" cy="21429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1304762" y="6347900"/>
            <a:ext cx="5361905" cy="21429"/>
            <a:chOff x="11304762" y="6347900"/>
            <a:chExt cx="5361905" cy="21429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6347900"/>
              <a:ext cx="5361905" cy="21429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1304762" y="6945818"/>
            <a:ext cx="5361905" cy="21429"/>
            <a:chOff x="11304762" y="6945818"/>
            <a:chExt cx="5361905" cy="21429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6945818"/>
              <a:ext cx="5361905" cy="21429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1304762" y="7543737"/>
            <a:ext cx="5361905" cy="21429"/>
            <a:chOff x="11304762" y="7543737"/>
            <a:chExt cx="5361905" cy="21429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7543737"/>
              <a:ext cx="5361905" cy="21429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1304762" y="8141655"/>
            <a:ext cx="5361905" cy="21429"/>
            <a:chOff x="11304762" y="8141655"/>
            <a:chExt cx="5361905" cy="21429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8141655"/>
              <a:ext cx="5361905" cy="21429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1295442" y="4524806"/>
            <a:ext cx="5361905" cy="21429"/>
            <a:chOff x="11295442" y="4524806"/>
            <a:chExt cx="5361905" cy="21429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295442" y="4524806"/>
              <a:ext cx="5361905" cy="2142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1281646" y="3816676"/>
            <a:ext cx="5385021" cy="4945229"/>
            <a:chOff x="11281646" y="3816676"/>
            <a:chExt cx="5385021" cy="4945229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281646" y="3816676"/>
              <a:ext cx="5385021" cy="4945229"/>
            </a:xfrm>
            <a:prstGeom prst="rect">
              <a:avLst/>
            </a:prstGeom>
          </p:spPr>
        </p:pic>
      </p:grpSp>
      <p:sp>
        <p:nvSpPr>
          <p:cNvPr id="89" name="Object 89"/>
          <p:cNvSpPr txBox="1"/>
          <p:nvPr/>
        </p:nvSpPr>
        <p:spPr>
          <a:xfrm>
            <a:off x="2953762" y="853631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INDEX</a:t>
            </a:r>
            <a:endParaRPr lang="en-US" dirty="0"/>
          </a:p>
        </p:txBody>
      </p:sp>
      <p:sp>
        <p:nvSpPr>
          <p:cNvPr id="90" name="Object 90"/>
          <p:cNvSpPr txBox="1"/>
          <p:nvPr/>
        </p:nvSpPr>
        <p:spPr>
          <a:xfrm>
            <a:off x="1000582" y="853631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TITLE</a:t>
            </a:r>
            <a:endParaRPr lang="en-US" dirty="0"/>
          </a:p>
        </p:txBody>
      </p:sp>
      <p:sp>
        <p:nvSpPr>
          <p:cNvPr id="91" name="Object 91"/>
          <p:cNvSpPr txBox="1"/>
          <p:nvPr/>
        </p:nvSpPr>
        <p:spPr>
          <a:xfrm>
            <a:off x="1609525" y="2041857"/>
            <a:ext cx="2505276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market Sans Bold" pitchFamily="34" charset="0"/>
              </a:rPr>
              <a:t>기능 설명</a:t>
            </a:r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5599191" y="9803033"/>
            <a:ext cx="2354101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00" kern="0" spc="200" dirty="0">
                <a:solidFill>
                  <a:srgbClr val="C2C2C2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MIRI </a:t>
            </a:r>
            <a:r>
              <a:rPr lang="en-US" sz="1000" kern="0" spc="200" dirty="0">
                <a:solidFill>
                  <a:srgbClr val="C2C2C2"/>
                </a:solidFill>
                <a:latin typeface="G마켓 산스 TTF Medium" panose="02000000000000000000" pitchFamily="2" charset="-127"/>
                <a:cs typeface="Gmarket Sans Medium" pitchFamily="34" charset="0"/>
              </a:rPr>
              <a:t>COMPANY</a:t>
            </a:r>
            <a:endParaRPr lang="en-US" dirty="0"/>
          </a:p>
        </p:txBody>
      </p:sp>
      <p:sp>
        <p:nvSpPr>
          <p:cNvPr id="105" name="Object 105"/>
          <p:cNvSpPr txBox="1"/>
          <p:nvPr/>
        </p:nvSpPr>
        <p:spPr>
          <a:xfrm>
            <a:off x="11388775" y="4707382"/>
            <a:ext cx="5151903" cy="27238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900" dirty="0">
                <a:latin typeface="HY중고딕" panose="02030600000101010101" pitchFamily="18" charset="-127"/>
                <a:ea typeface="HY중고딕" panose="02030600000101010101" pitchFamily="18" charset="-127"/>
              </a:rPr>
              <a:t>회원 탈퇴하기</a:t>
            </a:r>
            <a:r>
              <a:rPr lang="en-US" altLang="ko-KR" sz="19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900" dirty="0">
                <a:latin typeface="HY중고딕" panose="02030600000101010101" pitchFamily="18" charset="-127"/>
                <a:ea typeface="HY중고딕" panose="02030600000101010101" pitchFamily="18" charset="-127"/>
              </a:rPr>
              <a:t>클릭 후</a:t>
            </a:r>
            <a:endParaRPr lang="en-US" altLang="ko-KR" sz="19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9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1900" dirty="0">
                <a:latin typeface="HY중고딕" panose="02030600000101010101" pitchFamily="18" charset="-127"/>
                <a:ea typeface="HY중고딕" panose="02030600000101010101" pitchFamily="18" charset="-127"/>
              </a:rPr>
              <a:t>정말로 회원을 탈퇴 하시겠습니까</a:t>
            </a:r>
            <a:r>
              <a:rPr lang="en-US" altLang="ko-KR" sz="1900" dirty="0">
                <a:latin typeface="HY중고딕" panose="02030600000101010101" pitchFamily="18" charset="-127"/>
                <a:ea typeface="HY중고딕" panose="02030600000101010101" pitchFamily="18" charset="-127"/>
              </a:rPr>
              <a:t>?</a:t>
            </a:r>
          </a:p>
          <a:p>
            <a:endParaRPr lang="en-US" altLang="ko-KR" sz="19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900" dirty="0">
                <a:latin typeface="HY중고딕" panose="02030600000101010101" pitchFamily="18" charset="-127"/>
                <a:ea typeface="HY중고딕" panose="02030600000101010101" pitchFamily="18" charset="-127"/>
              </a:rPr>
              <a:t>confirm</a:t>
            </a:r>
            <a:r>
              <a:rPr lang="ko-KR" altLang="en-US" sz="1900" dirty="0">
                <a:latin typeface="HY중고딕" panose="02030600000101010101" pitchFamily="18" charset="-127"/>
                <a:ea typeface="HY중고딕" panose="02030600000101010101" pitchFamily="18" charset="-127"/>
              </a:rPr>
              <a:t>창으로 확인</a:t>
            </a:r>
            <a:endParaRPr lang="en-US" altLang="ko-KR" sz="19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9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1900" dirty="0">
                <a:latin typeface="HY중고딕" panose="02030600000101010101" pitchFamily="18" charset="-127"/>
                <a:ea typeface="HY중고딕" panose="02030600000101010101" pitchFamily="18" charset="-127"/>
              </a:rPr>
              <a:t>확인 클릭하면 회원탈퇴 완료</a:t>
            </a:r>
            <a:r>
              <a:rPr lang="en-US" altLang="ko-KR" sz="1900" dirty="0">
                <a:latin typeface="HY중고딕" panose="02030600000101010101" pitchFamily="18" charset="-127"/>
                <a:ea typeface="HY중고딕" panose="02030600000101010101" pitchFamily="18" charset="-127"/>
              </a:rPr>
              <a:t>!</a:t>
            </a:r>
          </a:p>
          <a:p>
            <a:endParaRPr lang="en-US" altLang="ko-KR" sz="19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1900" dirty="0">
                <a:latin typeface="HY중고딕" panose="02030600000101010101" pitchFamily="18" charset="-127"/>
                <a:ea typeface="HY중고딕" panose="02030600000101010101" pitchFamily="18" charset="-127"/>
              </a:rPr>
              <a:t>취소 클릭하면 마이 페이지 화면 유지</a:t>
            </a:r>
          </a:p>
        </p:txBody>
      </p:sp>
      <p:sp>
        <p:nvSpPr>
          <p:cNvPr id="106" name="Object 106"/>
          <p:cNvSpPr txBox="1"/>
          <p:nvPr/>
        </p:nvSpPr>
        <p:spPr>
          <a:xfrm>
            <a:off x="11853941" y="3968382"/>
            <a:ext cx="4240430" cy="554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00" b="1" kern="0" spc="-100" dirty="0">
                <a:solidFill>
                  <a:srgbClr val="F7F7F7"/>
                </a:solidFill>
                <a:latin typeface="Elice DigitalBaeum OTF" pitchFamily="34" charset="0"/>
                <a:cs typeface="Elice DigitalBaeum OTF" pitchFamily="34" charset="0"/>
              </a:rPr>
              <a:t>Description</a:t>
            </a:r>
            <a:endParaRPr lang="en-US" dirty="0"/>
          </a:p>
        </p:txBody>
      </p:sp>
      <p:sp>
        <p:nvSpPr>
          <p:cNvPr id="108" name="Object 108"/>
          <p:cNvSpPr txBox="1"/>
          <p:nvPr/>
        </p:nvSpPr>
        <p:spPr>
          <a:xfrm>
            <a:off x="184112" y="237911"/>
            <a:ext cx="31482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예일</a:t>
            </a:r>
          </a:p>
          <a:p>
            <a:pPr algn="ctr"/>
            <a:r>
              <a:rPr lang="en-US" sz="800" dirty="0">
                <a:solidFill>
                  <a:srgbClr val="FFFFFF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병원</a:t>
            </a:r>
            <a:endParaRPr lang="en-US" dirty="0"/>
          </a:p>
        </p:txBody>
      </p:sp>
      <p:sp>
        <p:nvSpPr>
          <p:cNvPr id="77" name="Object 97"/>
          <p:cNvSpPr txBox="1"/>
          <p:nvPr/>
        </p:nvSpPr>
        <p:spPr>
          <a:xfrm>
            <a:off x="14671897" y="835563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END</a:t>
            </a:r>
            <a:endParaRPr lang="en-US" dirty="0"/>
          </a:p>
        </p:txBody>
      </p:sp>
      <p:grpSp>
        <p:nvGrpSpPr>
          <p:cNvPr id="23" name="그룹 1013">
            <a:extLst>
              <a:ext uri="{FF2B5EF4-FFF2-40B4-BE49-F238E27FC236}">
                <a16:creationId xmlns:a16="http://schemas.microsoft.com/office/drawing/2014/main" id="{257B700F-CE9B-DD44-7A2B-AAA05F58879D}"/>
              </a:ext>
            </a:extLst>
          </p:cNvPr>
          <p:cNvGrpSpPr/>
          <p:nvPr/>
        </p:nvGrpSpPr>
        <p:grpSpPr>
          <a:xfrm>
            <a:off x="1625631" y="2957685"/>
            <a:ext cx="1428571" cy="466847"/>
            <a:chOff x="1625631" y="2957685"/>
            <a:chExt cx="1428571" cy="466847"/>
          </a:xfrm>
        </p:grpSpPr>
        <p:pic>
          <p:nvPicPr>
            <p:cNvPr id="25" name="Object 38">
              <a:extLst>
                <a:ext uri="{FF2B5EF4-FFF2-40B4-BE49-F238E27FC236}">
                  <a16:creationId xmlns:a16="http://schemas.microsoft.com/office/drawing/2014/main" id="{AED2D66A-29C5-0023-EA20-2FDAF0CAD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25631" y="2957685"/>
              <a:ext cx="1428571" cy="466847"/>
            </a:xfrm>
            <a:prstGeom prst="rect">
              <a:avLst/>
            </a:prstGeom>
          </p:spPr>
        </p:pic>
      </p:grpSp>
      <p:sp>
        <p:nvSpPr>
          <p:cNvPr id="32" name="Object 99">
            <a:extLst>
              <a:ext uri="{FF2B5EF4-FFF2-40B4-BE49-F238E27FC236}">
                <a16:creationId xmlns:a16="http://schemas.microsoft.com/office/drawing/2014/main" id="{DC3E6730-8AF8-731E-5A82-2822E70CD8A8}"/>
              </a:ext>
            </a:extLst>
          </p:cNvPr>
          <p:cNvSpPr txBox="1"/>
          <p:nvPr/>
        </p:nvSpPr>
        <p:spPr>
          <a:xfrm>
            <a:off x="3054202" y="2984824"/>
            <a:ext cx="219474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인터넷 강의 사이트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4" name="Object 100">
            <a:extLst>
              <a:ext uri="{FF2B5EF4-FFF2-40B4-BE49-F238E27FC236}">
                <a16:creationId xmlns:a16="http://schemas.microsoft.com/office/drawing/2014/main" id="{F3255196-6805-C8D4-06B7-982D7A611126}"/>
              </a:ext>
            </a:extLst>
          </p:cNvPr>
          <p:cNvSpPr txBox="1"/>
          <p:nvPr/>
        </p:nvSpPr>
        <p:spPr>
          <a:xfrm>
            <a:off x="1521149" y="3037248"/>
            <a:ext cx="16640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kern="0" spc="-100" dirty="0" err="1">
                <a:solidFill>
                  <a:srgbClr val="1AEBDC"/>
                </a:solidFill>
                <a:latin typeface="Elice DigitalBaeum OTF" pitchFamily="34" charset="0"/>
                <a:cs typeface="Elice DigitalBaeum OTF" pitchFamily="34" charset="0"/>
              </a:rPr>
              <a:t>프로젝트</a:t>
            </a:r>
            <a:endParaRPr lang="en-US" dirty="0"/>
          </a:p>
        </p:txBody>
      </p:sp>
      <p:sp>
        <p:nvSpPr>
          <p:cNvPr id="35" name="Object 101">
            <a:extLst>
              <a:ext uri="{FF2B5EF4-FFF2-40B4-BE49-F238E27FC236}">
                <a16:creationId xmlns:a16="http://schemas.microsoft.com/office/drawing/2014/main" id="{5B21969F-F3B9-AE93-9D76-6D7F75CEA092}"/>
              </a:ext>
            </a:extLst>
          </p:cNvPr>
          <p:cNvSpPr txBox="1"/>
          <p:nvPr/>
        </p:nvSpPr>
        <p:spPr>
          <a:xfrm>
            <a:off x="7454398" y="2972752"/>
            <a:ext cx="96008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장원보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8" name="Object 103">
            <a:extLst>
              <a:ext uri="{FF2B5EF4-FFF2-40B4-BE49-F238E27FC236}">
                <a16:creationId xmlns:a16="http://schemas.microsoft.com/office/drawing/2014/main" id="{0772863D-663B-BDE1-DCB4-0CC3E64D72B3}"/>
              </a:ext>
            </a:extLst>
          </p:cNvPr>
          <p:cNvSpPr txBox="1"/>
          <p:nvPr/>
        </p:nvSpPr>
        <p:spPr>
          <a:xfrm>
            <a:off x="11689740" y="3031621"/>
            <a:ext cx="178489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회원 탈퇴 기능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7" name="Object 95">
            <a:extLst>
              <a:ext uri="{FF2B5EF4-FFF2-40B4-BE49-F238E27FC236}">
                <a16:creationId xmlns:a16="http://schemas.microsoft.com/office/drawing/2014/main" id="{4851D7E9-0F9F-F2A9-DC59-32F3A2619531}"/>
              </a:ext>
            </a:extLst>
          </p:cNvPr>
          <p:cNvSpPr txBox="1"/>
          <p:nvPr/>
        </p:nvSpPr>
        <p:spPr>
          <a:xfrm>
            <a:off x="10508173" y="825550"/>
            <a:ext cx="17612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STORY</a:t>
            </a:r>
            <a:r>
              <a:rPr lang="ko-KR" altLang="en-US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 </a:t>
            </a:r>
            <a:r>
              <a:rPr lang="en-US" altLang="ko-KR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BOARD</a:t>
            </a:r>
            <a:endParaRPr lang="en-US" dirty="0"/>
          </a:p>
        </p:txBody>
      </p:sp>
      <p:sp>
        <p:nvSpPr>
          <p:cNvPr id="19" name="Object 47">
            <a:extLst>
              <a:ext uri="{FF2B5EF4-FFF2-40B4-BE49-F238E27FC236}">
                <a16:creationId xmlns:a16="http://schemas.microsoft.com/office/drawing/2014/main" id="{E9D96237-CE01-9405-2583-8760ADDB3B05}"/>
              </a:ext>
            </a:extLst>
          </p:cNvPr>
          <p:cNvSpPr txBox="1"/>
          <p:nvPr/>
        </p:nvSpPr>
        <p:spPr>
          <a:xfrm>
            <a:off x="4497111" y="853631"/>
            <a:ext cx="2074705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</a:rPr>
              <a:t>SERVICE</a:t>
            </a:r>
            <a:endParaRPr lang="en-US" dirty="0"/>
          </a:p>
        </p:txBody>
      </p:sp>
      <p:sp>
        <p:nvSpPr>
          <p:cNvPr id="20" name="Object 48">
            <a:extLst>
              <a:ext uri="{FF2B5EF4-FFF2-40B4-BE49-F238E27FC236}">
                <a16:creationId xmlns:a16="http://schemas.microsoft.com/office/drawing/2014/main" id="{0B66F769-A2BA-671E-D21E-1F0E2ED682A0}"/>
              </a:ext>
            </a:extLst>
          </p:cNvPr>
          <p:cNvSpPr txBox="1"/>
          <p:nvPr/>
        </p:nvSpPr>
        <p:spPr>
          <a:xfrm>
            <a:off x="6533988" y="844597"/>
            <a:ext cx="1884778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BENCH MARKING</a:t>
            </a:r>
            <a:endParaRPr lang="en-US" dirty="0"/>
          </a:p>
        </p:txBody>
      </p:sp>
      <p:sp>
        <p:nvSpPr>
          <p:cNvPr id="22" name="Object 49">
            <a:extLst>
              <a:ext uri="{FF2B5EF4-FFF2-40B4-BE49-F238E27FC236}">
                <a16:creationId xmlns:a16="http://schemas.microsoft.com/office/drawing/2014/main" id="{3B6134D1-5400-36AB-0E9D-019C59301EB1}"/>
              </a:ext>
            </a:extLst>
          </p:cNvPr>
          <p:cNvSpPr txBox="1"/>
          <p:nvPr/>
        </p:nvSpPr>
        <p:spPr>
          <a:xfrm>
            <a:off x="8475900" y="844597"/>
            <a:ext cx="1903830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FLOW CHART</a:t>
            </a:r>
            <a:endParaRPr lang="en-US" dirty="0"/>
          </a:p>
        </p:txBody>
      </p:sp>
      <p:sp>
        <p:nvSpPr>
          <p:cNvPr id="39" name="Object 51">
            <a:extLst>
              <a:ext uri="{FF2B5EF4-FFF2-40B4-BE49-F238E27FC236}">
                <a16:creationId xmlns:a16="http://schemas.microsoft.com/office/drawing/2014/main" id="{F82429A3-4A21-94EA-D0DC-3671C08BFFDB}"/>
              </a:ext>
            </a:extLst>
          </p:cNvPr>
          <p:cNvSpPr txBox="1"/>
          <p:nvPr/>
        </p:nvSpPr>
        <p:spPr>
          <a:xfrm>
            <a:off x="12507211" y="835563"/>
            <a:ext cx="1665990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DASHBOARD</a:t>
            </a:r>
            <a:endParaRPr 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3D2C1A3-DB00-60BC-DBB3-D16BDC755CC6}"/>
              </a:ext>
            </a:extLst>
          </p:cNvPr>
          <p:cNvGrpSpPr/>
          <p:nvPr/>
        </p:nvGrpSpPr>
        <p:grpSpPr>
          <a:xfrm>
            <a:off x="6024022" y="2947068"/>
            <a:ext cx="1428571" cy="466847"/>
            <a:chOff x="5657375" y="2957685"/>
            <a:chExt cx="1428571" cy="466847"/>
          </a:xfrm>
        </p:grpSpPr>
        <p:grpSp>
          <p:nvGrpSpPr>
            <p:cNvPr id="4" name="그룹 1014">
              <a:extLst>
                <a:ext uri="{FF2B5EF4-FFF2-40B4-BE49-F238E27FC236}">
                  <a16:creationId xmlns:a16="http://schemas.microsoft.com/office/drawing/2014/main" id="{9645E48C-5F44-A752-C1EA-7D1B8CF7F2CE}"/>
                </a:ext>
              </a:extLst>
            </p:cNvPr>
            <p:cNvGrpSpPr/>
            <p:nvPr/>
          </p:nvGrpSpPr>
          <p:grpSpPr>
            <a:xfrm>
              <a:off x="5657375" y="2957685"/>
              <a:ext cx="1428571" cy="466847"/>
              <a:chOff x="5657375" y="2957685"/>
              <a:chExt cx="1428571" cy="466847"/>
            </a:xfrm>
          </p:grpSpPr>
          <p:pic>
            <p:nvPicPr>
              <p:cNvPr id="7" name="Object 41">
                <a:extLst>
                  <a:ext uri="{FF2B5EF4-FFF2-40B4-BE49-F238E27FC236}">
                    <a16:creationId xmlns:a16="http://schemas.microsoft.com/office/drawing/2014/main" id="{9FD8C967-3017-118C-37A0-1714A3E688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657375" y="2957685"/>
                <a:ext cx="1428571" cy="466847"/>
              </a:xfrm>
              <a:prstGeom prst="rect">
                <a:avLst/>
              </a:prstGeom>
            </p:spPr>
          </p:pic>
        </p:grpSp>
        <p:sp>
          <p:nvSpPr>
            <p:cNvPr id="5" name="Object 102">
              <a:extLst>
                <a:ext uri="{FF2B5EF4-FFF2-40B4-BE49-F238E27FC236}">
                  <a16:creationId xmlns:a16="http://schemas.microsoft.com/office/drawing/2014/main" id="{8D2FD9D7-872D-295C-2941-4E47DB199617}"/>
                </a:ext>
              </a:extLst>
            </p:cNvPr>
            <p:cNvSpPr txBox="1"/>
            <p:nvPr/>
          </p:nvSpPr>
          <p:spPr>
            <a:xfrm>
              <a:off x="5785219" y="3019574"/>
              <a:ext cx="1179503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600" b="1" kern="0" spc="-100" dirty="0">
                  <a:solidFill>
                    <a:srgbClr val="1AEBDC"/>
                  </a:solidFill>
                  <a:latin typeface="Elice DigitalBaeum OTF" pitchFamily="34" charset="0"/>
                  <a:cs typeface="Elice DigitalBaeum OTF" pitchFamily="34" charset="0"/>
                </a:rPr>
                <a:t>담당자</a:t>
              </a:r>
              <a:endParaRPr 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1BF8CF6-730D-B840-95AE-056F7DEE2C41}"/>
              </a:ext>
            </a:extLst>
          </p:cNvPr>
          <p:cNvGrpSpPr/>
          <p:nvPr/>
        </p:nvGrpSpPr>
        <p:grpSpPr>
          <a:xfrm>
            <a:off x="10260355" y="2972752"/>
            <a:ext cx="1429385" cy="467359"/>
            <a:chOff x="9839325" y="3002303"/>
            <a:chExt cx="1429385" cy="467359"/>
          </a:xfrm>
        </p:grpSpPr>
        <p:grpSp>
          <p:nvGrpSpPr>
            <p:cNvPr id="10" name="그룹 3">
              <a:extLst>
                <a:ext uri="{FF2B5EF4-FFF2-40B4-BE49-F238E27FC236}">
                  <a16:creationId xmlns:a16="http://schemas.microsoft.com/office/drawing/2014/main" id="{12994F95-80BA-9BC2-4FFE-64D9CDC97435}"/>
                </a:ext>
              </a:extLst>
            </p:cNvPr>
            <p:cNvGrpSpPr>
              <a:grpSpLocks/>
            </p:cNvGrpSpPr>
            <p:nvPr/>
          </p:nvGrpSpPr>
          <p:grpSpPr>
            <a:xfrm>
              <a:off x="9839325" y="3002303"/>
              <a:ext cx="1429385" cy="467359"/>
              <a:chOff x="6035675" y="2957830"/>
              <a:chExt cx="1429385" cy="467359"/>
            </a:xfrm>
          </p:grpSpPr>
          <p:pic>
            <p:nvPicPr>
              <p:cNvPr id="13" name="그림 2" descr="/temp/image67.png">
                <a:extLst>
                  <a:ext uri="{FF2B5EF4-FFF2-40B4-BE49-F238E27FC236}">
                    <a16:creationId xmlns:a16="http://schemas.microsoft.com/office/drawing/2014/main" id="{E52C3185-612B-F366-A024-9A37560538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035675" y="2957830"/>
                <a:ext cx="1429385" cy="467359"/>
              </a:xfrm>
              <a:prstGeom prst="rect">
                <a:avLst/>
              </a:prstGeom>
              <a:noFill/>
            </p:spPr>
          </p:pic>
        </p:grpSp>
        <p:sp>
          <p:nvSpPr>
            <p:cNvPr id="11" name="텍스트 상자 1">
              <a:extLst>
                <a:ext uri="{FF2B5EF4-FFF2-40B4-BE49-F238E27FC236}">
                  <a16:creationId xmlns:a16="http://schemas.microsoft.com/office/drawing/2014/main" id="{401CE5D2-1324-2186-163A-96D0C8872D3B}"/>
                </a:ext>
              </a:extLst>
            </p:cNvPr>
            <p:cNvSpPr txBox="1">
              <a:spLocks/>
            </p:cNvSpPr>
            <p:nvPr/>
          </p:nvSpPr>
          <p:spPr>
            <a:xfrm>
              <a:off x="9880604" y="3065042"/>
              <a:ext cx="1346825" cy="33855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>
                <a:buFontTx/>
                <a:buNone/>
              </a:pPr>
              <a:r>
                <a:rPr lang="ko-KR" altLang="en-US" sz="1600" b="1" spc="-90" dirty="0">
                  <a:solidFill>
                    <a:srgbClr val="1AEBDC"/>
                  </a:solidFill>
                  <a:latin typeface="Elice DigitalBaeum OTF" charset="0"/>
                  <a:cs typeface="Elice DigitalBaeum OTF" charset="0"/>
                </a:rPr>
                <a:t>세부페이지</a:t>
              </a:r>
              <a:endParaRPr lang="ko-KR" altLang="en-US" sz="1600" b="1" dirty="0">
                <a:solidFill>
                  <a:srgbClr val="1AEBDC"/>
                </a:solidFill>
                <a:latin typeface="Elice DigitalBaeum OTF" charset="0"/>
                <a:cs typeface="Elice DigitalBaeum OTF" charset="0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EC05620F-DA22-3D9F-1AFA-83FDD055546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439" y="3816676"/>
            <a:ext cx="9187037" cy="494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24468" y="562394"/>
            <a:ext cx="1903821" cy="1145116"/>
            <a:chOff x="6524468" y="562394"/>
            <a:chExt cx="1903821" cy="1145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4468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573028" y="571429"/>
            <a:ext cx="1903821" cy="1145116"/>
            <a:chOff x="4573028" y="571429"/>
            <a:chExt cx="1903821" cy="11451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02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75908" y="562394"/>
            <a:ext cx="1903821" cy="1145116"/>
            <a:chOff x="8475908" y="562394"/>
            <a:chExt cx="1903821" cy="11451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5908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36872" y="562394"/>
            <a:ext cx="1903821" cy="1145116"/>
            <a:chOff x="10436872" y="562394"/>
            <a:chExt cx="1903821" cy="11451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36872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88311" y="553360"/>
            <a:ext cx="1903821" cy="1145116"/>
            <a:chOff x="12388311" y="553360"/>
            <a:chExt cx="1903821" cy="11451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8831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39751" y="553360"/>
            <a:ext cx="1903821" cy="1145116"/>
            <a:chOff x="14339751" y="553360"/>
            <a:chExt cx="1903821" cy="11451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3975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621588" y="476190"/>
            <a:ext cx="1903821" cy="1145116"/>
            <a:chOff x="2621588" y="476190"/>
            <a:chExt cx="1903821" cy="114511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1588" y="47619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6667" y="571429"/>
            <a:ext cx="1907303" cy="1145116"/>
            <a:chOff x="666667" y="571429"/>
            <a:chExt cx="1907303" cy="11451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667" y="571429"/>
              <a:ext cx="1907303" cy="11451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66667" y="1241860"/>
            <a:ext cx="16952381" cy="8284585"/>
            <a:chOff x="666667" y="1241860"/>
            <a:chExt cx="16952381" cy="828458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6667" y="1241860"/>
              <a:ext cx="16952381" cy="82845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369250" y="9788745"/>
            <a:ext cx="171429" cy="171429"/>
            <a:chOff x="16369250" y="9788745"/>
            <a:chExt cx="171429" cy="17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69250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243572" y="9788745"/>
            <a:ext cx="171429" cy="171429"/>
            <a:chOff x="16243572" y="9788745"/>
            <a:chExt cx="171429" cy="1714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43572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711125" y="2240382"/>
            <a:ext cx="8955555" cy="42857"/>
            <a:chOff x="7711125" y="2240382"/>
            <a:chExt cx="8955555" cy="4285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11125" y="2240382"/>
              <a:ext cx="8955555" cy="4285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308529" y="4355165"/>
            <a:ext cx="2248861" cy="35714"/>
            <a:chOff x="5308529" y="4355165"/>
            <a:chExt cx="2248861" cy="3571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5308529" y="4355165"/>
              <a:ext cx="2248861" cy="3571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716790" y="4355165"/>
            <a:ext cx="2248861" cy="35714"/>
            <a:chOff x="10716790" y="4355165"/>
            <a:chExt cx="2248861" cy="3571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0716790" y="4355165"/>
              <a:ext cx="2248861" cy="3571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308529" y="7215737"/>
            <a:ext cx="2248861" cy="35714"/>
            <a:chOff x="5308529" y="7215737"/>
            <a:chExt cx="2248861" cy="3571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5308529" y="7215737"/>
              <a:ext cx="2248861" cy="3571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716790" y="7215737"/>
            <a:ext cx="2248861" cy="35714"/>
            <a:chOff x="10716790" y="7215737"/>
            <a:chExt cx="2248861" cy="35714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0716790" y="7215737"/>
              <a:ext cx="2248861" cy="3571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403275" y="3241928"/>
            <a:ext cx="1322103" cy="1075557"/>
            <a:chOff x="3403275" y="3241928"/>
            <a:chExt cx="1322103" cy="1075557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03275" y="3241928"/>
              <a:ext cx="1322103" cy="1075557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8442393" y="3241928"/>
            <a:ext cx="1322103" cy="1075557"/>
            <a:chOff x="8442393" y="3241928"/>
            <a:chExt cx="1322103" cy="1075557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42393" y="3241928"/>
              <a:ext cx="1322103" cy="1075557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3481510" y="3241928"/>
            <a:ext cx="1322103" cy="1075557"/>
            <a:chOff x="13481510" y="3241928"/>
            <a:chExt cx="1322103" cy="1075557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81510" y="3241928"/>
              <a:ext cx="1322103" cy="1075557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3368103" y="6109163"/>
            <a:ext cx="1322103" cy="1075557"/>
            <a:chOff x="3368103" y="6109163"/>
            <a:chExt cx="1322103" cy="1075557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68103" y="6109163"/>
              <a:ext cx="1322103" cy="1075557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8398437" y="6067909"/>
            <a:ext cx="1322103" cy="1075557"/>
            <a:chOff x="13446338" y="6109163"/>
            <a:chExt cx="1322103" cy="1075557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46338" y="6109163"/>
              <a:ext cx="1322103" cy="1075557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2953762" y="834584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INDEX</a:t>
            </a:r>
            <a:endParaRPr lang="en-US" dirty="0"/>
          </a:p>
        </p:txBody>
      </p:sp>
      <p:sp>
        <p:nvSpPr>
          <p:cNvPr id="69" name="Object 69"/>
          <p:cNvSpPr txBox="1"/>
          <p:nvPr/>
        </p:nvSpPr>
        <p:spPr>
          <a:xfrm>
            <a:off x="1000582" y="853631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TITLE</a:t>
            </a:r>
            <a:endParaRPr lang="en-US" dirty="0"/>
          </a:p>
        </p:txBody>
      </p:sp>
      <p:sp>
        <p:nvSpPr>
          <p:cNvPr id="70" name="Object 70"/>
          <p:cNvSpPr txBox="1"/>
          <p:nvPr/>
        </p:nvSpPr>
        <p:spPr>
          <a:xfrm>
            <a:off x="1620318" y="1952141"/>
            <a:ext cx="4410276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dirty="0">
                <a:solidFill>
                  <a:srgbClr val="000000"/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  <a:cs typeface="Gmarket Sans Bold" pitchFamily="34" charset="0"/>
              </a:rPr>
              <a:t>Table of Contents</a:t>
            </a:r>
            <a:endParaRPr lang="en-US" dirty="0">
              <a:latin typeface="Elice DigitalBaeum OTF" panose="020B0600000101010101" pitchFamily="34" charset="-127"/>
              <a:ea typeface="Elice DigitalBaeum OTF" panose="020B0600000101010101" pitchFamily="34" charset="-127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4671897" y="835563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END</a:t>
            </a:r>
            <a:endParaRPr lang="en-US" dirty="0"/>
          </a:p>
        </p:txBody>
      </p:sp>
      <p:sp>
        <p:nvSpPr>
          <p:cNvPr id="77" name="Object 77"/>
          <p:cNvSpPr txBox="1"/>
          <p:nvPr/>
        </p:nvSpPr>
        <p:spPr>
          <a:xfrm>
            <a:off x="15599191" y="9803033"/>
            <a:ext cx="2354101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00" kern="0" spc="200" dirty="0">
                <a:solidFill>
                  <a:srgbClr val="C2C2C2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MIRI </a:t>
            </a:r>
            <a:r>
              <a:rPr lang="en-US" sz="1000" kern="0" spc="200" dirty="0">
                <a:solidFill>
                  <a:srgbClr val="C2C2C2"/>
                </a:solidFill>
                <a:latin typeface="G마켓 산스 TTF Medium" panose="02000000000000000000" pitchFamily="2" charset="-127"/>
                <a:cs typeface="Gmarket Sans Medium" pitchFamily="34" charset="0"/>
              </a:rPr>
              <a:t>COMPANY</a:t>
            </a:r>
            <a:endParaRPr lang="en-US" dirty="0"/>
          </a:p>
        </p:txBody>
      </p:sp>
      <p:sp>
        <p:nvSpPr>
          <p:cNvPr id="78" name="Object 78"/>
          <p:cNvSpPr txBox="1"/>
          <p:nvPr/>
        </p:nvSpPr>
        <p:spPr>
          <a:xfrm>
            <a:off x="5767956" y="2000856"/>
            <a:ext cx="2318788" cy="7777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b="1" kern="0" spc="-200" dirty="0">
                <a:solidFill>
                  <a:srgbClr val="000000"/>
                </a:solidFill>
                <a:latin typeface="Elice DigitalBaeum OTF" pitchFamily="34" charset="0"/>
                <a:cs typeface="Elice DigitalBaeum OTF" pitchFamily="34" charset="0"/>
              </a:rPr>
              <a:t>목차보기</a:t>
            </a:r>
            <a:endParaRPr lang="en-US" dirty="0"/>
          </a:p>
        </p:txBody>
      </p:sp>
      <p:sp>
        <p:nvSpPr>
          <p:cNvPr id="79" name="Object 79"/>
          <p:cNvSpPr txBox="1"/>
          <p:nvPr/>
        </p:nvSpPr>
        <p:spPr>
          <a:xfrm>
            <a:off x="1530255" y="4421045"/>
            <a:ext cx="5089776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3400" kern="0" spc="-300" dirty="0">
                <a:solidFill>
                  <a:srgbClr val="000000"/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  <a:cs typeface="Elice DigitalBaeum OTF" pitchFamily="34" charset="0"/>
              </a:rPr>
              <a:t>SERVICE</a:t>
            </a:r>
            <a:endParaRPr lang="en-US" dirty="0">
              <a:latin typeface="Elice DigitalBaeum OTF" panose="020B0600000101010101" pitchFamily="34" charset="-127"/>
              <a:ea typeface="Elice DigitalBaeum OTF" panose="020B0600000101010101" pitchFamily="34" charset="-127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154133" y="5038689"/>
            <a:ext cx="384204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개발 및 서비스 환경 설명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628301" y="3534062"/>
            <a:ext cx="874350" cy="867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300" kern="0" spc="-300" dirty="0">
                <a:solidFill>
                  <a:srgbClr val="000000"/>
                </a:solidFill>
                <a:latin typeface="Elice DigitalBaeum OTF" pitchFamily="34" charset="0"/>
                <a:cs typeface="Elice DigitalBaeum OTF" pitchFamily="34" charset="0"/>
              </a:rPr>
              <a:t>01</a:t>
            </a:r>
            <a:endParaRPr lang="en-US" dirty="0"/>
          </a:p>
        </p:txBody>
      </p:sp>
      <p:sp>
        <p:nvSpPr>
          <p:cNvPr id="82" name="Object 82"/>
          <p:cNvSpPr txBox="1"/>
          <p:nvPr/>
        </p:nvSpPr>
        <p:spPr>
          <a:xfrm>
            <a:off x="6569371" y="4421048"/>
            <a:ext cx="5089776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kern="0" spc="-300" dirty="0">
                <a:solidFill>
                  <a:srgbClr val="000000"/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  <a:cs typeface="Elice DigitalBaeum OTF" pitchFamily="34" charset="0"/>
              </a:rPr>
              <a:t>BENCH  MARKING</a:t>
            </a:r>
            <a:endParaRPr lang="en-US" dirty="0">
              <a:latin typeface="Elice DigitalBaeum OTF" panose="020B0600000101010101" pitchFamily="34" charset="-127"/>
              <a:ea typeface="Elice DigitalBaeum OTF" panose="020B0600000101010101" pitchFamily="34" charset="-127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517736" y="5090590"/>
            <a:ext cx="319304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참고 사이트 설명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667418" y="3534067"/>
            <a:ext cx="874350" cy="867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300" kern="0" spc="-300" dirty="0">
                <a:solidFill>
                  <a:srgbClr val="000000"/>
                </a:solidFill>
                <a:latin typeface="Elice DigitalBaeum OTF" pitchFamily="34" charset="0"/>
                <a:cs typeface="Elice DigitalBaeum OTF" pitchFamily="34" charset="0"/>
              </a:rPr>
              <a:t>02</a:t>
            </a:r>
            <a:endParaRPr lang="en-US" dirty="0"/>
          </a:p>
        </p:txBody>
      </p:sp>
      <p:sp>
        <p:nvSpPr>
          <p:cNvPr id="85" name="Object 85"/>
          <p:cNvSpPr txBox="1"/>
          <p:nvPr/>
        </p:nvSpPr>
        <p:spPr>
          <a:xfrm>
            <a:off x="11608466" y="4421048"/>
            <a:ext cx="5089776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kern="0" spc="-300" dirty="0">
                <a:solidFill>
                  <a:srgbClr val="000000"/>
                </a:solidFill>
                <a:latin typeface="Elice DigitalBaeum OTF" pitchFamily="34" charset="0"/>
                <a:cs typeface="Elice DigitalBaeum OTF" pitchFamily="34" charset="0"/>
              </a:rPr>
              <a:t>FLOW  CHART</a:t>
            </a:r>
            <a:endParaRPr lang="en-US" dirty="0"/>
          </a:p>
        </p:txBody>
      </p:sp>
      <p:sp>
        <p:nvSpPr>
          <p:cNvPr id="86" name="Object 86"/>
          <p:cNvSpPr txBox="1"/>
          <p:nvPr/>
        </p:nvSpPr>
        <p:spPr>
          <a:xfrm>
            <a:off x="12248352" y="5092683"/>
            <a:ext cx="381000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ExtraLight" pitchFamily="34" charset="0"/>
              </a:rPr>
              <a:t>핵심 플로우 차트 설명</a:t>
            </a:r>
            <a:endParaRPr lang="en-US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3706561" y="3534067"/>
            <a:ext cx="874350" cy="867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300" kern="0" spc="-300" dirty="0">
                <a:solidFill>
                  <a:srgbClr val="000000"/>
                </a:solidFill>
                <a:latin typeface="Elice DigitalBaeum OTF" pitchFamily="34" charset="0"/>
                <a:cs typeface="Elice DigitalBaeum OTF" pitchFamily="34" charset="0"/>
              </a:rPr>
              <a:t>03</a:t>
            </a:r>
            <a:endParaRPr lang="en-US" dirty="0"/>
          </a:p>
        </p:txBody>
      </p:sp>
      <p:sp>
        <p:nvSpPr>
          <p:cNvPr id="88" name="Object 88"/>
          <p:cNvSpPr txBox="1"/>
          <p:nvPr/>
        </p:nvSpPr>
        <p:spPr>
          <a:xfrm>
            <a:off x="1495085" y="7288276"/>
            <a:ext cx="5089776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kern="0" spc="-300" dirty="0">
                <a:solidFill>
                  <a:srgbClr val="000000"/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STORY  BOARD</a:t>
            </a:r>
            <a:endParaRPr lang="en-US" dirty="0">
              <a:latin typeface="Elice DigitalBaeum OTF" panose="020B0600000101010101" pitchFamily="34" charset="-127"/>
              <a:ea typeface="Elice DigitalBaeum OTF" panose="020B0600000101010101" pitchFamily="34" charset="-127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497165" y="7957829"/>
            <a:ext cx="524032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ExtraLight" pitchFamily="34" charset="0"/>
              </a:rPr>
              <a:t>개발 스토리보드 설명</a:t>
            </a:r>
            <a:r>
              <a:rPr lang="en-US" altLang="ko-KR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ExtraLight" pitchFamily="34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ExtraLight" pitchFamily="34" charset="0"/>
              </a:rPr>
              <a:t>개인기능구현</a:t>
            </a:r>
            <a:r>
              <a:rPr lang="en-US" altLang="ko-KR" dirty="0">
                <a:solidFill>
                  <a:srgbClr val="000000"/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  <a:cs typeface="Pretendard ExtraLight" pitchFamily="34" charset="0"/>
              </a:rPr>
              <a:t>)</a:t>
            </a:r>
            <a:endParaRPr lang="en-US" dirty="0">
              <a:solidFill>
                <a:srgbClr val="000000"/>
              </a:solidFill>
              <a:latin typeface="Elice DigitalBaeum OTF" panose="020B0600000101010101" pitchFamily="34" charset="-127"/>
              <a:ea typeface="Elice DigitalBaeum OTF" panose="020B0600000101010101" pitchFamily="34" charset="-127"/>
              <a:cs typeface="Pretendard ExtraLight" pitchFamily="34" charset="0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593132" y="6401295"/>
            <a:ext cx="874350" cy="867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300" kern="0" spc="-300" dirty="0">
                <a:solidFill>
                  <a:srgbClr val="000000"/>
                </a:solidFill>
                <a:latin typeface="Elice DigitalBaeum OTF" pitchFamily="34" charset="0"/>
                <a:cs typeface="Elice DigitalBaeum OTF" pitchFamily="34" charset="0"/>
              </a:rPr>
              <a:t>04</a:t>
            </a:r>
            <a:endParaRPr lang="en-US" dirty="0"/>
          </a:p>
        </p:txBody>
      </p:sp>
      <p:sp>
        <p:nvSpPr>
          <p:cNvPr id="94" name="Object 94"/>
          <p:cNvSpPr txBox="1"/>
          <p:nvPr/>
        </p:nvSpPr>
        <p:spPr>
          <a:xfrm>
            <a:off x="6538514" y="7305803"/>
            <a:ext cx="5089776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3400" kern="0" spc="-300" dirty="0">
                <a:solidFill>
                  <a:srgbClr val="000000"/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  <a:cs typeface="Elice DigitalBaeum OTF" pitchFamily="34" charset="0"/>
              </a:rPr>
              <a:t>DASH  BOARD</a:t>
            </a:r>
            <a:endParaRPr lang="en-US" dirty="0">
              <a:latin typeface="Elice DigitalBaeum OTF" panose="020B0600000101010101" pitchFamily="34" charset="-127"/>
              <a:ea typeface="Elice DigitalBaeum OTF" panose="020B0600000101010101" pitchFamily="34" charset="-127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7136901" y="7959301"/>
            <a:ext cx="375033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개발 과정 설명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8574895" y="6401295"/>
            <a:ext cx="874350" cy="6001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300" kern="0" spc="-300" dirty="0">
                <a:solidFill>
                  <a:srgbClr val="000000"/>
                </a:solidFill>
                <a:latin typeface="Elice DigitalBaeum OTF" pitchFamily="34" charset="0"/>
                <a:cs typeface="Elice DigitalBaeum OTF" pitchFamily="34" charset="0"/>
              </a:rPr>
              <a:t>05</a:t>
            </a:r>
            <a:endParaRPr lang="en-US" dirty="0"/>
          </a:p>
        </p:txBody>
      </p:sp>
      <p:sp>
        <p:nvSpPr>
          <p:cNvPr id="40" name="Object 47">
            <a:extLst>
              <a:ext uri="{FF2B5EF4-FFF2-40B4-BE49-F238E27FC236}">
                <a16:creationId xmlns:a16="http://schemas.microsoft.com/office/drawing/2014/main" id="{CCAE9BAB-B57F-7C6C-609B-09A4F99DB760}"/>
              </a:ext>
            </a:extLst>
          </p:cNvPr>
          <p:cNvSpPr txBox="1"/>
          <p:nvPr/>
        </p:nvSpPr>
        <p:spPr>
          <a:xfrm>
            <a:off x="4497111" y="853631"/>
            <a:ext cx="2074705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</a:rPr>
              <a:t>SERVICE</a:t>
            </a:r>
            <a:endParaRPr lang="en-US" dirty="0"/>
          </a:p>
        </p:txBody>
      </p:sp>
      <p:sp>
        <p:nvSpPr>
          <p:cNvPr id="41" name="Object 48">
            <a:extLst>
              <a:ext uri="{FF2B5EF4-FFF2-40B4-BE49-F238E27FC236}">
                <a16:creationId xmlns:a16="http://schemas.microsoft.com/office/drawing/2014/main" id="{7888E7D8-CEBF-DC36-48A3-ED79378EA356}"/>
              </a:ext>
            </a:extLst>
          </p:cNvPr>
          <p:cNvSpPr txBox="1"/>
          <p:nvPr/>
        </p:nvSpPr>
        <p:spPr>
          <a:xfrm>
            <a:off x="6533988" y="844597"/>
            <a:ext cx="1884778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BENCH MARKING</a:t>
            </a:r>
            <a:endParaRPr lang="en-US" dirty="0"/>
          </a:p>
        </p:txBody>
      </p:sp>
      <p:sp>
        <p:nvSpPr>
          <p:cNvPr id="43" name="Object 49">
            <a:extLst>
              <a:ext uri="{FF2B5EF4-FFF2-40B4-BE49-F238E27FC236}">
                <a16:creationId xmlns:a16="http://schemas.microsoft.com/office/drawing/2014/main" id="{E2BEDFCA-1AD6-EC5F-E8D1-170816E3240A}"/>
              </a:ext>
            </a:extLst>
          </p:cNvPr>
          <p:cNvSpPr txBox="1"/>
          <p:nvPr/>
        </p:nvSpPr>
        <p:spPr>
          <a:xfrm>
            <a:off x="8475900" y="844597"/>
            <a:ext cx="1903830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FLOW CHART</a:t>
            </a:r>
            <a:endParaRPr lang="en-US" dirty="0"/>
          </a:p>
        </p:txBody>
      </p:sp>
      <p:sp>
        <p:nvSpPr>
          <p:cNvPr id="44" name="Object 50">
            <a:extLst>
              <a:ext uri="{FF2B5EF4-FFF2-40B4-BE49-F238E27FC236}">
                <a16:creationId xmlns:a16="http://schemas.microsoft.com/office/drawing/2014/main" id="{E4CAB58E-10CF-BA3B-1CFC-AEB6C2145FFA}"/>
              </a:ext>
            </a:extLst>
          </p:cNvPr>
          <p:cNvSpPr txBox="1"/>
          <p:nvPr/>
        </p:nvSpPr>
        <p:spPr>
          <a:xfrm>
            <a:off x="10436871" y="844597"/>
            <a:ext cx="1903812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STORY BOARD</a:t>
            </a:r>
            <a:endParaRPr lang="en-US" dirty="0"/>
          </a:p>
        </p:txBody>
      </p:sp>
      <p:sp>
        <p:nvSpPr>
          <p:cNvPr id="46" name="Object 51">
            <a:extLst>
              <a:ext uri="{FF2B5EF4-FFF2-40B4-BE49-F238E27FC236}">
                <a16:creationId xmlns:a16="http://schemas.microsoft.com/office/drawing/2014/main" id="{5B4A2776-C4AA-CD7A-CB81-2FCBEEF65783}"/>
              </a:ext>
            </a:extLst>
          </p:cNvPr>
          <p:cNvSpPr txBox="1"/>
          <p:nvPr/>
        </p:nvSpPr>
        <p:spPr>
          <a:xfrm>
            <a:off x="12507211" y="835563"/>
            <a:ext cx="1665990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DASHBOARD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3028" y="571429"/>
            <a:ext cx="1903821" cy="1145116"/>
            <a:chOff x="4573028" y="571429"/>
            <a:chExt cx="1903821" cy="1145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02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4468" y="562394"/>
            <a:ext cx="1903821" cy="1145116"/>
            <a:chOff x="6524468" y="562394"/>
            <a:chExt cx="1903821" cy="11451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4468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75908" y="571918"/>
            <a:ext cx="1903821" cy="1145116"/>
            <a:chOff x="8475908" y="571918"/>
            <a:chExt cx="1903821" cy="11451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5908" y="571918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36872" y="467156"/>
            <a:ext cx="1903821" cy="1145116"/>
            <a:chOff x="10436872" y="467156"/>
            <a:chExt cx="1903821" cy="11451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36872" y="467156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88311" y="553360"/>
            <a:ext cx="1903821" cy="1145116"/>
            <a:chOff x="12388311" y="553360"/>
            <a:chExt cx="1903821" cy="11451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8831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39751" y="553360"/>
            <a:ext cx="1903821" cy="1145116"/>
            <a:chOff x="14339751" y="553360"/>
            <a:chExt cx="1903821" cy="11451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3975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621588" y="571429"/>
            <a:ext cx="1903821" cy="1145116"/>
            <a:chOff x="2621588" y="571429"/>
            <a:chExt cx="1903821" cy="114511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158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6667" y="571429"/>
            <a:ext cx="1907303" cy="1145116"/>
            <a:chOff x="666667" y="571429"/>
            <a:chExt cx="1907303" cy="11451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667" y="571429"/>
              <a:ext cx="1907303" cy="11451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63744" y="1241860"/>
            <a:ext cx="16952381" cy="8284585"/>
            <a:chOff x="663744" y="1241860"/>
            <a:chExt cx="16952381" cy="828458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3744" y="1241860"/>
              <a:ext cx="16952381" cy="82845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369250" y="9788745"/>
            <a:ext cx="171429" cy="171429"/>
            <a:chOff x="16369250" y="9788745"/>
            <a:chExt cx="171429" cy="17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69250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243572" y="9788745"/>
            <a:ext cx="171429" cy="171429"/>
            <a:chOff x="16243572" y="9788745"/>
            <a:chExt cx="171429" cy="1714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43572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409668" y="2229668"/>
            <a:ext cx="10256999" cy="42857"/>
            <a:chOff x="6409668" y="2229668"/>
            <a:chExt cx="10256999" cy="4285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09668" y="2229668"/>
              <a:ext cx="10256999" cy="4285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308273" y="4634204"/>
            <a:ext cx="5323810" cy="359110"/>
            <a:chOff x="11308273" y="4634204"/>
            <a:chExt cx="5323810" cy="35911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08273" y="4634204"/>
              <a:ext cx="5323810" cy="35911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310052" y="3845247"/>
            <a:ext cx="5333333" cy="844702"/>
            <a:chOff x="11310052" y="3845247"/>
            <a:chExt cx="5333333" cy="84470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10052" y="3845247"/>
              <a:ext cx="5333333" cy="84470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311544" y="4537898"/>
            <a:ext cx="5333333" cy="266029"/>
            <a:chOff x="11311544" y="4537898"/>
            <a:chExt cx="5333333" cy="26602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11544" y="4537898"/>
              <a:ext cx="5333333" cy="26602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295932" y="5152063"/>
            <a:ext cx="5361905" cy="21429"/>
            <a:chOff x="11295932" y="5152063"/>
            <a:chExt cx="5361905" cy="2142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95932" y="5152063"/>
              <a:ext cx="5361905" cy="21429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295932" y="5749982"/>
            <a:ext cx="5361905" cy="21429"/>
            <a:chOff x="11295932" y="5749982"/>
            <a:chExt cx="5361905" cy="21429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95932" y="5749982"/>
              <a:ext cx="5361905" cy="21429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1304762" y="6347900"/>
            <a:ext cx="5361905" cy="21429"/>
            <a:chOff x="11304762" y="6347900"/>
            <a:chExt cx="5361905" cy="21429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6347900"/>
              <a:ext cx="5361905" cy="21429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1304762" y="6945818"/>
            <a:ext cx="5361905" cy="21429"/>
            <a:chOff x="11304762" y="6945818"/>
            <a:chExt cx="5361905" cy="21429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6945818"/>
              <a:ext cx="5361905" cy="21429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1304762" y="7543737"/>
            <a:ext cx="5361905" cy="21429"/>
            <a:chOff x="11304762" y="7543737"/>
            <a:chExt cx="5361905" cy="21429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7543737"/>
              <a:ext cx="5361905" cy="21429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1304762" y="8141655"/>
            <a:ext cx="5361905" cy="21429"/>
            <a:chOff x="11304762" y="8141655"/>
            <a:chExt cx="5361905" cy="21429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8141655"/>
              <a:ext cx="5361905" cy="21429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1295442" y="4524806"/>
            <a:ext cx="5361905" cy="21429"/>
            <a:chOff x="11295442" y="4524806"/>
            <a:chExt cx="5361905" cy="21429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295442" y="4524806"/>
              <a:ext cx="5361905" cy="2142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1281646" y="3816676"/>
            <a:ext cx="5385021" cy="4945229"/>
            <a:chOff x="11281646" y="3816676"/>
            <a:chExt cx="5385021" cy="4945229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281646" y="3816676"/>
              <a:ext cx="5385021" cy="4945229"/>
            </a:xfrm>
            <a:prstGeom prst="rect">
              <a:avLst/>
            </a:prstGeom>
          </p:spPr>
        </p:pic>
      </p:grpSp>
      <p:sp>
        <p:nvSpPr>
          <p:cNvPr id="89" name="Object 89"/>
          <p:cNvSpPr txBox="1"/>
          <p:nvPr/>
        </p:nvSpPr>
        <p:spPr>
          <a:xfrm>
            <a:off x="2953762" y="853631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INDEX</a:t>
            </a:r>
            <a:endParaRPr lang="en-US" dirty="0"/>
          </a:p>
        </p:txBody>
      </p:sp>
      <p:sp>
        <p:nvSpPr>
          <p:cNvPr id="90" name="Object 90"/>
          <p:cNvSpPr txBox="1"/>
          <p:nvPr/>
        </p:nvSpPr>
        <p:spPr>
          <a:xfrm>
            <a:off x="1000582" y="853631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TITLE</a:t>
            </a:r>
            <a:endParaRPr lang="en-US" dirty="0"/>
          </a:p>
        </p:txBody>
      </p:sp>
      <p:sp>
        <p:nvSpPr>
          <p:cNvPr id="91" name="Object 91"/>
          <p:cNvSpPr txBox="1"/>
          <p:nvPr/>
        </p:nvSpPr>
        <p:spPr>
          <a:xfrm>
            <a:off x="1609525" y="2041857"/>
            <a:ext cx="2276676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market Sans Bold" pitchFamily="34" charset="0"/>
              </a:rPr>
              <a:t>기능 설명</a:t>
            </a:r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5599191" y="9803033"/>
            <a:ext cx="2354101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00" kern="0" spc="200" dirty="0">
                <a:solidFill>
                  <a:srgbClr val="C2C2C2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MIRI </a:t>
            </a:r>
            <a:r>
              <a:rPr lang="en-US" sz="1000" kern="0" spc="200" dirty="0">
                <a:solidFill>
                  <a:srgbClr val="C2C2C2"/>
                </a:solidFill>
                <a:latin typeface="G마켓 산스 TTF Medium" panose="02000000000000000000" pitchFamily="2" charset="-127"/>
                <a:cs typeface="Gmarket Sans Medium" pitchFamily="34" charset="0"/>
              </a:rPr>
              <a:t>COMPANY</a:t>
            </a:r>
            <a:endParaRPr lang="en-US" dirty="0"/>
          </a:p>
        </p:txBody>
      </p:sp>
      <p:sp>
        <p:nvSpPr>
          <p:cNvPr id="105" name="Object 105"/>
          <p:cNvSpPr txBox="1"/>
          <p:nvPr/>
        </p:nvSpPr>
        <p:spPr>
          <a:xfrm>
            <a:off x="11388776" y="4707382"/>
            <a:ext cx="4980474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900" dirty="0">
                <a:latin typeface="HY중고딕" panose="02030600000101010101" pitchFamily="18" charset="-127"/>
                <a:ea typeface="HY중고딕" panose="02030600000101010101" pitchFamily="18" charset="-127"/>
              </a:rPr>
              <a:t>DB</a:t>
            </a:r>
            <a:r>
              <a:rPr lang="ko-KR" altLang="en-US" sz="19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의 전체적인 아키텍처 구성 및 </a:t>
            </a:r>
            <a:r>
              <a:rPr lang="en-US" altLang="ko-KR" sz="1900" dirty="0">
                <a:latin typeface="HY중고딕" panose="02030600000101010101" pitchFamily="18" charset="-127"/>
                <a:ea typeface="HY중고딕" panose="02030600000101010101" pitchFamily="18" charset="-127"/>
              </a:rPr>
              <a:t>DB </a:t>
            </a:r>
            <a:r>
              <a:rPr lang="ko-KR" altLang="en-US" sz="1900" dirty="0">
                <a:latin typeface="HY중고딕" panose="02030600000101010101" pitchFamily="18" charset="-127"/>
                <a:ea typeface="HY중고딕" panose="02030600000101010101" pitchFamily="18" charset="-127"/>
              </a:rPr>
              <a:t>생성</a:t>
            </a:r>
            <a:endParaRPr lang="en-US" altLang="ko-KR" sz="19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9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900" dirty="0">
                <a:latin typeface="HY중고딕" panose="02030600000101010101" pitchFamily="18" charset="-127"/>
                <a:ea typeface="HY중고딕" panose="02030600000101010101" pitchFamily="18" charset="-127"/>
              </a:rPr>
              <a:t>https://github.com/gidopa/TeamProject</a:t>
            </a:r>
          </a:p>
        </p:txBody>
      </p:sp>
      <p:sp>
        <p:nvSpPr>
          <p:cNvPr id="106" name="Object 106"/>
          <p:cNvSpPr txBox="1"/>
          <p:nvPr/>
        </p:nvSpPr>
        <p:spPr>
          <a:xfrm>
            <a:off x="11853941" y="3968382"/>
            <a:ext cx="4240430" cy="554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00" b="1" kern="0" spc="-100" dirty="0">
                <a:solidFill>
                  <a:srgbClr val="F7F7F7"/>
                </a:solidFill>
                <a:latin typeface="Elice DigitalBaeum OTF" pitchFamily="34" charset="0"/>
                <a:cs typeface="Elice DigitalBaeum OTF" pitchFamily="34" charset="0"/>
              </a:rPr>
              <a:t>Description</a:t>
            </a:r>
            <a:endParaRPr lang="en-US" dirty="0"/>
          </a:p>
        </p:txBody>
      </p:sp>
      <p:sp>
        <p:nvSpPr>
          <p:cNvPr id="108" name="Object 108"/>
          <p:cNvSpPr txBox="1"/>
          <p:nvPr/>
        </p:nvSpPr>
        <p:spPr>
          <a:xfrm>
            <a:off x="184112" y="237911"/>
            <a:ext cx="31482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예일</a:t>
            </a:r>
          </a:p>
          <a:p>
            <a:pPr algn="ctr"/>
            <a:r>
              <a:rPr lang="en-US" sz="800" dirty="0">
                <a:solidFill>
                  <a:srgbClr val="FFFFFF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병원</a:t>
            </a:r>
            <a:endParaRPr lang="en-US" dirty="0"/>
          </a:p>
        </p:txBody>
      </p:sp>
      <p:sp>
        <p:nvSpPr>
          <p:cNvPr id="77" name="Object 97"/>
          <p:cNvSpPr txBox="1"/>
          <p:nvPr/>
        </p:nvSpPr>
        <p:spPr>
          <a:xfrm>
            <a:off x="14671897" y="835563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END</a:t>
            </a:r>
            <a:endParaRPr lang="en-US" dirty="0"/>
          </a:p>
        </p:txBody>
      </p:sp>
      <p:grpSp>
        <p:nvGrpSpPr>
          <p:cNvPr id="23" name="그룹 1013">
            <a:extLst>
              <a:ext uri="{FF2B5EF4-FFF2-40B4-BE49-F238E27FC236}">
                <a16:creationId xmlns:a16="http://schemas.microsoft.com/office/drawing/2014/main" id="{257B700F-CE9B-DD44-7A2B-AAA05F58879D}"/>
              </a:ext>
            </a:extLst>
          </p:cNvPr>
          <p:cNvGrpSpPr/>
          <p:nvPr/>
        </p:nvGrpSpPr>
        <p:grpSpPr>
          <a:xfrm>
            <a:off x="1625631" y="2957685"/>
            <a:ext cx="1428571" cy="466847"/>
            <a:chOff x="1625631" y="2957685"/>
            <a:chExt cx="1428571" cy="466847"/>
          </a:xfrm>
        </p:grpSpPr>
        <p:pic>
          <p:nvPicPr>
            <p:cNvPr id="25" name="Object 38">
              <a:extLst>
                <a:ext uri="{FF2B5EF4-FFF2-40B4-BE49-F238E27FC236}">
                  <a16:creationId xmlns:a16="http://schemas.microsoft.com/office/drawing/2014/main" id="{AED2D66A-29C5-0023-EA20-2FDAF0CAD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25631" y="2957685"/>
              <a:ext cx="1428571" cy="466847"/>
            </a:xfrm>
            <a:prstGeom prst="rect">
              <a:avLst/>
            </a:prstGeom>
          </p:spPr>
        </p:pic>
      </p:grpSp>
      <p:sp>
        <p:nvSpPr>
          <p:cNvPr id="32" name="Object 99">
            <a:extLst>
              <a:ext uri="{FF2B5EF4-FFF2-40B4-BE49-F238E27FC236}">
                <a16:creationId xmlns:a16="http://schemas.microsoft.com/office/drawing/2014/main" id="{DC3E6730-8AF8-731E-5A82-2822E70CD8A8}"/>
              </a:ext>
            </a:extLst>
          </p:cNvPr>
          <p:cNvSpPr txBox="1"/>
          <p:nvPr/>
        </p:nvSpPr>
        <p:spPr>
          <a:xfrm>
            <a:off x="3056367" y="2982722"/>
            <a:ext cx="227373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인터넷 강의 사이트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4" name="Object 100">
            <a:extLst>
              <a:ext uri="{FF2B5EF4-FFF2-40B4-BE49-F238E27FC236}">
                <a16:creationId xmlns:a16="http://schemas.microsoft.com/office/drawing/2014/main" id="{F3255196-6805-C8D4-06B7-982D7A611126}"/>
              </a:ext>
            </a:extLst>
          </p:cNvPr>
          <p:cNvSpPr txBox="1"/>
          <p:nvPr/>
        </p:nvSpPr>
        <p:spPr>
          <a:xfrm>
            <a:off x="1521149" y="3037248"/>
            <a:ext cx="16640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kern="0" spc="-100" dirty="0" err="1">
                <a:solidFill>
                  <a:srgbClr val="1AEBDC"/>
                </a:solidFill>
                <a:latin typeface="Elice DigitalBaeum OTF" pitchFamily="34" charset="0"/>
                <a:cs typeface="Elice DigitalBaeum OTF" pitchFamily="34" charset="0"/>
              </a:rPr>
              <a:t>프로젝트</a:t>
            </a:r>
            <a:endParaRPr lang="en-US" dirty="0"/>
          </a:p>
        </p:txBody>
      </p:sp>
      <p:sp>
        <p:nvSpPr>
          <p:cNvPr id="35" name="Object 101">
            <a:extLst>
              <a:ext uri="{FF2B5EF4-FFF2-40B4-BE49-F238E27FC236}">
                <a16:creationId xmlns:a16="http://schemas.microsoft.com/office/drawing/2014/main" id="{5B21969F-F3B9-AE93-9D76-6D7F75CEA092}"/>
              </a:ext>
            </a:extLst>
          </p:cNvPr>
          <p:cNvSpPr txBox="1"/>
          <p:nvPr/>
        </p:nvSpPr>
        <p:spPr>
          <a:xfrm>
            <a:off x="7452593" y="2967065"/>
            <a:ext cx="18132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박기도</a:t>
            </a:r>
            <a:r>
              <a:rPr lang="en-US" altLang="ko-KR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장원보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8" name="Object 103">
            <a:extLst>
              <a:ext uri="{FF2B5EF4-FFF2-40B4-BE49-F238E27FC236}">
                <a16:creationId xmlns:a16="http://schemas.microsoft.com/office/drawing/2014/main" id="{0772863D-663B-BDE1-DCB4-0CC3E64D72B3}"/>
              </a:ext>
            </a:extLst>
          </p:cNvPr>
          <p:cNvSpPr txBox="1"/>
          <p:nvPr/>
        </p:nvSpPr>
        <p:spPr>
          <a:xfrm>
            <a:off x="11689738" y="3000229"/>
            <a:ext cx="212992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DB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아키텍쳐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 구성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7" name="Object 95">
            <a:extLst>
              <a:ext uri="{FF2B5EF4-FFF2-40B4-BE49-F238E27FC236}">
                <a16:creationId xmlns:a16="http://schemas.microsoft.com/office/drawing/2014/main" id="{4851D7E9-0F9F-F2A9-DC59-32F3A2619531}"/>
              </a:ext>
            </a:extLst>
          </p:cNvPr>
          <p:cNvSpPr txBox="1"/>
          <p:nvPr/>
        </p:nvSpPr>
        <p:spPr>
          <a:xfrm>
            <a:off x="10508173" y="825550"/>
            <a:ext cx="17612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STORY</a:t>
            </a:r>
            <a:r>
              <a:rPr lang="ko-KR" altLang="en-US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 </a:t>
            </a:r>
            <a:r>
              <a:rPr lang="en-US" altLang="ko-KR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BOARD</a:t>
            </a:r>
            <a:endParaRPr lang="en-US" dirty="0"/>
          </a:p>
        </p:txBody>
      </p:sp>
      <p:sp>
        <p:nvSpPr>
          <p:cNvPr id="19" name="Object 47">
            <a:extLst>
              <a:ext uri="{FF2B5EF4-FFF2-40B4-BE49-F238E27FC236}">
                <a16:creationId xmlns:a16="http://schemas.microsoft.com/office/drawing/2014/main" id="{E9D96237-CE01-9405-2583-8760ADDB3B05}"/>
              </a:ext>
            </a:extLst>
          </p:cNvPr>
          <p:cNvSpPr txBox="1"/>
          <p:nvPr/>
        </p:nvSpPr>
        <p:spPr>
          <a:xfrm>
            <a:off x="4497111" y="853631"/>
            <a:ext cx="2074705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</a:rPr>
              <a:t>SERVICE</a:t>
            </a:r>
            <a:endParaRPr lang="en-US" dirty="0"/>
          </a:p>
        </p:txBody>
      </p:sp>
      <p:sp>
        <p:nvSpPr>
          <p:cNvPr id="20" name="Object 48">
            <a:extLst>
              <a:ext uri="{FF2B5EF4-FFF2-40B4-BE49-F238E27FC236}">
                <a16:creationId xmlns:a16="http://schemas.microsoft.com/office/drawing/2014/main" id="{0B66F769-A2BA-671E-D21E-1F0E2ED682A0}"/>
              </a:ext>
            </a:extLst>
          </p:cNvPr>
          <p:cNvSpPr txBox="1"/>
          <p:nvPr/>
        </p:nvSpPr>
        <p:spPr>
          <a:xfrm>
            <a:off x="6533988" y="844597"/>
            <a:ext cx="1884778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BENCH MARKING</a:t>
            </a:r>
            <a:endParaRPr lang="en-US" dirty="0"/>
          </a:p>
        </p:txBody>
      </p:sp>
      <p:sp>
        <p:nvSpPr>
          <p:cNvPr id="22" name="Object 49">
            <a:extLst>
              <a:ext uri="{FF2B5EF4-FFF2-40B4-BE49-F238E27FC236}">
                <a16:creationId xmlns:a16="http://schemas.microsoft.com/office/drawing/2014/main" id="{3B6134D1-5400-36AB-0E9D-019C59301EB1}"/>
              </a:ext>
            </a:extLst>
          </p:cNvPr>
          <p:cNvSpPr txBox="1"/>
          <p:nvPr/>
        </p:nvSpPr>
        <p:spPr>
          <a:xfrm>
            <a:off x="8475900" y="844597"/>
            <a:ext cx="1903830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FLOW CHART</a:t>
            </a:r>
            <a:endParaRPr lang="en-US" dirty="0"/>
          </a:p>
        </p:txBody>
      </p:sp>
      <p:sp>
        <p:nvSpPr>
          <p:cNvPr id="39" name="Object 51">
            <a:extLst>
              <a:ext uri="{FF2B5EF4-FFF2-40B4-BE49-F238E27FC236}">
                <a16:creationId xmlns:a16="http://schemas.microsoft.com/office/drawing/2014/main" id="{F82429A3-4A21-94EA-D0DC-3671C08BFFDB}"/>
              </a:ext>
            </a:extLst>
          </p:cNvPr>
          <p:cNvSpPr txBox="1"/>
          <p:nvPr/>
        </p:nvSpPr>
        <p:spPr>
          <a:xfrm>
            <a:off x="12507211" y="835563"/>
            <a:ext cx="1665990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DASHBOARD</a:t>
            </a:r>
            <a:endParaRPr 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46D1539-BE45-66B8-7D82-B2AC843D5A90}"/>
              </a:ext>
            </a:extLst>
          </p:cNvPr>
          <p:cNvGrpSpPr/>
          <p:nvPr/>
        </p:nvGrpSpPr>
        <p:grpSpPr>
          <a:xfrm>
            <a:off x="6024022" y="2947068"/>
            <a:ext cx="1428571" cy="466847"/>
            <a:chOff x="5657375" y="2957685"/>
            <a:chExt cx="1428571" cy="466847"/>
          </a:xfrm>
        </p:grpSpPr>
        <p:grpSp>
          <p:nvGrpSpPr>
            <p:cNvPr id="4" name="그룹 1014">
              <a:extLst>
                <a:ext uri="{FF2B5EF4-FFF2-40B4-BE49-F238E27FC236}">
                  <a16:creationId xmlns:a16="http://schemas.microsoft.com/office/drawing/2014/main" id="{3C5FB6A5-972E-5186-92CC-3068920A21F5}"/>
                </a:ext>
              </a:extLst>
            </p:cNvPr>
            <p:cNvGrpSpPr/>
            <p:nvPr/>
          </p:nvGrpSpPr>
          <p:grpSpPr>
            <a:xfrm>
              <a:off x="5657375" y="2957685"/>
              <a:ext cx="1428571" cy="466847"/>
              <a:chOff x="5657375" y="2957685"/>
              <a:chExt cx="1428571" cy="466847"/>
            </a:xfrm>
          </p:grpSpPr>
          <p:pic>
            <p:nvPicPr>
              <p:cNvPr id="7" name="Object 41">
                <a:extLst>
                  <a:ext uri="{FF2B5EF4-FFF2-40B4-BE49-F238E27FC236}">
                    <a16:creationId xmlns:a16="http://schemas.microsoft.com/office/drawing/2014/main" id="{5E6CF0C1-57E9-6C09-B0CD-408EF06A26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657375" y="2957685"/>
                <a:ext cx="1428571" cy="466847"/>
              </a:xfrm>
              <a:prstGeom prst="rect">
                <a:avLst/>
              </a:prstGeom>
            </p:spPr>
          </p:pic>
        </p:grpSp>
        <p:sp>
          <p:nvSpPr>
            <p:cNvPr id="5" name="Object 102">
              <a:extLst>
                <a:ext uri="{FF2B5EF4-FFF2-40B4-BE49-F238E27FC236}">
                  <a16:creationId xmlns:a16="http://schemas.microsoft.com/office/drawing/2014/main" id="{8B36DAF7-5BA1-2F62-7C9A-AD41CA106E7B}"/>
                </a:ext>
              </a:extLst>
            </p:cNvPr>
            <p:cNvSpPr txBox="1"/>
            <p:nvPr/>
          </p:nvSpPr>
          <p:spPr>
            <a:xfrm>
              <a:off x="5785219" y="3019574"/>
              <a:ext cx="1179503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600" b="1" kern="0" spc="-100" dirty="0">
                  <a:solidFill>
                    <a:srgbClr val="1AEBDC"/>
                  </a:solidFill>
                  <a:latin typeface="Elice DigitalBaeum OTF" pitchFamily="34" charset="0"/>
                  <a:cs typeface="Elice DigitalBaeum OTF" pitchFamily="34" charset="0"/>
                </a:rPr>
                <a:t>담당자</a:t>
              </a:r>
              <a:endParaRPr 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D9BFFC6-D0F7-DA23-6E4C-035D72B13A5B}"/>
              </a:ext>
            </a:extLst>
          </p:cNvPr>
          <p:cNvGrpSpPr/>
          <p:nvPr/>
        </p:nvGrpSpPr>
        <p:grpSpPr>
          <a:xfrm>
            <a:off x="10260355" y="2972752"/>
            <a:ext cx="1429385" cy="467359"/>
            <a:chOff x="9839325" y="3002303"/>
            <a:chExt cx="1429385" cy="467359"/>
          </a:xfrm>
        </p:grpSpPr>
        <p:grpSp>
          <p:nvGrpSpPr>
            <p:cNvPr id="10" name="그룹 3">
              <a:extLst>
                <a:ext uri="{FF2B5EF4-FFF2-40B4-BE49-F238E27FC236}">
                  <a16:creationId xmlns:a16="http://schemas.microsoft.com/office/drawing/2014/main" id="{EEE573BD-A77B-FAEA-A193-9825FB657B34}"/>
                </a:ext>
              </a:extLst>
            </p:cNvPr>
            <p:cNvGrpSpPr>
              <a:grpSpLocks/>
            </p:cNvGrpSpPr>
            <p:nvPr/>
          </p:nvGrpSpPr>
          <p:grpSpPr>
            <a:xfrm>
              <a:off x="9839325" y="3002303"/>
              <a:ext cx="1429385" cy="467359"/>
              <a:chOff x="6035675" y="2957830"/>
              <a:chExt cx="1429385" cy="467359"/>
            </a:xfrm>
          </p:grpSpPr>
          <p:pic>
            <p:nvPicPr>
              <p:cNvPr id="13" name="그림 2" descr="/temp/image67.png">
                <a:extLst>
                  <a:ext uri="{FF2B5EF4-FFF2-40B4-BE49-F238E27FC236}">
                    <a16:creationId xmlns:a16="http://schemas.microsoft.com/office/drawing/2014/main" id="{74362C09-42EA-C1DA-66FB-7F3018F75B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035675" y="2957830"/>
                <a:ext cx="1429385" cy="467359"/>
              </a:xfrm>
              <a:prstGeom prst="rect">
                <a:avLst/>
              </a:prstGeom>
              <a:noFill/>
            </p:spPr>
          </p:pic>
        </p:grpSp>
        <p:sp>
          <p:nvSpPr>
            <p:cNvPr id="11" name="텍스트 상자 1">
              <a:extLst>
                <a:ext uri="{FF2B5EF4-FFF2-40B4-BE49-F238E27FC236}">
                  <a16:creationId xmlns:a16="http://schemas.microsoft.com/office/drawing/2014/main" id="{AE0D3B3D-DBC8-3FDC-A7E8-D859E1C96AFD}"/>
                </a:ext>
              </a:extLst>
            </p:cNvPr>
            <p:cNvSpPr txBox="1">
              <a:spLocks/>
            </p:cNvSpPr>
            <p:nvPr/>
          </p:nvSpPr>
          <p:spPr>
            <a:xfrm>
              <a:off x="9880604" y="3065042"/>
              <a:ext cx="1346825" cy="33855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>
                <a:buFontTx/>
                <a:buNone/>
              </a:pPr>
              <a:r>
                <a:rPr lang="ko-KR" altLang="en-US" sz="1600" b="1" spc="-90" dirty="0">
                  <a:solidFill>
                    <a:srgbClr val="1AEBDC"/>
                  </a:solidFill>
                  <a:latin typeface="Elice DigitalBaeum OTF" charset="0"/>
                  <a:cs typeface="Elice DigitalBaeum OTF" charset="0"/>
                </a:rPr>
                <a:t>세부페이지</a:t>
              </a:r>
              <a:endParaRPr lang="ko-KR" altLang="en-US" sz="1600" b="1" dirty="0">
                <a:solidFill>
                  <a:srgbClr val="1AEBDC"/>
                </a:solidFill>
                <a:latin typeface="Elice DigitalBaeum OTF" charset="0"/>
                <a:cs typeface="Elice DigitalBaeum OTF" charset="0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2398568F-6E65-04B5-A67F-ED4E75E6CB7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8" y="3564957"/>
            <a:ext cx="4846956" cy="267334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0D9C2DE3-2E35-19F2-6E92-CE0E2519534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8" y="6237455"/>
            <a:ext cx="4844910" cy="3137657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7B77432F-6747-E4F6-C8B6-2804B57A30C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848" y="3500270"/>
            <a:ext cx="5061714" cy="3601878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6A3807A3-395B-7624-5986-34C882E551F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866" y="7102148"/>
            <a:ext cx="5044696" cy="227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32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3028" y="571429"/>
            <a:ext cx="1903821" cy="1145116"/>
            <a:chOff x="4573028" y="571429"/>
            <a:chExt cx="1903821" cy="1145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02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4468" y="562394"/>
            <a:ext cx="1903821" cy="1145116"/>
            <a:chOff x="6524468" y="562394"/>
            <a:chExt cx="1903821" cy="11451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4468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75908" y="571918"/>
            <a:ext cx="1903821" cy="1145116"/>
            <a:chOff x="8475908" y="571918"/>
            <a:chExt cx="1903821" cy="11451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5908" y="571918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36872" y="467156"/>
            <a:ext cx="1903821" cy="1145116"/>
            <a:chOff x="10436872" y="467156"/>
            <a:chExt cx="1903821" cy="11451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36872" y="467156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88311" y="553360"/>
            <a:ext cx="1903821" cy="1145116"/>
            <a:chOff x="12388311" y="553360"/>
            <a:chExt cx="1903821" cy="11451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8831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39751" y="553360"/>
            <a:ext cx="1903821" cy="1145116"/>
            <a:chOff x="14339751" y="553360"/>
            <a:chExt cx="1903821" cy="11451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3975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621588" y="571429"/>
            <a:ext cx="1903821" cy="1145116"/>
            <a:chOff x="2621588" y="571429"/>
            <a:chExt cx="1903821" cy="114511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158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6667" y="571429"/>
            <a:ext cx="1907303" cy="1145116"/>
            <a:chOff x="666667" y="571429"/>
            <a:chExt cx="1907303" cy="11451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667" y="571429"/>
              <a:ext cx="1907303" cy="11451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63744" y="1241860"/>
            <a:ext cx="16952381" cy="8284585"/>
            <a:chOff x="663744" y="1241860"/>
            <a:chExt cx="16952381" cy="828458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3744" y="1241860"/>
              <a:ext cx="16952381" cy="82845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369250" y="9788745"/>
            <a:ext cx="171429" cy="171429"/>
            <a:chOff x="16369250" y="9788745"/>
            <a:chExt cx="171429" cy="17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69250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243572" y="9788745"/>
            <a:ext cx="171429" cy="171429"/>
            <a:chOff x="16243572" y="9788745"/>
            <a:chExt cx="171429" cy="1714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43572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409668" y="2229668"/>
            <a:ext cx="10256999" cy="42857"/>
            <a:chOff x="6409668" y="2229668"/>
            <a:chExt cx="10256999" cy="4285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09668" y="2229668"/>
              <a:ext cx="10256999" cy="4285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308273" y="4634204"/>
            <a:ext cx="5323810" cy="359110"/>
            <a:chOff x="11308273" y="4634204"/>
            <a:chExt cx="5323810" cy="35911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08273" y="4634204"/>
              <a:ext cx="5323810" cy="35911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310052" y="3845247"/>
            <a:ext cx="5333333" cy="844702"/>
            <a:chOff x="11310052" y="3845247"/>
            <a:chExt cx="5333333" cy="84470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10052" y="3845247"/>
              <a:ext cx="5333333" cy="84470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311544" y="4537898"/>
            <a:ext cx="5333333" cy="266029"/>
            <a:chOff x="11311544" y="4537898"/>
            <a:chExt cx="5333333" cy="26602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11544" y="4537898"/>
              <a:ext cx="5333333" cy="26602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295932" y="5152063"/>
            <a:ext cx="5361905" cy="21429"/>
            <a:chOff x="11295932" y="5152063"/>
            <a:chExt cx="5361905" cy="2142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95932" y="5152063"/>
              <a:ext cx="5361905" cy="21429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295932" y="5749982"/>
            <a:ext cx="5361905" cy="21429"/>
            <a:chOff x="11295932" y="5749982"/>
            <a:chExt cx="5361905" cy="21429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95932" y="5749982"/>
              <a:ext cx="5361905" cy="21429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1304762" y="6347900"/>
            <a:ext cx="5361905" cy="21429"/>
            <a:chOff x="11304762" y="6347900"/>
            <a:chExt cx="5361905" cy="21429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6347900"/>
              <a:ext cx="5361905" cy="21429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1304762" y="6945818"/>
            <a:ext cx="5361905" cy="21429"/>
            <a:chOff x="11304762" y="6945818"/>
            <a:chExt cx="5361905" cy="21429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6945818"/>
              <a:ext cx="5361905" cy="21429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1304762" y="7543737"/>
            <a:ext cx="5361905" cy="21429"/>
            <a:chOff x="11304762" y="7543737"/>
            <a:chExt cx="5361905" cy="21429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7543737"/>
              <a:ext cx="5361905" cy="21429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1304762" y="8141655"/>
            <a:ext cx="5361905" cy="21429"/>
            <a:chOff x="11304762" y="8141655"/>
            <a:chExt cx="5361905" cy="21429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8141655"/>
              <a:ext cx="5361905" cy="21429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1295442" y="4524806"/>
            <a:ext cx="5361905" cy="21429"/>
            <a:chOff x="11295442" y="4524806"/>
            <a:chExt cx="5361905" cy="21429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295442" y="4524806"/>
              <a:ext cx="5361905" cy="2142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1281646" y="3816676"/>
            <a:ext cx="5385021" cy="4945229"/>
            <a:chOff x="11281646" y="3816676"/>
            <a:chExt cx="5385021" cy="4945229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281646" y="3816676"/>
              <a:ext cx="5385021" cy="4945229"/>
            </a:xfrm>
            <a:prstGeom prst="rect">
              <a:avLst/>
            </a:prstGeom>
          </p:spPr>
        </p:pic>
      </p:grpSp>
      <p:sp>
        <p:nvSpPr>
          <p:cNvPr id="89" name="Object 89"/>
          <p:cNvSpPr txBox="1"/>
          <p:nvPr/>
        </p:nvSpPr>
        <p:spPr>
          <a:xfrm>
            <a:off x="2953762" y="853631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INDEX</a:t>
            </a:r>
            <a:endParaRPr lang="en-US" dirty="0"/>
          </a:p>
        </p:txBody>
      </p:sp>
      <p:sp>
        <p:nvSpPr>
          <p:cNvPr id="90" name="Object 90"/>
          <p:cNvSpPr txBox="1"/>
          <p:nvPr/>
        </p:nvSpPr>
        <p:spPr>
          <a:xfrm>
            <a:off x="1000582" y="853631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TITLE</a:t>
            </a:r>
            <a:endParaRPr lang="en-US" dirty="0"/>
          </a:p>
        </p:txBody>
      </p:sp>
      <p:sp>
        <p:nvSpPr>
          <p:cNvPr id="91" name="Object 91"/>
          <p:cNvSpPr txBox="1"/>
          <p:nvPr/>
        </p:nvSpPr>
        <p:spPr>
          <a:xfrm>
            <a:off x="1609524" y="2041857"/>
            <a:ext cx="2583711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market Sans Bold" pitchFamily="34" charset="0"/>
              </a:rPr>
              <a:t>기능 설명</a:t>
            </a:r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5599191" y="9803033"/>
            <a:ext cx="2354101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00" kern="0" spc="200" dirty="0">
                <a:solidFill>
                  <a:srgbClr val="C2C2C2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MIRI </a:t>
            </a:r>
            <a:r>
              <a:rPr lang="en-US" sz="1000" kern="0" spc="200" dirty="0">
                <a:solidFill>
                  <a:srgbClr val="C2C2C2"/>
                </a:solidFill>
                <a:latin typeface="G마켓 산스 TTF Medium" panose="02000000000000000000" pitchFamily="2" charset="-127"/>
                <a:cs typeface="Gmarket Sans Medium" pitchFamily="34" charset="0"/>
              </a:rPr>
              <a:t>COMPANY</a:t>
            </a:r>
            <a:endParaRPr lang="en-US" dirty="0"/>
          </a:p>
        </p:txBody>
      </p:sp>
      <p:sp>
        <p:nvSpPr>
          <p:cNvPr id="105" name="Object 105"/>
          <p:cNvSpPr txBox="1"/>
          <p:nvPr/>
        </p:nvSpPr>
        <p:spPr>
          <a:xfrm>
            <a:off x="11388775" y="4707381"/>
            <a:ext cx="5151903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pitchFamily="34" charset="0"/>
              </a:rPr>
              <a:t>강의 등록 시 </a:t>
            </a:r>
            <a:r>
              <a:rPr lang="ko-KR" altLang="en-US" sz="190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pitchFamily="34" charset="0"/>
              </a:rPr>
              <a:t>가격란에</a:t>
            </a:r>
            <a:r>
              <a:rPr lang="ko-KR" altLang="en-US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pitchFamily="34" charset="0"/>
              </a:rPr>
              <a:t> 숫자만 입력했는지</a:t>
            </a:r>
            <a:r>
              <a:rPr lang="en-US" altLang="ko-KR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pitchFamily="34" charset="0"/>
              </a:rPr>
              <a:t>,</a:t>
            </a:r>
          </a:p>
          <a:p>
            <a:endParaRPr lang="en-US" altLang="ko-KR" sz="19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Pretendard Medium" pitchFamily="34" charset="0"/>
            </a:endParaRPr>
          </a:p>
          <a:p>
            <a:r>
              <a:rPr lang="ko-KR" altLang="en-US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pitchFamily="34" charset="0"/>
              </a:rPr>
              <a:t>강의 제목이 중복되는지 유효성 검사</a:t>
            </a:r>
            <a:endParaRPr lang="en-US" altLang="ko-KR" sz="19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Pretendard Medium" pitchFamily="34" charset="0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1853941" y="3968382"/>
            <a:ext cx="4240430" cy="554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00" b="1" kern="0" spc="-100" dirty="0">
                <a:solidFill>
                  <a:srgbClr val="F7F7F7"/>
                </a:solidFill>
                <a:latin typeface="Elice DigitalBaeum OTF" pitchFamily="34" charset="0"/>
                <a:cs typeface="Elice DigitalBaeum OTF" pitchFamily="34" charset="0"/>
              </a:rPr>
              <a:t>Description</a:t>
            </a:r>
            <a:endParaRPr lang="en-US" dirty="0"/>
          </a:p>
        </p:txBody>
      </p:sp>
      <p:sp>
        <p:nvSpPr>
          <p:cNvPr id="108" name="Object 108"/>
          <p:cNvSpPr txBox="1"/>
          <p:nvPr/>
        </p:nvSpPr>
        <p:spPr>
          <a:xfrm>
            <a:off x="184112" y="237911"/>
            <a:ext cx="31482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예일</a:t>
            </a:r>
          </a:p>
          <a:p>
            <a:pPr algn="ctr"/>
            <a:r>
              <a:rPr lang="en-US" sz="800" dirty="0">
                <a:solidFill>
                  <a:srgbClr val="FFFFFF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병원</a:t>
            </a:r>
            <a:endParaRPr lang="en-US" dirty="0"/>
          </a:p>
        </p:txBody>
      </p:sp>
      <p:sp>
        <p:nvSpPr>
          <p:cNvPr id="77" name="Object 97"/>
          <p:cNvSpPr txBox="1"/>
          <p:nvPr/>
        </p:nvSpPr>
        <p:spPr>
          <a:xfrm>
            <a:off x="14671897" y="835563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END</a:t>
            </a:r>
            <a:endParaRPr lang="en-US" dirty="0"/>
          </a:p>
        </p:txBody>
      </p:sp>
      <p:grpSp>
        <p:nvGrpSpPr>
          <p:cNvPr id="23" name="그룹 1013">
            <a:extLst>
              <a:ext uri="{FF2B5EF4-FFF2-40B4-BE49-F238E27FC236}">
                <a16:creationId xmlns:a16="http://schemas.microsoft.com/office/drawing/2014/main" id="{257B700F-CE9B-DD44-7A2B-AAA05F58879D}"/>
              </a:ext>
            </a:extLst>
          </p:cNvPr>
          <p:cNvGrpSpPr/>
          <p:nvPr/>
        </p:nvGrpSpPr>
        <p:grpSpPr>
          <a:xfrm>
            <a:off x="1625631" y="2957685"/>
            <a:ext cx="1428571" cy="466847"/>
            <a:chOff x="1625631" y="2957685"/>
            <a:chExt cx="1428571" cy="466847"/>
          </a:xfrm>
        </p:grpSpPr>
        <p:pic>
          <p:nvPicPr>
            <p:cNvPr id="25" name="Object 38">
              <a:extLst>
                <a:ext uri="{FF2B5EF4-FFF2-40B4-BE49-F238E27FC236}">
                  <a16:creationId xmlns:a16="http://schemas.microsoft.com/office/drawing/2014/main" id="{AED2D66A-29C5-0023-EA20-2FDAF0CAD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25631" y="2957685"/>
              <a:ext cx="1428571" cy="466847"/>
            </a:xfrm>
            <a:prstGeom prst="rect">
              <a:avLst/>
            </a:prstGeom>
          </p:spPr>
        </p:pic>
      </p:grpSp>
      <p:sp>
        <p:nvSpPr>
          <p:cNvPr id="32" name="Object 99">
            <a:extLst>
              <a:ext uri="{FF2B5EF4-FFF2-40B4-BE49-F238E27FC236}">
                <a16:creationId xmlns:a16="http://schemas.microsoft.com/office/drawing/2014/main" id="{DC3E6730-8AF8-731E-5A82-2822E70CD8A8}"/>
              </a:ext>
            </a:extLst>
          </p:cNvPr>
          <p:cNvSpPr txBox="1"/>
          <p:nvPr/>
        </p:nvSpPr>
        <p:spPr>
          <a:xfrm>
            <a:off x="3054202" y="2973894"/>
            <a:ext cx="229120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>
                <a:latin typeface="HY중고딕" panose="02030600000101010101" pitchFamily="18" charset="-127"/>
                <a:ea typeface="HY중고딕" panose="02030600000101010101" pitchFamily="18" charset="-127"/>
              </a:rPr>
              <a:t>인터넷 강의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사이트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4" name="Object 100">
            <a:extLst>
              <a:ext uri="{FF2B5EF4-FFF2-40B4-BE49-F238E27FC236}">
                <a16:creationId xmlns:a16="http://schemas.microsoft.com/office/drawing/2014/main" id="{F3255196-6805-C8D4-06B7-982D7A611126}"/>
              </a:ext>
            </a:extLst>
          </p:cNvPr>
          <p:cNvSpPr txBox="1"/>
          <p:nvPr/>
        </p:nvSpPr>
        <p:spPr>
          <a:xfrm>
            <a:off x="1521149" y="3037248"/>
            <a:ext cx="16640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kern="0" spc="-100" dirty="0" err="1">
                <a:solidFill>
                  <a:srgbClr val="1AEBDC"/>
                </a:solidFill>
                <a:latin typeface="Elice DigitalBaeum OTF" pitchFamily="34" charset="0"/>
                <a:cs typeface="Elice DigitalBaeum OTF" pitchFamily="34" charset="0"/>
              </a:rPr>
              <a:t>프로젝트</a:t>
            </a:r>
            <a:endParaRPr lang="en-US" dirty="0"/>
          </a:p>
        </p:txBody>
      </p:sp>
      <p:sp>
        <p:nvSpPr>
          <p:cNvPr id="35" name="Object 101">
            <a:extLst>
              <a:ext uri="{FF2B5EF4-FFF2-40B4-BE49-F238E27FC236}">
                <a16:creationId xmlns:a16="http://schemas.microsoft.com/office/drawing/2014/main" id="{5B21969F-F3B9-AE93-9D76-6D7F75CEA092}"/>
              </a:ext>
            </a:extLst>
          </p:cNvPr>
          <p:cNvSpPr txBox="1"/>
          <p:nvPr/>
        </p:nvSpPr>
        <p:spPr>
          <a:xfrm>
            <a:off x="7452593" y="2977416"/>
            <a:ext cx="98752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장영훈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8" name="Object 103">
            <a:extLst>
              <a:ext uri="{FF2B5EF4-FFF2-40B4-BE49-F238E27FC236}">
                <a16:creationId xmlns:a16="http://schemas.microsoft.com/office/drawing/2014/main" id="{0772863D-663B-BDE1-DCB4-0CC3E64D72B3}"/>
              </a:ext>
            </a:extLst>
          </p:cNvPr>
          <p:cNvSpPr txBox="1"/>
          <p:nvPr/>
        </p:nvSpPr>
        <p:spPr>
          <a:xfrm>
            <a:off x="11689740" y="2971757"/>
            <a:ext cx="370266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강의 등록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/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상세 등록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/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추가 등록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7" name="Object 95">
            <a:extLst>
              <a:ext uri="{FF2B5EF4-FFF2-40B4-BE49-F238E27FC236}">
                <a16:creationId xmlns:a16="http://schemas.microsoft.com/office/drawing/2014/main" id="{4851D7E9-0F9F-F2A9-DC59-32F3A2619531}"/>
              </a:ext>
            </a:extLst>
          </p:cNvPr>
          <p:cNvSpPr txBox="1"/>
          <p:nvPr/>
        </p:nvSpPr>
        <p:spPr>
          <a:xfrm>
            <a:off x="10508173" y="825550"/>
            <a:ext cx="17612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STORY</a:t>
            </a:r>
            <a:r>
              <a:rPr lang="ko-KR" altLang="en-US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 </a:t>
            </a:r>
            <a:r>
              <a:rPr lang="en-US" altLang="ko-KR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BOARD</a:t>
            </a:r>
            <a:endParaRPr lang="en-US" dirty="0"/>
          </a:p>
        </p:txBody>
      </p:sp>
      <p:sp>
        <p:nvSpPr>
          <p:cNvPr id="19" name="Object 47">
            <a:extLst>
              <a:ext uri="{FF2B5EF4-FFF2-40B4-BE49-F238E27FC236}">
                <a16:creationId xmlns:a16="http://schemas.microsoft.com/office/drawing/2014/main" id="{E9D96237-CE01-9405-2583-8760ADDB3B05}"/>
              </a:ext>
            </a:extLst>
          </p:cNvPr>
          <p:cNvSpPr txBox="1"/>
          <p:nvPr/>
        </p:nvSpPr>
        <p:spPr>
          <a:xfrm>
            <a:off x="4497111" y="853631"/>
            <a:ext cx="2074705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</a:rPr>
              <a:t>SERVICE</a:t>
            </a:r>
            <a:endParaRPr lang="en-US" dirty="0"/>
          </a:p>
        </p:txBody>
      </p:sp>
      <p:sp>
        <p:nvSpPr>
          <p:cNvPr id="20" name="Object 48">
            <a:extLst>
              <a:ext uri="{FF2B5EF4-FFF2-40B4-BE49-F238E27FC236}">
                <a16:creationId xmlns:a16="http://schemas.microsoft.com/office/drawing/2014/main" id="{0B66F769-A2BA-671E-D21E-1F0E2ED682A0}"/>
              </a:ext>
            </a:extLst>
          </p:cNvPr>
          <p:cNvSpPr txBox="1"/>
          <p:nvPr/>
        </p:nvSpPr>
        <p:spPr>
          <a:xfrm>
            <a:off x="6533988" y="844597"/>
            <a:ext cx="1884778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BENCH MARKING</a:t>
            </a:r>
            <a:endParaRPr lang="en-US" dirty="0"/>
          </a:p>
        </p:txBody>
      </p:sp>
      <p:sp>
        <p:nvSpPr>
          <p:cNvPr id="22" name="Object 49">
            <a:extLst>
              <a:ext uri="{FF2B5EF4-FFF2-40B4-BE49-F238E27FC236}">
                <a16:creationId xmlns:a16="http://schemas.microsoft.com/office/drawing/2014/main" id="{3B6134D1-5400-36AB-0E9D-019C59301EB1}"/>
              </a:ext>
            </a:extLst>
          </p:cNvPr>
          <p:cNvSpPr txBox="1"/>
          <p:nvPr/>
        </p:nvSpPr>
        <p:spPr>
          <a:xfrm>
            <a:off x="8475900" y="844597"/>
            <a:ext cx="1903830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FLOW CHART</a:t>
            </a:r>
            <a:endParaRPr lang="en-US" dirty="0"/>
          </a:p>
        </p:txBody>
      </p:sp>
      <p:sp>
        <p:nvSpPr>
          <p:cNvPr id="39" name="Object 51">
            <a:extLst>
              <a:ext uri="{FF2B5EF4-FFF2-40B4-BE49-F238E27FC236}">
                <a16:creationId xmlns:a16="http://schemas.microsoft.com/office/drawing/2014/main" id="{F82429A3-4A21-94EA-D0DC-3671C08BFFDB}"/>
              </a:ext>
            </a:extLst>
          </p:cNvPr>
          <p:cNvSpPr txBox="1"/>
          <p:nvPr/>
        </p:nvSpPr>
        <p:spPr>
          <a:xfrm>
            <a:off x="12507211" y="835563"/>
            <a:ext cx="1665990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DASHBOARD</a:t>
            </a:r>
            <a:endParaRPr 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DF1970C-2C64-E7E8-94AC-543886A79845}"/>
              </a:ext>
            </a:extLst>
          </p:cNvPr>
          <p:cNvGrpSpPr/>
          <p:nvPr/>
        </p:nvGrpSpPr>
        <p:grpSpPr>
          <a:xfrm>
            <a:off x="6024022" y="2947068"/>
            <a:ext cx="1428571" cy="466847"/>
            <a:chOff x="5657375" y="2957685"/>
            <a:chExt cx="1428571" cy="466847"/>
          </a:xfrm>
        </p:grpSpPr>
        <p:grpSp>
          <p:nvGrpSpPr>
            <p:cNvPr id="4" name="그룹 1014">
              <a:extLst>
                <a:ext uri="{FF2B5EF4-FFF2-40B4-BE49-F238E27FC236}">
                  <a16:creationId xmlns:a16="http://schemas.microsoft.com/office/drawing/2014/main" id="{0CA7593A-F843-B926-4981-C8B9340D3F40}"/>
                </a:ext>
              </a:extLst>
            </p:cNvPr>
            <p:cNvGrpSpPr/>
            <p:nvPr/>
          </p:nvGrpSpPr>
          <p:grpSpPr>
            <a:xfrm>
              <a:off x="5657375" y="2957685"/>
              <a:ext cx="1428571" cy="466847"/>
              <a:chOff x="5657375" y="2957685"/>
              <a:chExt cx="1428571" cy="466847"/>
            </a:xfrm>
          </p:grpSpPr>
          <p:pic>
            <p:nvPicPr>
              <p:cNvPr id="7" name="Object 41">
                <a:extLst>
                  <a:ext uri="{FF2B5EF4-FFF2-40B4-BE49-F238E27FC236}">
                    <a16:creationId xmlns:a16="http://schemas.microsoft.com/office/drawing/2014/main" id="{D00BE799-5BB1-2B4C-8673-3FD54ADB21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657375" y="2957685"/>
                <a:ext cx="1428571" cy="466847"/>
              </a:xfrm>
              <a:prstGeom prst="rect">
                <a:avLst/>
              </a:prstGeom>
            </p:spPr>
          </p:pic>
        </p:grpSp>
        <p:sp>
          <p:nvSpPr>
            <p:cNvPr id="5" name="Object 102">
              <a:extLst>
                <a:ext uri="{FF2B5EF4-FFF2-40B4-BE49-F238E27FC236}">
                  <a16:creationId xmlns:a16="http://schemas.microsoft.com/office/drawing/2014/main" id="{215C33C5-8607-B8D1-6550-A3C1F9AC8DDF}"/>
                </a:ext>
              </a:extLst>
            </p:cNvPr>
            <p:cNvSpPr txBox="1"/>
            <p:nvPr/>
          </p:nvSpPr>
          <p:spPr>
            <a:xfrm>
              <a:off x="5785219" y="3019574"/>
              <a:ext cx="1179503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600" b="1" kern="0" spc="-100" dirty="0">
                  <a:solidFill>
                    <a:srgbClr val="1AEBDC"/>
                  </a:solidFill>
                  <a:latin typeface="Elice DigitalBaeum OTF" pitchFamily="34" charset="0"/>
                  <a:cs typeface="Elice DigitalBaeum OTF" pitchFamily="34" charset="0"/>
                </a:rPr>
                <a:t>담당자</a:t>
              </a:r>
              <a:endParaRPr 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B32EBCD-517E-370A-0A87-622134E1CFA9}"/>
              </a:ext>
            </a:extLst>
          </p:cNvPr>
          <p:cNvGrpSpPr/>
          <p:nvPr/>
        </p:nvGrpSpPr>
        <p:grpSpPr>
          <a:xfrm>
            <a:off x="10260355" y="2972752"/>
            <a:ext cx="1429385" cy="467359"/>
            <a:chOff x="9839325" y="3002303"/>
            <a:chExt cx="1429385" cy="467359"/>
          </a:xfrm>
        </p:grpSpPr>
        <p:grpSp>
          <p:nvGrpSpPr>
            <p:cNvPr id="10" name="그룹 3">
              <a:extLst>
                <a:ext uri="{FF2B5EF4-FFF2-40B4-BE49-F238E27FC236}">
                  <a16:creationId xmlns:a16="http://schemas.microsoft.com/office/drawing/2014/main" id="{2ED967A9-A32D-8D24-B20C-839F6C3EE4EE}"/>
                </a:ext>
              </a:extLst>
            </p:cNvPr>
            <p:cNvGrpSpPr>
              <a:grpSpLocks/>
            </p:cNvGrpSpPr>
            <p:nvPr/>
          </p:nvGrpSpPr>
          <p:grpSpPr>
            <a:xfrm>
              <a:off x="9839325" y="3002303"/>
              <a:ext cx="1429385" cy="467359"/>
              <a:chOff x="6035675" y="2957830"/>
              <a:chExt cx="1429385" cy="467359"/>
            </a:xfrm>
          </p:grpSpPr>
          <p:pic>
            <p:nvPicPr>
              <p:cNvPr id="13" name="그림 2" descr="/temp/image67.png">
                <a:extLst>
                  <a:ext uri="{FF2B5EF4-FFF2-40B4-BE49-F238E27FC236}">
                    <a16:creationId xmlns:a16="http://schemas.microsoft.com/office/drawing/2014/main" id="{A0B38C3F-0BE8-8FE1-EF04-7ABBBBD776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035675" y="2957830"/>
                <a:ext cx="1429385" cy="467359"/>
              </a:xfrm>
              <a:prstGeom prst="rect">
                <a:avLst/>
              </a:prstGeom>
              <a:noFill/>
            </p:spPr>
          </p:pic>
        </p:grpSp>
        <p:sp>
          <p:nvSpPr>
            <p:cNvPr id="11" name="텍스트 상자 1">
              <a:extLst>
                <a:ext uri="{FF2B5EF4-FFF2-40B4-BE49-F238E27FC236}">
                  <a16:creationId xmlns:a16="http://schemas.microsoft.com/office/drawing/2014/main" id="{B937A3B0-1294-7450-3F68-D04CF7A39806}"/>
                </a:ext>
              </a:extLst>
            </p:cNvPr>
            <p:cNvSpPr txBox="1">
              <a:spLocks/>
            </p:cNvSpPr>
            <p:nvPr/>
          </p:nvSpPr>
          <p:spPr>
            <a:xfrm>
              <a:off x="9880604" y="3065042"/>
              <a:ext cx="1346825" cy="33855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>
                <a:buFontTx/>
                <a:buNone/>
              </a:pPr>
              <a:r>
                <a:rPr lang="ko-KR" altLang="en-US" sz="1600" b="1" spc="-90" dirty="0">
                  <a:solidFill>
                    <a:srgbClr val="1AEBDC"/>
                  </a:solidFill>
                  <a:latin typeface="Elice DigitalBaeum OTF" charset="0"/>
                  <a:cs typeface="Elice DigitalBaeum OTF" charset="0"/>
                </a:rPr>
                <a:t>세부페이지</a:t>
              </a:r>
              <a:endParaRPr lang="ko-KR" altLang="en-US" sz="1600" b="1" dirty="0">
                <a:solidFill>
                  <a:srgbClr val="1AEBDC"/>
                </a:solidFill>
                <a:latin typeface="Elice DigitalBaeum OTF" charset="0"/>
                <a:cs typeface="Elice DigitalBaeum OTF" charset="0"/>
              </a:endParaRPr>
            </a:p>
          </p:txBody>
        </p:sp>
      </p:grpSp>
      <p:sp>
        <p:nvSpPr>
          <p:cNvPr id="14" name="Object 105">
            <a:extLst>
              <a:ext uri="{FF2B5EF4-FFF2-40B4-BE49-F238E27FC236}">
                <a16:creationId xmlns:a16="http://schemas.microsoft.com/office/drawing/2014/main" id="{4AD78B44-6354-1BDE-DD9F-5A8299B9398E}"/>
              </a:ext>
            </a:extLst>
          </p:cNvPr>
          <p:cNvSpPr txBox="1"/>
          <p:nvPr/>
        </p:nvSpPr>
        <p:spPr>
          <a:xfrm>
            <a:off x="11398204" y="5876172"/>
            <a:ext cx="5151903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pitchFamily="34" charset="0"/>
              </a:rPr>
              <a:t>강의 상세 등록 시 강의 세부 내용 입력</a:t>
            </a:r>
            <a:r>
              <a:rPr lang="en-US" altLang="ko-KR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pitchFamily="34" charset="0"/>
              </a:rPr>
              <a:t>,</a:t>
            </a:r>
          </a:p>
          <a:p>
            <a:endParaRPr lang="en-US" altLang="ko-KR" sz="19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Pretendard Medium" pitchFamily="34" charset="0"/>
            </a:endParaRPr>
          </a:p>
          <a:p>
            <a:r>
              <a:rPr lang="ko-KR" altLang="en-US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pitchFamily="34" charset="0"/>
              </a:rPr>
              <a:t>강의 번호 란에 숫자만 입력되게 유효성 검사</a:t>
            </a:r>
            <a:endParaRPr lang="en-US" altLang="ko-KR" sz="19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Pretendard Medium" pitchFamily="34" charset="0"/>
            </a:endParaRPr>
          </a:p>
        </p:txBody>
      </p:sp>
      <p:sp>
        <p:nvSpPr>
          <p:cNvPr id="16" name="Object 105">
            <a:extLst>
              <a:ext uri="{FF2B5EF4-FFF2-40B4-BE49-F238E27FC236}">
                <a16:creationId xmlns:a16="http://schemas.microsoft.com/office/drawing/2014/main" id="{3ED6AEA1-C034-B5FA-12A4-ABBB84781131}"/>
              </a:ext>
            </a:extLst>
          </p:cNvPr>
          <p:cNvSpPr txBox="1"/>
          <p:nvPr/>
        </p:nvSpPr>
        <p:spPr>
          <a:xfrm>
            <a:off x="11388774" y="7069703"/>
            <a:ext cx="5151903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pitchFamily="34" charset="0"/>
              </a:rPr>
              <a:t>강의 상세 추가 등록 기능 지원</a:t>
            </a:r>
            <a:endParaRPr lang="en-US" altLang="ko-KR" sz="19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Pretendard Medium" pitchFamily="34" charset="0"/>
            </a:endParaRPr>
          </a:p>
          <a:p>
            <a:endParaRPr lang="en-US" altLang="ko-KR" sz="19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Pretendard Medium" pitchFamily="34" charset="0"/>
            </a:endParaRPr>
          </a:p>
          <a:p>
            <a:r>
              <a:rPr lang="ko-KR" altLang="en-US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pitchFamily="34" charset="0"/>
              </a:rPr>
              <a:t>예를 들어 </a:t>
            </a:r>
            <a:r>
              <a:rPr lang="en-US" altLang="ko-KR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pitchFamily="34" charset="0"/>
              </a:rPr>
              <a:t>1</a:t>
            </a:r>
            <a:r>
              <a:rPr lang="ko-KR" altLang="en-US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pitchFamily="34" charset="0"/>
              </a:rPr>
              <a:t>강 등록 후 </a:t>
            </a:r>
            <a:r>
              <a:rPr lang="en-US" altLang="ko-KR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pitchFamily="34" charset="0"/>
              </a:rPr>
              <a:t>2, 3</a:t>
            </a:r>
            <a:r>
              <a:rPr lang="ko-KR" altLang="en-US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pitchFamily="34" charset="0"/>
              </a:rPr>
              <a:t>강 추가 등록 가능</a:t>
            </a:r>
            <a:endParaRPr lang="en-US" altLang="ko-KR" sz="19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Pretendard Medium" pitchFamily="34" charset="0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54BF989E-AA01-A0CD-D5C1-95908BAA2FF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069" y="3811347"/>
            <a:ext cx="4350780" cy="3034321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75B5EFFE-9671-48A5-3763-E90CC8FE5C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8" y="3816676"/>
            <a:ext cx="4476980" cy="3060857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E31FDFEA-57E4-DF9A-513C-688310EC331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255" y="6958974"/>
            <a:ext cx="5167221" cy="224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72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3028" y="571429"/>
            <a:ext cx="1903821" cy="1145116"/>
            <a:chOff x="4573028" y="571429"/>
            <a:chExt cx="1903821" cy="1145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02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4468" y="562394"/>
            <a:ext cx="1903821" cy="1145116"/>
            <a:chOff x="6524468" y="562394"/>
            <a:chExt cx="1903821" cy="11451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4468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75908" y="571918"/>
            <a:ext cx="1903821" cy="1145116"/>
            <a:chOff x="8475908" y="571918"/>
            <a:chExt cx="1903821" cy="11451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5908" y="571918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36872" y="467156"/>
            <a:ext cx="1903821" cy="1145116"/>
            <a:chOff x="10436872" y="467156"/>
            <a:chExt cx="1903821" cy="11451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36872" y="467156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88311" y="553360"/>
            <a:ext cx="1903821" cy="1145116"/>
            <a:chOff x="12388311" y="553360"/>
            <a:chExt cx="1903821" cy="11451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8831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39751" y="553360"/>
            <a:ext cx="1903821" cy="1145116"/>
            <a:chOff x="14339751" y="553360"/>
            <a:chExt cx="1903821" cy="11451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3975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621588" y="571429"/>
            <a:ext cx="1903821" cy="1145116"/>
            <a:chOff x="2621588" y="571429"/>
            <a:chExt cx="1903821" cy="114511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158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6667" y="571429"/>
            <a:ext cx="1907303" cy="1145116"/>
            <a:chOff x="666667" y="571429"/>
            <a:chExt cx="1907303" cy="11451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667" y="571429"/>
              <a:ext cx="1907303" cy="11451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63744" y="1241860"/>
            <a:ext cx="16952381" cy="8284585"/>
            <a:chOff x="663744" y="1241860"/>
            <a:chExt cx="16952381" cy="828458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3744" y="1241860"/>
              <a:ext cx="16952381" cy="82845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369250" y="9788745"/>
            <a:ext cx="171429" cy="171429"/>
            <a:chOff x="16369250" y="9788745"/>
            <a:chExt cx="171429" cy="17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69250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243572" y="9788745"/>
            <a:ext cx="171429" cy="171429"/>
            <a:chOff x="16243572" y="9788745"/>
            <a:chExt cx="171429" cy="1714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43572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409668" y="2229668"/>
            <a:ext cx="10256999" cy="42857"/>
            <a:chOff x="6409668" y="2229668"/>
            <a:chExt cx="10256999" cy="4285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09668" y="2229668"/>
              <a:ext cx="10256999" cy="4285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308273" y="4634204"/>
            <a:ext cx="5323810" cy="359110"/>
            <a:chOff x="11308273" y="4634204"/>
            <a:chExt cx="5323810" cy="35911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08273" y="4634204"/>
              <a:ext cx="5323810" cy="35911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310052" y="3845247"/>
            <a:ext cx="5333333" cy="844702"/>
            <a:chOff x="11310052" y="3845247"/>
            <a:chExt cx="5333333" cy="84470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10052" y="3845247"/>
              <a:ext cx="5333333" cy="84470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311544" y="4537898"/>
            <a:ext cx="5333333" cy="266029"/>
            <a:chOff x="11311544" y="4537898"/>
            <a:chExt cx="5333333" cy="26602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11544" y="4537898"/>
              <a:ext cx="5333333" cy="26602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295932" y="5152063"/>
            <a:ext cx="5361905" cy="21429"/>
            <a:chOff x="11295932" y="5152063"/>
            <a:chExt cx="5361905" cy="2142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95932" y="5152063"/>
              <a:ext cx="5361905" cy="21429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295932" y="5749982"/>
            <a:ext cx="5361905" cy="21429"/>
            <a:chOff x="11295932" y="5749982"/>
            <a:chExt cx="5361905" cy="21429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95932" y="5749982"/>
              <a:ext cx="5361905" cy="21429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1304762" y="6347900"/>
            <a:ext cx="5361905" cy="21429"/>
            <a:chOff x="11304762" y="6347900"/>
            <a:chExt cx="5361905" cy="21429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6347900"/>
              <a:ext cx="5361905" cy="21429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1304762" y="6945818"/>
            <a:ext cx="5361905" cy="21429"/>
            <a:chOff x="11304762" y="6945818"/>
            <a:chExt cx="5361905" cy="21429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6945818"/>
              <a:ext cx="5361905" cy="21429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1304762" y="7543737"/>
            <a:ext cx="5361905" cy="21429"/>
            <a:chOff x="11304762" y="7543737"/>
            <a:chExt cx="5361905" cy="21429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7543737"/>
              <a:ext cx="5361905" cy="21429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1304762" y="8141655"/>
            <a:ext cx="5361905" cy="21429"/>
            <a:chOff x="11304762" y="8141655"/>
            <a:chExt cx="5361905" cy="21429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8141655"/>
              <a:ext cx="5361905" cy="21429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1295442" y="4524806"/>
            <a:ext cx="5361905" cy="21429"/>
            <a:chOff x="11295442" y="4524806"/>
            <a:chExt cx="5361905" cy="21429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295442" y="4524806"/>
              <a:ext cx="5361905" cy="2142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1281646" y="3816676"/>
            <a:ext cx="5385021" cy="4945229"/>
            <a:chOff x="11281646" y="3816676"/>
            <a:chExt cx="5385021" cy="4945229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281646" y="3816676"/>
              <a:ext cx="5385021" cy="4945229"/>
            </a:xfrm>
            <a:prstGeom prst="rect">
              <a:avLst/>
            </a:prstGeom>
          </p:spPr>
        </p:pic>
      </p:grpSp>
      <p:sp>
        <p:nvSpPr>
          <p:cNvPr id="89" name="Object 89"/>
          <p:cNvSpPr txBox="1"/>
          <p:nvPr/>
        </p:nvSpPr>
        <p:spPr>
          <a:xfrm>
            <a:off x="2953762" y="853631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INDEX</a:t>
            </a:r>
            <a:endParaRPr lang="en-US" dirty="0"/>
          </a:p>
        </p:txBody>
      </p:sp>
      <p:sp>
        <p:nvSpPr>
          <p:cNvPr id="90" name="Object 90"/>
          <p:cNvSpPr txBox="1"/>
          <p:nvPr/>
        </p:nvSpPr>
        <p:spPr>
          <a:xfrm>
            <a:off x="1000582" y="853631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TITLE</a:t>
            </a:r>
            <a:endParaRPr lang="en-US" dirty="0"/>
          </a:p>
        </p:txBody>
      </p:sp>
      <p:sp>
        <p:nvSpPr>
          <p:cNvPr id="91" name="Object 91"/>
          <p:cNvSpPr txBox="1"/>
          <p:nvPr/>
        </p:nvSpPr>
        <p:spPr>
          <a:xfrm>
            <a:off x="1609524" y="2041857"/>
            <a:ext cx="2583711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market Sans Bold" pitchFamily="34" charset="0"/>
              </a:rPr>
              <a:t>기능 설명</a:t>
            </a:r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5599191" y="9803033"/>
            <a:ext cx="2354101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00" kern="0" spc="200" dirty="0">
                <a:solidFill>
                  <a:srgbClr val="C2C2C2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MIRI </a:t>
            </a:r>
            <a:r>
              <a:rPr lang="en-US" sz="1000" kern="0" spc="200" dirty="0">
                <a:solidFill>
                  <a:srgbClr val="C2C2C2"/>
                </a:solidFill>
                <a:latin typeface="G마켓 산스 TTF Medium" panose="02000000000000000000" pitchFamily="2" charset="-127"/>
                <a:cs typeface="Gmarket Sans Medium" pitchFamily="34" charset="0"/>
              </a:rPr>
              <a:t>COMPANY</a:t>
            </a:r>
            <a:endParaRPr lang="en-US" dirty="0"/>
          </a:p>
        </p:txBody>
      </p:sp>
      <p:sp>
        <p:nvSpPr>
          <p:cNvPr id="105" name="Object 105"/>
          <p:cNvSpPr txBox="1"/>
          <p:nvPr/>
        </p:nvSpPr>
        <p:spPr>
          <a:xfrm>
            <a:off x="11388775" y="4707382"/>
            <a:ext cx="5151903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로드맵 등록 시 제목이 다른 로드맵과</a:t>
            </a:r>
            <a:endParaRPr lang="en-US" altLang="ko-KR" sz="19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9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중복되는지 유효성 검사</a:t>
            </a:r>
            <a:endParaRPr lang="en-US" altLang="ko-KR" sz="19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1853941" y="3968382"/>
            <a:ext cx="4240430" cy="554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00" b="1" kern="0" spc="-100" dirty="0">
                <a:solidFill>
                  <a:srgbClr val="F7F7F7"/>
                </a:solidFill>
                <a:latin typeface="Elice DigitalBaeum OTF" pitchFamily="34" charset="0"/>
                <a:cs typeface="Elice DigitalBaeum OTF" pitchFamily="34" charset="0"/>
              </a:rPr>
              <a:t>Description</a:t>
            </a:r>
            <a:endParaRPr lang="en-US" dirty="0"/>
          </a:p>
        </p:txBody>
      </p:sp>
      <p:sp>
        <p:nvSpPr>
          <p:cNvPr id="108" name="Object 108"/>
          <p:cNvSpPr txBox="1"/>
          <p:nvPr/>
        </p:nvSpPr>
        <p:spPr>
          <a:xfrm>
            <a:off x="184112" y="237911"/>
            <a:ext cx="31482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예일</a:t>
            </a:r>
          </a:p>
          <a:p>
            <a:pPr algn="ctr"/>
            <a:r>
              <a:rPr lang="en-US" sz="800" dirty="0">
                <a:solidFill>
                  <a:srgbClr val="FFFFFF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병원</a:t>
            </a:r>
            <a:endParaRPr lang="en-US" dirty="0"/>
          </a:p>
        </p:txBody>
      </p:sp>
      <p:sp>
        <p:nvSpPr>
          <p:cNvPr id="77" name="Object 97"/>
          <p:cNvSpPr txBox="1"/>
          <p:nvPr/>
        </p:nvSpPr>
        <p:spPr>
          <a:xfrm>
            <a:off x="14671897" y="835563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END</a:t>
            </a:r>
            <a:endParaRPr lang="en-US" dirty="0"/>
          </a:p>
        </p:txBody>
      </p:sp>
      <p:grpSp>
        <p:nvGrpSpPr>
          <p:cNvPr id="23" name="그룹 1013">
            <a:extLst>
              <a:ext uri="{FF2B5EF4-FFF2-40B4-BE49-F238E27FC236}">
                <a16:creationId xmlns:a16="http://schemas.microsoft.com/office/drawing/2014/main" id="{257B700F-CE9B-DD44-7A2B-AAA05F58879D}"/>
              </a:ext>
            </a:extLst>
          </p:cNvPr>
          <p:cNvGrpSpPr/>
          <p:nvPr/>
        </p:nvGrpSpPr>
        <p:grpSpPr>
          <a:xfrm>
            <a:off x="1625631" y="2957685"/>
            <a:ext cx="1428571" cy="466847"/>
            <a:chOff x="1625631" y="2957685"/>
            <a:chExt cx="1428571" cy="466847"/>
          </a:xfrm>
        </p:grpSpPr>
        <p:pic>
          <p:nvPicPr>
            <p:cNvPr id="25" name="Object 38">
              <a:extLst>
                <a:ext uri="{FF2B5EF4-FFF2-40B4-BE49-F238E27FC236}">
                  <a16:creationId xmlns:a16="http://schemas.microsoft.com/office/drawing/2014/main" id="{AED2D66A-29C5-0023-EA20-2FDAF0CAD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25631" y="2957685"/>
              <a:ext cx="1428571" cy="466847"/>
            </a:xfrm>
            <a:prstGeom prst="rect">
              <a:avLst/>
            </a:prstGeom>
          </p:spPr>
        </p:pic>
      </p:grpSp>
      <p:sp>
        <p:nvSpPr>
          <p:cNvPr id="32" name="Object 99">
            <a:extLst>
              <a:ext uri="{FF2B5EF4-FFF2-40B4-BE49-F238E27FC236}">
                <a16:creationId xmlns:a16="http://schemas.microsoft.com/office/drawing/2014/main" id="{DC3E6730-8AF8-731E-5A82-2822E70CD8A8}"/>
              </a:ext>
            </a:extLst>
          </p:cNvPr>
          <p:cNvSpPr txBox="1"/>
          <p:nvPr/>
        </p:nvSpPr>
        <p:spPr>
          <a:xfrm>
            <a:off x="3054202" y="2982722"/>
            <a:ext cx="220329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>
                <a:latin typeface="HY중고딕" panose="02030600000101010101" pitchFamily="18" charset="-127"/>
                <a:ea typeface="HY중고딕" panose="02030600000101010101" pitchFamily="18" charset="-127"/>
              </a:rPr>
              <a:t>인터넷 강의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사이트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4" name="Object 100">
            <a:extLst>
              <a:ext uri="{FF2B5EF4-FFF2-40B4-BE49-F238E27FC236}">
                <a16:creationId xmlns:a16="http://schemas.microsoft.com/office/drawing/2014/main" id="{F3255196-6805-C8D4-06B7-982D7A611126}"/>
              </a:ext>
            </a:extLst>
          </p:cNvPr>
          <p:cNvSpPr txBox="1"/>
          <p:nvPr/>
        </p:nvSpPr>
        <p:spPr>
          <a:xfrm>
            <a:off x="1521149" y="3037248"/>
            <a:ext cx="16640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kern="0" spc="-100" dirty="0" err="1">
                <a:solidFill>
                  <a:srgbClr val="1AEBDC"/>
                </a:solidFill>
                <a:latin typeface="Elice DigitalBaeum OTF" pitchFamily="34" charset="0"/>
                <a:cs typeface="Elice DigitalBaeum OTF" pitchFamily="34" charset="0"/>
              </a:rPr>
              <a:t>프로젝트</a:t>
            </a:r>
            <a:endParaRPr lang="en-US" dirty="0"/>
          </a:p>
        </p:txBody>
      </p:sp>
      <p:sp>
        <p:nvSpPr>
          <p:cNvPr id="35" name="Object 101">
            <a:extLst>
              <a:ext uri="{FF2B5EF4-FFF2-40B4-BE49-F238E27FC236}">
                <a16:creationId xmlns:a16="http://schemas.microsoft.com/office/drawing/2014/main" id="{5B21969F-F3B9-AE93-9D76-6D7F75CEA092}"/>
              </a:ext>
            </a:extLst>
          </p:cNvPr>
          <p:cNvSpPr txBox="1"/>
          <p:nvPr/>
        </p:nvSpPr>
        <p:spPr>
          <a:xfrm>
            <a:off x="7473895" y="2957685"/>
            <a:ext cx="9716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장영훈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8" name="Object 103">
            <a:extLst>
              <a:ext uri="{FF2B5EF4-FFF2-40B4-BE49-F238E27FC236}">
                <a16:creationId xmlns:a16="http://schemas.microsoft.com/office/drawing/2014/main" id="{0772863D-663B-BDE1-DCB4-0CC3E64D72B3}"/>
              </a:ext>
            </a:extLst>
          </p:cNvPr>
          <p:cNvSpPr txBox="1"/>
          <p:nvPr/>
        </p:nvSpPr>
        <p:spPr>
          <a:xfrm>
            <a:off x="11683703" y="3027814"/>
            <a:ext cx="226681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로드맵 등록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7" name="Object 95">
            <a:extLst>
              <a:ext uri="{FF2B5EF4-FFF2-40B4-BE49-F238E27FC236}">
                <a16:creationId xmlns:a16="http://schemas.microsoft.com/office/drawing/2014/main" id="{4851D7E9-0F9F-F2A9-DC59-32F3A2619531}"/>
              </a:ext>
            </a:extLst>
          </p:cNvPr>
          <p:cNvSpPr txBox="1"/>
          <p:nvPr/>
        </p:nvSpPr>
        <p:spPr>
          <a:xfrm>
            <a:off x="10508173" y="825550"/>
            <a:ext cx="17612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STORY</a:t>
            </a:r>
            <a:r>
              <a:rPr lang="ko-KR" altLang="en-US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 </a:t>
            </a:r>
            <a:r>
              <a:rPr lang="en-US" altLang="ko-KR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BOARD</a:t>
            </a:r>
            <a:endParaRPr lang="en-US" dirty="0"/>
          </a:p>
        </p:txBody>
      </p:sp>
      <p:sp>
        <p:nvSpPr>
          <p:cNvPr id="19" name="Object 47">
            <a:extLst>
              <a:ext uri="{FF2B5EF4-FFF2-40B4-BE49-F238E27FC236}">
                <a16:creationId xmlns:a16="http://schemas.microsoft.com/office/drawing/2014/main" id="{E9D96237-CE01-9405-2583-8760ADDB3B05}"/>
              </a:ext>
            </a:extLst>
          </p:cNvPr>
          <p:cNvSpPr txBox="1"/>
          <p:nvPr/>
        </p:nvSpPr>
        <p:spPr>
          <a:xfrm>
            <a:off x="4497111" y="853631"/>
            <a:ext cx="2074705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</a:rPr>
              <a:t>SERVICE</a:t>
            </a:r>
            <a:endParaRPr lang="en-US" dirty="0"/>
          </a:p>
        </p:txBody>
      </p:sp>
      <p:sp>
        <p:nvSpPr>
          <p:cNvPr id="20" name="Object 48">
            <a:extLst>
              <a:ext uri="{FF2B5EF4-FFF2-40B4-BE49-F238E27FC236}">
                <a16:creationId xmlns:a16="http://schemas.microsoft.com/office/drawing/2014/main" id="{0B66F769-A2BA-671E-D21E-1F0E2ED682A0}"/>
              </a:ext>
            </a:extLst>
          </p:cNvPr>
          <p:cNvSpPr txBox="1"/>
          <p:nvPr/>
        </p:nvSpPr>
        <p:spPr>
          <a:xfrm>
            <a:off x="6533988" y="844597"/>
            <a:ext cx="1884778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BENCH MARKING</a:t>
            </a:r>
            <a:endParaRPr lang="en-US" dirty="0"/>
          </a:p>
        </p:txBody>
      </p:sp>
      <p:sp>
        <p:nvSpPr>
          <p:cNvPr id="22" name="Object 49">
            <a:extLst>
              <a:ext uri="{FF2B5EF4-FFF2-40B4-BE49-F238E27FC236}">
                <a16:creationId xmlns:a16="http://schemas.microsoft.com/office/drawing/2014/main" id="{3B6134D1-5400-36AB-0E9D-019C59301EB1}"/>
              </a:ext>
            </a:extLst>
          </p:cNvPr>
          <p:cNvSpPr txBox="1"/>
          <p:nvPr/>
        </p:nvSpPr>
        <p:spPr>
          <a:xfrm>
            <a:off x="8475900" y="844597"/>
            <a:ext cx="1903830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FLOW CHART</a:t>
            </a:r>
            <a:endParaRPr lang="en-US" dirty="0"/>
          </a:p>
        </p:txBody>
      </p:sp>
      <p:sp>
        <p:nvSpPr>
          <p:cNvPr id="39" name="Object 51">
            <a:extLst>
              <a:ext uri="{FF2B5EF4-FFF2-40B4-BE49-F238E27FC236}">
                <a16:creationId xmlns:a16="http://schemas.microsoft.com/office/drawing/2014/main" id="{F82429A3-4A21-94EA-D0DC-3671C08BFFDB}"/>
              </a:ext>
            </a:extLst>
          </p:cNvPr>
          <p:cNvSpPr txBox="1"/>
          <p:nvPr/>
        </p:nvSpPr>
        <p:spPr>
          <a:xfrm>
            <a:off x="12507211" y="835563"/>
            <a:ext cx="1665990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DASHBOARD</a:t>
            </a:r>
            <a:endParaRPr 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D639E58-0235-813C-ED7E-7F9441B592BA}"/>
              </a:ext>
            </a:extLst>
          </p:cNvPr>
          <p:cNvGrpSpPr/>
          <p:nvPr/>
        </p:nvGrpSpPr>
        <p:grpSpPr>
          <a:xfrm>
            <a:off x="6024022" y="2947068"/>
            <a:ext cx="1428571" cy="466847"/>
            <a:chOff x="5657375" y="2957685"/>
            <a:chExt cx="1428571" cy="466847"/>
          </a:xfrm>
        </p:grpSpPr>
        <p:grpSp>
          <p:nvGrpSpPr>
            <p:cNvPr id="4" name="그룹 1014">
              <a:extLst>
                <a:ext uri="{FF2B5EF4-FFF2-40B4-BE49-F238E27FC236}">
                  <a16:creationId xmlns:a16="http://schemas.microsoft.com/office/drawing/2014/main" id="{587D3087-5655-9796-C57F-186D82E1090E}"/>
                </a:ext>
              </a:extLst>
            </p:cNvPr>
            <p:cNvGrpSpPr/>
            <p:nvPr/>
          </p:nvGrpSpPr>
          <p:grpSpPr>
            <a:xfrm>
              <a:off x="5657375" y="2957685"/>
              <a:ext cx="1428571" cy="466847"/>
              <a:chOff x="5657375" y="2957685"/>
              <a:chExt cx="1428571" cy="466847"/>
            </a:xfrm>
          </p:grpSpPr>
          <p:pic>
            <p:nvPicPr>
              <p:cNvPr id="7" name="Object 41">
                <a:extLst>
                  <a:ext uri="{FF2B5EF4-FFF2-40B4-BE49-F238E27FC236}">
                    <a16:creationId xmlns:a16="http://schemas.microsoft.com/office/drawing/2014/main" id="{743C275F-7AAD-3BF7-0A0A-48A073E3E4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657375" y="2957685"/>
                <a:ext cx="1428571" cy="466847"/>
              </a:xfrm>
              <a:prstGeom prst="rect">
                <a:avLst/>
              </a:prstGeom>
            </p:spPr>
          </p:pic>
        </p:grpSp>
        <p:sp>
          <p:nvSpPr>
            <p:cNvPr id="5" name="Object 102">
              <a:extLst>
                <a:ext uri="{FF2B5EF4-FFF2-40B4-BE49-F238E27FC236}">
                  <a16:creationId xmlns:a16="http://schemas.microsoft.com/office/drawing/2014/main" id="{CC6EDD7C-7C37-9211-72CD-7DAFBC483623}"/>
                </a:ext>
              </a:extLst>
            </p:cNvPr>
            <p:cNvSpPr txBox="1"/>
            <p:nvPr/>
          </p:nvSpPr>
          <p:spPr>
            <a:xfrm>
              <a:off x="5785219" y="3019574"/>
              <a:ext cx="1179503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600" b="1" kern="0" spc="-100" dirty="0">
                  <a:solidFill>
                    <a:srgbClr val="1AEBDC"/>
                  </a:solidFill>
                  <a:latin typeface="Elice DigitalBaeum OTF" pitchFamily="34" charset="0"/>
                  <a:cs typeface="Elice DigitalBaeum OTF" pitchFamily="34" charset="0"/>
                </a:rPr>
                <a:t>담당자</a:t>
              </a:r>
              <a:endParaRPr 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0C1121-1803-F94E-56ED-6A8E7F71F339}"/>
              </a:ext>
            </a:extLst>
          </p:cNvPr>
          <p:cNvGrpSpPr/>
          <p:nvPr/>
        </p:nvGrpSpPr>
        <p:grpSpPr>
          <a:xfrm>
            <a:off x="10260355" y="2972752"/>
            <a:ext cx="1429385" cy="467359"/>
            <a:chOff x="9839325" y="3002303"/>
            <a:chExt cx="1429385" cy="467359"/>
          </a:xfrm>
        </p:grpSpPr>
        <p:grpSp>
          <p:nvGrpSpPr>
            <p:cNvPr id="10" name="그룹 3">
              <a:extLst>
                <a:ext uri="{FF2B5EF4-FFF2-40B4-BE49-F238E27FC236}">
                  <a16:creationId xmlns:a16="http://schemas.microsoft.com/office/drawing/2014/main" id="{F913955C-AACF-27AC-19AF-81E0DDB970C3}"/>
                </a:ext>
              </a:extLst>
            </p:cNvPr>
            <p:cNvGrpSpPr>
              <a:grpSpLocks/>
            </p:cNvGrpSpPr>
            <p:nvPr/>
          </p:nvGrpSpPr>
          <p:grpSpPr>
            <a:xfrm>
              <a:off x="9839325" y="3002303"/>
              <a:ext cx="1429385" cy="467359"/>
              <a:chOff x="6035675" y="2957830"/>
              <a:chExt cx="1429385" cy="467359"/>
            </a:xfrm>
          </p:grpSpPr>
          <p:pic>
            <p:nvPicPr>
              <p:cNvPr id="13" name="그림 2" descr="/temp/image67.png">
                <a:extLst>
                  <a:ext uri="{FF2B5EF4-FFF2-40B4-BE49-F238E27FC236}">
                    <a16:creationId xmlns:a16="http://schemas.microsoft.com/office/drawing/2014/main" id="{D578B44C-5F73-7607-1F2A-5481ABB6EEF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035675" y="2957830"/>
                <a:ext cx="1429385" cy="467359"/>
              </a:xfrm>
              <a:prstGeom prst="rect">
                <a:avLst/>
              </a:prstGeom>
              <a:noFill/>
            </p:spPr>
          </p:pic>
        </p:grpSp>
        <p:sp>
          <p:nvSpPr>
            <p:cNvPr id="11" name="텍스트 상자 1">
              <a:extLst>
                <a:ext uri="{FF2B5EF4-FFF2-40B4-BE49-F238E27FC236}">
                  <a16:creationId xmlns:a16="http://schemas.microsoft.com/office/drawing/2014/main" id="{95F174C2-3590-BB68-E5A7-3F217EF14A21}"/>
                </a:ext>
              </a:extLst>
            </p:cNvPr>
            <p:cNvSpPr txBox="1">
              <a:spLocks/>
            </p:cNvSpPr>
            <p:nvPr/>
          </p:nvSpPr>
          <p:spPr>
            <a:xfrm>
              <a:off x="9880604" y="3065042"/>
              <a:ext cx="1346825" cy="33855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>
                <a:buFontTx/>
                <a:buNone/>
              </a:pPr>
              <a:r>
                <a:rPr lang="ko-KR" altLang="en-US" sz="1600" b="1" spc="-90" dirty="0">
                  <a:solidFill>
                    <a:srgbClr val="1AEBDC"/>
                  </a:solidFill>
                  <a:latin typeface="Elice DigitalBaeum OTF" charset="0"/>
                  <a:cs typeface="Elice DigitalBaeum OTF" charset="0"/>
                </a:rPr>
                <a:t>세부페이지</a:t>
              </a:r>
              <a:endParaRPr lang="ko-KR" altLang="en-US" sz="1600" b="1" dirty="0">
                <a:solidFill>
                  <a:srgbClr val="1AEBDC"/>
                </a:solidFill>
                <a:latin typeface="Elice DigitalBaeum OTF" charset="0"/>
                <a:cs typeface="Elice DigitalBaeum OTF" charset="0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C861E81E-2A3F-A044-490B-D58DC4AF29F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746" y="3689233"/>
            <a:ext cx="5784551" cy="349114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0AF09C9E-EC78-89FE-88BC-62F2B66F7EE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981" y="7190996"/>
            <a:ext cx="6074743" cy="210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69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3028" y="571429"/>
            <a:ext cx="1903821" cy="1145116"/>
            <a:chOff x="4573028" y="571429"/>
            <a:chExt cx="1903821" cy="1145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02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4468" y="562394"/>
            <a:ext cx="1903821" cy="1145116"/>
            <a:chOff x="6524468" y="562394"/>
            <a:chExt cx="1903821" cy="11451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4468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75908" y="571918"/>
            <a:ext cx="1903821" cy="1145116"/>
            <a:chOff x="8475908" y="571918"/>
            <a:chExt cx="1903821" cy="11451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5908" y="571918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36872" y="467156"/>
            <a:ext cx="1903821" cy="1145116"/>
            <a:chOff x="10436872" y="467156"/>
            <a:chExt cx="1903821" cy="11451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36872" y="467156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88311" y="553360"/>
            <a:ext cx="1903821" cy="1145116"/>
            <a:chOff x="12388311" y="553360"/>
            <a:chExt cx="1903821" cy="11451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8831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39751" y="553360"/>
            <a:ext cx="1903821" cy="1145116"/>
            <a:chOff x="14339751" y="553360"/>
            <a:chExt cx="1903821" cy="11451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3975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621588" y="571429"/>
            <a:ext cx="1903821" cy="1145116"/>
            <a:chOff x="2621588" y="571429"/>
            <a:chExt cx="1903821" cy="114511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158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6667" y="571429"/>
            <a:ext cx="1907303" cy="1145116"/>
            <a:chOff x="666667" y="571429"/>
            <a:chExt cx="1907303" cy="11451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667" y="571429"/>
              <a:ext cx="1907303" cy="11451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63744" y="1241860"/>
            <a:ext cx="16952381" cy="8284585"/>
            <a:chOff x="663744" y="1241860"/>
            <a:chExt cx="16952381" cy="828458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3744" y="1241860"/>
              <a:ext cx="16952381" cy="82845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369250" y="9788745"/>
            <a:ext cx="171429" cy="171429"/>
            <a:chOff x="16369250" y="9788745"/>
            <a:chExt cx="171429" cy="17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69250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243572" y="9788745"/>
            <a:ext cx="171429" cy="171429"/>
            <a:chOff x="16243572" y="9788745"/>
            <a:chExt cx="171429" cy="1714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43572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409668" y="2229668"/>
            <a:ext cx="10256999" cy="42857"/>
            <a:chOff x="6409668" y="2229668"/>
            <a:chExt cx="10256999" cy="4285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09668" y="2229668"/>
              <a:ext cx="10256999" cy="4285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308273" y="4634204"/>
            <a:ext cx="5323810" cy="359110"/>
            <a:chOff x="11308273" y="4634204"/>
            <a:chExt cx="5323810" cy="35911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08273" y="4634204"/>
              <a:ext cx="5323810" cy="35911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310052" y="3845247"/>
            <a:ext cx="5333333" cy="844702"/>
            <a:chOff x="11310052" y="3845247"/>
            <a:chExt cx="5333333" cy="84470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10052" y="3845247"/>
              <a:ext cx="5333333" cy="84470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311544" y="4537898"/>
            <a:ext cx="5333333" cy="266029"/>
            <a:chOff x="11311544" y="4537898"/>
            <a:chExt cx="5333333" cy="26602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11544" y="4537898"/>
              <a:ext cx="5333333" cy="26602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295932" y="5152063"/>
            <a:ext cx="5361905" cy="21429"/>
            <a:chOff x="11295932" y="5152063"/>
            <a:chExt cx="5361905" cy="2142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95932" y="5152063"/>
              <a:ext cx="5361905" cy="21429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295932" y="5749982"/>
            <a:ext cx="5361905" cy="21429"/>
            <a:chOff x="11295932" y="5749982"/>
            <a:chExt cx="5361905" cy="21429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95932" y="5749982"/>
              <a:ext cx="5361905" cy="21429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1304762" y="6347900"/>
            <a:ext cx="5361905" cy="21429"/>
            <a:chOff x="11304762" y="6347900"/>
            <a:chExt cx="5361905" cy="21429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6347900"/>
              <a:ext cx="5361905" cy="21429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1304762" y="6945818"/>
            <a:ext cx="5361905" cy="21429"/>
            <a:chOff x="11304762" y="6945818"/>
            <a:chExt cx="5361905" cy="21429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6945818"/>
              <a:ext cx="5361905" cy="21429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1304762" y="7543737"/>
            <a:ext cx="5361905" cy="21429"/>
            <a:chOff x="11304762" y="7543737"/>
            <a:chExt cx="5361905" cy="21429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7543737"/>
              <a:ext cx="5361905" cy="21429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1304762" y="8141655"/>
            <a:ext cx="5361905" cy="21429"/>
            <a:chOff x="11304762" y="8141655"/>
            <a:chExt cx="5361905" cy="21429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8141655"/>
              <a:ext cx="5361905" cy="21429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1295442" y="4524806"/>
            <a:ext cx="5361905" cy="21429"/>
            <a:chOff x="11295442" y="4524806"/>
            <a:chExt cx="5361905" cy="21429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295442" y="4524806"/>
              <a:ext cx="5361905" cy="2142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1281646" y="3816676"/>
            <a:ext cx="5385021" cy="4945229"/>
            <a:chOff x="11281646" y="3816676"/>
            <a:chExt cx="5385021" cy="4945229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281646" y="3816676"/>
              <a:ext cx="5385021" cy="4945229"/>
            </a:xfrm>
            <a:prstGeom prst="rect">
              <a:avLst/>
            </a:prstGeom>
          </p:spPr>
        </p:pic>
      </p:grpSp>
      <p:sp>
        <p:nvSpPr>
          <p:cNvPr id="89" name="Object 89"/>
          <p:cNvSpPr txBox="1"/>
          <p:nvPr/>
        </p:nvSpPr>
        <p:spPr>
          <a:xfrm>
            <a:off x="2953762" y="853631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INDEX</a:t>
            </a:r>
            <a:endParaRPr lang="en-US" dirty="0"/>
          </a:p>
        </p:txBody>
      </p:sp>
      <p:sp>
        <p:nvSpPr>
          <p:cNvPr id="90" name="Object 90"/>
          <p:cNvSpPr txBox="1"/>
          <p:nvPr/>
        </p:nvSpPr>
        <p:spPr>
          <a:xfrm>
            <a:off x="1000582" y="853631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TITLE</a:t>
            </a:r>
            <a:endParaRPr lang="en-US" dirty="0"/>
          </a:p>
        </p:txBody>
      </p:sp>
      <p:sp>
        <p:nvSpPr>
          <p:cNvPr id="91" name="Object 91"/>
          <p:cNvSpPr txBox="1"/>
          <p:nvPr/>
        </p:nvSpPr>
        <p:spPr>
          <a:xfrm>
            <a:off x="1609525" y="2041857"/>
            <a:ext cx="2276676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market Sans Bold" pitchFamily="34" charset="0"/>
              </a:rPr>
              <a:t>기능 설명</a:t>
            </a:r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5599191" y="9803033"/>
            <a:ext cx="2354101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00" kern="0" spc="200" dirty="0">
                <a:solidFill>
                  <a:srgbClr val="C2C2C2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MIRI </a:t>
            </a:r>
            <a:r>
              <a:rPr lang="en-US" sz="1000" kern="0" spc="200" dirty="0">
                <a:solidFill>
                  <a:srgbClr val="C2C2C2"/>
                </a:solidFill>
                <a:latin typeface="G마켓 산스 TTF Medium" panose="02000000000000000000" pitchFamily="2" charset="-127"/>
                <a:cs typeface="Gmarket Sans Medium" pitchFamily="34" charset="0"/>
              </a:rPr>
              <a:t>COMPANY</a:t>
            </a:r>
            <a:endParaRPr lang="en-US" dirty="0"/>
          </a:p>
        </p:txBody>
      </p:sp>
      <p:sp>
        <p:nvSpPr>
          <p:cNvPr id="105" name="Object 105"/>
          <p:cNvSpPr txBox="1"/>
          <p:nvPr/>
        </p:nvSpPr>
        <p:spPr>
          <a:xfrm>
            <a:off x="11388775" y="4707382"/>
            <a:ext cx="5151903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로드맵 수정 버튼을 누르면</a:t>
            </a:r>
            <a:r>
              <a:rPr lang="en-US" altLang="ko-KR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내가 등록한</a:t>
            </a:r>
            <a:endParaRPr lang="en-US" altLang="ko-KR" sz="19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9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로드맵을 보여주고 버튼을 만듦</a:t>
            </a:r>
            <a:endParaRPr lang="en-US" altLang="ko-KR" sz="19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1853941" y="3968382"/>
            <a:ext cx="4240430" cy="554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00" b="1" kern="0" spc="-100" dirty="0">
                <a:solidFill>
                  <a:srgbClr val="F7F7F7"/>
                </a:solidFill>
                <a:latin typeface="Elice DigitalBaeum OTF" pitchFamily="34" charset="0"/>
                <a:cs typeface="Elice DigitalBaeum OTF" pitchFamily="34" charset="0"/>
              </a:rPr>
              <a:t>Description</a:t>
            </a:r>
            <a:endParaRPr lang="en-US" dirty="0"/>
          </a:p>
        </p:txBody>
      </p:sp>
      <p:sp>
        <p:nvSpPr>
          <p:cNvPr id="108" name="Object 108"/>
          <p:cNvSpPr txBox="1"/>
          <p:nvPr/>
        </p:nvSpPr>
        <p:spPr>
          <a:xfrm>
            <a:off x="184112" y="237911"/>
            <a:ext cx="31482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예일</a:t>
            </a:r>
          </a:p>
          <a:p>
            <a:pPr algn="ctr"/>
            <a:r>
              <a:rPr lang="en-US" sz="800" dirty="0">
                <a:solidFill>
                  <a:srgbClr val="FFFFFF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병원</a:t>
            </a:r>
            <a:endParaRPr lang="en-US" dirty="0"/>
          </a:p>
        </p:txBody>
      </p:sp>
      <p:sp>
        <p:nvSpPr>
          <p:cNvPr id="77" name="Object 97"/>
          <p:cNvSpPr txBox="1"/>
          <p:nvPr/>
        </p:nvSpPr>
        <p:spPr>
          <a:xfrm>
            <a:off x="14671897" y="835563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END</a:t>
            </a:r>
            <a:endParaRPr lang="en-US" dirty="0"/>
          </a:p>
        </p:txBody>
      </p:sp>
      <p:grpSp>
        <p:nvGrpSpPr>
          <p:cNvPr id="23" name="그룹 1013">
            <a:extLst>
              <a:ext uri="{FF2B5EF4-FFF2-40B4-BE49-F238E27FC236}">
                <a16:creationId xmlns:a16="http://schemas.microsoft.com/office/drawing/2014/main" id="{257B700F-CE9B-DD44-7A2B-AAA05F58879D}"/>
              </a:ext>
            </a:extLst>
          </p:cNvPr>
          <p:cNvGrpSpPr/>
          <p:nvPr/>
        </p:nvGrpSpPr>
        <p:grpSpPr>
          <a:xfrm>
            <a:off x="1625631" y="2957685"/>
            <a:ext cx="1428571" cy="466847"/>
            <a:chOff x="1625631" y="2957685"/>
            <a:chExt cx="1428571" cy="466847"/>
          </a:xfrm>
        </p:grpSpPr>
        <p:pic>
          <p:nvPicPr>
            <p:cNvPr id="25" name="Object 38">
              <a:extLst>
                <a:ext uri="{FF2B5EF4-FFF2-40B4-BE49-F238E27FC236}">
                  <a16:creationId xmlns:a16="http://schemas.microsoft.com/office/drawing/2014/main" id="{AED2D66A-29C5-0023-EA20-2FDAF0CAD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25631" y="2957685"/>
              <a:ext cx="1428571" cy="466847"/>
            </a:xfrm>
            <a:prstGeom prst="rect">
              <a:avLst/>
            </a:prstGeom>
          </p:spPr>
        </p:pic>
      </p:grpSp>
      <p:sp>
        <p:nvSpPr>
          <p:cNvPr id="32" name="Object 99">
            <a:extLst>
              <a:ext uri="{FF2B5EF4-FFF2-40B4-BE49-F238E27FC236}">
                <a16:creationId xmlns:a16="http://schemas.microsoft.com/office/drawing/2014/main" id="{DC3E6730-8AF8-731E-5A82-2822E70CD8A8}"/>
              </a:ext>
            </a:extLst>
          </p:cNvPr>
          <p:cNvSpPr txBox="1"/>
          <p:nvPr/>
        </p:nvSpPr>
        <p:spPr>
          <a:xfrm>
            <a:off x="3054202" y="2971514"/>
            <a:ext cx="216765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인터넷 강의 사이트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4" name="Object 100">
            <a:extLst>
              <a:ext uri="{FF2B5EF4-FFF2-40B4-BE49-F238E27FC236}">
                <a16:creationId xmlns:a16="http://schemas.microsoft.com/office/drawing/2014/main" id="{F3255196-6805-C8D4-06B7-982D7A611126}"/>
              </a:ext>
            </a:extLst>
          </p:cNvPr>
          <p:cNvSpPr txBox="1"/>
          <p:nvPr/>
        </p:nvSpPr>
        <p:spPr>
          <a:xfrm>
            <a:off x="1521149" y="3037248"/>
            <a:ext cx="16640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kern="0" spc="-100" dirty="0" err="1">
                <a:solidFill>
                  <a:srgbClr val="1AEBDC"/>
                </a:solidFill>
                <a:latin typeface="Elice DigitalBaeum OTF" pitchFamily="34" charset="0"/>
                <a:cs typeface="Elice DigitalBaeum OTF" pitchFamily="34" charset="0"/>
              </a:rPr>
              <a:t>프로젝트</a:t>
            </a:r>
            <a:endParaRPr lang="en-US" dirty="0"/>
          </a:p>
        </p:txBody>
      </p:sp>
      <p:sp>
        <p:nvSpPr>
          <p:cNvPr id="35" name="Object 101">
            <a:extLst>
              <a:ext uri="{FF2B5EF4-FFF2-40B4-BE49-F238E27FC236}">
                <a16:creationId xmlns:a16="http://schemas.microsoft.com/office/drawing/2014/main" id="{5B21969F-F3B9-AE93-9D76-6D7F75CEA092}"/>
              </a:ext>
            </a:extLst>
          </p:cNvPr>
          <p:cNvSpPr txBox="1"/>
          <p:nvPr/>
        </p:nvSpPr>
        <p:spPr>
          <a:xfrm>
            <a:off x="7475732" y="2969757"/>
            <a:ext cx="968245" cy="3811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장영훈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8" name="Object 103">
            <a:extLst>
              <a:ext uri="{FF2B5EF4-FFF2-40B4-BE49-F238E27FC236}">
                <a16:creationId xmlns:a16="http://schemas.microsoft.com/office/drawing/2014/main" id="{0772863D-663B-BDE1-DCB4-0CC3E64D72B3}"/>
              </a:ext>
            </a:extLst>
          </p:cNvPr>
          <p:cNvSpPr txBox="1"/>
          <p:nvPr/>
        </p:nvSpPr>
        <p:spPr>
          <a:xfrm>
            <a:off x="11689738" y="3012719"/>
            <a:ext cx="213347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로드맵 수정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/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삭제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7" name="Object 95">
            <a:extLst>
              <a:ext uri="{FF2B5EF4-FFF2-40B4-BE49-F238E27FC236}">
                <a16:creationId xmlns:a16="http://schemas.microsoft.com/office/drawing/2014/main" id="{4851D7E9-0F9F-F2A9-DC59-32F3A2619531}"/>
              </a:ext>
            </a:extLst>
          </p:cNvPr>
          <p:cNvSpPr txBox="1"/>
          <p:nvPr/>
        </p:nvSpPr>
        <p:spPr>
          <a:xfrm>
            <a:off x="10508173" y="825550"/>
            <a:ext cx="17612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STORY</a:t>
            </a:r>
            <a:r>
              <a:rPr lang="ko-KR" altLang="en-US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 </a:t>
            </a:r>
            <a:r>
              <a:rPr lang="en-US" altLang="ko-KR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BOARD</a:t>
            </a:r>
            <a:endParaRPr lang="en-US" dirty="0"/>
          </a:p>
        </p:txBody>
      </p:sp>
      <p:sp>
        <p:nvSpPr>
          <p:cNvPr id="19" name="Object 47">
            <a:extLst>
              <a:ext uri="{FF2B5EF4-FFF2-40B4-BE49-F238E27FC236}">
                <a16:creationId xmlns:a16="http://schemas.microsoft.com/office/drawing/2014/main" id="{E9D96237-CE01-9405-2583-8760ADDB3B05}"/>
              </a:ext>
            </a:extLst>
          </p:cNvPr>
          <p:cNvSpPr txBox="1"/>
          <p:nvPr/>
        </p:nvSpPr>
        <p:spPr>
          <a:xfrm>
            <a:off x="4497111" y="853631"/>
            <a:ext cx="2074705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</a:rPr>
              <a:t>SERVICE</a:t>
            </a:r>
            <a:endParaRPr lang="en-US" dirty="0"/>
          </a:p>
        </p:txBody>
      </p:sp>
      <p:sp>
        <p:nvSpPr>
          <p:cNvPr id="20" name="Object 48">
            <a:extLst>
              <a:ext uri="{FF2B5EF4-FFF2-40B4-BE49-F238E27FC236}">
                <a16:creationId xmlns:a16="http://schemas.microsoft.com/office/drawing/2014/main" id="{0B66F769-A2BA-671E-D21E-1F0E2ED682A0}"/>
              </a:ext>
            </a:extLst>
          </p:cNvPr>
          <p:cNvSpPr txBox="1"/>
          <p:nvPr/>
        </p:nvSpPr>
        <p:spPr>
          <a:xfrm>
            <a:off x="6533988" y="844597"/>
            <a:ext cx="1884778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BENCH MARKING</a:t>
            </a:r>
            <a:endParaRPr lang="en-US" dirty="0"/>
          </a:p>
        </p:txBody>
      </p:sp>
      <p:sp>
        <p:nvSpPr>
          <p:cNvPr id="22" name="Object 49">
            <a:extLst>
              <a:ext uri="{FF2B5EF4-FFF2-40B4-BE49-F238E27FC236}">
                <a16:creationId xmlns:a16="http://schemas.microsoft.com/office/drawing/2014/main" id="{3B6134D1-5400-36AB-0E9D-019C59301EB1}"/>
              </a:ext>
            </a:extLst>
          </p:cNvPr>
          <p:cNvSpPr txBox="1"/>
          <p:nvPr/>
        </p:nvSpPr>
        <p:spPr>
          <a:xfrm>
            <a:off x="8475900" y="844597"/>
            <a:ext cx="1903830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FLOW CHART</a:t>
            </a:r>
            <a:endParaRPr lang="en-US" dirty="0"/>
          </a:p>
        </p:txBody>
      </p:sp>
      <p:sp>
        <p:nvSpPr>
          <p:cNvPr id="39" name="Object 51">
            <a:extLst>
              <a:ext uri="{FF2B5EF4-FFF2-40B4-BE49-F238E27FC236}">
                <a16:creationId xmlns:a16="http://schemas.microsoft.com/office/drawing/2014/main" id="{F82429A3-4A21-94EA-D0DC-3671C08BFFDB}"/>
              </a:ext>
            </a:extLst>
          </p:cNvPr>
          <p:cNvSpPr txBox="1"/>
          <p:nvPr/>
        </p:nvSpPr>
        <p:spPr>
          <a:xfrm>
            <a:off x="12507211" y="835563"/>
            <a:ext cx="1665990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DASHBOARD</a:t>
            </a:r>
            <a:endParaRPr 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7FD1138-2490-2DE3-8C2D-D2149953C484}"/>
              </a:ext>
            </a:extLst>
          </p:cNvPr>
          <p:cNvGrpSpPr/>
          <p:nvPr/>
        </p:nvGrpSpPr>
        <p:grpSpPr>
          <a:xfrm>
            <a:off x="6024022" y="2947068"/>
            <a:ext cx="1428571" cy="466847"/>
            <a:chOff x="5657375" y="2957685"/>
            <a:chExt cx="1428571" cy="466847"/>
          </a:xfrm>
        </p:grpSpPr>
        <p:grpSp>
          <p:nvGrpSpPr>
            <p:cNvPr id="4" name="그룹 1014">
              <a:extLst>
                <a:ext uri="{FF2B5EF4-FFF2-40B4-BE49-F238E27FC236}">
                  <a16:creationId xmlns:a16="http://schemas.microsoft.com/office/drawing/2014/main" id="{A8C71576-678B-72A1-77B3-EC67C8735FC1}"/>
                </a:ext>
              </a:extLst>
            </p:cNvPr>
            <p:cNvGrpSpPr/>
            <p:nvPr/>
          </p:nvGrpSpPr>
          <p:grpSpPr>
            <a:xfrm>
              <a:off x="5657375" y="2957685"/>
              <a:ext cx="1428571" cy="466847"/>
              <a:chOff x="5657375" y="2957685"/>
              <a:chExt cx="1428571" cy="466847"/>
            </a:xfrm>
          </p:grpSpPr>
          <p:pic>
            <p:nvPicPr>
              <p:cNvPr id="7" name="Object 41">
                <a:extLst>
                  <a:ext uri="{FF2B5EF4-FFF2-40B4-BE49-F238E27FC236}">
                    <a16:creationId xmlns:a16="http://schemas.microsoft.com/office/drawing/2014/main" id="{85C06CD7-B5FA-9FA8-21EA-D59DB86262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657375" y="2957685"/>
                <a:ext cx="1428571" cy="466847"/>
              </a:xfrm>
              <a:prstGeom prst="rect">
                <a:avLst/>
              </a:prstGeom>
            </p:spPr>
          </p:pic>
        </p:grpSp>
        <p:sp>
          <p:nvSpPr>
            <p:cNvPr id="5" name="Object 102">
              <a:extLst>
                <a:ext uri="{FF2B5EF4-FFF2-40B4-BE49-F238E27FC236}">
                  <a16:creationId xmlns:a16="http://schemas.microsoft.com/office/drawing/2014/main" id="{8D00073C-C11E-5D9D-35CA-F2855A234AFE}"/>
                </a:ext>
              </a:extLst>
            </p:cNvPr>
            <p:cNvSpPr txBox="1"/>
            <p:nvPr/>
          </p:nvSpPr>
          <p:spPr>
            <a:xfrm>
              <a:off x="5785219" y="3019574"/>
              <a:ext cx="1179503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600" b="1" kern="0" spc="-100" dirty="0">
                  <a:solidFill>
                    <a:srgbClr val="1AEBDC"/>
                  </a:solidFill>
                  <a:latin typeface="Elice DigitalBaeum OTF" pitchFamily="34" charset="0"/>
                  <a:cs typeface="Elice DigitalBaeum OTF" pitchFamily="34" charset="0"/>
                </a:rPr>
                <a:t>담당자</a:t>
              </a:r>
              <a:endParaRPr 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6564F70-2D0D-1441-4BE7-54E41B4E1C7C}"/>
              </a:ext>
            </a:extLst>
          </p:cNvPr>
          <p:cNvGrpSpPr/>
          <p:nvPr/>
        </p:nvGrpSpPr>
        <p:grpSpPr>
          <a:xfrm>
            <a:off x="10260355" y="2972752"/>
            <a:ext cx="1429385" cy="467359"/>
            <a:chOff x="9839325" y="3002303"/>
            <a:chExt cx="1429385" cy="467359"/>
          </a:xfrm>
        </p:grpSpPr>
        <p:grpSp>
          <p:nvGrpSpPr>
            <p:cNvPr id="10" name="그룹 3">
              <a:extLst>
                <a:ext uri="{FF2B5EF4-FFF2-40B4-BE49-F238E27FC236}">
                  <a16:creationId xmlns:a16="http://schemas.microsoft.com/office/drawing/2014/main" id="{AC739A89-D90C-1B0B-B048-E8F31BDD0D42}"/>
                </a:ext>
              </a:extLst>
            </p:cNvPr>
            <p:cNvGrpSpPr>
              <a:grpSpLocks/>
            </p:cNvGrpSpPr>
            <p:nvPr/>
          </p:nvGrpSpPr>
          <p:grpSpPr>
            <a:xfrm>
              <a:off x="9839325" y="3002303"/>
              <a:ext cx="1429385" cy="467359"/>
              <a:chOff x="6035675" y="2957830"/>
              <a:chExt cx="1429385" cy="467359"/>
            </a:xfrm>
          </p:grpSpPr>
          <p:pic>
            <p:nvPicPr>
              <p:cNvPr id="13" name="그림 2" descr="/temp/image67.png">
                <a:extLst>
                  <a:ext uri="{FF2B5EF4-FFF2-40B4-BE49-F238E27FC236}">
                    <a16:creationId xmlns:a16="http://schemas.microsoft.com/office/drawing/2014/main" id="{07768A9D-F7FC-198B-62B2-1F4D930842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035675" y="2957830"/>
                <a:ext cx="1429385" cy="467359"/>
              </a:xfrm>
              <a:prstGeom prst="rect">
                <a:avLst/>
              </a:prstGeom>
              <a:noFill/>
            </p:spPr>
          </p:pic>
        </p:grpSp>
        <p:sp>
          <p:nvSpPr>
            <p:cNvPr id="11" name="텍스트 상자 1">
              <a:extLst>
                <a:ext uri="{FF2B5EF4-FFF2-40B4-BE49-F238E27FC236}">
                  <a16:creationId xmlns:a16="http://schemas.microsoft.com/office/drawing/2014/main" id="{3C592D57-F701-F62E-3B34-DB58E016AC7A}"/>
                </a:ext>
              </a:extLst>
            </p:cNvPr>
            <p:cNvSpPr txBox="1">
              <a:spLocks/>
            </p:cNvSpPr>
            <p:nvPr/>
          </p:nvSpPr>
          <p:spPr>
            <a:xfrm>
              <a:off x="9880604" y="3065042"/>
              <a:ext cx="1346825" cy="33855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>
                <a:buFontTx/>
                <a:buNone/>
              </a:pPr>
              <a:r>
                <a:rPr lang="ko-KR" altLang="en-US" sz="1600" b="1" spc="-90" dirty="0">
                  <a:solidFill>
                    <a:srgbClr val="1AEBDC"/>
                  </a:solidFill>
                  <a:latin typeface="Elice DigitalBaeum OTF" charset="0"/>
                  <a:cs typeface="Elice DigitalBaeum OTF" charset="0"/>
                </a:rPr>
                <a:t>세부페이지</a:t>
              </a:r>
              <a:endParaRPr lang="ko-KR" altLang="en-US" sz="1600" b="1" dirty="0">
                <a:solidFill>
                  <a:srgbClr val="1AEBDC"/>
                </a:solidFill>
                <a:latin typeface="Elice DigitalBaeum OTF" charset="0"/>
                <a:cs typeface="Elice DigitalBaeum OTF" charset="0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920DC736-49D4-0DA3-5DC5-DE23D243D9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887" y="3617796"/>
            <a:ext cx="7957200" cy="1525704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5B176D91-1FA4-265A-3E80-0F1DD2A1F8B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887" y="5169310"/>
            <a:ext cx="7957200" cy="2063856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D496C42-EDF8-21A9-89AC-B7908F6C818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343" y="7233166"/>
            <a:ext cx="7953743" cy="2063856"/>
          </a:xfrm>
          <a:prstGeom prst="rect">
            <a:avLst/>
          </a:prstGeom>
        </p:spPr>
      </p:pic>
      <p:sp>
        <p:nvSpPr>
          <p:cNvPr id="45" name="Object 105">
            <a:extLst>
              <a:ext uri="{FF2B5EF4-FFF2-40B4-BE49-F238E27FC236}">
                <a16:creationId xmlns:a16="http://schemas.microsoft.com/office/drawing/2014/main" id="{48D0D225-B921-8BED-07A0-9233AA4F3EAE}"/>
              </a:ext>
            </a:extLst>
          </p:cNvPr>
          <p:cNvSpPr txBox="1"/>
          <p:nvPr/>
        </p:nvSpPr>
        <p:spPr>
          <a:xfrm>
            <a:off x="11388774" y="5863152"/>
            <a:ext cx="5151903" cy="21390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로드맵 수정 시 처음 로드맵을 등록할 때</a:t>
            </a:r>
            <a:endParaRPr lang="en-US" altLang="ko-KR" sz="19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9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선택했던 강의들을 체크박스에 체크된 채로</a:t>
            </a:r>
            <a:endParaRPr lang="en-US" altLang="ko-KR" sz="19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9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가져와 보여줌</a:t>
            </a:r>
            <a:r>
              <a:rPr lang="en-US" altLang="ko-KR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다시 체크된 강의들만 모아서</a:t>
            </a:r>
            <a:endParaRPr lang="en-US" altLang="ko-KR" sz="19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9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로드맵을 수정</a:t>
            </a:r>
            <a:endParaRPr lang="en-US" altLang="ko-KR" sz="19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6" name="Object 103">
            <a:extLst>
              <a:ext uri="{FF2B5EF4-FFF2-40B4-BE49-F238E27FC236}">
                <a16:creationId xmlns:a16="http://schemas.microsoft.com/office/drawing/2014/main" id="{D60D12D0-DBE2-7B05-70AB-13DE095D8946}"/>
              </a:ext>
            </a:extLst>
          </p:cNvPr>
          <p:cNvSpPr txBox="1"/>
          <p:nvPr/>
        </p:nvSpPr>
        <p:spPr>
          <a:xfrm>
            <a:off x="11388775" y="8220607"/>
            <a:ext cx="5151902" cy="3847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900" dirty="0">
                <a:latin typeface="HY중고딕" panose="02030600000101010101" pitchFamily="18" charset="-127"/>
                <a:ea typeface="HY중고딕" panose="02030600000101010101" pitchFamily="18" charset="-127"/>
              </a:rPr>
              <a:t>로드맵</a:t>
            </a:r>
            <a:r>
              <a:rPr lang="en-US" altLang="ko-KR" sz="19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900" dirty="0">
                <a:latin typeface="HY중고딕" panose="02030600000101010101" pitchFamily="18" charset="-127"/>
                <a:ea typeface="HY중고딕" panose="02030600000101010101" pitchFamily="18" charset="-127"/>
              </a:rPr>
              <a:t>삭제 버튼을 누르면 삭제</a:t>
            </a:r>
            <a:endParaRPr lang="en-US" sz="19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6922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3028" y="571429"/>
            <a:ext cx="1903821" cy="1145116"/>
            <a:chOff x="4573028" y="571429"/>
            <a:chExt cx="1903821" cy="1145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02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4468" y="562394"/>
            <a:ext cx="1903821" cy="1145116"/>
            <a:chOff x="6524468" y="562394"/>
            <a:chExt cx="1903821" cy="11451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4468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75908" y="571918"/>
            <a:ext cx="1903821" cy="1145116"/>
            <a:chOff x="8475908" y="571918"/>
            <a:chExt cx="1903821" cy="11451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5908" y="571918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36872" y="467156"/>
            <a:ext cx="1903821" cy="1145116"/>
            <a:chOff x="10436872" y="467156"/>
            <a:chExt cx="1903821" cy="11451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36872" y="467156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88311" y="553360"/>
            <a:ext cx="1903821" cy="1145116"/>
            <a:chOff x="12388311" y="553360"/>
            <a:chExt cx="1903821" cy="11451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8831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39751" y="553360"/>
            <a:ext cx="1903821" cy="1145116"/>
            <a:chOff x="14339751" y="553360"/>
            <a:chExt cx="1903821" cy="11451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3975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621588" y="571429"/>
            <a:ext cx="1903821" cy="1145116"/>
            <a:chOff x="2621588" y="571429"/>
            <a:chExt cx="1903821" cy="114511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158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6667" y="571429"/>
            <a:ext cx="1907303" cy="1145116"/>
            <a:chOff x="666667" y="571429"/>
            <a:chExt cx="1907303" cy="11451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667" y="571429"/>
              <a:ext cx="1907303" cy="11451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63744" y="1241860"/>
            <a:ext cx="16952381" cy="8284585"/>
            <a:chOff x="663744" y="1241860"/>
            <a:chExt cx="16952381" cy="828458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3744" y="1241860"/>
              <a:ext cx="16952381" cy="82845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369250" y="9788745"/>
            <a:ext cx="171429" cy="171429"/>
            <a:chOff x="16369250" y="9788745"/>
            <a:chExt cx="171429" cy="17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69250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243572" y="9788745"/>
            <a:ext cx="171429" cy="171429"/>
            <a:chOff x="16243572" y="9788745"/>
            <a:chExt cx="171429" cy="1714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43572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409668" y="2229668"/>
            <a:ext cx="10256999" cy="42857"/>
            <a:chOff x="6409668" y="2229668"/>
            <a:chExt cx="10256999" cy="4285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09668" y="2229668"/>
              <a:ext cx="10256999" cy="4285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308273" y="4634204"/>
            <a:ext cx="5323810" cy="359110"/>
            <a:chOff x="11308273" y="4634204"/>
            <a:chExt cx="5323810" cy="35911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08273" y="4634204"/>
              <a:ext cx="5323810" cy="35911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310052" y="3845247"/>
            <a:ext cx="5333333" cy="844702"/>
            <a:chOff x="11310052" y="3845247"/>
            <a:chExt cx="5333333" cy="84470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10052" y="3845247"/>
              <a:ext cx="5333333" cy="84470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311544" y="4537898"/>
            <a:ext cx="5333333" cy="266029"/>
            <a:chOff x="11311544" y="4537898"/>
            <a:chExt cx="5333333" cy="26602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11544" y="4537898"/>
              <a:ext cx="5333333" cy="26602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295932" y="5152063"/>
            <a:ext cx="5361905" cy="21429"/>
            <a:chOff x="11295932" y="5152063"/>
            <a:chExt cx="5361905" cy="2142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95932" y="5152063"/>
              <a:ext cx="5361905" cy="21429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295932" y="5749982"/>
            <a:ext cx="5361905" cy="21429"/>
            <a:chOff x="11295932" y="5749982"/>
            <a:chExt cx="5361905" cy="21429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95932" y="5749982"/>
              <a:ext cx="5361905" cy="21429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1304762" y="6347900"/>
            <a:ext cx="5361905" cy="21429"/>
            <a:chOff x="11304762" y="6347900"/>
            <a:chExt cx="5361905" cy="21429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6347900"/>
              <a:ext cx="5361905" cy="21429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1304762" y="6945818"/>
            <a:ext cx="5361905" cy="21429"/>
            <a:chOff x="11304762" y="6945818"/>
            <a:chExt cx="5361905" cy="21429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6945818"/>
              <a:ext cx="5361905" cy="21429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1304762" y="7543737"/>
            <a:ext cx="5361905" cy="21429"/>
            <a:chOff x="11304762" y="7543737"/>
            <a:chExt cx="5361905" cy="21429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7543737"/>
              <a:ext cx="5361905" cy="21429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1304762" y="8141655"/>
            <a:ext cx="5361905" cy="21429"/>
            <a:chOff x="11304762" y="8141655"/>
            <a:chExt cx="5361905" cy="21429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8141655"/>
              <a:ext cx="5361905" cy="21429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1295442" y="4524806"/>
            <a:ext cx="5361905" cy="21429"/>
            <a:chOff x="11295442" y="4524806"/>
            <a:chExt cx="5361905" cy="21429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295442" y="4524806"/>
              <a:ext cx="5361905" cy="2142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1281646" y="3816676"/>
            <a:ext cx="5385021" cy="4945229"/>
            <a:chOff x="11281646" y="3816676"/>
            <a:chExt cx="5385021" cy="4945229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281646" y="3816676"/>
              <a:ext cx="5385021" cy="4945229"/>
            </a:xfrm>
            <a:prstGeom prst="rect">
              <a:avLst/>
            </a:prstGeom>
          </p:spPr>
        </p:pic>
      </p:grpSp>
      <p:sp>
        <p:nvSpPr>
          <p:cNvPr id="89" name="Object 89"/>
          <p:cNvSpPr txBox="1"/>
          <p:nvPr/>
        </p:nvSpPr>
        <p:spPr>
          <a:xfrm>
            <a:off x="2953762" y="853631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INDEX</a:t>
            </a:r>
            <a:endParaRPr lang="en-US" dirty="0"/>
          </a:p>
        </p:txBody>
      </p:sp>
      <p:sp>
        <p:nvSpPr>
          <p:cNvPr id="90" name="Object 90"/>
          <p:cNvSpPr txBox="1"/>
          <p:nvPr/>
        </p:nvSpPr>
        <p:spPr>
          <a:xfrm>
            <a:off x="1000582" y="853631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TITLE</a:t>
            </a:r>
            <a:endParaRPr lang="en-US" dirty="0"/>
          </a:p>
        </p:txBody>
      </p:sp>
      <p:sp>
        <p:nvSpPr>
          <p:cNvPr id="91" name="Object 91"/>
          <p:cNvSpPr txBox="1"/>
          <p:nvPr/>
        </p:nvSpPr>
        <p:spPr>
          <a:xfrm>
            <a:off x="1609525" y="2041857"/>
            <a:ext cx="2276676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market Sans Bold" pitchFamily="34" charset="0"/>
              </a:rPr>
              <a:t>기능 설명</a:t>
            </a:r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5599191" y="9803033"/>
            <a:ext cx="2354101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00" kern="0" spc="200" dirty="0">
                <a:solidFill>
                  <a:srgbClr val="C2C2C2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MIRI </a:t>
            </a:r>
            <a:r>
              <a:rPr lang="en-US" sz="1000" kern="0" spc="200" dirty="0">
                <a:solidFill>
                  <a:srgbClr val="C2C2C2"/>
                </a:solidFill>
                <a:latin typeface="G마켓 산스 TTF Medium" panose="02000000000000000000" pitchFamily="2" charset="-127"/>
                <a:cs typeface="Gmarket Sans Medium" pitchFamily="34" charset="0"/>
              </a:rPr>
              <a:t>COMPANY</a:t>
            </a:r>
            <a:endParaRPr lang="en-US" dirty="0"/>
          </a:p>
        </p:txBody>
      </p:sp>
      <p:sp>
        <p:nvSpPr>
          <p:cNvPr id="105" name="Object 105"/>
          <p:cNvSpPr txBox="1"/>
          <p:nvPr/>
        </p:nvSpPr>
        <p:spPr>
          <a:xfrm>
            <a:off x="11388775" y="4707382"/>
            <a:ext cx="5151903" cy="27238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로드맵 결제 버튼을 누르면 강의 구매와</a:t>
            </a:r>
            <a:endParaRPr lang="en-US" altLang="ko-KR" sz="19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9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마찬가지로 결제창이 나타남</a:t>
            </a:r>
            <a:endParaRPr lang="en-US" altLang="ko-KR" sz="19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9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이때</a:t>
            </a:r>
            <a:r>
              <a:rPr lang="en-US" altLang="ko-KR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로드맵 구성 강의 중 이미 결제가</a:t>
            </a:r>
            <a:endParaRPr lang="en-US" altLang="ko-KR" sz="19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9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완료된 강의가 있으면 해당 강의의 금액을</a:t>
            </a:r>
            <a:endParaRPr lang="en-US" altLang="ko-KR" sz="19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9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제외한 금액만 결제</a:t>
            </a:r>
            <a:endParaRPr lang="en-US" altLang="ko-KR" sz="19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1853941" y="3968382"/>
            <a:ext cx="4240430" cy="554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00" b="1" kern="0" spc="-100" dirty="0">
                <a:solidFill>
                  <a:srgbClr val="F7F7F7"/>
                </a:solidFill>
                <a:latin typeface="Elice DigitalBaeum OTF" pitchFamily="34" charset="0"/>
                <a:cs typeface="Elice DigitalBaeum OTF" pitchFamily="34" charset="0"/>
              </a:rPr>
              <a:t>Description</a:t>
            </a:r>
            <a:endParaRPr lang="en-US" dirty="0"/>
          </a:p>
        </p:txBody>
      </p:sp>
      <p:sp>
        <p:nvSpPr>
          <p:cNvPr id="108" name="Object 108"/>
          <p:cNvSpPr txBox="1"/>
          <p:nvPr/>
        </p:nvSpPr>
        <p:spPr>
          <a:xfrm>
            <a:off x="184112" y="237911"/>
            <a:ext cx="31482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예일</a:t>
            </a:r>
          </a:p>
          <a:p>
            <a:pPr algn="ctr"/>
            <a:r>
              <a:rPr lang="en-US" sz="800" dirty="0">
                <a:solidFill>
                  <a:srgbClr val="FFFFFF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병원</a:t>
            </a:r>
            <a:endParaRPr lang="en-US" dirty="0"/>
          </a:p>
        </p:txBody>
      </p:sp>
      <p:sp>
        <p:nvSpPr>
          <p:cNvPr id="77" name="Object 97"/>
          <p:cNvSpPr txBox="1"/>
          <p:nvPr/>
        </p:nvSpPr>
        <p:spPr>
          <a:xfrm>
            <a:off x="14671897" y="835563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END</a:t>
            </a:r>
            <a:endParaRPr lang="en-US" dirty="0"/>
          </a:p>
        </p:txBody>
      </p:sp>
      <p:grpSp>
        <p:nvGrpSpPr>
          <p:cNvPr id="23" name="그룹 1013">
            <a:extLst>
              <a:ext uri="{FF2B5EF4-FFF2-40B4-BE49-F238E27FC236}">
                <a16:creationId xmlns:a16="http://schemas.microsoft.com/office/drawing/2014/main" id="{257B700F-CE9B-DD44-7A2B-AAA05F58879D}"/>
              </a:ext>
            </a:extLst>
          </p:cNvPr>
          <p:cNvGrpSpPr/>
          <p:nvPr/>
        </p:nvGrpSpPr>
        <p:grpSpPr>
          <a:xfrm>
            <a:off x="1625631" y="2957685"/>
            <a:ext cx="1428571" cy="466847"/>
            <a:chOff x="1625631" y="2957685"/>
            <a:chExt cx="1428571" cy="466847"/>
          </a:xfrm>
        </p:grpSpPr>
        <p:pic>
          <p:nvPicPr>
            <p:cNvPr id="25" name="Object 38">
              <a:extLst>
                <a:ext uri="{FF2B5EF4-FFF2-40B4-BE49-F238E27FC236}">
                  <a16:creationId xmlns:a16="http://schemas.microsoft.com/office/drawing/2014/main" id="{AED2D66A-29C5-0023-EA20-2FDAF0CAD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25631" y="2957685"/>
              <a:ext cx="1428571" cy="466847"/>
            </a:xfrm>
            <a:prstGeom prst="rect">
              <a:avLst/>
            </a:prstGeom>
          </p:spPr>
        </p:pic>
      </p:grpSp>
      <p:sp>
        <p:nvSpPr>
          <p:cNvPr id="32" name="Object 99">
            <a:extLst>
              <a:ext uri="{FF2B5EF4-FFF2-40B4-BE49-F238E27FC236}">
                <a16:creationId xmlns:a16="http://schemas.microsoft.com/office/drawing/2014/main" id="{DC3E6730-8AF8-731E-5A82-2822E70CD8A8}"/>
              </a:ext>
            </a:extLst>
          </p:cNvPr>
          <p:cNvSpPr txBox="1"/>
          <p:nvPr/>
        </p:nvSpPr>
        <p:spPr>
          <a:xfrm>
            <a:off x="3054202" y="2971514"/>
            <a:ext cx="216765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인터넷 강의 사이트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4" name="Object 100">
            <a:extLst>
              <a:ext uri="{FF2B5EF4-FFF2-40B4-BE49-F238E27FC236}">
                <a16:creationId xmlns:a16="http://schemas.microsoft.com/office/drawing/2014/main" id="{F3255196-6805-C8D4-06B7-982D7A611126}"/>
              </a:ext>
            </a:extLst>
          </p:cNvPr>
          <p:cNvSpPr txBox="1"/>
          <p:nvPr/>
        </p:nvSpPr>
        <p:spPr>
          <a:xfrm>
            <a:off x="1521149" y="3037248"/>
            <a:ext cx="16640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kern="0" spc="-100" dirty="0" err="1">
                <a:solidFill>
                  <a:srgbClr val="1AEBDC"/>
                </a:solidFill>
                <a:latin typeface="Elice DigitalBaeum OTF" pitchFamily="34" charset="0"/>
                <a:cs typeface="Elice DigitalBaeum OTF" pitchFamily="34" charset="0"/>
              </a:rPr>
              <a:t>프로젝트</a:t>
            </a:r>
            <a:endParaRPr lang="en-US" dirty="0"/>
          </a:p>
        </p:txBody>
      </p:sp>
      <p:sp>
        <p:nvSpPr>
          <p:cNvPr id="35" name="Object 101">
            <a:extLst>
              <a:ext uri="{FF2B5EF4-FFF2-40B4-BE49-F238E27FC236}">
                <a16:creationId xmlns:a16="http://schemas.microsoft.com/office/drawing/2014/main" id="{5B21969F-F3B9-AE93-9D76-6D7F75CEA092}"/>
              </a:ext>
            </a:extLst>
          </p:cNvPr>
          <p:cNvSpPr txBox="1"/>
          <p:nvPr/>
        </p:nvSpPr>
        <p:spPr>
          <a:xfrm>
            <a:off x="7475732" y="2969757"/>
            <a:ext cx="968245" cy="3811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김용수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8" name="Object 103">
            <a:extLst>
              <a:ext uri="{FF2B5EF4-FFF2-40B4-BE49-F238E27FC236}">
                <a16:creationId xmlns:a16="http://schemas.microsoft.com/office/drawing/2014/main" id="{0772863D-663B-BDE1-DCB4-0CC3E64D72B3}"/>
              </a:ext>
            </a:extLst>
          </p:cNvPr>
          <p:cNvSpPr txBox="1"/>
          <p:nvPr/>
        </p:nvSpPr>
        <p:spPr>
          <a:xfrm>
            <a:off x="11689738" y="3012718"/>
            <a:ext cx="142938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로드맵 결제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7" name="Object 95">
            <a:extLst>
              <a:ext uri="{FF2B5EF4-FFF2-40B4-BE49-F238E27FC236}">
                <a16:creationId xmlns:a16="http://schemas.microsoft.com/office/drawing/2014/main" id="{4851D7E9-0F9F-F2A9-DC59-32F3A2619531}"/>
              </a:ext>
            </a:extLst>
          </p:cNvPr>
          <p:cNvSpPr txBox="1"/>
          <p:nvPr/>
        </p:nvSpPr>
        <p:spPr>
          <a:xfrm>
            <a:off x="10508173" y="825550"/>
            <a:ext cx="17612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STORY</a:t>
            </a:r>
            <a:r>
              <a:rPr lang="ko-KR" altLang="en-US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 </a:t>
            </a:r>
            <a:r>
              <a:rPr lang="en-US" altLang="ko-KR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BOARD</a:t>
            </a:r>
            <a:endParaRPr lang="en-US" dirty="0"/>
          </a:p>
        </p:txBody>
      </p:sp>
      <p:sp>
        <p:nvSpPr>
          <p:cNvPr id="19" name="Object 47">
            <a:extLst>
              <a:ext uri="{FF2B5EF4-FFF2-40B4-BE49-F238E27FC236}">
                <a16:creationId xmlns:a16="http://schemas.microsoft.com/office/drawing/2014/main" id="{E9D96237-CE01-9405-2583-8760ADDB3B05}"/>
              </a:ext>
            </a:extLst>
          </p:cNvPr>
          <p:cNvSpPr txBox="1"/>
          <p:nvPr/>
        </p:nvSpPr>
        <p:spPr>
          <a:xfrm>
            <a:off x="4497111" y="853631"/>
            <a:ext cx="2074705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</a:rPr>
              <a:t>SERVICE</a:t>
            </a:r>
            <a:endParaRPr lang="en-US" dirty="0"/>
          </a:p>
        </p:txBody>
      </p:sp>
      <p:sp>
        <p:nvSpPr>
          <p:cNvPr id="20" name="Object 48">
            <a:extLst>
              <a:ext uri="{FF2B5EF4-FFF2-40B4-BE49-F238E27FC236}">
                <a16:creationId xmlns:a16="http://schemas.microsoft.com/office/drawing/2014/main" id="{0B66F769-A2BA-671E-D21E-1F0E2ED682A0}"/>
              </a:ext>
            </a:extLst>
          </p:cNvPr>
          <p:cNvSpPr txBox="1"/>
          <p:nvPr/>
        </p:nvSpPr>
        <p:spPr>
          <a:xfrm>
            <a:off x="6533988" y="844597"/>
            <a:ext cx="1884778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BENCH MARKING</a:t>
            </a:r>
            <a:endParaRPr lang="en-US" dirty="0"/>
          </a:p>
        </p:txBody>
      </p:sp>
      <p:sp>
        <p:nvSpPr>
          <p:cNvPr id="22" name="Object 49">
            <a:extLst>
              <a:ext uri="{FF2B5EF4-FFF2-40B4-BE49-F238E27FC236}">
                <a16:creationId xmlns:a16="http://schemas.microsoft.com/office/drawing/2014/main" id="{3B6134D1-5400-36AB-0E9D-019C59301EB1}"/>
              </a:ext>
            </a:extLst>
          </p:cNvPr>
          <p:cNvSpPr txBox="1"/>
          <p:nvPr/>
        </p:nvSpPr>
        <p:spPr>
          <a:xfrm>
            <a:off x="8475900" y="844597"/>
            <a:ext cx="1903830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FLOW CHART</a:t>
            </a:r>
            <a:endParaRPr lang="en-US" dirty="0"/>
          </a:p>
        </p:txBody>
      </p:sp>
      <p:sp>
        <p:nvSpPr>
          <p:cNvPr id="39" name="Object 51">
            <a:extLst>
              <a:ext uri="{FF2B5EF4-FFF2-40B4-BE49-F238E27FC236}">
                <a16:creationId xmlns:a16="http://schemas.microsoft.com/office/drawing/2014/main" id="{F82429A3-4A21-94EA-D0DC-3671C08BFFDB}"/>
              </a:ext>
            </a:extLst>
          </p:cNvPr>
          <p:cNvSpPr txBox="1"/>
          <p:nvPr/>
        </p:nvSpPr>
        <p:spPr>
          <a:xfrm>
            <a:off x="12507211" y="835563"/>
            <a:ext cx="1665990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DASHBOARD</a:t>
            </a:r>
            <a:endParaRPr 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7FD1138-2490-2DE3-8C2D-D2149953C484}"/>
              </a:ext>
            </a:extLst>
          </p:cNvPr>
          <p:cNvGrpSpPr/>
          <p:nvPr/>
        </p:nvGrpSpPr>
        <p:grpSpPr>
          <a:xfrm>
            <a:off x="6024022" y="2947068"/>
            <a:ext cx="1428571" cy="466847"/>
            <a:chOff x="5657375" y="2957685"/>
            <a:chExt cx="1428571" cy="466847"/>
          </a:xfrm>
        </p:grpSpPr>
        <p:grpSp>
          <p:nvGrpSpPr>
            <p:cNvPr id="4" name="그룹 1014">
              <a:extLst>
                <a:ext uri="{FF2B5EF4-FFF2-40B4-BE49-F238E27FC236}">
                  <a16:creationId xmlns:a16="http://schemas.microsoft.com/office/drawing/2014/main" id="{A8C71576-678B-72A1-77B3-EC67C8735FC1}"/>
                </a:ext>
              </a:extLst>
            </p:cNvPr>
            <p:cNvGrpSpPr/>
            <p:nvPr/>
          </p:nvGrpSpPr>
          <p:grpSpPr>
            <a:xfrm>
              <a:off x="5657375" y="2957685"/>
              <a:ext cx="1428571" cy="466847"/>
              <a:chOff x="5657375" y="2957685"/>
              <a:chExt cx="1428571" cy="466847"/>
            </a:xfrm>
          </p:grpSpPr>
          <p:pic>
            <p:nvPicPr>
              <p:cNvPr id="7" name="Object 41">
                <a:extLst>
                  <a:ext uri="{FF2B5EF4-FFF2-40B4-BE49-F238E27FC236}">
                    <a16:creationId xmlns:a16="http://schemas.microsoft.com/office/drawing/2014/main" id="{85C06CD7-B5FA-9FA8-21EA-D59DB86262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657375" y="2957685"/>
                <a:ext cx="1428571" cy="466847"/>
              </a:xfrm>
              <a:prstGeom prst="rect">
                <a:avLst/>
              </a:prstGeom>
            </p:spPr>
          </p:pic>
        </p:grpSp>
        <p:sp>
          <p:nvSpPr>
            <p:cNvPr id="5" name="Object 102">
              <a:extLst>
                <a:ext uri="{FF2B5EF4-FFF2-40B4-BE49-F238E27FC236}">
                  <a16:creationId xmlns:a16="http://schemas.microsoft.com/office/drawing/2014/main" id="{8D00073C-C11E-5D9D-35CA-F2855A234AFE}"/>
                </a:ext>
              </a:extLst>
            </p:cNvPr>
            <p:cNvSpPr txBox="1"/>
            <p:nvPr/>
          </p:nvSpPr>
          <p:spPr>
            <a:xfrm>
              <a:off x="5785219" y="3019574"/>
              <a:ext cx="1179503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600" b="1" kern="0" spc="-100" dirty="0">
                  <a:solidFill>
                    <a:srgbClr val="1AEBDC"/>
                  </a:solidFill>
                  <a:latin typeface="Elice DigitalBaeum OTF" pitchFamily="34" charset="0"/>
                  <a:cs typeface="Elice DigitalBaeum OTF" pitchFamily="34" charset="0"/>
                </a:rPr>
                <a:t>담당자</a:t>
              </a:r>
              <a:endParaRPr 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6564F70-2D0D-1441-4BE7-54E41B4E1C7C}"/>
              </a:ext>
            </a:extLst>
          </p:cNvPr>
          <p:cNvGrpSpPr/>
          <p:nvPr/>
        </p:nvGrpSpPr>
        <p:grpSpPr>
          <a:xfrm>
            <a:off x="10260355" y="2972752"/>
            <a:ext cx="1429385" cy="467359"/>
            <a:chOff x="9839325" y="3002303"/>
            <a:chExt cx="1429385" cy="467359"/>
          </a:xfrm>
        </p:grpSpPr>
        <p:grpSp>
          <p:nvGrpSpPr>
            <p:cNvPr id="10" name="그룹 3">
              <a:extLst>
                <a:ext uri="{FF2B5EF4-FFF2-40B4-BE49-F238E27FC236}">
                  <a16:creationId xmlns:a16="http://schemas.microsoft.com/office/drawing/2014/main" id="{AC739A89-D90C-1B0B-B048-E8F31BDD0D42}"/>
                </a:ext>
              </a:extLst>
            </p:cNvPr>
            <p:cNvGrpSpPr>
              <a:grpSpLocks/>
            </p:cNvGrpSpPr>
            <p:nvPr/>
          </p:nvGrpSpPr>
          <p:grpSpPr>
            <a:xfrm>
              <a:off x="9839325" y="3002303"/>
              <a:ext cx="1429385" cy="467359"/>
              <a:chOff x="6035675" y="2957830"/>
              <a:chExt cx="1429385" cy="467359"/>
            </a:xfrm>
          </p:grpSpPr>
          <p:pic>
            <p:nvPicPr>
              <p:cNvPr id="13" name="그림 2" descr="/temp/image67.png">
                <a:extLst>
                  <a:ext uri="{FF2B5EF4-FFF2-40B4-BE49-F238E27FC236}">
                    <a16:creationId xmlns:a16="http://schemas.microsoft.com/office/drawing/2014/main" id="{07768A9D-F7FC-198B-62B2-1F4D930842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035675" y="2957830"/>
                <a:ext cx="1429385" cy="467359"/>
              </a:xfrm>
              <a:prstGeom prst="rect">
                <a:avLst/>
              </a:prstGeom>
              <a:noFill/>
            </p:spPr>
          </p:pic>
        </p:grpSp>
        <p:sp>
          <p:nvSpPr>
            <p:cNvPr id="11" name="텍스트 상자 1">
              <a:extLst>
                <a:ext uri="{FF2B5EF4-FFF2-40B4-BE49-F238E27FC236}">
                  <a16:creationId xmlns:a16="http://schemas.microsoft.com/office/drawing/2014/main" id="{3C592D57-F701-F62E-3B34-DB58E016AC7A}"/>
                </a:ext>
              </a:extLst>
            </p:cNvPr>
            <p:cNvSpPr txBox="1">
              <a:spLocks/>
            </p:cNvSpPr>
            <p:nvPr/>
          </p:nvSpPr>
          <p:spPr>
            <a:xfrm>
              <a:off x="9880604" y="3065042"/>
              <a:ext cx="1346825" cy="33855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>
                <a:buFontTx/>
                <a:buNone/>
              </a:pPr>
              <a:r>
                <a:rPr lang="ko-KR" altLang="en-US" sz="1600" b="1" spc="-90" dirty="0">
                  <a:solidFill>
                    <a:srgbClr val="1AEBDC"/>
                  </a:solidFill>
                  <a:latin typeface="Elice DigitalBaeum OTF" charset="0"/>
                  <a:cs typeface="Elice DigitalBaeum OTF" charset="0"/>
                </a:rPr>
                <a:t>세부페이지</a:t>
              </a:r>
              <a:endParaRPr lang="ko-KR" altLang="en-US" sz="1600" b="1" dirty="0">
                <a:solidFill>
                  <a:srgbClr val="1AEBDC"/>
                </a:solidFill>
                <a:latin typeface="Elice DigitalBaeum OTF" charset="0"/>
                <a:cs typeface="Elice DigitalBaeum OTF" charset="0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99F5DB14-F62B-15D0-5CCE-8E3EAF29DEC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981" y="3812972"/>
            <a:ext cx="9145572" cy="494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23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3028" y="571429"/>
            <a:ext cx="1903821" cy="1145116"/>
            <a:chOff x="4573028" y="571429"/>
            <a:chExt cx="1903821" cy="1145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02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4468" y="562394"/>
            <a:ext cx="1903821" cy="1145116"/>
            <a:chOff x="6524468" y="562394"/>
            <a:chExt cx="1903821" cy="11451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4468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75908" y="571918"/>
            <a:ext cx="1903821" cy="1145116"/>
            <a:chOff x="8475908" y="571918"/>
            <a:chExt cx="1903821" cy="11451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5908" y="571918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36872" y="467156"/>
            <a:ext cx="1903821" cy="1145116"/>
            <a:chOff x="10436872" y="467156"/>
            <a:chExt cx="1903821" cy="11451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36872" y="467156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88311" y="553360"/>
            <a:ext cx="1903821" cy="1145116"/>
            <a:chOff x="12388311" y="553360"/>
            <a:chExt cx="1903821" cy="11451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8831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39751" y="553360"/>
            <a:ext cx="1903821" cy="1145116"/>
            <a:chOff x="14339751" y="553360"/>
            <a:chExt cx="1903821" cy="11451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3975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621588" y="571429"/>
            <a:ext cx="1903821" cy="1145116"/>
            <a:chOff x="2621588" y="571429"/>
            <a:chExt cx="1903821" cy="114511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158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6667" y="571429"/>
            <a:ext cx="1907303" cy="1145116"/>
            <a:chOff x="666667" y="571429"/>
            <a:chExt cx="1907303" cy="11451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667" y="571429"/>
              <a:ext cx="1907303" cy="11451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63744" y="1241860"/>
            <a:ext cx="16952381" cy="8284585"/>
            <a:chOff x="663744" y="1241860"/>
            <a:chExt cx="16952381" cy="828458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3744" y="1241860"/>
              <a:ext cx="16952381" cy="82845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369250" y="9788745"/>
            <a:ext cx="171429" cy="171429"/>
            <a:chOff x="16369250" y="9788745"/>
            <a:chExt cx="171429" cy="17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69250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243572" y="9788745"/>
            <a:ext cx="171429" cy="171429"/>
            <a:chOff x="16243572" y="9788745"/>
            <a:chExt cx="171429" cy="1714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43572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409668" y="2229668"/>
            <a:ext cx="10256999" cy="42857"/>
            <a:chOff x="6409668" y="2229668"/>
            <a:chExt cx="10256999" cy="4285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09668" y="2229668"/>
              <a:ext cx="10256999" cy="4285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308273" y="4634204"/>
            <a:ext cx="5323810" cy="359110"/>
            <a:chOff x="11308273" y="4634204"/>
            <a:chExt cx="5323810" cy="35911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08273" y="4634204"/>
              <a:ext cx="5323810" cy="35911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310052" y="3845247"/>
            <a:ext cx="5333333" cy="844702"/>
            <a:chOff x="11310052" y="3845247"/>
            <a:chExt cx="5333333" cy="84470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10052" y="3845247"/>
              <a:ext cx="5333333" cy="84470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311544" y="4537898"/>
            <a:ext cx="5333333" cy="266029"/>
            <a:chOff x="11311544" y="4537898"/>
            <a:chExt cx="5333333" cy="26602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11544" y="4537898"/>
              <a:ext cx="5333333" cy="26602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295932" y="5152063"/>
            <a:ext cx="5361905" cy="21429"/>
            <a:chOff x="11295932" y="5152063"/>
            <a:chExt cx="5361905" cy="2142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95932" y="5152063"/>
              <a:ext cx="5361905" cy="21429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295932" y="5749982"/>
            <a:ext cx="5361905" cy="21429"/>
            <a:chOff x="11295932" y="5749982"/>
            <a:chExt cx="5361905" cy="21429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95932" y="5749982"/>
              <a:ext cx="5361905" cy="21429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1304762" y="6347900"/>
            <a:ext cx="5361905" cy="21429"/>
            <a:chOff x="11304762" y="6347900"/>
            <a:chExt cx="5361905" cy="21429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6347900"/>
              <a:ext cx="5361905" cy="21429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1304762" y="6945818"/>
            <a:ext cx="5361905" cy="21429"/>
            <a:chOff x="11304762" y="6945818"/>
            <a:chExt cx="5361905" cy="21429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6945818"/>
              <a:ext cx="5361905" cy="21429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1304762" y="7543737"/>
            <a:ext cx="5361905" cy="21429"/>
            <a:chOff x="11304762" y="7543737"/>
            <a:chExt cx="5361905" cy="21429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7543737"/>
              <a:ext cx="5361905" cy="21429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1304762" y="8141655"/>
            <a:ext cx="5361905" cy="21429"/>
            <a:chOff x="11304762" y="8141655"/>
            <a:chExt cx="5361905" cy="21429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8141655"/>
              <a:ext cx="5361905" cy="21429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1295442" y="4524806"/>
            <a:ext cx="5361905" cy="21429"/>
            <a:chOff x="11295442" y="4524806"/>
            <a:chExt cx="5361905" cy="21429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295442" y="4524806"/>
              <a:ext cx="5361905" cy="2142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1281646" y="3816676"/>
            <a:ext cx="5385021" cy="4945229"/>
            <a:chOff x="11281646" y="3816676"/>
            <a:chExt cx="5385021" cy="4945229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281646" y="3816676"/>
              <a:ext cx="5385021" cy="4945229"/>
            </a:xfrm>
            <a:prstGeom prst="rect">
              <a:avLst/>
            </a:prstGeom>
          </p:spPr>
        </p:pic>
      </p:grpSp>
      <p:sp>
        <p:nvSpPr>
          <p:cNvPr id="89" name="Object 89"/>
          <p:cNvSpPr txBox="1"/>
          <p:nvPr/>
        </p:nvSpPr>
        <p:spPr>
          <a:xfrm>
            <a:off x="2953762" y="853631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INDEX</a:t>
            </a:r>
            <a:endParaRPr lang="en-US" dirty="0"/>
          </a:p>
        </p:txBody>
      </p:sp>
      <p:sp>
        <p:nvSpPr>
          <p:cNvPr id="90" name="Object 90"/>
          <p:cNvSpPr txBox="1"/>
          <p:nvPr/>
        </p:nvSpPr>
        <p:spPr>
          <a:xfrm>
            <a:off x="1000582" y="853631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TITLE</a:t>
            </a:r>
            <a:endParaRPr lang="en-US" dirty="0"/>
          </a:p>
        </p:txBody>
      </p:sp>
      <p:sp>
        <p:nvSpPr>
          <p:cNvPr id="91" name="Object 91"/>
          <p:cNvSpPr txBox="1"/>
          <p:nvPr/>
        </p:nvSpPr>
        <p:spPr>
          <a:xfrm>
            <a:off x="1609525" y="2041857"/>
            <a:ext cx="2276676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market Sans Bold" pitchFamily="34" charset="0"/>
              </a:rPr>
              <a:t>기능 설명</a:t>
            </a:r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5599191" y="9803033"/>
            <a:ext cx="2354101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00" kern="0" spc="200" dirty="0">
                <a:solidFill>
                  <a:srgbClr val="C2C2C2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MIRI </a:t>
            </a:r>
            <a:r>
              <a:rPr lang="en-US" sz="1000" kern="0" spc="200" dirty="0">
                <a:solidFill>
                  <a:srgbClr val="C2C2C2"/>
                </a:solidFill>
                <a:latin typeface="G마켓 산스 TTF Medium" panose="02000000000000000000" pitchFamily="2" charset="-127"/>
                <a:cs typeface="Gmarket Sans Medium" pitchFamily="34" charset="0"/>
              </a:rPr>
              <a:t>COMPANY</a:t>
            </a:r>
            <a:endParaRPr lang="en-US" dirty="0"/>
          </a:p>
        </p:txBody>
      </p:sp>
      <p:sp>
        <p:nvSpPr>
          <p:cNvPr id="105" name="Object 105"/>
          <p:cNvSpPr txBox="1"/>
          <p:nvPr/>
        </p:nvSpPr>
        <p:spPr>
          <a:xfrm>
            <a:off x="11388775" y="4707382"/>
            <a:ext cx="5151903" cy="38933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로그인을 했을 경우에만 글쓰기 </a:t>
            </a:r>
            <a:r>
              <a:rPr lang="en-US" altLang="ko-KR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/ </a:t>
            </a:r>
            <a:r>
              <a:rPr lang="ko-KR" altLang="en-US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조회가</a:t>
            </a:r>
            <a:endParaRPr lang="en-US" altLang="ko-KR" sz="19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9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가능하도록 세션에 등록</a:t>
            </a:r>
            <a:r>
              <a:rPr lang="en-US" altLang="ko-KR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글을 작성할 때는</a:t>
            </a:r>
            <a:endParaRPr lang="en-US" altLang="ko-KR" sz="19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9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비밀번호만 입력하도록 </a:t>
            </a:r>
            <a:r>
              <a:rPr lang="en-US" altLang="ko-KR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DB</a:t>
            </a:r>
            <a:r>
              <a:rPr lang="ko-KR" altLang="en-US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와 연동</a:t>
            </a:r>
            <a:endParaRPr lang="en-US" altLang="ko-KR" sz="19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9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등록된 글 정보는 </a:t>
            </a:r>
            <a:r>
              <a:rPr lang="en-US" altLang="ko-KR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DB</a:t>
            </a:r>
            <a:r>
              <a:rPr lang="ko-KR" altLang="en-US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의 </a:t>
            </a:r>
            <a:r>
              <a:rPr lang="en-US" altLang="ko-KR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BOARD </a:t>
            </a:r>
            <a:r>
              <a:rPr lang="ko-KR" altLang="en-US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테이블에</a:t>
            </a:r>
            <a:endParaRPr lang="en-US" altLang="ko-KR" sz="19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9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데이터로 저장</a:t>
            </a:r>
            <a:endParaRPr lang="en-US" altLang="ko-KR" sz="19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9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글쓰기 </a:t>
            </a:r>
            <a:r>
              <a:rPr lang="en-US" altLang="ko-KR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/ </a:t>
            </a:r>
            <a:r>
              <a:rPr lang="ko-KR" altLang="en-US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댓글 </a:t>
            </a:r>
            <a:r>
              <a:rPr lang="en-US" altLang="ko-KR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/ </a:t>
            </a:r>
            <a:r>
              <a:rPr lang="ko-KR" altLang="en-US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댓글의 댓글 기능 모두</a:t>
            </a:r>
            <a:endParaRPr lang="en-US" altLang="ko-KR" sz="19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9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AJAX</a:t>
            </a:r>
            <a:r>
              <a:rPr lang="ko-KR" altLang="en-US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와 </a:t>
            </a:r>
            <a:r>
              <a:rPr lang="en-US" altLang="ko-KR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JSP</a:t>
            </a:r>
            <a:r>
              <a:rPr lang="ko-KR" altLang="en-US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 구현함</a:t>
            </a:r>
            <a:endParaRPr lang="en-US" altLang="ko-KR" sz="19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1853941" y="3968382"/>
            <a:ext cx="4240430" cy="554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00" b="1" kern="0" spc="-100" dirty="0">
                <a:solidFill>
                  <a:srgbClr val="F7F7F7"/>
                </a:solidFill>
                <a:latin typeface="Elice DigitalBaeum OTF" pitchFamily="34" charset="0"/>
                <a:cs typeface="Elice DigitalBaeum OTF" pitchFamily="34" charset="0"/>
              </a:rPr>
              <a:t>Description</a:t>
            </a:r>
            <a:endParaRPr lang="en-US" dirty="0"/>
          </a:p>
        </p:txBody>
      </p:sp>
      <p:sp>
        <p:nvSpPr>
          <p:cNvPr id="108" name="Object 108"/>
          <p:cNvSpPr txBox="1"/>
          <p:nvPr/>
        </p:nvSpPr>
        <p:spPr>
          <a:xfrm>
            <a:off x="184112" y="237911"/>
            <a:ext cx="31482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예일</a:t>
            </a:r>
          </a:p>
          <a:p>
            <a:pPr algn="ctr"/>
            <a:r>
              <a:rPr lang="en-US" sz="800" dirty="0">
                <a:solidFill>
                  <a:srgbClr val="FFFFFF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병원</a:t>
            </a:r>
            <a:endParaRPr lang="en-US" dirty="0"/>
          </a:p>
        </p:txBody>
      </p:sp>
      <p:sp>
        <p:nvSpPr>
          <p:cNvPr id="77" name="Object 97"/>
          <p:cNvSpPr txBox="1"/>
          <p:nvPr/>
        </p:nvSpPr>
        <p:spPr>
          <a:xfrm>
            <a:off x="14671897" y="835563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END</a:t>
            </a:r>
            <a:endParaRPr lang="en-US" dirty="0"/>
          </a:p>
        </p:txBody>
      </p:sp>
      <p:grpSp>
        <p:nvGrpSpPr>
          <p:cNvPr id="23" name="그룹 1013">
            <a:extLst>
              <a:ext uri="{FF2B5EF4-FFF2-40B4-BE49-F238E27FC236}">
                <a16:creationId xmlns:a16="http://schemas.microsoft.com/office/drawing/2014/main" id="{257B700F-CE9B-DD44-7A2B-AAA05F58879D}"/>
              </a:ext>
            </a:extLst>
          </p:cNvPr>
          <p:cNvGrpSpPr/>
          <p:nvPr/>
        </p:nvGrpSpPr>
        <p:grpSpPr>
          <a:xfrm>
            <a:off x="1625631" y="2957685"/>
            <a:ext cx="1428571" cy="466847"/>
            <a:chOff x="1625631" y="2957685"/>
            <a:chExt cx="1428571" cy="466847"/>
          </a:xfrm>
        </p:grpSpPr>
        <p:pic>
          <p:nvPicPr>
            <p:cNvPr id="25" name="Object 38">
              <a:extLst>
                <a:ext uri="{FF2B5EF4-FFF2-40B4-BE49-F238E27FC236}">
                  <a16:creationId xmlns:a16="http://schemas.microsoft.com/office/drawing/2014/main" id="{AED2D66A-29C5-0023-EA20-2FDAF0CAD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25631" y="2957685"/>
              <a:ext cx="1428571" cy="466847"/>
            </a:xfrm>
            <a:prstGeom prst="rect">
              <a:avLst/>
            </a:prstGeom>
          </p:spPr>
        </p:pic>
      </p:grpSp>
      <p:sp>
        <p:nvSpPr>
          <p:cNvPr id="32" name="Object 99">
            <a:extLst>
              <a:ext uri="{FF2B5EF4-FFF2-40B4-BE49-F238E27FC236}">
                <a16:creationId xmlns:a16="http://schemas.microsoft.com/office/drawing/2014/main" id="{DC3E6730-8AF8-731E-5A82-2822E70CD8A8}"/>
              </a:ext>
            </a:extLst>
          </p:cNvPr>
          <p:cNvSpPr txBox="1"/>
          <p:nvPr/>
        </p:nvSpPr>
        <p:spPr>
          <a:xfrm>
            <a:off x="3054202" y="2971514"/>
            <a:ext cx="216765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인터넷 강의 사이트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4" name="Object 100">
            <a:extLst>
              <a:ext uri="{FF2B5EF4-FFF2-40B4-BE49-F238E27FC236}">
                <a16:creationId xmlns:a16="http://schemas.microsoft.com/office/drawing/2014/main" id="{F3255196-6805-C8D4-06B7-982D7A611126}"/>
              </a:ext>
            </a:extLst>
          </p:cNvPr>
          <p:cNvSpPr txBox="1"/>
          <p:nvPr/>
        </p:nvSpPr>
        <p:spPr>
          <a:xfrm>
            <a:off x="1521149" y="3037248"/>
            <a:ext cx="16640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kern="0" spc="-100" dirty="0" err="1">
                <a:solidFill>
                  <a:srgbClr val="1AEBDC"/>
                </a:solidFill>
                <a:latin typeface="Elice DigitalBaeum OTF" pitchFamily="34" charset="0"/>
                <a:cs typeface="Elice DigitalBaeum OTF" pitchFamily="34" charset="0"/>
              </a:rPr>
              <a:t>프로젝트</a:t>
            </a:r>
            <a:endParaRPr lang="en-US" dirty="0"/>
          </a:p>
        </p:txBody>
      </p:sp>
      <p:sp>
        <p:nvSpPr>
          <p:cNvPr id="35" name="Object 101">
            <a:extLst>
              <a:ext uri="{FF2B5EF4-FFF2-40B4-BE49-F238E27FC236}">
                <a16:creationId xmlns:a16="http://schemas.microsoft.com/office/drawing/2014/main" id="{5B21969F-F3B9-AE93-9D76-6D7F75CEA092}"/>
              </a:ext>
            </a:extLst>
          </p:cNvPr>
          <p:cNvSpPr txBox="1"/>
          <p:nvPr/>
        </p:nvSpPr>
        <p:spPr>
          <a:xfrm>
            <a:off x="7475732" y="2969757"/>
            <a:ext cx="968245" cy="3811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박해원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8" name="Object 103">
            <a:extLst>
              <a:ext uri="{FF2B5EF4-FFF2-40B4-BE49-F238E27FC236}">
                <a16:creationId xmlns:a16="http://schemas.microsoft.com/office/drawing/2014/main" id="{0772863D-663B-BDE1-DCB4-0CC3E64D72B3}"/>
              </a:ext>
            </a:extLst>
          </p:cNvPr>
          <p:cNvSpPr txBox="1"/>
          <p:nvPr/>
        </p:nvSpPr>
        <p:spPr>
          <a:xfrm>
            <a:off x="11689737" y="3012717"/>
            <a:ext cx="354406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고객센터 </a:t>
            </a:r>
            <a:r>
              <a:rPr lang="ko-KR" altLang="en-US">
                <a:latin typeface="HY중고딕" panose="02030600000101010101" pitchFamily="18" charset="-127"/>
                <a:ea typeface="HY중고딕" panose="02030600000101010101" pitchFamily="18" charset="-127"/>
              </a:rPr>
              <a:t>게시판 글쓰기 및 댓글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7" name="Object 95">
            <a:extLst>
              <a:ext uri="{FF2B5EF4-FFF2-40B4-BE49-F238E27FC236}">
                <a16:creationId xmlns:a16="http://schemas.microsoft.com/office/drawing/2014/main" id="{4851D7E9-0F9F-F2A9-DC59-32F3A2619531}"/>
              </a:ext>
            </a:extLst>
          </p:cNvPr>
          <p:cNvSpPr txBox="1"/>
          <p:nvPr/>
        </p:nvSpPr>
        <p:spPr>
          <a:xfrm>
            <a:off x="10508173" y="825550"/>
            <a:ext cx="17612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STORY</a:t>
            </a:r>
            <a:r>
              <a:rPr lang="ko-KR" altLang="en-US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 </a:t>
            </a:r>
            <a:r>
              <a:rPr lang="en-US" altLang="ko-KR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BOARD</a:t>
            </a:r>
            <a:endParaRPr lang="en-US" dirty="0"/>
          </a:p>
        </p:txBody>
      </p:sp>
      <p:sp>
        <p:nvSpPr>
          <p:cNvPr id="19" name="Object 47">
            <a:extLst>
              <a:ext uri="{FF2B5EF4-FFF2-40B4-BE49-F238E27FC236}">
                <a16:creationId xmlns:a16="http://schemas.microsoft.com/office/drawing/2014/main" id="{E9D96237-CE01-9405-2583-8760ADDB3B05}"/>
              </a:ext>
            </a:extLst>
          </p:cNvPr>
          <p:cNvSpPr txBox="1"/>
          <p:nvPr/>
        </p:nvSpPr>
        <p:spPr>
          <a:xfrm>
            <a:off x="4497111" y="853631"/>
            <a:ext cx="2074705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</a:rPr>
              <a:t>SERVICE</a:t>
            </a:r>
            <a:endParaRPr lang="en-US" dirty="0"/>
          </a:p>
        </p:txBody>
      </p:sp>
      <p:sp>
        <p:nvSpPr>
          <p:cNvPr id="20" name="Object 48">
            <a:extLst>
              <a:ext uri="{FF2B5EF4-FFF2-40B4-BE49-F238E27FC236}">
                <a16:creationId xmlns:a16="http://schemas.microsoft.com/office/drawing/2014/main" id="{0B66F769-A2BA-671E-D21E-1F0E2ED682A0}"/>
              </a:ext>
            </a:extLst>
          </p:cNvPr>
          <p:cNvSpPr txBox="1"/>
          <p:nvPr/>
        </p:nvSpPr>
        <p:spPr>
          <a:xfrm>
            <a:off x="6533988" y="844597"/>
            <a:ext cx="1884778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BENCH MARKING</a:t>
            </a:r>
            <a:endParaRPr lang="en-US" dirty="0"/>
          </a:p>
        </p:txBody>
      </p:sp>
      <p:sp>
        <p:nvSpPr>
          <p:cNvPr id="22" name="Object 49">
            <a:extLst>
              <a:ext uri="{FF2B5EF4-FFF2-40B4-BE49-F238E27FC236}">
                <a16:creationId xmlns:a16="http://schemas.microsoft.com/office/drawing/2014/main" id="{3B6134D1-5400-36AB-0E9D-019C59301EB1}"/>
              </a:ext>
            </a:extLst>
          </p:cNvPr>
          <p:cNvSpPr txBox="1"/>
          <p:nvPr/>
        </p:nvSpPr>
        <p:spPr>
          <a:xfrm>
            <a:off x="8475900" y="844597"/>
            <a:ext cx="1903830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FLOW CHART</a:t>
            </a:r>
            <a:endParaRPr lang="en-US" dirty="0"/>
          </a:p>
        </p:txBody>
      </p:sp>
      <p:sp>
        <p:nvSpPr>
          <p:cNvPr id="39" name="Object 51">
            <a:extLst>
              <a:ext uri="{FF2B5EF4-FFF2-40B4-BE49-F238E27FC236}">
                <a16:creationId xmlns:a16="http://schemas.microsoft.com/office/drawing/2014/main" id="{F82429A3-4A21-94EA-D0DC-3671C08BFFDB}"/>
              </a:ext>
            </a:extLst>
          </p:cNvPr>
          <p:cNvSpPr txBox="1"/>
          <p:nvPr/>
        </p:nvSpPr>
        <p:spPr>
          <a:xfrm>
            <a:off x="12507211" y="835563"/>
            <a:ext cx="1665990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DASHBOARD</a:t>
            </a:r>
            <a:endParaRPr 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7FD1138-2490-2DE3-8C2D-D2149953C484}"/>
              </a:ext>
            </a:extLst>
          </p:cNvPr>
          <p:cNvGrpSpPr/>
          <p:nvPr/>
        </p:nvGrpSpPr>
        <p:grpSpPr>
          <a:xfrm>
            <a:off x="6024022" y="2947068"/>
            <a:ext cx="1428571" cy="466847"/>
            <a:chOff x="5657375" y="2957685"/>
            <a:chExt cx="1428571" cy="466847"/>
          </a:xfrm>
        </p:grpSpPr>
        <p:grpSp>
          <p:nvGrpSpPr>
            <p:cNvPr id="4" name="그룹 1014">
              <a:extLst>
                <a:ext uri="{FF2B5EF4-FFF2-40B4-BE49-F238E27FC236}">
                  <a16:creationId xmlns:a16="http://schemas.microsoft.com/office/drawing/2014/main" id="{A8C71576-678B-72A1-77B3-EC67C8735FC1}"/>
                </a:ext>
              </a:extLst>
            </p:cNvPr>
            <p:cNvGrpSpPr/>
            <p:nvPr/>
          </p:nvGrpSpPr>
          <p:grpSpPr>
            <a:xfrm>
              <a:off x="5657375" y="2957685"/>
              <a:ext cx="1428571" cy="466847"/>
              <a:chOff x="5657375" y="2957685"/>
              <a:chExt cx="1428571" cy="466847"/>
            </a:xfrm>
          </p:grpSpPr>
          <p:pic>
            <p:nvPicPr>
              <p:cNvPr id="7" name="Object 41">
                <a:extLst>
                  <a:ext uri="{FF2B5EF4-FFF2-40B4-BE49-F238E27FC236}">
                    <a16:creationId xmlns:a16="http://schemas.microsoft.com/office/drawing/2014/main" id="{85C06CD7-B5FA-9FA8-21EA-D59DB86262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657375" y="2957685"/>
                <a:ext cx="1428571" cy="466847"/>
              </a:xfrm>
              <a:prstGeom prst="rect">
                <a:avLst/>
              </a:prstGeom>
            </p:spPr>
          </p:pic>
        </p:grpSp>
        <p:sp>
          <p:nvSpPr>
            <p:cNvPr id="5" name="Object 102">
              <a:extLst>
                <a:ext uri="{FF2B5EF4-FFF2-40B4-BE49-F238E27FC236}">
                  <a16:creationId xmlns:a16="http://schemas.microsoft.com/office/drawing/2014/main" id="{8D00073C-C11E-5D9D-35CA-F2855A234AFE}"/>
                </a:ext>
              </a:extLst>
            </p:cNvPr>
            <p:cNvSpPr txBox="1"/>
            <p:nvPr/>
          </p:nvSpPr>
          <p:spPr>
            <a:xfrm>
              <a:off x="5785219" y="3019574"/>
              <a:ext cx="1179503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600" b="1" kern="0" spc="-100" dirty="0">
                  <a:solidFill>
                    <a:srgbClr val="1AEBDC"/>
                  </a:solidFill>
                  <a:latin typeface="Elice DigitalBaeum OTF" pitchFamily="34" charset="0"/>
                  <a:cs typeface="Elice DigitalBaeum OTF" pitchFamily="34" charset="0"/>
                </a:rPr>
                <a:t>담당자</a:t>
              </a:r>
              <a:endParaRPr 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6564F70-2D0D-1441-4BE7-54E41B4E1C7C}"/>
              </a:ext>
            </a:extLst>
          </p:cNvPr>
          <p:cNvGrpSpPr/>
          <p:nvPr/>
        </p:nvGrpSpPr>
        <p:grpSpPr>
          <a:xfrm>
            <a:off x="10260355" y="2972752"/>
            <a:ext cx="1429385" cy="467359"/>
            <a:chOff x="9839325" y="3002303"/>
            <a:chExt cx="1429385" cy="467359"/>
          </a:xfrm>
        </p:grpSpPr>
        <p:grpSp>
          <p:nvGrpSpPr>
            <p:cNvPr id="10" name="그룹 3">
              <a:extLst>
                <a:ext uri="{FF2B5EF4-FFF2-40B4-BE49-F238E27FC236}">
                  <a16:creationId xmlns:a16="http://schemas.microsoft.com/office/drawing/2014/main" id="{AC739A89-D90C-1B0B-B048-E8F31BDD0D42}"/>
                </a:ext>
              </a:extLst>
            </p:cNvPr>
            <p:cNvGrpSpPr>
              <a:grpSpLocks/>
            </p:cNvGrpSpPr>
            <p:nvPr/>
          </p:nvGrpSpPr>
          <p:grpSpPr>
            <a:xfrm>
              <a:off x="9839325" y="3002303"/>
              <a:ext cx="1429385" cy="467359"/>
              <a:chOff x="6035675" y="2957830"/>
              <a:chExt cx="1429385" cy="467359"/>
            </a:xfrm>
          </p:grpSpPr>
          <p:pic>
            <p:nvPicPr>
              <p:cNvPr id="13" name="그림 2" descr="/temp/image67.png">
                <a:extLst>
                  <a:ext uri="{FF2B5EF4-FFF2-40B4-BE49-F238E27FC236}">
                    <a16:creationId xmlns:a16="http://schemas.microsoft.com/office/drawing/2014/main" id="{07768A9D-F7FC-198B-62B2-1F4D930842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035675" y="2957830"/>
                <a:ext cx="1429385" cy="467359"/>
              </a:xfrm>
              <a:prstGeom prst="rect">
                <a:avLst/>
              </a:prstGeom>
              <a:noFill/>
            </p:spPr>
          </p:pic>
        </p:grpSp>
        <p:sp>
          <p:nvSpPr>
            <p:cNvPr id="11" name="텍스트 상자 1">
              <a:extLst>
                <a:ext uri="{FF2B5EF4-FFF2-40B4-BE49-F238E27FC236}">
                  <a16:creationId xmlns:a16="http://schemas.microsoft.com/office/drawing/2014/main" id="{3C592D57-F701-F62E-3B34-DB58E016AC7A}"/>
                </a:ext>
              </a:extLst>
            </p:cNvPr>
            <p:cNvSpPr txBox="1">
              <a:spLocks/>
            </p:cNvSpPr>
            <p:nvPr/>
          </p:nvSpPr>
          <p:spPr>
            <a:xfrm>
              <a:off x="9880604" y="3065042"/>
              <a:ext cx="1346825" cy="33855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>
                <a:buFontTx/>
                <a:buNone/>
              </a:pPr>
              <a:r>
                <a:rPr lang="ko-KR" altLang="en-US" sz="1600" b="1" spc="-90" dirty="0">
                  <a:solidFill>
                    <a:srgbClr val="1AEBDC"/>
                  </a:solidFill>
                  <a:latin typeface="Elice DigitalBaeum OTF" charset="0"/>
                  <a:cs typeface="Elice DigitalBaeum OTF" charset="0"/>
                </a:rPr>
                <a:t>세부페이지</a:t>
              </a:r>
              <a:endParaRPr lang="ko-KR" altLang="en-US" sz="1600" b="1" dirty="0">
                <a:solidFill>
                  <a:srgbClr val="1AEBDC"/>
                </a:solidFill>
                <a:latin typeface="Elice DigitalBaeum OTF" charset="0"/>
                <a:cs typeface="Elice DigitalBaeum OTF" charset="0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A52C452F-5C40-D681-07E8-ACF917B1D7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51" y="3583817"/>
            <a:ext cx="5077015" cy="285272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10B532A-8736-E720-A11B-FF47BB4994D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172" y="3582119"/>
            <a:ext cx="5085384" cy="286713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5793C341-7354-4335-D8F7-1260F7828CC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52" y="6449249"/>
            <a:ext cx="5080461" cy="2852189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661D218A-65D7-D2BB-7244-AA6A2BE1C83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313" y="6449249"/>
            <a:ext cx="5091290" cy="286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16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3028" y="571429"/>
            <a:ext cx="1903821" cy="1145116"/>
            <a:chOff x="4573028" y="571429"/>
            <a:chExt cx="1903821" cy="1145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02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4468" y="562394"/>
            <a:ext cx="1903821" cy="1145116"/>
            <a:chOff x="6524468" y="562394"/>
            <a:chExt cx="1903821" cy="11451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4468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75908" y="571918"/>
            <a:ext cx="1903821" cy="1145116"/>
            <a:chOff x="8475908" y="571918"/>
            <a:chExt cx="1903821" cy="11451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5908" y="571918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36872" y="467156"/>
            <a:ext cx="1903821" cy="1145116"/>
            <a:chOff x="10436872" y="467156"/>
            <a:chExt cx="1903821" cy="11451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36872" y="467156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88311" y="553360"/>
            <a:ext cx="1903821" cy="1145116"/>
            <a:chOff x="12388311" y="553360"/>
            <a:chExt cx="1903821" cy="11451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8831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39751" y="553360"/>
            <a:ext cx="1903821" cy="1145116"/>
            <a:chOff x="14339751" y="553360"/>
            <a:chExt cx="1903821" cy="11451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3975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621588" y="571429"/>
            <a:ext cx="1903821" cy="1145116"/>
            <a:chOff x="2621588" y="571429"/>
            <a:chExt cx="1903821" cy="114511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158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6667" y="571429"/>
            <a:ext cx="1907303" cy="1145116"/>
            <a:chOff x="666667" y="571429"/>
            <a:chExt cx="1907303" cy="11451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667" y="571429"/>
              <a:ext cx="1907303" cy="11451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63744" y="1241860"/>
            <a:ext cx="16952381" cy="8284585"/>
            <a:chOff x="663744" y="1241860"/>
            <a:chExt cx="16952381" cy="828458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3744" y="1241860"/>
              <a:ext cx="16952381" cy="82845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369250" y="9788745"/>
            <a:ext cx="171429" cy="171429"/>
            <a:chOff x="16369250" y="9788745"/>
            <a:chExt cx="171429" cy="17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69250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243572" y="9788745"/>
            <a:ext cx="171429" cy="171429"/>
            <a:chOff x="16243572" y="9788745"/>
            <a:chExt cx="171429" cy="1714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43572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409668" y="2229668"/>
            <a:ext cx="10256999" cy="42857"/>
            <a:chOff x="6409668" y="2229668"/>
            <a:chExt cx="10256999" cy="4285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09668" y="2229668"/>
              <a:ext cx="10256999" cy="4285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308273" y="4634204"/>
            <a:ext cx="5323810" cy="359110"/>
            <a:chOff x="11308273" y="4634204"/>
            <a:chExt cx="5323810" cy="35911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08273" y="4634204"/>
              <a:ext cx="5323810" cy="35911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310052" y="3845247"/>
            <a:ext cx="5333333" cy="844702"/>
            <a:chOff x="11310052" y="3845247"/>
            <a:chExt cx="5333333" cy="84470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10052" y="3845247"/>
              <a:ext cx="5333333" cy="84470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311544" y="4537898"/>
            <a:ext cx="5333333" cy="266029"/>
            <a:chOff x="11311544" y="4537898"/>
            <a:chExt cx="5333333" cy="26602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11544" y="4537898"/>
              <a:ext cx="5333333" cy="26602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295932" y="5152063"/>
            <a:ext cx="5361905" cy="21429"/>
            <a:chOff x="11295932" y="5152063"/>
            <a:chExt cx="5361905" cy="2142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95932" y="5152063"/>
              <a:ext cx="5361905" cy="21429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295932" y="5749982"/>
            <a:ext cx="5361905" cy="21429"/>
            <a:chOff x="11295932" y="5749982"/>
            <a:chExt cx="5361905" cy="21429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95932" y="5749982"/>
              <a:ext cx="5361905" cy="21429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1304762" y="6347900"/>
            <a:ext cx="5361905" cy="21429"/>
            <a:chOff x="11304762" y="6347900"/>
            <a:chExt cx="5361905" cy="21429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6347900"/>
              <a:ext cx="5361905" cy="21429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1304762" y="6945818"/>
            <a:ext cx="5361905" cy="21429"/>
            <a:chOff x="11304762" y="6945818"/>
            <a:chExt cx="5361905" cy="21429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6945818"/>
              <a:ext cx="5361905" cy="21429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1304762" y="7543737"/>
            <a:ext cx="5361905" cy="21429"/>
            <a:chOff x="11304762" y="7543737"/>
            <a:chExt cx="5361905" cy="21429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7543737"/>
              <a:ext cx="5361905" cy="21429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1304762" y="8141655"/>
            <a:ext cx="5361905" cy="21429"/>
            <a:chOff x="11304762" y="8141655"/>
            <a:chExt cx="5361905" cy="21429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8141655"/>
              <a:ext cx="5361905" cy="21429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1295442" y="4524806"/>
            <a:ext cx="5361905" cy="21429"/>
            <a:chOff x="11295442" y="4524806"/>
            <a:chExt cx="5361905" cy="21429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295442" y="4524806"/>
              <a:ext cx="5361905" cy="2142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1281646" y="3816676"/>
            <a:ext cx="5385021" cy="4945229"/>
            <a:chOff x="11281646" y="3816676"/>
            <a:chExt cx="5385021" cy="4945229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281646" y="3816676"/>
              <a:ext cx="5385021" cy="4945229"/>
            </a:xfrm>
            <a:prstGeom prst="rect">
              <a:avLst/>
            </a:prstGeom>
          </p:spPr>
        </p:pic>
      </p:grpSp>
      <p:sp>
        <p:nvSpPr>
          <p:cNvPr id="89" name="Object 89"/>
          <p:cNvSpPr txBox="1"/>
          <p:nvPr/>
        </p:nvSpPr>
        <p:spPr>
          <a:xfrm>
            <a:off x="2953762" y="853631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INDEX</a:t>
            </a:r>
            <a:endParaRPr lang="en-US" dirty="0"/>
          </a:p>
        </p:txBody>
      </p:sp>
      <p:sp>
        <p:nvSpPr>
          <p:cNvPr id="90" name="Object 90"/>
          <p:cNvSpPr txBox="1"/>
          <p:nvPr/>
        </p:nvSpPr>
        <p:spPr>
          <a:xfrm>
            <a:off x="1000582" y="853631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TITLE</a:t>
            </a:r>
            <a:endParaRPr lang="en-US" dirty="0"/>
          </a:p>
        </p:txBody>
      </p:sp>
      <p:sp>
        <p:nvSpPr>
          <p:cNvPr id="91" name="Object 91"/>
          <p:cNvSpPr txBox="1"/>
          <p:nvPr/>
        </p:nvSpPr>
        <p:spPr>
          <a:xfrm>
            <a:off x="1609525" y="2041857"/>
            <a:ext cx="2276676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market Sans Bold" pitchFamily="34" charset="0"/>
              </a:rPr>
              <a:t>기능 설명</a:t>
            </a:r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5599191" y="9803033"/>
            <a:ext cx="2354101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00" kern="0" spc="200" dirty="0">
                <a:solidFill>
                  <a:srgbClr val="C2C2C2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MIRI </a:t>
            </a:r>
            <a:r>
              <a:rPr lang="en-US" sz="1000" kern="0" spc="200" dirty="0">
                <a:solidFill>
                  <a:srgbClr val="C2C2C2"/>
                </a:solidFill>
                <a:latin typeface="G마켓 산스 TTF Medium" panose="02000000000000000000" pitchFamily="2" charset="-127"/>
                <a:cs typeface="Gmarket Sans Medium" pitchFamily="34" charset="0"/>
              </a:rPr>
              <a:t>COMPANY</a:t>
            </a:r>
            <a:endParaRPr lang="en-US" dirty="0"/>
          </a:p>
        </p:txBody>
      </p:sp>
      <p:sp>
        <p:nvSpPr>
          <p:cNvPr id="105" name="Object 105"/>
          <p:cNvSpPr txBox="1"/>
          <p:nvPr/>
        </p:nvSpPr>
        <p:spPr>
          <a:xfrm>
            <a:off x="11388775" y="4707382"/>
            <a:ext cx="5151903" cy="33085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글수정의 경우 팝업창이나 페이지 이동 없이</a:t>
            </a:r>
            <a:endParaRPr lang="en-US" altLang="ko-KR" sz="19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9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글쓰기 디자인에서 바로 수정</a:t>
            </a:r>
            <a:endParaRPr lang="en-US" altLang="ko-KR" sz="19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9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글 삭제 시 </a:t>
            </a:r>
            <a:r>
              <a:rPr lang="en-US" altLang="ko-KR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board</a:t>
            </a:r>
            <a:r>
              <a:rPr lang="ko-KR" altLang="en-US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테이블에서 데이터 삭제</a:t>
            </a:r>
            <a:endParaRPr lang="en-US" altLang="ko-KR" sz="19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9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하지만 인덱스의 변화는 없으므로 글번호는</a:t>
            </a:r>
            <a:endParaRPr lang="en-US" altLang="ko-KR" sz="19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9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유지하며</a:t>
            </a:r>
            <a:r>
              <a:rPr lang="en-US" altLang="ko-KR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페이지 이동의 경우</a:t>
            </a:r>
            <a:endParaRPr lang="en-US" altLang="ko-KR" sz="19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9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page nation</a:t>
            </a:r>
            <a:r>
              <a:rPr lang="ko-KR" altLang="en-US" sz="19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으로 구현함</a:t>
            </a:r>
            <a:endParaRPr lang="en-US" altLang="ko-KR" sz="19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1853941" y="3968382"/>
            <a:ext cx="4240430" cy="554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00" b="1" kern="0" spc="-100" dirty="0">
                <a:solidFill>
                  <a:srgbClr val="F7F7F7"/>
                </a:solidFill>
                <a:latin typeface="Elice DigitalBaeum OTF" pitchFamily="34" charset="0"/>
                <a:cs typeface="Elice DigitalBaeum OTF" pitchFamily="34" charset="0"/>
              </a:rPr>
              <a:t>Description</a:t>
            </a:r>
            <a:endParaRPr lang="en-US" dirty="0"/>
          </a:p>
        </p:txBody>
      </p:sp>
      <p:sp>
        <p:nvSpPr>
          <p:cNvPr id="108" name="Object 108"/>
          <p:cNvSpPr txBox="1"/>
          <p:nvPr/>
        </p:nvSpPr>
        <p:spPr>
          <a:xfrm>
            <a:off x="184112" y="237911"/>
            <a:ext cx="31482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예일</a:t>
            </a:r>
          </a:p>
          <a:p>
            <a:pPr algn="ctr"/>
            <a:r>
              <a:rPr lang="en-US" sz="800" dirty="0">
                <a:solidFill>
                  <a:srgbClr val="FFFFFF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병원</a:t>
            </a:r>
            <a:endParaRPr lang="en-US" dirty="0"/>
          </a:p>
        </p:txBody>
      </p:sp>
      <p:sp>
        <p:nvSpPr>
          <p:cNvPr id="77" name="Object 97"/>
          <p:cNvSpPr txBox="1"/>
          <p:nvPr/>
        </p:nvSpPr>
        <p:spPr>
          <a:xfrm>
            <a:off x="14671897" y="835563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END</a:t>
            </a:r>
            <a:endParaRPr lang="en-US" dirty="0"/>
          </a:p>
        </p:txBody>
      </p:sp>
      <p:grpSp>
        <p:nvGrpSpPr>
          <p:cNvPr id="23" name="그룹 1013">
            <a:extLst>
              <a:ext uri="{FF2B5EF4-FFF2-40B4-BE49-F238E27FC236}">
                <a16:creationId xmlns:a16="http://schemas.microsoft.com/office/drawing/2014/main" id="{257B700F-CE9B-DD44-7A2B-AAA05F58879D}"/>
              </a:ext>
            </a:extLst>
          </p:cNvPr>
          <p:cNvGrpSpPr/>
          <p:nvPr/>
        </p:nvGrpSpPr>
        <p:grpSpPr>
          <a:xfrm>
            <a:off x="1625631" y="2957685"/>
            <a:ext cx="1428571" cy="466847"/>
            <a:chOff x="1625631" y="2957685"/>
            <a:chExt cx="1428571" cy="466847"/>
          </a:xfrm>
        </p:grpSpPr>
        <p:pic>
          <p:nvPicPr>
            <p:cNvPr id="25" name="Object 38">
              <a:extLst>
                <a:ext uri="{FF2B5EF4-FFF2-40B4-BE49-F238E27FC236}">
                  <a16:creationId xmlns:a16="http://schemas.microsoft.com/office/drawing/2014/main" id="{AED2D66A-29C5-0023-EA20-2FDAF0CAD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25631" y="2957685"/>
              <a:ext cx="1428571" cy="466847"/>
            </a:xfrm>
            <a:prstGeom prst="rect">
              <a:avLst/>
            </a:prstGeom>
          </p:spPr>
        </p:pic>
      </p:grpSp>
      <p:sp>
        <p:nvSpPr>
          <p:cNvPr id="32" name="Object 99">
            <a:extLst>
              <a:ext uri="{FF2B5EF4-FFF2-40B4-BE49-F238E27FC236}">
                <a16:creationId xmlns:a16="http://schemas.microsoft.com/office/drawing/2014/main" id="{DC3E6730-8AF8-731E-5A82-2822E70CD8A8}"/>
              </a:ext>
            </a:extLst>
          </p:cNvPr>
          <p:cNvSpPr txBox="1"/>
          <p:nvPr/>
        </p:nvSpPr>
        <p:spPr>
          <a:xfrm>
            <a:off x="3054202" y="2971514"/>
            <a:ext cx="216765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인터넷 강의 사이트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4" name="Object 100">
            <a:extLst>
              <a:ext uri="{FF2B5EF4-FFF2-40B4-BE49-F238E27FC236}">
                <a16:creationId xmlns:a16="http://schemas.microsoft.com/office/drawing/2014/main" id="{F3255196-6805-C8D4-06B7-982D7A611126}"/>
              </a:ext>
            </a:extLst>
          </p:cNvPr>
          <p:cNvSpPr txBox="1"/>
          <p:nvPr/>
        </p:nvSpPr>
        <p:spPr>
          <a:xfrm>
            <a:off x="1521149" y="3037248"/>
            <a:ext cx="16640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kern="0" spc="-100" dirty="0" err="1">
                <a:solidFill>
                  <a:srgbClr val="1AEBDC"/>
                </a:solidFill>
                <a:latin typeface="Elice DigitalBaeum OTF" pitchFamily="34" charset="0"/>
                <a:cs typeface="Elice DigitalBaeum OTF" pitchFamily="34" charset="0"/>
              </a:rPr>
              <a:t>프로젝트</a:t>
            </a:r>
            <a:endParaRPr lang="en-US" dirty="0"/>
          </a:p>
        </p:txBody>
      </p:sp>
      <p:sp>
        <p:nvSpPr>
          <p:cNvPr id="35" name="Object 101">
            <a:extLst>
              <a:ext uri="{FF2B5EF4-FFF2-40B4-BE49-F238E27FC236}">
                <a16:creationId xmlns:a16="http://schemas.microsoft.com/office/drawing/2014/main" id="{5B21969F-F3B9-AE93-9D76-6D7F75CEA092}"/>
              </a:ext>
            </a:extLst>
          </p:cNvPr>
          <p:cNvSpPr txBox="1"/>
          <p:nvPr/>
        </p:nvSpPr>
        <p:spPr>
          <a:xfrm>
            <a:off x="7475732" y="2969757"/>
            <a:ext cx="968245" cy="3811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박해원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8" name="Object 103">
            <a:extLst>
              <a:ext uri="{FF2B5EF4-FFF2-40B4-BE49-F238E27FC236}">
                <a16:creationId xmlns:a16="http://schemas.microsoft.com/office/drawing/2014/main" id="{0772863D-663B-BDE1-DCB4-0CC3E64D72B3}"/>
              </a:ext>
            </a:extLst>
          </p:cNvPr>
          <p:cNvSpPr txBox="1"/>
          <p:nvPr/>
        </p:nvSpPr>
        <p:spPr>
          <a:xfrm>
            <a:off x="11689737" y="3012717"/>
            <a:ext cx="497693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고객센터 게시판 </a:t>
            </a:r>
            <a:r>
              <a:rPr lang="ko-KR" altLang="en-US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글수정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,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글삭제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,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 페이지 이동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7" name="Object 95">
            <a:extLst>
              <a:ext uri="{FF2B5EF4-FFF2-40B4-BE49-F238E27FC236}">
                <a16:creationId xmlns:a16="http://schemas.microsoft.com/office/drawing/2014/main" id="{4851D7E9-0F9F-F2A9-DC59-32F3A2619531}"/>
              </a:ext>
            </a:extLst>
          </p:cNvPr>
          <p:cNvSpPr txBox="1"/>
          <p:nvPr/>
        </p:nvSpPr>
        <p:spPr>
          <a:xfrm>
            <a:off x="10508173" y="825550"/>
            <a:ext cx="17612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STORY</a:t>
            </a:r>
            <a:r>
              <a:rPr lang="ko-KR" altLang="en-US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 </a:t>
            </a:r>
            <a:r>
              <a:rPr lang="en-US" altLang="ko-KR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BOARD</a:t>
            </a:r>
            <a:endParaRPr lang="en-US" dirty="0"/>
          </a:p>
        </p:txBody>
      </p:sp>
      <p:sp>
        <p:nvSpPr>
          <p:cNvPr id="19" name="Object 47">
            <a:extLst>
              <a:ext uri="{FF2B5EF4-FFF2-40B4-BE49-F238E27FC236}">
                <a16:creationId xmlns:a16="http://schemas.microsoft.com/office/drawing/2014/main" id="{E9D96237-CE01-9405-2583-8760ADDB3B05}"/>
              </a:ext>
            </a:extLst>
          </p:cNvPr>
          <p:cNvSpPr txBox="1"/>
          <p:nvPr/>
        </p:nvSpPr>
        <p:spPr>
          <a:xfrm>
            <a:off x="4497111" y="853631"/>
            <a:ext cx="2074705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</a:rPr>
              <a:t>SERVICE</a:t>
            </a:r>
            <a:endParaRPr lang="en-US" dirty="0"/>
          </a:p>
        </p:txBody>
      </p:sp>
      <p:sp>
        <p:nvSpPr>
          <p:cNvPr id="20" name="Object 48">
            <a:extLst>
              <a:ext uri="{FF2B5EF4-FFF2-40B4-BE49-F238E27FC236}">
                <a16:creationId xmlns:a16="http://schemas.microsoft.com/office/drawing/2014/main" id="{0B66F769-A2BA-671E-D21E-1F0E2ED682A0}"/>
              </a:ext>
            </a:extLst>
          </p:cNvPr>
          <p:cNvSpPr txBox="1"/>
          <p:nvPr/>
        </p:nvSpPr>
        <p:spPr>
          <a:xfrm>
            <a:off x="6533988" y="844597"/>
            <a:ext cx="1884778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BENCH MARKING</a:t>
            </a:r>
            <a:endParaRPr lang="en-US" dirty="0"/>
          </a:p>
        </p:txBody>
      </p:sp>
      <p:sp>
        <p:nvSpPr>
          <p:cNvPr id="22" name="Object 49">
            <a:extLst>
              <a:ext uri="{FF2B5EF4-FFF2-40B4-BE49-F238E27FC236}">
                <a16:creationId xmlns:a16="http://schemas.microsoft.com/office/drawing/2014/main" id="{3B6134D1-5400-36AB-0E9D-019C59301EB1}"/>
              </a:ext>
            </a:extLst>
          </p:cNvPr>
          <p:cNvSpPr txBox="1"/>
          <p:nvPr/>
        </p:nvSpPr>
        <p:spPr>
          <a:xfrm>
            <a:off x="8475900" y="844597"/>
            <a:ext cx="1903830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FLOW CHART</a:t>
            </a:r>
            <a:endParaRPr lang="en-US" dirty="0"/>
          </a:p>
        </p:txBody>
      </p:sp>
      <p:sp>
        <p:nvSpPr>
          <p:cNvPr id="39" name="Object 51">
            <a:extLst>
              <a:ext uri="{FF2B5EF4-FFF2-40B4-BE49-F238E27FC236}">
                <a16:creationId xmlns:a16="http://schemas.microsoft.com/office/drawing/2014/main" id="{F82429A3-4A21-94EA-D0DC-3671C08BFFDB}"/>
              </a:ext>
            </a:extLst>
          </p:cNvPr>
          <p:cNvSpPr txBox="1"/>
          <p:nvPr/>
        </p:nvSpPr>
        <p:spPr>
          <a:xfrm>
            <a:off x="12507211" y="835563"/>
            <a:ext cx="1665990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DASHBOARD</a:t>
            </a:r>
            <a:endParaRPr 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7FD1138-2490-2DE3-8C2D-D2149953C484}"/>
              </a:ext>
            </a:extLst>
          </p:cNvPr>
          <p:cNvGrpSpPr/>
          <p:nvPr/>
        </p:nvGrpSpPr>
        <p:grpSpPr>
          <a:xfrm>
            <a:off x="6024022" y="2947068"/>
            <a:ext cx="1428571" cy="466847"/>
            <a:chOff x="5657375" y="2957685"/>
            <a:chExt cx="1428571" cy="466847"/>
          </a:xfrm>
        </p:grpSpPr>
        <p:grpSp>
          <p:nvGrpSpPr>
            <p:cNvPr id="4" name="그룹 1014">
              <a:extLst>
                <a:ext uri="{FF2B5EF4-FFF2-40B4-BE49-F238E27FC236}">
                  <a16:creationId xmlns:a16="http://schemas.microsoft.com/office/drawing/2014/main" id="{A8C71576-678B-72A1-77B3-EC67C8735FC1}"/>
                </a:ext>
              </a:extLst>
            </p:cNvPr>
            <p:cNvGrpSpPr/>
            <p:nvPr/>
          </p:nvGrpSpPr>
          <p:grpSpPr>
            <a:xfrm>
              <a:off x="5657375" y="2957685"/>
              <a:ext cx="1428571" cy="466847"/>
              <a:chOff x="5657375" y="2957685"/>
              <a:chExt cx="1428571" cy="466847"/>
            </a:xfrm>
          </p:grpSpPr>
          <p:pic>
            <p:nvPicPr>
              <p:cNvPr id="7" name="Object 41">
                <a:extLst>
                  <a:ext uri="{FF2B5EF4-FFF2-40B4-BE49-F238E27FC236}">
                    <a16:creationId xmlns:a16="http://schemas.microsoft.com/office/drawing/2014/main" id="{85C06CD7-B5FA-9FA8-21EA-D59DB86262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657375" y="2957685"/>
                <a:ext cx="1428571" cy="466847"/>
              </a:xfrm>
              <a:prstGeom prst="rect">
                <a:avLst/>
              </a:prstGeom>
            </p:spPr>
          </p:pic>
        </p:grpSp>
        <p:sp>
          <p:nvSpPr>
            <p:cNvPr id="5" name="Object 102">
              <a:extLst>
                <a:ext uri="{FF2B5EF4-FFF2-40B4-BE49-F238E27FC236}">
                  <a16:creationId xmlns:a16="http://schemas.microsoft.com/office/drawing/2014/main" id="{8D00073C-C11E-5D9D-35CA-F2855A234AFE}"/>
                </a:ext>
              </a:extLst>
            </p:cNvPr>
            <p:cNvSpPr txBox="1"/>
            <p:nvPr/>
          </p:nvSpPr>
          <p:spPr>
            <a:xfrm>
              <a:off x="5785219" y="3019574"/>
              <a:ext cx="1179503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600" b="1" kern="0" spc="-100" dirty="0">
                  <a:solidFill>
                    <a:srgbClr val="1AEBDC"/>
                  </a:solidFill>
                  <a:latin typeface="Elice DigitalBaeum OTF" pitchFamily="34" charset="0"/>
                  <a:cs typeface="Elice DigitalBaeum OTF" pitchFamily="34" charset="0"/>
                </a:rPr>
                <a:t>담당자</a:t>
              </a:r>
              <a:endParaRPr 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6564F70-2D0D-1441-4BE7-54E41B4E1C7C}"/>
              </a:ext>
            </a:extLst>
          </p:cNvPr>
          <p:cNvGrpSpPr/>
          <p:nvPr/>
        </p:nvGrpSpPr>
        <p:grpSpPr>
          <a:xfrm>
            <a:off x="10260355" y="2972752"/>
            <a:ext cx="1429385" cy="467359"/>
            <a:chOff x="9839325" y="3002303"/>
            <a:chExt cx="1429385" cy="467359"/>
          </a:xfrm>
        </p:grpSpPr>
        <p:grpSp>
          <p:nvGrpSpPr>
            <p:cNvPr id="10" name="그룹 3">
              <a:extLst>
                <a:ext uri="{FF2B5EF4-FFF2-40B4-BE49-F238E27FC236}">
                  <a16:creationId xmlns:a16="http://schemas.microsoft.com/office/drawing/2014/main" id="{AC739A89-D90C-1B0B-B048-E8F31BDD0D42}"/>
                </a:ext>
              </a:extLst>
            </p:cNvPr>
            <p:cNvGrpSpPr>
              <a:grpSpLocks/>
            </p:cNvGrpSpPr>
            <p:nvPr/>
          </p:nvGrpSpPr>
          <p:grpSpPr>
            <a:xfrm>
              <a:off x="9839325" y="3002303"/>
              <a:ext cx="1429385" cy="467359"/>
              <a:chOff x="6035675" y="2957830"/>
              <a:chExt cx="1429385" cy="467359"/>
            </a:xfrm>
          </p:grpSpPr>
          <p:pic>
            <p:nvPicPr>
              <p:cNvPr id="13" name="그림 2" descr="/temp/image67.png">
                <a:extLst>
                  <a:ext uri="{FF2B5EF4-FFF2-40B4-BE49-F238E27FC236}">
                    <a16:creationId xmlns:a16="http://schemas.microsoft.com/office/drawing/2014/main" id="{07768A9D-F7FC-198B-62B2-1F4D930842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035675" y="2957830"/>
                <a:ext cx="1429385" cy="467359"/>
              </a:xfrm>
              <a:prstGeom prst="rect">
                <a:avLst/>
              </a:prstGeom>
              <a:noFill/>
            </p:spPr>
          </p:pic>
        </p:grpSp>
        <p:sp>
          <p:nvSpPr>
            <p:cNvPr id="11" name="텍스트 상자 1">
              <a:extLst>
                <a:ext uri="{FF2B5EF4-FFF2-40B4-BE49-F238E27FC236}">
                  <a16:creationId xmlns:a16="http://schemas.microsoft.com/office/drawing/2014/main" id="{3C592D57-F701-F62E-3B34-DB58E016AC7A}"/>
                </a:ext>
              </a:extLst>
            </p:cNvPr>
            <p:cNvSpPr txBox="1">
              <a:spLocks/>
            </p:cNvSpPr>
            <p:nvPr/>
          </p:nvSpPr>
          <p:spPr>
            <a:xfrm>
              <a:off x="9880604" y="3065042"/>
              <a:ext cx="1346825" cy="33855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>
                <a:buFontTx/>
                <a:buNone/>
              </a:pPr>
              <a:r>
                <a:rPr lang="ko-KR" altLang="en-US" sz="1600" b="1" spc="-90" dirty="0">
                  <a:solidFill>
                    <a:srgbClr val="1AEBDC"/>
                  </a:solidFill>
                  <a:latin typeface="Elice DigitalBaeum OTF" charset="0"/>
                  <a:cs typeface="Elice DigitalBaeum OTF" charset="0"/>
                </a:rPr>
                <a:t>세부페이지</a:t>
              </a:r>
              <a:endParaRPr lang="ko-KR" altLang="en-US" sz="1600" b="1" dirty="0">
                <a:solidFill>
                  <a:srgbClr val="1AEBDC"/>
                </a:solidFill>
                <a:latin typeface="Elice DigitalBaeum OTF" charset="0"/>
                <a:cs typeface="Elice DigitalBaeum OTF" charset="0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AFFB6ECD-13D8-19DE-5A94-4F9C173AEC7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55" y="3612026"/>
            <a:ext cx="4967288" cy="280054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BC0B25C-C1BA-C6C6-6FE6-36019C4D99F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943" y="3612026"/>
            <a:ext cx="4985145" cy="281419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E0A6F7E3-97A3-2CCD-EA2B-96BB6A91DC5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804" y="6426221"/>
            <a:ext cx="5181600" cy="291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62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3028" y="571429"/>
            <a:ext cx="1903821" cy="1145116"/>
            <a:chOff x="4573028" y="571429"/>
            <a:chExt cx="1903821" cy="1145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02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4468" y="562394"/>
            <a:ext cx="1903821" cy="1145116"/>
            <a:chOff x="6524468" y="562394"/>
            <a:chExt cx="1903821" cy="11451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4468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75908" y="562394"/>
            <a:ext cx="1903821" cy="1145116"/>
            <a:chOff x="8475908" y="562394"/>
            <a:chExt cx="1903821" cy="11451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5908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36872" y="562394"/>
            <a:ext cx="1903821" cy="1145116"/>
            <a:chOff x="10436872" y="562394"/>
            <a:chExt cx="1903821" cy="11451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36872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58800" y="554021"/>
            <a:ext cx="1903821" cy="1145116"/>
            <a:chOff x="12388311" y="562883"/>
            <a:chExt cx="1903821" cy="11451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88311" y="562883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397836" y="420227"/>
            <a:ext cx="1903821" cy="1145116"/>
            <a:chOff x="14339751" y="486693"/>
            <a:chExt cx="1903821" cy="11451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39751" y="486693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621588" y="571429"/>
            <a:ext cx="1903821" cy="1145116"/>
            <a:chOff x="2621588" y="571429"/>
            <a:chExt cx="1903821" cy="114511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158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6667" y="571429"/>
            <a:ext cx="1907303" cy="1145116"/>
            <a:chOff x="666667" y="571429"/>
            <a:chExt cx="1907303" cy="11451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667" y="571429"/>
              <a:ext cx="1907303" cy="11451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66667" y="1241860"/>
            <a:ext cx="16952381" cy="8284585"/>
            <a:chOff x="666667" y="1241860"/>
            <a:chExt cx="16952381" cy="828458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6667" y="1241860"/>
              <a:ext cx="16952381" cy="82845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369250" y="9788745"/>
            <a:ext cx="171429" cy="171429"/>
            <a:chOff x="16369250" y="9788745"/>
            <a:chExt cx="171429" cy="17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69250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243572" y="9788745"/>
            <a:ext cx="171429" cy="171429"/>
            <a:chOff x="16243572" y="9788745"/>
            <a:chExt cx="171429" cy="1714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43572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620647" y="2957414"/>
            <a:ext cx="15046019" cy="5809524"/>
            <a:chOff x="1620647" y="2957414"/>
            <a:chExt cx="15046019" cy="580952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20647" y="2957414"/>
              <a:ext cx="15046019" cy="580952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651139" y="2985985"/>
            <a:ext cx="14990476" cy="844702"/>
            <a:chOff x="1651139" y="2985985"/>
            <a:chExt cx="14990476" cy="844702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51139" y="2985985"/>
              <a:ext cx="14990476" cy="84470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651139" y="3678636"/>
            <a:ext cx="14990476" cy="266029"/>
            <a:chOff x="1651139" y="3678636"/>
            <a:chExt cx="14990476" cy="266029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51139" y="3678636"/>
              <a:ext cx="14990476" cy="26602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612720" y="3665544"/>
            <a:ext cx="15066667" cy="21429"/>
            <a:chOff x="1612720" y="3665544"/>
            <a:chExt cx="15066667" cy="21429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12720" y="3665544"/>
              <a:ext cx="15066667" cy="2142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212784" y="6197469"/>
            <a:ext cx="5066667" cy="21429"/>
            <a:chOff x="1212784" y="6197469"/>
            <a:chExt cx="5066667" cy="2142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1212784" y="6197469"/>
              <a:ext cx="5066667" cy="2142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5766216" y="3288470"/>
            <a:ext cx="306920" cy="28571"/>
            <a:chOff x="5766216" y="3288470"/>
            <a:chExt cx="306920" cy="28571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60000">
              <a:off x="5766216" y="3288470"/>
              <a:ext cx="306920" cy="28571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7912253" y="3288470"/>
            <a:ext cx="306920" cy="28571"/>
            <a:chOff x="7912253" y="3288470"/>
            <a:chExt cx="306920" cy="28571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60000">
              <a:off x="7912253" y="3288470"/>
              <a:ext cx="306920" cy="28571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0058289" y="3288470"/>
            <a:ext cx="306920" cy="28571"/>
            <a:chOff x="10058289" y="3288470"/>
            <a:chExt cx="306920" cy="28571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60000">
              <a:off x="10058289" y="3288470"/>
              <a:ext cx="306920" cy="28571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2204326" y="3288470"/>
            <a:ext cx="306920" cy="28571"/>
            <a:chOff x="12204326" y="3288470"/>
            <a:chExt cx="306920" cy="28571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60000">
              <a:off x="12204326" y="3288470"/>
              <a:ext cx="306920" cy="28571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4350363" y="3288470"/>
            <a:ext cx="306920" cy="28571"/>
            <a:chOff x="14350363" y="3288470"/>
            <a:chExt cx="306920" cy="28571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60000">
              <a:off x="14350363" y="3288470"/>
              <a:ext cx="306920" cy="2857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3384210" y="6217857"/>
            <a:ext cx="5066667" cy="21429"/>
            <a:chOff x="3384210" y="6217857"/>
            <a:chExt cx="5066667" cy="21429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3384210" y="6217857"/>
              <a:ext cx="5066667" cy="21429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5526286" y="6201256"/>
            <a:ext cx="5066667" cy="21429"/>
            <a:chOff x="5526286" y="6201256"/>
            <a:chExt cx="5066667" cy="21429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5526286" y="6201256"/>
              <a:ext cx="5066667" cy="21429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7677366" y="6201256"/>
            <a:ext cx="5066667" cy="21429"/>
            <a:chOff x="7677366" y="6201256"/>
            <a:chExt cx="5066667" cy="21429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7677366" y="6201256"/>
              <a:ext cx="5066667" cy="21429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9818073" y="6201256"/>
            <a:ext cx="5066667" cy="21429"/>
            <a:chOff x="9818073" y="6201256"/>
            <a:chExt cx="5066667" cy="21429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9818073" y="6201256"/>
              <a:ext cx="5066667" cy="2142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1973921" y="6201256"/>
            <a:ext cx="5066667" cy="21429"/>
            <a:chOff x="11973921" y="6201256"/>
            <a:chExt cx="5066667" cy="21429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11973921" y="6201256"/>
              <a:ext cx="5066667" cy="21429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618695" y="4518427"/>
            <a:ext cx="15047619" cy="21429"/>
            <a:chOff x="1618695" y="4518427"/>
            <a:chExt cx="15047619" cy="21429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18695" y="4518427"/>
              <a:ext cx="15047619" cy="21429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1618695" y="7045138"/>
            <a:ext cx="15047619" cy="21429"/>
            <a:chOff x="1618695" y="7045138"/>
            <a:chExt cx="15047619" cy="21429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18695" y="7045138"/>
              <a:ext cx="15047619" cy="21429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1618695" y="5360664"/>
            <a:ext cx="15047619" cy="21429"/>
            <a:chOff x="1618695" y="5360664"/>
            <a:chExt cx="15047619" cy="21429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18695" y="5360664"/>
              <a:ext cx="15047619" cy="21429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1619048" y="7887375"/>
            <a:ext cx="15047619" cy="21429"/>
            <a:chOff x="1619048" y="7887375"/>
            <a:chExt cx="15047619" cy="21429"/>
          </a:xfrm>
        </p:grpSpPr>
        <p:pic>
          <p:nvPicPr>
            <p:cNvPr id="93" name="Object 9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19048" y="7887375"/>
              <a:ext cx="15047619" cy="21429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1618695" y="6209524"/>
            <a:ext cx="15047619" cy="21429"/>
            <a:chOff x="1618695" y="6209524"/>
            <a:chExt cx="15047619" cy="21429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18695" y="6209524"/>
              <a:ext cx="15047619" cy="21429"/>
            </a:xfrm>
            <a:prstGeom prst="rect">
              <a:avLst/>
            </a:prstGeom>
          </p:spPr>
        </p:pic>
      </p:grpSp>
      <p:grpSp>
        <p:nvGrpSpPr>
          <p:cNvPr id="1033" name="그룹 1033"/>
          <p:cNvGrpSpPr/>
          <p:nvPr/>
        </p:nvGrpSpPr>
        <p:grpSpPr>
          <a:xfrm>
            <a:off x="3582084" y="3288470"/>
            <a:ext cx="306920" cy="28571"/>
            <a:chOff x="3582084" y="3288470"/>
            <a:chExt cx="306920" cy="28571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60000">
              <a:off x="3582084" y="3288470"/>
              <a:ext cx="306920" cy="28571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1752600" y="3830688"/>
            <a:ext cx="4059788" cy="554206"/>
            <a:chOff x="2106564" y="3830688"/>
            <a:chExt cx="4566179" cy="554206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06564" y="3830688"/>
              <a:ext cx="4566179" cy="554206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2240056" y="4672745"/>
            <a:ext cx="5333518" cy="554206"/>
            <a:chOff x="4842895" y="4674365"/>
            <a:chExt cx="9644121" cy="554206"/>
          </a:xfrm>
        </p:grpSpPr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42895" y="4674365"/>
              <a:ext cx="9644121" cy="554206"/>
            </a:xfrm>
            <a:prstGeom prst="rect">
              <a:avLst/>
            </a:prstGeom>
          </p:spPr>
        </p:pic>
      </p:grpSp>
      <p:grpSp>
        <p:nvGrpSpPr>
          <p:cNvPr id="1040" name="그룹 1040"/>
          <p:cNvGrpSpPr/>
          <p:nvPr/>
        </p:nvGrpSpPr>
        <p:grpSpPr>
          <a:xfrm>
            <a:off x="8082675" y="6354669"/>
            <a:ext cx="5440053" cy="554206"/>
            <a:chOff x="10643487" y="6354669"/>
            <a:chExt cx="4392370" cy="554206"/>
          </a:xfrm>
        </p:grpSpPr>
        <p:pic>
          <p:nvPicPr>
            <p:cNvPr id="120" name="Object 11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643487" y="6354669"/>
              <a:ext cx="4392370" cy="554206"/>
            </a:xfrm>
            <a:prstGeom prst="rect">
              <a:avLst/>
            </a:prstGeom>
          </p:spPr>
        </p:pic>
      </p:grpSp>
      <p:grpSp>
        <p:nvGrpSpPr>
          <p:cNvPr id="1042" name="그룹 1042"/>
          <p:cNvGrpSpPr/>
          <p:nvPr/>
        </p:nvGrpSpPr>
        <p:grpSpPr>
          <a:xfrm>
            <a:off x="10199985" y="7202217"/>
            <a:ext cx="6340694" cy="554206"/>
            <a:chOff x="7548515" y="7202217"/>
            <a:chExt cx="6660284" cy="554206"/>
          </a:xfrm>
        </p:grpSpPr>
        <p:pic>
          <p:nvPicPr>
            <p:cNvPr id="126" name="Object 12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548515" y="7202217"/>
              <a:ext cx="6660284" cy="554206"/>
            </a:xfrm>
            <a:prstGeom prst="rect">
              <a:avLst/>
            </a:prstGeom>
          </p:spPr>
        </p:pic>
      </p:grpSp>
      <p:grpSp>
        <p:nvGrpSpPr>
          <p:cNvPr id="1044" name="그룹 1044"/>
          <p:cNvGrpSpPr/>
          <p:nvPr/>
        </p:nvGrpSpPr>
        <p:grpSpPr>
          <a:xfrm>
            <a:off x="14565795" y="8026432"/>
            <a:ext cx="1974883" cy="554206"/>
            <a:chOff x="10208570" y="8042137"/>
            <a:chExt cx="6332109" cy="554206"/>
          </a:xfrm>
        </p:grpSpPr>
        <p:pic>
          <p:nvPicPr>
            <p:cNvPr id="132" name="Object 13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208570" y="8042137"/>
              <a:ext cx="6332109" cy="554206"/>
            </a:xfrm>
            <a:prstGeom prst="rect">
              <a:avLst/>
            </a:prstGeom>
          </p:spPr>
        </p:pic>
      </p:grpSp>
      <p:sp>
        <p:nvSpPr>
          <p:cNvPr id="137" name="Object 137"/>
          <p:cNvSpPr txBox="1"/>
          <p:nvPr/>
        </p:nvSpPr>
        <p:spPr>
          <a:xfrm>
            <a:off x="2953762" y="853631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INDEX</a:t>
            </a:r>
            <a:endParaRPr lang="en-US" dirty="0"/>
          </a:p>
        </p:txBody>
      </p:sp>
      <p:sp>
        <p:nvSpPr>
          <p:cNvPr id="138" name="Object 138"/>
          <p:cNvSpPr txBox="1"/>
          <p:nvPr/>
        </p:nvSpPr>
        <p:spPr>
          <a:xfrm>
            <a:off x="1000582" y="853631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TITLE</a:t>
            </a:r>
            <a:endParaRPr lang="en-US" dirty="0"/>
          </a:p>
        </p:txBody>
      </p:sp>
      <p:sp>
        <p:nvSpPr>
          <p:cNvPr id="139" name="Object 139"/>
          <p:cNvSpPr txBox="1"/>
          <p:nvPr/>
        </p:nvSpPr>
        <p:spPr>
          <a:xfrm>
            <a:off x="1610571" y="1911777"/>
            <a:ext cx="4317688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Gmarket Sans Bold" pitchFamily="34" charset="0"/>
              </a:rPr>
              <a:t>Project schedule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15599191" y="9803033"/>
            <a:ext cx="2354101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00" kern="0" spc="200" dirty="0">
                <a:solidFill>
                  <a:srgbClr val="C2C2C2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MIRI </a:t>
            </a:r>
            <a:r>
              <a:rPr lang="en-US" sz="1000" kern="0" spc="200" dirty="0">
                <a:solidFill>
                  <a:srgbClr val="C2C2C2"/>
                </a:solidFill>
                <a:latin typeface="G마켓 산스 TTF Medium" panose="02000000000000000000" pitchFamily="2" charset="-127"/>
                <a:cs typeface="Gmarket Sans Medium" pitchFamily="34" charset="0"/>
              </a:rPr>
              <a:t>COMPANY</a:t>
            </a:r>
            <a:endParaRPr lang="en-US" dirty="0"/>
          </a:p>
        </p:txBody>
      </p:sp>
      <p:sp>
        <p:nvSpPr>
          <p:cNvPr id="147" name="Object 147"/>
          <p:cNvSpPr txBox="1"/>
          <p:nvPr/>
        </p:nvSpPr>
        <p:spPr>
          <a:xfrm>
            <a:off x="5465483" y="2029533"/>
            <a:ext cx="5115321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b="1" kern="0" spc="-200" dirty="0">
                <a:solidFill>
                  <a:srgbClr val="000000"/>
                </a:solidFill>
                <a:latin typeface="Elice DigitalBaeum OTF" pitchFamily="34" charset="0"/>
                <a:cs typeface="Elice DigitalBaeum OTF" pitchFamily="34" charset="0"/>
              </a:rPr>
              <a:t>프로젝트 진행 과정 </a:t>
            </a:r>
            <a:r>
              <a:rPr lang="en-US" sz="2900" b="1" kern="0" spc="-200" dirty="0" err="1">
                <a:solidFill>
                  <a:srgbClr val="000000"/>
                </a:solidFill>
                <a:latin typeface="Elice DigitalBaeum OTF" pitchFamily="34" charset="0"/>
                <a:cs typeface="Elice DigitalBaeum OTF" pitchFamily="34" charset="0"/>
              </a:rPr>
              <a:t>대시보드</a:t>
            </a:r>
            <a:endParaRPr lang="en-US" dirty="0"/>
          </a:p>
        </p:txBody>
      </p:sp>
      <p:sp>
        <p:nvSpPr>
          <p:cNvPr id="148" name="Object 148"/>
          <p:cNvSpPr txBox="1"/>
          <p:nvPr/>
        </p:nvSpPr>
        <p:spPr>
          <a:xfrm>
            <a:off x="1390706" y="3143781"/>
            <a:ext cx="2607217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00" b="1" kern="0" spc="-200" dirty="0">
                <a:solidFill>
                  <a:srgbClr val="F7F7F7"/>
                </a:solidFill>
                <a:latin typeface="Elice DigitalBaeum OTF" pitchFamily="34" charset="0"/>
                <a:cs typeface="Elice DigitalBaeum OTF" pitchFamily="34" charset="0"/>
              </a:rPr>
              <a:t>1주차</a:t>
            </a:r>
            <a:endParaRPr lang="en-US" dirty="0"/>
          </a:p>
        </p:txBody>
      </p:sp>
      <p:sp>
        <p:nvSpPr>
          <p:cNvPr id="149" name="Object 149"/>
          <p:cNvSpPr txBox="1"/>
          <p:nvPr/>
        </p:nvSpPr>
        <p:spPr>
          <a:xfrm>
            <a:off x="5985819" y="3114533"/>
            <a:ext cx="2093938" cy="4223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00" b="1" kern="0" spc="-200" dirty="0">
                <a:solidFill>
                  <a:srgbClr val="F7F7F7"/>
                </a:solidFill>
                <a:latin typeface="Elice DigitalBaeum OTF" pitchFamily="34" charset="0"/>
                <a:cs typeface="Elice DigitalBaeum OTF" pitchFamily="34" charset="0"/>
              </a:rPr>
              <a:t>2주차</a:t>
            </a:r>
            <a:endParaRPr lang="en-US" dirty="0"/>
          </a:p>
        </p:txBody>
      </p:sp>
      <p:sp>
        <p:nvSpPr>
          <p:cNvPr id="150" name="Object 150"/>
          <p:cNvSpPr txBox="1"/>
          <p:nvPr/>
        </p:nvSpPr>
        <p:spPr>
          <a:xfrm>
            <a:off x="1724166" y="3937977"/>
            <a:ext cx="414795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-1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Elice DigitalBaeum OTF" pitchFamily="34" charset="0"/>
              </a:rPr>
              <a:t>기본 구조 구성</a:t>
            </a:r>
            <a:r>
              <a:rPr lang="en-US" altLang="ko-KR" sz="1600" kern="0" spc="-1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Elice DigitalBaeum OTF" pitchFamily="34" charset="0"/>
              </a:rPr>
              <a:t>, </a:t>
            </a:r>
            <a:r>
              <a:rPr lang="en-US" altLang="ko-KR" sz="1600" kern="0" spc="-10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Elice DigitalBaeum OTF" pitchFamily="34" charset="0"/>
              </a:rPr>
              <a:t>db</a:t>
            </a:r>
            <a:r>
              <a:rPr lang="en-US" altLang="ko-KR" sz="1600" kern="0" spc="-1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Elice DigitalBaeum OTF" pitchFamily="34" charset="0"/>
              </a:rPr>
              <a:t> </a:t>
            </a:r>
            <a:r>
              <a:rPr lang="ko-KR" altLang="en-US" sz="1600" kern="0" spc="-1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Elice DigitalBaeum OTF" pitchFamily="34" charset="0"/>
              </a:rPr>
              <a:t>아키텍처  구성 후 </a:t>
            </a:r>
            <a:r>
              <a:rPr lang="en-US" altLang="ko-KR" sz="1600" kern="0" spc="-1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Elice DigitalBaeum OTF" pitchFamily="34" charset="0"/>
              </a:rPr>
              <a:t>DB </a:t>
            </a:r>
            <a:r>
              <a:rPr lang="ko-KR" altLang="en-US" sz="1600" kern="0" spc="-1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Elice DigitalBaeum OTF" pitchFamily="34" charset="0"/>
              </a:rPr>
              <a:t>생성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2411655" y="4780922"/>
            <a:ext cx="506076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-100" dirty="0">
                <a:solidFill>
                  <a:srgbClr val="000000"/>
                </a:solidFill>
                <a:latin typeface="Elice DigitalBaeum OTF" pitchFamily="34" charset="0"/>
                <a:cs typeface="Elice DigitalBaeum OTF" pitchFamily="34" charset="0"/>
              </a:rPr>
              <a:t>구현에 필요한 템플릿 구성</a:t>
            </a:r>
            <a:r>
              <a:rPr lang="en-US" altLang="ko-KR" sz="1600" kern="0" spc="-100" dirty="0">
                <a:solidFill>
                  <a:srgbClr val="000000"/>
                </a:solidFill>
                <a:latin typeface="Elice DigitalBaeum OTF" pitchFamily="34" charset="0"/>
                <a:cs typeface="Elice DigitalBaeum OTF" pitchFamily="34" charset="0"/>
              </a:rPr>
              <a:t>, URI </a:t>
            </a:r>
            <a:r>
              <a:rPr lang="ko-KR" altLang="en-US" sz="1600" kern="0" spc="-100" dirty="0">
                <a:solidFill>
                  <a:srgbClr val="000000"/>
                </a:solidFill>
                <a:latin typeface="Elice DigitalBaeum OTF" pitchFamily="34" charset="0"/>
                <a:cs typeface="Elice DigitalBaeum OTF" pitchFamily="34" charset="0"/>
              </a:rPr>
              <a:t>아키텍처 구상 및 개발 시작</a:t>
            </a:r>
            <a:endParaRPr lang="en-US" dirty="0"/>
          </a:p>
        </p:txBody>
      </p:sp>
      <p:sp>
        <p:nvSpPr>
          <p:cNvPr id="158" name="Object 158"/>
          <p:cNvSpPr txBox="1"/>
          <p:nvPr/>
        </p:nvSpPr>
        <p:spPr>
          <a:xfrm>
            <a:off x="12619751" y="7307406"/>
            <a:ext cx="150745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-1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Elice DigitalBaeum OTF" pitchFamily="34" charset="0"/>
              </a:rPr>
              <a:t>추가 기능 구현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14544368" y="8135384"/>
            <a:ext cx="2082662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kern="0" spc="-1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Elice DigitalBaeum OTF" pitchFamily="34" charset="0"/>
              </a:rPr>
              <a:t>ppt</a:t>
            </a:r>
            <a:r>
              <a:rPr lang="ko-KR" altLang="en-US" sz="1600" kern="0" spc="-1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Elice DigitalBaeum OTF" pitchFamily="34" charset="0"/>
              </a:rPr>
              <a:t> 작성 및 발표 준비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18" name="Object 97"/>
          <p:cNvSpPr txBox="1"/>
          <p:nvPr/>
        </p:nvSpPr>
        <p:spPr>
          <a:xfrm>
            <a:off x="14671897" y="835563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END</a:t>
            </a:r>
            <a:endParaRPr lang="en-US" dirty="0"/>
          </a:p>
        </p:txBody>
      </p:sp>
      <p:grpSp>
        <p:nvGrpSpPr>
          <p:cNvPr id="119" name="그룹 1012"/>
          <p:cNvGrpSpPr/>
          <p:nvPr/>
        </p:nvGrpSpPr>
        <p:grpSpPr>
          <a:xfrm>
            <a:off x="10089904" y="2275829"/>
            <a:ext cx="6153668" cy="55626"/>
            <a:chOff x="6409668" y="2229668"/>
            <a:chExt cx="10256999" cy="42857"/>
          </a:xfrm>
        </p:grpSpPr>
        <p:pic>
          <p:nvPicPr>
            <p:cNvPr id="121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09668" y="2229668"/>
              <a:ext cx="10256999" cy="42857"/>
            </a:xfrm>
            <a:prstGeom prst="rect">
              <a:avLst/>
            </a:prstGeom>
          </p:spPr>
        </p:pic>
      </p:grpSp>
      <p:sp>
        <p:nvSpPr>
          <p:cNvPr id="10" name="Object 95">
            <a:extLst>
              <a:ext uri="{FF2B5EF4-FFF2-40B4-BE49-F238E27FC236}">
                <a16:creationId xmlns:a16="http://schemas.microsoft.com/office/drawing/2014/main" id="{2F026D8B-6682-3612-2BA2-4818EC8396C3}"/>
              </a:ext>
            </a:extLst>
          </p:cNvPr>
          <p:cNvSpPr txBox="1"/>
          <p:nvPr/>
        </p:nvSpPr>
        <p:spPr>
          <a:xfrm>
            <a:off x="10508173" y="825550"/>
            <a:ext cx="17612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latin typeface="G마켓 산스 TTF Bold" panose="02000000000000000000" pitchFamily="2" charset="-127"/>
              </a:rPr>
              <a:t>STORY</a:t>
            </a:r>
            <a:r>
              <a:rPr lang="ko-KR" altLang="en-US" sz="1000" kern="0" spc="100" dirty="0">
                <a:latin typeface="G마켓 산스 TTF Bold" panose="02000000000000000000" pitchFamily="2" charset="-127"/>
              </a:rPr>
              <a:t> </a:t>
            </a:r>
            <a:r>
              <a:rPr lang="en-US" altLang="ko-KR" sz="1000" kern="0" spc="100" dirty="0">
                <a:latin typeface="G마켓 산스 TTF Bold" panose="02000000000000000000" pitchFamily="2" charset="-127"/>
              </a:rPr>
              <a:t>BOARD</a:t>
            </a:r>
            <a:endParaRPr lang="en-US" dirty="0"/>
          </a:p>
        </p:txBody>
      </p:sp>
      <p:sp>
        <p:nvSpPr>
          <p:cNvPr id="11" name="Object 47">
            <a:extLst>
              <a:ext uri="{FF2B5EF4-FFF2-40B4-BE49-F238E27FC236}">
                <a16:creationId xmlns:a16="http://schemas.microsoft.com/office/drawing/2014/main" id="{E332F764-FE3B-5260-5C7E-B4E410EF7427}"/>
              </a:ext>
            </a:extLst>
          </p:cNvPr>
          <p:cNvSpPr txBox="1"/>
          <p:nvPr/>
        </p:nvSpPr>
        <p:spPr>
          <a:xfrm>
            <a:off x="4497111" y="853631"/>
            <a:ext cx="2074705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</a:rPr>
              <a:t>SERVICE</a:t>
            </a:r>
            <a:endParaRPr lang="en-US" dirty="0"/>
          </a:p>
        </p:txBody>
      </p:sp>
      <p:sp>
        <p:nvSpPr>
          <p:cNvPr id="13" name="Object 48">
            <a:extLst>
              <a:ext uri="{FF2B5EF4-FFF2-40B4-BE49-F238E27FC236}">
                <a16:creationId xmlns:a16="http://schemas.microsoft.com/office/drawing/2014/main" id="{5A90B1CC-6F4E-69EB-D73C-C520BC47935F}"/>
              </a:ext>
            </a:extLst>
          </p:cNvPr>
          <p:cNvSpPr txBox="1"/>
          <p:nvPr/>
        </p:nvSpPr>
        <p:spPr>
          <a:xfrm>
            <a:off x="6533988" y="844597"/>
            <a:ext cx="1884778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BENCH MARKING</a:t>
            </a:r>
            <a:endParaRPr lang="en-US" dirty="0"/>
          </a:p>
        </p:txBody>
      </p:sp>
      <p:sp>
        <p:nvSpPr>
          <p:cNvPr id="14" name="Object 49">
            <a:extLst>
              <a:ext uri="{FF2B5EF4-FFF2-40B4-BE49-F238E27FC236}">
                <a16:creationId xmlns:a16="http://schemas.microsoft.com/office/drawing/2014/main" id="{422E084B-70C1-E9F9-7512-13E6265C59F6}"/>
              </a:ext>
            </a:extLst>
          </p:cNvPr>
          <p:cNvSpPr txBox="1"/>
          <p:nvPr/>
        </p:nvSpPr>
        <p:spPr>
          <a:xfrm>
            <a:off x="8475900" y="844597"/>
            <a:ext cx="1903830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FLOW CHART</a:t>
            </a:r>
            <a:endParaRPr lang="en-US" dirty="0"/>
          </a:p>
        </p:txBody>
      </p:sp>
      <p:sp>
        <p:nvSpPr>
          <p:cNvPr id="16" name="Object 51">
            <a:extLst>
              <a:ext uri="{FF2B5EF4-FFF2-40B4-BE49-F238E27FC236}">
                <a16:creationId xmlns:a16="http://schemas.microsoft.com/office/drawing/2014/main" id="{AF2ED4D3-3B85-4220-3974-606CBDDE3E4D}"/>
              </a:ext>
            </a:extLst>
          </p:cNvPr>
          <p:cNvSpPr txBox="1"/>
          <p:nvPr/>
        </p:nvSpPr>
        <p:spPr>
          <a:xfrm>
            <a:off x="12507211" y="835563"/>
            <a:ext cx="1665990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1AEBDC"/>
                </a:solidFill>
                <a:latin typeface="G마켓 산스 TTF Bold"/>
                <a:cs typeface="Gmarket Sans Bold"/>
              </a:rPr>
              <a:t>DASHBOARD</a:t>
            </a:r>
            <a:endParaRPr lang="en-US" dirty="0">
              <a:solidFill>
                <a:srgbClr val="1AEBDC"/>
              </a:solidFill>
            </a:endParaRPr>
          </a:p>
        </p:txBody>
      </p:sp>
      <p:sp>
        <p:nvSpPr>
          <p:cNvPr id="2" name="Object 149">
            <a:extLst>
              <a:ext uri="{FF2B5EF4-FFF2-40B4-BE49-F238E27FC236}">
                <a16:creationId xmlns:a16="http://schemas.microsoft.com/office/drawing/2014/main" id="{D3904A8C-C926-7E24-8A86-711F743A4C07}"/>
              </a:ext>
            </a:extLst>
          </p:cNvPr>
          <p:cNvSpPr txBox="1"/>
          <p:nvPr/>
        </p:nvSpPr>
        <p:spPr>
          <a:xfrm>
            <a:off x="12340692" y="3134562"/>
            <a:ext cx="2269667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00" b="1" kern="0" spc="-200" dirty="0">
                <a:solidFill>
                  <a:srgbClr val="F7F7F7"/>
                </a:solidFill>
                <a:latin typeface="Elice DigitalBaeum OTF" pitchFamily="34" charset="0"/>
                <a:cs typeface="Elice DigitalBaeum OTF" pitchFamily="34" charset="0"/>
              </a:rPr>
              <a:t>3주차</a:t>
            </a:r>
            <a:endParaRPr lang="en-US" dirty="0"/>
          </a:p>
        </p:txBody>
      </p:sp>
      <p:grpSp>
        <p:nvGrpSpPr>
          <p:cNvPr id="5" name="그룹 1036">
            <a:extLst>
              <a:ext uri="{FF2B5EF4-FFF2-40B4-BE49-F238E27FC236}">
                <a16:creationId xmlns:a16="http://schemas.microsoft.com/office/drawing/2014/main" id="{F33F2A4A-43B7-41D1-1DF0-EAEEFF1E2B15}"/>
              </a:ext>
            </a:extLst>
          </p:cNvPr>
          <p:cNvGrpSpPr/>
          <p:nvPr/>
        </p:nvGrpSpPr>
        <p:grpSpPr>
          <a:xfrm>
            <a:off x="5928259" y="5521030"/>
            <a:ext cx="6431484" cy="554206"/>
            <a:chOff x="4842895" y="4674365"/>
            <a:chExt cx="9644121" cy="554206"/>
          </a:xfrm>
        </p:grpSpPr>
        <p:pic>
          <p:nvPicPr>
            <p:cNvPr id="7" name="Object 107">
              <a:extLst>
                <a:ext uri="{FF2B5EF4-FFF2-40B4-BE49-F238E27FC236}">
                  <a16:creationId xmlns:a16="http://schemas.microsoft.com/office/drawing/2014/main" id="{48021D28-73C0-4B84-196B-2474103A1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42895" y="4674365"/>
              <a:ext cx="9644121" cy="554206"/>
            </a:xfrm>
            <a:prstGeom prst="rect">
              <a:avLst/>
            </a:prstGeom>
          </p:spPr>
        </p:pic>
      </p:grpSp>
      <p:sp>
        <p:nvSpPr>
          <p:cNvPr id="19" name="Object 152">
            <a:extLst>
              <a:ext uri="{FF2B5EF4-FFF2-40B4-BE49-F238E27FC236}">
                <a16:creationId xmlns:a16="http://schemas.microsoft.com/office/drawing/2014/main" id="{A44EFB96-640F-A189-1B99-495799DB7FD1}"/>
              </a:ext>
            </a:extLst>
          </p:cNvPr>
          <p:cNvSpPr txBox="1"/>
          <p:nvPr/>
        </p:nvSpPr>
        <p:spPr>
          <a:xfrm>
            <a:off x="8190105" y="5628856"/>
            <a:ext cx="190479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600" kern="0" spc="-100" dirty="0">
                <a:solidFill>
                  <a:srgbClr val="000000"/>
                </a:solidFill>
                <a:latin typeface="Elice DigitalBaeum OTF" pitchFamily="34" charset="0"/>
                <a:cs typeface="Elice DigitalBaeum OTF" pitchFamily="34" charset="0"/>
              </a:rPr>
              <a:t>핵심 기능 구현</a:t>
            </a:r>
            <a:endParaRPr lang="en-US" dirty="0"/>
          </a:p>
        </p:txBody>
      </p:sp>
      <p:sp>
        <p:nvSpPr>
          <p:cNvPr id="20" name="Object 152">
            <a:extLst>
              <a:ext uri="{FF2B5EF4-FFF2-40B4-BE49-F238E27FC236}">
                <a16:creationId xmlns:a16="http://schemas.microsoft.com/office/drawing/2014/main" id="{EB42E492-2214-95E6-058A-3B27F115C078}"/>
              </a:ext>
            </a:extLst>
          </p:cNvPr>
          <p:cNvSpPr txBox="1"/>
          <p:nvPr/>
        </p:nvSpPr>
        <p:spPr>
          <a:xfrm>
            <a:off x="8592577" y="6457932"/>
            <a:ext cx="4420247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-100" dirty="0">
                <a:solidFill>
                  <a:srgbClr val="000000"/>
                </a:solidFill>
                <a:latin typeface="Elice DigitalBaeum OTF" pitchFamily="34" charset="0"/>
                <a:cs typeface="Elice DigitalBaeum OTF" pitchFamily="34" charset="0"/>
              </a:rPr>
              <a:t>추가 기능에 대한 구상 및 그에 따른 구조 변경 구상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3028" y="571429"/>
            <a:ext cx="1903821" cy="1145116"/>
            <a:chOff x="4573028" y="571429"/>
            <a:chExt cx="1903821" cy="1145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02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4468" y="562394"/>
            <a:ext cx="1903821" cy="1145116"/>
            <a:chOff x="6524468" y="562394"/>
            <a:chExt cx="1903821" cy="11451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4468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75908" y="562394"/>
            <a:ext cx="1903821" cy="1145116"/>
            <a:chOff x="8475908" y="562394"/>
            <a:chExt cx="1903821" cy="11451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5908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36872" y="562394"/>
            <a:ext cx="1903821" cy="1145116"/>
            <a:chOff x="10436872" y="562394"/>
            <a:chExt cx="1903821" cy="11451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36872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88311" y="553360"/>
            <a:ext cx="1903821" cy="1145116"/>
            <a:chOff x="12388311" y="553360"/>
            <a:chExt cx="1903821" cy="11451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8831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60624" y="571429"/>
            <a:ext cx="1903821" cy="1145116"/>
            <a:chOff x="14339751" y="553360"/>
            <a:chExt cx="1903821" cy="11451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3975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621588" y="571429"/>
            <a:ext cx="1903821" cy="1145116"/>
            <a:chOff x="2621588" y="571429"/>
            <a:chExt cx="1903821" cy="114511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158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57578" y="448009"/>
            <a:ext cx="1907303" cy="1145116"/>
            <a:chOff x="666667" y="476190"/>
            <a:chExt cx="1907303" cy="11451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6667" y="476190"/>
              <a:ext cx="1907303" cy="11451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66667" y="1241860"/>
            <a:ext cx="16952381" cy="8284585"/>
            <a:chOff x="666667" y="1241860"/>
            <a:chExt cx="16952381" cy="828458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667" y="1241860"/>
              <a:ext cx="16952381" cy="82845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540194" y="2347686"/>
            <a:ext cx="1205326" cy="930888"/>
            <a:chOff x="8680492" y="3273700"/>
            <a:chExt cx="1205326" cy="93088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80492" y="3273700"/>
              <a:ext cx="1205326" cy="93088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369250" y="9788745"/>
            <a:ext cx="171429" cy="171429"/>
            <a:chOff x="16369250" y="9788745"/>
            <a:chExt cx="171429" cy="1714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69250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6243572" y="9788745"/>
            <a:ext cx="171429" cy="171429"/>
            <a:chOff x="16243572" y="9788745"/>
            <a:chExt cx="171429" cy="17142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43572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46498" y="8999609"/>
            <a:ext cx="9097997" cy="42857"/>
            <a:chOff x="1146498" y="8999609"/>
            <a:chExt cx="9097997" cy="4285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6498" y="8999609"/>
              <a:ext cx="9097997" cy="42857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2953762" y="853631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INDEX</a:t>
            </a:r>
            <a:endParaRPr lang="en-US" dirty="0"/>
          </a:p>
        </p:txBody>
      </p:sp>
      <p:sp>
        <p:nvSpPr>
          <p:cNvPr id="42" name="Object 42"/>
          <p:cNvSpPr txBox="1"/>
          <p:nvPr/>
        </p:nvSpPr>
        <p:spPr>
          <a:xfrm>
            <a:off x="14691492" y="800215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END</a:t>
            </a:r>
            <a:endParaRPr lang="en-US" dirty="0"/>
          </a:p>
        </p:txBody>
      </p:sp>
      <p:sp>
        <p:nvSpPr>
          <p:cNvPr id="53" name="Object 53"/>
          <p:cNvSpPr txBox="1"/>
          <p:nvPr/>
        </p:nvSpPr>
        <p:spPr>
          <a:xfrm>
            <a:off x="15599191" y="9803033"/>
            <a:ext cx="2354101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00" kern="0" spc="200" dirty="0">
                <a:solidFill>
                  <a:srgbClr val="C2C2C2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MIRI </a:t>
            </a:r>
            <a:r>
              <a:rPr lang="en-US" sz="1000" kern="0" spc="200" dirty="0">
                <a:solidFill>
                  <a:srgbClr val="C2C2C2"/>
                </a:solidFill>
                <a:latin typeface="G마켓 산스 TTF Medium" panose="02000000000000000000" pitchFamily="2" charset="-127"/>
                <a:cs typeface="Gmarket Sans Medium" pitchFamily="34" charset="0"/>
              </a:rPr>
              <a:t>COMPANY</a:t>
            </a:r>
            <a:endParaRPr lang="en-US" dirty="0"/>
          </a:p>
        </p:txBody>
      </p:sp>
      <p:sp>
        <p:nvSpPr>
          <p:cNvPr id="55" name="Object 47"/>
          <p:cNvSpPr txBox="1"/>
          <p:nvPr/>
        </p:nvSpPr>
        <p:spPr>
          <a:xfrm>
            <a:off x="623771" y="868324"/>
            <a:ext cx="2074705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</a:rPr>
              <a:t>TITLE</a:t>
            </a:r>
            <a:endParaRPr lang="en-US" dirty="0"/>
          </a:p>
        </p:txBody>
      </p:sp>
      <p:sp>
        <p:nvSpPr>
          <p:cNvPr id="56" name="Object 43"/>
          <p:cNvSpPr txBox="1"/>
          <p:nvPr/>
        </p:nvSpPr>
        <p:spPr>
          <a:xfrm>
            <a:off x="1573521" y="3895266"/>
            <a:ext cx="15138672" cy="28007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800" b="1" kern="0" spc="-1200" dirty="0" err="1">
                <a:solidFill>
                  <a:srgbClr val="000000"/>
                </a:solidFill>
                <a:latin typeface="Elice DigitalBaeum OTF" pitchFamily="34" charset="0"/>
                <a:cs typeface="Elice DigitalBaeum OTF" pitchFamily="34" charset="0"/>
              </a:rPr>
              <a:t>이상</a:t>
            </a:r>
            <a:r>
              <a:rPr lang="en-US" sz="8800" b="1" kern="0" spc="-1200" dirty="0">
                <a:solidFill>
                  <a:srgbClr val="000000"/>
                </a:solidFill>
                <a:latin typeface="Elice DigitalBaeum OTF" pitchFamily="34" charset="0"/>
                <a:cs typeface="Elice DigitalBaeum OTF" pitchFamily="34" charset="0"/>
              </a:rPr>
              <a:t> </a:t>
            </a:r>
            <a:r>
              <a:rPr lang="ko-KR" altLang="en-US" sz="8800" b="1" kern="0" spc="-1200" dirty="0">
                <a:solidFill>
                  <a:srgbClr val="000000"/>
                </a:solidFill>
                <a:latin typeface="Elice DigitalBaeum OTF" pitchFamily="34" charset="0"/>
                <a:cs typeface="Elice DigitalBaeum OTF" pitchFamily="34" charset="0"/>
              </a:rPr>
              <a:t>으로 </a:t>
            </a:r>
            <a:r>
              <a:rPr lang="en-US" sz="8800" b="1" kern="0" spc="-1200" dirty="0">
                <a:solidFill>
                  <a:srgbClr val="000000"/>
                </a:solidFill>
                <a:latin typeface="Elice DigitalBaeum OTF" pitchFamily="34" charset="0"/>
                <a:cs typeface="Elice DigitalBaeum OTF" pitchFamily="34" charset="0"/>
              </a:rPr>
              <a:t> </a:t>
            </a:r>
            <a:r>
              <a:rPr lang="en-US" sz="8800" b="1" kern="0" spc="-1200" dirty="0" err="1">
                <a:solidFill>
                  <a:srgbClr val="000000"/>
                </a:solidFill>
                <a:latin typeface="Elice DigitalBaeum OTF" pitchFamily="34" charset="0"/>
                <a:cs typeface="Elice DigitalBaeum OTF" pitchFamily="34" charset="0"/>
              </a:rPr>
              <a:t>발표를</a:t>
            </a:r>
            <a:r>
              <a:rPr lang="en-US" sz="8800" b="1" kern="0" spc="-1200" dirty="0">
                <a:solidFill>
                  <a:srgbClr val="000000"/>
                </a:solidFill>
                <a:latin typeface="Elice DigitalBaeum OTF" pitchFamily="34" charset="0"/>
                <a:cs typeface="Elice DigitalBaeum OTF" pitchFamily="34" charset="0"/>
              </a:rPr>
              <a:t>  </a:t>
            </a:r>
            <a:r>
              <a:rPr lang="en-US" sz="8800" b="1" kern="0" spc="-1200" dirty="0" err="1">
                <a:solidFill>
                  <a:srgbClr val="000000"/>
                </a:solidFill>
                <a:latin typeface="Elice DigitalBaeum OTF" pitchFamily="34" charset="0"/>
                <a:cs typeface="Elice DigitalBaeum OTF" pitchFamily="34" charset="0"/>
              </a:rPr>
              <a:t>마치겠습니다</a:t>
            </a:r>
            <a:endParaRPr lang="en-US" sz="8800" b="1" kern="0" spc="-1200" dirty="0">
              <a:solidFill>
                <a:srgbClr val="000000"/>
              </a:solidFill>
              <a:latin typeface="Elice DigitalBaeum OTF" pitchFamily="34" charset="0"/>
              <a:cs typeface="Elice DigitalBaeum OTF" pitchFamily="34" charset="0"/>
            </a:endParaRPr>
          </a:p>
          <a:p>
            <a:pPr algn="ctr"/>
            <a:r>
              <a:rPr lang="en-US" sz="8800" b="1" kern="0" spc="-1200" dirty="0" err="1">
                <a:solidFill>
                  <a:srgbClr val="000000"/>
                </a:solidFill>
                <a:latin typeface="Elice DigitalBaeum OTF" pitchFamily="34" charset="0"/>
                <a:cs typeface="Elice DigitalBaeum OTF" pitchFamily="34" charset="0"/>
              </a:rPr>
              <a:t>감사합니다</a:t>
            </a:r>
            <a:endParaRPr lang="en-US" sz="8800" dirty="0"/>
          </a:p>
        </p:txBody>
      </p:sp>
      <p:sp>
        <p:nvSpPr>
          <p:cNvPr id="2" name="Object 47">
            <a:extLst>
              <a:ext uri="{FF2B5EF4-FFF2-40B4-BE49-F238E27FC236}">
                <a16:creationId xmlns:a16="http://schemas.microsoft.com/office/drawing/2014/main" id="{0FD1F918-86F0-8B3A-1B02-C4D5425165B5}"/>
              </a:ext>
            </a:extLst>
          </p:cNvPr>
          <p:cNvSpPr txBox="1"/>
          <p:nvPr/>
        </p:nvSpPr>
        <p:spPr>
          <a:xfrm>
            <a:off x="4497111" y="853631"/>
            <a:ext cx="2074705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</a:rPr>
              <a:t>SERVICE</a:t>
            </a:r>
            <a:endParaRPr lang="en-US" dirty="0"/>
          </a:p>
        </p:txBody>
      </p:sp>
      <p:sp>
        <p:nvSpPr>
          <p:cNvPr id="4" name="Object 48">
            <a:extLst>
              <a:ext uri="{FF2B5EF4-FFF2-40B4-BE49-F238E27FC236}">
                <a16:creationId xmlns:a16="http://schemas.microsoft.com/office/drawing/2014/main" id="{8BCD4A05-551B-4AB4-4840-575A22F2A150}"/>
              </a:ext>
            </a:extLst>
          </p:cNvPr>
          <p:cNvSpPr txBox="1"/>
          <p:nvPr/>
        </p:nvSpPr>
        <p:spPr>
          <a:xfrm>
            <a:off x="6533988" y="844597"/>
            <a:ext cx="1884778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BENCH MARKING</a:t>
            </a:r>
            <a:endParaRPr lang="en-US" dirty="0"/>
          </a:p>
        </p:txBody>
      </p:sp>
      <p:sp>
        <p:nvSpPr>
          <p:cNvPr id="5" name="Object 49">
            <a:extLst>
              <a:ext uri="{FF2B5EF4-FFF2-40B4-BE49-F238E27FC236}">
                <a16:creationId xmlns:a16="http://schemas.microsoft.com/office/drawing/2014/main" id="{0C4CD2E8-1ECB-B600-8052-75AD54154EF6}"/>
              </a:ext>
            </a:extLst>
          </p:cNvPr>
          <p:cNvSpPr txBox="1"/>
          <p:nvPr/>
        </p:nvSpPr>
        <p:spPr>
          <a:xfrm>
            <a:off x="8475900" y="844597"/>
            <a:ext cx="1903830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FLOW CHART</a:t>
            </a:r>
            <a:endParaRPr lang="en-US" dirty="0"/>
          </a:p>
        </p:txBody>
      </p:sp>
      <p:sp>
        <p:nvSpPr>
          <p:cNvPr id="7" name="Object 50">
            <a:extLst>
              <a:ext uri="{FF2B5EF4-FFF2-40B4-BE49-F238E27FC236}">
                <a16:creationId xmlns:a16="http://schemas.microsoft.com/office/drawing/2014/main" id="{DC19F673-D59C-8B8D-A24D-D2EE7A55B4B8}"/>
              </a:ext>
            </a:extLst>
          </p:cNvPr>
          <p:cNvSpPr txBox="1"/>
          <p:nvPr/>
        </p:nvSpPr>
        <p:spPr>
          <a:xfrm>
            <a:off x="10436871" y="844597"/>
            <a:ext cx="1903812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STORY BOARD</a:t>
            </a:r>
            <a:endParaRPr lang="en-US" dirty="0"/>
          </a:p>
        </p:txBody>
      </p:sp>
      <p:sp>
        <p:nvSpPr>
          <p:cNvPr id="8" name="Object 51">
            <a:extLst>
              <a:ext uri="{FF2B5EF4-FFF2-40B4-BE49-F238E27FC236}">
                <a16:creationId xmlns:a16="http://schemas.microsoft.com/office/drawing/2014/main" id="{0C87D49A-DC8F-6B85-AE09-CD853D187C5E}"/>
              </a:ext>
            </a:extLst>
          </p:cNvPr>
          <p:cNvSpPr txBox="1"/>
          <p:nvPr/>
        </p:nvSpPr>
        <p:spPr>
          <a:xfrm>
            <a:off x="12507211" y="835563"/>
            <a:ext cx="1665990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DASHBOARD</a:t>
            </a:r>
            <a:endParaRPr lang="en-US" dirty="0"/>
          </a:p>
        </p:txBody>
      </p:sp>
      <p:sp>
        <p:nvSpPr>
          <p:cNvPr id="10" name="Object 46">
            <a:extLst>
              <a:ext uri="{FF2B5EF4-FFF2-40B4-BE49-F238E27FC236}">
                <a16:creationId xmlns:a16="http://schemas.microsoft.com/office/drawing/2014/main" id="{6D33955C-1700-B630-5690-ADD6C8C820E1}"/>
              </a:ext>
            </a:extLst>
          </p:cNvPr>
          <p:cNvSpPr txBox="1"/>
          <p:nvPr/>
        </p:nvSpPr>
        <p:spPr>
          <a:xfrm>
            <a:off x="10836319" y="8449029"/>
            <a:ext cx="6622307" cy="4754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2400" kern="0" spc="40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Gmarket Sans Bold"/>
              </a:rPr>
              <a:t>팀장</a:t>
            </a:r>
            <a:r>
              <a:rPr lang="en-US" sz="2400" kern="0" spc="4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Gmarket Sans Medium"/>
              </a:rPr>
              <a:t> : ???    </a:t>
            </a:r>
            <a:r>
              <a:rPr lang="en-US" sz="2400" kern="0" spc="40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Gmarket Sans Bold"/>
              </a:rPr>
              <a:t>조원</a:t>
            </a:r>
            <a:r>
              <a:rPr lang="en-US" sz="2400" kern="0" spc="4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Gmarket Sans Medium"/>
              </a:rPr>
              <a:t> : ???</a:t>
            </a:r>
            <a:endParaRPr lang="ko-KR" altLang="en-US" sz="2400" kern="0" spc="4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Gmarket Sans Medium"/>
            </a:endParaRPr>
          </a:p>
        </p:txBody>
      </p:sp>
      <p:sp>
        <p:nvSpPr>
          <p:cNvPr id="11" name="Object 46">
            <a:extLst>
              <a:ext uri="{FF2B5EF4-FFF2-40B4-BE49-F238E27FC236}">
                <a16:creationId xmlns:a16="http://schemas.microsoft.com/office/drawing/2014/main" id="{BD854CF7-3720-A860-79AA-E6E0A1B78FF6}"/>
              </a:ext>
            </a:extLst>
          </p:cNvPr>
          <p:cNvSpPr txBox="1"/>
          <p:nvPr/>
        </p:nvSpPr>
        <p:spPr>
          <a:xfrm>
            <a:off x="10365400" y="8924528"/>
            <a:ext cx="7564147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2400" kern="0" spc="4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Gmarket Sans Medium"/>
              </a:rPr>
              <a:t>PPT</a:t>
            </a:r>
            <a:r>
              <a:rPr lang="ko-KR" altLang="en-US" sz="2400" kern="0" spc="4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Gmarket Sans Medium"/>
              </a:rPr>
              <a:t>제작</a:t>
            </a:r>
            <a:r>
              <a:rPr lang="en-US" altLang="ko-KR" sz="2400" kern="0" spc="4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Gmarket Sans Medium"/>
              </a:rPr>
              <a:t>: </a:t>
            </a:r>
            <a:r>
              <a:rPr lang="ko-KR" altLang="en-US" sz="2400" kern="0" spc="4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Gmarket Sans Medium"/>
              </a:rPr>
              <a:t>김용수</a:t>
            </a:r>
            <a:r>
              <a:rPr lang="en-US" altLang="ko-KR" sz="2400" kern="0" spc="4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Gmarket Sans Medium"/>
              </a:rPr>
              <a:t>, </a:t>
            </a:r>
            <a:r>
              <a:rPr lang="ko-KR" altLang="en-US" sz="2400" kern="0" spc="4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Gmarket Sans Medium"/>
              </a:rPr>
              <a:t>김영환</a:t>
            </a:r>
          </a:p>
        </p:txBody>
      </p:sp>
    </p:spTree>
    <p:extLst>
      <p:ext uri="{BB962C8B-B14F-4D97-AF65-F5344CB8AC3E}">
        <p14:creationId xmlns:p14="http://schemas.microsoft.com/office/powerpoint/2010/main" val="3939000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3270" y="476250"/>
            <a:ext cx="1903730" cy="1144905"/>
            <a:chOff x="4573270" y="476250"/>
            <a:chExt cx="1903730" cy="1144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573270" y="476250"/>
              <a:ext cx="1903730" cy="1144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4625" y="562610"/>
            <a:ext cx="1903730" cy="1144905"/>
            <a:chOff x="6524625" y="562610"/>
            <a:chExt cx="1903730" cy="114490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524625" y="562610"/>
              <a:ext cx="1903730" cy="11449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75980" y="562610"/>
            <a:ext cx="1903730" cy="1144905"/>
            <a:chOff x="8475980" y="562610"/>
            <a:chExt cx="1903730" cy="11449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475980" y="562610"/>
              <a:ext cx="1903730" cy="11449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36860" y="562610"/>
            <a:ext cx="1903730" cy="1144905"/>
            <a:chOff x="10436860" y="562610"/>
            <a:chExt cx="1903730" cy="114490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436860" y="562610"/>
              <a:ext cx="1903730" cy="11449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88215" y="553085"/>
            <a:ext cx="1903730" cy="1144905"/>
            <a:chOff x="12388215" y="553085"/>
            <a:chExt cx="1903730" cy="11449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2388215" y="553085"/>
              <a:ext cx="1903730" cy="11449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39570" y="553085"/>
            <a:ext cx="1903730" cy="1144905"/>
            <a:chOff x="14339570" y="553085"/>
            <a:chExt cx="1903730" cy="114490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4339570" y="553085"/>
              <a:ext cx="1903730" cy="114490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621280" y="571500"/>
            <a:ext cx="1903730" cy="1144905"/>
            <a:chOff x="2621280" y="571500"/>
            <a:chExt cx="1903730" cy="114490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621280" y="571500"/>
              <a:ext cx="1903730" cy="114490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6750" y="571500"/>
            <a:ext cx="1907540" cy="1144905"/>
            <a:chOff x="666750" y="571500"/>
            <a:chExt cx="1907540" cy="114490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66750" y="571500"/>
              <a:ext cx="1907540" cy="114490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66750" y="1242060"/>
            <a:ext cx="16952595" cy="8284845"/>
            <a:chOff x="666750" y="1242060"/>
            <a:chExt cx="16952595" cy="82848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666750" y="1242060"/>
              <a:ext cx="16952595" cy="82848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369030" y="9788525"/>
            <a:ext cx="171450" cy="171450"/>
            <a:chOff x="16369030" y="9788525"/>
            <a:chExt cx="171450" cy="17145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6369030" y="9788525"/>
              <a:ext cx="171450" cy="17145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243300" y="9788525"/>
            <a:ext cx="171450" cy="171450"/>
            <a:chOff x="16243300" y="9788525"/>
            <a:chExt cx="171450" cy="17145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6243300" y="9788525"/>
              <a:ext cx="171450" cy="17145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144000" y="2229485"/>
            <a:ext cx="7522845" cy="45720"/>
            <a:chOff x="9144000" y="2229485"/>
            <a:chExt cx="7522845" cy="4572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9144000" y="2229485"/>
              <a:ext cx="7522845" cy="4572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620520" y="2957195"/>
            <a:ext cx="15046325" cy="5809615"/>
            <a:chOff x="1620520" y="2957195"/>
            <a:chExt cx="15046325" cy="580961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1620520" y="2957195"/>
              <a:ext cx="15046325" cy="580961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651000" y="2985770"/>
            <a:ext cx="14990445" cy="844550"/>
            <a:chOff x="1651000" y="2985770"/>
            <a:chExt cx="14990445" cy="84455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1651000" y="2985770"/>
              <a:ext cx="14990445" cy="844550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5732145" y="3288665"/>
            <a:ext cx="306705" cy="28575"/>
            <a:chOff x="5732145" y="3288665"/>
            <a:chExt cx="306705" cy="28575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 rot="5460000">
              <a:off x="5732145" y="3288665"/>
              <a:ext cx="306705" cy="28575"/>
            </a:xfrm>
            <a:prstGeom prst="rect">
              <a:avLst/>
            </a:prstGeom>
          </p:spPr>
        </p:pic>
      </p:grpSp>
      <p:sp>
        <p:nvSpPr>
          <p:cNvPr id="101" name="Object 101"/>
          <p:cNvSpPr txBox="1"/>
          <p:nvPr/>
        </p:nvSpPr>
        <p:spPr>
          <a:xfrm>
            <a:off x="2954020" y="853440"/>
            <a:ext cx="1239520" cy="2463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INDEX</a:t>
            </a:r>
            <a:endParaRPr lang="en-US" dirty="0"/>
          </a:p>
        </p:txBody>
      </p:sp>
      <p:sp>
        <p:nvSpPr>
          <p:cNvPr id="102" name="Object 102"/>
          <p:cNvSpPr txBox="1"/>
          <p:nvPr/>
        </p:nvSpPr>
        <p:spPr>
          <a:xfrm>
            <a:off x="1000760" y="853440"/>
            <a:ext cx="1239520" cy="2463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>
                <a:solidFill>
                  <a:srgbClr val="000000"/>
                </a:solidFill>
                <a:latin typeface="G마켓 산스 TTF Bold"/>
                <a:cs typeface="Gmarket Sans Bold"/>
              </a:rPr>
              <a:t>TITLE</a:t>
            </a:r>
            <a:endParaRPr lang="en-US"/>
          </a:p>
        </p:txBody>
      </p:sp>
      <p:sp>
        <p:nvSpPr>
          <p:cNvPr id="103" name="Object 103"/>
          <p:cNvSpPr txBox="1"/>
          <p:nvPr/>
        </p:nvSpPr>
        <p:spPr>
          <a:xfrm>
            <a:off x="1668280" y="1969135"/>
            <a:ext cx="4258810" cy="61531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3400" dirty="0">
                <a:solidFill>
                  <a:srgbClr val="000000"/>
                </a:solidFill>
                <a:latin typeface="엘리스 디지털배움체 OTF"/>
                <a:ea typeface="엘리스 디지털배움체 OTF"/>
                <a:cs typeface="Gmarket Sans Bold"/>
              </a:rPr>
              <a:t>Service Overview</a:t>
            </a:r>
            <a:endParaRPr lang="en-US" dirty="0">
              <a:latin typeface="엘리스 디지털배움체 OTF"/>
              <a:ea typeface="엘리스 디지털배움체 OTF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497070" y="834390"/>
            <a:ext cx="2074545" cy="2463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1AEBDC"/>
                </a:solidFill>
                <a:latin typeface="G마켓 산스 TTF Bold"/>
                <a:cs typeface="Gmarket Sans Bold"/>
              </a:rPr>
              <a:t>SERVICE</a:t>
            </a:r>
            <a:endParaRPr lang="en-US" dirty="0"/>
          </a:p>
        </p:txBody>
      </p:sp>
      <p:sp>
        <p:nvSpPr>
          <p:cNvPr id="110" name="Object 110"/>
          <p:cNvSpPr txBox="1"/>
          <p:nvPr/>
        </p:nvSpPr>
        <p:spPr>
          <a:xfrm>
            <a:off x="15599410" y="9803130"/>
            <a:ext cx="2353945" cy="2463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1000" kern="0" spc="200">
                <a:solidFill>
                  <a:srgbClr val="C2C2C2"/>
                </a:solidFill>
                <a:latin typeface="G마켓 산스 TTF Bold"/>
                <a:cs typeface="Gmarket Sans Bold"/>
              </a:rPr>
              <a:t>MIRI </a:t>
            </a:r>
            <a:r>
              <a:rPr lang="en-US" sz="1000" kern="0" spc="200">
                <a:solidFill>
                  <a:srgbClr val="C2C2C2"/>
                </a:solidFill>
                <a:latin typeface="G마켓 산스 TTF Medium"/>
                <a:cs typeface="Gmarket Sans Medium"/>
              </a:rPr>
              <a:t>COMPANY</a:t>
            </a:r>
            <a:endParaRPr lang="en-US"/>
          </a:p>
        </p:txBody>
      </p:sp>
      <p:sp>
        <p:nvSpPr>
          <p:cNvPr id="111" name="Object 111"/>
          <p:cNvSpPr txBox="1"/>
          <p:nvPr/>
        </p:nvSpPr>
        <p:spPr>
          <a:xfrm>
            <a:off x="5927090" y="1982163"/>
            <a:ext cx="3537585" cy="58483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2900" b="1" kern="0" spc="-200" dirty="0">
                <a:solidFill>
                  <a:srgbClr val="000000"/>
                </a:solidFill>
                <a:latin typeface="엘리스 디지털배움체 OTF"/>
                <a:ea typeface="엘리스 디지털배움체 OTF"/>
                <a:cs typeface="엘리스 디지털배움체 OTF"/>
              </a:rPr>
              <a:t>개발 </a:t>
            </a:r>
            <a:r>
              <a:rPr lang="en-US" altLang="ko-KR" sz="3200" dirty="0">
                <a:latin typeface="엘리스 디지털배움체 OTF"/>
                <a:ea typeface="엘리스 디지털배움체 OTF"/>
              </a:rPr>
              <a:t>· </a:t>
            </a:r>
            <a:r>
              <a:rPr lang="ko-KR" altLang="en-US" sz="2900" b="1" kern="0" spc="-200" dirty="0">
                <a:solidFill>
                  <a:srgbClr val="000000"/>
                </a:solidFill>
                <a:latin typeface="엘리스 디지털배움체 OTF"/>
                <a:ea typeface="엘리스 디지털배움체 OTF"/>
                <a:cs typeface="엘리스 디지털배움체 OTF"/>
              </a:rPr>
              <a:t>서비스 환경</a:t>
            </a:r>
            <a:endParaRPr lang="en-US" dirty="0">
              <a:latin typeface="엘리스 디지털배움체 OTF"/>
              <a:ea typeface="엘리스 디지털배움체 OTF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1686560" y="3114675"/>
            <a:ext cx="4240530" cy="56451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2100" b="1" kern="0" spc="-200">
                <a:solidFill>
                  <a:srgbClr val="F7F7F7"/>
                </a:solidFill>
                <a:latin typeface="엘리스 디지털배움체 OTF"/>
                <a:cs typeface="엘리스 디지털배움체 OTF"/>
              </a:rPr>
              <a:t>항목</a:t>
            </a:r>
            <a:endParaRPr lang="en-US"/>
          </a:p>
        </p:txBody>
      </p:sp>
      <p:sp>
        <p:nvSpPr>
          <p:cNvPr id="115" name="Object 115"/>
          <p:cNvSpPr txBox="1"/>
          <p:nvPr/>
        </p:nvSpPr>
        <p:spPr>
          <a:xfrm>
            <a:off x="8806815" y="3114675"/>
            <a:ext cx="4240530" cy="56451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2100" b="1" kern="0" spc="-200">
                <a:solidFill>
                  <a:srgbClr val="F7F7F7"/>
                </a:solidFill>
                <a:latin typeface="엘리스 디지털배움체 OTF"/>
                <a:cs typeface="엘리스 디지털배움체 OTF"/>
              </a:rPr>
              <a:t>상세내용</a:t>
            </a:r>
            <a:endParaRPr lang="en-US"/>
          </a:p>
        </p:txBody>
      </p:sp>
      <p:grpSp>
        <p:nvGrpSpPr>
          <p:cNvPr id="961" name="그룹 1015"/>
          <p:cNvGrpSpPr/>
          <p:nvPr/>
        </p:nvGrpSpPr>
        <p:grpSpPr>
          <a:xfrm>
            <a:off x="1651000" y="3678555"/>
            <a:ext cx="14990445" cy="266065"/>
            <a:chOff x="1651000" y="3678555"/>
            <a:chExt cx="14990445" cy="266065"/>
          </a:xfrm>
        </p:grpSpPr>
        <p:pic>
          <p:nvPicPr>
            <p:cNvPr id="962" name="Object 44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1651000" y="3678555"/>
              <a:ext cx="14990445" cy="266065"/>
            </a:xfrm>
            <a:prstGeom prst="rect">
              <a:avLst/>
            </a:prstGeom>
          </p:spPr>
        </p:pic>
      </p:grpSp>
      <p:grpSp>
        <p:nvGrpSpPr>
          <p:cNvPr id="963" name="그룹 1016"/>
          <p:cNvGrpSpPr/>
          <p:nvPr/>
        </p:nvGrpSpPr>
        <p:grpSpPr>
          <a:xfrm>
            <a:off x="1612900" y="3665855"/>
            <a:ext cx="15066645" cy="21590"/>
            <a:chOff x="1612900" y="3665855"/>
            <a:chExt cx="15066645" cy="21590"/>
          </a:xfrm>
        </p:grpSpPr>
        <p:pic>
          <p:nvPicPr>
            <p:cNvPr id="964" name="Object 47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1612900" y="3665855"/>
              <a:ext cx="15066645" cy="21590"/>
            </a:xfrm>
            <a:prstGeom prst="rect">
              <a:avLst/>
            </a:prstGeom>
          </p:spPr>
        </p:pic>
      </p:grpSp>
      <p:grpSp>
        <p:nvGrpSpPr>
          <p:cNvPr id="965" name="그룹 1017"/>
          <p:cNvGrpSpPr/>
          <p:nvPr/>
        </p:nvGrpSpPr>
        <p:grpSpPr>
          <a:xfrm>
            <a:off x="6581140" y="3997325"/>
            <a:ext cx="221615" cy="221615"/>
            <a:chOff x="6581140" y="3997325"/>
            <a:chExt cx="221615" cy="221615"/>
          </a:xfrm>
        </p:grpSpPr>
        <p:pic>
          <p:nvPicPr>
            <p:cNvPr id="966" name="Object 50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6581140" y="3997325"/>
              <a:ext cx="221615" cy="221615"/>
            </a:xfrm>
            <a:prstGeom prst="rect">
              <a:avLst/>
            </a:prstGeom>
          </p:spPr>
        </p:pic>
      </p:grpSp>
      <p:grpSp>
        <p:nvGrpSpPr>
          <p:cNvPr id="967" name="그룹 1018"/>
          <p:cNvGrpSpPr/>
          <p:nvPr/>
        </p:nvGrpSpPr>
        <p:grpSpPr>
          <a:xfrm>
            <a:off x="6581140" y="4239260"/>
            <a:ext cx="221615" cy="221615"/>
            <a:chOff x="6581140" y="4239260"/>
            <a:chExt cx="221615" cy="221615"/>
          </a:xfrm>
        </p:grpSpPr>
        <p:pic>
          <p:nvPicPr>
            <p:cNvPr id="968" name="Object 53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6581140" y="4239260"/>
              <a:ext cx="221615" cy="221615"/>
            </a:xfrm>
            <a:prstGeom prst="rect">
              <a:avLst/>
            </a:prstGeom>
          </p:spPr>
        </p:pic>
      </p:grpSp>
      <p:grpSp>
        <p:nvGrpSpPr>
          <p:cNvPr id="969" name="그룹 1019"/>
          <p:cNvGrpSpPr/>
          <p:nvPr/>
        </p:nvGrpSpPr>
        <p:grpSpPr>
          <a:xfrm>
            <a:off x="6581140" y="4490720"/>
            <a:ext cx="221615" cy="221615"/>
            <a:chOff x="6581140" y="4490720"/>
            <a:chExt cx="221615" cy="221615"/>
          </a:xfrm>
        </p:grpSpPr>
        <p:pic>
          <p:nvPicPr>
            <p:cNvPr id="970" name="Object 56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6581140" y="4490720"/>
              <a:ext cx="221615" cy="221615"/>
            </a:xfrm>
            <a:prstGeom prst="rect">
              <a:avLst/>
            </a:prstGeom>
          </p:spPr>
        </p:pic>
      </p:grpSp>
      <p:grpSp>
        <p:nvGrpSpPr>
          <p:cNvPr id="971" name="그룹 1020"/>
          <p:cNvGrpSpPr/>
          <p:nvPr/>
        </p:nvGrpSpPr>
        <p:grpSpPr>
          <a:xfrm>
            <a:off x="6581140" y="5217795"/>
            <a:ext cx="221615" cy="221615"/>
            <a:chOff x="6581140" y="5217795"/>
            <a:chExt cx="221615" cy="221615"/>
          </a:xfrm>
        </p:grpSpPr>
        <p:pic>
          <p:nvPicPr>
            <p:cNvPr id="972" name="Object 59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6581140" y="5217795"/>
              <a:ext cx="221615" cy="221615"/>
            </a:xfrm>
            <a:prstGeom prst="rect">
              <a:avLst/>
            </a:prstGeom>
          </p:spPr>
        </p:pic>
      </p:grpSp>
      <p:grpSp>
        <p:nvGrpSpPr>
          <p:cNvPr id="973" name="그룹 1022"/>
          <p:cNvGrpSpPr/>
          <p:nvPr/>
        </p:nvGrpSpPr>
        <p:grpSpPr>
          <a:xfrm>
            <a:off x="6581140" y="5737860"/>
            <a:ext cx="221615" cy="221615"/>
            <a:chOff x="6581140" y="5737860"/>
            <a:chExt cx="221615" cy="221615"/>
          </a:xfrm>
        </p:grpSpPr>
        <p:pic>
          <p:nvPicPr>
            <p:cNvPr id="974" name="Object 65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6581140" y="5737860"/>
              <a:ext cx="221615" cy="221615"/>
            </a:xfrm>
            <a:prstGeom prst="rect">
              <a:avLst/>
            </a:prstGeom>
          </p:spPr>
        </p:pic>
      </p:grpSp>
      <p:grpSp>
        <p:nvGrpSpPr>
          <p:cNvPr id="975" name="그룹 1023"/>
          <p:cNvGrpSpPr/>
          <p:nvPr/>
        </p:nvGrpSpPr>
        <p:grpSpPr>
          <a:xfrm>
            <a:off x="6581140" y="6519545"/>
            <a:ext cx="221615" cy="221615"/>
            <a:chOff x="6581140" y="6519545"/>
            <a:chExt cx="221615" cy="221615"/>
          </a:xfrm>
        </p:grpSpPr>
        <p:pic>
          <p:nvPicPr>
            <p:cNvPr id="976" name="Object 68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6581140" y="6519545"/>
              <a:ext cx="221615" cy="221615"/>
            </a:xfrm>
            <a:prstGeom prst="rect">
              <a:avLst/>
            </a:prstGeom>
          </p:spPr>
        </p:pic>
      </p:grpSp>
      <p:grpSp>
        <p:nvGrpSpPr>
          <p:cNvPr id="977" name="그룹 1025"/>
          <p:cNvGrpSpPr/>
          <p:nvPr/>
        </p:nvGrpSpPr>
        <p:grpSpPr>
          <a:xfrm>
            <a:off x="6588760" y="7064375"/>
            <a:ext cx="221615" cy="221615"/>
            <a:chOff x="6588760" y="7064375"/>
            <a:chExt cx="221615" cy="221615"/>
          </a:xfrm>
        </p:grpSpPr>
        <p:pic>
          <p:nvPicPr>
            <p:cNvPr id="978" name="Object 74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6588760" y="7064375"/>
              <a:ext cx="221615" cy="221615"/>
            </a:xfrm>
            <a:prstGeom prst="rect">
              <a:avLst/>
            </a:prstGeom>
          </p:spPr>
        </p:pic>
      </p:grpSp>
      <p:grpSp>
        <p:nvGrpSpPr>
          <p:cNvPr id="979" name="그룹 1026"/>
          <p:cNvGrpSpPr/>
          <p:nvPr/>
        </p:nvGrpSpPr>
        <p:grpSpPr>
          <a:xfrm>
            <a:off x="6571615" y="7771130"/>
            <a:ext cx="221615" cy="221615"/>
            <a:chOff x="6571615" y="7771130"/>
            <a:chExt cx="221615" cy="221615"/>
          </a:xfrm>
        </p:grpSpPr>
        <p:pic>
          <p:nvPicPr>
            <p:cNvPr id="980" name="Object 77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6571615" y="7771130"/>
              <a:ext cx="221615" cy="221615"/>
            </a:xfrm>
            <a:prstGeom prst="rect">
              <a:avLst/>
            </a:prstGeom>
          </p:spPr>
        </p:pic>
      </p:grpSp>
      <p:grpSp>
        <p:nvGrpSpPr>
          <p:cNvPr id="981" name="그룹 1027"/>
          <p:cNvGrpSpPr/>
          <p:nvPr/>
        </p:nvGrpSpPr>
        <p:grpSpPr>
          <a:xfrm>
            <a:off x="6581140" y="8037830"/>
            <a:ext cx="221615" cy="221615"/>
            <a:chOff x="6581140" y="8037830"/>
            <a:chExt cx="221615" cy="221615"/>
          </a:xfrm>
        </p:grpSpPr>
        <p:pic>
          <p:nvPicPr>
            <p:cNvPr id="982" name="Object 80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6581140" y="8037830"/>
              <a:ext cx="221615" cy="221615"/>
            </a:xfrm>
            <a:prstGeom prst="rect">
              <a:avLst/>
            </a:prstGeom>
          </p:spPr>
        </p:pic>
      </p:grpSp>
      <p:grpSp>
        <p:nvGrpSpPr>
          <p:cNvPr id="983" name="그룹 1028"/>
          <p:cNvGrpSpPr/>
          <p:nvPr/>
        </p:nvGrpSpPr>
        <p:grpSpPr>
          <a:xfrm>
            <a:off x="6581140" y="8305165"/>
            <a:ext cx="221615" cy="221615"/>
            <a:chOff x="6581140" y="8305165"/>
            <a:chExt cx="221615" cy="221615"/>
          </a:xfrm>
        </p:grpSpPr>
        <p:pic>
          <p:nvPicPr>
            <p:cNvPr id="984" name="Object 83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6581140" y="8305165"/>
              <a:ext cx="221615" cy="221615"/>
            </a:xfrm>
            <a:prstGeom prst="rect">
              <a:avLst/>
            </a:prstGeom>
          </p:spPr>
        </p:pic>
      </p:grpSp>
      <p:grpSp>
        <p:nvGrpSpPr>
          <p:cNvPr id="985" name="그룹 1029"/>
          <p:cNvGrpSpPr/>
          <p:nvPr/>
        </p:nvGrpSpPr>
        <p:grpSpPr>
          <a:xfrm>
            <a:off x="1618615" y="4932680"/>
            <a:ext cx="15047595" cy="21590"/>
            <a:chOff x="1618615" y="4932680"/>
            <a:chExt cx="15047595" cy="21590"/>
          </a:xfrm>
        </p:grpSpPr>
        <p:pic>
          <p:nvPicPr>
            <p:cNvPr id="986" name="Object 86"/>
            <p:cNvPicPr>
              <a:picLocks noChangeAspect="1"/>
            </p:cNvPicPr>
            <p:nvPr/>
          </p:nvPicPr>
          <p:blipFill rotWithShape="1">
            <a:blip r:embed="rId15"/>
            <a:stretch>
              <a:fillRect/>
            </a:stretch>
          </p:blipFill>
          <p:spPr>
            <a:xfrm>
              <a:off x="1618615" y="4932680"/>
              <a:ext cx="15047595" cy="21590"/>
            </a:xfrm>
            <a:prstGeom prst="rect">
              <a:avLst/>
            </a:prstGeom>
          </p:spPr>
        </p:pic>
      </p:grpSp>
      <p:grpSp>
        <p:nvGrpSpPr>
          <p:cNvPr id="987" name="그룹 1030"/>
          <p:cNvGrpSpPr/>
          <p:nvPr/>
        </p:nvGrpSpPr>
        <p:grpSpPr>
          <a:xfrm>
            <a:off x="1618615" y="6199505"/>
            <a:ext cx="15047595" cy="21590"/>
            <a:chOff x="1618615" y="6199505"/>
            <a:chExt cx="15047595" cy="21590"/>
          </a:xfrm>
        </p:grpSpPr>
        <p:pic>
          <p:nvPicPr>
            <p:cNvPr id="988" name="Object 89"/>
            <p:cNvPicPr>
              <a:picLocks noChangeAspect="1"/>
            </p:cNvPicPr>
            <p:nvPr/>
          </p:nvPicPr>
          <p:blipFill rotWithShape="1">
            <a:blip r:embed="rId15"/>
            <a:stretch>
              <a:fillRect/>
            </a:stretch>
          </p:blipFill>
          <p:spPr>
            <a:xfrm>
              <a:off x="1618615" y="6199505"/>
              <a:ext cx="15047595" cy="21590"/>
            </a:xfrm>
            <a:prstGeom prst="rect">
              <a:avLst/>
            </a:prstGeom>
          </p:spPr>
        </p:pic>
      </p:grpSp>
      <p:grpSp>
        <p:nvGrpSpPr>
          <p:cNvPr id="989" name="그룹 1031"/>
          <p:cNvGrpSpPr/>
          <p:nvPr/>
        </p:nvGrpSpPr>
        <p:grpSpPr>
          <a:xfrm>
            <a:off x="1618615" y="7466965"/>
            <a:ext cx="15047595" cy="21590"/>
            <a:chOff x="1618615" y="7466965"/>
            <a:chExt cx="15047595" cy="21590"/>
          </a:xfrm>
        </p:grpSpPr>
        <p:pic>
          <p:nvPicPr>
            <p:cNvPr id="990" name="Object 92"/>
            <p:cNvPicPr>
              <a:picLocks noChangeAspect="1"/>
            </p:cNvPicPr>
            <p:nvPr/>
          </p:nvPicPr>
          <p:blipFill rotWithShape="1">
            <a:blip r:embed="rId15"/>
            <a:stretch>
              <a:fillRect/>
            </a:stretch>
          </p:blipFill>
          <p:spPr>
            <a:xfrm>
              <a:off x="1618615" y="7466965"/>
              <a:ext cx="15047595" cy="21590"/>
            </a:xfrm>
            <a:prstGeom prst="rect">
              <a:avLst/>
            </a:prstGeom>
          </p:spPr>
        </p:pic>
      </p:grpSp>
      <p:grpSp>
        <p:nvGrpSpPr>
          <p:cNvPr id="991" name="그룹 1033"/>
          <p:cNvGrpSpPr/>
          <p:nvPr/>
        </p:nvGrpSpPr>
        <p:grpSpPr>
          <a:xfrm>
            <a:off x="3352165" y="6197600"/>
            <a:ext cx="5066665" cy="21590"/>
            <a:chOff x="3352165" y="6197600"/>
            <a:chExt cx="5066665" cy="21590"/>
          </a:xfrm>
        </p:grpSpPr>
        <p:pic>
          <p:nvPicPr>
            <p:cNvPr id="992" name="Object 98"/>
            <p:cNvPicPr>
              <a:picLocks noChangeAspect="1"/>
            </p:cNvPicPr>
            <p:nvPr/>
          </p:nvPicPr>
          <p:blipFill rotWithShape="1">
            <a:blip r:embed="rId16"/>
            <a:stretch>
              <a:fillRect/>
            </a:stretch>
          </p:blipFill>
          <p:spPr>
            <a:xfrm rot="5400000">
              <a:off x="3352165" y="6197600"/>
              <a:ext cx="5066665" cy="21590"/>
            </a:xfrm>
            <a:prstGeom prst="rect">
              <a:avLst/>
            </a:prstGeom>
          </p:spPr>
        </p:pic>
      </p:grpSp>
      <p:sp>
        <p:nvSpPr>
          <p:cNvPr id="993" name="Object 112"/>
          <p:cNvSpPr txBox="1"/>
          <p:nvPr/>
        </p:nvSpPr>
        <p:spPr>
          <a:xfrm>
            <a:off x="1686560" y="4020185"/>
            <a:ext cx="4240530" cy="462661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2800" kern="0" spc="-200">
                <a:solidFill>
                  <a:srgbClr val="000000"/>
                </a:solidFill>
                <a:latin typeface="엘리스 디지털배움체"/>
                <a:cs typeface="엘리스 디지털배움체 OTF"/>
              </a:rPr>
              <a:t>개발 언어</a:t>
            </a:r>
          </a:p>
          <a:p>
            <a:pPr algn="ctr">
              <a:defRPr/>
            </a:pPr>
            <a:endParaRPr lang="en-US" sz="2800" kern="0" spc="-200">
              <a:solidFill>
                <a:srgbClr val="000000"/>
              </a:solidFill>
              <a:latin typeface="엘리스 디지털배움체"/>
              <a:cs typeface="엘리스 디지털배움체 OTF"/>
            </a:endParaRPr>
          </a:p>
          <a:p>
            <a:pPr algn="ctr">
              <a:defRPr/>
            </a:pPr>
            <a:endParaRPr lang="en-US" sz="2800" kern="0" spc="-200">
              <a:solidFill>
                <a:srgbClr val="000000"/>
              </a:solidFill>
              <a:latin typeface="엘리스 디지털배움체"/>
              <a:cs typeface="엘리스 디지털배움체 OTF"/>
            </a:endParaRPr>
          </a:p>
          <a:p>
            <a:pPr algn="ctr">
              <a:defRPr/>
            </a:pPr>
            <a:r>
              <a:rPr lang="ko-KR" altLang="en-US" sz="2800" kern="0" spc="-200">
                <a:solidFill>
                  <a:srgbClr val="000000"/>
                </a:solidFill>
                <a:latin typeface="엘리스 디지털배움체"/>
                <a:cs typeface="엘리스 디지털배움체 OTF"/>
              </a:rPr>
              <a:t>개발 </a:t>
            </a:r>
            <a:r>
              <a:rPr lang="en-US" altLang="ko-KR" sz="2800" kern="0" spc="-200">
                <a:solidFill>
                  <a:srgbClr val="000000"/>
                </a:solidFill>
                <a:latin typeface="엘리스 디지털배움체"/>
                <a:cs typeface="엘리스 디지털배움체 OTF"/>
              </a:rPr>
              <a:t>OS</a:t>
            </a:r>
          </a:p>
          <a:p>
            <a:pPr algn="ctr">
              <a:defRPr/>
            </a:pPr>
            <a:endParaRPr lang="en-US" sz="2800" kern="0" spc="-200">
              <a:solidFill>
                <a:srgbClr val="000000"/>
              </a:solidFill>
              <a:latin typeface="엘리스 디지털배움체"/>
              <a:cs typeface="엘리스 디지털배움체 OTF"/>
            </a:endParaRPr>
          </a:p>
          <a:p>
            <a:pPr algn="ctr">
              <a:defRPr/>
            </a:pPr>
            <a:endParaRPr lang="en-US" sz="2800" kern="0" spc="-200">
              <a:solidFill>
                <a:srgbClr val="000000"/>
              </a:solidFill>
              <a:latin typeface="엘리스 디지털배움체"/>
              <a:cs typeface="엘리스 디지털배움체 OTF"/>
            </a:endParaRPr>
          </a:p>
          <a:p>
            <a:pPr algn="ctr">
              <a:defRPr/>
            </a:pPr>
            <a:r>
              <a:rPr lang="en-US" altLang="ko-KR" sz="2800" kern="0" spc="-200">
                <a:solidFill>
                  <a:srgbClr val="000000"/>
                </a:solidFill>
                <a:latin typeface="엘리스 디지털배움체"/>
                <a:cs typeface="엘리스 디지털배움체 OTF"/>
              </a:rPr>
              <a:t>Web Applicateion Server</a:t>
            </a:r>
          </a:p>
          <a:p>
            <a:pPr algn="ctr">
              <a:defRPr/>
            </a:pPr>
            <a:endParaRPr lang="en-US" sz="2800" kern="0" spc="-200">
              <a:solidFill>
                <a:srgbClr val="000000"/>
              </a:solidFill>
              <a:latin typeface="엘리스 디지털배움체"/>
              <a:cs typeface="엘리스 디지털배움체 OTF"/>
            </a:endParaRPr>
          </a:p>
          <a:p>
            <a:pPr algn="ctr">
              <a:defRPr/>
            </a:pPr>
            <a:endParaRPr lang="en-US" sz="2800" kern="0" spc="-200">
              <a:solidFill>
                <a:srgbClr val="000000"/>
              </a:solidFill>
              <a:latin typeface="엘리스 디지털배움체"/>
              <a:cs typeface="엘리스 디지털배움체 OTF"/>
            </a:endParaRPr>
          </a:p>
          <a:p>
            <a:pPr algn="ctr">
              <a:defRPr/>
            </a:pPr>
            <a:r>
              <a:rPr lang="en-US" altLang="ko-KR" sz="2800" kern="0" spc="-200">
                <a:solidFill>
                  <a:srgbClr val="000000"/>
                </a:solidFill>
                <a:latin typeface="엘리스 디지털배움체"/>
                <a:cs typeface="엘리스 디지털배움체 OTF"/>
              </a:rPr>
              <a:t>TOOLS</a:t>
            </a:r>
          </a:p>
          <a:p>
            <a:pPr algn="ctr">
              <a:defRPr/>
            </a:pPr>
            <a:endParaRPr lang="en-US">
              <a:latin typeface="엘리스 디지털배움체"/>
            </a:endParaRPr>
          </a:p>
        </p:txBody>
      </p:sp>
      <p:sp>
        <p:nvSpPr>
          <p:cNvPr id="994" name="Object 113"/>
          <p:cNvSpPr txBox="1"/>
          <p:nvPr/>
        </p:nvSpPr>
        <p:spPr>
          <a:xfrm>
            <a:off x="6840855" y="3936365"/>
            <a:ext cx="9574530" cy="8312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>
              <a:buFontTx/>
              <a:buNone/>
              <a:defRPr/>
            </a:pPr>
            <a:r>
              <a:rPr lang="ko-KR" altLang="en-US" sz="1600">
                <a:latin typeface="엘리스 디지털배움체 OTF" charset="0"/>
                <a:ea typeface="엘리스 디지털배움체 OTF" charset="0"/>
                <a:cs typeface="Pretendard ExtraLight" charset="0"/>
              </a:rPr>
              <a:t>서버</a:t>
            </a:r>
            <a:r>
              <a:rPr lang="en-US" altLang="ko-KR" sz="1600">
                <a:latin typeface="엘리스 디지털배움체 OTF" charset="0"/>
                <a:ea typeface="엘리스 디지털배움체 OTF" charset="0"/>
                <a:cs typeface="Pretendard ExtraLight" charset="0"/>
              </a:rPr>
              <a:t>: JDK 21.0.2</a:t>
            </a:r>
            <a:endParaRPr lang="ko-KR" altLang="en-US" sz="1600">
              <a:latin typeface="엘리스 디지털배움체 OTF" charset="0"/>
              <a:ea typeface="엘리스 디지털배움체 OTF" charset="0"/>
              <a:cs typeface="Pretendard ExtraLight" charset="0"/>
            </a:endParaRPr>
          </a:p>
          <a:p>
            <a:pPr marL="0" indent="0">
              <a:buFontTx/>
              <a:buNone/>
              <a:defRPr/>
            </a:pPr>
            <a:r>
              <a:rPr lang="ko-KR" altLang="en-US" sz="1600">
                <a:latin typeface="엘리스 디지털배움체 OTF" charset="0"/>
                <a:ea typeface="엘리스 디지털배움체 OTF" charset="0"/>
                <a:cs typeface="Pretendard ExtraLight" charset="0"/>
              </a:rPr>
              <a:t>클라이언트</a:t>
            </a:r>
            <a:r>
              <a:rPr lang="en-US" altLang="ko-KR" sz="1600">
                <a:latin typeface="엘리스 디지털배움체 OTF" charset="0"/>
                <a:ea typeface="엘리스 디지털배움체 OTF" charset="0"/>
                <a:cs typeface="Pretendard ExtraLight" charset="0"/>
              </a:rPr>
              <a:t>: HTML + CSS + JS(Jquery) + JSP</a:t>
            </a:r>
            <a:endParaRPr lang="ko-KR" altLang="en-US" sz="1600">
              <a:latin typeface="엘리스 디지털배움체 OTF" charset="0"/>
              <a:ea typeface="엘리스 디지털배움체 OTF" charset="0"/>
              <a:cs typeface="Pretendard ExtraLight" charset="0"/>
            </a:endParaRPr>
          </a:p>
          <a:p>
            <a:pPr marL="0" indent="0">
              <a:buFontTx/>
              <a:buNone/>
              <a:defRPr/>
            </a:pPr>
            <a:r>
              <a:rPr lang="en-US" altLang="ko-KR" sz="1600">
                <a:latin typeface="엘리스 디지털배움체 OTF" charset="0"/>
                <a:ea typeface="엘리스 디지털배움체 OTF" charset="0"/>
                <a:cs typeface="Pretendard ExtraLight" charset="0"/>
              </a:rPr>
              <a:t>DBMS: Oracle DB 11g</a:t>
            </a:r>
            <a:endParaRPr lang="ko-KR" altLang="en-US" sz="1600">
              <a:latin typeface="엘리스 디지털배움체 OTF" charset="0"/>
              <a:ea typeface="엘리스 디지털배움체 OTF" charset="0"/>
              <a:cs typeface="Pretendard ExtraLight" charset="0"/>
            </a:endParaRPr>
          </a:p>
        </p:txBody>
      </p:sp>
      <p:sp>
        <p:nvSpPr>
          <p:cNvPr id="995" name="Object 116"/>
          <p:cNvSpPr txBox="1"/>
          <p:nvPr/>
        </p:nvSpPr>
        <p:spPr>
          <a:xfrm>
            <a:off x="6840855" y="5180965"/>
            <a:ext cx="9403080" cy="8312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>
              <a:buFontTx/>
              <a:buNone/>
              <a:defRPr/>
            </a:pPr>
            <a:r>
              <a:rPr lang="ko-KR" altLang="en-US" sz="1600">
                <a:solidFill>
                  <a:srgbClr val="000000"/>
                </a:solidFill>
                <a:latin typeface="엘리스 디지털배움체 OTF" charset="0"/>
                <a:ea typeface="엘리스 디지털배움체 OTF" charset="0"/>
                <a:cs typeface="Pretendard ExtraLight" charset="0"/>
              </a:rPr>
              <a:t>개발 환경</a:t>
            </a:r>
            <a:r>
              <a:rPr lang="en-US" altLang="ko-KR" sz="1600">
                <a:solidFill>
                  <a:srgbClr val="000000"/>
                </a:solidFill>
                <a:latin typeface="엘리스 디지털배움체 OTF" charset="0"/>
                <a:ea typeface="엘리스 디지털배움체 OTF" charset="0"/>
                <a:cs typeface="Pretendard ExtraLight" charset="0"/>
              </a:rPr>
              <a:t>: Windows</a:t>
            </a:r>
            <a:endParaRPr lang="ko-KR" altLang="en-US" sz="1600">
              <a:solidFill>
                <a:srgbClr val="000000"/>
              </a:solidFill>
              <a:latin typeface="엘리스 디지털배움체 OTF" charset="0"/>
              <a:ea typeface="엘리스 디지털배움체 OTF" charset="0"/>
              <a:cs typeface="Pretendard ExtraLight" charset="0"/>
            </a:endParaRPr>
          </a:p>
          <a:p>
            <a:pPr marL="0" indent="0">
              <a:buFontTx/>
              <a:buNone/>
              <a:defRPr/>
            </a:pPr>
            <a:endParaRPr lang="ko-KR" altLang="en-US" sz="1600">
              <a:solidFill>
                <a:srgbClr val="000000"/>
              </a:solidFill>
              <a:latin typeface="엘리스 디지털배움체 OTF" charset="0"/>
              <a:ea typeface="엘리스 디지털배움체 OTF" charset="0"/>
              <a:cs typeface="Pretendard ExtraLight" charset="0"/>
            </a:endParaRPr>
          </a:p>
          <a:p>
            <a:pPr marL="0" indent="0">
              <a:buFontTx/>
              <a:buNone/>
              <a:defRPr/>
            </a:pPr>
            <a:r>
              <a:rPr lang="ko-KR" altLang="en-US" sz="1600">
                <a:solidFill>
                  <a:srgbClr val="000000"/>
                </a:solidFill>
                <a:latin typeface="엘리스 디지털배움체 OTF" charset="0"/>
                <a:ea typeface="엘리스 디지털배움체 OTF" charset="0"/>
                <a:cs typeface="Pretendard ExtraLight" charset="0"/>
              </a:rPr>
              <a:t>서비스 환경</a:t>
            </a:r>
            <a:r>
              <a:rPr lang="en-US" altLang="ko-KR" sz="1600">
                <a:solidFill>
                  <a:srgbClr val="000000"/>
                </a:solidFill>
                <a:latin typeface="엘리스 디지털배움체 OTF" charset="0"/>
                <a:ea typeface="엘리스 디지털배움체 OTF" charset="0"/>
                <a:cs typeface="Pretendard ExtraLight" charset="0"/>
              </a:rPr>
              <a:t>: Windows</a:t>
            </a:r>
            <a:endParaRPr lang="ko-KR" altLang="en-US" sz="1600">
              <a:solidFill>
                <a:srgbClr val="000000"/>
              </a:solidFill>
              <a:latin typeface="엘리스 디지털배움체 OTF" charset="0"/>
              <a:ea typeface="엘리스 디지털배움체 OTF" charset="0"/>
              <a:cs typeface="Pretendard ExtraLight" charset="0"/>
            </a:endParaRPr>
          </a:p>
        </p:txBody>
      </p:sp>
      <p:sp>
        <p:nvSpPr>
          <p:cNvPr id="996" name="Object 117"/>
          <p:cNvSpPr txBox="1"/>
          <p:nvPr/>
        </p:nvSpPr>
        <p:spPr>
          <a:xfrm>
            <a:off x="6840855" y="6482715"/>
            <a:ext cx="9402445" cy="83121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rgbClr val="000000"/>
                </a:solidFill>
                <a:latin typeface="엘리스 디지털배움체 OTF"/>
                <a:ea typeface="엘리스 디지털배움체 OTF"/>
                <a:cs typeface="Pretendard ExtraLight"/>
              </a:rPr>
              <a:t>개발 환경</a:t>
            </a:r>
            <a:r>
              <a:rPr lang="en-US" altLang="ko-KR" sz="1600">
                <a:solidFill>
                  <a:srgbClr val="000000"/>
                </a:solidFill>
                <a:latin typeface="엘리스 디지털배움체 OTF"/>
                <a:ea typeface="엘리스 디지털배움체 OTF"/>
                <a:cs typeface="Pretendard ExtraLight"/>
              </a:rPr>
              <a:t>: Apache Tomcat 9.0</a:t>
            </a:r>
          </a:p>
          <a:p>
            <a:pPr lvl="0">
              <a:defRPr/>
            </a:pPr>
            <a:endParaRPr lang="en-US" altLang="ko-KR" sz="1600">
              <a:solidFill>
                <a:srgbClr val="000000"/>
              </a:solidFill>
              <a:latin typeface="엘리스 디지털배움체 OTF"/>
              <a:ea typeface="엘리스 디지털배움체 OTF"/>
              <a:cs typeface="Pretendard ExtraLight"/>
            </a:endParaRPr>
          </a:p>
          <a:p>
            <a:pPr lvl="0">
              <a:defRPr/>
            </a:pPr>
            <a:r>
              <a:rPr lang="ko-KR" altLang="en-US" sz="1600">
                <a:solidFill>
                  <a:srgbClr val="000000"/>
                </a:solidFill>
                <a:latin typeface="엘리스 디지털배움체 OTF"/>
                <a:ea typeface="엘리스 디지털배움체 OTF"/>
                <a:cs typeface="Pretendard ExtraLight"/>
              </a:rPr>
              <a:t>서비스 환경</a:t>
            </a:r>
            <a:r>
              <a:rPr lang="en-US" altLang="ko-KR" sz="1600">
                <a:solidFill>
                  <a:srgbClr val="000000"/>
                </a:solidFill>
                <a:latin typeface="엘리스 디지털배움체 OTF"/>
                <a:ea typeface="엘리스 디지털배움체 OTF"/>
                <a:cs typeface="Pretendard ExtraLight"/>
              </a:rPr>
              <a:t>: Apache Tomcat 9.0</a:t>
            </a:r>
            <a:endParaRPr lang="en-US" altLang="ko-KR">
              <a:latin typeface="엘리스 디지털배움체 OTF"/>
              <a:ea typeface="엘리스 디지털배움체 OTF"/>
              <a:cs typeface="Pretendard ExtraLight"/>
            </a:endParaRPr>
          </a:p>
        </p:txBody>
      </p:sp>
      <p:sp>
        <p:nvSpPr>
          <p:cNvPr id="997" name="Object 118"/>
          <p:cNvSpPr txBox="1"/>
          <p:nvPr/>
        </p:nvSpPr>
        <p:spPr>
          <a:xfrm>
            <a:off x="6840855" y="7727315"/>
            <a:ext cx="9403080" cy="8312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fontAlgn="base" latinLnBrk="1"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엘리스 디지털배움체 OTF" charset="0"/>
                <a:ea typeface="엘리스 디지털배움체 OTF" charset="0"/>
                <a:cs typeface="Pretendard ExtraLight" charset="0"/>
              </a:rPr>
              <a:t>IDE: </a:t>
            </a:r>
            <a:r>
              <a:rPr lang="en-US" altLang="ko-KR" sz="1400">
                <a:solidFill>
                  <a:srgbClr val="000000"/>
                </a:solidFill>
                <a:latin typeface="엘리스 디지털배움체 OTF" charset="0"/>
                <a:ea typeface="엘리스 디지털배움체 OTF" charset="0"/>
                <a:cs typeface="Pretendard ExtraLight" charset="0"/>
              </a:rPr>
              <a:t>: Eclipse</a:t>
            </a:r>
            <a:endParaRPr lang="ko-KR" altLang="en-US" sz="1600"/>
          </a:p>
          <a:p>
            <a:pPr marL="0" indent="0">
              <a:buFontTx/>
              <a:buNone/>
              <a:defRPr/>
            </a:pPr>
            <a:r>
              <a:rPr lang="en-US" altLang="ko-KR" sz="1600">
                <a:solidFill>
                  <a:srgbClr val="000000"/>
                </a:solidFill>
                <a:latin typeface="엘리스 디지털배움체 OTF" charset="0"/>
                <a:ea typeface="엘리스 디지털배움체 OTF" charset="0"/>
                <a:cs typeface="Pretendard ExtraLight" charset="0"/>
              </a:rPr>
              <a:t>DB: sqlDeveloper</a:t>
            </a:r>
            <a:endParaRPr lang="ko-KR" altLang="en-US" sz="1600">
              <a:solidFill>
                <a:srgbClr val="000000"/>
              </a:solidFill>
              <a:latin typeface="엘리스 디지털배움체 OTF" charset="0"/>
              <a:ea typeface="엘리스 디지털배움체 OTF" charset="0"/>
              <a:cs typeface="Pretendard ExtraLight" charset="0"/>
            </a:endParaRPr>
          </a:p>
          <a:p>
            <a:pPr marL="0" indent="0">
              <a:buFontTx/>
              <a:buNone/>
              <a:defRPr/>
            </a:pPr>
            <a:r>
              <a:rPr lang="en-US" altLang="ko-KR" sz="1600">
                <a:solidFill>
                  <a:srgbClr val="000000"/>
                </a:solidFill>
                <a:latin typeface="엘리스 디지털배움체 OTF" charset="0"/>
                <a:ea typeface="엘리스 디지털배움체 OTF" charset="0"/>
                <a:cs typeface="Pretendard ExtraLight" charset="0"/>
              </a:rPr>
              <a:t>Git: GitHub</a:t>
            </a:r>
            <a:endParaRPr lang="ko-KR" altLang="en-US" sz="1600">
              <a:solidFill>
                <a:srgbClr val="000000"/>
              </a:solidFill>
              <a:latin typeface="엘리스 디지털배움체 OTF" charset="0"/>
              <a:ea typeface="엘리스 디지털배움체 OTF" charset="0"/>
              <a:cs typeface="Pretendard ExtraLight" charset="0"/>
            </a:endParaRPr>
          </a:p>
        </p:txBody>
      </p:sp>
      <p:sp>
        <p:nvSpPr>
          <p:cNvPr id="82" name="Object 109"/>
          <p:cNvSpPr txBox="1"/>
          <p:nvPr/>
        </p:nvSpPr>
        <p:spPr>
          <a:xfrm>
            <a:off x="14671675" y="835660"/>
            <a:ext cx="1239520" cy="2463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>
                <a:solidFill>
                  <a:srgbClr val="000000"/>
                </a:solidFill>
                <a:latin typeface="G마켓 산스 TTF Bold"/>
                <a:cs typeface="Gmarket Sans Bold"/>
              </a:rPr>
              <a:t>END</a:t>
            </a:r>
            <a:endParaRPr lang="en-US"/>
          </a:p>
        </p:txBody>
      </p:sp>
      <p:sp>
        <p:nvSpPr>
          <p:cNvPr id="2" name="Object 48">
            <a:extLst>
              <a:ext uri="{FF2B5EF4-FFF2-40B4-BE49-F238E27FC236}">
                <a16:creationId xmlns:a16="http://schemas.microsoft.com/office/drawing/2014/main" id="{996FA641-5BDD-840A-FC3F-72A86D3BEC5B}"/>
              </a:ext>
            </a:extLst>
          </p:cNvPr>
          <p:cNvSpPr txBox="1"/>
          <p:nvPr/>
        </p:nvSpPr>
        <p:spPr>
          <a:xfrm>
            <a:off x="6534150" y="844550"/>
            <a:ext cx="1884680" cy="2463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BENCH MARKING</a:t>
            </a:r>
            <a:endParaRPr lang="en-US" dirty="0"/>
          </a:p>
        </p:txBody>
      </p:sp>
      <p:sp>
        <p:nvSpPr>
          <p:cNvPr id="4" name="Object 49">
            <a:extLst>
              <a:ext uri="{FF2B5EF4-FFF2-40B4-BE49-F238E27FC236}">
                <a16:creationId xmlns:a16="http://schemas.microsoft.com/office/drawing/2014/main" id="{B6B9BCED-FADF-A291-091E-2EEEA383D77E}"/>
              </a:ext>
            </a:extLst>
          </p:cNvPr>
          <p:cNvSpPr txBox="1"/>
          <p:nvPr/>
        </p:nvSpPr>
        <p:spPr>
          <a:xfrm>
            <a:off x="8475980" y="844550"/>
            <a:ext cx="1903730" cy="2463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FLOW CHART</a:t>
            </a:r>
            <a:endParaRPr lang="en-US" dirty="0"/>
          </a:p>
        </p:txBody>
      </p:sp>
      <p:sp>
        <p:nvSpPr>
          <p:cNvPr id="5" name="Object 50">
            <a:extLst>
              <a:ext uri="{FF2B5EF4-FFF2-40B4-BE49-F238E27FC236}">
                <a16:creationId xmlns:a16="http://schemas.microsoft.com/office/drawing/2014/main" id="{D3697491-EB31-C98A-1BD8-1CE26BD76100}"/>
              </a:ext>
            </a:extLst>
          </p:cNvPr>
          <p:cNvSpPr txBox="1"/>
          <p:nvPr/>
        </p:nvSpPr>
        <p:spPr>
          <a:xfrm>
            <a:off x="10436860" y="844550"/>
            <a:ext cx="1903730" cy="2463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STORY BOARD</a:t>
            </a:r>
            <a:endParaRPr lang="en-US" dirty="0"/>
          </a:p>
        </p:txBody>
      </p:sp>
      <p:sp>
        <p:nvSpPr>
          <p:cNvPr id="7" name="Object 51">
            <a:extLst>
              <a:ext uri="{FF2B5EF4-FFF2-40B4-BE49-F238E27FC236}">
                <a16:creationId xmlns:a16="http://schemas.microsoft.com/office/drawing/2014/main" id="{F30120CD-101D-0C70-D611-883C858BF014}"/>
              </a:ext>
            </a:extLst>
          </p:cNvPr>
          <p:cNvSpPr txBox="1"/>
          <p:nvPr/>
        </p:nvSpPr>
        <p:spPr>
          <a:xfrm>
            <a:off x="12506960" y="835660"/>
            <a:ext cx="1666240" cy="2463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DASHBOARD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Group 5"/>
          <p:cNvGrpSpPr>
            <a:grpSpLocks/>
          </p:cNvGrpSpPr>
          <p:nvPr/>
        </p:nvGrpSpPr>
        <p:grpSpPr>
          <a:xfrm>
            <a:off x="14339570" y="553085"/>
            <a:ext cx="1904365" cy="1145540"/>
            <a:chOff x="14339570" y="553085"/>
            <a:chExt cx="1904365" cy="1145540"/>
          </a:xfrm>
        </p:grpSpPr>
        <p:pic>
          <p:nvPicPr>
            <p:cNvPr id="18" name="Picture " descr="/temp/image16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39570" y="553085"/>
              <a:ext cx="1904365" cy="1145540"/>
            </a:xfrm>
            <a:prstGeom prst="rect">
              <a:avLst/>
            </a:prstGeom>
            <a:noFill/>
          </p:spPr>
        </p:pic>
      </p:grpSp>
      <p:grpSp>
        <p:nvGrpSpPr>
          <p:cNvPr id="1005" name="Group 5"/>
          <p:cNvGrpSpPr>
            <a:grpSpLocks/>
          </p:cNvGrpSpPr>
          <p:nvPr/>
        </p:nvGrpSpPr>
        <p:grpSpPr>
          <a:xfrm>
            <a:off x="12388215" y="553085"/>
            <a:ext cx="1904365" cy="1145540"/>
            <a:chOff x="12388215" y="553085"/>
            <a:chExt cx="1904365" cy="1145540"/>
          </a:xfrm>
        </p:grpSpPr>
        <p:pic>
          <p:nvPicPr>
            <p:cNvPr id="15" name="Picture " descr="/temp/image16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88215" y="553085"/>
              <a:ext cx="1904365" cy="1145540"/>
            </a:xfrm>
            <a:prstGeom prst="rect">
              <a:avLst/>
            </a:prstGeom>
            <a:noFill/>
          </p:spPr>
        </p:pic>
      </p:grpSp>
      <p:grpSp>
        <p:nvGrpSpPr>
          <p:cNvPr id="1004" name="Group 5"/>
          <p:cNvGrpSpPr>
            <a:grpSpLocks/>
          </p:cNvGrpSpPr>
          <p:nvPr/>
        </p:nvGrpSpPr>
        <p:grpSpPr>
          <a:xfrm>
            <a:off x="10436860" y="562610"/>
            <a:ext cx="1904365" cy="1145540"/>
            <a:chOff x="10436860" y="562610"/>
            <a:chExt cx="1904365" cy="1145540"/>
          </a:xfrm>
        </p:grpSpPr>
        <p:pic>
          <p:nvPicPr>
            <p:cNvPr id="12" name="Picture " descr="/temp/image16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860" y="562610"/>
              <a:ext cx="1904365" cy="1145540"/>
            </a:xfrm>
            <a:prstGeom prst="rect">
              <a:avLst/>
            </a:prstGeom>
            <a:noFill/>
          </p:spPr>
        </p:pic>
      </p:grpSp>
      <p:pic>
        <p:nvPicPr>
          <p:cNvPr id="1040" name="그림 11" descr="/temp/fImage6362507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310" y="335280"/>
            <a:ext cx="1905000" cy="1146175"/>
          </a:xfrm>
          <a:prstGeom prst="rect">
            <a:avLst/>
          </a:prstGeom>
          <a:noFill/>
        </p:spPr>
      </p:pic>
      <p:grpSp>
        <p:nvGrpSpPr>
          <p:cNvPr id="1003" name="Group 5"/>
          <p:cNvGrpSpPr>
            <a:grpSpLocks/>
          </p:cNvGrpSpPr>
          <p:nvPr/>
        </p:nvGrpSpPr>
        <p:grpSpPr>
          <a:xfrm>
            <a:off x="8475980" y="562610"/>
            <a:ext cx="1904365" cy="1145540"/>
            <a:chOff x="8475980" y="562610"/>
            <a:chExt cx="1904365" cy="1145540"/>
          </a:xfrm>
        </p:grpSpPr>
        <p:pic>
          <p:nvPicPr>
            <p:cNvPr id="9" name="Picture " descr="/temp/image16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5980" y="562610"/>
              <a:ext cx="1904365" cy="1145540"/>
            </a:xfrm>
            <a:prstGeom prst="rect">
              <a:avLst/>
            </a:prstGeom>
            <a:noFill/>
          </p:spPr>
        </p:pic>
      </p:grpSp>
      <p:grpSp>
        <p:nvGrpSpPr>
          <p:cNvPr id="1035" name="그룹 7"/>
          <p:cNvGrpSpPr>
            <a:grpSpLocks/>
          </p:cNvGrpSpPr>
          <p:nvPr/>
        </p:nvGrpSpPr>
        <p:grpSpPr>
          <a:xfrm>
            <a:off x="4573270" y="571500"/>
            <a:ext cx="1904365" cy="1145540"/>
            <a:chOff x="4573270" y="571500"/>
            <a:chExt cx="1904365" cy="1145540"/>
          </a:xfrm>
        </p:grpSpPr>
        <p:pic>
          <p:nvPicPr>
            <p:cNvPr id="1036" name="그림 6" descr="/temp/image7.png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73270" y="571500"/>
              <a:ext cx="1904365" cy="1145540"/>
            </a:xfrm>
            <a:prstGeom prst="rect">
              <a:avLst/>
            </a:prstGeom>
            <a:noFill/>
          </p:spPr>
        </p:pic>
      </p:grpSp>
      <p:grpSp>
        <p:nvGrpSpPr>
          <p:cNvPr id="1008" name="Group 5"/>
          <p:cNvGrpSpPr>
            <a:grpSpLocks/>
          </p:cNvGrpSpPr>
          <p:nvPr/>
        </p:nvGrpSpPr>
        <p:grpSpPr>
          <a:xfrm>
            <a:off x="666750" y="571500"/>
            <a:ext cx="1908174" cy="1145540"/>
            <a:chOff x="666750" y="571500"/>
            <a:chExt cx="1908174" cy="1145540"/>
          </a:xfrm>
        </p:grpSpPr>
        <p:pic>
          <p:nvPicPr>
            <p:cNvPr id="24" name="Picture " descr="/temp/image17.png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750" y="571500"/>
              <a:ext cx="1908174" cy="1145540"/>
            </a:xfrm>
            <a:prstGeom prst="rect">
              <a:avLst/>
            </a:prstGeom>
            <a:noFill/>
          </p:spPr>
        </p:pic>
      </p:grpSp>
      <p:grpSp>
        <p:nvGrpSpPr>
          <p:cNvPr id="1007" name="Group 5"/>
          <p:cNvGrpSpPr>
            <a:grpSpLocks/>
          </p:cNvGrpSpPr>
          <p:nvPr/>
        </p:nvGrpSpPr>
        <p:grpSpPr>
          <a:xfrm>
            <a:off x="2621280" y="571500"/>
            <a:ext cx="1904365" cy="1145540"/>
            <a:chOff x="2621280" y="571500"/>
            <a:chExt cx="1904365" cy="1145540"/>
          </a:xfrm>
        </p:grpSpPr>
        <p:pic>
          <p:nvPicPr>
            <p:cNvPr id="21" name="Picture " descr="/temp/image16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1280" y="571500"/>
              <a:ext cx="1904365" cy="1145540"/>
            </a:xfrm>
            <a:prstGeom prst="rect">
              <a:avLst/>
            </a:prstGeom>
            <a:noFill/>
          </p:spPr>
        </p:pic>
      </p:grpSp>
      <p:grpSp>
        <p:nvGrpSpPr>
          <p:cNvPr id="1043" name="그룹 19"/>
          <p:cNvGrpSpPr>
            <a:grpSpLocks/>
          </p:cNvGrpSpPr>
          <p:nvPr/>
        </p:nvGrpSpPr>
        <p:grpSpPr>
          <a:xfrm>
            <a:off x="666750" y="1242060"/>
            <a:ext cx="16953230" cy="8285480"/>
            <a:chOff x="666750" y="1242060"/>
            <a:chExt cx="16953230" cy="8285480"/>
          </a:xfrm>
        </p:grpSpPr>
        <p:pic>
          <p:nvPicPr>
            <p:cNvPr id="1044" name="그림 18" descr="/temp/image18.png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750" y="1242060"/>
              <a:ext cx="16953230" cy="8285480"/>
            </a:xfrm>
            <a:prstGeom prst="rect">
              <a:avLst/>
            </a:prstGeom>
            <a:noFill/>
          </p:spPr>
        </p:pic>
      </p:grpSp>
      <p:sp>
        <p:nvSpPr>
          <p:cNvPr id="101" name="Rect 0"/>
          <p:cNvSpPr txBox="1">
            <a:spLocks/>
          </p:cNvSpPr>
          <p:nvPr/>
        </p:nvSpPr>
        <p:spPr>
          <a:xfrm>
            <a:off x="2954020" y="853440"/>
            <a:ext cx="1240155" cy="24701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마켓 산스 TTF Bold" charset="0"/>
                <a:ea typeface="+mn-ea"/>
                <a:cs typeface="Gmarket Sans Bold" charset="0"/>
              </a:rPr>
              <a:t>INDEX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마켓 산스 TTF Bold" charset="0"/>
              <a:cs typeface="Gmarket Sans Bold" charset="0"/>
            </a:endParaRPr>
          </a:p>
        </p:txBody>
      </p:sp>
      <p:sp>
        <p:nvSpPr>
          <p:cNvPr id="102" name="Rect 0"/>
          <p:cNvSpPr txBox="1">
            <a:spLocks/>
          </p:cNvSpPr>
          <p:nvPr/>
        </p:nvSpPr>
        <p:spPr>
          <a:xfrm>
            <a:off x="1000760" y="853440"/>
            <a:ext cx="1240155" cy="24701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마켓 산스 TTF Bold" charset="0"/>
                <a:ea typeface="+mn-ea"/>
                <a:cs typeface="Gmarket Sans Bold" charset="0"/>
              </a:rPr>
              <a:t>TITLE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마켓 산스 TTF Bold" charset="0"/>
              <a:cs typeface="Gmarket Sans Bold" charset="0"/>
            </a:endParaRPr>
          </a:p>
        </p:txBody>
      </p:sp>
      <p:sp>
        <p:nvSpPr>
          <p:cNvPr id="103" name="Rect 0"/>
          <p:cNvSpPr txBox="1">
            <a:spLocks/>
          </p:cNvSpPr>
          <p:nvPr/>
        </p:nvSpPr>
        <p:spPr>
          <a:xfrm>
            <a:off x="1682115" y="1899285"/>
            <a:ext cx="8210549" cy="6146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lice DigitalBaeum OTF" charset="0"/>
                <a:ea typeface="Elice DigitalBaeum OTF" charset="0"/>
                <a:cs typeface="+mn-cs"/>
              </a:rPr>
              <a:t>BENCH MARKING</a:t>
            </a:r>
            <a:endParaRPr kumimoji="0" lang="ko-KR" altLang="en-US" sz="3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엘리스 디지털배움체 OTF" charset="0"/>
              <a:ea typeface="엘리스 디지털배움체 OTF" charset="0"/>
              <a:cs typeface="Gmarket Sans Bold" charset="0"/>
            </a:endParaRPr>
          </a:p>
        </p:txBody>
      </p:sp>
      <p:sp>
        <p:nvSpPr>
          <p:cNvPr id="111" name="Rect 0"/>
          <p:cNvSpPr txBox="1">
            <a:spLocks/>
          </p:cNvSpPr>
          <p:nvPr/>
        </p:nvSpPr>
        <p:spPr>
          <a:xfrm>
            <a:off x="5347335" y="1969770"/>
            <a:ext cx="3538220" cy="53784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900" b="1" i="0" u="none" strike="noStrike" kern="1200" cap="none" spc="-19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엘리스 디지털배움체 OTF" charset="0"/>
                <a:ea typeface="엘리스 디지털배움체 OTF" charset="0"/>
                <a:cs typeface="엘리스 디지털배움체 OTF" charset="0"/>
              </a:rPr>
              <a:t>참고</a:t>
            </a:r>
            <a:endParaRPr kumimoji="0" lang="ko-KR" altLang="en-US" sz="29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엘리스 디지털배움체 OTF" charset="0"/>
              <a:ea typeface="엘리스 디지털배움체 OTF" charset="0"/>
              <a:cs typeface="엘리스 디지털배움체 OTF" charset="0"/>
            </a:endParaRPr>
          </a:p>
        </p:txBody>
      </p:sp>
      <p:sp>
        <p:nvSpPr>
          <p:cNvPr id="82" name="Rect 0"/>
          <p:cNvSpPr txBox="1">
            <a:spLocks/>
          </p:cNvSpPr>
          <p:nvPr/>
        </p:nvSpPr>
        <p:spPr>
          <a:xfrm>
            <a:off x="14671675" y="835660"/>
            <a:ext cx="1240155" cy="24701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마켓 산스 TTF Bold" charset="0"/>
                <a:ea typeface="+mn-ea"/>
                <a:cs typeface="Gmarket Sans Bold" charset="0"/>
              </a:rPr>
              <a:t>END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마켓 산스 TTF Bold" charset="0"/>
              <a:cs typeface="Gmarket Sans Bold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8475980" y="844550"/>
            <a:ext cx="1904365" cy="24701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마켓 산스 TTF Bold" charset="0"/>
                <a:ea typeface="+mn-ea"/>
                <a:cs typeface="Gmarket Sans Bold" charset="0"/>
              </a:rPr>
              <a:t>FLOW CHART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마켓 산스 TTF Bold" charset="0"/>
              <a:cs typeface="Gmarket Sans Bold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>
            <a:off x="10436860" y="844550"/>
            <a:ext cx="1904365" cy="24701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마켓 산스 TTF Bold" charset="0"/>
                <a:ea typeface="+mn-ea"/>
                <a:cs typeface="Gmarket Sans Bold" charset="0"/>
              </a:rPr>
              <a:t>STORY BOARD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마켓 산스 TTF Bold" charset="0"/>
              <a:cs typeface="Gmarket Sans Bold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12506960" y="835660"/>
            <a:ext cx="1666875" cy="24701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마켓 산스 TTF Bold" charset="0"/>
                <a:ea typeface="+mn-ea"/>
                <a:cs typeface="Gmarket Sans Bold" charset="0"/>
              </a:rPr>
              <a:t>DASHBOARD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마켓 산스 TTF Bold" charset="0"/>
              <a:cs typeface="Gmarket Sans Bold" charset="0"/>
            </a:endParaRPr>
          </a:p>
        </p:txBody>
      </p:sp>
      <p:sp>
        <p:nvSpPr>
          <p:cNvPr id="1034" name="텍스트 상자 5"/>
          <p:cNvSpPr txBox="1">
            <a:spLocks/>
          </p:cNvSpPr>
          <p:nvPr/>
        </p:nvSpPr>
        <p:spPr>
          <a:xfrm>
            <a:off x="4497070" y="853440"/>
            <a:ext cx="2075180" cy="24701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마켓 산스 TTF Bold" charset="0"/>
                <a:ea typeface="+mn-ea"/>
                <a:cs typeface="+mn-cs"/>
              </a:rPr>
              <a:t>SERVICE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마켓 산스 TTF Bold" charset="0"/>
              <a:cs typeface="+mn-cs"/>
            </a:endParaRPr>
          </a:p>
        </p:txBody>
      </p:sp>
      <p:sp>
        <p:nvSpPr>
          <p:cNvPr id="1038" name="텍스트 상자 9"/>
          <p:cNvSpPr txBox="1">
            <a:spLocks noChangeAspect="1"/>
          </p:cNvSpPr>
          <p:nvPr/>
        </p:nvSpPr>
        <p:spPr>
          <a:xfrm>
            <a:off x="6388100" y="746760"/>
            <a:ext cx="2151380" cy="322580"/>
          </a:xfrm>
          <a:prstGeom prst="rect">
            <a:avLst/>
          </a:prstGeom>
          <a:ln>
            <a:noFill/>
            <a:prstDash/>
          </a:ln>
        </p:spPr>
        <p:txBody>
          <a:bodyPr vert="horz" wrap="square" lIns="0" tIns="0" rIns="0" bIns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100" normalizeH="0" baseline="0" noProof="0">
                <a:ln>
                  <a:noFill/>
                </a:ln>
                <a:solidFill>
                  <a:srgbClr val="1AEBDC"/>
                </a:solidFill>
                <a:effectLst/>
                <a:uLnTx/>
                <a:uFillTx/>
                <a:latin typeface="Calibri" charset="0"/>
                <a:ea typeface="Calibri" charset="0"/>
                <a:cs typeface="+mn-cs"/>
              </a:rPr>
              <a:t>BENCH MARKING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srgbClr val="1AEBDC"/>
              </a:solidFill>
              <a:effectLst/>
              <a:uLnTx/>
              <a:uFillTx/>
              <a:latin typeface="Calibri" charset="0"/>
              <a:ea typeface="Calibri" charset="0"/>
              <a:cs typeface="+mn-cs"/>
            </a:endParaRPr>
          </a:p>
        </p:txBody>
      </p:sp>
      <p:pic>
        <p:nvPicPr>
          <p:cNvPr id="1042" name="그림 13" descr="/temp/fImage14725102966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00" y="2198370"/>
            <a:ext cx="10540365" cy="46990"/>
          </a:xfrm>
          <a:prstGeom prst="rect">
            <a:avLst/>
          </a:prstGeom>
          <a:noFill/>
        </p:spPr>
      </p:pic>
      <p:pic>
        <p:nvPicPr>
          <p:cNvPr id="1046" name="그림 21" descr="/temp/fImage20742520695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70" y="3171190"/>
            <a:ext cx="7394575" cy="5810885"/>
          </a:xfrm>
          <a:prstGeom prst="rect">
            <a:avLst/>
          </a:prstGeom>
          <a:noFill/>
        </p:spPr>
      </p:pic>
      <p:pic>
        <p:nvPicPr>
          <p:cNvPr id="1048" name="그림 23" descr="/temp/fImage207425239955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570" y="3185795"/>
            <a:ext cx="7394575" cy="5810885"/>
          </a:xfrm>
          <a:prstGeom prst="rect">
            <a:avLst/>
          </a:prstGeom>
          <a:noFill/>
        </p:spPr>
      </p:pic>
      <p:pic>
        <p:nvPicPr>
          <p:cNvPr id="1049" name="그림 24" descr="/temp/fImage8585725247588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935" y="3147060"/>
            <a:ext cx="7370445" cy="3491230"/>
          </a:xfrm>
          <a:prstGeom prst="rect">
            <a:avLst/>
          </a:prstGeom>
          <a:noFill/>
        </p:spPr>
      </p:pic>
      <p:pic>
        <p:nvPicPr>
          <p:cNvPr id="1053" name="그림 29" descr="/temp/fImage28625324850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70" y="6637655"/>
            <a:ext cx="7395844" cy="788035"/>
          </a:xfrm>
          <a:prstGeom prst="rect">
            <a:avLst/>
          </a:prstGeom>
          <a:noFill/>
        </p:spPr>
      </p:pic>
      <p:sp>
        <p:nvSpPr>
          <p:cNvPr id="1051" name="텍스트 상자 26"/>
          <p:cNvSpPr txBox="1">
            <a:spLocks noChangeAspect="1"/>
          </p:cNvSpPr>
          <p:nvPr/>
        </p:nvSpPr>
        <p:spPr>
          <a:xfrm>
            <a:off x="1739900" y="6750050"/>
            <a:ext cx="7410449" cy="650875"/>
          </a:xfrm>
          <a:prstGeom prst="rect">
            <a:avLst/>
          </a:prstGeom>
          <a:ln>
            <a:noFill/>
            <a:prstDash/>
          </a:ln>
        </p:spPr>
        <p:txBody>
          <a:bodyPr vert="horz" wrap="square" lIns="0" tIns="0" rIns="0" bIns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19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lice DigitalBaeum OTF" charset="0"/>
                <a:ea typeface="Elice DigitalBaeum OTF" charset="0"/>
                <a:cs typeface="+mn-cs"/>
              </a:rPr>
              <a:t> </a:t>
            </a:r>
            <a:r>
              <a:rPr kumimoji="0" sz="2800" b="1" i="0" u="none" strike="noStrike" kern="1200" cap="none" spc="-190" normalizeH="0" baseline="0" noProof="0">
                <a:ln>
                  <a:noFill/>
                </a:ln>
                <a:solidFill>
                  <a:srgbClr val="1AEBDC"/>
                </a:solidFill>
                <a:effectLst/>
                <a:uLnTx/>
                <a:uFillTx/>
                <a:latin typeface="Elice DigitalBaeum OTF" charset="0"/>
                <a:ea typeface="Elice DigitalBaeum OTF" charset="0"/>
                <a:cs typeface="+mn-cs"/>
              </a:rPr>
              <a:t>카카오 API</a:t>
            </a: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1AEBDC"/>
              </a:solidFill>
              <a:effectLst/>
              <a:uLnTx/>
              <a:uFillTx/>
              <a:latin typeface="Elice DigitalBaeum OTF" charset="0"/>
              <a:ea typeface="Elice DigitalBaeum OTF" charset="0"/>
              <a:cs typeface="+mn-cs"/>
            </a:endParaRPr>
          </a:p>
        </p:txBody>
      </p:sp>
      <p:pic>
        <p:nvPicPr>
          <p:cNvPr id="1055" name="그림 33" descr="/temp/fImage25825357754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570" y="7914639"/>
            <a:ext cx="222250" cy="222250"/>
          </a:xfrm>
          <a:prstGeom prst="rect">
            <a:avLst/>
          </a:prstGeom>
          <a:noFill/>
        </p:spPr>
      </p:pic>
      <p:sp>
        <p:nvSpPr>
          <p:cNvPr id="1056" name="텍스트 상자 34"/>
          <p:cNvSpPr txBox="1">
            <a:spLocks/>
          </p:cNvSpPr>
          <p:nvPr/>
        </p:nvSpPr>
        <p:spPr>
          <a:xfrm>
            <a:off x="2624455" y="7761604"/>
            <a:ext cx="6189345" cy="55435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lice DigitalBaeum OTF" charset="0"/>
                <a:ea typeface="Elice DigitalBaeum OTF" charset="0"/>
                <a:cs typeface="+mn-cs"/>
              </a:rPr>
              <a:t>해당 사이트를 참고해 로그인 기능을 구현하여 개발을 진행했습니다다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1057" name="그림 35" descr="/temp/fImage8721925376700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630" y="3175635"/>
            <a:ext cx="7438390" cy="3602990"/>
          </a:xfrm>
          <a:prstGeom prst="rect">
            <a:avLst/>
          </a:prstGeom>
          <a:noFill/>
        </p:spPr>
      </p:pic>
      <p:pic>
        <p:nvPicPr>
          <p:cNvPr id="1059" name="그림 37" descr="/temp/fImage29225403628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600" y="6722110"/>
            <a:ext cx="7428230" cy="788035"/>
          </a:xfrm>
          <a:prstGeom prst="rect">
            <a:avLst/>
          </a:prstGeom>
          <a:noFill/>
        </p:spPr>
      </p:pic>
      <p:sp>
        <p:nvSpPr>
          <p:cNvPr id="1061" name="텍스트 상자 39"/>
          <p:cNvSpPr txBox="1">
            <a:spLocks noChangeAspect="1"/>
          </p:cNvSpPr>
          <p:nvPr/>
        </p:nvSpPr>
        <p:spPr>
          <a:xfrm>
            <a:off x="10735310" y="6820535"/>
            <a:ext cx="5193030" cy="524510"/>
          </a:xfrm>
          <a:prstGeom prst="rect">
            <a:avLst/>
          </a:prstGeom>
          <a:ln>
            <a:noFill/>
            <a:prstDash/>
          </a:ln>
        </p:spPr>
        <p:txBody>
          <a:bodyPr vert="horz" wrap="square" lIns="0" tIns="0" rIns="0" bIns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1200" cap="none" spc="-19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lice DigitalBaeum OTF" charset="0"/>
                <a:ea typeface="Elice DigitalBaeum OTF" charset="0"/>
                <a:cs typeface="+mn-cs"/>
              </a:rPr>
              <a:t>KG이니시스 결제 시스템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pic>
        <p:nvPicPr>
          <p:cNvPr id="1062" name="그림 41" descr="/temp/fImage2582544452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420" y="7916544"/>
            <a:ext cx="222250" cy="222250"/>
          </a:xfrm>
          <a:prstGeom prst="rect">
            <a:avLst/>
          </a:prstGeom>
          <a:noFill/>
        </p:spPr>
      </p:pic>
      <p:sp>
        <p:nvSpPr>
          <p:cNvPr id="1063" name="텍스트 상자 42"/>
          <p:cNvSpPr txBox="1">
            <a:spLocks/>
          </p:cNvSpPr>
          <p:nvPr/>
        </p:nvSpPr>
        <p:spPr>
          <a:xfrm>
            <a:off x="10596880" y="7748905"/>
            <a:ext cx="6189345" cy="55435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lice DigitalBaeum OTF" charset="0"/>
                <a:ea typeface="Elice DigitalBaeum OTF" charset="0"/>
                <a:cs typeface="+mn-cs"/>
              </a:rPr>
              <a:t>해당 사이트를 참고해 결제 시스템을 구현하여 개발을 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lice DigitalBaeum OTF" charset="0"/>
              <a:ea typeface="Elice DigitalBaeum OTF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lice DigitalBaeum OTF" charset="0"/>
                <a:ea typeface="Elice DigitalBaeum OTF" charset="0"/>
                <a:cs typeface="+mn-cs"/>
              </a:rPr>
              <a:t>진행했습니다.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3270" y="571500"/>
            <a:ext cx="1903730" cy="1144905"/>
            <a:chOff x="4573270" y="571500"/>
            <a:chExt cx="1903730" cy="1144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270" y="571500"/>
              <a:ext cx="1903730" cy="1144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4625" y="562610"/>
            <a:ext cx="1903730" cy="1144905"/>
            <a:chOff x="6524625" y="562610"/>
            <a:chExt cx="1903730" cy="114490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4625" y="562610"/>
              <a:ext cx="1903730" cy="11449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75980" y="486410"/>
            <a:ext cx="1903730" cy="1144905"/>
            <a:chOff x="8475980" y="486410"/>
            <a:chExt cx="1903730" cy="11449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75980" y="486410"/>
              <a:ext cx="1903730" cy="11449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36860" y="562610"/>
            <a:ext cx="1903730" cy="1144905"/>
            <a:chOff x="10436860" y="562610"/>
            <a:chExt cx="1903730" cy="114490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36860" y="562610"/>
              <a:ext cx="1903730" cy="11449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88215" y="553085"/>
            <a:ext cx="1903730" cy="1144905"/>
            <a:chOff x="12388215" y="553085"/>
            <a:chExt cx="1903730" cy="11449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88215" y="553085"/>
              <a:ext cx="1903730" cy="11449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39570" y="553085"/>
            <a:ext cx="1903730" cy="1144905"/>
            <a:chOff x="14339570" y="553085"/>
            <a:chExt cx="1903730" cy="114490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39570" y="553085"/>
              <a:ext cx="1903730" cy="114490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621280" y="571500"/>
            <a:ext cx="1903730" cy="1144905"/>
            <a:chOff x="2621280" y="571500"/>
            <a:chExt cx="1903730" cy="114490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1280" y="571500"/>
              <a:ext cx="1903730" cy="114490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6750" y="571500"/>
            <a:ext cx="1907540" cy="1144905"/>
            <a:chOff x="666750" y="571500"/>
            <a:chExt cx="1907540" cy="114490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750" y="571500"/>
              <a:ext cx="1907540" cy="114490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66750" y="1261355"/>
            <a:ext cx="16952595" cy="8284845"/>
            <a:chOff x="536575" y="1449705"/>
            <a:chExt cx="16952595" cy="8284845"/>
          </a:xfrm>
        </p:grpSpPr>
        <p:pic>
          <p:nvPicPr>
            <p:cNvPr id="27" name="Object 26" descr="/temp/image10.png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6575" y="1449705"/>
              <a:ext cx="16953230" cy="8285480"/>
            </a:xfrm>
            <a:prstGeom prst="rect">
              <a:avLst/>
            </a:prstGeom>
            <a:noFill/>
          </p:spPr>
        </p:pic>
      </p:grpSp>
      <p:grpSp>
        <p:nvGrpSpPr>
          <p:cNvPr id="1010" name="그룹 1010"/>
          <p:cNvGrpSpPr/>
          <p:nvPr/>
        </p:nvGrpSpPr>
        <p:grpSpPr>
          <a:xfrm>
            <a:off x="16369030" y="9788525"/>
            <a:ext cx="171450" cy="171450"/>
            <a:chOff x="16369030" y="9788525"/>
            <a:chExt cx="171450" cy="17145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69030" y="9788525"/>
              <a:ext cx="171450" cy="17145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243300" y="9788525"/>
            <a:ext cx="171450" cy="171450"/>
            <a:chOff x="16243300" y="9788525"/>
            <a:chExt cx="171450" cy="17145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43300" y="9788525"/>
              <a:ext cx="171450" cy="17145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777992" y="2257077"/>
            <a:ext cx="10479405" cy="42545"/>
            <a:chOff x="6187440" y="2229485"/>
            <a:chExt cx="10479405" cy="4254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87440" y="2229485"/>
              <a:ext cx="10479405" cy="425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3720445" y="5858510"/>
            <a:ext cx="5847715" cy="35560"/>
            <a:chOff x="13720445" y="5858510"/>
            <a:chExt cx="5847715" cy="3556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3720445" y="5858510"/>
              <a:ext cx="5847715" cy="3556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666875" y="5858510"/>
            <a:ext cx="5847715" cy="35560"/>
            <a:chOff x="1666875" y="5858510"/>
            <a:chExt cx="5847715" cy="3556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666875" y="5858510"/>
              <a:ext cx="5847715" cy="3556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953895" y="4200525"/>
            <a:ext cx="1576070" cy="1576070"/>
            <a:chOff x="1953895" y="4200525"/>
            <a:chExt cx="1576070" cy="1576070"/>
          </a:xfrm>
        </p:grpSpPr>
        <p:pic>
          <p:nvPicPr>
            <p:cNvPr id="51" name="Object 50" descr="/temp/image38.png"/>
            <p:cNvPicPr>
              <a:picLocks noChangeAspect="1"/>
            </p:cNvPicPr>
            <p:nvPr/>
          </p:nvPicPr>
          <p:blipFill rotWithShape="1">
            <a:blip r:embed="rId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53895" y="4200525"/>
              <a:ext cx="1576705" cy="1576705"/>
            </a:xfrm>
            <a:prstGeom prst="rect">
              <a:avLst/>
            </a:prstGeom>
            <a:noFill/>
          </p:spPr>
        </p:pic>
      </p:grpSp>
      <p:sp>
        <p:nvSpPr>
          <p:cNvPr id="116" name="Object 116"/>
          <p:cNvSpPr txBox="1"/>
          <p:nvPr/>
        </p:nvSpPr>
        <p:spPr>
          <a:xfrm>
            <a:off x="2954020" y="853440"/>
            <a:ext cx="1239520" cy="246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INDEX</a:t>
            </a:r>
            <a:endParaRPr lang="en-US" dirty="0"/>
          </a:p>
        </p:txBody>
      </p:sp>
      <p:sp>
        <p:nvSpPr>
          <p:cNvPr id="117" name="Object 117"/>
          <p:cNvSpPr txBox="1"/>
          <p:nvPr/>
        </p:nvSpPr>
        <p:spPr>
          <a:xfrm>
            <a:off x="1000760" y="853440"/>
            <a:ext cx="1239520" cy="246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TITLE</a:t>
            </a:r>
            <a:endParaRPr lang="en-US" dirty="0"/>
          </a:p>
        </p:txBody>
      </p:sp>
      <p:sp>
        <p:nvSpPr>
          <p:cNvPr id="118" name="Object 118"/>
          <p:cNvSpPr txBox="1"/>
          <p:nvPr/>
        </p:nvSpPr>
        <p:spPr>
          <a:xfrm>
            <a:off x="1685626" y="1970691"/>
            <a:ext cx="2588578" cy="615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dirty="0">
                <a:solidFill>
                  <a:srgbClr val="000000"/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  <a:cs typeface="Gmarket Sans Bold" pitchFamily="34" charset="0"/>
              </a:rPr>
              <a:t>Flow chart</a:t>
            </a:r>
            <a:endParaRPr lang="en-US" dirty="0">
              <a:latin typeface="Elice DigitalBaeum OTF" panose="020B0600000101010101" pitchFamily="34" charset="-127"/>
              <a:ea typeface="Elice DigitalBaeum OTF" panose="020B0600000101010101" pitchFamily="34" charset="-127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8568690" y="825500"/>
            <a:ext cx="1718310" cy="246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FLOW CHART</a:t>
            </a:r>
            <a:endParaRPr lang="en-US" dirty="0"/>
          </a:p>
        </p:txBody>
      </p:sp>
      <p:sp>
        <p:nvSpPr>
          <p:cNvPr id="124" name="Object 124"/>
          <p:cNvSpPr txBox="1"/>
          <p:nvPr/>
        </p:nvSpPr>
        <p:spPr>
          <a:xfrm>
            <a:off x="14671675" y="835660"/>
            <a:ext cx="1239520" cy="246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END</a:t>
            </a:r>
            <a:endParaRPr lang="en-US" dirty="0"/>
          </a:p>
        </p:txBody>
      </p:sp>
      <p:sp>
        <p:nvSpPr>
          <p:cNvPr id="125" name="Object 125"/>
          <p:cNvSpPr txBox="1"/>
          <p:nvPr/>
        </p:nvSpPr>
        <p:spPr>
          <a:xfrm>
            <a:off x="15599410" y="9803130"/>
            <a:ext cx="2353945" cy="246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00" kern="0" spc="200" dirty="0">
                <a:solidFill>
                  <a:srgbClr val="C2C2C2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MIRI </a:t>
            </a:r>
            <a:r>
              <a:rPr lang="en-US" sz="1000" kern="0" spc="200" dirty="0">
                <a:solidFill>
                  <a:srgbClr val="C2C2C2"/>
                </a:solidFill>
                <a:latin typeface="G마켓 산스 TTF Medium" panose="02000000000000000000" pitchFamily="2" charset="-127"/>
                <a:cs typeface="Gmarket Sans Medium" pitchFamily="34" charset="0"/>
              </a:rPr>
              <a:t>COMPANY</a:t>
            </a:r>
            <a:endParaRPr lang="en-US" dirty="0"/>
          </a:p>
        </p:txBody>
      </p:sp>
      <p:sp>
        <p:nvSpPr>
          <p:cNvPr id="126" name="Object 126"/>
          <p:cNvSpPr txBox="1"/>
          <p:nvPr/>
        </p:nvSpPr>
        <p:spPr>
          <a:xfrm>
            <a:off x="4599233" y="2030030"/>
            <a:ext cx="2072004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b="1" kern="0" spc="-200" dirty="0">
                <a:solidFill>
                  <a:srgbClr val="000000"/>
                </a:solidFill>
                <a:latin typeface="Elice DigitalBaeum OTF" pitchFamily="34" charset="0"/>
                <a:cs typeface="Elice DigitalBaeum OTF" pitchFamily="34" charset="0"/>
              </a:rPr>
              <a:t>플로우 차트</a:t>
            </a:r>
            <a:endParaRPr lang="en-US" dirty="0"/>
          </a:p>
        </p:txBody>
      </p:sp>
      <p:sp>
        <p:nvSpPr>
          <p:cNvPr id="127" name="Object 127"/>
          <p:cNvSpPr txBox="1"/>
          <p:nvPr/>
        </p:nvSpPr>
        <p:spPr>
          <a:xfrm>
            <a:off x="1376045" y="5710555"/>
            <a:ext cx="2728595" cy="1560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kern="0" spc="-300" dirty="0">
                <a:solidFill>
                  <a:srgbClr val="000000"/>
                </a:solidFill>
                <a:latin typeface="Elice DigitalBaeum OTF" pitchFamily="34" charset="0"/>
                <a:cs typeface="Elice DigitalBaeum OTF" pitchFamily="34" charset="0"/>
              </a:rPr>
              <a:t>로그인</a:t>
            </a:r>
          </a:p>
          <a:p>
            <a:pPr algn="ctr"/>
            <a:r>
              <a:rPr lang="en-US" sz="3400" kern="0" spc="-300" dirty="0">
                <a:solidFill>
                  <a:srgbClr val="000000"/>
                </a:solidFill>
                <a:latin typeface="Elice DigitalBaeum OTF" pitchFamily="34" charset="0"/>
                <a:cs typeface="Elice DigitalBaeum OTF" pitchFamily="34" charset="0"/>
              </a:rPr>
              <a:t>페이지</a:t>
            </a:r>
            <a:endParaRPr lang="en-US" dirty="0"/>
          </a:p>
        </p:txBody>
      </p:sp>
      <p:sp>
        <p:nvSpPr>
          <p:cNvPr id="128" name="Object 128"/>
          <p:cNvSpPr txBox="1"/>
          <p:nvPr/>
        </p:nvSpPr>
        <p:spPr>
          <a:xfrm>
            <a:off x="1710055" y="6788150"/>
            <a:ext cx="2074545" cy="246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200" dirty="0">
                <a:solidFill>
                  <a:srgbClr val="1AEBDC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LOGIN PAGE</a:t>
            </a:r>
            <a:endParaRPr lang="en-US" dirty="0"/>
          </a:p>
        </p:txBody>
      </p:sp>
      <p:sp>
        <p:nvSpPr>
          <p:cNvPr id="129" name="Object 129"/>
          <p:cNvSpPr txBox="1"/>
          <p:nvPr/>
        </p:nvSpPr>
        <p:spPr>
          <a:xfrm>
            <a:off x="5438140" y="3159125"/>
            <a:ext cx="2172335" cy="508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700" b="1" kern="0" spc="-200" dirty="0">
                <a:solidFill>
                  <a:srgbClr val="000000"/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  <a:cs typeface="Elice DigitalBaeum OTF" pitchFamily="34" charset="0"/>
              </a:rPr>
              <a:t>로그인</a:t>
            </a:r>
            <a:r>
              <a:rPr lang="en-US" sz="2700" b="1" kern="0" spc="-200" dirty="0">
                <a:solidFill>
                  <a:srgbClr val="000000"/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  <a:cs typeface="Elice DigitalBaeum OTF" pitchFamily="34" charset="0"/>
              </a:rPr>
              <a:t> 화면</a:t>
            </a:r>
            <a:endParaRPr lang="en-US" dirty="0">
              <a:latin typeface="Elice DigitalBaeum OTF" panose="020B0600000101010101" pitchFamily="34" charset="-127"/>
              <a:ea typeface="Elice DigitalBaeum OTF" panose="020B0600000101010101" pitchFamily="34" charset="-127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8104505" y="3599180"/>
            <a:ext cx="5240020" cy="3695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dirty="0"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홈 화면</a:t>
            </a:r>
            <a:r>
              <a:rPr lang="en-US" altLang="ko-KR" dirty="0"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, </a:t>
            </a:r>
            <a:r>
              <a:rPr lang="ko-KR" altLang="en-US" dirty="0"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메뉴</a:t>
            </a:r>
            <a:r>
              <a:rPr lang="en-US" altLang="ko-KR" dirty="0"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, footer</a:t>
            </a:r>
            <a:endParaRPr lang="en-US" dirty="0">
              <a:latin typeface="Elice DigitalBaeum OTF" panose="020B0600000101010101" pitchFamily="34" charset="-127"/>
              <a:ea typeface="Elice DigitalBaeum OTF" panose="020B0600000101010101" pitchFamily="34" charset="-127"/>
            </a:endParaRPr>
          </a:p>
        </p:txBody>
      </p:sp>
      <p:sp>
        <p:nvSpPr>
          <p:cNvPr id="107" name="Object 134"/>
          <p:cNvSpPr txBox="1"/>
          <p:nvPr/>
        </p:nvSpPr>
        <p:spPr>
          <a:xfrm>
            <a:off x="13223240" y="3116580"/>
            <a:ext cx="2980690" cy="508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700" b="1" kern="0" spc="-200" dirty="0">
                <a:solidFill>
                  <a:srgbClr val="000000"/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  <a:cs typeface="Elice DigitalBaeum OTF" pitchFamily="34" charset="0"/>
              </a:rPr>
              <a:t>메뉴 별</a:t>
            </a:r>
            <a:r>
              <a:rPr lang="en-US" sz="2700" b="1" kern="0" spc="-200" dirty="0">
                <a:solidFill>
                  <a:srgbClr val="000000"/>
                </a:solidFill>
                <a:latin typeface="Elice DigitalBaeum OTF" panose="020B0600000101010101" pitchFamily="34" charset="-127"/>
                <a:ea typeface="Elice DigitalBaeum OTF" panose="020B0600000101010101" pitchFamily="34" charset="-127"/>
                <a:cs typeface="Elice DigitalBaeum OTF" pitchFamily="34" charset="0"/>
              </a:rPr>
              <a:t> 화면</a:t>
            </a:r>
            <a:endParaRPr lang="en-US" dirty="0">
              <a:latin typeface="Elice DigitalBaeum OTF" panose="020B0600000101010101" pitchFamily="34" charset="-127"/>
              <a:ea typeface="Elice DigitalBaeum OTF" panose="020B0600000101010101" pitchFamily="34" charset="-127"/>
            </a:endParaRPr>
          </a:p>
        </p:txBody>
      </p:sp>
      <p:sp>
        <p:nvSpPr>
          <p:cNvPr id="109" name="Object 135"/>
          <p:cNvSpPr txBox="1"/>
          <p:nvPr/>
        </p:nvSpPr>
        <p:spPr>
          <a:xfrm>
            <a:off x="12008485" y="3606165"/>
            <a:ext cx="5240655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dirty="0">
                <a:latin typeface="Elice DigitalBaeum OTF" charset="0"/>
                <a:ea typeface="Elice DigitalBaeum OTF" charset="0"/>
              </a:rPr>
              <a:t>강의 신청, 내 강의, 수강후기, 고객센터</a:t>
            </a:r>
          </a:p>
        </p:txBody>
      </p:sp>
      <p:sp>
        <p:nvSpPr>
          <p:cNvPr id="110" name="Object 129"/>
          <p:cNvSpPr txBox="1"/>
          <p:nvPr/>
        </p:nvSpPr>
        <p:spPr>
          <a:xfrm>
            <a:off x="9582656" y="3108494"/>
            <a:ext cx="2200910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b="1" kern="0" spc="-200" dirty="0">
                <a:solidFill>
                  <a:srgbClr val="000000"/>
                </a:solidFill>
                <a:latin typeface="Elice DigitalBaeum OTF" pitchFamily="34" charset="0"/>
                <a:cs typeface="Elice DigitalBaeum OTF" pitchFamily="34" charset="0"/>
              </a:rPr>
              <a:t>메인 화면</a:t>
            </a:r>
            <a:endParaRPr lang="en-US" dirty="0"/>
          </a:p>
        </p:txBody>
      </p:sp>
      <p:sp>
        <p:nvSpPr>
          <p:cNvPr id="112" name="Object 135"/>
          <p:cNvSpPr txBox="1"/>
          <p:nvPr/>
        </p:nvSpPr>
        <p:spPr>
          <a:xfrm>
            <a:off x="3981450" y="3616325"/>
            <a:ext cx="5240020" cy="3695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학생</a:t>
            </a:r>
            <a:r>
              <a:rPr lang="en-US" altLang="ko-KR" dirty="0"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, </a:t>
            </a:r>
            <a:r>
              <a:rPr lang="ko-KR" altLang="en-US" dirty="0">
                <a:latin typeface="Elice DigitalBaeum OTF" panose="020B0600000101010101" pitchFamily="34" charset="-127"/>
                <a:ea typeface="Elice DigitalBaeum OTF" panose="020B0600000101010101" pitchFamily="34" charset="-127"/>
              </a:rPr>
              <a:t>강사 회원</a:t>
            </a:r>
            <a:endParaRPr lang="en-US" dirty="0">
              <a:latin typeface="Elice DigitalBaeum OTF" panose="020B0600000101010101" pitchFamily="34" charset="-127"/>
              <a:ea typeface="Elice DigitalBaeum OTF" panose="020B0600000101010101" pitchFamily="34" charset="-127"/>
            </a:endParaRPr>
          </a:p>
        </p:txBody>
      </p:sp>
      <p:sp>
        <p:nvSpPr>
          <p:cNvPr id="4" name="Object 47">
            <a:extLst>
              <a:ext uri="{FF2B5EF4-FFF2-40B4-BE49-F238E27FC236}">
                <a16:creationId xmlns:a16="http://schemas.microsoft.com/office/drawing/2014/main" id="{47E95927-0F7E-F182-4AAF-195D433C4A9E}"/>
              </a:ext>
            </a:extLst>
          </p:cNvPr>
          <p:cNvSpPr txBox="1"/>
          <p:nvPr/>
        </p:nvSpPr>
        <p:spPr>
          <a:xfrm>
            <a:off x="4497070" y="853440"/>
            <a:ext cx="2074545" cy="2463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</a:rPr>
              <a:t>SERVICE</a:t>
            </a:r>
            <a:endParaRPr lang="en-US" dirty="0"/>
          </a:p>
        </p:txBody>
      </p:sp>
      <p:sp>
        <p:nvSpPr>
          <p:cNvPr id="5" name="Object 48">
            <a:extLst>
              <a:ext uri="{FF2B5EF4-FFF2-40B4-BE49-F238E27FC236}">
                <a16:creationId xmlns:a16="http://schemas.microsoft.com/office/drawing/2014/main" id="{C3BC7ECC-44AD-842A-8F1E-64415E6B80F9}"/>
              </a:ext>
            </a:extLst>
          </p:cNvPr>
          <p:cNvSpPr txBox="1"/>
          <p:nvPr/>
        </p:nvSpPr>
        <p:spPr>
          <a:xfrm>
            <a:off x="6534150" y="844550"/>
            <a:ext cx="1884680" cy="2463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BENCH MARKING</a:t>
            </a:r>
            <a:endParaRPr lang="en-US" dirty="0"/>
          </a:p>
        </p:txBody>
      </p:sp>
      <p:sp>
        <p:nvSpPr>
          <p:cNvPr id="7" name="Object 50">
            <a:extLst>
              <a:ext uri="{FF2B5EF4-FFF2-40B4-BE49-F238E27FC236}">
                <a16:creationId xmlns:a16="http://schemas.microsoft.com/office/drawing/2014/main" id="{84DF5854-85D8-8B3A-9539-C1C5B53ADEF6}"/>
              </a:ext>
            </a:extLst>
          </p:cNvPr>
          <p:cNvSpPr txBox="1"/>
          <p:nvPr/>
        </p:nvSpPr>
        <p:spPr>
          <a:xfrm>
            <a:off x="10436860" y="844550"/>
            <a:ext cx="1903730" cy="2463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STORY BOARD</a:t>
            </a:r>
            <a:endParaRPr lang="en-US" dirty="0"/>
          </a:p>
        </p:txBody>
      </p:sp>
      <p:sp>
        <p:nvSpPr>
          <p:cNvPr id="8" name="Object 51">
            <a:extLst>
              <a:ext uri="{FF2B5EF4-FFF2-40B4-BE49-F238E27FC236}">
                <a16:creationId xmlns:a16="http://schemas.microsoft.com/office/drawing/2014/main" id="{CD290520-6DA6-C236-52D3-C2A169A624E9}"/>
              </a:ext>
            </a:extLst>
          </p:cNvPr>
          <p:cNvSpPr txBox="1"/>
          <p:nvPr/>
        </p:nvSpPr>
        <p:spPr>
          <a:xfrm>
            <a:off x="12506960" y="835660"/>
            <a:ext cx="1666240" cy="2463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DASHBOARD</a:t>
            </a:r>
            <a:endParaRPr 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18E8650-4F5F-1169-617A-7D84AE72F402}"/>
              </a:ext>
            </a:extLst>
          </p:cNvPr>
          <p:cNvGrpSpPr/>
          <p:nvPr/>
        </p:nvGrpSpPr>
        <p:grpSpPr>
          <a:xfrm>
            <a:off x="6560185" y="4872990"/>
            <a:ext cx="21590" cy="3044825"/>
            <a:chOff x="6560185" y="4872990"/>
            <a:chExt cx="21590" cy="3044825"/>
          </a:xfrm>
        </p:grpSpPr>
        <p:pic>
          <p:nvPicPr>
            <p:cNvPr id="967" name="Object 53">
              <a:extLst>
                <a:ext uri="{FF2B5EF4-FFF2-40B4-BE49-F238E27FC236}">
                  <a16:creationId xmlns:a16="http://schemas.microsoft.com/office/drawing/2014/main" id="{A8540906-E4EC-21A7-4994-D09639AFB7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 rot="5400000">
              <a:off x="5048885" y="6384925"/>
              <a:ext cx="3044825" cy="21590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7F996F1-3250-F44D-83A9-EEB4E73B4393}"/>
              </a:ext>
            </a:extLst>
          </p:cNvPr>
          <p:cNvGrpSpPr/>
          <p:nvPr/>
        </p:nvGrpSpPr>
        <p:grpSpPr>
          <a:xfrm>
            <a:off x="5426075" y="7183120"/>
            <a:ext cx="2286000" cy="979805"/>
            <a:chOff x="5426075" y="7183120"/>
            <a:chExt cx="2286000" cy="979805"/>
          </a:xfrm>
        </p:grpSpPr>
        <p:pic>
          <p:nvPicPr>
            <p:cNvPr id="964" name="Object 62">
              <a:extLst>
                <a:ext uri="{FF2B5EF4-FFF2-40B4-BE49-F238E27FC236}">
                  <a16:creationId xmlns:a16="http://schemas.microsoft.com/office/drawing/2014/main" id="{F663FEDA-6C89-D6F7-1C2F-65D04FD842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5426075" y="7183120"/>
              <a:ext cx="2286000" cy="979805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3AFFDC-C82F-6BD2-9563-EF1BF16FD670}"/>
              </a:ext>
            </a:extLst>
          </p:cNvPr>
          <p:cNvGrpSpPr/>
          <p:nvPr/>
        </p:nvGrpSpPr>
        <p:grpSpPr>
          <a:xfrm>
            <a:off x="10677525" y="4872990"/>
            <a:ext cx="21590" cy="3044825"/>
            <a:chOff x="10677525" y="4872990"/>
            <a:chExt cx="21590" cy="3044825"/>
          </a:xfrm>
        </p:grpSpPr>
        <p:pic>
          <p:nvPicPr>
            <p:cNvPr id="963" name="Object 65">
              <a:extLst>
                <a:ext uri="{FF2B5EF4-FFF2-40B4-BE49-F238E27FC236}">
                  <a16:creationId xmlns:a16="http://schemas.microsoft.com/office/drawing/2014/main" id="{010746DC-DEE1-0B52-3D10-EC0F5662E3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 rot="5400000">
              <a:off x="9165590" y="6384925"/>
              <a:ext cx="3044825" cy="21590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B6F5CE2-E98A-7B1B-8606-21C2C9368E8D}"/>
              </a:ext>
            </a:extLst>
          </p:cNvPr>
          <p:cNvGrpSpPr/>
          <p:nvPr/>
        </p:nvGrpSpPr>
        <p:grpSpPr>
          <a:xfrm>
            <a:off x="9519920" y="4294505"/>
            <a:ext cx="2311400" cy="742950"/>
            <a:chOff x="9519920" y="4294505"/>
            <a:chExt cx="2311400" cy="742950"/>
          </a:xfrm>
        </p:grpSpPr>
        <p:pic>
          <p:nvPicPr>
            <p:cNvPr id="962" name="Object 68">
              <a:extLst>
                <a:ext uri="{FF2B5EF4-FFF2-40B4-BE49-F238E27FC236}">
                  <a16:creationId xmlns:a16="http://schemas.microsoft.com/office/drawing/2014/main" id="{F527DCB2-B9E0-B49C-4043-4412F939D1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9519920" y="4294505"/>
              <a:ext cx="2311400" cy="742950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D0B2C78-69A0-5FB1-AB09-35676D783888}"/>
              </a:ext>
            </a:extLst>
          </p:cNvPr>
          <p:cNvGrpSpPr/>
          <p:nvPr/>
        </p:nvGrpSpPr>
        <p:grpSpPr>
          <a:xfrm>
            <a:off x="9553575" y="5673090"/>
            <a:ext cx="2286000" cy="742950"/>
            <a:chOff x="9553575" y="5673090"/>
            <a:chExt cx="2286000" cy="742950"/>
          </a:xfrm>
        </p:grpSpPr>
        <p:pic>
          <p:nvPicPr>
            <p:cNvPr id="961" name="Object 71">
              <a:extLst>
                <a:ext uri="{FF2B5EF4-FFF2-40B4-BE49-F238E27FC236}">
                  <a16:creationId xmlns:a16="http://schemas.microsoft.com/office/drawing/2014/main" id="{155C926F-9E62-F9B3-C723-C58A7661D4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9553575" y="5673090"/>
              <a:ext cx="2286000" cy="742950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4512B76-F2F7-262A-970F-6C2CEB8803C2}"/>
              </a:ext>
            </a:extLst>
          </p:cNvPr>
          <p:cNvGrpSpPr/>
          <p:nvPr/>
        </p:nvGrpSpPr>
        <p:grpSpPr>
          <a:xfrm>
            <a:off x="9554845" y="7308850"/>
            <a:ext cx="2286000" cy="746760"/>
            <a:chOff x="9554845" y="7308850"/>
            <a:chExt cx="2286000" cy="746760"/>
          </a:xfrm>
        </p:grpSpPr>
        <p:pic>
          <p:nvPicPr>
            <p:cNvPr id="960" name="Object 74">
              <a:extLst>
                <a:ext uri="{FF2B5EF4-FFF2-40B4-BE49-F238E27FC236}">
                  <a16:creationId xmlns:a16="http://schemas.microsoft.com/office/drawing/2014/main" id="{186C8585-2379-606B-8C26-45605317D3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9554845" y="7308850"/>
              <a:ext cx="2286000" cy="74676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BC95608-0DF4-C8FE-51D2-8B460EB359AE}"/>
              </a:ext>
            </a:extLst>
          </p:cNvPr>
          <p:cNvGrpSpPr/>
          <p:nvPr/>
        </p:nvGrpSpPr>
        <p:grpSpPr>
          <a:xfrm>
            <a:off x="14664055" y="4872990"/>
            <a:ext cx="21590" cy="1605915"/>
            <a:chOff x="14664055" y="4872990"/>
            <a:chExt cx="21590" cy="1605915"/>
          </a:xfrm>
        </p:grpSpPr>
        <p:pic>
          <p:nvPicPr>
            <p:cNvPr id="63" name="Object 77">
              <a:extLst>
                <a:ext uri="{FF2B5EF4-FFF2-40B4-BE49-F238E27FC236}">
                  <a16:creationId xmlns:a16="http://schemas.microsoft.com/office/drawing/2014/main" id="{26E5288A-10B8-3024-632B-C380193E4B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tretch>
              <a:fillRect/>
            </a:stretch>
          </p:blipFill>
          <p:spPr>
            <a:xfrm rot="5400000">
              <a:off x="13871575" y="5665470"/>
              <a:ext cx="1605915" cy="21590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6A8FC9B-55D5-4C3C-118B-2695315B495B}"/>
              </a:ext>
            </a:extLst>
          </p:cNvPr>
          <p:cNvGrpSpPr/>
          <p:nvPr/>
        </p:nvGrpSpPr>
        <p:grpSpPr>
          <a:xfrm>
            <a:off x="13536930" y="5490845"/>
            <a:ext cx="2286000" cy="988060"/>
            <a:chOff x="13536930" y="5490845"/>
            <a:chExt cx="2286000" cy="988060"/>
          </a:xfrm>
        </p:grpSpPr>
        <p:pic>
          <p:nvPicPr>
            <p:cNvPr id="62" name="Object 80">
              <a:extLst>
                <a:ext uri="{FF2B5EF4-FFF2-40B4-BE49-F238E27FC236}">
                  <a16:creationId xmlns:a16="http://schemas.microsoft.com/office/drawing/2014/main" id="{F372EF90-9433-FEC6-361E-2DC622AA23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tretch>
              <a:fillRect/>
            </a:stretch>
          </p:blipFill>
          <p:spPr>
            <a:xfrm>
              <a:off x="13536930" y="5490845"/>
              <a:ext cx="2286000" cy="988060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2D42265-1514-109A-99DF-660734DA674F}"/>
              </a:ext>
            </a:extLst>
          </p:cNvPr>
          <p:cNvGrpSpPr/>
          <p:nvPr/>
        </p:nvGrpSpPr>
        <p:grpSpPr>
          <a:xfrm>
            <a:off x="13523595" y="4292600"/>
            <a:ext cx="2286000" cy="746760"/>
            <a:chOff x="13523595" y="4292600"/>
            <a:chExt cx="2286000" cy="746760"/>
          </a:xfrm>
        </p:grpSpPr>
        <p:pic>
          <p:nvPicPr>
            <p:cNvPr id="61" name="Object 83">
              <a:extLst>
                <a:ext uri="{FF2B5EF4-FFF2-40B4-BE49-F238E27FC236}">
                  <a16:creationId xmlns:a16="http://schemas.microsoft.com/office/drawing/2014/main" id="{4BF9AF0A-5196-A2DD-FEB0-1A700B4861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tretch>
              <a:fillRect/>
            </a:stretch>
          </p:blipFill>
          <p:spPr>
            <a:xfrm>
              <a:off x="13523595" y="4292600"/>
              <a:ext cx="2286000" cy="746760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0497B49-09E5-7AB3-E813-4E19C371A43D}"/>
              </a:ext>
            </a:extLst>
          </p:cNvPr>
          <p:cNvGrpSpPr/>
          <p:nvPr/>
        </p:nvGrpSpPr>
        <p:grpSpPr>
          <a:xfrm>
            <a:off x="8566785" y="4651375"/>
            <a:ext cx="21590" cy="3029585"/>
            <a:chOff x="8566785" y="4651375"/>
            <a:chExt cx="21590" cy="3029585"/>
          </a:xfrm>
        </p:grpSpPr>
        <p:pic>
          <p:nvPicPr>
            <p:cNvPr id="60" name="Object 86">
              <a:extLst>
                <a:ext uri="{FF2B5EF4-FFF2-40B4-BE49-F238E27FC236}">
                  <a16:creationId xmlns:a16="http://schemas.microsoft.com/office/drawing/2014/main" id="{A883FCBD-3CA7-DC0C-0490-33DFE16BA8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tretch>
              <a:fillRect/>
            </a:stretch>
          </p:blipFill>
          <p:spPr>
            <a:xfrm rot="5400000">
              <a:off x="7063105" y="6155055"/>
              <a:ext cx="3029585" cy="21590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82B7C07-3E1C-0CE6-AA89-6C84855F4384}"/>
              </a:ext>
            </a:extLst>
          </p:cNvPr>
          <p:cNvGrpSpPr/>
          <p:nvPr/>
        </p:nvGrpSpPr>
        <p:grpSpPr>
          <a:xfrm>
            <a:off x="7692390" y="7660640"/>
            <a:ext cx="895350" cy="21590"/>
            <a:chOff x="7692390" y="7660640"/>
            <a:chExt cx="895350" cy="21590"/>
          </a:xfrm>
        </p:grpSpPr>
        <p:pic>
          <p:nvPicPr>
            <p:cNvPr id="59" name="Object 89">
              <a:extLst>
                <a:ext uri="{FF2B5EF4-FFF2-40B4-BE49-F238E27FC236}">
                  <a16:creationId xmlns:a16="http://schemas.microsoft.com/office/drawing/2014/main" id="{A93A477A-5FA9-29FA-8E0D-488DFD4F36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/>
            <a:stretch>
              <a:fillRect/>
            </a:stretch>
          </p:blipFill>
          <p:spPr>
            <a:xfrm>
              <a:off x="7692390" y="7660640"/>
              <a:ext cx="895350" cy="21590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BAB517C-74C5-0174-29F2-21AE0153AECF}"/>
              </a:ext>
            </a:extLst>
          </p:cNvPr>
          <p:cNvGrpSpPr/>
          <p:nvPr/>
        </p:nvGrpSpPr>
        <p:grpSpPr>
          <a:xfrm>
            <a:off x="8559165" y="4646930"/>
            <a:ext cx="1012825" cy="21590"/>
            <a:chOff x="8559165" y="4646930"/>
            <a:chExt cx="1012825" cy="21590"/>
          </a:xfrm>
        </p:grpSpPr>
        <p:pic>
          <p:nvPicPr>
            <p:cNvPr id="58" name="Object 92">
              <a:extLst>
                <a:ext uri="{FF2B5EF4-FFF2-40B4-BE49-F238E27FC236}">
                  <a16:creationId xmlns:a16="http://schemas.microsoft.com/office/drawing/2014/main" id="{31204518-1D5C-ACA3-1252-A71E65BE1F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tretch>
              <a:fillRect/>
            </a:stretch>
          </p:blipFill>
          <p:spPr>
            <a:xfrm>
              <a:off x="8559165" y="4646930"/>
              <a:ext cx="1012825" cy="21590"/>
            </a:xfrm>
            <a:prstGeom prst="rect">
              <a:avLst/>
            </a:prstGeom>
          </p:spPr>
        </p:pic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08BD0D7-AD14-EED4-860F-21AB9AA61333}"/>
              </a:ext>
            </a:extLst>
          </p:cNvPr>
          <p:cNvCxnSpPr>
            <a:cxnSpLocks/>
          </p:cNvCxnSpPr>
          <p:nvPr/>
        </p:nvCxnSpPr>
        <p:spPr>
          <a:xfrm flipH="1">
            <a:off x="7463155" y="4646930"/>
            <a:ext cx="1282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B37748E-84A3-C95E-FFB2-FD86B2D1AA26}"/>
              </a:ext>
            </a:extLst>
          </p:cNvPr>
          <p:cNvGrpSpPr/>
          <p:nvPr/>
        </p:nvGrpSpPr>
        <p:grpSpPr>
          <a:xfrm>
            <a:off x="12585700" y="4628515"/>
            <a:ext cx="21590" cy="3066415"/>
            <a:chOff x="12585700" y="4628515"/>
            <a:chExt cx="21590" cy="3066415"/>
          </a:xfrm>
        </p:grpSpPr>
        <p:pic>
          <p:nvPicPr>
            <p:cNvPr id="57" name="Object 95">
              <a:extLst>
                <a:ext uri="{FF2B5EF4-FFF2-40B4-BE49-F238E27FC236}">
                  <a16:creationId xmlns:a16="http://schemas.microsoft.com/office/drawing/2014/main" id="{F4F8766F-6F6D-ED54-DCF8-76E6CD9B73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/>
            <a:stretch>
              <a:fillRect/>
            </a:stretch>
          </p:blipFill>
          <p:spPr>
            <a:xfrm rot="5400000">
              <a:off x="11062970" y="6151245"/>
              <a:ext cx="3066415" cy="21590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B6838DE-7175-22ED-6E47-00868FAF195A}"/>
              </a:ext>
            </a:extLst>
          </p:cNvPr>
          <p:cNvGrpSpPr/>
          <p:nvPr/>
        </p:nvGrpSpPr>
        <p:grpSpPr>
          <a:xfrm>
            <a:off x="11792585" y="4627880"/>
            <a:ext cx="814070" cy="21590"/>
            <a:chOff x="11792585" y="4627880"/>
            <a:chExt cx="814070" cy="21590"/>
          </a:xfrm>
        </p:grpSpPr>
        <p:pic>
          <p:nvPicPr>
            <p:cNvPr id="56" name="Object 98">
              <a:extLst>
                <a:ext uri="{FF2B5EF4-FFF2-40B4-BE49-F238E27FC236}">
                  <a16:creationId xmlns:a16="http://schemas.microsoft.com/office/drawing/2014/main" id="{45CF110A-7BBA-E21A-15E3-5B211C4326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/>
            <a:stretch>
              <a:fillRect/>
            </a:stretch>
          </p:blipFill>
          <p:spPr>
            <a:xfrm>
              <a:off x="11792585" y="4627880"/>
              <a:ext cx="814070" cy="21590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A77C3CE-6F64-6824-FC9E-AF2F7569D09D}"/>
              </a:ext>
            </a:extLst>
          </p:cNvPr>
          <p:cNvGrpSpPr/>
          <p:nvPr/>
        </p:nvGrpSpPr>
        <p:grpSpPr>
          <a:xfrm>
            <a:off x="12565380" y="6017260"/>
            <a:ext cx="971550" cy="21590"/>
            <a:chOff x="12565380" y="6017260"/>
            <a:chExt cx="971550" cy="21590"/>
          </a:xfrm>
        </p:grpSpPr>
        <p:pic>
          <p:nvPicPr>
            <p:cNvPr id="55" name="Object 104">
              <a:extLst>
                <a:ext uri="{FF2B5EF4-FFF2-40B4-BE49-F238E27FC236}">
                  <a16:creationId xmlns:a16="http://schemas.microsoft.com/office/drawing/2014/main" id="{03D89F2B-7FB8-1166-C3C3-0D8AB8F3CD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tretch>
              <a:fillRect/>
            </a:stretch>
          </p:blipFill>
          <p:spPr>
            <a:xfrm>
              <a:off x="12565380" y="6017260"/>
              <a:ext cx="971550" cy="21590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1A625CF-5DD8-3995-CC83-A4E8BFF2796C}"/>
              </a:ext>
            </a:extLst>
          </p:cNvPr>
          <p:cNvGrpSpPr/>
          <p:nvPr/>
        </p:nvGrpSpPr>
        <p:grpSpPr>
          <a:xfrm>
            <a:off x="8496300" y="7595235"/>
            <a:ext cx="152400" cy="152400"/>
            <a:chOff x="8496300" y="7595235"/>
            <a:chExt cx="152400" cy="152400"/>
          </a:xfrm>
        </p:grpSpPr>
        <p:pic>
          <p:nvPicPr>
            <p:cNvPr id="54" name="Object 107">
              <a:extLst>
                <a:ext uri="{FF2B5EF4-FFF2-40B4-BE49-F238E27FC236}">
                  <a16:creationId xmlns:a16="http://schemas.microsoft.com/office/drawing/2014/main" id="{E84172E6-BC17-7C6E-3964-5DD3B503E8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/>
            <a:stretch>
              <a:fillRect/>
            </a:stretch>
          </p:blipFill>
          <p:spPr>
            <a:xfrm>
              <a:off x="8496300" y="7595235"/>
              <a:ext cx="152400" cy="152400"/>
            </a:xfrm>
            <a:prstGeom prst="rect">
              <a:avLst/>
            </a:prstGeom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66A3AB2-8D1E-9099-56DF-F97AD44A8BCC}"/>
              </a:ext>
            </a:extLst>
          </p:cNvPr>
          <p:cNvGrpSpPr/>
          <p:nvPr/>
        </p:nvGrpSpPr>
        <p:grpSpPr>
          <a:xfrm>
            <a:off x="12523470" y="5944870"/>
            <a:ext cx="152400" cy="152400"/>
            <a:chOff x="12523470" y="5944870"/>
            <a:chExt cx="152400" cy="152400"/>
          </a:xfrm>
        </p:grpSpPr>
        <p:pic>
          <p:nvPicPr>
            <p:cNvPr id="53" name="Object 113">
              <a:extLst>
                <a:ext uri="{FF2B5EF4-FFF2-40B4-BE49-F238E27FC236}">
                  <a16:creationId xmlns:a16="http://schemas.microsoft.com/office/drawing/2014/main" id="{4AAA4DBD-7DB2-29CA-A446-238CC646A1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/>
            <a:stretch>
              <a:fillRect/>
            </a:stretch>
          </p:blipFill>
          <p:spPr>
            <a:xfrm>
              <a:off x="12523470" y="5944870"/>
              <a:ext cx="152400" cy="152400"/>
            </a:xfrm>
            <a:prstGeom prst="rect">
              <a:avLst/>
            </a:prstGeom>
          </p:spPr>
        </p:pic>
      </p:grpSp>
      <p:sp>
        <p:nvSpPr>
          <p:cNvPr id="41" name="Object 133">
            <a:extLst>
              <a:ext uri="{FF2B5EF4-FFF2-40B4-BE49-F238E27FC236}">
                <a16:creationId xmlns:a16="http://schemas.microsoft.com/office/drawing/2014/main" id="{6AFF5B36-115D-D9E3-ADD9-BD3916EB9F79}"/>
              </a:ext>
            </a:extLst>
          </p:cNvPr>
          <p:cNvSpPr txBox="1"/>
          <p:nvPr/>
        </p:nvSpPr>
        <p:spPr>
          <a:xfrm>
            <a:off x="9674225" y="7513955"/>
            <a:ext cx="2074545" cy="3695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r>
              <a:rPr lang="en-US" kern="0" spc="100">
                <a:solidFill>
                  <a:srgbClr val="00FFFF"/>
                </a:solidFill>
                <a:latin typeface="엘리스 디지털배움체 OTF"/>
                <a:ea typeface="엘리스 디지털배움체 OTF"/>
                <a:cs typeface="Gmarket Sans Bold"/>
              </a:rPr>
              <a:t>footer</a:t>
            </a:r>
            <a:endParaRPr lang="en-US" sz="4000">
              <a:solidFill>
                <a:srgbClr val="00FFFF"/>
              </a:solidFill>
              <a:latin typeface="엘리스 디지털배움체 OTF"/>
              <a:ea typeface="엘리스 디지털배움체 OTF"/>
            </a:endParaRPr>
          </a:p>
        </p:txBody>
      </p:sp>
      <p:sp>
        <p:nvSpPr>
          <p:cNvPr id="42" name="Object 141">
            <a:extLst>
              <a:ext uri="{FF2B5EF4-FFF2-40B4-BE49-F238E27FC236}">
                <a16:creationId xmlns:a16="http://schemas.microsoft.com/office/drawing/2014/main" id="{15807154-2C22-CD0A-AD25-C35576035784}"/>
              </a:ext>
            </a:extLst>
          </p:cNvPr>
          <p:cNvSpPr txBox="1"/>
          <p:nvPr/>
        </p:nvSpPr>
        <p:spPr>
          <a:xfrm>
            <a:off x="13611860" y="5868670"/>
            <a:ext cx="2074545" cy="3695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r>
              <a:rPr lang="ko-KR" altLang="en-US">
                <a:latin typeface="엘리스 디지털배움체 OTF"/>
                <a:ea typeface="엘리스 디지털배움체 OTF"/>
              </a:rPr>
              <a:t>기능 구현 </a:t>
            </a:r>
            <a:endParaRPr lang="en-US">
              <a:latin typeface="엘리스 디지털배움체 OTF"/>
              <a:ea typeface="엘리스 디지털배움체 OTF"/>
            </a:endParaRPr>
          </a:p>
        </p:txBody>
      </p:sp>
      <p:sp>
        <p:nvSpPr>
          <p:cNvPr id="43" name="Object 142">
            <a:extLst>
              <a:ext uri="{FF2B5EF4-FFF2-40B4-BE49-F238E27FC236}">
                <a16:creationId xmlns:a16="http://schemas.microsoft.com/office/drawing/2014/main" id="{64DCE225-0CD8-D756-B4A0-38FCD274424D}"/>
              </a:ext>
            </a:extLst>
          </p:cNvPr>
          <p:cNvSpPr txBox="1"/>
          <p:nvPr/>
        </p:nvSpPr>
        <p:spPr>
          <a:xfrm>
            <a:off x="13590905" y="4475479"/>
            <a:ext cx="2172335" cy="36933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r>
              <a:rPr lang="ko-KR" altLang="en-US">
                <a:latin typeface="엘리스 디지털배움체 OTF"/>
                <a:ea typeface="엘리스 디지털배움체 OTF"/>
              </a:rPr>
              <a:t>조회</a:t>
            </a:r>
            <a:r>
              <a:rPr lang="en-US" altLang="ko-KR">
                <a:latin typeface="엘리스 디지털배움체 OTF"/>
                <a:ea typeface="엘리스 디지털배움체 OTF"/>
              </a:rPr>
              <a:t>, </a:t>
            </a:r>
            <a:r>
              <a:rPr lang="ko-KR" altLang="en-US">
                <a:latin typeface="엘리스 디지털배움체 OTF"/>
                <a:ea typeface="엘리스 디지털배움체 OTF"/>
              </a:rPr>
              <a:t>등록</a:t>
            </a:r>
            <a:r>
              <a:rPr lang="en-US" altLang="ko-KR">
                <a:latin typeface="엘리스 디지털배움체 OTF"/>
                <a:ea typeface="엘리스 디지털배움체 OTF"/>
              </a:rPr>
              <a:t>, </a:t>
            </a:r>
            <a:r>
              <a:rPr lang="ko-KR" altLang="en-US">
                <a:latin typeface="엘리스 디지털배움체 OTF"/>
                <a:ea typeface="엘리스 디지털배움체 OTF"/>
              </a:rPr>
              <a:t>신청 등 </a:t>
            </a:r>
            <a:r>
              <a:rPr lang="en-US" altLang="ko-KR">
                <a:latin typeface="엘리스 디지털배움체 OTF"/>
                <a:ea typeface="엘리스 디지털배움체 OTF"/>
              </a:rPr>
              <a:t> </a:t>
            </a:r>
            <a:endParaRPr lang="en-US">
              <a:latin typeface="엘리스 디지털배움체 OTF"/>
              <a:ea typeface="엘리스 디지털배움체 OTF"/>
            </a:endParaRPr>
          </a:p>
        </p:txBody>
      </p:sp>
      <p:sp>
        <p:nvSpPr>
          <p:cNvPr id="46" name="Object 131">
            <a:extLst>
              <a:ext uri="{FF2B5EF4-FFF2-40B4-BE49-F238E27FC236}">
                <a16:creationId xmlns:a16="http://schemas.microsoft.com/office/drawing/2014/main" id="{FDC45FED-A8D3-C52E-9A8F-969438B9658A}"/>
              </a:ext>
            </a:extLst>
          </p:cNvPr>
          <p:cNvSpPr txBox="1"/>
          <p:nvPr/>
        </p:nvSpPr>
        <p:spPr>
          <a:xfrm>
            <a:off x="9652635" y="4504690"/>
            <a:ext cx="2074545" cy="3695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r>
              <a:rPr lang="ko-KR" altLang="en-US">
                <a:latin typeface="엘리스 디지털배움체 OTF"/>
                <a:ea typeface="엘리스 디지털배움체 OTF"/>
              </a:rPr>
              <a:t>상단 메뉴바</a:t>
            </a:r>
            <a:endParaRPr lang="en-US">
              <a:latin typeface="엘리스 디지털배움체 OTF"/>
              <a:ea typeface="엘리스 디지털배움체 OTF"/>
            </a:endParaRPr>
          </a:p>
        </p:txBody>
      </p:sp>
      <p:sp>
        <p:nvSpPr>
          <p:cNvPr id="47" name="Object 132">
            <a:extLst>
              <a:ext uri="{FF2B5EF4-FFF2-40B4-BE49-F238E27FC236}">
                <a16:creationId xmlns:a16="http://schemas.microsoft.com/office/drawing/2014/main" id="{132F35AD-B433-456D-2285-FEE967C4D8F0}"/>
              </a:ext>
            </a:extLst>
          </p:cNvPr>
          <p:cNvSpPr txBox="1"/>
          <p:nvPr/>
        </p:nvSpPr>
        <p:spPr>
          <a:xfrm>
            <a:off x="9613265" y="5885180"/>
            <a:ext cx="2074545" cy="3695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r>
              <a:rPr lang="ko-KR" altLang="en-US" kern="0" spc="100">
                <a:solidFill>
                  <a:srgbClr val="000000"/>
                </a:solidFill>
                <a:latin typeface="엘리스 디지털배움체 OTF"/>
                <a:ea typeface="엘리스 디지털배움체 OTF"/>
                <a:cs typeface="Gmarket Sans Bold"/>
              </a:rPr>
              <a:t>기본 홈화면</a:t>
            </a:r>
            <a:endParaRPr lang="en-US" sz="3200">
              <a:latin typeface="엘리스 디지털배움체 OTF"/>
              <a:ea typeface="엘리스 디지털배움체 OTF"/>
            </a:endParaRPr>
          </a:p>
        </p:txBody>
      </p:sp>
      <p:sp>
        <p:nvSpPr>
          <p:cNvPr id="49" name="Object 132">
            <a:extLst>
              <a:ext uri="{FF2B5EF4-FFF2-40B4-BE49-F238E27FC236}">
                <a16:creationId xmlns:a16="http://schemas.microsoft.com/office/drawing/2014/main" id="{5DBB9605-AB2E-B107-2385-BB0D741429D3}"/>
              </a:ext>
            </a:extLst>
          </p:cNvPr>
          <p:cNvSpPr txBox="1"/>
          <p:nvPr/>
        </p:nvSpPr>
        <p:spPr>
          <a:xfrm>
            <a:off x="5524500" y="7475854"/>
            <a:ext cx="207518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23241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 lang="en-GB" altLang="en-US" sz="1800" b="0" i="0" strike="noStrike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indent="0" algn="ctr">
              <a:buFontTx/>
              <a:buNone/>
              <a:defRPr/>
            </a:pPr>
            <a:r>
              <a:rPr lang="ko-KR" altLang="en-US" spc="100" dirty="0">
                <a:solidFill>
                  <a:srgbClr val="000000"/>
                </a:solidFill>
                <a:latin typeface="엘리스 디지털배움체 OTF" charset="0"/>
                <a:ea typeface="엘리스 디지털배움체 OTF" charset="0"/>
              </a:rPr>
              <a:t>회원가입</a:t>
            </a:r>
            <a:endParaRPr lang="ko-KR" altLang="en-US" dirty="0">
              <a:solidFill>
                <a:srgbClr val="000000"/>
              </a:solidFill>
              <a:latin typeface="엘리스 디지털배움체 OTF" charset="0"/>
              <a:ea typeface="엘리스 디지털배움체 OTF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13C6009-48AB-C3F7-DE3D-5CE24DFA96F0}"/>
              </a:ext>
            </a:extLst>
          </p:cNvPr>
          <p:cNvSpPr/>
          <p:nvPr/>
        </p:nvSpPr>
        <p:spPr>
          <a:xfrm>
            <a:off x="12523470" y="6111240"/>
            <a:ext cx="168910" cy="1569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52" name="Object 144">
            <a:extLst>
              <a:ext uri="{FF2B5EF4-FFF2-40B4-BE49-F238E27FC236}">
                <a16:creationId xmlns:a16="http://schemas.microsoft.com/office/drawing/2014/main" id="{A82024E1-CBB2-DFFE-4E9E-5D60BC635D51}"/>
              </a:ext>
            </a:extLst>
          </p:cNvPr>
          <p:cNvSpPr txBox="1"/>
          <p:nvPr/>
        </p:nvSpPr>
        <p:spPr>
          <a:xfrm>
            <a:off x="11632565" y="6164580"/>
            <a:ext cx="2074545" cy="120015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r>
              <a:rPr lang="ko-KR" altLang="en-US" kern="0" spc="100">
                <a:solidFill>
                  <a:srgbClr val="000000"/>
                </a:solidFill>
                <a:latin typeface="엘리스 디지털배움체 OTF"/>
                <a:ea typeface="엘리스 디지털배움체 OTF"/>
              </a:rPr>
              <a:t>클릭 시 </a:t>
            </a:r>
            <a:r>
              <a:rPr lang="en-US" altLang="ko-KR" kern="0" spc="100">
                <a:solidFill>
                  <a:srgbClr val="000000"/>
                </a:solidFill>
                <a:latin typeface="엘리스 디지털배움체 OTF"/>
                <a:ea typeface="엘리스 디지털배움체 OTF"/>
              </a:rPr>
              <a:t>Controller</a:t>
            </a:r>
            <a:r>
              <a:rPr lang="ko-KR" altLang="en-US" kern="0" spc="100">
                <a:solidFill>
                  <a:srgbClr val="000000"/>
                </a:solidFill>
                <a:latin typeface="엘리스 디지털배움체 OTF"/>
                <a:ea typeface="엘리스 디지털배움체 OTF"/>
              </a:rPr>
              <a:t>를 타고 </a:t>
            </a:r>
            <a:r>
              <a:rPr lang="en-US" altLang="ko-KR" kern="0" spc="100">
                <a:solidFill>
                  <a:srgbClr val="000000"/>
                </a:solidFill>
                <a:latin typeface="엘리스 디지털배움체 OTF"/>
                <a:ea typeface="엘리스 디지털배움체 OTF"/>
              </a:rPr>
              <a:t>view </a:t>
            </a:r>
            <a:r>
              <a:rPr lang="ko-KR" altLang="en-US" kern="0" spc="100">
                <a:solidFill>
                  <a:srgbClr val="000000"/>
                </a:solidFill>
                <a:latin typeface="엘리스 디지털배움체 OTF"/>
                <a:ea typeface="엘리스 디지털배움체 OTF"/>
              </a:rPr>
              <a:t>페이지를 보여줌</a:t>
            </a:r>
            <a:endParaRPr lang="en-US" sz="4000">
              <a:latin typeface="엘리스 디지털배움체 OTF"/>
              <a:ea typeface="엘리스 디지털배움체 OTF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4A8A691-04B2-51CE-D39F-51909CBC3C2C}"/>
              </a:ext>
            </a:extLst>
          </p:cNvPr>
          <p:cNvGrpSpPr/>
          <p:nvPr/>
        </p:nvGrpSpPr>
        <p:grpSpPr>
          <a:xfrm>
            <a:off x="5426075" y="4292600"/>
            <a:ext cx="2286000" cy="746760"/>
            <a:chOff x="5426075" y="4292600"/>
            <a:chExt cx="2286000" cy="74676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B39F9C7-EF90-57D9-891D-9608CFC1B77F}"/>
                </a:ext>
              </a:extLst>
            </p:cNvPr>
            <p:cNvGrpSpPr/>
            <p:nvPr/>
          </p:nvGrpSpPr>
          <p:grpSpPr>
            <a:xfrm>
              <a:off x="5426075" y="4292600"/>
              <a:ext cx="2286000" cy="746760"/>
              <a:chOff x="5426075" y="4292600"/>
              <a:chExt cx="2286000" cy="746760"/>
            </a:xfrm>
          </p:grpSpPr>
          <p:pic>
            <p:nvPicPr>
              <p:cNvPr id="965" name="Object 59">
                <a:extLst>
                  <a:ext uri="{FF2B5EF4-FFF2-40B4-BE49-F238E27FC236}">
                    <a16:creationId xmlns:a16="http://schemas.microsoft.com/office/drawing/2014/main" id="{013034BE-5DD7-4839-63EF-5F68141F40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5"/>
              <a:stretch>
                <a:fillRect/>
              </a:stretch>
            </p:blipFill>
            <p:spPr>
              <a:xfrm>
                <a:off x="5426075" y="4292600"/>
                <a:ext cx="2286000" cy="746760"/>
              </a:xfrm>
              <a:prstGeom prst="rect">
                <a:avLst/>
              </a:prstGeom>
            </p:spPr>
          </p:pic>
        </p:grpSp>
        <p:sp>
          <p:nvSpPr>
            <p:cNvPr id="38" name="Object 131">
              <a:extLst>
                <a:ext uri="{FF2B5EF4-FFF2-40B4-BE49-F238E27FC236}">
                  <a16:creationId xmlns:a16="http://schemas.microsoft.com/office/drawing/2014/main" id="{6E1C4CA7-82B2-AD24-5A41-7CB55B7D126F}"/>
                </a:ext>
              </a:extLst>
            </p:cNvPr>
            <p:cNvSpPr txBox="1"/>
            <p:nvPr/>
          </p:nvSpPr>
          <p:spPr>
            <a:xfrm>
              <a:off x="5517515" y="4481195"/>
              <a:ext cx="2075180" cy="36893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l" defTabSz="232410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 lang="en-GB" altLang="en-US" sz="1800" b="0" i="0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marL="0" indent="0" algn="ctr">
                <a:buFontTx/>
                <a:buNone/>
                <a:defRPr/>
              </a:pPr>
              <a:r>
                <a:rPr lang="ko-KR" altLang="en-US">
                  <a:latin typeface="엘리스 디지털배움체 OTF" charset="0"/>
                  <a:ea typeface="엘리스 디지털배움체 OTF" charset="0"/>
                </a:rPr>
                <a:t>로그인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3270" y="571500"/>
            <a:ext cx="1903730" cy="1144905"/>
            <a:chOff x="4573270" y="571500"/>
            <a:chExt cx="1903730" cy="1144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270" y="571500"/>
              <a:ext cx="1903730" cy="1144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4625" y="562610"/>
            <a:ext cx="1903730" cy="1144905"/>
            <a:chOff x="6524625" y="562610"/>
            <a:chExt cx="1903730" cy="114490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4625" y="562610"/>
              <a:ext cx="1903730" cy="11449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75980" y="572135"/>
            <a:ext cx="1903730" cy="1144905"/>
            <a:chOff x="8475980" y="572135"/>
            <a:chExt cx="1903730" cy="11449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5980" y="572135"/>
              <a:ext cx="1903730" cy="11449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36860" y="467360"/>
            <a:ext cx="1903730" cy="1144905"/>
            <a:chOff x="10436860" y="467360"/>
            <a:chExt cx="1903730" cy="114490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36860" y="467360"/>
              <a:ext cx="1903730" cy="11449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88215" y="553085"/>
            <a:ext cx="1903730" cy="1144905"/>
            <a:chOff x="12388215" y="553085"/>
            <a:chExt cx="1903730" cy="11449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88215" y="553085"/>
              <a:ext cx="1903730" cy="11449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39570" y="553085"/>
            <a:ext cx="1903730" cy="1144905"/>
            <a:chOff x="14339570" y="553085"/>
            <a:chExt cx="1903730" cy="114490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39570" y="553085"/>
              <a:ext cx="1903730" cy="114490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621280" y="571500"/>
            <a:ext cx="1903730" cy="1144905"/>
            <a:chOff x="2621280" y="571500"/>
            <a:chExt cx="1903730" cy="114490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1280" y="571500"/>
              <a:ext cx="1903730" cy="114490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6750" y="571500"/>
            <a:ext cx="1907540" cy="1144905"/>
            <a:chOff x="666750" y="571500"/>
            <a:chExt cx="1907540" cy="114490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750" y="571500"/>
              <a:ext cx="1907540" cy="114490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63575" y="1242060"/>
            <a:ext cx="16952595" cy="8284845"/>
            <a:chOff x="663575" y="1242060"/>
            <a:chExt cx="16952595" cy="82848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3575" y="1242060"/>
              <a:ext cx="16952595" cy="82848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369030" y="9788525"/>
            <a:ext cx="171450" cy="171450"/>
            <a:chOff x="16369030" y="9788525"/>
            <a:chExt cx="171450" cy="17145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69030" y="9788525"/>
              <a:ext cx="171450" cy="17145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243300" y="9788525"/>
            <a:ext cx="171450" cy="171450"/>
            <a:chOff x="16243300" y="9788525"/>
            <a:chExt cx="171450" cy="17145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43300" y="9788525"/>
              <a:ext cx="171450" cy="17145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409690" y="2229485"/>
            <a:ext cx="10257155" cy="42545"/>
            <a:chOff x="6409690" y="2229485"/>
            <a:chExt cx="10257155" cy="4254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09690" y="2229485"/>
              <a:ext cx="10257155" cy="4254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308080" y="4634230"/>
            <a:ext cx="5323840" cy="359410"/>
            <a:chOff x="11308080" y="4634230"/>
            <a:chExt cx="5323840" cy="35941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08080" y="4634230"/>
              <a:ext cx="5323840" cy="35941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309985" y="3845560"/>
            <a:ext cx="5333365" cy="844550"/>
            <a:chOff x="11309985" y="3845560"/>
            <a:chExt cx="5333365" cy="84455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09985" y="3845560"/>
              <a:ext cx="5333365" cy="84455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311255" y="4537710"/>
            <a:ext cx="5333365" cy="266065"/>
            <a:chOff x="11311255" y="4537710"/>
            <a:chExt cx="5333365" cy="266065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11255" y="4537710"/>
              <a:ext cx="5333365" cy="26606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296015" y="5151755"/>
            <a:ext cx="5361940" cy="21590"/>
            <a:chOff x="11296015" y="5151755"/>
            <a:chExt cx="5361940" cy="2159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96015" y="5151755"/>
              <a:ext cx="5361940" cy="21590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296015" y="5749925"/>
            <a:ext cx="5361940" cy="21590"/>
            <a:chOff x="11296015" y="5749925"/>
            <a:chExt cx="5361940" cy="21590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96015" y="5749925"/>
              <a:ext cx="5361940" cy="21590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1304905" y="6348095"/>
            <a:ext cx="5361940" cy="21590"/>
            <a:chOff x="11304905" y="6348095"/>
            <a:chExt cx="5361940" cy="21590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905" y="6348095"/>
              <a:ext cx="5361940" cy="21590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1304905" y="6945630"/>
            <a:ext cx="5361940" cy="21590"/>
            <a:chOff x="11304905" y="6945630"/>
            <a:chExt cx="5361940" cy="21590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905" y="6945630"/>
              <a:ext cx="5361940" cy="21590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1304905" y="7543800"/>
            <a:ext cx="5361940" cy="21590"/>
            <a:chOff x="11304905" y="7543800"/>
            <a:chExt cx="5361940" cy="21590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905" y="7543800"/>
              <a:ext cx="5361940" cy="21590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1304905" y="8141970"/>
            <a:ext cx="5361940" cy="21590"/>
            <a:chOff x="11304905" y="8141970"/>
            <a:chExt cx="5361940" cy="21590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905" y="8141970"/>
              <a:ext cx="5361940" cy="21590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1295380" y="4525010"/>
            <a:ext cx="5361940" cy="21590"/>
            <a:chOff x="11295380" y="4525010"/>
            <a:chExt cx="5361940" cy="21590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295380" y="4525010"/>
              <a:ext cx="5361940" cy="21590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1281410" y="3816985"/>
            <a:ext cx="5384800" cy="4945380"/>
            <a:chOff x="11281410" y="3816985"/>
            <a:chExt cx="5384800" cy="4945380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281410" y="3816985"/>
              <a:ext cx="5384800" cy="4945380"/>
            </a:xfrm>
            <a:prstGeom prst="rect">
              <a:avLst/>
            </a:prstGeom>
          </p:spPr>
        </p:pic>
      </p:grpSp>
      <p:sp>
        <p:nvSpPr>
          <p:cNvPr id="89" name="Object 89"/>
          <p:cNvSpPr txBox="1"/>
          <p:nvPr/>
        </p:nvSpPr>
        <p:spPr>
          <a:xfrm>
            <a:off x="2954020" y="853440"/>
            <a:ext cx="1239520" cy="246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INDEX</a:t>
            </a:r>
            <a:endParaRPr lang="en-US" dirty="0"/>
          </a:p>
        </p:txBody>
      </p:sp>
      <p:sp>
        <p:nvSpPr>
          <p:cNvPr id="90" name="Object 90"/>
          <p:cNvSpPr txBox="1"/>
          <p:nvPr/>
        </p:nvSpPr>
        <p:spPr>
          <a:xfrm>
            <a:off x="1000760" y="853440"/>
            <a:ext cx="1239520" cy="246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TITLE</a:t>
            </a:r>
            <a:endParaRPr lang="en-US" dirty="0"/>
          </a:p>
        </p:txBody>
      </p:sp>
      <p:sp>
        <p:nvSpPr>
          <p:cNvPr id="97" name="Object 97"/>
          <p:cNvSpPr txBox="1"/>
          <p:nvPr/>
        </p:nvSpPr>
        <p:spPr>
          <a:xfrm>
            <a:off x="14671675" y="835660"/>
            <a:ext cx="1239520" cy="246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END</a:t>
            </a:r>
            <a:endParaRPr lang="en-US" dirty="0"/>
          </a:p>
        </p:txBody>
      </p:sp>
      <p:sp>
        <p:nvSpPr>
          <p:cNvPr id="98" name="Object 98"/>
          <p:cNvSpPr txBox="1"/>
          <p:nvPr/>
        </p:nvSpPr>
        <p:spPr>
          <a:xfrm>
            <a:off x="15599410" y="9803130"/>
            <a:ext cx="2353945" cy="246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00" kern="0" spc="200" dirty="0">
                <a:solidFill>
                  <a:srgbClr val="C2C2C2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MIRI </a:t>
            </a:r>
            <a:r>
              <a:rPr lang="en-US" sz="1000" kern="0" spc="200" dirty="0">
                <a:solidFill>
                  <a:srgbClr val="C2C2C2"/>
                </a:solidFill>
                <a:latin typeface="G마켓 산스 TTF Medium" panose="02000000000000000000" pitchFamily="2" charset="-127"/>
                <a:cs typeface="Gmarket Sans Medium" pitchFamily="34" charset="0"/>
              </a:rPr>
              <a:t>COMPANY</a:t>
            </a:r>
            <a:endParaRPr lang="en-US" dirty="0"/>
          </a:p>
        </p:txBody>
      </p:sp>
      <p:sp>
        <p:nvSpPr>
          <p:cNvPr id="106" name="Object 106"/>
          <p:cNvSpPr txBox="1"/>
          <p:nvPr/>
        </p:nvSpPr>
        <p:spPr>
          <a:xfrm>
            <a:off x="11854180" y="3968115"/>
            <a:ext cx="4240530" cy="554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00" b="1" kern="0" spc="-100" dirty="0">
                <a:solidFill>
                  <a:srgbClr val="F7F7F7"/>
                </a:solidFill>
                <a:latin typeface="Elice DigitalBaeum OTF" pitchFamily="34" charset="0"/>
                <a:cs typeface="Elice DigitalBaeum OTF" pitchFamily="34" charset="0"/>
              </a:rPr>
              <a:t>Description</a:t>
            </a:r>
            <a:endParaRPr lang="en-US" dirty="0"/>
          </a:p>
        </p:txBody>
      </p:sp>
      <p:sp>
        <p:nvSpPr>
          <p:cNvPr id="108" name="Object 108"/>
          <p:cNvSpPr txBox="1"/>
          <p:nvPr/>
        </p:nvSpPr>
        <p:spPr>
          <a:xfrm>
            <a:off x="184150" y="238125"/>
            <a:ext cx="314960" cy="5848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예일</a:t>
            </a:r>
          </a:p>
          <a:p>
            <a:pPr algn="ctr"/>
            <a:r>
              <a:rPr lang="en-US" sz="800" dirty="0">
                <a:solidFill>
                  <a:srgbClr val="FFFFFF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병원</a:t>
            </a:r>
            <a:endParaRPr lang="en-US" dirty="0"/>
          </a:p>
        </p:txBody>
      </p:sp>
      <p:sp>
        <p:nvSpPr>
          <p:cNvPr id="80" name="Object 91"/>
          <p:cNvSpPr txBox="1"/>
          <p:nvPr/>
        </p:nvSpPr>
        <p:spPr>
          <a:xfrm>
            <a:off x="1609725" y="2042160"/>
            <a:ext cx="11352530" cy="615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market Sans Bold" pitchFamily="34" charset="0"/>
              </a:rPr>
              <a:t>기능 설명</a:t>
            </a:r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" name="그룹 1013">
            <a:extLst>
              <a:ext uri="{FF2B5EF4-FFF2-40B4-BE49-F238E27FC236}">
                <a16:creationId xmlns:a16="http://schemas.microsoft.com/office/drawing/2014/main" id="{7C2F123D-BEA8-5FBD-9D88-C2F5B3392C04}"/>
              </a:ext>
            </a:extLst>
          </p:cNvPr>
          <p:cNvGrpSpPr/>
          <p:nvPr/>
        </p:nvGrpSpPr>
        <p:grpSpPr>
          <a:xfrm>
            <a:off x="1625600" y="2957830"/>
            <a:ext cx="1428750" cy="466725"/>
            <a:chOff x="1625600" y="2957830"/>
            <a:chExt cx="1428750" cy="466725"/>
          </a:xfrm>
        </p:grpSpPr>
        <p:pic>
          <p:nvPicPr>
            <p:cNvPr id="4" name="Object 38">
              <a:extLst>
                <a:ext uri="{FF2B5EF4-FFF2-40B4-BE49-F238E27FC236}">
                  <a16:creationId xmlns:a16="http://schemas.microsoft.com/office/drawing/2014/main" id="{6207081A-6441-88BB-18EE-20CC76495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25600" y="2957830"/>
              <a:ext cx="1428750" cy="466725"/>
            </a:xfrm>
            <a:prstGeom prst="rect">
              <a:avLst/>
            </a:prstGeom>
          </p:spPr>
        </p:pic>
      </p:grpSp>
      <p:sp>
        <p:nvSpPr>
          <p:cNvPr id="11" name="Object 99"/>
          <p:cNvSpPr txBox="1">
            <a:spLocks/>
          </p:cNvSpPr>
          <p:nvPr/>
        </p:nvSpPr>
        <p:spPr>
          <a:xfrm>
            <a:off x="3054350" y="2988941"/>
            <a:ext cx="2327910" cy="36933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인터넷 강의 사이트</a:t>
            </a:r>
          </a:p>
        </p:txBody>
      </p:sp>
      <p:sp>
        <p:nvSpPr>
          <p:cNvPr id="13" name="Object 100">
            <a:extLst>
              <a:ext uri="{FF2B5EF4-FFF2-40B4-BE49-F238E27FC236}">
                <a16:creationId xmlns:a16="http://schemas.microsoft.com/office/drawing/2014/main" id="{A2547D18-F78F-173C-6AAE-4D29727F9B8B}"/>
              </a:ext>
            </a:extLst>
          </p:cNvPr>
          <p:cNvSpPr txBox="1"/>
          <p:nvPr/>
        </p:nvSpPr>
        <p:spPr>
          <a:xfrm>
            <a:off x="1521460" y="3037205"/>
            <a:ext cx="1664335" cy="338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kern="0" spc="-100" dirty="0" err="1">
                <a:solidFill>
                  <a:srgbClr val="1AEBDC"/>
                </a:solidFill>
                <a:latin typeface="Elice DigitalBaeum OTF" pitchFamily="34" charset="0"/>
                <a:cs typeface="Elice DigitalBaeum OTF" pitchFamily="34" charset="0"/>
              </a:rPr>
              <a:t>프로젝트</a:t>
            </a:r>
            <a:endParaRPr lang="en-US" dirty="0"/>
          </a:p>
        </p:txBody>
      </p:sp>
      <p:sp>
        <p:nvSpPr>
          <p:cNvPr id="29" name="Object 105">
            <a:extLst>
              <a:ext uri="{FF2B5EF4-FFF2-40B4-BE49-F238E27FC236}">
                <a16:creationId xmlns:a16="http://schemas.microsoft.com/office/drawing/2014/main" id="{5586BE53-8FC6-D91A-2A73-FC17539A1BDB}"/>
              </a:ext>
            </a:extLst>
          </p:cNvPr>
          <p:cNvSpPr txBox="1"/>
          <p:nvPr/>
        </p:nvSpPr>
        <p:spPr>
          <a:xfrm>
            <a:off x="11388725" y="4707254"/>
            <a:ext cx="515175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pitchFamily="34" charset="0"/>
              </a:rPr>
              <a:t>메인 페이지</a:t>
            </a:r>
            <a:r>
              <a:rPr lang="en-US" altLang="ko-KR" sz="18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pitchFamily="34" charset="0"/>
              </a:rPr>
              <a:t>, top</a:t>
            </a:r>
            <a:r>
              <a:rPr lang="ko-KR" altLang="en-US" sz="18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pitchFamily="34" charset="0"/>
              </a:rPr>
              <a:t>과 </a:t>
            </a:r>
            <a:r>
              <a:rPr lang="en-US" altLang="ko-KR" sz="18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pitchFamily="34" charset="0"/>
              </a:rPr>
              <a:t>footer</a:t>
            </a:r>
            <a:r>
              <a:rPr lang="ko-KR" altLang="en-US" sz="18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pitchFamily="34" charset="0"/>
              </a:rPr>
              <a:t>를 사용하여 구성함</a:t>
            </a:r>
            <a:endParaRPr lang="en-US" altLang="ko-KR" sz="18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Pretendard Medium" pitchFamily="34" charset="0"/>
            </a:endParaRPr>
          </a:p>
        </p:txBody>
      </p:sp>
      <p:sp>
        <p:nvSpPr>
          <p:cNvPr id="31" name="Object 105">
            <a:extLst>
              <a:ext uri="{FF2B5EF4-FFF2-40B4-BE49-F238E27FC236}">
                <a16:creationId xmlns:a16="http://schemas.microsoft.com/office/drawing/2014/main" id="{66C31845-E219-D07A-133C-5FA13D50EDB7}"/>
              </a:ext>
            </a:extLst>
          </p:cNvPr>
          <p:cNvSpPr txBox="1"/>
          <p:nvPr/>
        </p:nvSpPr>
        <p:spPr>
          <a:xfrm>
            <a:off x="11388725" y="5295900"/>
            <a:ext cx="5151755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pitchFamily="34" charset="0"/>
              </a:rPr>
              <a:t>상단에는 </a:t>
            </a:r>
            <a:r>
              <a:rPr lang="en-US" altLang="ko-KR" sz="18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pitchFamily="34" charset="0"/>
              </a:rPr>
              <a:t>top</a:t>
            </a:r>
            <a:r>
              <a:rPr lang="ko-KR" altLang="en-US" sz="18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pitchFamily="34" charset="0"/>
              </a:rPr>
              <a:t>을 이용한 메뉴 바 제공</a:t>
            </a:r>
            <a:endParaRPr lang="en-US" altLang="ko-KR" sz="18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Pretendard Medium" pitchFamily="34" charset="0"/>
            </a:endParaRPr>
          </a:p>
          <a:p>
            <a:endParaRPr lang="en-US" altLang="ko-KR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Pretendard ExtraLight" pitchFamily="34" charset="0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ExtraLight" pitchFamily="34" charset="0"/>
              </a:rPr>
              <a:t>하단에는 </a:t>
            </a:r>
            <a:r>
              <a:rPr lang="en-US" altLang="ko-KR" sz="18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ExtraLight" pitchFamily="34" charset="0"/>
              </a:rPr>
              <a:t>footer</a:t>
            </a:r>
            <a:r>
              <a:rPr lang="ko-KR" altLang="en-US" sz="18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ExtraLight" pitchFamily="34" charset="0"/>
              </a:rPr>
              <a:t>를 이용한 여러 정보 제공</a:t>
            </a:r>
            <a:endParaRPr lang="en-US" altLang="ko-KR" sz="18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Pretendard ExtraLight" pitchFamily="34" charset="0"/>
            </a:endParaRPr>
          </a:p>
        </p:txBody>
      </p:sp>
      <p:sp>
        <p:nvSpPr>
          <p:cNvPr id="32" name="Object 105">
            <a:extLst>
              <a:ext uri="{FF2B5EF4-FFF2-40B4-BE49-F238E27FC236}">
                <a16:creationId xmlns:a16="http://schemas.microsoft.com/office/drawing/2014/main" id="{33914A9D-61D0-C646-FBDF-7A100BEFD278}"/>
              </a:ext>
            </a:extLst>
          </p:cNvPr>
          <p:cNvSpPr txBox="1"/>
          <p:nvPr/>
        </p:nvSpPr>
        <p:spPr>
          <a:xfrm>
            <a:off x="11388726" y="6510716"/>
            <a:ext cx="5151754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pitchFamily="34" charset="0"/>
              </a:rPr>
              <a:t>About us</a:t>
            </a:r>
            <a:r>
              <a:rPr lang="ko-KR" altLang="en-US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pitchFamily="34" charset="0"/>
              </a:rPr>
              <a:t>를 눌러 카카오</a:t>
            </a:r>
            <a:r>
              <a:rPr lang="en-US" altLang="ko-KR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pitchFamily="34" charset="0"/>
              </a:rPr>
              <a:t>API</a:t>
            </a:r>
            <a:r>
              <a:rPr lang="ko-KR" altLang="en-US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pitchFamily="34" charset="0"/>
              </a:rPr>
              <a:t>를 이용한</a:t>
            </a:r>
            <a:endParaRPr lang="en-US" altLang="ko-KR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Pretendard Medium" pitchFamily="34" charset="0"/>
            </a:endParaRPr>
          </a:p>
          <a:p>
            <a:endParaRPr lang="en-US" altLang="ko-KR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Pretendard Medium" pitchFamily="34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pitchFamily="34" charset="0"/>
              </a:rPr>
              <a:t>사무실 위치와 오시는 길</a:t>
            </a:r>
            <a:r>
              <a:rPr lang="en-US" altLang="ko-KR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pitchFamily="34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ExtraLight" pitchFamily="34" charset="0"/>
              </a:rPr>
              <a:t>확인 가능</a:t>
            </a:r>
            <a:endParaRPr lang="en-US" altLang="ko-KR" sz="18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Pretendard ExtraLight" pitchFamily="34" charset="0"/>
            </a:endParaRPr>
          </a:p>
        </p:txBody>
      </p:sp>
      <p:sp>
        <p:nvSpPr>
          <p:cNvPr id="34" name="Object 95">
            <a:extLst>
              <a:ext uri="{FF2B5EF4-FFF2-40B4-BE49-F238E27FC236}">
                <a16:creationId xmlns:a16="http://schemas.microsoft.com/office/drawing/2014/main" id="{237A7006-B87D-02E9-B2B4-A3E1B7C32E3C}"/>
              </a:ext>
            </a:extLst>
          </p:cNvPr>
          <p:cNvSpPr txBox="1"/>
          <p:nvPr/>
        </p:nvSpPr>
        <p:spPr>
          <a:xfrm>
            <a:off x="10507980" y="825500"/>
            <a:ext cx="1761490" cy="246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STORY</a:t>
            </a:r>
            <a:r>
              <a:rPr lang="ko-KR" altLang="en-US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 </a:t>
            </a:r>
            <a:r>
              <a:rPr lang="en-US" altLang="ko-KR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BOARD</a:t>
            </a:r>
            <a:endParaRPr lang="en-US" dirty="0"/>
          </a:p>
        </p:txBody>
      </p:sp>
      <p:sp>
        <p:nvSpPr>
          <p:cNvPr id="35" name="Object 47">
            <a:extLst>
              <a:ext uri="{FF2B5EF4-FFF2-40B4-BE49-F238E27FC236}">
                <a16:creationId xmlns:a16="http://schemas.microsoft.com/office/drawing/2014/main" id="{DE73E284-F0C9-A93A-EF56-36E29355D947}"/>
              </a:ext>
            </a:extLst>
          </p:cNvPr>
          <p:cNvSpPr txBox="1"/>
          <p:nvPr/>
        </p:nvSpPr>
        <p:spPr>
          <a:xfrm>
            <a:off x="4497070" y="853440"/>
            <a:ext cx="2074545" cy="2463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</a:rPr>
              <a:t>SERVICE</a:t>
            </a:r>
            <a:endParaRPr lang="en-US" dirty="0"/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48665588-8CDD-3200-F46D-22172F398D58}"/>
              </a:ext>
            </a:extLst>
          </p:cNvPr>
          <p:cNvSpPr txBox="1"/>
          <p:nvPr/>
        </p:nvSpPr>
        <p:spPr>
          <a:xfrm>
            <a:off x="6534150" y="844550"/>
            <a:ext cx="1884680" cy="2463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BENCH MARKING</a:t>
            </a:r>
            <a:endParaRPr lang="en-US" dirty="0"/>
          </a:p>
        </p:txBody>
      </p:sp>
      <p:sp>
        <p:nvSpPr>
          <p:cNvPr id="38" name="Object 49">
            <a:extLst>
              <a:ext uri="{FF2B5EF4-FFF2-40B4-BE49-F238E27FC236}">
                <a16:creationId xmlns:a16="http://schemas.microsoft.com/office/drawing/2014/main" id="{4F6013F9-3E12-3123-9991-15171D1E5BFD}"/>
              </a:ext>
            </a:extLst>
          </p:cNvPr>
          <p:cNvSpPr txBox="1"/>
          <p:nvPr/>
        </p:nvSpPr>
        <p:spPr>
          <a:xfrm>
            <a:off x="8475980" y="844550"/>
            <a:ext cx="1903730" cy="2463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FLOW CHART</a:t>
            </a:r>
            <a:endParaRPr lang="en-US" dirty="0"/>
          </a:p>
        </p:txBody>
      </p:sp>
      <p:sp>
        <p:nvSpPr>
          <p:cNvPr id="40" name="Object 51">
            <a:extLst>
              <a:ext uri="{FF2B5EF4-FFF2-40B4-BE49-F238E27FC236}">
                <a16:creationId xmlns:a16="http://schemas.microsoft.com/office/drawing/2014/main" id="{03A22A2D-74FA-9144-CFB8-ED42C80EC14C}"/>
              </a:ext>
            </a:extLst>
          </p:cNvPr>
          <p:cNvSpPr txBox="1"/>
          <p:nvPr/>
        </p:nvSpPr>
        <p:spPr>
          <a:xfrm>
            <a:off x="12506960" y="835660"/>
            <a:ext cx="1666240" cy="2463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DASHBOARD</a:t>
            </a:r>
            <a:endParaRPr lang="en-US" dirty="0"/>
          </a:p>
        </p:txBody>
      </p:sp>
      <p:sp>
        <p:nvSpPr>
          <p:cNvPr id="47" name="Object 105">
            <a:extLst>
              <a:ext uri="{FF2B5EF4-FFF2-40B4-BE49-F238E27FC236}">
                <a16:creationId xmlns:a16="http://schemas.microsoft.com/office/drawing/2014/main" id="{9CE935B1-05EF-A5E8-6FB6-C3B0ADCA2A49}"/>
              </a:ext>
            </a:extLst>
          </p:cNvPr>
          <p:cNvSpPr txBox="1"/>
          <p:nvPr/>
        </p:nvSpPr>
        <p:spPr>
          <a:xfrm>
            <a:off x="11388725" y="7680305"/>
            <a:ext cx="4384676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pitchFamily="34" charset="0"/>
              </a:rPr>
              <a:t>사용자 친화적인 </a:t>
            </a:r>
            <a:r>
              <a:rPr lang="en-US" altLang="ko-KR" sz="18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pitchFamily="34" charset="0"/>
              </a:rPr>
              <a:t>UI, view more</a:t>
            </a:r>
            <a:r>
              <a:rPr lang="ko-KR" altLang="en-US" sz="18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pitchFamily="34" charset="0"/>
              </a:rPr>
              <a:t>를 통해</a:t>
            </a:r>
            <a:endParaRPr lang="en-US" altLang="ko-KR" sz="18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Pretendard Medium" pitchFamily="34" charset="0"/>
            </a:endParaRPr>
          </a:p>
          <a:p>
            <a:endParaRPr lang="en-US" altLang="ko-KR" sz="18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Pretendard Medium" pitchFamily="34" charset="0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pitchFamily="34" charset="0"/>
              </a:rPr>
              <a:t>해당 로드맵으로 이동</a:t>
            </a:r>
            <a:endParaRPr lang="en-US" altLang="ko-KR" sz="18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Pretendard ExtraLight" pitchFamily="34" charset="0"/>
            </a:endParaRPr>
          </a:p>
        </p:txBody>
      </p:sp>
      <p:sp>
        <p:nvSpPr>
          <p:cNvPr id="1036" name="텍스트 상자 7"/>
          <p:cNvSpPr txBox="1">
            <a:spLocks/>
          </p:cNvSpPr>
          <p:nvPr/>
        </p:nvSpPr>
        <p:spPr>
          <a:xfrm>
            <a:off x="11854180" y="3020102"/>
            <a:ext cx="1887855" cy="36933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 메인 화면 구현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EF04A50-E06A-075C-9757-CBAFB97A7768}"/>
              </a:ext>
            </a:extLst>
          </p:cNvPr>
          <p:cNvGrpSpPr/>
          <p:nvPr/>
        </p:nvGrpSpPr>
        <p:grpSpPr>
          <a:xfrm>
            <a:off x="10260355" y="2972752"/>
            <a:ext cx="1429385" cy="467359"/>
            <a:chOff x="9839325" y="3002303"/>
            <a:chExt cx="1429385" cy="467359"/>
          </a:xfrm>
        </p:grpSpPr>
        <p:grpSp>
          <p:nvGrpSpPr>
            <p:cNvPr id="7" name="그룹 3">
              <a:extLst>
                <a:ext uri="{FF2B5EF4-FFF2-40B4-BE49-F238E27FC236}">
                  <a16:creationId xmlns:a16="http://schemas.microsoft.com/office/drawing/2014/main" id="{DA8464F5-F149-CABF-4AB8-9ECFCC985180}"/>
                </a:ext>
              </a:extLst>
            </p:cNvPr>
            <p:cNvGrpSpPr>
              <a:grpSpLocks/>
            </p:cNvGrpSpPr>
            <p:nvPr/>
          </p:nvGrpSpPr>
          <p:grpSpPr>
            <a:xfrm>
              <a:off x="9839325" y="3002303"/>
              <a:ext cx="1429385" cy="467359"/>
              <a:chOff x="6035675" y="2957830"/>
              <a:chExt cx="1429385" cy="467359"/>
            </a:xfrm>
          </p:grpSpPr>
          <p:pic>
            <p:nvPicPr>
              <p:cNvPr id="10" name="그림 2" descr="/temp/image67.png">
                <a:extLst>
                  <a:ext uri="{FF2B5EF4-FFF2-40B4-BE49-F238E27FC236}">
                    <a16:creationId xmlns:a16="http://schemas.microsoft.com/office/drawing/2014/main" id="{F2701D49-FD08-4D4B-11EF-AEA7EAE688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035675" y="2957830"/>
                <a:ext cx="1429385" cy="467359"/>
              </a:xfrm>
              <a:prstGeom prst="rect">
                <a:avLst/>
              </a:prstGeom>
              <a:noFill/>
            </p:spPr>
          </p:pic>
        </p:grpSp>
        <p:sp>
          <p:nvSpPr>
            <p:cNvPr id="8" name="텍스트 상자 1">
              <a:extLst>
                <a:ext uri="{FF2B5EF4-FFF2-40B4-BE49-F238E27FC236}">
                  <a16:creationId xmlns:a16="http://schemas.microsoft.com/office/drawing/2014/main" id="{F6FA291F-77C5-FBFE-5930-416C7FC98B10}"/>
                </a:ext>
              </a:extLst>
            </p:cNvPr>
            <p:cNvSpPr txBox="1">
              <a:spLocks/>
            </p:cNvSpPr>
            <p:nvPr/>
          </p:nvSpPr>
          <p:spPr>
            <a:xfrm>
              <a:off x="9880604" y="3065042"/>
              <a:ext cx="1346825" cy="33855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>
                <a:buFontTx/>
                <a:buNone/>
              </a:pPr>
              <a:r>
                <a:rPr lang="ko-KR" altLang="en-US" sz="1600" b="1" spc="-90" dirty="0">
                  <a:solidFill>
                    <a:srgbClr val="1AEBDC"/>
                  </a:solidFill>
                  <a:latin typeface="Elice DigitalBaeum OTF" charset="0"/>
                  <a:cs typeface="Elice DigitalBaeum OTF" charset="0"/>
                </a:rPr>
                <a:t>세부페이지</a:t>
              </a:r>
              <a:endParaRPr lang="ko-KR" altLang="en-US" sz="1600" b="1" dirty="0">
                <a:solidFill>
                  <a:srgbClr val="1AEBDC"/>
                </a:solidFill>
                <a:latin typeface="Elice DigitalBaeum OTF" charset="0"/>
                <a:cs typeface="Elice DigitalBaeum OTF" charset="0"/>
              </a:endParaRPr>
            </a:p>
          </p:txBody>
        </p:sp>
      </p:grpSp>
      <p:sp>
        <p:nvSpPr>
          <p:cNvPr id="17" name="텍스트 상자 7">
            <a:extLst>
              <a:ext uri="{FF2B5EF4-FFF2-40B4-BE49-F238E27FC236}">
                <a16:creationId xmlns:a16="http://schemas.microsoft.com/office/drawing/2014/main" id="{E4DF409B-60E6-8058-DF6E-B5C360ED59BC}"/>
              </a:ext>
            </a:extLst>
          </p:cNvPr>
          <p:cNvSpPr txBox="1">
            <a:spLocks/>
          </p:cNvSpPr>
          <p:nvPr/>
        </p:nvSpPr>
        <p:spPr>
          <a:xfrm>
            <a:off x="7476490" y="3022675"/>
            <a:ext cx="1887855" cy="36933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박기도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장영훈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5A46049-B5EC-7F22-3FA5-31218109514E}"/>
              </a:ext>
            </a:extLst>
          </p:cNvPr>
          <p:cNvGrpSpPr/>
          <p:nvPr/>
        </p:nvGrpSpPr>
        <p:grpSpPr>
          <a:xfrm>
            <a:off x="5968861" y="2957830"/>
            <a:ext cx="1428571" cy="466847"/>
            <a:chOff x="5657375" y="2957685"/>
            <a:chExt cx="1428571" cy="466847"/>
          </a:xfrm>
        </p:grpSpPr>
        <p:grpSp>
          <p:nvGrpSpPr>
            <p:cNvPr id="22" name="그룹 1014">
              <a:extLst>
                <a:ext uri="{FF2B5EF4-FFF2-40B4-BE49-F238E27FC236}">
                  <a16:creationId xmlns:a16="http://schemas.microsoft.com/office/drawing/2014/main" id="{990CF27A-0AAD-9781-7CFF-74E5D622F263}"/>
                </a:ext>
              </a:extLst>
            </p:cNvPr>
            <p:cNvGrpSpPr/>
            <p:nvPr/>
          </p:nvGrpSpPr>
          <p:grpSpPr>
            <a:xfrm>
              <a:off x="5657375" y="2957685"/>
              <a:ext cx="1428571" cy="466847"/>
              <a:chOff x="5657375" y="2957685"/>
              <a:chExt cx="1428571" cy="466847"/>
            </a:xfrm>
          </p:grpSpPr>
          <p:pic>
            <p:nvPicPr>
              <p:cNvPr id="26" name="Object 41">
                <a:extLst>
                  <a:ext uri="{FF2B5EF4-FFF2-40B4-BE49-F238E27FC236}">
                    <a16:creationId xmlns:a16="http://schemas.microsoft.com/office/drawing/2014/main" id="{7088D377-43A2-ECA4-3494-F59DE5F44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657375" y="2957685"/>
                <a:ext cx="1428571" cy="466847"/>
              </a:xfrm>
              <a:prstGeom prst="rect">
                <a:avLst/>
              </a:prstGeom>
            </p:spPr>
          </p:pic>
        </p:grpSp>
        <p:sp>
          <p:nvSpPr>
            <p:cNvPr id="25" name="Object 102">
              <a:extLst>
                <a:ext uri="{FF2B5EF4-FFF2-40B4-BE49-F238E27FC236}">
                  <a16:creationId xmlns:a16="http://schemas.microsoft.com/office/drawing/2014/main" id="{561E67DC-C0E0-D287-67EA-7B31A74AD510}"/>
                </a:ext>
              </a:extLst>
            </p:cNvPr>
            <p:cNvSpPr txBox="1"/>
            <p:nvPr/>
          </p:nvSpPr>
          <p:spPr>
            <a:xfrm>
              <a:off x="5785219" y="3019574"/>
              <a:ext cx="1179503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600" b="1" kern="0" spc="-100" dirty="0">
                  <a:solidFill>
                    <a:srgbClr val="1AEBDC"/>
                  </a:solidFill>
                  <a:latin typeface="Elice DigitalBaeum OTF" pitchFamily="34" charset="0"/>
                  <a:cs typeface="Elice DigitalBaeum OTF" pitchFamily="34" charset="0"/>
                </a:rPr>
                <a:t>담당자</a:t>
              </a:r>
              <a:endParaRPr lang="en-US" dirty="0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FCB678B3-353E-5CF0-8273-57B0DDBE7B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76" y="3420160"/>
            <a:ext cx="4184548" cy="596843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74D36D7-AE8C-2C42-E71E-6A96928109D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624" y="4628014"/>
            <a:ext cx="6001588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00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3270" y="571500"/>
            <a:ext cx="1903730" cy="1144905"/>
            <a:chOff x="4573270" y="571500"/>
            <a:chExt cx="1903730" cy="1144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270" y="571500"/>
              <a:ext cx="1903730" cy="1144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4625" y="562610"/>
            <a:ext cx="1903730" cy="1144905"/>
            <a:chOff x="6524625" y="562610"/>
            <a:chExt cx="1903730" cy="114490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4625" y="562610"/>
              <a:ext cx="1903730" cy="11449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75980" y="572135"/>
            <a:ext cx="1903730" cy="1144905"/>
            <a:chOff x="8475980" y="572135"/>
            <a:chExt cx="1903730" cy="11449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5980" y="572135"/>
              <a:ext cx="1903730" cy="11449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36860" y="467360"/>
            <a:ext cx="1903730" cy="1144905"/>
            <a:chOff x="10436860" y="467360"/>
            <a:chExt cx="1903730" cy="114490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36860" y="467360"/>
              <a:ext cx="1903730" cy="11449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88215" y="553085"/>
            <a:ext cx="1903730" cy="1144905"/>
            <a:chOff x="12388215" y="553085"/>
            <a:chExt cx="1903730" cy="11449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88215" y="553085"/>
              <a:ext cx="1903730" cy="11449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39570" y="553085"/>
            <a:ext cx="1903730" cy="1144905"/>
            <a:chOff x="14339570" y="553085"/>
            <a:chExt cx="1903730" cy="114490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39570" y="553085"/>
              <a:ext cx="1903730" cy="114490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621280" y="571500"/>
            <a:ext cx="1903730" cy="1144905"/>
            <a:chOff x="2621280" y="571500"/>
            <a:chExt cx="1903730" cy="114490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1280" y="571500"/>
              <a:ext cx="1903730" cy="114490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6750" y="571500"/>
            <a:ext cx="1907540" cy="1144905"/>
            <a:chOff x="666750" y="571500"/>
            <a:chExt cx="1907540" cy="114490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750" y="571500"/>
              <a:ext cx="1907540" cy="114490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63575" y="1242060"/>
            <a:ext cx="16952595" cy="8284845"/>
            <a:chOff x="663575" y="1242060"/>
            <a:chExt cx="16952595" cy="82848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3575" y="1242060"/>
              <a:ext cx="16952595" cy="82848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369030" y="9788525"/>
            <a:ext cx="171450" cy="171450"/>
            <a:chOff x="16369030" y="9788525"/>
            <a:chExt cx="171450" cy="17145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69030" y="9788525"/>
              <a:ext cx="171450" cy="17145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243300" y="9788525"/>
            <a:ext cx="171450" cy="171450"/>
            <a:chOff x="16243300" y="9788525"/>
            <a:chExt cx="171450" cy="17145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43300" y="9788525"/>
              <a:ext cx="171450" cy="17145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409690" y="2229485"/>
            <a:ext cx="10257155" cy="42545"/>
            <a:chOff x="6409690" y="2229485"/>
            <a:chExt cx="10257155" cy="4254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09690" y="2229485"/>
              <a:ext cx="10257155" cy="4254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308080" y="4634230"/>
            <a:ext cx="5323840" cy="359410"/>
            <a:chOff x="11308080" y="4634230"/>
            <a:chExt cx="5323840" cy="35941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08080" y="4634230"/>
              <a:ext cx="5323840" cy="35941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309985" y="3845560"/>
            <a:ext cx="5333365" cy="844550"/>
            <a:chOff x="11309985" y="3845560"/>
            <a:chExt cx="5333365" cy="84455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09985" y="3845560"/>
              <a:ext cx="5333365" cy="84455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311255" y="4537710"/>
            <a:ext cx="5333365" cy="266065"/>
            <a:chOff x="11311255" y="4537710"/>
            <a:chExt cx="5333365" cy="266065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11255" y="4537710"/>
              <a:ext cx="5333365" cy="26606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296015" y="5151755"/>
            <a:ext cx="5361940" cy="21590"/>
            <a:chOff x="11296015" y="5151755"/>
            <a:chExt cx="5361940" cy="2159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96015" y="5151755"/>
              <a:ext cx="5361940" cy="21590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296015" y="5749925"/>
            <a:ext cx="5361940" cy="21590"/>
            <a:chOff x="11296015" y="5749925"/>
            <a:chExt cx="5361940" cy="21590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96015" y="5749925"/>
              <a:ext cx="5361940" cy="21590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1304905" y="6348095"/>
            <a:ext cx="5361940" cy="21590"/>
            <a:chOff x="11304905" y="6348095"/>
            <a:chExt cx="5361940" cy="21590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905" y="6348095"/>
              <a:ext cx="5361940" cy="21590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1304905" y="6945630"/>
            <a:ext cx="5361940" cy="21590"/>
            <a:chOff x="11304905" y="6945630"/>
            <a:chExt cx="5361940" cy="21590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905" y="6945630"/>
              <a:ext cx="5361940" cy="21590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1304905" y="7543800"/>
            <a:ext cx="5361940" cy="21590"/>
            <a:chOff x="11304905" y="7543800"/>
            <a:chExt cx="5361940" cy="21590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905" y="7543800"/>
              <a:ext cx="5361940" cy="21590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1304905" y="8141970"/>
            <a:ext cx="5361940" cy="21590"/>
            <a:chOff x="11304905" y="8141970"/>
            <a:chExt cx="5361940" cy="21590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905" y="8141970"/>
              <a:ext cx="5361940" cy="21590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1295380" y="4525010"/>
            <a:ext cx="5361940" cy="21590"/>
            <a:chOff x="11295380" y="4525010"/>
            <a:chExt cx="5361940" cy="21590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295380" y="4525010"/>
              <a:ext cx="5361940" cy="21590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1281410" y="3816985"/>
            <a:ext cx="5384800" cy="4945380"/>
            <a:chOff x="11281410" y="3816985"/>
            <a:chExt cx="5384800" cy="4945380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281410" y="3816985"/>
              <a:ext cx="5384800" cy="4945380"/>
            </a:xfrm>
            <a:prstGeom prst="rect">
              <a:avLst/>
            </a:prstGeom>
          </p:spPr>
        </p:pic>
      </p:grpSp>
      <p:sp>
        <p:nvSpPr>
          <p:cNvPr id="89" name="Object 89"/>
          <p:cNvSpPr txBox="1"/>
          <p:nvPr/>
        </p:nvSpPr>
        <p:spPr>
          <a:xfrm>
            <a:off x="2954020" y="853440"/>
            <a:ext cx="1239520" cy="246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INDEX</a:t>
            </a:r>
            <a:endParaRPr lang="en-US" dirty="0"/>
          </a:p>
        </p:txBody>
      </p:sp>
      <p:sp>
        <p:nvSpPr>
          <p:cNvPr id="90" name="Object 90"/>
          <p:cNvSpPr txBox="1"/>
          <p:nvPr/>
        </p:nvSpPr>
        <p:spPr>
          <a:xfrm>
            <a:off x="1000760" y="853440"/>
            <a:ext cx="1239520" cy="246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TITLE</a:t>
            </a:r>
            <a:endParaRPr lang="en-US" dirty="0"/>
          </a:p>
        </p:txBody>
      </p:sp>
      <p:sp>
        <p:nvSpPr>
          <p:cNvPr id="91" name="Object 91"/>
          <p:cNvSpPr txBox="1"/>
          <p:nvPr/>
        </p:nvSpPr>
        <p:spPr>
          <a:xfrm>
            <a:off x="1609725" y="2042160"/>
            <a:ext cx="11352530" cy="615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market Sans Bold" pitchFamily="34" charset="0"/>
              </a:rPr>
              <a:t>기능 설명</a:t>
            </a:r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0507980" y="825500"/>
            <a:ext cx="1761490" cy="246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STORY</a:t>
            </a:r>
            <a:r>
              <a:rPr lang="ko-KR" altLang="en-US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 </a:t>
            </a:r>
            <a:r>
              <a:rPr lang="en-US" altLang="ko-KR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BOARD</a:t>
            </a:r>
            <a:endParaRPr lang="en-US" dirty="0"/>
          </a:p>
        </p:txBody>
      </p:sp>
      <p:sp>
        <p:nvSpPr>
          <p:cNvPr id="98" name="Object 98"/>
          <p:cNvSpPr txBox="1"/>
          <p:nvPr/>
        </p:nvSpPr>
        <p:spPr>
          <a:xfrm>
            <a:off x="15599410" y="9803130"/>
            <a:ext cx="2353945" cy="246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00" kern="0" spc="200" dirty="0">
                <a:solidFill>
                  <a:srgbClr val="C2C2C2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MIRI </a:t>
            </a:r>
            <a:r>
              <a:rPr lang="en-US" sz="1000" kern="0" spc="200" dirty="0">
                <a:solidFill>
                  <a:srgbClr val="C2C2C2"/>
                </a:solidFill>
                <a:latin typeface="G마켓 산스 TTF Medium" panose="02000000000000000000" pitchFamily="2" charset="-127"/>
                <a:cs typeface="Gmarket Sans Medium" pitchFamily="34" charset="0"/>
              </a:rPr>
              <a:t>COMPANY</a:t>
            </a:r>
            <a:endParaRPr lang="en-US" dirty="0"/>
          </a:p>
        </p:txBody>
      </p:sp>
      <p:sp>
        <p:nvSpPr>
          <p:cNvPr id="105" name="Object 105"/>
          <p:cNvSpPr txBox="1"/>
          <p:nvPr/>
        </p:nvSpPr>
        <p:spPr>
          <a:xfrm>
            <a:off x="11388725" y="4707254"/>
            <a:ext cx="4522470" cy="36933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>
              <a:buFontTx/>
              <a:buNone/>
            </a:pPr>
            <a:r>
              <a:rPr lang="ko-KR" altLang="en-US" sz="18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charset="0"/>
              </a:rPr>
              <a:t>강의 목록 </a:t>
            </a:r>
            <a:r>
              <a:rPr lang="ko-KR" altLang="en-US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charset="0"/>
              </a:rPr>
              <a:t>및 강의 상세 정보 보기 가능</a:t>
            </a:r>
            <a:endParaRPr lang="ko-KR" altLang="en-US" sz="18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Pretendard Medium" charset="0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1854180" y="3968115"/>
            <a:ext cx="4240530" cy="554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00" b="1" kern="0" spc="-100" dirty="0">
                <a:solidFill>
                  <a:srgbClr val="F7F7F7"/>
                </a:solidFill>
                <a:latin typeface="Elice DigitalBaeum OTF" pitchFamily="34" charset="0"/>
                <a:cs typeface="Elice DigitalBaeum OTF" pitchFamily="34" charset="0"/>
              </a:rPr>
              <a:t>Description</a:t>
            </a:r>
            <a:endParaRPr lang="en-US" dirty="0"/>
          </a:p>
        </p:txBody>
      </p:sp>
      <p:sp>
        <p:nvSpPr>
          <p:cNvPr id="108" name="Object 108"/>
          <p:cNvSpPr txBox="1"/>
          <p:nvPr/>
        </p:nvSpPr>
        <p:spPr>
          <a:xfrm>
            <a:off x="184150" y="238125"/>
            <a:ext cx="314960" cy="5848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예일</a:t>
            </a:r>
          </a:p>
          <a:p>
            <a:pPr algn="ctr"/>
            <a:r>
              <a:rPr lang="en-US" sz="800" dirty="0">
                <a:solidFill>
                  <a:srgbClr val="FFFFFF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병원</a:t>
            </a:r>
            <a:endParaRPr lang="en-US" dirty="0"/>
          </a:p>
        </p:txBody>
      </p:sp>
      <p:sp>
        <p:nvSpPr>
          <p:cNvPr id="77" name="Object 97"/>
          <p:cNvSpPr txBox="1"/>
          <p:nvPr/>
        </p:nvSpPr>
        <p:spPr>
          <a:xfrm>
            <a:off x="14671675" y="835660"/>
            <a:ext cx="1239520" cy="246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END</a:t>
            </a:r>
            <a:endParaRPr lang="en-US" dirty="0"/>
          </a:p>
        </p:txBody>
      </p:sp>
      <p:grpSp>
        <p:nvGrpSpPr>
          <p:cNvPr id="23" name="그룹 1013">
            <a:extLst>
              <a:ext uri="{FF2B5EF4-FFF2-40B4-BE49-F238E27FC236}">
                <a16:creationId xmlns:a16="http://schemas.microsoft.com/office/drawing/2014/main" id="{257B700F-CE9B-DD44-7A2B-AAA05F58879D}"/>
              </a:ext>
            </a:extLst>
          </p:cNvPr>
          <p:cNvGrpSpPr/>
          <p:nvPr/>
        </p:nvGrpSpPr>
        <p:grpSpPr>
          <a:xfrm>
            <a:off x="1625600" y="2957830"/>
            <a:ext cx="1428750" cy="466725"/>
            <a:chOff x="1625600" y="2957830"/>
            <a:chExt cx="1428750" cy="466725"/>
          </a:xfrm>
        </p:grpSpPr>
        <p:pic>
          <p:nvPicPr>
            <p:cNvPr id="25" name="Object 38">
              <a:extLst>
                <a:ext uri="{FF2B5EF4-FFF2-40B4-BE49-F238E27FC236}">
                  <a16:creationId xmlns:a16="http://schemas.microsoft.com/office/drawing/2014/main" id="{AED2D66A-29C5-0023-EA20-2FDAF0CAD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25600" y="2957830"/>
              <a:ext cx="1428750" cy="466725"/>
            </a:xfrm>
            <a:prstGeom prst="rect">
              <a:avLst/>
            </a:prstGeom>
          </p:spPr>
        </p:pic>
      </p:grpSp>
      <p:sp>
        <p:nvSpPr>
          <p:cNvPr id="32" name="Object 99"/>
          <p:cNvSpPr txBox="1">
            <a:spLocks/>
          </p:cNvSpPr>
          <p:nvPr/>
        </p:nvSpPr>
        <p:spPr>
          <a:xfrm>
            <a:off x="3102611" y="3003550"/>
            <a:ext cx="2231390" cy="36933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인터넷 강의 사이트</a:t>
            </a:r>
          </a:p>
        </p:txBody>
      </p:sp>
      <p:sp>
        <p:nvSpPr>
          <p:cNvPr id="34" name="Object 100">
            <a:extLst>
              <a:ext uri="{FF2B5EF4-FFF2-40B4-BE49-F238E27FC236}">
                <a16:creationId xmlns:a16="http://schemas.microsoft.com/office/drawing/2014/main" id="{F3255196-6805-C8D4-06B7-982D7A611126}"/>
              </a:ext>
            </a:extLst>
          </p:cNvPr>
          <p:cNvSpPr txBox="1"/>
          <p:nvPr/>
        </p:nvSpPr>
        <p:spPr>
          <a:xfrm>
            <a:off x="1521460" y="3037205"/>
            <a:ext cx="1664335" cy="338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kern="0" spc="-100" dirty="0" err="1">
                <a:solidFill>
                  <a:srgbClr val="1AEBDC"/>
                </a:solidFill>
                <a:latin typeface="Elice DigitalBaeum OTF" pitchFamily="34" charset="0"/>
                <a:cs typeface="Elice DigitalBaeum OTF" pitchFamily="34" charset="0"/>
              </a:rPr>
              <a:t>프로젝트</a:t>
            </a:r>
            <a:endParaRPr lang="en-US" dirty="0"/>
          </a:p>
        </p:txBody>
      </p:sp>
      <p:sp>
        <p:nvSpPr>
          <p:cNvPr id="38" name="Object 103"/>
          <p:cNvSpPr txBox="1">
            <a:spLocks/>
          </p:cNvSpPr>
          <p:nvPr/>
        </p:nvSpPr>
        <p:spPr>
          <a:xfrm>
            <a:off x="7470775" y="2988945"/>
            <a:ext cx="1005205" cy="36933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박기도</a:t>
            </a:r>
          </a:p>
        </p:txBody>
      </p:sp>
      <p:sp>
        <p:nvSpPr>
          <p:cNvPr id="46" name="Object 47">
            <a:extLst>
              <a:ext uri="{FF2B5EF4-FFF2-40B4-BE49-F238E27FC236}">
                <a16:creationId xmlns:a16="http://schemas.microsoft.com/office/drawing/2014/main" id="{D87308A7-8E3E-6E2E-44C4-3759018D2EE3}"/>
              </a:ext>
            </a:extLst>
          </p:cNvPr>
          <p:cNvSpPr txBox="1"/>
          <p:nvPr/>
        </p:nvSpPr>
        <p:spPr>
          <a:xfrm>
            <a:off x="4497070" y="853440"/>
            <a:ext cx="2074545" cy="2463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</a:rPr>
              <a:t>SERVICE</a:t>
            </a:r>
            <a:endParaRPr lang="en-US" dirty="0"/>
          </a:p>
        </p:txBody>
      </p:sp>
      <p:sp>
        <p:nvSpPr>
          <p:cNvPr id="47" name="Object 48">
            <a:extLst>
              <a:ext uri="{FF2B5EF4-FFF2-40B4-BE49-F238E27FC236}">
                <a16:creationId xmlns:a16="http://schemas.microsoft.com/office/drawing/2014/main" id="{11170F63-E16F-B72E-27AF-AA7A76B0C90A}"/>
              </a:ext>
            </a:extLst>
          </p:cNvPr>
          <p:cNvSpPr txBox="1"/>
          <p:nvPr/>
        </p:nvSpPr>
        <p:spPr>
          <a:xfrm>
            <a:off x="6534150" y="844550"/>
            <a:ext cx="1884680" cy="2463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BENCH MARKING</a:t>
            </a:r>
            <a:endParaRPr lang="en-US" dirty="0"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2AD100B8-D190-4E8A-EEF7-B33684026035}"/>
              </a:ext>
            </a:extLst>
          </p:cNvPr>
          <p:cNvSpPr txBox="1"/>
          <p:nvPr/>
        </p:nvSpPr>
        <p:spPr>
          <a:xfrm>
            <a:off x="8475980" y="844550"/>
            <a:ext cx="1903730" cy="2463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FLOW CHART</a:t>
            </a:r>
            <a:endParaRPr lang="en-US" dirty="0"/>
          </a:p>
        </p:txBody>
      </p:sp>
      <p:sp>
        <p:nvSpPr>
          <p:cNvPr id="50" name="Object 51">
            <a:extLst>
              <a:ext uri="{FF2B5EF4-FFF2-40B4-BE49-F238E27FC236}">
                <a16:creationId xmlns:a16="http://schemas.microsoft.com/office/drawing/2014/main" id="{67ACCED9-918C-8ECA-25BC-66592ED0DBF8}"/>
              </a:ext>
            </a:extLst>
          </p:cNvPr>
          <p:cNvSpPr txBox="1"/>
          <p:nvPr/>
        </p:nvSpPr>
        <p:spPr>
          <a:xfrm>
            <a:off x="12506960" y="835660"/>
            <a:ext cx="1666240" cy="2463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DASHBOARD</a:t>
            </a:r>
            <a:endParaRPr 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2E8E4C1-CF9C-3E37-88C8-7E59E5FE55ED}"/>
              </a:ext>
            </a:extLst>
          </p:cNvPr>
          <p:cNvGrpSpPr/>
          <p:nvPr/>
        </p:nvGrpSpPr>
        <p:grpSpPr>
          <a:xfrm>
            <a:off x="5968861" y="2957830"/>
            <a:ext cx="1428571" cy="466847"/>
            <a:chOff x="5657375" y="2957685"/>
            <a:chExt cx="1428571" cy="466847"/>
          </a:xfrm>
        </p:grpSpPr>
        <p:grpSp>
          <p:nvGrpSpPr>
            <p:cNvPr id="4" name="그룹 1014">
              <a:extLst>
                <a:ext uri="{FF2B5EF4-FFF2-40B4-BE49-F238E27FC236}">
                  <a16:creationId xmlns:a16="http://schemas.microsoft.com/office/drawing/2014/main" id="{83DE1B79-C74B-7A9E-4D29-81D768A63B5C}"/>
                </a:ext>
              </a:extLst>
            </p:cNvPr>
            <p:cNvGrpSpPr/>
            <p:nvPr/>
          </p:nvGrpSpPr>
          <p:grpSpPr>
            <a:xfrm>
              <a:off x="5657375" y="2957685"/>
              <a:ext cx="1428571" cy="466847"/>
              <a:chOff x="5657375" y="2957685"/>
              <a:chExt cx="1428571" cy="466847"/>
            </a:xfrm>
          </p:grpSpPr>
          <p:pic>
            <p:nvPicPr>
              <p:cNvPr id="8" name="Object 41">
                <a:extLst>
                  <a:ext uri="{FF2B5EF4-FFF2-40B4-BE49-F238E27FC236}">
                    <a16:creationId xmlns:a16="http://schemas.microsoft.com/office/drawing/2014/main" id="{D318B1F4-677F-CC62-A266-A646F912CC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657375" y="2957685"/>
                <a:ext cx="1428571" cy="466847"/>
              </a:xfrm>
              <a:prstGeom prst="rect">
                <a:avLst/>
              </a:prstGeom>
            </p:spPr>
          </p:pic>
        </p:grpSp>
        <p:sp>
          <p:nvSpPr>
            <p:cNvPr id="5" name="Object 102">
              <a:extLst>
                <a:ext uri="{FF2B5EF4-FFF2-40B4-BE49-F238E27FC236}">
                  <a16:creationId xmlns:a16="http://schemas.microsoft.com/office/drawing/2014/main" id="{984D4C53-1C87-7F15-0D7C-039D2DFE2665}"/>
                </a:ext>
              </a:extLst>
            </p:cNvPr>
            <p:cNvSpPr txBox="1"/>
            <p:nvPr/>
          </p:nvSpPr>
          <p:spPr>
            <a:xfrm>
              <a:off x="5785219" y="3019574"/>
              <a:ext cx="1179503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600" b="1" kern="0" spc="-100" dirty="0">
                  <a:solidFill>
                    <a:srgbClr val="1AEBDC"/>
                  </a:solidFill>
                  <a:latin typeface="Elice DigitalBaeum OTF" pitchFamily="34" charset="0"/>
                  <a:cs typeface="Elice DigitalBaeum OTF" pitchFamily="34" charset="0"/>
                </a:rPr>
                <a:t>담당자</a:t>
              </a:r>
              <a:endParaRPr 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26D06F8-AD23-DF57-9944-0302532B99B5}"/>
              </a:ext>
            </a:extLst>
          </p:cNvPr>
          <p:cNvGrpSpPr/>
          <p:nvPr/>
        </p:nvGrpSpPr>
        <p:grpSpPr>
          <a:xfrm>
            <a:off x="10260355" y="2972752"/>
            <a:ext cx="1429385" cy="467359"/>
            <a:chOff x="9839325" y="3002303"/>
            <a:chExt cx="1429385" cy="467359"/>
          </a:xfrm>
        </p:grpSpPr>
        <p:grpSp>
          <p:nvGrpSpPr>
            <p:cNvPr id="11" name="그룹 3">
              <a:extLst>
                <a:ext uri="{FF2B5EF4-FFF2-40B4-BE49-F238E27FC236}">
                  <a16:creationId xmlns:a16="http://schemas.microsoft.com/office/drawing/2014/main" id="{A2B63101-79AC-227B-F4C0-090DA7ED6911}"/>
                </a:ext>
              </a:extLst>
            </p:cNvPr>
            <p:cNvGrpSpPr>
              <a:grpSpLocks/>
            </p:cNvGrpSpPr>
            <p:nvPr/>
          </p:nvGrpSpPr>
          <p:grpSpPr>
            <a:xfrm>
              <a:off x="9839325" y="3002303"/>
              <a:ext cx="1429385" cy="467359"/>
              <a:chOff x="6035675" y="2957830"/>
              <a:chExt cx="1429385" cy="467359"/>
            </a:xfrm>
          </p:grpSpPr>
          <p:pic>
            <p:nvPicPr>
              <p:cNvPr id="14" name="그림 2" descr="/temp/image67.png">
                <a:extLst>
                  <a:ext uri="{FF2B5EF4-FFF2-40B4-BE49-F238E27FC236}">
                    <a16:creationId xmlns:a16="http://schemas.microsoft.com/office/drawing/2014/main" id="{12B5C686-1E95-41D4-CB3A-30639EC81B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035675" y="2957830"/>
                <a:ext cx="1429385" cy="467359"/>
              </a:xfrm>
              <a:prstGeom prst="rect">
                <a:avLst/>
              </a:prstGeom>
              <a:noFill/>
            </p:spPr>
          </p:pic>
        </p:grpSp>
        <p:sp>
          <p:nvSpPr>
            <p:cNvPr id="13" name="텍스트 상자 1">
              <a:extLst>
                <a:ext uri="{FF2B5EF4-FFF2-40B4-BE49-F238E27FC236}">
                  <a16:creationId xmlns:a16="http://schemas.microsoft.com/office/drawing/2014/main" id="{777EFD9D-0BA5-9EB1-AC1D-6870D7A12537}"/>
                </a:ext>
              </a:extLst>
            </p:cNvPr>
            <p:cNvSpPr txBox="1">
              <a:spLocks/>
            </p:cNvSpPr>
            <p:nvPr/>
          </p:nvSpPr>
          <p:spPr>
            <a:xfrm>
              <a:off x="9880604" y="3065042"/>
              <a:ext cx="1346825" cy="33855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>
                <a:buFontTx/>
                <a:buNone/>
              </a:pPr>
              <a:r>
                <a:rPr lang="ko-KR" altLang="en-US" sz="1600" b="1" spc="-90" dirty="0">
                  <a:solidFill>
                    <a:srgbClr val="1AEBDC"/>
                  </a:solidFill>
                  <a:latin typeface="Elice DigitalBaeum OTF" charset="0"/>
                  <a:cs typeface="Elice DigitalBaeum OTF" charset="0"/>
                </a:rPr>
                <a:t>세부페이지</a:t>
              </a:r>
              <a:endParaRPr lang="ko-KR" altLang="en-US" sz="1600" b="1" dirty="0">
                <a:solidFill>
                  <a:srgbClr val="1AEBDC"/>
                </a:solidFill>
                <a:latin typeface="Elice DigitalBaeum OTF" charset="0"/>
                <a:cs typeface="Elice DigitalBaeum OTF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93E7748-D039-C273-22EA-A9B187181F1C}"/>
              </a:ext>
            </a:extLst>
          </p:cNvPr>
          <p:cNvSpPr txBox="1"/>
          <p:nvPr/>
        </p:nvSpPr>
        <p:spPr>
          <a:xfrm>
            <a:off x="11702028" y="2988943"/>
            <a:ext cx="394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카테고리 별 강의 목록 확인 페이지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D0AC77A-B3EF-38BC-B6C5-A1EBD55600F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955" y="3689514"/>
            <a:ext cx="5384799" cy="273170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6E0FB31-B4A9-E50A-398C-9B2E26CB138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270" y="6421219"/>
            <a:ext cx="5765329" cy="267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32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3028" y="571429"/>
            <a:ext cx="1903821" cy="1145116"/>
            <a:chOff x="4573028" y="571429"/>
            <a:chExt cx="1903821" cy="1145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02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4468" y="562394"/>
            <a:ext cx="1903821" cy="1145116"/>
            <a:chOff x="6524468" y="562394"/>
            <a:chExt cx="1903821" cy="11451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4468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75908" y="571918"/>
            <a:ext cx="1903821" cy="1145116"/>
            <a:chOff x="8475908" y="571918"/>
            <a:chExt cx="1903821" cy="11451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5908" y="571918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36872" y="467156"/>
            <a:ext cx="1903821" cy="1145116"/>
            <a:chOff x="10436872" y="467156"/>
            <a:chExt cx="1903821" cy="11451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36872" y="467156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88311" y="553360"/>
            <a:ext cx="1903821" cy="1145116"/>
            <a:chOff x="12388311" y="553360"/>
            <a:chExt cx="1903821" cy="11451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8831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39751" y="553360"/>
            <a:ext cx="1903821" cy="1145116"/>
            <a:chOff x="14339751" y="553360"/>
            <a:chExt cx="1903821" cy="11451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3975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621588" y="571429"/>
            <a:ext cx="1903821" cy="1145116"/>
            <a:chOff x="2621588" y="571429"/>
            <a:chExt cx="1903821" cy="114511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158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6667" y="571429"/>
            <a:ext cx="1907303" cy="1145116"/>
            <a:chOff x="666667" y="571429"/>
            <a:chExt cx="1907303" cy="11451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667" y="571429"/>
              <a:ext cx="1907303" cy="11451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63744" y="1241860"/>
            <a:ext cx="16952381" cy="8284585"/>
            <a:chOff x="663744" y="1241860"/>
            <a:chExt cx="16952381" cy="828458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3744" y="1241860"/>
              <a:ext cx="16952381" cy="82845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369250" y="9788745"/>
            <a:ext cx="171429" cy="171429"/>
            <a:chOff x="16369250" y="9788745"/>
            <a:chExt cx="171429" cy="17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69250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243572" y="9788745"/>
            <a:ext cx="171429" cy="171429"/>
            <a:chOff x="16243572" y="9788745"/>
            <a:chExt cx="171429" cy="1714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43572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409668" y="2229668"/>
            <a:ext cx="10256999" cy="42857"/>
            <a:chOff x="6409668" y="2229668"/>
            <a:chExt cx="10256999" cy="4285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09668" y="2229668"/>
              <a:ext cx="10256999" cy="4285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308273" y="4634204"/>
            <a:ext cx="5323810" cy="359110"/>
            <a:chOff x="11308273" y="4634204"/>
            <a:chExt cx="5323810" cy="35911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08273" y="4634204"/>
              <a:ext cx="5323810" cy="35911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310052" y="3845247"/>
            <a:ext cx="5333333" cy="844702"/>
            <a:chOff x="11310052" y="3845247"/>
            <a:chExt cx="5333333" cy="84470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10052" y="3845247"/>
              <a:ext cx="5333333" cy="84470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311544" y="4537898"/>
            <a:ext cx="5333333" cy="266029"/>
            <a:chOff x="11311544" y="4537898"/>
            <a:chExt cx="5333333" cy="26602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11544" y="4537898"/>
              <a:ext cx="5333333" cy="26602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295932" y="5152063"/>
            <a:ext cx="5361905" cy="21429"/>
            <a:chOff x="11295932" y="5152063"/>
            <a:chExt cx="5361905" cy="2142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95932" y="5152063"/>
              <a:ext cx="5361905" cy="21429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295932" y="5749982"/>
            <a:ext cx="5361905" cy="21429"/>
            <a:chOff x="11295932" y="5749982"/>
            <a:chExt cx="5361905" cy="21429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95932" y="5749982"/>
              <a:ext cx="5361905" cy="21429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1304762" y="6347900"/>
            <a:ext cx="5361905" cy="21429"/>
            <a:chOff x="11304762" y="6347900"/>
            <a:chExt cx="5361905" cy="21429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6347900"/>
              <a:ext cx="5361905" cy="21429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1304762" y="6945818"/>
            <a:ext cx="5361905" cy="21429"/>
            <a:chOff x="11304762" y="6945818"/>
            <a:chExt cx="5361905" cy="21429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6945818"/>
              <a:ext cx="5361905" cy="21429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1304762" y="7543737"/>
            <a:ext cx="5361905" cy="21429"/>
            <a:chOff x="11304762" y="7543737"/>
            <a:chExt cx="5361905" cy="21429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7543737"/>
              <a:ext cx="5361905" cy="21429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1304762" y="8141655"/>
            <a:ext cx="5361905" cy="21429"/>
            <a:chOff x="11304762" y="8141655"/>
            <a:chExt cx="5361905" cy="21429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8141655"/>
              <a:ext cx="5361905" cy="21429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1295442" y="4524806"/>
            <a:ext cx="5361905" cy="21429"/>
            <a:chOff x="11295442" y="4524806"/>
            <a:chExt cx="5361905" cy="21429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295442" y="4524806"/>
              <a:ext cx="5361905" cy="2142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1281646" y="3816676"/>
            <a:ext cx="5385021" cy="4945229"/>
            <a:chOff x="11281646" y="3816676"/>
            <a:chExt cx="5385021" cy="4945229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281646" y="3816676"/>
              <a:ext cx="5385021" cy="4945229"/>
            </a:xfrm>
            <a:prstGeom prst="rect">
              <a:avLst/>
            </a:prstGeom>
          </p:spPr>
        </p:pic>
      </p:grpSp>
      <p:sp>
        <p:nvSpPr>
          <p:cNvPr id="89" name="Object 89"/>
          <p:cNvSpPr txBox="1"/>
          <p:nvPr/>
        </p:nvSpPr>
        <p:spPr>
          <a:xfrm>
            <a:off x="2953762" y="853631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INDEX</a:t>
            </a:r>
            <a:endParaRPr lang="en-US" dirty="0"/>
          </a:p>
        </p:txBody>
      </p:sp>
      <p:sp>
        <p:nvSpPr>
          <p:cNvPr id="90" name="Object 90"/>
          <p:cNvSpPr txBox="1"/>
          <p:nvPr/>
        </p:nvSpPr>
        <p:spPr>
          <a:xfrm>
            <a:off x="1000582" y="853631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TITLE</a:t>
            </a:r>
            <a:endParaRPr lang="en-US" dirty="0"/>
          </a:p>
        </p:txBody>
      </p:sp>
      <p:sp>
        <p:nvSpPr>
          <p:cNvPr id="91" name="Object 91"/>
          <p:cNvSpPr txBox="1"/>
          <p:nvPr/>
        </p:nvSpPr>
        <p:spPr>
          <a:xfrm>
            <a:off x="1609525" y="2041857"/>
            <a:ext cx="3218441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market Sans Bold" pitchFamily="34" charset="0"/>
              </a:rPr>
              <a:t>기능 설명</a:t>
            </a:r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5599191" y="9803033"/>
            <a:ext cx="2354101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00" kern="0" spc="200" dirty="0">
                <a:solidFill>
                  <a:srgbClr val="C2C2C2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MIRI </a:t>
            </a:r>
            <a:r>
              <a:rPr lang="en-US" sz="1000" kern="0" spc="200" dirty="0">
                <a:solidFill>
                  <a:srgbClr val="C2C2C2"/>
                </a:solidFill>
                <a:latin typeface="G마켓 산스 TTF Medium" panose="02000000000000000000" pitchFamily="2" charset="-127"/>
                <a:cs typeface="Gmarket Sans Medium" pitchFamily="34" charset="0"/>
              </a:rPr>
              <a:t>COMPANY</a:t>
            </a:r>
            <a:endParaRPr lang="en-US" dirty="0"/>
          </a:p>
        </p:txBody>
      </p:sp>
      <p:sp>
        <p:nvSpPr>
          <p:cNvPr id="105" name="Object 105"/>
          <p:cNvSpPr txBox="1"/>
          <p:nvPr/>
        </p:nvSpPr>
        <p:spPr>
          <a:xfrm>
            <a:off x="11388776" y="4707381"/>
            <a:ext cx="515190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pitchFamily="34" charset="0"/>
              </a:rPr>
              <a:t>개별 강의 혹은 로드맵 구매 시 결제하는 페이지</a:t>
            </a:r>
            <a:endParaRPr lang="en-US" altLang="ko-KR" sz="18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Pretendard Medium" pitchFamily="34" charset="0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1853941" y="3968382"/>
            <a:ext cx="4240430" cy="554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00" b="1" kern="0" spc="-100" dirty="0">
                <a:solidFill>
                  <a:srgbClr val="F7F7F7"/>
                </a:solidFill>
                <a:latin typeface="Elice DigitalBaeum OTF" pitchFamily="34" charset="0"/>
                <a:cs typeface="Elice DigitalBaeum OTF" pitchFamily="34" charset="0"/>
              </a:rPr>
              <a:t>Description</a:t>
            </a:r>
            <a:endParaRPr lang="en-US" dirty="0"/>
          </a:p>
        </p:txBody>
      </p:sp>
      <p:sp>
        <p:nvSpPr>
          <p:cNvPr id="108" name="Object 108"/>
          <p:cNvSpPr txBox="1"/>
          <p:nvPr/>
        </p:nvSpPr>
        <p:spPr>
          <a:xfrm>
            <a:off x="184112" y="237911"/>
            <a:ext cx="31482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예일</a:t>
            </a:r>
          </a:p>
          <a:p>
            <a:pPr algn="ctr"/>
            <a:r>
              <a:rPr lang="en-US" sz="800" dirty="0">
                <a:solidFill>
                  <a:srgbClr val="FFFFFF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병원</a:t>
            </a:r>
            <a:endParaRPr lang="en-US" dirty="0"/>
          </a:p>
        </p:txBody>
      </p:sp>
      <p:sp>
        <p:nvSpPr>
          <p:cNvPr id="77" name="Object 97"/>
          <p:cNvSpPr txBox="1"/>
          <p:nvPr/>
        </p:nvSpPr>
        <p:spPr>
          <a:xfrm>
            <a:off x="14671897" y="835563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END</a:t>
            </a:r>
            <a:endParaRPr lang="en-US" dirty="0"/>
          </a:p>
        </p:txBody>
      </p:sp>
      <p:grpSp>
        <p:nvGrpSpPr>
          <p:cNvPr id="23" name="그룹 1013">
            <a:extLst>
              <a:ext uri="{FF2B5EF4-FFF2-40B4-BE49-F238E27FC236}">
                <a16:creationId xmlns:a16="http://schemas.microsoft.com/office/drawing/2014/main" id="{257B700F-CE9B-DD44-7A2B-AAA05F58879D}"/>
              </a:ext>
            </a:extLst>
          </p:cNvPr>
          <p:cNvGrpSpPr/>
          <p:nvPr/>
        </p:nvGrpSpPr>
        <p:grpSpPr>
          <a:xfrm>
            <a:off x="1625631" y="2957685"/>
            <a:ext cx="1428571" cy="466847"/>
            <a:chOff x="1625631" y="2957685"/>
            <a:chExt cx="1428571" cy="466847"/>
          </a:xfrm>
        </p:grpSpPr>
        <p:pic>
          <p:nvPicPr>
            <p:cNvPr id="25" name="Object 38">
              <a:extLst>
                <a:ext uri="{FF2B5EF4-FFF2-40B4-BE49-F238E27FC236}">
                  <a16:creationId xmlns:a16="http://schemas.microsoft.com/office/drawing/2014/main" id="{AED2D66A-29C5-0023-EA20-2FDAF0CAD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25631" y="2957685"/>
              <a:ext cx="1428571" cy="466847"/>
            </a:xfrm>
            <a:prstGeom prst="rect">
              <a:avLst/>
            </a:prstGeom>
          </p:spPr>
        </p:pic>
      </p:grpSp>
      <p:sp>
        <p:nvSpPr>
          <p:cNvPr id="32" name="Object 99">
            <a:extLst>
              <a:ext uri="{FF2B5EF4-FFF2-40B4-BE49-F238E27FC236}">
                <a16:creationId xmlns:a16="http://schemas.microsoft.com/office/drawing/2014/main" id="{DC3E6730-8AF8-731E-5A82-2822E70CD8A8}"/>
              </a:ext>
            </a:extLst>
          </p:cNvPr>
          <p:cNvSpPr txBox="1"/>
          <p:nvPr/>
        </p:nvSpPr>
        <p:spPr>
          <a:xfrm>
            <a:off x="3054202" y="3014376"/>
            <a:ext cx="230581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>
                <a:latin typeface="HY중고딕" panose="02030600000101010101" pitchFamily="18" charset="-127"/>
                <a:ea typeface="HY중고딕" panose="02030600000101010101" pitchFamily="18" charset="-127"/>
              </a:rPr>
              <a:t>인터넷 강의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사이트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4" name="Object 100">
            <a:extLst>
              <a:ext uri="{FF2B5EF4-FFF2-40B4-BE49-F238E27FC236}">
                <a16:creationId xmlns:a16="http://schemas.microsoft.com/office/drawing/2014/main" id="{F3255196-6805-C8D4-06B7-982D7A611126}"/>
              </a:ext>
            </a:extLst>
          </p:cNvPr>
          <p:cNvSpPr txBox="1"/>
          <p:nvPr/>
        </p:nvSpPr>
        <p:spPr>
          <a:xfrm>
            <a:off x="1521149" y="3037248"/>
            <a:ext cx="16640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kern="0" spc="-100" dirty="0" err="1">
                <a:solidFill>
                  <a:srgbClr val="1AEBDC"/>
                </a:solidFill>
                <a:latin typeface="Elice DigitalBaeum OTF" pitchFamily="34" charset="0"/>
                <a:cs typeface="Elice DigitalBaeum OTF" pitchFamily="34" charset="0"/>
              </a:rPr>
              <a:t>프로젝트</a:t>
            </a:r>
            <a:endParaRPr lang="en-US" dirty="0"/>
          </a:p>
        </p:txBody>
      </p:sp>
      <p:sp>
        <p:nvSpPr>
          <p:cNvPr id="35" name="Object 101">
            <a:extLst>
              <a:ext uri="{FF2B5EF4-FFF2-40B4-BE49-F238E27FC236}">
                <a16:creationId xmlns:a16="http://schemas.microsoft.com/office/drawing/2014/main" id="{5B21969F-F3B9-AE93-9D76-6D7F75CEA092}"/>
              </a:ext>
            </a:extLst>
          </p:cNvPr>
          <p:cNvSpPr txBox="1"/>
          <p:nvPr/>
        </p:nvSpPr>
        <p:spPr>
          <a:xfrm>
            <a:off x="7399691" y="3014376"/>
            <a:ext cx="95545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박기도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8" name="Object 103">
            <a:extLst>
              <a:ext uri="{FF2B5EF4-FFF2-40B4-BE49-F238E27FC236}">
                <a16:creationId xmlns:a16="http://schemas.microsoft.com/office/drawing/2014/main" id="{0772863D-663B-BDE1-DCB4-0CC3E64D72B3}"/>
              </a:ext>
            </a:extLst>
          </p:cNvPr>
          <p:cNvSpPr txBox="1"/>
          <p:nvPr/>
        </p:nvSpPr>
        <p:spPr>
          <a:xfrm>
            <a:off x="11744685" y="3014376"/>
            <a:ext cx="243834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강의 결제 페이지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7" name="Object 95">
            <a:extLst>
              <a:ext uri="{FF2B5EF4-FFF2-40B4-BE49-F238E27FC236}">
                <a16:creationId xmlns:a16="http://schemas.microsoft.com/office/drawing/2014/main" id="{4851D7E9-0F9F-F2A9-DC59-32F3A2619531}"/>
              </a:ext>
            </a:extLst>
          </p:cNvPr>
          <p:cNvSpPr txBox="1"/>
          <p:nvPr/>
        </p:nvSpPr>
        <p:spPr>
          <a:xfrm>
            <a:off x="10508173" y="825550"/>
            <a:ext cx="17612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STORY</a:t>
            </a:r>
            <a:r>
              <a:rPr lang="ko-KR" altLang="en-US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 </a:t>
            </a:r>
            <a:r>
              <a:rPr lang="en-US" altLang="ko-KR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BOARD</a:t>
            </a:r>
            <a:endParaRPr lang="en-US" dirty="0"/>
          </a:p>
        </p:txBody>
      </p:sp>
      <p:sp>
        <p:nvSpPr>
          <p:cNvPr id="19" name="Object 47">
            <a:extLst>
              <a:ext uri="{FF2B5EF4-FFF2-40B4-BE49-F238E27FC236}">
                <a16:creationId xmlns:a16="http://schemas.microsoft.com/office/drawing/2014/main" id="{E9D96237-CE01-9405-2583-8760ADDB3B05}"/>
              </a:ext>
            </a:extLst>
          </p:cNvPr>
          <p:cNvSpPr txBox="1"/>
          <p:nvPr/>
        </p:nvSpPr>
        <p:spPr>
          <a:xfrm>
            <a:off x="4497111" y="853631"/>
            <a:ext cx="2074705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</a:rPr>
              <a:t>SERVICE</a:t>
            </a:r>
            <a:endParaRPr lang="en-US" dirty="0"/>
          </a:p>
        </p:txBody>
      </p:sp>
      <p:sp>
        <p:nvSpPr>
          <p:cNvPr id="20" name="Object 48">
            <a:extLst>
              <a:ext uri="{FF2B5EF4-FFF2-40B4-BE49-F238E27FC236}">
                <a16:creationId xmlns:a16="http://schemas.microsoft.com/office/drawing/2014/main" id="{0B66F769-A2BA-671E-D21E-1F0E2ED682A0}"/>
              </a:ext>
            </a:extLst>
          </p:cNvPr>
          <p:cNvSpPr txBox="1"/>
          <p:nvPr/>
        </p:nvSpPr>
        <p:spPr>
          <a:xfrm>
            <a:off x="6533988" y="844597"/>
            <a:ext cx="1884778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BENCH MARKING</a:t>
            </a:r>
            <a:endParaRPr lang="en-US" dirty="0"/>
          </a:p>
        </p:txBody>
      </p:sp>
      <p:sp>
        <p:nvSpPr>
          <p:cNvPr id="22" name="Object 49">
            <a:extLst>
              <a:ext uri="{FF2B5EF4-FFF2-40B4-BE49-F238E27FC236}">
                <a16:creationId xmlns:a16="http://schemas.microsoft.com/office/drawing/2014/main" id="{3B6134D1-5400-36AB-0E9D-019C59301EB1}"/>
              </a:ext>
            </a:extLst>
          </p:cNvPr>
          <p:cNvSpPr txBox="1"/>
          <p:nvPr/>
        </p:nvSpPr>
        <p:spPr>
          <a:xfrm>
            <a:off x="8475900" y="844597"/>
            <a:ext cx="1903830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FLOW CHART</a:t>
            </a:r>
            <a:endParaRPr lang="en-US" dirty="0"/>
          </a:p>
        </p:txBody>
      </p:sp>
      <p:sp>
        <p:nvSpPr>
          <p:cNvPr id="39" name="Object 51">
            <a:extLst>
              <a:ext uri="{FF2B5EF4-FFF2-40B4-BE49-F238E27FC236}">
                <a16:creationId xmlns:a16="http://schemas.microsoft.com/office/drawing/2014/main" id="{F82429A3-4A21-94EA-D0DC-3671C08BFFDB}"/>
              </a:ext>
            </a:extLst>
          </p:cNvPr>
          <p:cNvSpPr txBox="1"/>
          <p:nvPr/>
        </p:nvSpPr>
        <p:spPr>
          <a:xfrm>
            <a:off x="12507211" y="835563"/>
            <a:ext cx="1665990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DASHBOARD</a:t>
            </a:r>
            <a:endParaRPr 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06D5D8C-29CB-CE8E-0FCA-A1EBA70D47C0}"/>
              </a:ext>
            </a:extLst>
          </p:cNvPr>
          <p:cNvGrpSpPr/>
          <p:nvPr/>
        </p:nvGrpSpPr>
        <p:grpSpPr>
          <a:xfrm>
            <a:off x="5976825" y="2957685"/>
            <a:ext cx="1428571" cy="466847"/>
            <a:chOff x="5657375" y="2957685"/>
            <a:chExt cx="1428571" cy="466847"/>
          </a:xfrm>
        </p:grpSpPr>
        <p:grpSp>
          <p:nvGrpSpPr>
            <p:cNvPr id="4" name="그룹 1014">
              <a:extLst>
                <a:ext uri="{FF2B5EF4-FFF2-40B4-BE49-F238E27FC236}">
                  <a16:creationId xmlns:a16="http://schemas.microsoft.com/office/drawing/2014/main" id="{5E3C13DB-560A-8A57-60B1-7E4F45499F93}"/>
                </a:ext>
              </a:extLst>
            </p:cNvPr>
            <p:cNvGrpSpPr/>
            <p:nvPr/>
          </p:nvGrpSpPr>
          <p:grpSpPr>
            <a:xfrm>
              <a:off x="5657375" y="2957685"/>
              <a:ext cx="1428571" cy="466847"/>
              <a:chOff x="5657375" y="2957685"/>
              <a:chExt cx="1428571" cy="466847"/>
            </a:xfrm>
          </p:grpSpPr>
          <p:pic>
            <p:nvPicPr>
              <p:cNvPr id="8" name="Object 41">
                <a:extLst>
                  <a:ext uri="{FF2B5EF4-FFF2-40B4-BE49-F238E27FC236}">
                    <a16:creationId xmlns:a16="http://schemas.microsoft.com/office/drawing/2014/main" id="{35F8E83B-6130-3A30-3C3A-38F2C8E3B3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657375" y="2957685"/>
                <a:ext cx="1428571" cy="466847"/>
              </a:xfrm>
              <a:prstGeom prst="rect">
                <a:avLst/>
              </a:prstGeom>
            </p:spPr>
          </p:pic>
        </p:grpSp>
        <p:sp>
          <p:nvSpPr>
            <p:cNvPr id="5" name="Object 102">
              <a:extLst>
                <a:ext uri="{FF2B5EF4-FFF2-40B4-BE49-F238E27FC236}">
                  <a16:creationId xmlns:a16="http://schemas.microsoft.com/office/drawing/2014/main" id="{ECC2BABD-DB88-CCD5-0272-EFCAA12EF826}"/>
                </a:ext>
              </a:extLst>
            </p:cNvPr>
            <p:cNvSpPr txBox="1"/>
            <p:nvPr/>
          </p:nvSpPr>
          <p:spPr>
            <a:xfrm>
              <a:off x="5785219" y="3019574"/>
              <a:ext cx="1179503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600" b="1" kern="0" spc="-100" dirty="0">
                  <a:solidFill>
                    <a:srgbClr val="1AEBDC"/>
                  </a:solidFill>
                  <a:latin typeface="Elice DigitalBaeum OTF" pitchFamily="34" charset="0"/>
                  <a:cs typeface="Elice DigitalBaeum OTF" pitchFamily="34" charset="0"/>
                </a:rPr>
                <a:t>담당자</a:t>
              </a:r>
              <a:endParaRPr 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258F354-24CA-E6AA-F9B5-5D525A38DAAA}"/>
              </a:ext>
            </a:extLst>
          </p:cNvPr>
          <p:cNvGrpSpPr/>
          <p:nvPr/>
        </p:nvGrpSpPr>
        <p:grpSpPr>
          <a:xfrm>
            <a:off x="10260355" y="2972752"/>
            <a:ext cx="1429385" cy="467359"/>
            <a:chOff x="9839325" y="3002303"/>
            <a:chExt cx="1429385" cy="467359"/>
          </a:xfrm>
        </p:grpSpPr>
        <p:grpSp>
          <p:nvGrpSpPr>
            <p:cNvPr id="11" name="그룹 3">
              <a:extLst>
                <a:ext uri="{FF2B5EF4-FFF2-40B4-BE49-F238E27FC236}">
                  <a16:creationId xmlns:a16="http://schemas.microsoft.com/office/drawing/2014/main" id="{DF20AAB3-8D0E-A3B4-8E17-BF696F23B0F8}"/>
                </a:ext>
              </a:extLst>
            </p:cNvPr>
            <p:cNvGrpSpPr>
              <a:grpSpLocks/>
            </p:cNvGrpSpPr>
            <p:nvPr/>
          </p:nvGrpSpPr>
          <p:grpSpPr>
            <a:xfrm>
              <a:off x="9839325" y="3002303"/>
              <a:ext cx="1429385" cy="467359"/>
              <a:chOff x="6035675" y="2957830"/>
              <a:chExt cx="1429385" cy="467359"/>
            </a:xfrm>
          </p:grpSpPr>
          <p:pic>
            <p:nvPicPr>
              <p:cNvPr id="14" name="그림 2" descr="/temp/image67.png">
                <a:extLst>
                  <a:ext uri="{FF2B5EF4-FFF2-40B4-BE49-F238E27FC236}">
                    <a16:creationId xmlns:a16="http://schemas.microsoft.com/office/drawing/2014/main" id="{03719BFE-B813-FBD7-7380-8CCB27861F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035675" y="2957830"/>
                <a:ext cx="1429385" cy="467359"/>
              </a:xfrm>
              <a:prstGeom prst="rect">
                <a:avLst/>
              </a:prstGeom>
              <a:noFill/>
            </p:spPr>
          </p:pic>
        </p:grpSp>
        <p:sp>
          <p:nvSpPr>
            <p:cNvPr id="13" name="텍스트 상자 1">
              <a:extLst>
                <a:ext uri="{FF2B5EF4-FFF2-40B4-BE49-F238E27FC236}">
                  <a16:creationId xmlns:a16="http://schemas.microsoft.com/office/drawing/2014/main" id="{492A23CE-9F6D-CCCC-5BED-3BE14924C76F}"/>
                </a:ext>
              </a:extLst>
            </p:cNvPr>
            <p:cNvSpPr txBox="1">
              <a:spLocks/>
            </p:cNvSpPr>
            <p:nvPr/>
          </p:nvSpPr>
          <p:spPr>
            <a:xfrm>
              <a:off x="9880604" y="3065042"/>
              <a:ext cx="1346825" cy="33855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>
                <a:buFontTx/>
                <a:buNone/>
              </a:pPr>
              <a:r>
                <a:rPr lang="ko-KR" altLang="en-US" sz="1600" b="1" spc="-90" dirty="0">
                  <a:solidFill>
                    <a:srgbClr val="1AEBDC"/>
                  </a:solidFill>
                  <a:latin typeface="Elice DigitalBaeum OTF" charset="0"/>
                  <a:cs typeface="Elice DigitalBaeum OTF" charset="0"/>
                </a:rPr>
                <a:t>세부페이지</a:t>
              </a:r>
              <a:endParaRPr lang="ko-KR" altLang="en-US" sz="1600" b="1" dirty="0">
                <a:solidFill>
                  <a:srgbClr val="1AEBDC"/>
                </a:solidFill>
                <a:latin typeface="Elice DigitalBaeum OTF" charset="0"/>
                <a:cs typeface="Elice DigitalBaeum OTF" charset="0"/>
              </a:endParaRPr>
            </a:p>
          </p:txBody>
        </p:sp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id="{1BEA7688-70C3-449F-F6E4-19E4EF46AB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903" y="3816675"/>
            <a:ext cx="8460452" cy="494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70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3028" y="571429"/>
            <a:ext cx="1903821" cy="1145116"/>
            <a:chOff x="4573028" y="571429"/>
            <a:chExt cx="1903821" cy="1145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02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4468" y="562394"/>
            <a:ext cx="1903821" cy="1145116"/>
            <a:chOff x="6524468" y="562394"/>
            <a:chExt cx="1903821" cy="11451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4468" y="562394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75908" y="571918"/>
            <a:ext cx="1903821" cy="1145116"/>
            <a:chOff x="8475908" y="571918"/>
            <a:chExt cx="1903821" cy="11451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5908" y="571918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36872" y="467156"/>
            <a:ext cx="1903821" cy="1145116"/>
            <a:chOff x="10436872" y="467156"/>
            <a:chExt cx="1903821" cy="11451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36872" y="467156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88311" y="553360"/>
            <a:ext cx="1903821" cy="1145116"/>
            <a:chOff x="12388311" y="553360"/>
            <a:chExt cx="1903821" cy="11451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8831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39751" y="553360"/>
            <a:ext cx="1903821" cy="1145116"/>
            <a:chOff x="14339751" y="553360"/>
            <a:chExt cx="1903821" cy="11451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39751" y="553360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621588" y="571429"/>
            <a:ext cx="1903821" cy="1145116"/>
            <a:chOff x="2621588" y="571429"/>
            <a:chExt cx="1903821" cy="114511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1588" y="571429"/>
              <a:ext cx="1903821" cy="11451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6667" y="571429"/>
            <a:ext cx="1907303" cy="1145116"/>
            <a:chOff x="666667" y="571429"/>
            <a:chExt cx="1907303" cy="11451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667" y="571429"/>
              <a:ext cx="1907303" cy="11451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63744" y="1241860"/>
            <a:ext cx="16952381" cy="8284585"/>
            <a:chOff x="663744" y="1241860"/>
            <a:chExt cx="16952381" cy="828458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3744" y="1241860"/>
              <a:ext cx="16952381" cy="82845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369250" y="9788745"/>
            <a:ext cx="171429" cy="171429"/>
            <a:chOff x="16369250" y="9788745"/>
            <a:chExt cx="171429" cy="17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69250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243572" y="9788745"/>
            <a:ext cx="171429" cy="171429"/>
            <a:chOff x="16243572" y="9788745"/>
            <a:chExt cx="171429" cy="1714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43572" y="9788745"/>
              <a:ext cx="171429" cy="17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409668" y="2229668"/>
            <a:ext cx="10256999" cy="42857"/>
            <a:chOff x="6409668" y="2229668"/>
            <a:chExt cx="10256999" cy="4285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09668" y="2229668"/>
              <a:ext cx="10256999" cy="4285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308273" y="4634204"/>
            <a:ext cx="5323810" cy="359110"/>
            <a:chOff x="11308273" y="4634204"/>
            <a:chExt cx="5323810" cy="35911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08273" y="4634204"/>
              <a:ext cx="5323810" cy="35911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310052" y="3845247"/>
            <a:ext cx="5333333" cy="844702"/>
            <a:chOff x="11310052" y="3845247"/>
            <a:chExt cx="5333333" cy="84470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10052" y="3845247"/>
              <a:ext cx="5333333" cy="84470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311544" y="4537898"/>
            <a:ext cx="5333333" cy="266029"/>
            <a:chOff x="11311544" y="4537898"/>
            <a:chExt cx="5333333" cy="26602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11544" y="4537898"/>
              <a:ext cx="5333333" cy="26602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295932" y="5152063"/>
            <a:ext cx="5361905" cy="21429"/>
            <a:chOff x="11295932" y="5152063"/>
            <a:chExt cx="5361905" cy="2142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95932" y="5152063"/>
              <a:ext cx="5361905" cy="21429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295932" y="5749982"/>
            <a:ext cx="5361905" cy="21429"/>
            <a:chOff x="11295932" y="5749982"/>
            <a:chExt cx="5361905" cy="21429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95932" y="5749982"/>
              <a:ext cx="5361905" cy="21429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1304762" y="6347900"/>
            <a:ext cx="5361905" cy="21429"/>
            <a:chOff x="11304762" y="6347900"/>
            <a:chExt cx="5361905" cy="21429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6347900"/>
              <a:ext cx="5361905" cy="21429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1304762" y="6945818"/>
            <a:ext cx="5361905" cy="21429"/>
            <a:chOff x="11304762" y="6945818"/>
            <a:chExt cx="5361905" cy="21429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6945818"/>
              <a:ext cx="5361905" cy="21429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1304762" y="7543737"/>
            <a:ext cx="5361905" cy="21429"/>
            <a:chOff x="11304762" y="7543737"/>
            <a:chExt cx="5361905" cy="21429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7543737"/>
              <a:ext cx="5361905" cy="21429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1304762" y="8141655"/>
            <a:ext cx="5361905" cy="21429"/>
            <a:chOff x="11304762" y="8141655"/>
            <a:chExt cx="5361905" cy="21429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4762" y="8141655"/>
              <a:ext cx="5361905" cy="21429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1295442" y="4524806"/>
            <a:ext cx="5361905" cy="21429"/>
            <a:chOff x="11295442" y="4524806"/>
            <a:chExt cx="5361905" cy="21429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295442" y="4524806"/>
              <a:ext cx="5361905" cy="2142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1281646" y="3816676"/>
            <a:ext cx="5385021" cy="4945229"/>
            <a:chOff x="11281646" y="3816676"/>
            <a:chExt cx="5385021" cy="4945229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281646" y="3816676"/>
              <a:ext cx="5385021" cy="4945229"/>
            </a:xfrm>
            <a:prstGeom prst="rect">
              <a:avLst/>
            </a:prstGeom>
          </p:spPr>
        </p:pic>
      </p:grpSp>
      <p:sp>
        <p:nvSpPr>
          <p:cNvPr id="89" name="Object 89"/>
          <p:cNvSpPr txBox="1"/>
          <p:nvPr/>
        </p:nvSpPr>
        <p:spPr>
          <a:xfrm>
            <a:off x="2953762" y="853631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INDEX</a:t>
            </a:r>
            <a:endParaRPr lang="en-US" dirty="0"/>
          </a:p>
        </p:txBody>
      </p:sp>
      <p:sp>
        <p:nvSpPr>
          <p:cNvPr id="90" name="Object 90"/>
          <p:cNvSpPr txBox="1"/>
          <p:nvPr/>
        </p:nvSpPr>
        <p:spPr>
          <a:xfrm>
            <a:off x="1000582" y="853631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TITLE</a:t>
            </a:r>
            <a:endParaRPr lang="en-US" dirty="0"/>
          </a:p>
        </p:txBody>
      </p:sp>
      <p:sp>
        <p:nvSpPr>
          <p:cNvPr id="91" name="Object 91"/>
          <p:cNvSpPr txBox="1"/>
          <p:nvPr/>
        </p:nvSpPr>
        <p:spPr>
          <a:xfrm>
            <a:off x="1609524" y="2041857"/>
            <a:ext cx="2583711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market Sans Bold" pitchFamily="34" charset="0"/>
              </a:rPr>
              <a:t>기능 설명</a:t>
            </a:r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5599191" y="9803033"/>
            <a:ext cx="2354101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00" kern="0" spc="200" dirty="0">
                <a:solidFill>
                  <a:srgbClr val="C2C2C2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MIRI </a:t>
            </a:r>
            <a:r>
              <a:rPr lang="en-US" sz="1000" kern="0" spc="200" dirty="0">
                <a:solidFill>
                  <a:srgbClr val="C2C2C2"/>
                </a:solidFill>
                <a:latin typeface="G마켓 산스 TTF Medium" panose="02000000000000000000" pitchFamily="2" charset="-127"/>
                <a:cs typeface="Gmarket Sans Medium" pitchFamily="34" charset="0"/>
              </a:rPr>
              <a:t>COMPANY</a:t>
            </a:r>
            <a:endParaRPr lang="en-US" dirty="0"/>
          </a:p>
        </p:txBody>
      </p:sp>
      <p:sp>
        <p:nvSpPr>
          <p:cNvPr id="105" name="Object 105"/>
          <p:cNvSpPr txBox="1"/>
          <p:nvPr/>
        </p:nvSpPr>
        <p:spPr>
          <a:xfrm>
            <a:off x="11388776" y="4707381"/>
            <a:ext cx="339402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pitchFamily="34" charset="0"/>
              </a:rPr>
              <a:t>자신이 수강한 강의 선택</a:t>
            </a:r>
            <a:endParaRPr lang="en-US" altLang="ko-KR" sz="18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Pretendard Medium" pitchFamily="34" charset="0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1853941" y="3968382"/>
            <a:ext cx="4240430" cy="554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00" b="1" kern="0" spc="-100" dirty="0">
                <a:solidFill>
                  <a:srgbClr val="F7F7F7"/>
                </a:solidFill>
                <a:latin typeface="Elice DigitalBaeum OTF" pitchFamily="34" charset="0"/>
                <a:cs typeface="Elice DigitalBaeum OTF" pitchFamily="34" charset="0"/>
              </a:rPr>
              <a:t>Description</a:t>
            </a:r>
            <a:endParaRPr lang="en-US" dirty="0"/>
          </a:p>
        </p:txBody>
      </p:sp>
      <p:sp>
        <p:nvSpPr>
          <p:cNvPr id="108" name="Object 108"/>
          <p:cNvSpPr txBox="1"/>
          <p:nvPr/>
        </p:nvSpPr>
        <p:spPr>
          <a:xfrm>
            <a:off x="184112" y="237911"/>
            <a:ext cx="31482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예일</a:t>
            </a:r>
          </a:p>
          <a:p>
            <a:pPr algn="ctr"/>
            <a:r>
              <a:rPr lang="en-US" sz="800" dirty="0">
                <a:solidFill>
                  <a:srgbClr val="FFFFFF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병원</a:t>
            </a:r>
            <a:endParaRPr lang="en-US" dirty="0"/>
          </a:p>
        </p:txBody>
      </p:sp>
      <p:sp>
        <p:nvSpPr>
          <p:cNvPr id="7" name="Object 105">
            <a:extLst>
              <a:ext uri="{FF2B5EF4-FFF2-40B4-BE49-F238E27FC236}">
                <a16:creationId xmlns:a16="http://schemas.microsoft.com/office/drawing/2014/main" id="{203C3FAA-51BB-3303-5489-0C2A0253961C}"/>
              </a:ext>
            </a:extLst>
          </p:cNvPr>
          <p:cNvSpPr txBox="1"/>
          <p:nvPr/>
        </p:nvSpPr>
        <p:spPr>
          <a:xfrm>
            <a:off x="11388775" y="5295776"/>
            <a:ext cx="438462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pitchFamily="34" charset="0"/>
              </a:rPr>
              <a:t>2.  </a:t>
            </a:r>
            <a:r>
              <a:rPr lang="ko-KR" altLang="en-US" sz="18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Pretendard Medium" pitchFamily="34" charset="0"/>
              </a:rPr>
              <a:t>해당 강의에 대한 평가 작성 및 등록</a:t>
            </a:r>
            <a:endParaRPr lang="en-US" altLang="ko-KR" sz="18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Pretendard ExtraLight" pitchFamily="34" charset="0"/>
            </a:endParaRPr>
          </a:p>
        </p:txBody>
      </p:sp>
      <p:sp>
        <p:nvSpPr>
          <p:cNvPr id="77" name="Object 97"/>
          <p:cNvSpPr txBox="1"/>
          <p:nvPr/>
        </p:nvSpPr>
        <p:spPr>
          <a:xfrm>
            <a:off x="14671897" y="835563"/>
            <a:ext cx="123947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000000"/>
                </a:solidFill>
                <a:latin typeface="G마켓 산스 TTF Bold" panose="02000000000000000000" pitchFamily="2" charset="-127"/>
                <a:cs typeface="Gmarket Sans Bold" pitchFamily="34" charset="0"/>
              </a:rPr>
              <a:t>END</a:t>
            </a:r>
            <a:endParaRPr lang="en-US" dirty="0"/>
          </a:p>
        </p:txBody>
      </p:sp>
      <p:grpSp>
        <p:nvGrpSpPr>
          <p:cNvPr id="23" name="그룹 1013">
            <a:extLst>
              <a:ext uri="{FF2B5EF4-FFF2-40B4-BE49-F238E27FC236}">
                <a16:creationId xmlns:a16="http://schemas.microsoft.com/office/drawing/2014/main" id="{257B700F-CE9B-DD44-7A2B-AAA05F58879D}"/>
              </a:ext>
            </a:extLst>
          </p:cNvPr>
          <p:cNvGrpSpPr/>
          <p:nvPr/>
        </p:nvGrpSpPr>
        <p:grpSpPr>
          <a:xfrm>
            <a:off x="1625631" y="2957685"/>
            <a:ext cx="1428571" cy="466847"/>
            <a:chOff x="1625631" y="2957685"/>
            <a:chExt cx="1428571" cy="466847"/>
          </a:xfrm>
        </p:grpSpPr>
        <p:pic>
          <p:nvPicPr>
            <p:cNvPr id="25" name="Object 38">
              <a:extLst>
                <a:ext uri="{FF2B5EF4-FFF2-40B4-BE49-F238E27FC236}">
                  <a16:creationId xmlns:a16="http://schemas.microsoft.com/office/drawing/2014/main" id="{AED2D66A-29C5-0023-EA20-2FDAF0CAD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25631" y="2957685"/>
              <a:ext cx="1428571" cy="466847"/>
            </a:xfrm>
            <a:prstGeom prst="rect">
              <a:avLst/>
            </a:prstGeom>
          </p:spPr>
        </p:pic>
      </p:grpSp>
      <p:sp>
        <p:nvSpPr>
          <p:cNvPr id="32" name="Object 99">
            <a:extLst>
              <a:ext uri="{FF2B5EF4-FFF2-40B4-BE49-F238E27FC236}">
                <a16:creationId xmlns:a16="http://schemas.microsoft.com/office/drawing/2014/main" id="{DC3E6730-8AF8-731E-5A82-2822E70CD8A8}"/>
              </a:ext>
            </a:extLst>
          </p:cNvPr>
          <p:cNvSpPr txBox="1"/>
          <p:nvPr/>
        </p:nvSpPr>
        <p:spPr>
          <a:xfrm>
            <a:off x="3054202" y="3003793"/>
            <a:ext cx="265451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인터넷 강의 사이트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4" name="Object 100">
            <a:extLst>
              <a:ext uri="{FF2B5EF4-FFF2-40B4-BE49-F238E27FC236}">
                <a16:creationId xmlns:a16="http://schemas.microsoft.com/office/drawing/2014/main" id="{F3255196-6805-C8D4-06B7-982D7A611126}"/>
              </a:ext>
            </a:extLst>
          </p:cNvPr>
          <p:cNvSpPr txBox="1"/>
          <p:nvPr/>
        </p:nvSpPr>
        <p:spPr>
          <a:xfrm>
            <a:off x="1521149" y="3037248"/>
            <a:ext cx="16640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kern="0" spc="-100" dirty="0" err="1">
                <a:solidFill>
                  <a:srgbClr val="1AEBDC"/>
                </a:solidFill>
                <a:latin typeface="Elice DigitalBaeum OTF" pitchFamily="34" charset="0"/>
                <a:cs typeface="Elice DigitalBaeum OTF" pitchFamily="34" charset="0"/>
              </a:rPr>
              <a:t>프로젝트</a:t>
            </a:r>
            <a:endParaRPr lang="en-US" dirty="0"/>
          </a:p>
        </p:txBody>
      </p:sp>
      <p:sp>
        <p:nvSpPr>
          <p:cNvPr id="35" name="Object 101">
            <a:extLst>
              <a:ext uri="{FF2B5EF4-FFF2-40B4-BE49-F238E27FC236}">
                <a16:creationId xmlns:a16="http://schemas.microsoft.com/office/drawing/2014/main" id="{5B21969F-F3B9-AE93-9D76-6D7F75CEA092}"/>
              </a:ext>
            </a:extLst>
          </p:cNvPr>
          <p:cNvSpPr txBox="1"/>
          <p:nvPr/>
        </p:nvSpPr>
        <p:spPr>
          <a:xfrm>
            <a:off x="7405396" y="2988796"/>
            <a:ext cx="108973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박기도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081BB2-A0CF-84F2-864C-9530ACDA6333}"/>
              </a:ext>
            </a:extLst>
          </p:cNvPr>
          <p:cNvGrpSpPr/>
          <p:nvPr/>
        </p:nvGrpSpPr>
        <p:grpSpPr>
          <a:xfrm>
            <a:off x="5976825" y="2957685"/>
            <a:ext cx="1428571" cy="466847"/>
            <a:chOff x="5657375" y="2957685"/>
            <a:chExt cx="1428571" cy="466847"/>
          </a:xfrm>
        </p:grpSpPr>
        <p:grpSp>
          <p:nvGrpSpPr>
            <p:cNvPr id="26" name="그룹 1014">
              <a:extLst>
                <a:ext uri="{FF2B5EF4-FFF2-40B4-BE49-F238E27FC236}">
                  <a16:creationId xmlns:a16="http://schemas.microsoft.com/office/drawing/2014/main" id="{FB92FAAB-A2B7-D12D-1C74-59CA7FE06476}"/>
                </a:ext>
              </a:extLst>
            </p:cNvPr>
            <p:cNvGrpSpPr/>
            <p:nvPr/>
          </p:nvGrpSpPr>
          <p:grpSpPr>
            <a:xfrm>
              <a:off x="5657375" y="2957685"/>
              <a:ext cx="1428571" cy="466847"/>
              <a:chOff x="5657375" y="2957685"/>
              <a:chExt cx="1428571" cy="466847"/>
            </a:xfrm>
          </p:grpSpPr>
          <p:pic>
            <p:nvPicPr>
              <p:cNvPr id="28" name="Object 41">
                <a:extLst>
                  <a:ext uri="{FF2B5EF4-FFF2-40B4-BE49-F238E27FC236}">
                    <a16:creationId xmlns:a16="http://schemas.microsoft.com/office/drawing/2014/main" id="{D56F9020-8993-07CC-EF3A-46992E7B9F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657375" y="2957685"/>
                <a:ext cx="1428571" cy="466847"/>
              </a:xfrm>
              <a:prstGeom prst="rect">
                <a:avLst/>
              </a:prstGeom>
            </p:spPr>
          </p:pic>
        </p:grpSp>
        <p:sp>
          <p:nvSpPr>
            <p:cNvPr id="37" name="Object 102">
              <a:extLst>
                <a:ext uri="{FF2B5EF4-FFF2-40B4-BE49-F238E27FC236}">
                  <a16:creationId xmlns:a16="http://schemas.microsoft.com/office/drawing/2014/main" id="{925FFA5E-407E-EF87-F882-0ED909273E1F}"/>
                </a:ext>
              </a:extLst>
            </p:cNvPr>
            <p:cNvSpPr txBox="1"/>
            <p:nvPr/>
          </p:nvSpPr>
          <p:spPr>
            <a:xfrm>
              <a:off x="5785219" y="3019574"/>
              <a:ext cx="1179503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600" b="1" kern="0" spc="-100" dirty="0">
                  <a:solidFill>
                    <a:srgbClr val="1AEBDC"/>
                  </a:solidFill>
                  <a:latin typeface="Elice DigitalBaeum OTF" pitchFamily="34" charset="0"/>
                  <a:cs typeface="Elice DigitalBaeum OTF" pitchFamily="34" charset="0"/>
                </a:rPr>
                <a:t>담당자</a:t>
              </a:r>
              <a:endParaRPr lang="en-US" dirty="0"/>
            </a:p>
          </p:txBody>
        </p:sp>
      </p:grpSp>
      <p:sp>
        <p:nvSpPr>
          <p:cNvPr id="38" name="Object 103">
            <a:extLst>
              <a:ext uri="{FF2B5EF4-FFF2-40B4-BE49-F238E27FC236}">
                <a16:creationId xmlns:a16="http://schemas.microsoft.com/office/drawing/2014/main" id="{0772863D-663B-BDE1-DCB4-0CC3E64D72B3}"/>
              </a:ext>
            </a:extLst>
          </p:cNvPr>
          <p:cNvSpPr txBox="1"/>
          <p:nvPr/>
        </p:nvSpPr>
        <p:spPr>
          <a:xfrm>
            <a:off x="11690684" y="3028850"/>
            <a:ext cx="250464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수강 후기 게시판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7" name="Object 95">
            <a:extLst>
              <a:ext uri="{FF2B5EF4-FFF2-40B4-BE49-F238E27FC236}">
                <a16:creationId xmlns:a16="http://schemas.microsoft.com/office/drawing/2014/main" id="{4851D7E9-0F9F-F2A9-DC59-32F3A2619531}"/>
              </a:ext>
            </a:extLst>
          </p:cNvPr>
          <p:cNvSpPr txBox="1"/>
          <p:nvPr/>
        </p:nvSpPr>
        <p:spPr>
          <a:xfrm>
            <a:off x="10508173" y="825550"/>
            <a:ext cx="17612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STORY</a:t>
            </a:r>
            <a:r>
              <a:rPr lang="ko-KR" altLang="en-US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 </a:t>
            </a:r>
            <a:r>
              <a:rPr lang="en-US" altLang="ko-KR" sz="1000" kern="0" spc="100" dirty="0">
                <a:solidFill>
                  <a:srgbClr val="1AEBDC"/>
                </a:solidFill>
                <a:latin typeface="G마켓 산스 TTF Bold" panose="02000000000000000000" pitchFamily="2" charset="-127"/>
              </a:rPr>
              <a:t>BOARD</a:t>
            </a:r>
            <a:endParaRPr lang="en-US" dirty="0"/>
          </a:p>
        </p:txBody>
      </p:sp>
      <p:sp>
        <p:nvSpPr>
          <p:cNvPr id="19" name="Object 47">
            <a:extLst>
              <a:ext uri="{FF2B5EF4-FFF2-40B4-BE49-F238E27FC236}">
                <a16:creationId xmlns:a16="http://schemas.microsoft.com/office/drawing/2014/main" id="{E9D96237-CE01-9405-2583-8760ADDB3B05}"/>
              </a:ext>
            </a:extLst>
          </p:cNvPr>
          <p:cNvSpPr txBox="1"/>
          <p:nvPr/>
        </p:nvSpPr>
        <p:spPr>
          <a:xfrm>
            <a:off x="4497111" y="853631"/>
            <a:ext cx="2074705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</a:rPr>
              <a:t>SERVICE</a:t>
            </a:r>
            <a:endParaRPr lang="en-US" dirty="0"/>
          </a:p>
        </p:txBody>
      </p:sp>
      <p:sp>
        <p:nvSpPr>
          <p:cNvPr id="20" name="Object 48">
            <a:extLst>
              <a:ext uri="{FF2B5EF4-FFF2-40B4-BE49-F238E27FC236}">
                <a16:creationId xmlns:a16="http://schemas.microsoft.com/office/drawing/2014/main" id="{0B66F769-A2BA-671E-D21E-1F0E2ED682A0}"/>
              </a:ext>
            </a:extLst>
          </p:cNvPr>
          <p:cNvSpPr txBox="1"/>
          <p:nvPr/>
        </p:nvSpPr>
        <p:spPr>
          <a:xfrm>
            <a:off x="6533988" y="844597"/>
            <a:ext cx="1884778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BENCH MARKING</a:t>
            </a:r>
            <a:endParaRPr lang="en-US" dirty="0"/>
          </a:p>
        </p:txBody>
      </p:sp>
      <p:sp>
        <p:nvSpPr>
          <p:cNvPr id="22" name="Object 49">
            <a:extLst>
              <a:ext uri="{FF2B5EF4-FFF2-40B4-BE49-F238E27FC236}">
                <a16:creationId xmlns:a16="http://schemas.microsoft.com/office/drawing/2014/main" id="{3B6134D1-5400-36AB-0E9D-019C59301EB1}"/>
              </a:ext>
            </a:extLst>
          </p:cNvPr>
          <p:cNvSpPr txBox="1"/>
          <p:nvPr/>
        </p:nvSpPr>
        <p:spPr>
          <a:xfrm>
            <a:off x="8475900" y="844597"/>
            <a:ext cx="1903830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FLOW CHART</a:t>
            </a:r>
            <a:endParaRPr lang="en-US" dirty="0"/>
          </a:p>
        </p:txBody>
      </p:sp>
      <p:sp>
        <p:nvSpPr>
          <p:cNvPr id="39" name="Object 51">
            <a:extLst>
              <a:ext uri="{FF2B5EF4-FFF2-40B4-BE49-F238E27FC236}">
                <a16:creationId xmlns:a16="http://schemas.microsoft.com/office/drawing/2014/main" id="{F82429A3-4A21-94EA-D0DC-3671C08BFFDB}"/>
              </a:ext>
            </a:extLst>
          </p:cNvPr>
          <p:cNvSpPr txBox="1"/>
          <p:nvPr/>
        </p:nvSpPr>
        <p:spPr>
          <a:xfrm>
            <a:off x="12507211" y="835563"/>
            <a:ext cx="1665990" cy="2462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000" kern="0" spc="100" dirty="0">
                <a:solidFill>
                  <a:srgbClr val="000000"/>
                </a:solidFill>
                <a:latin typeface="G마켓 산스 TTF Bold"/>
                <a:cs typeface="Gmarket Sans Bold"/>
              </a:rPr>
              <a:t>DASHBOARD</a:t>
            </a:r>
            <a:endParaRPr 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51BA496-DC5F-B3CC-CCF6-72576C6B7EEE}"/>
              </a:ext>
            </a:extLst>
          </p:cNvPr>
          <p:cNvGrpSpPr/>
          <p:nvPr/>
        </p:nvGrpSpPr>
        <p:grpSpPr>
          <a:xfrm>
            <a:off x="10260355" y="2972752"/>
            <a:ext cx="1429385" cy="467359"/>
            <a:chOff x="9839325" y="3002303"/>
            <a:chExt cx="1429385" cy="467359"/>
          </a:xfrm>
        </p:grpSpPr>
        <p:grpSp>
          <p:nvGrpSpPr>
            <p:cNvPr id="10" name="그룹 3">
              <a:extLst>
                <a:ext uri="{FF2B5EF4-FFF2-40B4-BE49-F238E27FC236}">
                  <a16:creationId xmlns:a16="http://schemas.microsoft.com/office/drawing/2014/main" id="{D8A27F5F-BB82-2E92-ACA1-363992DE4277}"/>
                </a:ext>
              </a:extLst>
            </p:cNvPr>
            <p:cNvGrpSpPr>
              <a:grpSpLocks/>
            </p:cNvGrpSpPr>
            <p:nvPr/>
          </p:nvGrpSpPr>
          <p:grpSpPr>
            <a:xfrm>
              <a:off x="9839325" y="3002303"/>
              <a:ext cx="1429385" cy="467359"/>
              <a:chOff x="6035675" y="2957830"/>
              <a:chExt cx="1429385" cy="467359"/>
            </a:xfrm>
          </p:grpSpPr>
          <p:pic>
            <p:nvPicPr>
              <p:cNvPr id="13" name="그림 2" descr="/temp/image67.png">
                <a:extLst>
                  <a:ext uri="{FF2B5EF4-FFF2-40B4-BE49-F238E27FC236}">
                    <a16:creationId xmlns:a16="http://schemas.microsoft.com/office/drawing/2014/main" id="{3314C77A-1AA3-10D8-69E5-179183867A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035675" y="2957830"/>
                <a:ext cx="1429385" cy="467359"/>
              </a:xfrm>
              <a:prstGeom prst="rect">
                <a:avLst/>
              </a:prstGeom>
              <a:noFill/>
            </p:spPr>
          </p:pic>
        </p:grpSp>
        <p:sp>
          <p:nvSpPr>
            <p:cNvPr id="11" name="텍스트 상자 1">
              <a:extLst>
                <a:ext uri="{FF2B5EF4-FFF2-40B4-BE49-F238E27FC236}">
                  <a16:creationId xmlns:a16="http://schemas.microsoft.com/office/drawing/2014/main" id="{29C31227-5B11-A997-9D62-27EA21CD071A}"/>
                </a:ext>
              </a:extLst>
            </p:cNvPr>
            <p:cNvSpPr txBox="1">
              <a:spLocks/>
            </p:cNvSpPr>
            <p:nvPr/>
          </p:nvSpPr>
          <p:spPr>
            <a:xfrm>
              <a:off x="9880604" y="3065042"/>
              <a:ext cx="1346825" cy="33855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>
                <a:buFontTx/>
                <a:buNone/>
              </a:pPr>
              <a:r>
                <a:rPr lang="ko-KR" altLang="en-US" sz="1600" b="1" spc="-90" dirty="0">
                  <a:solidFill>
                    <a:srgbClr val="1AEBDC"/>
                  </a:solidFill>
                  <a:latin typeface="Elice DigitalBaeum OTF" charset="0"/>
                  <a:cs typeface="Elice DigitalBaeum OTF" charset="0"/>
                </a:rPr>
                <a:t>세부페이지</a:t>
              </a:r>
              <a:endParaRPr lang="ko-KR" altLang="en-US" sz="1600" b="1" dirty="0">
                <a:solidFill>
                  <a:srgbClr val="1AEBDC"/>
                </a:solidFill>
                <a:latin typeface="Elice DigitalBaeum OTF" charset="0"/>
                <a:cs typeface="Elice DigitalBaeum OTF" charset="0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C7F8A6A6-98D7-6D0F-6F20-EBF9FFACFBD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981" y="3500136"/>
            <a:ext cx="5737375" cy="3226128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ADEB0DD7-D9EC-740B-EAFF-53063EA4275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981" y="6726264"/>
            <a:ext cx="5737375" cy="322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872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Pages>31</Pages>
  <Words>1459</Words>
  <Characters>0</Characters>
  <Application>Microsoft Office PowerPoint</Application>
  <DocSecurity>0</DocSecurity>
  <PresentationFormat>사용자 지정</PresentationFormat>
  <Lines>0</Lines>
  <Paragraphs>674</Paragraphs>
  <Slides>28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40" baseType="lpstr">
      <vt:lpstr>엘리스 디지털배움체</vt:lpstr>
      <vt:lpstr>엘리스 디지털배움체 OTF</vt:lpstr>
      <vt:lpstr>Arial</vt:lpstr>
      <vt:lpstr>Calibri</vt:lpstr>
      <vt:lpstr>HY헤드라인M</vt:lpstr>
      <vt:lpstr>G마켓 산스 TTF Bold</vt:lpstr>
      <vt:lpstr>HY중고딕</vt:lpstr>
      <vt:lpstr>맑은 고딕</vt:lpstr>
      <vt:lpstr>G마켓 산스 TTF Medium</vt:lpstr>
      <vt:lpstr>HY견고딕</vt:lpstr>
      <vt:lpstr>Elice DigitalBaeum OTF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용수 김</cp:lastModifiedBy>
  <cp:revision>3</cp:revision>
  <dcterms:modified xsi:type="dcterms:W3CDTF">2024-04-25T05:58:36Z</dcterms:modified>
</cp:coreProperties>
</file>