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3c2019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3c2019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2a5e8ce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92a5e8ce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781947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781947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13c201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13c20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3c2019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3c2019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3c2019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3c2019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24700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924700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6c6f90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6c6f9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6c6f90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6c6f90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3c2019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3c2019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6c6f90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6c6f90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Errors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 Errors</a:t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rrors that occur while running the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 caught during Compilation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Quite common type of errors but easily traceable.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Runtime Errors are actually different Exceptions being caught.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N.B. You’ll learn more about Exceptions in the later courses.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Runtime</a:t>
            </a:r>
            <a:r>
              <a:rPr b="1" lang="en"/>
              <a:t> Errors (Continued)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830550" y="1084413"/>
            <a:ext cx="7482900" cy="201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RuntimeError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System.out.println("Division = " + (num1/0) 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830550" y="3100725"/>
            <a:ext cx="74829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 Working directory is /home/iqra/Documents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RuntimeError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java.lang.ArithmeticException: / by zero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607100" y="4223050"/>
            <a:ext cx="83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This program won’t know there’s an error while compiling but when it tries to execute it’ll realize that an integer is being divided by 0 and will throw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ArithmeticException.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939500"/>
            <a:ext cx="85206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THANK YOU!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error?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problem or exception that occurs during the execution of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Prevents the program from functioning correctly.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Remains undetected until the program is compiled or run.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6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Errors </a:t>
            </a:r>
            <a:endParaRPr b="1"/>
          </a:p>
        </p:txBody>
      </p:sp>
      <p:sp>
        <p:nvSpPr>
          <p:cNvPr id="66" name="Google Shape;66;p15"/>
          <p:cNvSpPr/>
          <p:nvPr/>
        </p:nvSpPr>
        <p:spPr>
          <a:xfrm flipH="1">
            <a:off x="3842859" y="1343150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Errors</a:t>
            </a:r>
            <a:endParaRPr b="1" sz="1700"/>
          </a:p>
        </p:txBody>
      </p:sp>
      <p:sp>
        <p:nvSpPr>
          <p:cNvPr id="67" name="Google Shape;67;p15"/>
          <p:cNvSpPr/>
          <p:nvPr/>
        </p:nvSpPr>
        <p:spPr>
          <a:xfrm flipH="1">
            <a:off x="5539850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Runtime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Errors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 flipH="1">
            <a:off x="3842846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Errors</a:t>
            </a:r>
            <a:endParaRPr b="1"/>
          </a:p>
        </p:txBody>
      </p:sp>
      <p:sp>
        <p:nvSpPr>
          <p:cNvPr id="69" name="Google Shape;69;p15"/>
          <p:cNvSpPr/>
          <p:nvPr/>
        </p:nvSpPr>
        <p:spPr>
          <a:xfrm flipH="1">
            <a:off x="2354658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Syntax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Errors</a:t>
            </a:r>
            <a:endParaRPr b="1"/>
          </a:p>
        </p:txBody>
      </p:sp>
      <p:cxnSp>
        <p:nvCxnSpPr>
          <p:cNvPr id="70" name="Google Shape;70;p15"/>
          <p:cNvCxnSpPr>
            <a:stCxn id="66" idx="2"/>
            <a:endCxn id="69" idx="0"/>
          </p:cNvCxnSpPr>
          <p:nvPr/>
        </p:nvCxnSpPr>
        <p:spPr>
          <a:xfrm flipH="1">
            <a:off x="2979309" y="2048450"/>
            <a:ext cx="148830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stCxn id="66" idx="2"/>
            <a:endCxn id="68" idx="0"/>
          </p:cNvCxnSpPr>
          <p:nvPr/>
        </p:nvCxnSpPr>
        <p:spPr>
          <a:xfrm>
            <a:off x="4467609" y="2048450"/>
            <a:ext cx="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6" idx="2"/>
            <a:endCxn id="67" idx="0"/>
          </p:cNvCxnSpPr>
          <p:nvPr/>
        </p:nvCxnSpPr>
        <p:spPr>
          <a:xfrm>
            <a:off x="4467609" y="2048450"/>
            <a:ext cx="169710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</a:t>
            </a:r>
            <a:r>
              <a:rPr b="1" lang="en"/>
              <a:t>Errors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Occurs when the code violates the rules of the Java programming language's syntax.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Also known as compile-time error.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Consequence:</a:t>
            </a:r>
            <a:r>
              <a:rPr lang="en" sz="1600">
                <a:solidFill>
                  <a:schemeClr val="dk1"/>
                </a:solidFill>
              </a:rPr>
              <a:t> The program cannot be successfully compiled and needs to be fixed before it can be executed.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Easy to identify because the Compiler explicitly mentions the error when compiling the code.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53975" y="147942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">
                <a:solidFill>
                  <a:srgbClr val="FF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53975" y="3172625"/>
            <a:ext cx="61362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')' expected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453975" y="147942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SyntaxError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int x = 10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453975" y="3172625"/>
            <a:ext cx="61362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';' expected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428250" y="133797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SyntaxErrorExample2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System.out.println(value);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28250" y="303117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File:C:\Users\Desktop\SyntaxErrorExample2.java[line:3]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cannot find symbol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symbol: variable value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ocation: class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SyntaxErrorExample2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Error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Refers to a mistake in the program's logic that leads to incorrect results.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Can’t detect during runtime or compile time.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Hardest to identify.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Logical </a:t>
            </a:r>
            <a:r>
              <a:rPr b="1" lang="en"/>
              <a:t>Errors (Continued)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830550" y="1084413"/>
            <a:ext cx="7482900" cy="20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LogicalError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10, num2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System.out.println("Summation = " + (num1-num2));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830550" y="3100725"/>
            <a:ext cx="74829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 directory is C:\Users\Desktop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LogicalError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Summation = -10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830550" y="4325800"/>
            <a:ext cx="7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This program won’t show any error but it is logically incorrect because the output should be 30.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