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2" r:id="rId5"/>
    <p:sldId id="261" r:id="rId6"/>
    <p:sldId id="269" r:id="rId7"/>
    <p:sldId id="260" r:id="rId8"/>
    <p:sldId id="259" r:id="rId9"/>
    <p:sldId id="258" r:id="rId10"/>
    <p:sldId id="265" r:id="rId11"/>
    <p:sldId id="267" r:id="rId12"/>
    <p:sldId id="266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3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3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DB2975-7B91-4B14-9E5C-5E708DCE9AA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E9FEE2E-5D35-4920-9390-C0B39A25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ff.ncl.ac.uk/alex.yakovlev/eee1004/course/ladd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264" y="1004178"/>
            <a:ext cx="8825658" cy="1428471"/>
          </a:xfrm>
        </p:spPr>
        <p:txBody>
          <a:bodyPr/>
          <a:lstStyle/>
          <a:p>
            <a:r>
              <a:rPr lang="en-US" sz="4000" dirty="0" smtClean="0"/>
              <a:t>Unbalanced Ladder Circuit Solver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679" y="5562383"/>
            <a:ext cx="8825658" cy="467480"/>
          </a:xfrm>
        </p:spPr>
        <p:txBody>
          <a:bodyPr/>
          <a:lstStyle/>
          <a:p>
            <a:r>
              <a:rPr lang="en-US" dirty="0" smtClean="0"/>
              <a:t>Joe Nathan Abellard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app (part 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116" y="2513028"/>
            <a:ext cx="6096000" cy="4161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3028"/>
            <a:ext cx="5623987" cy="43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app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26" y="2004832"/>
            <a:ext cx="4837457" cy="4872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66" y="2263988"/>
            <a:ext cx="4872685" cy="46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algorithm to solve circuits with impedance values.</a:t>
            </a:r>
          </a:p>
          <a:p>
            <a:r>
              <a:rPr lang="en-US" dirty="0" smtClean="0"/>
              <a:t>Create Java program to </a:t>
            </a:r>
            <a:r>
              <a:rPr lang="en-US" dirty="0" smtClean="0"/>
              <a:t>implement the new, improved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an Android app to implement the </a:t>
            </a:r>
            <a:r>
              <a:rPr lang="en-US" dirty="0" smtClean="0"/>
              <a:t>new, improved algorithm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44" y="2451579"/>
            <a:ext cx="2857500" cy="2857500"/>
          </a:xfrm>
        </p:spPr>
      </p:pic>
      <p:sp>
        <p:nvSpPr>
          <p:cNvPr id="5" name="TextBox 4"/>
          <p:cNvSpPr txBox="1"/>
          <p:nvPr/>
        </p:nvSpPr>
        <p:spPr>
          <a:xfrm>
            <a:off x="4391729" y="5309079"/>
            <a:ext cx="2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</a:t>
            </a:r>
            <a:r>
              <a:rPr lang="en-US" dirty="0"/>
              <a:t>] https://en.wikipedia.org/wiki/Electronic_filter_topology#Ladder_topologies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2] https://en.wikipedia.org/wiki/Electronic_filter_topology#Ladder_topologies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www.staff.ncl.ac.uk/alex.yakovlev/eee1004/course/ladder.html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[4] http://www.jobinterviewtools.com/blog/job-interview/interview-questions/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Goals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499"/>
                <a:ext cx="8825659" cy="3642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</a:t>
                </a:r>
                <a:r>
                  <a:rPr lang="en-US" dirty="0" smtClean="0"/>
                  <a:t>develop an algorithm </a:t>
                </a:r>
                <a:r>
                  <a:rPr lang="en-US" dirty="0" smtClean="0"/>
                  <a:t>capable </a:t>
                </a:r>
                <a:r>
                  <a:rPr lang="en-US" dirty="0" smtClean="0"/>
                  <a:t>of solving a purely resistive ladder circuit for the following electrical quantities:</a:t>
                </a:r>
              </a:p>
              <a:p>
                <a:pPr>
                  <a:buAutoNum type="arabicPeriod"/>
                </a:pPr>
                <a:r>
                  <a:rPr lang="en-US" dirty="0" smtClean="0"/>
                  <a:t>Total Resistance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AutoNum type="arabicPeriod"/>
                </a:pPr>
                <a:r>
                  <a:rPr lang="en-US" dirty="0" smtClean="0"/>
                  <a:t>Total </a:t>
                </a:r>
                <a:r>
                  <a:rPr lang="en-US" dirty="0" smtClean="0"/>
                  <a:t>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AutoNum type="arabicPeriod"/>
                </a:pPr>
                <a:r>
                  <a:rPr lang="en-US" dirty="0" smtClean="0"/>
                  <a:t>Current flowing through each branch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AutoNum type="arabicPeriod"/>
                </a:pPr>
                <a:r>
                  <a:rPr lang="en-US" dirty="0" smtClean="0"/>
                  <a:t>Voltage across each branch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AutoNum type="arabicPeriod"/>
                </a:pPr>
                <a:r>
                  <a:rPr lang="en-US" dirty="0" smtClean="0"/>
                  <a:t>Power dissipated by each branch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AutoNum type="arabicPeriod"/>
                </a:pPr>
                <a:r>
                  <a:rPr lang="en-US" dirty="0" smtClean="0"/>
                  <a:t>Conductance of each branch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0">
                  <a:buClr>
                    <a:srgbClr val="B31166"/>
                  </a:buClr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To 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implement the algorithm in a Java application</a:t>
                </a: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499"/>
                <a:ext cx="8825659" cy="3642025"/>
              </a:xfrm>
              <a:blipFill rotWithShape="0">
                <a:blip r:embed="rId2"/>
                <a:stretch>
                  <a:fillRect l="-207" t="-836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6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(ladder networks)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35" y="2266505"/>
            <a:ext cx="6805250" cy="14555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02" y="4369527"/>
            <a:ext cx="6873836" cy="141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1602" y="3799772"/>
            <a:ext cx="46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1:</a:t>
            </a:r>
            <a:r>
              <a:rPr lang="en-US" dirty="0"/>
              <a:t> </a:t>
            </a:r>
            <a:r>
              <a:rPr lang="en-US" dirty="0" smtClean="0"/>
              <a:t>Balanced ladder network.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1602" y="5802727"/>
            <a:ext cx="46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2:</a:t>
            </a:r>
            <a:r>
              <a:rPr lang="en-US" dirty="0"/>
              <a:t> </a:t>
            </a:r>
            <a:r>
              <a:rPr lang="en-US" dirty="0" smtClean="0"/>
              <a:t>Unbalanced ladder network.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(ladder circuit)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purely resistive ladder circuit has the following properties:</a:t>
            </a:r>
          </a:p>
          <a:p>
            <a:pPr>
              <a:buAutoNum type="arabicPeriod"/>
            </a:pPr>
            <a:r>
              <a:rPr lang="en-US" dirty="0" smtClean="0"/>
              <a:t>One </a:t>
            </a:r>
            <a:r>
              <a:rPr lang="en-US" dirty="0" smtClean="0"/>
              <a:t>power</a:t>
            </a:r>
            <a:r>
              <a:rPr lang="en-US" dirty="0" smtClean="0"/>
              <a:t> </a:t>
            </a:r>
            <a:r>
              <a:rPr lang="en-US" dirty="0" smtClean="0"/>
              <a:t>source</a:t>
            </a:r>
          </a:p>
          <a:p>
            <a:pPr>
              <a:buAutoNum type="arabicPeriod"/>
            </a:pPr>
            <a:r>
              <a:rPr lang="en-US" dirty="0" smtClean="0"/>
              <a:t>Amount </a:t>
            </a:r>
            <a:r>
              <a:rPr lang="en-US" dirty="0" smtClean="0"/>
              <a:t>of resistors is more than or equal to </a:t>
            </a:r>
            <a:r>
              <a:rPr lang="en-US" dirty="0" smtClean="0"/>
              <a:t>4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is even.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2464" y="5945930"/>
            <a:ext cx="46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3: Purely resistive ladder circuit. [3]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57" y="4217059"/>
            <a:ext cx="4629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 out with what is known (known properties)</a:t>
                </a:r>
              </a:p>
              <a:p>
                <a:r>
                  <a:rPr lang="en-US" dirty="0" smtClean="0"/>
                  <a:t>Analyze a sample of different circuits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6, 8, 10, 12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Seek out reoccurring patterns</a:t>
                </a:r>
              </a:p>
              <a:p>
                <a:r>
                  <a:rPr lang="en-US" dirty="0" smtClean="0"/>
                  <a:t>Derive formulas</a:t>
                </a:r>
              </a:p>
              <a:p>
                <a:r>
                  <a:rPr lang="en-US" dirty="0" smtClean="0"/>
                  <a:t>Implement formulas into Java program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9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Intermediate Total Resistance Computations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31" y="2336081"/>
            <a:ext cx="4010040" cy="3805926"/>
          </a:xfrm>
        </p:spPr>
      </p:pic>
      <p:sp>
        <p:nvSpPr>
          <p:cNvPr id="5" name="TextBox 4"/>
          <p:cNvSpPr txBox="1"/>
          <p:nvPr/>
        </p:nvSpPr>
        <p:spPr>
          <a:xfrm>
            <a:off x="1324776" y="6331789"/>
            <a:ext cx="579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4: Intermediate total resistance computations.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19977" y="2527540"/>
                <a:ext cx="4796287" cy="17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Circuit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resistors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intermediate total resistances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Intermediate total resistances are identified as odd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 or even </a:t>
                </a:r>
                <a:r>
                  <a:rPr lang="en-US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977" y="2527540"/>
                <a:ext cx="4796287" cy="1781000"/>
              </a:xfrm>
              <a:prstGeom prst="rect">
                <a:avLst/>
              </a:prstGeom>
              <a:blipFill rotWithShape="0">
                <a:blip r:embed="rId3"/>
                <a:stretch>
                  <a:fillRect l="-1017" t="-2055" r="-2414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3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(part 1 – total resistance)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42545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Special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such that x is even: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x is </a:t>
                </a:r>
                <a:r>
                  <a:rPr lang="en-US" dirty="0" smtClean="0"/>
                  <a:t>odd: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4254500"/>
              </a:xfrm>
              <a:blipFill rotWithShape="0">
                <a:blip r:embed="rId2"/>
                <a:stretch>
                  <a:fillRect l="-138" t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81" y="3066763"/>
            <a:ext cx="5944829" cy="553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361775"/>
            <a:ext cx="5944829" cy="946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620" y="6049416"/>
            <a:ext cx="5944829" cy="515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46594" b="3556"/>
          <a:stretch/>
        </p:blipFill>
        <p:spPr>
          <a:xfrm>
            <a:off x="5850743" y="3777891"/>
            <a:ext cx="7545850" cy="12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(part 2 – current)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4254500"/>
              </a:xfrm>
            </p:spPr>
            <p:txBody>
              <a:bodyPr/>
              <a:lstStyle/>
              <a:p>
                <a:pPr lvl="0">
                  <a:buClr>
                    <a:srgbClr val="B31166"/>
                  </a:buClr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b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such that x is even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:</a:t>
                </a:r>
              </a:p>
              <a:p>
                <a:pPr marL="0" lvl="0" indent="0">
                  <a:buClr>
                    <a:srgbClr val="B31166"/>
                  </a:buClr>
                  <a:buNone/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>
                  <a:buClr>
                    <a:srgbClr val="B31166"/>
                  </a:buClr>
                  <a:buNone/>
                </a:pPr>
                <a:endPara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buClr>
                    <a:srgbClr val="B31166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buClr>
                    <a:srgbClr val="B31166"/>
                  </a:buClr>
                </a:pPr>
                <a:endPara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>
                  <a:buClr>
                    <a:srgbClr val="B31166"/>
                  </a:buClr>
                  <a:buNone/>
                </a:pPr>
                <a:endPara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buClr>
                    <a:srgbClr val="B31166"/>
                  </a:buClr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b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such that x is 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odd:</a:t>
                </a: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>
                  <a:buClr>
                    <a:srgbClr val="B31166"/>
                  </a:buClr>
                  <a:buNone/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4254500"/>
              </a:xfrm>
              <a:blipFill rotWithShape="0">
                <a:blip r:embed="rId2"/>
                <a:stretch>
                  <a:fillRect l="-138" t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58" y="3549272"/>
            <a:ext cx="5944829" cy="946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57" y="5418711"/>
            <a:ext cx="5944829" cy="946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69309"/>
          <a:stretch/>
        </p:blipFill>
        <p:spPr>
          <a:xfrm>
            <a:off x="6886176" y="4155053"/>
            <a:ext cx="4647948" cy="1151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685472" y="2603500"/>
                <a:ext cx="4123426" cy="664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 Branch currents are identified as odd </a:t>
                </a:r>
                <a:r>
                  <a:rPr lang="en-US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or even </a:t>
                </a:r>
                <a:r>
                  <a:rPr lang="en-US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72" y="2603500"/>
                <a:ext cx="4123426" cy="664669"/>
              </a:xfrm>
              <a:prstGeom prst="rect">
                <a:avLst/>
              </a:prstGeom>
              <a:blipFill rotWithShape="0">
                <a:blip r:embed="rId6"/>
                <a:stretch>
                  <a:fillRect l="-1331" t="-4587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3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36583" cy="706964"/>
          </a:xfrm>
        </p:spPr>
        <p:txBody>
          <a:bodyPr/>
          <a:lstStyle/>
          <a:p>
            <a:r>
              <a:rPr lang="en-US" dirty="0" smtClean="0"/>
              <a:t>Formulas (part 3 – remaining quantities)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45426"/>
          </a:xfrm>
        </p:spPr>
        <p:txBody>
          <a:bodyPr/>
          <a:lstStyle/>
          <a:p>
            <a:r>
              <a:rPr lang="en-US" dirty="0" smtClean="0"/>
              <a:t>The voltage across a resistor: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power dissipated by a resistor: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conductance of a resistor: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4" y="3153614"/>
            <a:ext cx="5944829" cy="582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33" y="4330700"/>
            <a:ext cx="5944829" cy="582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958" y="5480625"/>
            <a:ext cx="5944829" cy="6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289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Ion Boardroom</vt:lpstr>
      <vt:lpstr>Unbalanced Ladder Circuit Solver </vt:lpstr>
      <vt:lpstr>Project Goals</vt:lpstr>
      <vt:lpstr>Theory (ladder networks)</vt:lpstr>
      <vt:lpstr>Theory (ladder circuit)</vt:lpstr>
      <vt:lpstr>Methodology</vt:lpstr>
      <vt:lpstr>Intermediate Total Resistance Computations</vt:lpstr>
      <vt:lpstr>Formulas (part 1 – total resistance)</vt:lpstr>
      <vt:lpstr>Formulas (part 2 – current)</vt:lpstr>
      <vt:lpstr>Formulas (part 3 – remaining quantities)</vt:lpstr>
      <vt:lpstr>Java app (part 1)</vt:lpstr>
      <vt:lpstr>Java app (part 2)</vt:lpstr>
      <vt:lpstr>Future Plans</vt:lpstr>
      <vt:lpstr>Questions???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Joenathan.Abellard@mail.citytech.cuny.edu</dc:creator>
  <cp:lastModifiedBy>Joe Nathan Abellard</cp:lastModifiedBy>
  <cp:revision>29</cp:revision>
  <dcterms:created xsi:type="dcterms:W3CDTF">2015-12-19T09:33:22Z</dcterms:created>
  <dcterms:modified xsi:type="dcterms:W3CDTF">2016-05-13T19:41:13Z</dcterms:modified>
</cp:coreProperties>
</file>