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8163" cy="150876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ECF0F3"/>
    <a:srgbClr val="EFF3F6"/>
    <a:srgbClr val="EBEFF2"/>
    <a:srgbClr val="E8ECEF"/>
    <a:srgbClr val="E9EDF0"/>
    <a:srgbClr val="EDF1F4"/>
    <a:srgbClr val="F2F6F9"/>
    <a:srgbClr val="F0F4F7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6341"/>
  </p:normalViewPr>
  <p:slideViewPr>
    <p:cSldViewPr snapToGrid="0">
      <p:cViewPr>
        <p:scale>
          <a:sx n="70" d="100"/>
          <a:sy n="70" d="100"/>
        </p:scale>
        <p:origin x="13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BA124-66AD-4A58-A54D-237DFFE5304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0" y="1200150"/>
            <a:ext cx="22987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9FD46-38B3-46A0-BD71-B91EF12D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9FD46-38B3-46A0-BD71-B91EF12D1C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469199"/>
            <a:ext cx="9093439" cy="5252720"/>
          </a:xfrm>
        </p:spPr>
        <p:txBody>
          <a:bodyPr anchor="b"/>
          <a:lstStyle>
            <a:lvl1pPr algn="ctr">
              <a:defRPr sz="7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7924484"/>
            <a:ext cx="8023622" cy="3642676"/>
          </a:xfrm>
        </p:spPr>
        <p:txBody>
          <a:bodyPr/>
          <a:lstStyle>
            <a:lvl1pPr marL="0" indent="0" algn="ctr">
              <a:buNone/>
              <a:defRPr sz="2808"/>
            </a:lvl1pPr>
            <a:lvl2pPr marL="534924" indent="0" algn="ctr">
              <a:buNone/>
              <a:defRPr sz="2340"/>
            </a:lvl2pPr>
            <a:lvl3pPr marL="1069848" indent="0" algn="ctr">
              <a:buNone/>
              <a:defRPr sz="2106"/>
            </a:lvl3pPr>
            <a:lvl4pPr marL="1604772" indent="0" algn="ctr">
              <a:buNone/>
              <a:defRPr sz="1872"/>
            </a:lvl4pPr>
            <a:lvl5pPr marL="2139696" indent="0" algn="ctr">
              <a:buNone/>
              <a:defRPr sz="1872"/>
            </a:lvl5pPr>
            <a:lvl6pPr marL="2674620" indent="0" algn="ctr">
              <a:buNone/>
              <a:defRPr sz="1872"/>
            </a:lvl6pPr>
            <a:lvl7pPr marL="3209544" indent="0" algn="ctr">
              <a:buNone/>
              <a:defRPr sz="1872"/>
            </a:lvl7pPr>
            <a:lvl8pPr marL="3744468" indent="0" algn="ctr">
              <a:buNone/>
              <a:defRPr sz="1872"/>
            </a:lvl8pPr>
            <a:lvl9pPr marL="4279392" indent="0" algn="ctr">
              <a:buNone/>
              <a:defRPr sz="18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803275"/>
            <a:ext cx="2306791" cy="12786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803275"/>
            <a:ext cx="6786647" cy="12786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3761427"/>
            <a:ext cx="9227166" cy="6276021"/>
          </a:xfrm>
        </p:spPr>
        <p:txBody>
          <a:bodyPr anchor="b"/>
          <a:lstStyle>
            <a:lvl1pPr>
              <a:defRPr sz="7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10096822"/>
            <a:ext cx="9227166" cy="3300411"/>
          </a:xfrm>
        </p:spPr>
        <p:txBody>
          <a:bodyPr/>
          <a:lstStyle>
            <a:lvl1pPr marL="0" indent="0">
              <a:buNone/>
              <a:defRPr sz="2808">
                <a:solidFill>
                  <a:schemeClr val="tx1"/>
                </a:solidFill>
              </a:defRPr>
            </a:lvl1pPr>
            <a:lvl2pPr marL="534924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069848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3pPr>
            <a:lvl4pPr marL="160477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4pPr>
            <a:lvl5pPr marL="2139696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5pPr>
            <a:lvl6pPr marL="267462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6pPr>
            <a:lvl7pPr marL="3209544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7pPr>
            <a:lvl8pPr marL="3744468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8pPr>
            <a:lvl9pPr marL="427939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4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4016375"/>
            <a:ext cx="4546719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4016375"/>
            <a:ext cx="4546719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803278"/>
            <a:ext cx="9227166" cy="2916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3698559"/>
            <a:ext cx="4525824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5511165"/>
            <a:ext cx="4525824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3698559"/>
            <a:ext cx="4548113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5511165"/>
            <a:ext cx="4548113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2172338"/>
            <a:ext cx="5415945" cy="10721975"/>
          </a:xfrm>
        </p:spPr>
        <p:txBody>
          <a:bodyPr/>
          <a:lstStyle>
            <a:lvl1pPr>
              <a:defRPr sz="3744"/>
            </a:lvl1pPr>
            <a:lvl2pPr>
              <a:defRPr sz="3276"/>
            </a:lvl2pPr>
            <a:lvl3pPr>
              <a:defRPr sz="2808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2172338"/>
            <a:ext cx="5415945" cy="10721975"/>
          </a:xfrm>
        </p:spPr>
        <p:txBody>
          <a:bodyPr anchor="t"/>
          <a:lstStyle>
            <a:lvl1pPr marL="0" indent="0">
              <a:buNone/>
              <a:defRPr sz="3744"/>
            </a:lvl1pPr>
            <a:lvl2pPr marL="534924" indent="0">
              <a:buNone/>
              <a:defRPr sz="3276"/>
            </a:lvl2pPr>
            <a:lvl3pPr marL="1069848" indent="0">
              <a:buNone/>
              <a:defRPr sz="2808"/>
            </a:lvl3pPr>
            <a:lvl4pPr marL="1604772" indent="0">
              <a:buNone/>
              <a:defRPr sz="2340"/>
            </a:lvl4pPr>
            <a:lvl5pPr marL="2139696" indent="0">
              <a:buNone/>
              <a:defRPr sz="2340"/>
            </a:lvl5pPr>
            <a:lvl6pPr marL="2674620" indent="0">
              <a:buNone/>
              <a:defRPr sz="2340"/>
            </a:lvl6pPr>
            <a:lvl7pPr marL="3209544" indent="0">
              <a:buNone/>
              <a:defRPr sz="2340"/>
            </a:lvl7pPr>
            <a:lvl8pPr marL="3744468" indent="0">
              <a:buNone/>
              <a:defRPr sz="2340"/>
            </a:lvl8pPr>
            <a:lvl9pPr marL="4279392" indent="0">
              <a:buNone/>
              <a:defRPr sz="23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803278"/>
            <a:ext cx="9227166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4016375"/>
            <a:ext cx="9227166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FC84-5CC2-475D-8FB9-990C82DC7DC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13983973"/>
            <a:ext cx="361063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1B0B-5D43-43BB-BC0A-A0036A6C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848" rtl="0" eaLnBrk="1" latinLnBrk="0" hangingPunct="1">
        <a:lnSpc>
          <a:spcPct val="90000"/>
        </a:lnSpc>
        <a:spcBef>
          <a:spcPct val="0"/>
        </a:spcBef>
        <a:buNone/>
        <a:defRPr sz="5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462" indent="-267462" algn="l" defTabSz="1069848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1pPr>
      <a:lvl2pPr marL="80238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87223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407158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942082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47700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401193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54685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6984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77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67462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374446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27939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12" y="36169"/>
            <a:ext cx="10519575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IP Multimedia Subsystem</a:t>
            </a:r>
            <a:endParaRPr lang="en-US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" y="1124279"/>
            <a:ext cx="10589341" cy="1110996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742341" y="1279339"/>
            <a:ext cx="2053590" cy="820183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5485858" y="2185083"/>
            <a:ext cx="1309910" cy="461665"/>
          </a:xfrm>
          <a:prstGeom prst="rect">
            <a:avLst/>
          </a:prstGeom>
          <a:solidFill>
            <a:srgbClr val="FFFFA8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cs typeface="Times New Roman" panose="02020603050405020304" pitchFamily="18" charset="0"/>
              </a:rPr>
              <a:t>Payment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3994" y="1365788"/>
            <a:ext cx="1570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Terminal Status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54278" y="2355841"/>
            <a:ext cx="1463040" cy="365760"/>
          </a:xfrm>
          <a:prstGeom prst="rect">
            <a:avLst/>
          </a:prstGeom>
          <a:solidFill>
            <a:srgbClr val="DDBEDD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Party Call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14349" y="3501358"/>
            <a:ext cx="1336969" cy="365760"/>
          </a:xfrm>
          <a:prstGeom prst="rect">
            <a:avLst/>
          </a:prstGeom>
          <a:solidFill>
            <a:srgbClr val="CCEBB9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Presence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96247" y="3475356"/>
            <a:ext cx="1049711" cy="461665"/>
          </a:xfrm>
          <a:prstGeom prst="rect">
            <a:avLst/>
          </a:prstGeom>
          <a:solidFill>
            <a:srgbClr val="CCECF4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Others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40625" y="6495093"/>
            <a:ext cx="1003801" cy="584775"/>
          </a:xfrm>
          <a:prstGeom prst="rect">
            <a:avLst/>
          </a:prstGeom>
          <a:solidFill>
            <a:srgbClr val="BC80BD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CSCF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72457" y="6764822"/>
            <a:ext cx="670376" cy="461665"/>
          </a:xfrm>
          <a:prstGeom prst="rect">
            <a:avLst/>
          </a:prstGeom>
          <a:solidFill>
            <a:srgbClr val="FFFFA8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HSS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02533" y="5000369"/>
            <a:ext cx="1288943" cy="461665"/>
          </a:xfrm>
          <a:prstGeom prst="rect">
            <a:avLst/>
          </a:prstGeom>
          <a:solidFill>
            <a:srgbClr val="FEDFB3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OSA-GW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42341" y="8029805"/>
            <a:ext cx="1071833" cy="707886"/>
          </a:xfrm>
          <a:prstGeom prst="rect">
            <a:avLst/>
          </a:prstGeom>
          <a:solidFill>
            <a:srgbClr val="FEDFB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PSTN</a:t>
            </a:r>
          </a:p>
          <a:p>
            <a:pPr algn="ctr"/>
            <a:r>
              <a:rPr lang="en-US" sz="2000" b="1" dirty="0" smtClean="0"/>
              <a:t>gateway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2350" y="8189093"/>
            <a:ext cx="1258807" cy="731520"/>
          </a:xfrm>
          <a:prstGeom prst="rect">
            <a:avLst/>
          </a:prstGeom>
          <a:solidFill>
            <a:srgbClr val="99D47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IP</a:t>
            </a:r>
          </a:p>
          <a:p>
            <a:pPr algn="ctr"/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94793" y="8920613"/>
            <a:ext cx="845296" cy="461665"/>
          </a:xfrm>
          <a:prstGeom prst="rect">
            <a:avLst/>
          </a:prstGeom>
          <a:solidFill>
            <a:srgbClr val="809CC9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PSTN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43470" y="2651601"/>
            <a:ext cx="651332" cy="461665"/>
          </a:xfrm>
          <a:prstGeom prst="rect">
            <a:avLst/>
          </a:prstGeom>
          <a:solidFill>
            <a:srgbClr val="CCCC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ESB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607" y="2376079"/>
            <a:ext cx="1522850" cy="400110"/>
          </a:xfrm>
          <a:prstGeom prst="rect">
            <a:avLst/>
          </a:prstGeom>
          <a:solidFill>
            <a:srgbClr val="BFCA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Others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41494" y="2138916"/>
            <a:ext cx="1665831" cy="1015663"/>
          </a:xfrm>
          <a:prstGeom prst="rect">
            <a:avLst/>
          </a:prstGeom>
          <a:solidFill>
            <a:srgbClr val="BFCA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</a:t>
            </a:r>
            <a:r>
              <a:rPr lang="en-US" sz="2000" dirty="0"/>
              <a:t> </a:t>
            </a:r>
            <a:r>
              <a:rPr lang="en-US" sz="2000" dirty="0" smtClean="0"/>
              <a:t>Messaging</a:t>
            </a:r>
            <a:endParaRPr lang="en-US" sz="2000" dirty="0" smtClean="0"/>
          </a:p>
          <a:p>
            <a:pPr algn="ctr"/>
            <a:r>
              <a:rPr lang="en-US" sz="2000" dirty="0" smtClean="0"/>
              <a:t>S</a:t>
            </a:r>
            <a:r>
              <a:rPr lang="en-US" sz="2000" dirty="0" smtClean="0"/>
              <a:t>erver</a:t>
            </a:r>
          </a:p>
          <a:p>
            <a:pPr algn="ctr"/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7884" y="3579848"/>
            <a:ext cx="1996236" cy="1015663"/>
          </a:xfrm>
          <a:prstGeom prst="rect">
            <a:avLst/>
          </a:prstGeom>
          <a:solidFill>
            <a:srgbClr val="BFCA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Voice/Video call</a:t>
            </a:r>
          </a:p>
          <a:p>
            <a:pPr algn="ctr"/>
            <a:r>
              <a:rPr lang="en-US" sz="2000" dirty="0" smtClean="0"/>
              <a:t>Server</a:t>
            </a:r>
          </a:p>
          <a:p>
            <a:pPr algn="ctr"/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78526" y="3583078"/>
            <a:ext cx="1133451" cy="707886"/>
          </a:xfrm>
          <a:prstGeom prst="rect">
            <a:avLst/>
          </a:prstGeom>
          <a:solidFill>
            <a:srgbClr val="BFCAE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Presence</a:t>
            </a:r>
          </a:p>
          <a:p>
            <a:pPr algn="ctr"/>
            <a:r>
              <a:rPr lang="en-US" sz="2000" dirty="0" smtClean="0"/>
              <a:t>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9281" y="1149712"/>
            <a:ext cx="79720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Service</a:t>
            </a:r>
          </a:p>
          <a:p>
            <a:r>
              <a:rPr lang="en-US" sz="1600" b="1" dirty="0" smtClean="0"/>
              <a:t>layer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8410" y="6030592"/>
            <a:ext cx="88985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</a:t>
            </a:r>
          </a:p>
          <a:p>
            <a:r>
              <a:rPr lang="en-US" b="1" dirty="0" smtClean="0"/>
              <a:t>layer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5012" y="7933395"/>
            <a:ext cx="11440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Transport</a:t>
            </a:r>
          </a:p>
          <a:p>
            <a:r>
              <a:rPr lang="en-US" b="1" dirty="0" smtClean="0"/>
              <a:t>layer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4980" y="10082235"/>
            <a:ext cx="8215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Device</a:t>
            </a:r>
          </a:p>
          <a:p>
            <a:r>
              <a:rPr lang="en-US" b="1" dirty="0" smtClean="0"/>
              <a:t>layer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603132" y="5108564"/>
            <a:ext cx="1150788" cy="498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33207" y="11636051"/>
            <a:ext cx="791850" cy="548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PDA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3862" y="11636051"/>
            <a:ext cx="466794" cy="4572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11040" y="11622378"/>
            <a:ext cx="11887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Cellular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37561" y="11632245"/>
            <a:ext cx="953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55797" y="11632245"/>
            <a:ext cx="1180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Traditional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9281" y="5067760"/>
            <a:ext cx="1636154" cy="646331"/>
          </a:xfrm>
          <a:prstGeom prst="rect">
            <a:avLst/>
          </a:prstGeom>
          <a:solidFill>
            <a:schemeClr val="bg1"/>
          </a:solidFill>
          <a:ln w="539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IMS application</a:t>
            </a:r>
          </a:p>
          <a:p>
            <a:r>
              <a:rPr lang="en-US" dirty="0" smtClean="0"/>
              <a:t>server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3325" y="9419405"/>
            <a:ext cx="5486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6843" y="9419841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09192" y="9419841"/>
            <a:ext cx="16459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GPRS\WBCDMA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38471" y="9419841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094802" y="4668508"/>
            <a:ext cx="1811291" cy="621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93084" y="5991023"/>
            <a:ext cx="502684" cy="3522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/>
          <p:cNvSpPr/>
          <p:nvPr/>
        </p:nvSpPr>
        <p:spPr>
          <a:xfrm>
            <a:off x="4407325" y="5337568"/>
            <a:ext cx="566911" cy="4504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7076" y="6060313"/>
            <a:ext cx="914400" cy="22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50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JaberDaneshamooz</dc:creator>
  <cp:lastModifiedBy>jaber.daneshamooz@gmail.com</cp:lastModifiedBy>
  <cp:revision>105</cp:revision>
  <cp:lastPrinted>2018-05-07T17:50:08Z</cp:lastPrinted>
  <dcterms:created xsi:type="dcterms:W3CDTF">2018-05-07T13:55:04Z</dcterms:created>
  <dcterms:modified xsi:type="dcterms:W3CDTF">2018-09-20T15:12:19Z</dcterms:modified>
</cp:coreProperties>
</file>