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7" r:id="rId3"/>
    <p:sldId id="257" r:id="rId4"/>
    <p:sldId id="268" r:id="rId5"/>
    <p:sldId id="269" r:id="rId6"/>
    <p:sldId id="270" r:id="rId7"/>
    <p:sldId id="271" r:id="rId8"/>
    <p:sldId id="272" r:id="rId9"/>
    <p:sldId id="273" r:id="rId10"/>
    <p:sldId id="258" r:id="rId11"/>
    <p:sldId id="260" r:id="rId12"/>
    <p:sldId id="259" r:id="rId13"/>
    <p:sldId id="261"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3/13/2019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3/13/2019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3/13/2019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3/13/2019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3/13/2019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3/13/2019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3/13/2019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752600"/>
            <a:ext cx="4098175" cy="3253580"/>
          </a:xfrm>
        </p:spPr>
        <p:txBody>
          <a:bodyPr/>
          <a:lstStyle/>
          <a:p>
            <a:r>
              <a:rPr lang="en-US" dirty="0"/>
              <a:t>Medical Analysis</a:t>
            </a:r>
            <a:br>
              <a:rPr lang="en-US" dirty="0"/>
            </a:br>
            <a:r>
              <a:rPr lang="en-US" dirty="0"/>
              <a:t>Project</a:t>
            </a:r>
          </a:p>
        </p:txBody>
      </p:sp>
      <p:sp>
        <p:nvSpPr>
          <p:cNvPr id="3" name="Subtitle 2"/>
          <p:cNvSpPr>
            <a:spLocks noGrp="1"/>
          </p:cNvSpPr>
          <p:nvPr>
            <p:ph type="subTitle" idx="1"/>
          </p:nvPr>
        </p:nvSpPr>
        <p:spPr>
          <a:xfrm>
            <a:off x="626225" y="5181600"/>
            <a:ext cx="4098175" cy="1676400"/>
          </a:xfrm>
        </p:spPr>
        <p:txBody>
          <a:bodyPr>
            <a:normAutofit/>
          </a:bodyPr>
          <a:lstStyle/>
          <a:p>
            <a:r>
              <a:rPr lang="en-US" dirty="0"/>
              <a:t>Kyle Peterson</a:t>
            </a:r>
          </a:p>
          <a:p>
            <a:r>
              <a:rPr lang="en-US" dirty="0"/>
              <a:t> Jaber Jarrad</a:t>
            </a:r>
          </a:p>
          <a:p>
            <a:r>
              <a:rPr lang="en-US" dirty="0"/>
              <a:t> Alexander Mackenzie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a:t>
            </a:r>
          </a:p>
        </p:txBody>
      </p:sp>
    </p:spTree>
    <p:extLst>
      <p:ext uri="{BB962C8B-B14F-4D97-AF65-F5344CB8AC3E}">
        <p14:creationId xmlns:p14="http://schemas.microsoft.com/office/powerpoint/2010/main" val="341629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a:t>
            </a:r>
          </a:p>
        </p:txBody>
      </p:sp>
      <p:sp>
        <p:nvSpPr>
          <p:cNvPr id="3" name="Content Placeholder 2"/>
          <p:cNvSpPr>
            <a:spLocks noGrp="1"/>
          </p:cNvSpPr>
          <p:nvPr>
            <p:ph idx="1"/>
          </p:nvPr>
        </p:nvSpPr>
        <p:spPr/>
        <p:txBody>
          <a:bodyPr/>
          <a:lstStyle/>
          <a:p>
            <a:r>
              <a:rPr lang="en-US" dirty="0"/>
              <a:t>Kaggle.com</a:t>
            </a:r>
          </a:p>
          <a:p>
            <a:r>
              <a:rPr lang="en-US" dirty="0"/>
              <a:t>CDC National Health and Nutrition Examination Survey</a:t>
            </a:r>
          </a:p>
          <a:p>
            <a:r>
              <a:rPr lang="en-US" dirty="0"/>
              <a:t>6 Different CSV files</a:t>
            </a:r>
          </a:p>
        </p:txBody>
      </p:sp>
      <p:pic>
        <p:nvPicPr>
          <p:cNvPr id="4" name="Picture 3">
            <a:extLst>
              <a:ext uri="{FF2B5EF4-FFF2-40B4-BE49-F238E27FC236}">
                <a16:creationId xmlns:a16="http://schemas.microsoft.com/office/drawing/2014/main" id="{450FC459-D860-4514-A2E9-C5C1F92FF247}"/>
              </a:ext>
            </a:extLst>
          </p:cNvPr>
          <p:cNvPicPr>
            <a:picLocks noChangeAspect="1"/>
          </p:cNvPicPr>
          <p:nvPr/>
        </p:nvPicPr>
        <p:blipFill>
          <a:blip r:embed="rId2"/>
          <a:stretch>
            <a:fillRect/>
          </a:stretch>
        </p:blipFill>
        <p:spPr>
          <a:xfrm>
            <a:off x="1524000" y="3429000"/>
            <a:ext cx="2743200" cy="1828800"/>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a:t>
            </a:r>
          </a:p>
        </p:txBody>
      </p:sp>
    </p:spTree>
    <p:extLst>
      <p:ext uri="{BB962C8B-B14F-4D97-AF65-F5344CB8AC3E}">
        <p14:creationId xmlns:p14="http://schemas.microsoft.com/office/powerpoint/2010/main" val="362536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a:t>
            </a:r>
          </a:p>
        </p:txBody>
      </p:sp>
      <p:sp>
        <p:nvSpPr>
          <p:cNvPr id="3" name="Content Placeholder 2"/>
          <p:cNvSpPr>
            <a:spLocks noGrp="1"/>
          </p:cNvSpPr>
          <p:nvPr>
            <p:ph idx="1"/>
          </p:nvPr>
        </p:nvSpPr>
        <p:spPr/>
        <p:txBody>
          <a:bodyPr/>
          <a:lstStyle/>
          <a:p>
            <a:r>
              <a:rPr lang="en-US" dirty="0"/>
              <a:t>Dropped 3 CSV files (diet, examination, questionnaire)</a:t>
            </a:r>
          </a:p>
          <a:p>
            <a:r>
              <a:rPr lang="en-US" dirty="0"/>
              <a:t>Read the labs, medications, and demographics CSV files into Pandas dataframes</a:t>
            </a:r>
          </a:p>
          <a:p>
            <a:r>
              <a:rPr lang="en-US" dirty="0"/>
              <a:t>Used Pandas and Numpy in a Jupyter notebook</a:t>
            </a:r>
          </a:p>
          <a:p>
            <a:endParaRPr lang="en-US" dirty="0"/>
          </a:p>
        </p:txBody>
      </p:sp>
    </p:spTree>
    <p:extLst>
      <p:ext uri="{BB962C8B-B14F-4D97-AF65-F5344CB8AC3E}">
        <p14:creationId xmlns:p14="http://schemas.microsoft.com/office/powerpoint/2010/main" val="19492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(Code)</a:t>
            </a:r>
          </a:p>
        </p:txBody>
      </p:sp>
      <p:sp>
        <p:nvSpPr>
          <p:cNvPr id="3" name="Content Placeholder 2"/>
          <p:cNvSpPr>
            <a:spLocks noGrp="1"/>
          </p:cNvSpPr>
          <p:nvPr>
            <p:ph idx="1"/>
          </p:nvPr>
        </p:nvSpPr>
        <p:spPr/>
        <p:txBody>
          <a:bodyPr/>
          <a:lstStyle/>
          <a:p>
            <a:r>
              <a:rPr lang="en-US" dirty="0"/>
              <a:t>Dropped 443 uncommon conditions in our data for accuracy</a:t>
            </a:r>
          </a:p>
          <a:p>
            <a:r>
              <a:rPr lang="en-US" dirty="0"/>
              <a:t>Gave patients with no conditions a ‘condition’ of “Healthy”</a:t>
            </a:r>
          </a:p>
          <a:p>
            <a:endParaRPr lang="en-US" dirty="0"/>
          </a:p>
        </p:txBody>
      </p:sp>
      <p:pic>
        <p:nvPicPr>
          <p:cNvPr id="4" name="Picture 3">
            <a:extLst>
              <a:ext uri="{FF2B5EF4-FFF2-40B4-BE49-F238E27FC236}">
                <a16:creationId xmlns:a16="http://schemas.microsoft.com/office/drawing/2014/main" id="{EFB2165E-4ACE-4DD6-9242-0AEB32E47A46}"/>
              </a:ext>
            </a:extLst>
          </p:cNvPr>
          <p:cNvPicPr>
            <a:picLocks noChangeAspect="1"/>
          </p:cNvPicPr>
          <p:nvPr/>
        </p:nvPicPr>
        <p:blipFill>
          <a:blip r:embed="rId2"/>
          <a:stretch>
            <a:fillRect/>
          </a:stretch>
        </p:blipFill>
        <p:spPr>
          <a:xfrm>
            <a:off x="1527495" y="3300411"/>
            <a:ext cx="10401300" cy="1628775"/>
          </a:xfrm>
          <a:prstGeom prst="rect">
            <a:avLst/>
          </a:prstGeom>
        </p:spPr>
      </p:pic>
    </p:spTree>
    <p:extLst>
      <p:ext uri="{BB962C8B-B14F-4D97-AF65-F5344CB8AC3E}">
        <p14:creationId xmlns:p14="http://schemas.microsoft.com/office/powerpoint/2010/main" val="143374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(Code)</a:t>
            </a:r>
          </a:p>
        </p:txBody>
      </p:sp>
      <p:sp>
        <p:nvSpPr>
          <p:cNvPr id="3" name="Content Placeholder 2"/>
          <p:cNvSpPr>
            <a:spLocks noGrp="1"/>
          </p:cNvSpPr>
          <p:nvPr>
            <p:ph idx="1"/>
          </p:nvPr>
        </p:nvSpPr>
        <p:spPr/>
        <p:txBody>
          <a:bodyPr/>
          <a:lstStyle/>
          <a:p>
            <a:r>
              <a:rPr lang="en-US" dirty="0"/>
              <a:t>Isolated three columns from the medications CSV (Patient ID, Prescription, and Condition)</a:t>
            </a:r>
          </a:p>
          <a:p>
            <a:r>
              <a:rPr lang="en-US" dirty="0"/>
              <a:t>Removed 3 records of false data</a:t>
            </a:r>
          </a:p>
          <a:p>
            <a:endParaRPr lang="en-US" dirty="0"/>
          </a:p>
        </p:txBody>
      </p:sp>
      <p:pic>
        <p:nvPicPr>
          <p:cNvPr id="5" name="Picture 4">
            <a:extLst>
              <a:ext uri="{FF2B5EF4-FFF2-40B4-BE49-F238E27FC236}">
                <a16:creationId xmlns:a16="http://schemas.microsoft.com/office/drawing/2014/main" id="{37FE6F8B-C7A5-4AEF-B61E-486009E00D6C}"/>
              </a:ext>
            </a:extLst>
          </p:cNvPr>
          <p:cNvPicPr>
            <a:picLocks noChangeAspect="1"/>
          </p:cNvPicPr>
          <p:nvPr/>
        </p:nvPicPr>
        <p:blipFill>
          <a:blip r:embed="rId2"/>
          <a:stretch>
            <a:fillRect/>
          </a:stretch>
        </p:blipFill>
        <p:spPr>
          <a:xfrm>
            <a:off x="1676400" y="3276442"/>
            <a:ext cx="6848474" cy="3581558"/>
          </a:xfrm>
          <a:prstGeom prst="rect">
            <a:avLst/>
          </a:prstGeom>
        </p:spPr>
      </p:pic>
    </p:spTree>
    <p:extLst>
      <p:ext uri="{BB962C8B-B14F-4D97-AF65-F5344CB8AC3E}">
        <p14:creationId xmlns:p14="http://schemas.microsoft.com/office/powerpoint/2010/main" val="18203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(Code)</a:t>
            </a:r>
          </a:p>
        </p:txBody>
      </p:sp>
      <p:sp>
        <p:nvSpPr>
          <p:cNvPr id="3" name="Content Placeholder 2"/>
          <p:cNvSpPr>
            <a:spLocks noGrp="1"/>
          </p:cNvSpPr>
          <p:nvPr>
            <p:ph idx="1"/>
          </p:nvPr>
        </p:nvSpPr>
        <p:spPr/>
        <p:txBody>
          <a:bodyPr/>
          <a:lstStyle/>
          <a:p>
            <a:r>
              <a:rPr lang="en-US" dirty="0"/>
              <a:t>Lowered our labs scope to the top 15 most common lab tests</a:t>
            </a:r>
          </a:p>
          <a:p>
            <a:r>
              <a:rPr lang="en-US" dirty="0"/>
              <a:t>Dropped 409 columns of uncommon lab tests</a:t>
            </a:r>
          </a:p>
          <a:p>
            <a:endParaRPr lang="en-US" dirty="0"/>
          </a:p>
        </p:txBody>
      </p:sp>
      <p:pic>
        <p:nvPicPr>
          <p:cNvPr id="4" name="Picture 3">
            <a:extLst>
              <a:ext uri="{FF2B5EF4-FFF2-40B4-BE49-F238E27FC236}">
                <a16:creationId xmlns:a16="http://schemas.microsoft.com/office/drawing/2014/main" id="{8F4801EB-6339-491B-9C78-E16497402DE3}"/>
              </a:ext>
            </a:extLst>
          </p:cNvPr>
          <p:cNvPicPr>
            <a:picLocks noChangeAspect="1"/>
          </p:cNvPicPr>
          <p:nvPr/>
        </p:nvPicPr>
        <p:blipFill>
          <a:blip r:embed="rId2"/>
          <a:stretch>
            <a:fillRect/>
          </a:stretch>
        </p:blipFill>
        <p:spPr>
          <a:xfrm>
            <a:off x="1524000" y="3101182"/>
            <a:ext cx="6213586" cy="3657598"/>
          </a:xfrm>
          <a:prstGeom prst="rect">
            <a:avLst/>
          </a:prstGeom>
        </p:spPr>
      </p:pic>
    </p:spTree>
    <p:extLst>
      <p:ext uri="{BB962C8B-B14F-4D97-AF65-F5344CB8AC3E}">
        <p14:creationId xmlns:p14="http://schemas.microsoft.com/office/powerpoint/2010/main" val="351993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(Code)</a:t>
            </a:r>
          </a:p>
        </p:txBody>
      </p:sp>
      <p:sp>
        <p:nvSpPr>
          <p:cNvPr id="3" name="Content Placeholder 2"/>
          <p:cNvSpPr>
            <a:spLocks noGrp="1"/>
          </p:cNvSpPr>
          <p:nvPr>
            <p:ph idx="1"/>
          </p:nvPr>
        </p:nvSpPr>
        <p:spPr/>
        <p:txBody>
          <a:bodyPr/>
          <a:lstStyle/>
          <a:p>
            <a:r>
              <a:rPr lang="en-US" dirty="0"/>
              <a:t>Pulled four columns from our demographics that we could work with</a:t>
            </a:r>
          </a:p>
          <a:p>
            <a:r>
              <a:rPr lang="en-US" dirty="0"/>
              <a:t>Dropped 43 columns of data we couldn’t use</a:t>
            </a:r>
          </a:p>
          <a:p>
            <a:endParaRPr lang="en-US" dirty="0"/>
          </a:p>
        </p:txBody>
      </p:sp>
      <p:pic>
        <p:nvPicPr>
          <p:cNvPr id="5" name="Picture 4">
            <a:extLst>
              <a:ext uri="{FF2B5EF4-FFF2-40B4-BE49-F238E27FC236}">
                <a16:creationId xmlns:a16="http://schemas.microsoft.com/office/drawing/2014/main" id="{EDA6E5ED-843C-4424-904A-E935BA748ED3}"/>
              </a:ext>
            </a:extLst>
          </p:cNvPr>
          <p:cNvPicPr>
            <a:picLocks noChangeAspect="1"/>
          </p:cNvPicPr>
          <p:nvPr/>
        </p:nvPicPr>
        <p:blipFill>
          <a:blip r:embed="rId2"/>
          <a:stretch>
            <a:fillRect/>
          </a:stretch>
        </p:blipFill>
        <p:spPr>
          <a:xfrm>
            <a:off x="1524000" y="3429000"/>
            <a:ext cx="9163050" cy="2695575"/>
          </a:xfrm>
          <a:prstGeom prst="rect">
            <a:avLst/>
          </a:prstGeom>
        </p:spPr>
      </p:pic>
    </p:spTree>
    <p:extLst>
      <p:ext uri="{BB962C8B-B14F-4D97-AF65-F5344CB8AC3E}">
        <p14:creationId xmlns:p14="http://schemas.microsoft.com/office/powerpoint/2010/main" val="12350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TotalTime>
  <Words>267</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Franklin Gothic Medium</vt:lpstr>
      <vt:lpstr>Medical Design 16x9</vt:lpstr>
      <vt:lpstr>Medical Analysis Project</vt:lpstr>
      <vt:lpstr>Our Data</vt:lpstr>
      <vt:lpstr>Our Data</vt:lpstr>
      <vt:lpstr>Data Cleanup</vt:lpstr>
      <vt:lpstr>Data Cleanup</vt:lpstr>
      <vt:lpstr>Data Cleanup (Code)</vt:lpstr>
      <vt:lpstr>Data Cleanup (Code)</vt:lpstr>
      <vt:lpstr>Data Cleanup (Code)</vt:lpstr>
      <vt:lpstr>Data Cleanup (Code)</vt:lpstr>
      <vt:lpstr>Data Cleanup</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Analysis Project</dc:title>
  <dc:creator>Kyle</dc:creator>
  <cp:lastModifiedBy>Kyle</cp:lastModifiedBy>
  <cp:revision>4</cp:revision>
  <dcterms:created xsi:type="dcterms:W3CDTF">2019-03-13T23:36:01Z</dcterms:created>
  <dcterms:modified xsi:type="dcterms:W3CDTF">2019-03-14T00:11:25Z</dcterms:modified>
</cp:coreProperties>
</file>