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68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64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82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0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31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7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7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7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63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Jabinho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do</a:t>
            </a:r>
            <a:endParaRPr lang="pt-BR" dirty="0" smtClean="0"/>
          </a:p>
          <a:p>
            <a:r>
              <a:rPr lang="pt-BR" dirty="0" smtClean="0"/>
              <a:t>Canal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610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Jabinho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Jabinho</dc:title>
  <dc:creator>Windows User</dc:creator>
  <cp:lastModifiedBy>Windows User</cp:lastModifiedBy>
  <cp:revision>2</cp:revision>
  <dcterms:created xsi:type="dcterms:W3CDTF">2017-04-26T14:04:40Z</dcterms:created>
  <dcterms:modified xsi:type="dcterms:W3CDTF">2017-04-26T14:24:13Z</dcterms:modified>
</cp:coreProperties>
</file>