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68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64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82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0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31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7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7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7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4123-F283-431B-86E5-5A49751EFAA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8554-EAA8-404A-8B55-4A02111C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63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Jabinho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10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Jabinho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Jabinho</dc:title>
  <dc:creator>Windows User</dc:creator>
  <cp:lastModifiedBy>Windows User</cp:lastModifiedBy>
  <cp:revision>1</cp:revision>
  <dcterms:created xsi:type="dcterms:W3CDTF">2017-04-26T14:04:40Z</dcterms:created>
  <dcterms:modified xsi:type="dcterms:W3CDTF">2017-04-26T14:05:02Z</dcterms:modified>
</cp:coreProperties>
</file>