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8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8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8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39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5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22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75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6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6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5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E35-64BD-4571-978C-14651B1A2AF6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218D-95CC-4285-A676-24775D6DD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9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2022-01-23T19:01:36Z</dcterms:created>
  <dcterms:modified xsi:type="dcterms:W3CDTF">2022-01-23T19:36:19Z</dcterms:modified>
</cp:coreProperties>
</file>