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a Min Hong" initials="KMH" lastIdx="1" clrIdx="0">
    <p:extLst>
      <p:ext uri="{19B8F6BF-5375-455C-9EA6-DF929625EA0E}">
        <p15:presenceInfo xmlns:p15="http://schemas.microsoft.com/office/powerpoint/2012/main" userId="cee5e24720963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41" d="100"/>
          <a:sy n="41" d="100"/>
        </p:scale>
        <p:origin x="67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83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8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08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1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19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2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8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59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9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1B4A-6C38-4963-8009-76419A838113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589EE-FFF9-4817-A340-3D16A9E07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94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689425" y="3344985"/>
            <a:ext cx="508000" cy="5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958492" y="2227387"/>
            <a:ext cx="982134" cy="37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買書記錄</a:t>
            </a:r>
            <a:endParaRPr lang="zh-TW" altLang="en-US" sz="1400" dirty="0"/>
          </a:p>
        </p:txBody>
      </p:sp>
      <p:sp>
        <p:nvSpPr>
          <p:cNvPr id="7" name="菱形 6"/>
          <p:cNvSpPr/>
          <p:nvPr/>
        </p:nvSpPr>
        <p:spPr>
          <a:xfrm>
            <a:off x="2586893" y="3124851"/>
            <a:ext cx="948267" cy="94826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4" idx="6"/>
            <a:endCxn id="7" idx="1"/>
          </p:cNvCxnSpPr>
          <p:nvPr/>
        </p:nvCxnSpPr>
        <p:spPr>
          <a:xfrm>
            <a:off x="2197425" y="3598985"/>
            <a:ext cx="38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0"/>
          </p:cNvCxnSpPr>
          <p:nvPr/>
        </p:nvCxnSpPr>
        <p:spPr>
          <a:xfrm flipH="1" flipV="1">
            <a:off x="3061026" y="2413651"/>
            <a:ext cx="1" cy="71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3061026" y="4073118"/>
            <a:ext cx="1" cy="71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61026" y="2413651"/>
            <a:ext cx="897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061026" y="4784318"/>
            <a:ext cx="897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030384" y="2176585"/>
            <a:ext cx="1009552" cy="246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dirty="0" smtClean="0"/>
              <a:t>點擊“</a:t>
            </a:r>
            <a:r>
              <a:rPr lang="zh-TW" altLang="zh-TW" sz="1000" dirty="0" smtClean="0"/>
              <a:t>購買</a:t>
            </a:r>
            <a:r>
              <a:rPr lang="zh-CN" altLang="en-US" sz="1000" dirty="0" smtClean="0"/>
              <a:t>記錄”</a:t>
            </a:r>
            <a:endParaRPr lang="zh-TW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3061026" y="4528944"/>
            <a:ext cx="1009552" cy="246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dirty="0" smtClean="0"/>
              <a:t>點擊“</a:t>
            </a:r>
            <a:r>
              <a:rPr lang="zh-CN" altLang="en-US" sz="1000" dirty="0"/>
              <a:t>賬號</a:t>
            </a:r>
            <a:r>
              <a:rPr lang="zh-CN" altLang="en-US" sz="1000" dirty="0" smtClean="0"/>
              <a:t>”</a:t>
            </a:r>
            <a:endParaRPr lang="zh-TW" altLang="en-US" sz="1000" dirty="0"/>
          </a:p>
        </p:txBody>
      </p:sp>
      <p:sp>
        <p:nvSpPr>
          <p:cNvPr id="18" name="圓角矩形 17"/>
          <p:cNvSpPr/>
          <p:nvPr/>
        </p:nvSpPr>
        <p:spPr>
          <a:xfrm>
            <a:off x="3958492" y="4611023"/>
            <a:ext cx="982134" cy="37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顯示個資</a:t>
            </a:r>
            <a:endParaRPr lang="zh-TW" altLang="en-US" sz="1050" dirty="0"/>
          </a:p>
        </p:txBody>
      </p:sp>
      <p:sp>
        <p:nvSpPr>
          <p:cNvPr id="20" name="菱形 19"/>
          <p:cNvSpPr/>
          <p:nvPr/>
        </p:nvSpPr>
        <p:spPr>
          <a:xfrm>
            <a:off x="5330094" y="2181161"/>
            <a:ext cx="483287" cy="483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4940626" y="2413651"/>
            <a:ext cx="38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 flipV="1">
            <a:off x="5571737" y="1830589"/>
            <a:ext cx="1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571737" y="1830589"/>
            <a:ext cx="699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570469" y="3012480"/>
            <a:ext cx="699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353674" y="1640092"/>
            <a:ext cx="1009552" cy="246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dirty="0" smtClean="0"/>
              <a:t>5</a:t>
            </a:r>
            <a:r>
              <a:rPr lang="zh-CN" altLang="en-US" sz="1000" dirty="0" smtClean="0"/>
              <a:t>本以下</a:t>
            </a:r>
            <a:endParaRPr lang="zh-TW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5458169" y="2810343"/>
            <a:ext cx="92410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00" dirty="0" smtClean="0"/>
              <a:t>5</a:t>
            </a:r>
            <a:r>
              <a:rPr lang="zh-CN" altLang="en-US" sz="1000" dirty="0" smtClean="0"/>
              <a:t>本或以上</a:t>
            </a:r>
            <a:endParaRPr lang="zh-TW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4785605" y="2251350"/>
            <a:ext cx="69951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dirty="0" smtClean="0"/>
              <a:t>書本纍計</a:t>
            </a:r>
            <a:endParaRPr lang="zh-TW" altLang="en-US" sz="700" dirty="0"/>
          </a:p>
        </p:txBody>
      </p:sp>
      <p:sp>
        <p:nvSpPr>
          <p:cNvPr id="34" name="圓角矩形 33"/>
          <p:cNvSpPr/>
          <p:nvPr/>
        </p:nvSpPr>
        <p:spPr>
          <a:xfrm>
            <a:off x="6278063" y="1661209"/>
            <a:ext cx="982134" cy="37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纍計裏</a:t>
            </a:r>
            <a:r>
              <a:rPr lang="zh-CN" altLang="en-US" sz="800" dirty="0" smtClean="0"/>
              <a:t>扣除一本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獲得一張</a:t>
            </a:r>
            <a:r>
              <a:rPr lang="en-US" altLang="zh-CN" sz="800" dirty="0" smtClean="0"/>
              <a:t>9</a:t>
            </a:r>
            <a:r>
              <a:rPr lang="zh-TW" altLang="zh-TW" sz="1000" dirty="0"/>
              <a:t>折券</a:t>
            </a:r>
            <a:endParaRPr lang="zh-TW" altLang="en-US" sz="800" dirty="0"/>
          </a:p>
        </p:txBody>
      </p:sp>
      <p:sp>
        <p:nvSpPr>
          <p:cNvPr id="35" name="圓角矩形 34"/>
          <p:cNvSpPr/>
          <p:nvPr/>
        </p:nvSpPr>
        <p:spPr>
          <a:xfrm>
            <a:off x="6278063" y="2826216"/>
            <a:ext cx="982134" cy="37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纍計裏</a:t>
            </a:r>
            <a:r>
              <a:rPr lang="zh-CN" altLang="en-US" sz="800" dirty="0" smtClean="0"/>
              <a:t>扣除</a:t>
            </a:r>
            <a:r>
              <a:rPr lang="en-US" altLang="zh-CN" sz="800" dirty="0" smtClean="0"/>
              <a:t>5</a:t>
            </a:r>
            <a:r>
              <a:rPr lang="zh-CN" altLang="en-US" sz="800" dirty="0" smtClean="0"/>
              <a:t>本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獲得一張</a:t>
            </a:r>
            <a:r>
              <a:rPr lang="en-US" altLang="zh-CN" sz="800" dirty="0"/>
              <a:t>8</a:t>
            </a:r>
            <a:r>
              <a:rPr lang="zh-TW" altLang="zh-TW" sz="1000" dirty="0" smtClean="0"/>
              <a:t>折</a:t>
            </a:r>
            <a:r>
              <a:rPr lang="zh-TW" altLang="zh-TW" sz="1000" dirty="0"/>
              <a:t>券</a:t>
            </a:r>
            <a:endParaRPr lang="zh-TW" altLang="en-US" sz="800" dirty="0"/>
          </a:p>
        </p:txBody>
      </p:sp>
      <p:cxnSp>
        <p:nvCxnSpPr>
          <p:cNvPr id="36" name="直線接點 35"/>
          <p:cNvCxnSpPr/>
          <p:nvPr/>
        </p:nvCxnSpPr>
        <p:spPr>
          <a:xfrm flipH="1" flipV="1">
            <a:off x="5571737" y="2660207"/>
            <a:ext cx="1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菱形 38"/>
          <p:cNvSpPr/>
          <p:nvPr/>
        </p:nvSpPr>
        <p:spPr>
          <a:xfrm>
            <a:off x="5332370" y="4555642"/>
            <a:ext cx="483287" cy="483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796447" y="4617025"/>
            <a:ext cx="69951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dirty="0" smtClean="0"/>
              <a:t>選擇動作</a:t>
            </a:r>
            <a:endParaRPr lang="zh-TW" altLang="en-US" sz="7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4960033" y="4797286"/>
            <a:ext cx="389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7" idx="3"/>
          </p:cNvCxnSpPr>
          <p:nvPr/>
        </p:nvCxnSpPr>
        <p:spPr>
          <a:xfrm>
            <a:off x="3535160" y="3598985"/>
            <a:ext cx="2035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39" idx="0"/>
          </p:cNvCxnSpPr>
          <p:nvPr/>
        </p:nvCxnSpPr>
        <p:spPr>
          <a:xfrm>
            <a:off x="5570469" y="3606511"/>
            <a:ext cx="3545" cy="94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向左箭號 48"/>
          <p:cNvSpPr/>
          <p:nvPr/>
        </p:nvSpPr>
        <p:spPr>
          <a:xfrm>
            <a:off x="3691792" y="3510084"/>
            <a:ext cx="266700" cy="177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下箭號 49"/>
          <p:cNvSpPr/>
          <p:nvPr/>
        </p:nvSpPr>
        <p:spPr>
          <a:xfrm>
            <a:off x="2979584" y="4208584"/>
            <a:ext cx="153408" cy="220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向上箭號 50"/>
          <p:cNvSpPr/>
          <p:nvPr/>
        </p:nvSpPr>
        <p:spPr>
          <a:xfrm>
            <a:off x="2954184" y="2810343"/>
            <a:ext cx="204208" cy="2462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上箭號 51"/>
          <p:cNvSpPr/>
          <p:nvPr/>
        </p:nvSpPr>
        <p:spPr>
          <a:xfrm>
            <a:off x="5471406" y="1921725"/>
            <a:ext cx="214823" cy="2189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>
            <a:off x="5470557" y="2727027"/>
            <a:ext cx="212500" cy="150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4358469" y="3386973"/>
            <a:ext cx="92410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dirty="0" smtClean="0"/>
              <a:t>返回</a:t>
            </a:r>
            <a:endParaRPr lang="zh-TW" altLang="en-US" sz="1000" dirty="0"/>
          </a:p>
        </p:txBody>
      </p:sp>
      <p:cxnSp>
        <p:nvCxnSpPr>
          <p:cNvPr id="55" name="直線接點 54"/>
          <p:cNvCxnSpPr/>
          <p:nvPr/>
        </p:nvCxnSpPr>
        <p:spPr>
          <a:xfrm>
            <a:off x="5558969" y="3966758"/>
            <a:ext cx="119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16544" y="3719715"/>
            <a:ext cx="92410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dirty="0" smtClean="0"/>
              <a:t>修改個資</a:t>
            </a:r>
            <a:endParaRPr lang="zh-TW" altLang="en-US" sz="1000" dirty="0"/>
          </a:p>
        </p:txBody>
      </p:sp>
      <p:sp>
        <p:nvSpPr>
          <p:cNvPr id="58" name="圓角矩形 57"/>
          <p:cNvSpPr/>
          <p:nvPr/>
        </p:nvSpPr>
        <p:spPr>
          <a:xfrm>
            <a:off x="6757062" y="3779672"/>
            <a:ext cx="982134" cy="37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改密碼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改地址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改銀行賬號</a:t>
            </a:r>
            <a:endParaRPr lang="zh-TW" altLang="en-US" sz="800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5584909" y="4554819"/>
            <a:ext cx="119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742484" y="4307776"/>
            <a:ext cx="92410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dirty="0" smtClean="0"/>
              <a:t>交易記錄</a:t>
            </a:r>
            <a:endParaRPr lang="zh-TW" altLang="en-US" sz="1000" dirty="0"/>
          </a:p>
        </p:txBody>
      </p:sp>
      <p:sp>
        <p:nvSpPr>
          <p:cNvPr id="61" name="圓角矩形 60"/>
          <p:cNvSpPr/>
          <p:nvPr/>
        </p:nvSpPr>
        <p:spPr>
          <a:xfrm>
            <a:off x="6769130" y="4367733"/>
            <a:ext cx="982134" cy="37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顯示</a:t>
            </a:r>
            <a:r>
              <a:rPr lang="zh-CN" altLang="en-US" sz="700" dirty="0" smtClean="0"/>
              <a:t>半年裏的交易記錄和</a:t>
            </a:r>
            <a:r>
              <a:rPr lang="en-US" altLang="zh-CN" sz="700" dirty="0" smtClean="0"/>
              <a:t>”</a:t>
            </a:r>
            <a:r>
              <a:rPr lang="zh-CN" altLang="en-US" sz="700" dirty="0" smtClean="0"/>
              <a:t>書本纍計</a:t>
            </a:r>
            <a:r>
              <a:rPr lang="en-US" altLang="zh-CN" sz="700" dirty="0" smtClean="0"/>
              <a:t>”</a:t>
            </a:r>
            <a:r>
              <a:rPr lang="zh-TW" altLang="zh-TW" sz="700" dirty="0"/>
              <a:t>以及擁有折價券</a:t>
            </a:r>
            <a:endParaRPr lang="zh-TW" altLang="en-US" sz="700" dirty="0" smtClean="0"/>
          </a:p>
        </p:txBody>
      </p:sp>
      <p:cxnSp>
        <p:nvCxnSpPr>
          <p:cNvPr id="63" name="直線接點 62"/>
          <p:cNvCxnSpPr/>
          <p:nvPr/>
        </p:nvCxnSpPr>
        <p:spPr>
          <a:xfrm flipH="1">
            <a:off x="5355851" y="2561815"/>
            <a:ext cx="108668" cy="103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向右箭號 63"/>
          <p:cNvSpPr/>
          <p:nvPr/>
        </p:nvSpPr>
        <p:spPr>
          <a:xfrm>
            <a:off x="5690423" y="3915718"/>
            <a:ext cx="175393" cy="10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向右箭號 64"/>
          <p:cNvSpPr/>
          <p:nvPr/>
        </p:nvSpPr>
        <p:spPr>
          <a:xfrm>
            <a:off x="5698468" y="4500406"/>
            <a:ext cx="175393" cy="10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下箭號 65"/>
          <p:cNvSpPr/>
          <p:nvPr/>
        </p:nvSpPr>
        <p:spPr>
          <a:xfrm>
            <a:off x="5342221" y="3106189"/>
            <a:ext cx="129185" cy="168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單箭頭接點 67"/>
          <p:cNvCxnSpPr>
            <a:stCxn id="34" idx="3"/>
          </p:cNvCxnSpPr>
          <p:nvPr/>
        </p:nvCxnSpPr>
        <p:spPr>
          <a:xfrm>
            <a:off x="7260197" y="1847473"/>
            <a:ext cx="787695" cy="45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35" idx="3"/>
          </p:cNvCxnSpPr>
          <p:nvPr/>
        </p:nvCxnSpPr>
        <p:spPr>
          <a:xfrm flipV="1">
            <a:off x="7260197" y="2492339"/>
            <a:ext cx="822251" cy="52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8" idx="3"/>
          </p:cNvCxnSpPr>
          <p:nvPr/>
        </p:nvCxnSpPr>
        <p:spPr>
          <a:xfrm>
            <a:off x="7739196" y="3965936"/>
            <a:ext cx="861146" cy="24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61" idx="3"/>
          </p:cNvCxnSpPr>
          <p:nvPr/>
        </p:nvCxnSpPr>
        <p:spPr>
          <a:xfrm flipV="1">
            <a:off x="7751264" y="4367733"/>
            <a:ext cx="849078" cy="1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菱形 76"/>
          <p:cNvSpPr/>
          <p:nvPr/>
        </p:nvSpPr>
        <p:spPr>
          <a:xfrm>
            <a:off x="7972696" y="2151184"/>
            <a:ext cx="483287" cy="483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/>
          <p:cNvCxnSpPr>
            <a:stCxn id="77" idx="1"/>
            <a:endCxn id="20" idx="3"/>
          </p:cNvCxnSpPr>
          <p:nvPr/>
        </p:nvCxnSpPr>
        <p:spPr>
          <a:xfrm flipH="1">
            <a:off x="5813381" y="2392828"/>
            <a:ext cx="2159315" cy="2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菱形 79"/>
          <p:cNvSpPr/>
          <p:nvPr/>
        </p:nvSpPr>
        <p:spPr>
          <a:xfrm>
            <a:off x="8539227" y="4045657"/>
            <a:ext cx="483287" cy="4832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肘形接點 81"/>
          <p:cNvCxnSpPr>
            <a:stCxn id="80" idx="2"/>
            <a:endCxn id="39" idx="3"/>
          </p:cNvCxnSpPr>
          <p:nvPr/>
        </p:nvCxnSpPr>
        <p:spPr>
          <a:xfrm rot="5400000">
            <a:off x="7164093" y="3180508"/>
            <a:ext cx="268342" cy="2965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033695" y="4797285"/>
            <a:ext cx="69951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dirty="0" smtClean="0"/>
              <a:t>選擇動作</a:t>
            </a:r>
            <a:endParaRPr lang="zh-TW" altLang="en-US" sz="700" dirty="0"/>
          </a:p>
        </p:txBody>
      </p:sp>
      <p:sp>
        <p:nvSpPr>
          <p:cNvPr id="85" name="矩形 84"/>
          <p:cNvSpPr/>
          <p:nvPr/>
        </p:nvSpPr>
        <p:spPr>
          <a:xfrm>
            <a:off x="6376887" y="2251350"/>
            <a:ext cx="69951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dirty="0" smtClean="0"/>
              <a:t>書本纍計</a:t>
            </a:r>
            <a:endParaRPr lang="zh-TW" altLang="en-US" sz="700" dirty="0"/>
          </a:p>
        </p:txBody>
      </p:sp>
      <p:cxnSp>
        <p:nvCxnSpPr>
          <p:cNvPr id="87" name="直線單箭頭接點 86"/>
          <p:cNvCxnSpPr>
            <a:stCxn id="77" idx="3"/>
          </p:cNvCxnSpPr>
          <p:nvPr/>
        </p:nvCxnSpPr>
        <p:spPr>
          <a:xfrm>
            <a:off x="8455983" y="2392828"/>
            <a:ext cx="1388959" cy="79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80" idx="3"/>
          </p:cNvCxnSpPr>
          <p:nvPr/>
        </p:nvCxnSpPr>
        <p:spPr>
          <a:xfrm flipV="1">
            <a:off x="9022514" y="3213863"/>
            <a:ext cx="822428" cy="107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/>
          <p:cNvSpPr/>
          <p:nvPr/>
        </p:nvSpPr>
        <p:spPr>
          <a:xfrm>
            <a:off x="9844942" y="3053904"/>
            <a:ext cx="311150" cy="2963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肘形接點 91"/>
          <p:cNvCxnSpPr>
            <a:stCxn id="77" idx="0"/>
          </p:cNvCxnSpPr>
          <p:nvPr/>
        </p:nvCxnSpPr>
        <p:spPr>
          <a:xfrm rot="16200000" flipV="1">
            <a:off x="4930717" y="-1132440"/>
            <a:ext cx="1075267" cy="5491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2722360" y="1075916"/>
            <a:ext cx="0" cy="232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8898792" y="4364969"/>
            <a:ext cx="0" cy="134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H="1">
            <a:off x="2722360" y="5707184"/>
            <a:ext cx="6201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V="1">
            <a:off x="2722360" y="3769118"/>
            <a:ext cx="0" cy="193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4903760" y="822170"/>
            <a:ext cx="92410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dirty="0" smtClean="0"/>
              <a:t>返回</a:t>
            </a:r>
            <a:endParaRPr lang="zh-TW" altLang="en-US" sz="1000" dirty="0"/>
          </a:p>
        </p:txBody>
      </p:sp>
      <p:sp>
        <p:nvSpPr>
          <p:cNvPr id="110" name="矩形 109"/>
          <p:cNvSpPr/>
          <p:nvPr/>
        </p:nvSpPr>
        <p:spPr>
          <a:xfrm>
            <a:off x="5221002" y="5441133"/>
            <a:ext cx="92410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dirty="0" smtClean="0"/>
              <a:t>返回</a:t>
            </a:r>
            <a:endParaRPr lang="zh-TW" altLang="en-US" sz="1000" dirty="0"/>
          </a:p>
        </p:txBody>
      </p:sp>
      <p:sp>
        <p:nvSpPr>
          <p:cNvPr id="111" name="矩形 110"/>
          <p:cNvSpPr/>
          <p:nvPr/>
        </p:nvSpPr>
        <p:spPr>
          <a:xfrm>
            <a:off x="8816179" y="2575673"/>
            <a:ext cx="92410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dirty="0"/>
              <a:t>結束</a:t>
            </a:r>
            <a:endParaRPr lang="zh-TW" altLang="en-US" sz="1000" dirty="0"/>
          </a:p>
        </p:txBody>
      </p:sp>
      <p:sp>
        <p:nvSpPr>
          <p:cNvPr id="112" name="矩形 111"/>
          <p:cNvSpPr/>
          <p:nvPr/>
        </p:nvSpPr>
        <p:spPr>
          <a:xfrm>
            <a:off x="8816179" y="3640716"/>
            <a:ext cx="924109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000" dirty="0"/>
              <a:t>結束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27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</Words>
  <Application>Microsoft Office PowerPoint</Application>
  <PresentationFormat>寬螢幕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等线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Kua Min Hong</dc:creator>
  <cp:lastModifiedBy>Kua Min Hong</cp:lastModifiedBy>
  <cp:revision>6</cp:revision>
  <dcterms:created xsi:type="dcterms:W3CDTF">2018-10-31T14:01:37Z</dcterms:created>
  <dcterms:modified xsi:type="dcterms:W3CDTF">2018-10-31T14:38:24Z</dcterms:modified>
</cp:coreProperties>
</file>