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7" r:id="rId3"/>
    <p:sldId id="257" r:id="rId4"/>
    <p:sldId id="267" r:id="rId5"/>
    <p:sldId id="280" r:id="rId6"/>
    <p:sldId id="288" r:id="rId7"/>
    <p:sldId id="275" r:id="rId8"/>
    <p:sldId id="281" r:id="rId9"/>
    <p:sldId id="262" r:id="rId10"/>
    <p:sldId id="289" r:id="rId11"/>
    <p:sldId id="282" r:id="rId12"/>
    <p:sldId id="283" r:id="rId13"/>
    <p:sldId id="284" r:id="rId14"/>
    <p:sldId id="286" r:id="rId15"/>
    <p:sldId id="276" r:id="rId16"/>
    <p:sldId id="277" r:id="rId17"/>
    <p:sldId id="278" r:id="rId18"/>
    <p:sldId id="279" r:id="rId19"/>
    <p:sldId id="285" r:id="rId20"/>
    <p:sldId id="268" r:id="rId21"/>
    <p:sldId id="269" r:id="rId22"/>
    <p:sldId id="270" r:id="rId23"/>
    <p:sldId id="271" r:id="rId24"/>
    <p:sldId id="272" r:id="rId25"/>
    <p:sldId id="274" r:id="rId26"/>
    <p:sldId id="273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85C7-CA1A-4EFC-958F-C5C84057753C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8F4D-9BF8-4651-9E79-AD9FA50B7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5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A8F4D-9BF8-4651-9E79-AD9FA50B75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4928-830C-41AF-9F56-9F0A6DE189B1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A30E-52A2-484C-A6B9-6817D96B0C82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B2D9-E2E4-4FC7-8D5F-7EA13B6DBD15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82D2-C769-443C-BE6B-5AAB2E488738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EDF3-6691-41E3-A3C5-16BDEBD8F3DD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92E1-D393-4CF2-B63E-3CCEB6840145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1118-FEA4-42B1-A2DB-5311BBC5E6D1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E52-8278-4724-83CF-74AE5E32543D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2553-22D9-4013-87A8-A2BA821BF0A0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8709-659C-425D-9071-0CBAFBA94902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A25-E78B-4751-B8E4-6FA0296AC7DD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AEE09D-27EC-41D1-8742-60DBA133F210}" type="datetime1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3E3C6F9-C66A-4C7A-ABC2-D745B48A42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簡易皮膚癌檢測系統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</a:t>
            </a:r>
            <a:r>
              <a:rPr lang="zh-TW" altLang="en-US" dirty="0"/>
              <a:t>：林明言</a:t>
            </a:r>
            <a:endParaRPr lang="en-US" altLang="zh-TW" dirty="0" smtClean="0"/>
          </a:p>
          <a:p>
            <a:r>
              <a:rPr lang="zh-TW" altLang="en-US" dirty="0"/>
              <a:t>專題成員</a:t>
            </a:r>
            <a:r>
              <a:rPr lang="zh-TW" altLang="en-US" dirty="0" smtClean="0"/>
              <a:t>：戴劭心 戴家齊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"/>
    </mc:Choice>
    <mc:Fallback xmlns="">
      <p:transition spd="slow" advTm="4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處理前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52061"/>
            <a:ext cx="4040188" cy="29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處理後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01056"/>
            <a:ext cx="4041775" cy="269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ＣＮＮ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28" y="2229848"/>
            <a:ext cx="4457143" cy="32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095" y="3129848"/>
            <a:ext cx="3923810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zh-TW" altLang="zh-TW" dirty="0"/>
              <a:t>機器學習分類算法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患病人數百分比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03910"/>
              </p:ext>
            </p:extLst>
          </p:nvPr>
        </p:nvGraphicFramePr>
        <p:xfrm>
          <a:off x="457200" y="1600200"/>
          <a:ext cx="8229600" cy="34544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882552"/>
                <a:gridCol w="3024336"/>
                <a:gridCol w="332271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 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50</a:t>
                      </a: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歲以下</a:t>
                      </a:r>
                      <a:r>
                        <a:rPr lang="en-US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(</a:t>
                      </a: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含</a:t>
                      </a:r>
                      <a:r>
                        <a:rPr lang="en-US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) 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(</a:t>
                      </a: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人數</a:t>
                      </a:r>
                      <a:r>
                        <a:rPr lang="en-US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/</a:t>
                      </a: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總計</a:t>
                      </a:r>
                      <a:r>
                        <a:rPr lang="en-US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)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/>
                          <a:ea typeface="標楷體"/>
                          <a:cs typeface="Arial"/>
                        </a:rPr>
                        <a:t>50</a:t>
                      </a:r>
                      <a:r>
                        <a:rPr lang="zh-TW" sz="1600" b="1" kern="100" dirty="0">
                          <a:effectLst/>
                          <a:latin typeface="Times New Roman"/>
                          <a:ea typeface="標楷體"/>
                          <a:cs typeface="Arial"/>
                        </a:rPr>
                        <a:t>歲以上比值</a:t>
                      </a:r>
                      <a:endParaRPr lang="zh-TW" sz="12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/>
                          <a:ea typeface="標楷體"/>
                          <a:cs typeface="Arial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/>
                          <a:ea typeface="標楷體"/>
                          <a:cs typeface="Arial"/>
                        </a:rPr>
                        <a:t>人數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標楷體"/>
                          <a:cs typeface="Arial"/>
                        </a:rPr>
                        <a:t>/</a:t>
                      </a:r>
                      <a:r>
                        <a:rPr lang="zh-TW" sz="1600" b="1" kern="100" dirty="0">
                          <a:effectLst/>
                          <a:latin typeface="Times New Roman"/>
                          <a:ea typeface="標楷體"/>
                          <a:cs typeface="Arial"/>
                        </a:rPr>
                        <a:t>總計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標楷體"/>
                          <a:cs typeface="Arial"/>
                        </a:rPr>
                        <a:t>)</a:t>
                      </a:r>
                      <a:endParaRPr lang="zh-TW" sz="12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脂漏性角化症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4.26%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18.67%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黑色素瘤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5.83%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17.32%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鱗狀細胞癌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0.72%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6.24%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基底細胞癌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1.66%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9.2%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皮膚纖維瘤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1.10%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1.21%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黑素細胞痣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85.16%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45.67%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20700" algn="l"/>
                          <a:tab pos="815975" algn="ctr"/>
                        </a:tabLs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血管病變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1.23%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1.64%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20700" algn="l"/>
                          <a:tab pos="815975" algn="ctr"/>
                        </a:tabLst>
                      </a:pPr>
                      <a:r>
                        <a:rPr lang="zh-TW" sz="1600" b="1" kern="100">
                          <a:effectLst/>
                          <a:latin typeface="Times New Roman"/>
                          <a:ea typeface="標楷體"/>
                          <a:cs typeface="Arial"/>
                        </a:rPr>
                        <a:t>總計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/>
                          <a:ea typeface="標楷體"/>
                          <a:cs typeface="Arial"/>
                        </a:rPr>
                        <a:t>100%</a:t>
                      </a:r>
                      <a:endParaRPr lang="zh-TW" sz="12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/>
                          <a:ea typeface="標楷體"/>
                          <a:cs typeface="Arial"/>
                        </a:rPr>
                        <a:t>100%</a:t>
                      </a:r>
                      <a:endParaRPr lang="zh-TW" sz="12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3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064407"/>
              </p:ext>
            </p:extLst>
          </p:nvPr>
        </p:nvGraphicFramePr>
        <p:xfrm>
          <a:off x="3131840" y="1556792"/>
          <a:ext cx="5486400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羅吉斯預測正確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1512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41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羅吉斯預測錯誤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11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451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zh-TW" dirty="0"/>
              <a:t>羅吉斯</a:t>
            </a:r>
            <a:r>
              <a:rPr lang="zh-TW" altLang="en-US" dirty="0"/>
              <a:t>迴歸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365422"/>
              </p:ext>
            </p:extLst>
          </p:nvPr>
        </p:nvGraphicFramePr>
        <p:xfrm>
          <a:off x="3131840" y="1556792"/>
          <a:ext cx="5486400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KNN</a:t>
                      </a:r>
                      <a:r>
                        <a:rPr lang="zh-TW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1479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57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KNN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44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435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zh-TW" dirty="0"/>
              <a:t> </a:t>
            </a:r>
            <a:r>
              <a:rPr lang="en-US" altLang="zh-TW" dirty="0"/>
              <a:t>k</a:t>
            </a:r>
            <a:r>
              <a:rPr lang="zh-TW" altLang="zh-TW" dirty="0"/>
              <a:t>鄰近演算法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12069"/>
              </p:ext>
            </p:extLst>
          </p:nvPr>
        </p:nvGraphicFramePr>
        <p:xfrm>
          <a:off x="3131840" y="1556792"/>
          <a:ext cx="5486400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clf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1465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39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clf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58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453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zh-TW" dirty="0"/>
              <a:t>支援向量機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8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03655"/>
              </p:ext>
            </p:extLst>
          </p:nvPr>
        </p:nvGraphicFramePr>
        <p:xfrm>
          <a:off x="3131840" y="1556792"/>
          <a:ext cx="5486400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 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CNN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clftree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預測正確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1391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91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41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clftree</a:t>
                      </a:r>
                      <a:r>
                        <a:rPr lang="zh-TW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預測錯誤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132</a:t>
                      </a:r>
                      <a:endParaRPr lang="zh-TW" sz="2400" kern="10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401</a:t>
                      </a:r>
                      <a:endParaRPr lang="zh-TW" sz="2400" kern="100" dirty="0">
                        <a:effectLst/>
                        <a:latin typeface="Times New Roman"/>
                        <a:ea typeface="標楷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zh-TW" dirty="0"/>
              <a:t>決策樹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en-US" altLang="zh-TW" smtClean="0"/>
          </a:p>
          <a:p>
            <a:r>
              <a:rPr lang="zh-TW" altLang="en-US" smtClean="0"/>
              <a:t>資料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CNN</a:t>
            </a:r>
          </a:p>
          <a:p>
            <a:r>
              <a:rPr lang="zh-TW" altLang="en-US" dirty="0" smtClean="0"/>
              <a:t>四種機器學習分類方法</a:t>
            </a:r>
            <a:endParaRPr lang="en-US" altLang="zh-TW" dirty="0" smtClean="0"/>
          </a:p>
          <a:p>
            <a:r>
              <a:rPr lang="zh-TW" altLang="en-US" dirty="0" smtClean="0"/>
              <a:t>成果展示</a:t>
            </a:r>
            <a:endParaRPr lang="en-US" altLang="zh-TW" dirty="0" smtClean="0"/>
          </a:p>
          <a:p>
            <a:r>
              <a:rPr lang="zh-TW" altLang="en-US" dirty="0"/>
              <a:t>未來展望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83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 descr="D:\下載\202012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952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網頁介面</a:t>
            </a:r>
            <a:r>
              <a:rPr lang="en-US" altLang="zh-TW" dirty="0"/>
              <a:t>-</a:t>
            </a:r>
            <a:r>
              <a:rPr lang="zh-TW" altLang="zh-TW" dirty="0"/>
              <a:t>簡介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4087"/>
            <a:ext cx="8229600" cy="429818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6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網頁介面</a:t>
            </a:r>
            <a:r>
              <a:rPr lang="en-US" altLang="zh-TW" dirty="0"/>
              <a:t>-</a:t>
            </a:r>
            <a:r>
              <a:rPr lang="zh-TW" altLang="zh-TW" dirty="0"/>
              <a:t>皮膚癌簡介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4414"/>
            <a:ext cx="8229600" cy="435753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6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網頁介面</a:t>
            </a:r>
            <a:r>
              <a:rPr lang="en-US" altLang="zh-TW" dirty="0"/>
              <a:t>-</a:t>
            </a:r>
            <a:r>
              <a:rPr lang="zh-TW" altLang="zh-TW" dirty="0"/>
              <a:t>皮膚癌檢測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9336"/>
            <a:ext cx="8229600" cy="428769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網頁介面</a:t>
            </a:r>
            <a:r>
              <a:rPr lang="en-US" altLang="zh-TW" dirty="0"/>
              <a:t>-</a:t>
            </a:r>
            <a:r>
              <a:rPr lang="zh-TW" altLang="zh-TW" dirty="0"/>
              <a:t>皮膚癌檢測結果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1813"/>
            <a:ext cx="8229600" cy="432273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使用套件以及其版本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798107"/>
              </p:ext>
            </p:extLst>
          </p:nvPr>
        </p:nvGraphicFramePr>
        <p:xfrm>
          <a:off x="457200" y="1600200"/>
          <a:ext cx="8291264" cy="47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76464"/>
              </a:tblGrid>
              <a:tr h="796855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套件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版本</a:t>
                      </a:r>
                      <a:endParaRPr lang="zh-TW" altLang="en-US" sz="360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tensorflow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2.2.0</a:t>
                      </a:r>
                      <a:endParaRPr lang="zh-TW" altLang="en-US" sz="360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scikit</a:t>
                      </a:r>
                      <a:r>
                        <a:rPr lang="en-US" altLang="zh-TW" sz="3600" dirty="0" smtClean="0"/>
                        <a:t>-learn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0.19.1</a:t>
                      </a:r>
                      <a:endParaRPr lang="zh-TW" altLang="en-US" sz="360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scikit</a:t>
                      </a:r>
                      <a:r>
                        <a:rPr lang="en-US" altLang="zh-TW" sz="3600" dirty="0" smtClean="0"/>
                        <a:t>-image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0.13.1</a:t>
                      </a:r>
                      <a:endParaRPr lang="zh-TW" altLang="en-US" sz="360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keras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2.3.1</a:t>
                      </a:r>
                      <a:endParaRPr lang="zh-TW" altLang="en-US" sz="3600" dirty="0"/>
                    </a:p>
                  </a:txBody>
                  <a:tcPr/>
                </a:tc>
              </a:tr>
              <a:tr h="796855"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opencv</a:t>
                      </a:r>
                      <a:r>
                        <a:rPr lang="en-US" altLang="zh-TW" sz="3600" dirty="0" smtClean="0"/>
                        <a:t>-python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4.2.0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準確率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sz="2000" dirty="0"/>
              <a:t>不論何種機器學習，準確率都是必須優先提升的一點。就我們這個專題來說，若是因為誤判而造成延誤就醫，將是非常危險的。</a:t>
            </a:r>
            <a:endParaRPr lang="en-US" altLang="zh-TW" sz="2000" dirty="0"/>
          </a:p>
          <a:p>
            <a:r>
              <a:rPr lang="en-US" altLang="zh-TW" dirty="0"/>
              <a:t>APP</a:t>
            </a:r>
            <a:r>
              <a:rPr lang="zh-TW" altLang="zh-TW" dirty="0" smtClean="0"/>
              <a:t>化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sz="2000" dirty="0"/>
              <a:t>此專題僅建立在</a:t>
            </a:r>
            <a:r>
              <a:rPr lang="en-US" altLang="zh-TW" sz="2000" dirty="0"/>
              <a:t>web</a:t>
            </a:r>
            <a:r>
              <a:rPr lang="zh-TW" altLang="zh-TW" sz="2000" dirty="0"/>
              <a:t>平台上，若有可能，希望未來可以將之移植至</a:t>
            </a:r>
            <a:r>
              <a:rPr lang="en-US" altLang="zh-TW" sz="2000" dirty="0" err="1"/>
              <a:t>ios</a:t>
            </a:r>
            <a:r>
              <a:rPr lang="zh-TW" altLang="zh-TW" sz="2000" dirty="0"/>
              <a:t>以及</a:t>
            </a:r>
            <a:r>
              <a:rPr lang="en-US" altLang="zh-TW" sz="2000" dirty="0"/>
              <a:t>android</a:t>
            </a:r>
            <a:r>
              <a:rPr lang="zh-TW" altLang="zh-TW" sz="2000" dirty="0"/>
              <a:t>上，使得使用上更加的方便。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zh-TW" altLang="zh-TW" sz="1600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effectLst/>
              </a:rPr>
              <a:t>未來展望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</a:t>
            </a:r>
            <a:r>
              <a:rPr lang="en-US" altLang="zh-TW" dirty="0"/>
              <a:t>)</a:t>
            </a:r>
            <a:r>
              <a:rPr lang="zh-TW" altLang="en-US" dirty="0"/>
              <a:t>大腸</a:t>
            </a:r>
            <a:r>
              <a:rPr lang="zh-TW" altLang="en-US" dirty="0" smtClean="0"/>
              <a:t>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2)</a:t>
            </a:r>
            <a:r>
              <a:rPr lang="zh-TW" altLang="en-US" dirty="0" smtClean="0"/>
              <a:t>肺癌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3)</a:t>
            </a:r>
            <a:r>
              <a:rPr lang="zh-TW" altLang="en-US" dirty="0"/>
              <a:t>女性</a:t>
            </a:r>
            <a:r>
              <a:rPr lang="zh-TW" altLang="en-US" dirty="0" smtClean="0"/>
              <a:t>乳癌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4)</a:t>
            </a:r>
            <a:r>
              <a:rPr lang="zh-TW" altLang="en-US" dirty="0" smtClean="0"/>
              <a:t>肝癌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5)</a:t>
            </a:r>
            <a:r>
              <a:rPr lang="zh-TW" altLang="en-US" dirty="0"/>
              <a:t>口腔癌</a:t>
            </a:r>
            <a:r>
              <a:rPr lang="en-US" altLang="zh-TW" dirty="0"/>
              <a:t>(</a:t>
            </a:r>
            <a:r>
              <a:rPr lang="zh-TW" altLang="en-US" dirty="0"/>
              <a:t>含口咽、下咽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6)</a:t>
            </a:r>
            <a:r>
              <a:rPr lang="zh-TW" altLang="en-US" dirty="0"/>
              <a:t>攝護腺</a:t>
            </a:r>
            <a:r>
              <a:rPr lang="zh-TW" altLang="en-US" dirty="0" smtClean="0"/>
              <a:t>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7)</a:t>
            </a:r>
            <a:r>
              <a:rPr lang="zh-TW" altLang="en-US" dirty="0" smtClean="0"/>
              <a:t>甲狀腺癌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FF00"/>
                </a:solidFill>
              </a:rPr>
              <a:t>(</a:t>
            </a:r>
            <a:r>
              <a:rPr lang="en-US" altLang="zh-TW" dirty="0">
                <a:solidFill>
                  <a:srgbClr val="FFFF00"/>
                </a:solidFill>
              </a:rPr>
              <a:t>8)</a:t>
            </a:r>
            <a:r>
              <a:rPr lang="zh-TW" altLang="en-US" dirty="0" smtClean="0">
                <a:solidFill>
                  <a:srgbClr val="FFFF00"/>
                </a:solidFill>
              </a:rPr>
              <a:t>皮膚癌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r>
              <a:rPr lang="en-US" altLang="zh-TW" dirty="0" smtClean="0"/>
              <a:t>(</a:t>
            </a:r>
            <a:r>
              <a:rPr lang="en-US" altLang="zh-TW" dirty="0"/>
              <a:t>9)</a:t>
            </a:r>
            <a:r>
              <a:rPr lang="zh-TW" altLang="en-US" dirty="0" smtClean="0"/>
              <a:t>胃癌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10)</a:t>
            </a:r>
            <a:r>
              <a:rPr lang="zh-TW" altLang="en-US" dirty="0"/>
              <a:t>食道癌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0" dirty="0">
                <a:effectLst/>
              </a:rPr>
              <a:t>衛生福利部公布癌症發生資料</a:t>
            </a:r>
            <a:br>
              <a:rPr lang="zh-TW" altLang="en-US" b="0" dirty="0">
                <a:effectLst/>
              </a:rPr>
            </a:b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107</a:t>
            </a:r>
            <a:r>
              <a:rPr lang="zh-TW" altLang="en-US" dirty="0" smtClean="0"/>
              <a:t>年資料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24"/>
    </mc:Choice>
    <mc:Fallback xmlns="">
      <p:transition advTm="133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早期發現皮膚癌，早期</a:t>
            </a:r>
            <a:r>
              <a:rPr lang="zh-TW" altLang="en-US" dirty="0" smtClean="0"/>
              <a:t>治療</a:t>
            </a:r>
            <a:endParaRPr lang="en-US" altLang="zh-TW" dirty="0" smtClean="0"/>
          </a:p>
          <a:p>
            <a:r>
              <a:rPr lang="zh-TW" altLang="en-US" dirty="0" smtClean="0"/>
              <a:t>讓民眾對能皮膚癌進行初步的判斷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4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725086"/>
            <a:ext cx="5857143" cy="42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8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79" y="1600200"/>
            <a:ext cx="62412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使用之機器學習模型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卷積神經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r>
              <a:rPr lang="zh-TW" altLang="zh-TW" dirty="0"/>
              <a:t>羅吉</a:t>
            </a:r>
            <a:r>
              <a:rPr lang="zh-TW" altLang="zh-TW" dirty="0" smtClean="0"/>
              <a:t>斯</a:t>
            </a:r>
            <a:r>
              <a:rPr lang="zh-TW" altLang="en-US" dirty="0"/>
              <a:t>迴</a:t>
            </a:r>
            <a:r>
              <a:rPr lang="zh-TW" altLang="en-US" dirty="0" smtClean="0"/>
              <a:t>歸</a:t>
            </a:r>
            <a:endParaRPr lang="en-US" altLang="zh-TW" dirty="0" smtClean="0"/>
          </a:p>
          <a:p>
            <a:r>
              <a:rPr lang="en-US" altLang="zh-TW" dirty="0"/>
              <a:t>k</a:t>
            </a:r>
            <a:r>
              <a:rPr lang="zh-TW" altLang="zh-TW" dirty="0"/>
              <a:t>鄰近</a:t>
            </a:r>
            <a:r>
              <a:rPr lang="zh-TW" altLang="zh-TW" dirty="0" smtClean="0"/>
              <a:t>演算法</a:t>
            </a:r>
            <a:endParaRPr lang="en-US" altLang="zh-TW" dirty="0" smtClean="0"/>
          </a:p>
          <a:p>
            <a:r>
              <a:rPr lang="zh-TW" altLang="zh-TW" dirty="0"/>
              <a:t>支援向量</a:t>
            </a:r>
            <a:r>
              <a:rPr lang="zh-TW" altLang="zh-TW" dirty="0" smtClean="0"/>
              <a:t>機</a:t>
            </a:r>
            <a:endParaRPr lang="en-US" altLang="zh-TW" dirty="0" smtClean="0"/>
          </a:p>
          <a:p>
            <a:r>
              <a:rPr lang="zh-TW" altLang="zh-TW" dirty="0"/>
              <a:t>決策樹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pic>
        <p:nvPicPr>
          <p:cNvPr id="4" name="內容版面配置區 3" descr="C:\Users\User\Desktop\mnist\HAM10000_images_part_1\ISIC_0024319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91" y="2060847"/>
            <a:ext cx="4599389" cy="34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C:\Users\User\Desktop\mnist\pos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579620" cy="34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C:\Users\User\Desktop\mnist\pos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051323"/>
            <a:ext cx="4651628" cy="344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C:\Users\User\Desktop\mnist\pos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060847"/>
            <a:ext cx="4651627" cy="34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C:\Users\User\Desktop\mnist\contoursImage2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4" y="2051322"/>
            <a:ext cx="4651626" cy="3444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C6F9-C66A-4C7A-ABC2-D745B48A428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95"/>
    </mc:Choice>
    <mc:Fallback xmlns="">
      <p:transition advTm="9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茅草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茅草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</TotalTime>
  <Words>458</Words>
  <Application>Microsoft Office PowerPoint</Application>
  <PresentationFormat>如螢幕大小 (4:3)</PresentationFormat>
  <Paragraphs>170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茅草</vt:lpstr>
      <vt:lpstr>簡易皮膚癌檢測系統</vt:lpstr>
      <vt:lpstr>目錄</vt:lpstr>
      <vt:lpstr>衛生福利部公布癌症發生資料 </vt:lpstr>
      <vt:lpstr>目的</vt:lpstr>
      <vt:lpstr>資料介紹</vt:lpstr>
      <vt:lpstr>資料介紹</vt:lpstr>
      <vt:lpstr>使用之機器學習模型</vt:lpstr>
      <vt:lpstr>CNN</vt:lpstr>
      <vt:lpstr>影像處理</vt:lpstr>
      <vt:lpstr>PowerPoint 簡報</vt:lpstr>
      <vt:lpstr>ＣＮＮ</vt:lpstr>
      <vt:lpstr>K-fold CV</vt:lpstr>
      <vt:lpstr>四種機器學習分類算法</vt:lpstr>
      <vt:lpstr>患病人數百分比</vt:lpstr>
      <vt:lpstr>測試結果</vt:lpstr>
      <vt:lpstr>測試結果</vt:lpstr>
      <vt:lpstr>測試結果</vt:lpstr>
      <vt:lpstr>測試結果</vt:lpstr>
      <vt:lpstr>成果展示</vt:lpstr>
      <vt:lpstr>Use case diagram</vt:lpstr>
      <vt:lpstr>網頁介面-簡介</vt:lpstr>
      <vt:lpstr>網頁介面-皮膚癌簡介</vt:lpstr>
      <vt:lpstr>網頁介面-皮膚癌檢測</vt:lpstr>
      <vt:lpstr>網頁介面-皮膚癌檢測結果</vt:lpstr>
      <vt:lpstr>使用套件以及其版本</vt:lpstr>
      <vt:lpstr>未來展望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簡易皮膚癌檢測系統</dc:title>
  <dc:creator>User</dc:creator>
  <cp:lastModifiedBy>User</cp:lastModifiedBy>
  <cp:revision>26</cp:revision>
  <dcterms:created xsi:type="dcterms:W3CDTF">2020-12-03T06:56:50Z</dcterms:created>
  <dcterms:modified xsi:type="dcterms:W3CDTF">2020-12-17T19:00:11Z</dcterms:modified>
</cp:coreProperties>
</file>