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76" r:id="rId4"/>
    <p:sldId id="261" r:id="rId5"/>
    <p:sldId id="277" r:id="rId6"/>
    <p:sldId id="279" r:id="rId7"/>
    <p:sldId id="280" r:id="rId8"/>
    <p:sldId id="281" r:id="rId9"/>
    <p:sldId id="282" r:id="rId10"/>
    <p:sldId id="283" r:id="rId11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21B1DC-2AA7-4E31-A47A-F3B5A7AB1BFE}" v="682" dt="2024-06-03T17:59:04.9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3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unora Okubasu" userId="56d8950d822c1f69" providerId="LiveId" clId="{3121B1DC-2AA7-4E31-A47A-F3B5A7AB1BFE}"/>
    <pc:docChg chg="undo custSel addSld delSld modSld sldOrd">
      <pc:chgData name="Leunora Okubasu" userId="56d8950d822c1f69" providerId="LiveId" clId="{3121B1DC-2AA7-4E31-A47A-F3B5A7AB1BFE}" dt="2024-06-12T13:13:39.547" v="4251" actId="20577"/>
      <pc:docMkLst>
        <pc:docMk/>
      </pc:docMkLst>
      <pc:sldChg chg="modSp mod">
        <pc:chgData name="Leunora Okubasu" userId="56d8950d822c1f69" providerId="LiveId" clId="{3121B1DC-2AA7-4E31-A47A-F3B5A7AB1BFE}" dt="2024-06-03T17:58:20.479" v="4214"/>
        <pc:sldMkLst>
          <pc:docMk/>
          <pc:sldMk cId="3822336166" sldId="258"/>
        </pc:sldMkLst>
        <pc:spChg chg="mod">
          <ac:chgData name="Leunora Okubasu" userId="56d8950d822c1f69" providerId="LiveId" clId="{3121B1DC-2AA7-4E31-A47A-F3B5A7AB1BFE}" dt="2024-05-31T07:40:48.946" v="4188" actId="5793"/>
          <ac:spMkLst>
            <pc:docMk/>
            <pc:sldMk cId="3822336166" sldId="258"/>
            <ac:spMk id="3" creationId="{E4177379-8187-1231-5724-56CE75B64DE9}"/>
          </ac:spMkLst>
        </pc:spChg>
        <pc:picChg chg="mod">
          <ac:chgData name="Leunora Okubasu" userId="56d8950d822c1f69" providerId="LiveId" clId="{3121B1DC-2AA7-4E31-A47A-F3B5A7AB1BFE}" dt="2024-06-03T17:58:20.479" v="4214"/>
          <ac:picMkLst>
            <pc:docMk/>
            <pc:sldMk cId="3822336166" sldId="258"/>
            <ac:picMk id="6" creationId="{D6FE384F-3205-4912-D1F7-0376363B7630}"/>
          </ac:picMkLst>
        </pc:picChg>
      </pc:sldChg>
      <pc:sldChg chg="del">
        <pc:chgData name="Leunora Okubasu" userId="56d8950d822c1f69" providerId="LiveId" clId="{3121B1DC-2AA7-4E31-A47A-F3B5A7AB1BFE}" dt="2024-05-30T22:57:01.375" v="317" actId="47"/>
        <pc:sldMkLst>
          <pc:docMk/>
          <pc:sldMk cId="1562653639" sldId="260"/>
        </pc:sldMkLst>
      </pc:sldChg>
      <pc:sldChg chg="addSp delSp modSp mod ord setBg modClrScheme chgLayout">
        <pc:chgData name="Leunora Okubasu" userId="56d8950d822c1f69" providerId="LiveId" clId="{3121B1DC-2AA7-4E31-A47A-F3B5A7AB1BFE}" dt="2024-05-31T07:40:29.693" v="4155"/>
        <pc:sldMkLst>
          <pc:docMk/>
          <pc:sldMk cId="3965436832" sldId="261"/>
        </pc:sldMkLst>
        <pc:spChg chg="mod ord">
          <ac:chgData name="Leunora Okubasu" userId="56d8950d822c1f69" providerId="LiveId" clId="{3121B1DC-2AA7-4E31-A47A-F3B5A7AB1BFE}" dt="2024-05-31T06:36:46.546" v="818" actId="113"/>
          <ac:spMkLst>
            <pc:docMk/>
            <pc:sldMk cId="3965436832" sldId="261"/>
            <ac:spMk id="2" creationId="{3F990594-2635-A9F9-8CB4-E7EFA1B14D84}"/>
          </ac:spMkLst>
        </pc:spChg>
        <pc:spChg chg="mod ord">
          <ac:chgData name="Leunora Okubasu" userId="56d8950d822c1f69" providerId="LiveId" clId="{3121B1DC-2AA7-4E31-A47A-F3B5A7AB1BFE}" dt="2024-05-31T06:56:15.041" v="1606" actId="20577"/>
          <ac:spMkLst>
            <pc:docMk/>
            <pc:sldMk cId="3965436832" sldId="261"/>
            <ac:spMk id="3" creationId="{CCA29CA0-0362-E9BF-2305-76F17B4C4E93}"/>
          </ac:spMkLst>
        </pc:spChg>
        <pc:spChg chg="add del mod ord">
          <ac:chgData name="Leunora Okubasu" userId="56d8950d822c1f69" providerId="LiveId" clId="{3121B1DC-2AA7-4E31-A47A-F3B5A7AB1BFE}" dt="2024-05-31T06:28:13.872" v="541"/>
          <ac:spMkLst>
            <pc:docMk/>
            <pc:sldMk cId="3965436832" sldId="261"/>
            <ac:spMk id="6" creationId="{39149A1E-DE49-6709-5D1C-C3EDC8150004}"/>
          </ac:spMkLst>
        </pc:spChg>
        <pc:spChg chg="add del">
          <ac:chgData name="Leunora Okubasu" userId="56d8950d822c1f69" providerId="LiveId" clId="{3121B1DC-2AA7-4E31-A47A-F3B5A7AB1BFE}" dt="2024-05-31T06:33:37.227" v="682" actId="26606"/>
          <ac:spMkLst>
            <pc:docMk/>
            <pc:sldMk cId="3965436832" sldId="261"/>
            <ac:spMk id="17" creationId="{99E115D7-68EB-4590-9BD1-A56D94144025}"/>
          </ac:spMkLst>
        </pc:spChg>
        <pc:spChg chg="add">
          <ac:chgData name="Leunora Okubasu" userId="56d8950d822c1f69" providerId="LiveId" clId="{3121B1DC-2AA7-4E31-A47A-F3B5A7AB1BFE}" dt="2024-05-31T06:33:37.227" v="682" actId="26606"/>
          <ac:spMkLst>
            <pc:docMk/>
            <pc:sldMk cId="3965436832" sldId="261"/>
            <ac:spMk id="22" creationId="{AB902CB9-C7DC-4673-B7D5-F22DCF0EC54E}"/>
          </ac:spMkLst>
        </pc:spChg>
        <pc:picChg chg="add mod ord">
          <ac:chgData name="Leunora Okubasu" userId="56d8950d822c1f69" providerId="LiveId" clId="{3121B1DC-2AA7-4E31-A47A-F3B5A7AB1BFE}" dt="2024-05-31T06:33:56.414" v="688" actId="1076"/>
          <ac:picMkLst>
            <pc:docMk/>
            <pc:sldMk cId="3965436832" sldId="261"/>
            <ac:picMk id="7" creationId="{3A609118-1D55-3479-1AB5-A8A4214DD5F9}"/>
          </ac:picMkLst>
        </pc:picChg>
        <pc:picChg chg="add mod ord">
          <ac:chgData name="Leunora Okubasu" userId="56d8950d822c1f69" providerId="LiveId" clId="{3121B1DC-2AA7-4E31-A47A-F3B5A7AB1BFE}" dt="2024-05-31T06:34:31.264" v="695" actId="1076"/>
          <ac:picMkLst>
            <pc:docMk/>
            <pc:sldMk cId="3965436832" sldId="261"/>
            <ac:picMk id="9" creationId="{24B38B6D-4F99-5A7F-D148-F4097D1CF15D}"/>
          </ac:picMkLst>
        </pc:picChg>
        <pc:picChg chg="add mod ord">
          <ac:chgData name="Leunora Okubasu" userId="56d8950d822c1f69" providerId="LiveId" clId="{3121B1DC-2AA7-4E31-A47A-F3B5A7AB1BFE}" dt="2024-05-31T06:34:34.538" v="696" actId="1076"/>
          <ac:picMkLst>
            <pc:docMk/>
            <pc:sldMk cId="3965436832" sldId="261"/>
            <ac:picMk id="10" creationId="{954C4C51-98D7-BDA1-FD31-202AFC18FB68}"/>
          </ac:picMkLst>
        </pc:picChg>
        <pc:picChg chg="add mod ord">
          <ac:chgData name="Leunora Okubasu" userId="56d8950d822c1f69" providerId="LiveId" clId="{3121B1DC-2AA7-4E31-A47A-F3B5A7AB1BFE}" dt="2024-05-31T06:34:40.571" v="697" actId="208"/>
          <ac:picMkLst>
            <pc:docMk/>
            <pc:sldMk cId="3965436832" sldId="261"/>
            <ac:picMk id="12" creationId="{845E33B0-738F-8B0F-DA4B-49230B5F8EA5}"/>
          </ac:picMkLst>
        </pc:picChg>
        <pc:picChg chg="add mod">
          <ac:chgData name="Leunora Okubasu" userId="56d8950d822c1f69" providerId="LiveId" clId="{3121B1DC-2AA7-4E31-A47A-F3B5A7AB1BFE}" dt="2024-05-31T06:34:23.443" v="694" actId="1076"/>
          <ac:picMkLst>
            <pc:docMk/>
            <pc:sldMk cId="3965436832" sldId="261"/>
            <ac:picMk id="14" creationId="{098EA874-B7C3-ADC8-0C3C-034203F59D45}"/>
          </ac:picMkLst>
        </pc:picChg>
      </pc:sldChg>
      <pc:sldChg chg="modSp mod">
        <pc:chgData name="Leunora Okubasu" userId="56d8950d822c1f69" providerId="LiveId" clId="{3121B1DC-2AA7-4E31-A47A-F3B5A7AB1BFE}" dt="2024-05-31T06:39:47.225" v="991" actId="20577"/>
        <pc:sldMkLst>
          <pc:docMk/>
          <pc:sldMk cId="686416172" sldId="276"/>
        </pc:sldMkLst>
        <pc:spChg chg="mod">
          <ac:chgData name="Leunora Okubasu" userId="56d8950d822c1f69" providerId="LiveId" clId="{3121B1DC-2AA7-4E31-A47A-F3B5A7AB1BFE}" dt="2024-05-30T22:56:50.379" v="316" actId="404"/>
          <ac:spMkLst>
            <pc:docMk/>
            <pc:sldMk cId="686416172" sldId="276"/>
            <ac:spMk id="28" creationId="{2C88CCA6-85C1-84F5-5F33-E1FE9B8563FA}"/>
          </ac:spMkLst>
        </pc:spChg>
        <pc:spChg chg="mod">
          <ac:chgData name="Leunora Okubasu" userId="56d8950d822c1f69" providerId="LiveId" clId="{3121B1DC-2AA7-4E31-A47A-F3B5A7AB1BFE}" dt="2024-05-30T22:53:13.400" v="169" actId="1076"/>
          <ac:spMkLst>
            <pc:docMk/>
            <pc:sldMk cId="686416172" sldId="276"/>
            <ac:spMk id="50" creationId="{C6B904D2-8EAD-3A95-CCB6-01DD82B390B6}"/>
          </ac:spMkLst>
        </pc:spChg>
        <pc:spChg chg="mod">
          <ac:chgData name="Leunora Okubasu" userId="56d8950d822c1f69" providerId="LiveId" clId="{3121B1DC-2AA7-4E31-A47A-F3B5A7AB1BFE}" dt="2024-05-30T22:53:48.988" v="171" actId="1076"/>
          <ac:spMkLst>
            <pc:docMk/>
            <pc:sldMk cId="686416172" sldId="276"/>
            <ac:spMk id="63" creationId="{D5A3DB6B-A635-9C60-D173-2276101E37FA}"/>
          </ac:spMkLst>
        </pc:spChg>
        <pc:spChg chg="mod">
          <ac:chgData name="Leunora Okubasu" userId="56d8950d822c1f69" providerId="LiveId" clId="{3121B1DC-2AA7-4E31-A47A-F3B5A7AB1BFE}" dt="2024-05-30T22:54:19.862" v="172" actId="1076"/>
          <ac:spMkLst>
            <pc:docMk/>
            <pc:sldMk cId="686416172" sldId="276"/>
            <ac:spMk id="66" creationId="{CB25BBE7-904E-6A05-D601-B3C138238202}"/>
          </ac:spMkLst>
        </pc:spChg>
        <pc:spChg chg="mod">
          <ac:chgData name="Leunora Okubasu" userId="56d8950d822c1f69" providerId="LiveId" clId="{3121B1DC-2AA7-4E31-A47A-F3B5A7AB1BFE}" dt="2024-05-30T22:55:16.974" v="251" actId="113"/>
          <ac:spMkLst>
            <pc:docMk/>
            <pc:sldMk cId="686416172" sldId="276"/>
            <ac:spMk id="79" creationId="{6CC08F2E-B5DA-EFDE-22DC-6951F0F8AC8C}"/>
          </ac:spMkLst>
        </pc:spChg>
        <pc:spChg chg="mod">
          <ac:chgData name="Leunora Okubasu" userId="56d8950d822c1f69" providerId="LiveId" clId="{3121B1DC-2AA7-4E31-A47A-F3B5A7AB1BFE}" dt="2024-05-30T22:55:08.684" v="250" actId="113"/>
          <ac:spMkLst>
            <pc:docMk/>
            <pc:sldMk cId="686416172" sldId="276"/>
            <ac:spMk id="82" creationId="{1ECC726A-1B99-4E06-4097-A798D872E0AE}"/>
          </ac:spMkLst>
        </pc:spChg>
        <pc:spChg chg="mod">
          <ac:chgData name="Leunora Okubasu" userId="56d8950d822c1f69" providerId="LiveId" clId="{3121B1DC-2AA7-4E31-A47A-F3B5A7AB1BFE}" dt="2024-05-30T22:56:01.768" v="314" actId="113"/>
          <ac:spMkLst>
            <pc:docMk/>
            <pc:sldMk cId="686416172" sldId="276"/>
            <ac:spMk id="83" creationId="{2E953D21-05D5-C271-9D93-B56E983E9732}"/>
          </ac:spMkLst>
        </pc:spChg>
        <pc:spChg chg="mod">
          <ac:chgData name="Leunora Okubasu" userId="56d8950d822c1f69" providerId="LiveId" clId="{3121B1DC-2AA7-4E31-A47A-F3B5A7AB1BFE}" dt="2024-05-31T06:39:47.225" v="991" actId="20577"/>
          <ac:spMkLst>
            <pc:docMk/>
            <pc:sldMk cId="686416172" sldId="276"/>
            <ac:spMk id="99" creationId="{B15ECC19-EE36-76D1-0B9A-DE0CF319B689}"/>
          </ac:spMkLst>
        </pc:spChg>
        <pc:spChg chg="mod">
          <ac:chgData name="Leunora Okubasu" userId="56d8950d822c1f69" providerId="LiveId" clId="{3121B1DC-2AA7-4E31-A47A-F3B5A7AB1BFE}" dt="2024-05-30T22:57:13.404" v="318" actId="313"/>
          <ac:spMkLst>
            <pc:docMk/>
            <pc:sldMk cId="686416172" sldId="276"/>
            <ac:spMk id="1433" creationId="{1EA80F87-683F-2FCE-1489-00C404E4CC34}"/>
          </ac:spMkLst>
        </pc:spChg>
      </pc:sldChg>
      <pc:sldChg chg="addSp delSp modSp new mod modClrScheme chgLayout">
        <pc:chgData name="Leunora Okubasu" userId="56d8950d822c1f69" providerId="LiveId" clId="{3121B1DC-2AA7-4E31-A47A-F3B5A7AB1BFE}" dt="2024-05-31T07:43:24.070" v="4209" actId="1076"/>
        <pc:sldMkLst>
          <pc:docMk/>
          <pc:sldMk cId="2816204682" sldId="277"/>
        </pc:sldMkLst>
        <pc:spChg chg="mod ord">
          <ac:chgData name="Leunora Okubasu" userId="56d8950d822c1f69" providerId="LiveId" clId="{3121B1DC-2AA7-4E31-A47A-F3B5A7AB1BFE}" dt="2024-05-31T06:43:05.522" v="1114" actId="700"/>
          <ac:spMkLst>
            <pc:docMk/>
            <pc:sldMk cId="2816204682" sldId="277"/>
            <ac:spMk id="2" creationId="{78A85860-760C-EAB4-26A3-85A1DF7629D8}"/>
          </ac:spMkLst>
        </pc:spChg>
        <pc:spChg chg="del mod ord">
          <ac:chgData name="Leunora Okubasu" userId="56d8950d822c1f69" providerId="LiveId" clId="{3121B1DC-2AA7-4E31-A47A-F3B5A7AB1BFE}" dt="2024-05-31T06:43:05.522" v="1114" actId="700"/>
          <ac:spMkLst>
            <pc:docMk/>
            <pc:sldMk cId="2816204682" sldId="277"/>
            <ac:spMk id="3" creationId="{F2F18171-09D5-1802-7A24-10F940A08CAB}"/>
          </ac:spMkLst>
        </pc:spChg>
        <pc:spChg chg="del">
          <ac:chgData name="Leunora Okubasu" userId="56d8950d822c1f69" providerId="LiveId" clId="{3121B1DC-2AA7-4E31-A47A-F3B5A7AB1BFE}" dt="2024-05-31T06:43:05.522" v="1114" actId="700"/>
          <ac:spMkLst>
            <pc:docMk/>
            <pc:sldMk cId="2816204682" sldId="277"/>
            <ac:spMk id="4" creationId="{9D182B59-A964-F7DF-54A4-E4798A126376}"/>
          </ac:spMkLst>
        </pc:spChg>
        <pc:spChg chg="add del mod ord">
          <ac:chgData name="Leunora Okubasu" userId="56d8950d822c1f69" providerId="LiveId" clId="{3121B1DC-2AA7-4E31-A47A-F3B5A7AB1BFE}" dt="2024-05-31T06:43:08.884" v="1115" actId="22"/>
          <ac:spMkLst>
            <pc:docMk/>
            <pc:sldMk cId="2816204682" sldId="277"/>
            <ac:spMk id="5" creationId="{F1CB4F27-783B-D27C-18CD-BA80D37739F0}"/>
          </ac:spMkLst>
        </pc:spChg>
        <pc:picChg chg="add mod ord">
          <ac:chgData name="Leunora Okubasu" userId="56d8950d822c1f69" providerId="LiveId" clId="{3121B1DC-2AA7-4E31-A47A-F3B5A7AB1BFE}" dt="2024-05-31T07:43:24.070" v="4209" actId="1076"/>
          <ac:picMkLst>
            <pc:docMk/>
            <pc:sldMk cId="2816204682" sldId="277"/>
            <ac:picMk id="7" creationId="{76E41F5A-73EC-2B8D-529D-16CBBF322EC5}"/>
          </ac:picMkLst>
        </pc:picChg>
      </pc:sldChg>
      <pc:sldChg chg="addSp delSp modSp new del mod modClrScheme chgLayout">
        <pc:chgData name="Leunora Okubasu" userId="56d8950d822c1f69" providerId="LiveId" clId="{3121B1DC-2AA7-4E31-A47A-F3B5A7AB1BFE}" dt="2024-05-31T06:51:13.506" v="1379" actId="47"/>
        <pc:sldMkLst>
          <pc:docMk/>
          <pc:sldMk cId="3591479918" sldId="278"/>
        </pc:sldMkLst>
        <pc:spChg chg="mod ord">
          <ac:chgData name="Leunora Okubasu" userId="56d8950d822c1f69" providerId="LiveId" clId="{3121B1DC-2AA7-4E31-A47A-F3B5A7AB1BFE}" dt="2024-05-31T06:50:04.702" v="1308" actId="21"/>
          <ac:spMkLst>
            <pc:docMk/>
            <pc:sldMk cId="3591479918" sldId="278"/>
            <ac:spMk id="2" creationId="{71BFEC26-D76B-4959-8667-30B9F90B1D9E}"/>
          </ac:spMkLst>
        </pc:spChg>
        <pc:spChg chg="del mod ord">
          <ac:chgData name="Leunora Okubasu" userId="56d8950d822c1f69" providerId="LiveId" clId="{3121B1DC-2AA7-4E31-A47A-F3B5A7AB1BFE}" dt="2024-05-31T06:44:32.891" v="1148" actId="700"/>
          <ac:spMkLst>
            <pc:docMk/>
            <pc:sldMk cId="3591479918" sldId="278"/>
            <ac:spMk id="3" creationId="{C971D87F-4D15-1874-2FA0-A9C9CCCC5BA2}"/>
          </ac:spMkLst>
        </pc:spChg>
        <pc:spChg chg="add mod ord">
          <ac:chgData name="Leunora Okubasu" userId="56d8950d822c1f69" providerId="LiveId" clId="{3121B1DC-2AA7-4E31-A47A-F3B5A7AB1BFE}" dt="2024-05-31T06:44:42.254" v="1162" actId="20577"/>
          <ac:spMkLst>
            <pc:docMk/>
            <pc:sldMk cId="3591479918" sldId="278"/>
            <ac:spMk id="4" creationId="{64612248-A076-4765-F9D4-2E7CC6E9EC3B}"/>
          </ac:spMkLst>
        </pc:spChg>
        <pc:spChg chg="add del mod ord">
          <ac:chgData name="Leunora Okubasu" userId="56d8950d822c1f69" providerId="LiveId" clId="{3121B1DC-2AA7-4E31-A47A-F3B5A7AB1BFE}" dt="2024-05-31T06:45:24.784" v="1163" actId="1032"/>
          <ac:spMkLst>
            <pc:docMk/>
            <pc:sldMk cId="3591479918" sldId="278"/>
            <ac:spMk id="5" creationId="{BCB620EE-1A0A-D065-B7E2-955FE27EF6CA}"/>
          </ac:spMkLst>
        </pc:spChg>
        <pc:graphicFrameChg chg="add mod ord modGraphic">
          <ac:chgData name="Leunora Okubasu" userId="56d8950d822c1f69" providerId="LiveId" clId="{3121B1DC-2AA7-4E31-A47A-F3B5A7AB1BFE}" dt="2024-05-31T06:49:25.905" v="1303" actId="113"/>
          <ac:graphicFrameMkLst>
            <pc:docMk/>
            <pc:sldMk cId="3591479918" sldId="278"/>
            <ac:graphicFrameMk id="6" creationId="{B03F7714-B1FC-F319-A04D-7783BA7A9B83}"/>
          </ac:graphicFrameMkLst>
        </pc:graphicFrameChg>
      </pc:sldChg>
      <pc:sldChg chg="addSp modSp new mod">
        <pc:chgData name="Leunora Okubasu" userId="56d8950d822c1f69" providerId="LiveId" clId="{3121B1DC-2AA7-4E31-A47A-F3B5A7AB1BFE}" dt="2024-06-12T13:13:39.547" v="4251" actId="20577"/>
        <pc:sldMkLst>
          <pc:docMk/>
          <pc:sldMk cId="1934646628" sldId="279"/>
        </pc:sldMkLst>
        <pc:spChg chg="mod">
          <ac:chgData name="Leunora Okubasu" userId="56d8950d822c1f69" providerId="LiveId" clId="{3121B1DC-2AA7-4E31-A47A-F3B5A7AB1BFE}" dt="2024-05-31T06:50:08.313" v="1309"/>
          <ac:spMkLst>
            <pc:docMk/>
            <pc:sldMk cId="1934646628" sldId="279"/>
            <ac:spMk id="2" creationId="{5F12B9B9-579F-254E-097C-AAF49CDDEB92}"/>
          </ac:spMkLst>
        </pc:spChg>
        <pc:spChg chg="mod">
          <ac:chgData name="Leunora Okubasu" userId="56d8950d822c1f69" providerId="LiveId" clId="{3121B1DC-2AA7-4E31-A47A-F3B5A7AB1BFE}" dt="2024-06-12T13:13:34.150" v="4238" actId="27636"/>
          <ac:spMkLst>
            <pc:docMk/>
            <pc:sldMk cId="1934646628" sldId="279"/>
            <ac:spMk id="3" creationId="{2D04F0E1-F7A5-016B-3C56-7CFDE0C2B51C}"/>
          </ac:spMkLst>
        </pc:spChg>
        <pc:spChg chg="mod">
          <ac:chgData name="Leunora Okubasu" userId="56d8950d822c1f69" providerId="LiveId" clId="{3121B1DC-2AA7-4E31-A47A-F3B5A7AB1BFE}" dt="2024-06-12T13:13:39.547" v="4251" actId="20577"/>
          <ac:spMkLst>
            <pc:docMk/>
            <pc:sldMk cId="1934646628" sldId="279"/>
            <ac:spMk id="4" creationId="{0C625716-2D86-010D-C231-29CB9FF4A0EC}"/>
          </ac:spMkLst>
        </pc:spChg>
        <pc:picChg chg="add mod">
          <ac:chgData name="Leunora Okubasu" userId="56d8950d822c1f69" providerId="LiveId" clId="{3121B1DC-2AA7-4E31-A47A-F3B5A7AB1BFE}" dt="2024-05-31T06:49:57.455" v="1307" actId="1076"/>
          <ac:picMkLst>
            <pc:docMk/>
            <pc:sldMk cId="1934646628" sldId="279"/>
            <ac:picMk id="5" creationId="{67A7CF13-B75E-ED7C-B890-6EE0806E7FF9}"/>
          </ac:picMkLst>
        </pc:picChg>
      </pc:sldChg>
      <pc:sldChg chg="addSp delSp modSp new mod modClrScheme chgLayout">
        <pc:chgData name="Leunora Okubasu" userId="56d8950d822c1f69" providerId="LiveId" clId="{3121B1DC-2AA7-4E31-A47A-F3B5A7AB1BFE}" dt="2024-05-31T07:15:00.690" v="2993" actId="404"/>
        <pc:sldMkLst>
          <pc:docMk/>
          <pc:sldMk cId="2605596036" sldId="280"/>
        </pc:sldMkLst>
        <pc:spChg chg="mod ord">
          <ac:chgData name="Leunora Okubasu" userId="56d8950d822c1f69" providerId="LiveId" clId="{3121B1DC-2AA7-4E31-A47A-F3B5A7AB1BFE}" dt="2024-05-31T07:00:59.553" v="1833" actId="700"/>
          <ac:spMkLst>
            <pc:docMk/>
            <pc:sldMk cId="2605596036" sldId="280"/>
            <ac:spMk id="2" creationId="{3266AC8E-0714-264C-B626-5AB2C2518C29}"/>
          </ac:spMkLst>
        </pc:spChg>
        <pc:spChg chg="del mod ord">
          <ac:chgData name="Leunora Okubasu" userId="56d8950d822c1f69" providerId="LiveId" clId="{3121B1DC-2AA7-4E31-A47A-F3B5A7AB1BFE}" dt="2024-05-31T07:00:59.553" v="1833" actId="700"/>
          <ac:spMkLst>
            <pc:docMk/>
            <pc:sldMk cId="2605596036" sldId="280"/>
            <ac:spMk id="3" creationId="{12A2993F-09BA-4686-B127-E7EEB120B8F5}"/>
          </ac:spMkLst>
        </pc:spChg>
        <pc:spChg chg="del">
          <ac:chgData name="Leunora Okubasu" userId="56d8950d822c1f69" providerId="LiveId" clId="{3121B1DC-2AA7-4E31-A47A-F3B5A7AB1BFE}" dt="2024-05-31T07:00:59.553" v="1833" actId="700"/>
          <ac:spMkLst>
            <pc:docMk/>
            <pc:sldMk cId="2605596036" sldId="280"/>
            <ac:spMk id="4" creationId="{9871A195-E079-0C75-6ACA-D073C287C4AB}"/>
          </ac:spMkLst>
        </pc:spChg>
        <pc:spChg chg="add mod ord">
          <ac:chgData name="Leunora Okubasu" userId="56d8950d822c1f69" providerId="LiveId" clId="{3121B1DC-2AA7-4E31-A47A-F3B5A7AB1BFE}" dt="2024-05-31T07:15:00.690" v="2993" actId="404"/>
          <ac:spMkLst>
            <pc:docMk/>
            <pc:sldMk cId="2605596036" sldId="280"/>
            <ac:spMk id="5" creationId="{5EAFC8C6-4535-6EC3-8639-296159723939}"/>
          </ac:spMkLst>
        </pc:spChg>
      </pc:sldChg>
      <pc:sldChg chg="addSp delSp modSp new mod">
        <pc:chgData name="Leunora Okubasu" userId="56d8950d822c1f69" providerId="LiveId" clId="{3121B1DC-2AA7-4E31-A47A-F3B5A7AB1BFE}" dt="2024-06-03T17:59:04.927" v="4215" actId="12100"/>
        <pc:sldMkLst>
          <pc:docMk/>
          <pc:sldMk cId="1960452900" sldId="281"/>
        </pc:sldMkLst>
        <pc:spChg chg="mod">
          <ac:chgData name="Leunora Okubasu" userId="56d8950d822c1f69" providerId="LiveId" clId="{3121B1DC-2AA7-4E31-A47A-F3B5A7AB1BFE}" dt="2024-05-31T07:33:14.005" v="3790" actId="14100"/>
          <ac:spMkLst>
            <pc:docMk/>
            <pc:sldMk cId="1960452900" sldId="281"/>
            <ac:spMk id="2" creationId="{EDDBDF3A-7486-FB5B-111C-46A4C26FD8C8}"/>
          </ac:spMkLst>
        </pc:spChg>
        <pc:spChg chg="del">
          <ac:chgData name="Leunora Okubasu" userId="56d8950d822c1f69" providerId="LiveId" clId="{3121B1DC-2AA7-4E31-A47A-F3B5A7AB1BFE}" dt="2024-05-31T07:16:38.929" v="3009" actId="1032"/>
          <ac:spMkLst>
            <pc:docMk/>
            <pc:sldMk cId="1960452900" sldId="281"/>
            <ac:spMk id="3" creationId="{E3FB3D01-FF97-8171-E477-30BC3C44EEEF}"/>
          </ac:spMkLst>
        </pc:spChg>
        <pc:spChg chg="add mod">
          <ac:chgData name="Leunora Okubasu" userId="56d8950d822c1f69" providerId="LiveId" clId="{3121B1DC-2AA7-4E31-A47A-F3B5A7AB1BFE}" dt="2024-05-31T07:33:06.812" v="3789" actId="1076"/>
          <ac:spMkLst>
            <pc:docMk/>
            <pc:sldMk cId="1960452900" sldId="281"/>
            <ac:spMk id="5" creationId="{12A2C2CE-5D75-C96A-9712-650237ABF3A4}"/>
          </ac:spMkLst>
        </pc:spChg>
        <pc:graphicFrameChg chg="add mod modGraphic">
          <ac:chgData name="Leunora Okubasu" userId="56d8950d822c1f69" providerId="LiveId" clId="{3121B1DC-2AA7-4E31-A47A-F3B5A7AB1BFE}" dt="2024-06-03T17:59:04.927" v="4215" actId="12100"/>
          <ac:graphicFrameMkLst>
            <pc:docMk/>
            <pc:sldMk cId="1960452900" sldId="281"/>
            <ac:graphicFrameMk id="4" creationId="{5F40A86B-613C-F407-9973-ABB48161FC95}"/>
          </ac:graphicFrameMkLst>
        </pc:graphicFrameChg>
      </pc:sldChg>
      <pc:sldChg chg="addSp delSp modSp new mod setBg">
        <pc:chgData name="Leunora Okubasu" userId="56d8950d822c1f69" providerId="LiveId" clId="{3121B1DC-2AA7-4E31-A47A-F3B5A7AB1BFE}" dt="2024-05-31T07:40:40.129" v="4186" actId="20577"/>
        <pc:sldMkLst>
          <pc:docMk/>
          <pc:sldMk cId="2054773196" sldId="282"/>
        </pc:sldMkLst>
        <pc:spChg chg="mod">
          <ac:chgData name="Leunora Okubasu" userId="56d8950d822c1f69" providerId="LiveId" clId="{3121B1DC-2AA7-4E31-A47A-F3B5A7AB1BFE}" dt="2024-05-31T07:40:40.129" v="4186" actId="20577"/>
          <ac:spMkLst>
            <pc:docMk/>
            <pc:sldMk cId="2054773196" sldId="282"/>
            <ac:spMk id="2" creationId="{53BC4ACF-E99F-E0F1-B5B8-BB6B780F4AB1}"/>
          </ac:spMkLst>
        </pc:spChg>
        <pc:spChg chg="mod">
          <ac:chgData name="Leunora Okubasu" userId="56d8950d822c1f69" providerId="LiveId" clId="{3121B1DC-2AA7-4E31-A47A-F3B5A7AB1BFE}" dt="2024-05-31T07:39:33.622" v="4153" actId="26606"/>
          <ac:spMkLst>
            <pc:docMk/>
            <pc:sldMk cId="2054773196" sldId="282"/>
            <ac:spMk id="3" creationId="{7218759D-B944-6AD8-2A74-313FB6AA46B3}"/>
          </ac:spMkLst>
        </pc:spChg>
        <pc:spChg chg="add">
          <ac:chgData name="Leunora Okubasu" userId="56d8950d822c1f69" providerId="LiveId" clId="{3121B1DC-2AA7-4E31-A47A-F3B5A7AB1BFE}" dt="2024-05-31T07:39:33.622" v="4153" actId="26606"/>
          <ac:spMkLst>
            <pc:docMk/>
            <pc:sldMk cId="2054773196" sldId="282"/>
            <ac:spMk id="11" creationId="{D1D34770-47A8-402C-AF23-2B653F2D88C1}"/>
          </ac:spMkLst>
        </pc:spChg>
        <pc:picChg chg="add del">
          <ac:chgData name="Leunora Okubasu" userId="56d8950d822c1f69" providerId="LiveId" clId="{3121B1DC-2AA7-4E31-A47A-F3B5A7AB1BFE}" dt="2024-05-31T07:39:33.601" v="4152" actId="26606"/>
          <ac:picMkLst>
            <pc:docMk/>
            <pc:sldMk cId="2054773196" sldId="282"/>
            <ac:picMk id="5" creationId="{2FE0E653-C85B-490E-0D1A-595681253A06}"/>
          </ac:picMkLst>
        </pc:picChg>
        <pc:picChg chg="add">
          <ac:chgData name="Leunora Okubasu" userId="56d8950d822c1f69" providerId="LiveId" clId="{3121B1DC-2AA7-4E31-A47A-F3B5A7AB1BFE}" dt="2024-05-31T07:39:33.622" v="4153" actId="26606"/>
          <ac:picMkLst>
            <pc:docMk/>
            <pc:sldMk cId="2054773196" sldId="282"/>
            <ac:picMk id="12" creationId="{DA9EAE14-60C5-C3E9-CE79-2E1B7EB27958}"/>
          </ac:picMkLst>
        </pc:picChg>
        <pc:cxnChg chg="add del">
          <ac:chgData name="Leunora Okubasu" userId="56d8950d822c1f69" providerId="LiveId" clId="{3121B1DC-2AA7-4E31-A47A-F3B5A7AB1BFE}" dt="2024-05-31T07:39:33.601" v="4152" actId="26606"/>
          <ac:cxnSpMkLst>
            <pc:docMk/>
            <pc:sldMk cId="2054773196" sldId="282"/>
            <ac:cxnSpMk id="9" creationId="{1503BFE4-729B-D9D0-C17B-501E6AF1127A}"/>
          </ac:cxnSpMkLst>
        </pc:cxnChg>
      </pc:sldChg>
      <pc:sldChg chg="addSp modSp new mod">
        <pc:chgData name="Leunora Okubasu" userId="56d8950d822c1f69" providerId="LiveId" clId="{3121B1DC-2AA7-4E31-A47A-F3B5A7AB1BFE}" dt="2024-05-31T07:48:05.487" v="4212" actId="962"/>
        <pc:sldMkLst>
          <pc:docMk/>
          <pc:sldMk cId="3180755813" sldId="283"/>
        </pc:sldMkLst>
        <pc:spChg chg="mod">
          <ac:chgData name="Leunora Okubasu" userId="56d8950d822c1f69" providerId="LiveId" clId="{3121B1DC-2AA7-4E31-A47A-F3B5A7AB1BFE}" dt="2024-05-31T07:38:41.886" v="4150" actId="20577"/>
          <ac:spMkLst>
            <pc:docMk/>
            <pc:sldMk cId="3180755813" sldId="283"/>
            <ac:spMk id="2" creationId="{CC2D7295-E580-050C-5938-33F325A6D353}"/>
          </ac:spMkLst>
        </pc:spChg>
        <pc:picChg chg="add mod">
          <ac:chgData name="Leunora Okubasu" userId="56d8950d822c1f69" providerId="LiveId" clId="{3121B1DC-2AA7-4E31-A47A-F3B5A7AB1BFE}" dt="2024-05-31T07:48:05.487" v="4212" actId="962"/>
          <ac:picMkLst>
            <pc:docMk/>
            <pc:sldMk cId="3180755813" sldId="283"/>
            <ac:picMk id="5" creationId="{E75FB063-0012-786C-B759-EEA2143FD5FF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11CD8A-2FD8-4D02-860B-2A89E3CC466A}" type="doc">
      <dgm:prSet loTypeId="urn:microsoft.com/office/officeart/2005/8/layout/hList1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KE"/>
        </a:p>
      </dgm:t>
    </dgm:pt>
    <dgm:pt modelId="{6B877456-6FF9-4F79-95B5-9599C7E2ED3D}">
      <dgm:prSet phldrT="[Text]"/>
      <dgm:spPr/>
      <dgm:t>
        <a:bodyPr/>
        <a:lstStyle/>
        <a:p>
          <a:r>
            <a:rPr lang="en-US" dirty="0"/>
            <a:t>Stakeholder engagement</a:t>
          </a:r>
          <a:endParaRPr lang="en-KE" dirty="0"/>
        </a:p>
      </dgm:t>
    </dgm:pt>
    <dgm:pt modelId="{939822A4-5D95-49DB-BF9F-1EA599B944E8}" type="parTrans" cxnId="{EDB3F5C4-A3EA-4F3F-B6CB-6B6DDD04323D}">
      <dgm:prSet/>
      <dgm:spPr/>
      <dgm:t>
        <a:bodyPr/>
        <a:lstStyle/>
        <a:p>
          <a:endParaRPr lang="en-KE"/>
        </a:p>
      </dgm:t>
    </dgm:pt>
    <dgm:pt modelId="{BC522D8A-F8AB-471D-99CA-818FCF6AA0D1}" type="sibTrans" cxnId="{EDB3F5C4-A3EA-4F3F-B6CB-6B6DDD04323D}">
      <dgm:prSet/>
      <dgm:spPr/>
      <dgm:t>
        <a:bodyPr/>
        <a:lstStyle/>
        <a:p>
          <a:endParaRPr lang="en-KE"/>
        </a:p>
      </dgm:t>
    </dgm:pt>
    <dgm:pt modelId="{39EACC5E-EB0E-481A-9EE3-53E3CB8BA971}">
      <dgm:prSet phldrT="[Text]" custT="1"/>
      <dgm:spPr/>
      <dgm:t>
        <a:bodyPr/>
        <a:lstStyle/>
        <a:p>
          <a:r>
            <a:rPr lang="en-US" sz="1800" dirty="0"/>
            <a:t>Private sector </a:t>
          </a:r>
          <a:endParaRPr lang="en-KE" sz="1800" dirty="0"/>
        </a:p>
      </dgm:t>
    </dgm:pt>
    <dgm:pt modelId="{4E106976-E0A5-44E1-AB90-D649C505A5FD}" type="parTrans" cxnId="{1C4FBF70-A693-49C5-8606-49D89D8BEE45}">
      <dgm:prSet/>
      <dgm:spPr/>
      <dgm:t>
        <a:bodyPr/>
        <a:lstStyle/>
        <a:p>
          <a:endParaRPr lang="en-KE"/>
        </a:p>
      </dgm:t>
    </dgm:pt>
    <dgm:pt modelId="{D1646724-A67F-45C1-BBC3-B791588DB110}" type="sibTrans" cxnId="{1C4FBF70-A693-49C5-8606-49D89D8BEE45}">
      <dgm:prSet/>
      <dgm:spPr/>
      <dgm:t>
        <a:bodyPr/>
        <a:lstStyle/>
        <a:p>
          <a:endParaRPr lang="en-KE"/>
        </a:p>
      </dgm:t>
    </dgm:pt>
    <dgm:pt modelId="{5E02E6B1-9221-4C88-AF5B-DAAA9D548646}">
      <dgm:prSet phldrT="[Text]" custT="1"/>
      <dgm:spPr/>
      <dgm:t>
        <a:bodyPr/>
        <a:lstStyle/>
        <a:p>
          <a:r>
            <a:rPr lang="en-US" sz="1800" dirty="0"/>
            <a:t>Primary Care Networks</a:t>
          </a:r>
          <a:endParaRPr lang="en-KE" sz="1800" dirty="0"/>
        </a:p>
      </dgm:t>
    </dgm:pt>
    <dgm:pt modelId="{C764BC98-8A5D-41CC-BCC9-7809D3878609}" type="parTrans" cxnId="{57247A00-FE71-49B3-8F8B-27F2E8612E29}">
      <dgm:prSet/>
      <dgm:spPr/>
      <dgm:t>
        <a:bodyPr/>
        <a:lstStyle/>
        <a:p>
          <a:endParaRPr lang="en-KE"/>
        </a:p>
      </dgm:t>
    </dgm:pt>
    <dgm:pt modelId="{25EE1FA6-E2F7-49CF-92D4-DB36CCBDE560}" type="sibTrans" cxnId="{57247A00-FE71-49B3-8F8B-27F2E8612E29}">
      <dgm:prSet/>
      <dgm:spPr/>
      <dgm:t>
        <a:bodyPr/>
        <a:lstStyle/>
        <a:p>
          <a:endParaRPr lang="en-KE"/>
        </a:p>
      </dgm:t>
    </dgm:pt>
    <dgm:pt modelId="{117CEF6A-A162-4A6F-83B3-43E1C46AB262}">
      <dgm:prSet phldrT="[Text]"/>
      <dgm:spPr/>
      <dgm:t>
        <a:bodyPr/>
        <a:lstStyle/>
        <a:p>
          <a:r>
            <a:rPr lang="en-US" dirty="0"/>
            <a:t>Situation analysis</a:t>
          </a:r>
          <a:endParaRPr lang="en-KE" dirty="0"/>
        </a:p>
      </dgm:t>
    </dgm:pt>
    <dgm:pt modelId="{7DC5B6F7-737B-4918-AAEF-F8FE7CCC832F}" type="parTrans" cxnId="{3E8F045B-AE08-4CAF-AB11-433CDD569C5D}">
      <dgm:prSet/>
      <dgm:spPr/>
      <dgm:t>
        <a:bodyPr/>
        <a:lstStyle/>
        <a:p>
          <a:endParaRPr lang="en-KE"/>
        </a:p>
      </dgm:t>
    </dgm:pt>
    <dgm:pt modelId="{A9BAD005-2D7E-4598-9C2D-781BFD90D828}" type="sibTrans" cxnId="{3E8F045B-AE08-4CAF-AB11-433CDD569C5D}">
      <dgm:prSet/>
      <dgm:spPr/>
      <dgm:t>
        <a:bodyPr/>
        <a:lstStyle/>
        <a:p>
          <a:endParaRPr lang="en-KE"/>
        </a:p>
      </dgm:t>
    </dgm:pt>
    <dgm:pt modelId="{C8D95762-1638-40D0-B18F-5C2FDF9759F0}">
      <dgm:prSet phldrT="[Text]" custT="1"/>
      <dgm:spPr/>
      <dgm:t>
        <a:bodyPr/>
        <a:lstStyle/>
        <a:p>
          <a:r>
            <a:rPr lang="en-US" sz="1800" dirty="0"/>
            <a:t>Existing facilities</a:t>
          </a:r>
          <a:endParaRPr lang="en-KE" sz="1800" dirty="0"/>
        </a:p>
      </dgm:t>
    </dgm:pt>
    <dgm:pt modelId="{CF69CD04-FBDA-4E14-87D8-AEE7E4D8B3CC}" type="parTrans" cxnId="{EDFC1031-21BB-4169-8F98-56A1F8E5318A}">
      <dgm:prSet/>
      <dgm:spPr/>
      <dgm:t>
        <a:bodyPr/>
        <a:lstStyle/>
        <a:p>
          <a:endParaRPr lang="en-KE"/>
        </a:p>
      </dgm:t>
    </dgm:pt>
    <dgm:pt modelId="{9B791FA1-A096-406F-87C5-7F2751F34BB9}" type="sibTrans" cxnId="{EDFC1031-21BB-4169-8F98-56A1F8E5318A}">
      <dgm:prSet/>
      <dgm:spPr/>
      <dgm:t>
        <a:bodyPr/>
        <a:lstStyle/>
        <a:p>
          <a:endParaRPr lang="en-KE"/>
        </a:p>
      </dgm:t>
    </dgm:pt>
    <dgm:pt modelId="{0FF31953-A8C6-460C-8DA2-4D3DFF63EE98}">
      <dgm:prSet phldrT="[Text]" custT="1"/>
      <dgm:spPr/>
      <dgm:t>
        <a:bodyPr/>
        <a:lstStyle/>
        <a:p>
          <a:r>
            <a:rPr lang="en-US" sz="1800" dirty="0"/>
            <a:t>New facilities</a:t>
          </a:r>
          <a:endParaRPr lang="en-KE" sz="2000" dirty="0"/>
        </a:p>
      </dgm:t>
    </dgm:pt>
    <dgm:pt modelId="{8159B035-2D6F-461E-89B9-1452EE6843A9}" type="parTrans" cxnId="{203DDE4B-F214-4DB7-884F-943F43AE52FF}">
      <dgm:prSet/>
      <dgm:spPr/>
      <dgm:t>
        <a:bodyPr/>
        <a:lstStyle/>
        <a:p>
          <a:endParaRPr lang="en-KE"/>
        </a:p>
      </dgm:t>
    </dgm:pt>
    <dgm:pt modelId="{B6174D70-00E8-45B4-8519-D58C06D96AAE}" type="sibTrans" cxnId="{203DDE4B-F214-4DB7-884F-943F43AE52FF}">
      <dgm:prSet/>
      <dgm:spPr/>
      <dgm:t>
        <a:bodyPr/>
        <a:lstStyle/>
        <a:p>
          <a:endParaRPr lang="en-KE"/>
        </a:p>
      </dgm:t>
    </dgm:pt>
    <dgm:pt modelId="{DEE77924-50B6-4D97-89E6-CFD30F484D65}">
      <dgm:prSet phldrT="[Text]"/>
      <dgm:spPr/>
      <dgm:t>
        <a:bodyPr/>
        <a:lstStyle/>
        <a:p>
          <a:r>
            <a:rPr lang="en-US" dirty="0"/>
            <a:t>Customize support to HF</a:t>
          </a:r>
          <a:endParaRPr lang="en-KE" dirty="0"/>
        </a:p>
      </dgm:t>
    </dgm:pt>
    <dgm:pt modelId="{AB091667-AFD9-4FDC-86ED-5A74B17FDACE}" type="parTrans" cxnId="{41F7FA3E-CA07-4E7B-830A-F15231F727A9}">
      <dgm:prSet/>
      <dgm:spPr/>
      <dgm:t>
        <a:bodyPr/>
        <a:lstStyle/>
        <a:p>
          <a:endParaRPr lang="en-KE"/>
        </a:p>
      </dgm:t>
    </dgm:pt>
    <dgm:pt modelId="{681A88E0-01EE-416E-8FF5-42EACB9AE9B9}" type="sibTrans" cxnId="{41F7FA3E-CA07-4E7B-830A-F15231F727A9}">
      <dgm:prSet/>
      <dgm:spPr/>
      <dgm:t>
        <a:bodyPr/>
        <a:lstStyle/>
        <a:p>
          <a:endParaRPr lang="en-KE"/>
        </a:p>
      </dgm:t>
    </dgm:pt>
    <dgm:pt modelId="{0ACBEE40-688A-482E-82BA-A2D7F1FAFDD5}">
      <dgm:prSet phldrT="[Text]" custT="1"/>
      <dgm:spPr/>
      <dgm:t>
        <a:bodyPr/>
        <a:lstStyle/>
        <a:p>
          <a:r>
            <a:rPr lang="en-US" sz="1600" dirty="0"/>
            <a:t>Bespoke solutions for each facility</a:t>
          </a:r>
          <a:endParaRPr lang="en-KE" sz="1600" dirty="0"/>
        </a:p>
      </dgm:t>
    </dgm:pt>
    <dgm:pt modelId="{E59E1BC6-A33A-4C3B-9914-A0067E922DBD}" type="parTrans" cxnId="{217646EE-2DAD-49AA-A867-2F4F5C37A744}">
      <dgm:prSet/>
      <dgm:spPr/>
      <dgm:t>
        <a:bodyPr/>
        <a:lstStyle/>
        <a:p>
          <a:endParaRPr lang="en-KE"/>
        </a:p>
      </dgm:t>
    </dgm:pt>
    <dgm:pt modelId="{60C1F148-37FB-49A0-9368-5FACD8B06445}" type="sibTrans" cxnId="{217646EE-2DAD-49AA-A867-2F4F5C37A744}">
      <dgm:prSet/>
      <dgm:spPr/>
      <dgm:t>
        <a:bodyPr/>
        <a:lstStyle/>
        <a:p>
          <a:endParaRPr lang="en-KE"/>
        </a:p>
      </dgm:t>
    </dgm:pt>
    <dgm:pt modelId="{39FA92BF-1E71-4A2C-AD9E-3EFECAECAFAC}">
      <dgm:prSet phldrT="[Text]" custT="1"/>
      <dgm:spPr/>
      <dgm:t>
        <a:bodyPr/>
        <a:lstStyle/>
        <a:p>
          <a:r>
            <a:rPr lang="en-US" sz="1600" dirty="0"/>
            <a:t>Mainstreaming CQI </a:t>
          </a:r>
          <a:endParaRPr lang="en-KE" sz="1600" dirty="0"/>
        </a:p>
      </dgm:t>
    </dgm:pt>
    <dgm:pt modelId="{066A61FC-4882-42A1-AB66-EF8FC68A0D17}" type="parTrans" cxnId="{9AC3C891-824F-40A6-81D1-A059FCBEC8CB}">
      <dgm:prSet/>
      <dgm:spPr/>
      <dgm:t>
        <a:bodyPr/>
        <a:lstStyle/>
        <a:p>
          <a:endParaRPr lang="en-KE"/>
        </a:p>
      </dgm:t>
    </dgm:pt>
    <dgm:pt modelId="{C04C2825-3D63-47B4-9BBA-40C42F71AC90}" type="sibTrans" cxnId="{9AC3C891-824F-40A6-81D1-A059FCBEC8CB}">
      <dgm:prSet/>
      <dgm:spPr/>
      <dgm:t>
        <a:bodyPr/>
        <a:lstStyle/>
        <a:p>
          <a:endParaRPr lang="en-KE"/>
        </a:p>
      </dgm:t>
    </dgm:pt>
    <dgm:pt modelId="{00E89E7B-0917-43F4-99FA-4815D7BF173C}">
      <dgm:prSet phldrT="[Text]" custT="1"/>
      <dgm:spPr/>
      <dgm:t>
        <a:bodyPr/>
        <a:lstStyle/>
        <a:p>
          <a:pPr>
            <a:buFontTx/>
            <a:buChar char="─"/>
          </a:pPr>
          <a:r>
            <a:rPr lang="en-US" sz="1400" dirty="0"/>
            <a:t>Professional networks</a:t>
          </a:r>
          <a:endParaRPr lang="en-KE" sz="1400" dirty="0"/>
        </a:p>
      </dgm:t>
    </dgm:pt>
    <dgm:pt modelId="{D131F810-2D89-46F5-88BE-74136CCF5E8E}" type="parTrans" cxnId="{21AEDBE2-E94A-47E9-91C0-A7E543F67623}">
      <dgm:prSet/>
      <dgm:spPr/>
      <dgm:t>
        <a:bodyPr/>
        <a:lstStyle/>
        <a:p>
          <a:endParaRPr lang="en-KE"/>
        </a:p>
      </dgm:t>
    </dgm:pt>
    <dgm:pt modelId="{056E4827-7D88-4C7C-8C21-DFF5B40DF917}" type="sibTrans" cxnId="{21AEDBE2-E94A-47E9-91C0-A7E543F67623}">
      <dgm:prSet/>
      <dgm:spPr/>
      <dgm:t>
        <a:bodyPr/>
        <a:lstStyle/>
        <a:p>
          <a:endParaRPr lang="en-KE"/>
        </a:p>
      </dgm:t>
    </dgm:pt>
    <dgm:pt modelId="{2E6DD4A8-AF16-4009-9C6D-B91DF88E1EA9}">
      <dgm:prSet phldrT="[Text]" custT="1"/>
      <dgm:spPr/>
      <dgm:t>
        <a:bodyPr/>
        <a:lstStyle/>
        <a:p>
          <a:pPr>
            <a:buFontTx/>
            <a:buChar char="─"/>
          </a:pPr>
          <a:r>
            <a:rPr lang="en-US" sz="1400" dirty="0"/>
            <a:t>Professional bodies</a:t>
          </a:r>
          <a:endParaRPr lang="en-KE" sz="1400" dirty="0"/>
        </a:p>
      </dgm:t>
    </dgm:pt>
    <dgm:pt modelId="{76F69A15-774A-48F3-A038-9E2874F91EF0}" type="parTrans" cxnId="{0CBF5951-B41D-44F8-949F-CF1421FC6481}">
      <dgm:prSet/>
      <dgm:spPr/>
      <dgm:t>
        <a:bodyPr/>
        <a:lstStyle/>
        <a:p>
          <a:endParaRPr lang="en-KE"/>
        </a:p>
      </dgm:t>
    </dgm:pt>
    <dgm:pt modelId="{B7BBBF38-93F6-4AA7-88CF-DBEE60EF54C0}" type="sibTrans" cxnId="{0CBF5951-B41D-44F8-949F-CF1421FC6481}">
      <dgm:prSet/>
      <dgm:spPr/>
      <dgm:t>
        <a:bodyPr/>
        <a:lstStyle/>
        <a:p>
          <a:endParaRPr lang="en-KE"/>
        </a:p>
      </dgm:t>
    </dgm:pt>
    <dgm:pt modelId="{2CDD9272-A4E0-46BF-BB36-74CA7B6B8B99}">
      <dgm:prSet phldrT="[Text]" custT="1"/>
      <dgm:spPr/>
      <dgm:t>
        <a:bodyPr/>
        <a:lstStyle/>
        <a:p>
          <a:pPr>
            <a:buFontTx/>
            <a:buChar char="─"/>
          </a:pPr>
          <a:r>
            <a:rPr lang="en-US" sz="1400" dirty="0"/>
            <a:t>Regulatory bodies</a:t>
          </a:r>
          <a:endParaRPr lang="en-KE" sz="1400" dirty="0"/>
        </a:p>
      </dgm:t>
    </dgm:pt>
    <dgm:pt modelId="{1AB5809C-6E5F-4E18-9459-DA78D8100E7E}" type="parTrans" cxnId="{231B3326-AE5D-4CF0-AB90-FE5071828545}">
      <dgm:prSet/>
      <dgm:spPr/>
      <dgm:t>
        <a:bodyPr/>
        <a:lstStyle/>
        <a:p>
          <a:endParaRPr lang="en-KE"/>
        </a:p>
      </dgm:t>
    </dgm:pt>
    <dgm:pt modelId="{CB83FC57-8AC1-4078-BC2E-A51651F5E693}" type="sibTrans" cxnId="{231B3326-AE5D-4CF0-AB90-FE5071828545}">
      <dgm:prSet/>
      <dgm:spPr/>
      <dgm:t>
        <a:bodyPr/>
        <a:lstStyle/>
        <a:p>
          <a:endParaRPr lang="en-KE"/>
        </a:p>
      </dgm:t>
    </dgm:pt>
    <dgm:pt modelId="{1D56BDAE-6FC4-45DC-BE11-6408E55498A4}">
      <dgm:prSet phldrT="[Text]" custT="1"/>
      <dgm:spPr/>
      <dgm:t>
        <a:bodyPr/>
        <a:lstStyle/>
        <a:p>
          <a:r>
            <a:rPr lang="en-US" sz="1800" dirty="0"/>
            <a:t>Public sector</a:t>
          </a:r>
          <a:endParaRPr lang="en-KE" sz="1800" dirty="0"/>
        </a:p>
      </dgm:t>
    </dgm:pt>
    <dgm:pt modelId="{F4F45CD8-6C21-47CE-8967-1124BC7CF45C}" type="parTrans" cxnId="{7B03E3C2-343A-4DFF-B862-69C772A6D56C}">
      <dgm:prSet/>
      <dgm:spPr/>
      <dgm:t>
        <a:bodyPr/>
        <a:lstStyle/>
        <a:p>
          <a:endParaRPr lang="en-KE"/>
        </a:p>
      </dgm:t>
    </dgm:pt>
    <dgm:pt modelId="{A0245B65-33A2-4FA4-AAD3-4DCD7D93042C}" type="sibTrans" cxnId="{7B03E3C2-343A-4DFF-B862-69C772A6D56C}">
      <dgm:prSet/>
      <dgm:spPr/>
      <dgm:t>
        <a:bodyPr/>
        <a:lstStyle/>
        <a:p>
          <a:endParaRPr lang="en-KE"/>
        </a:p>
      </dgm:t>
    </dgm:pt>
    <dgm:pt modelId="{68858E4B-485C-4286-9843-1F01C4B152E6}">
      <dgm:prSet phldrT="[Text]" custT="1"/>
      <dgm:spPr/>
      <dgm:t>
        <a:bodyPr/>
        <a:lstStyle/>
        <a:p>
          <a:pPr>
            <a:buFontTx/>
            <a:buChar char="─"/>
          </a:pPr>
          <a:r>
            <a:rPr lang="en-US" sz="1400" dirty="0"/>
            <a:t>Work within established structures</a:t>
          </a:r>
          <a:endParaRPr lang="en-KE" sz="1400" dirty="0"/>
        </a:p>
      </dgm:t>
    </dgm:pt>
    <dgm:pt modelId="{3F98B041-0925-4B98-A115-1052FED0E9B3}" type="parTrans" cxnId="{AE9C7D4E-4E19-493C-91C3-CD56610713F2}">
      <dgm:prSet/>
      <dgm:spPr/>
      <dgm:t>
        <a:bodyPr/>
        <a:lstStyle/>
        <a:p>
          <a:endParaRPr lang="en-KE"/>
        </a:p>
      </dgm:t>
    </dgm:pt>
    <dgm:pt modelId="{642E3912-8D43-47C4-A56C-8EFE83381F9C}" type="sibTrans" cxnId="{AE9C7D4E-4E19-493C-91C3-CD56610713F2}">
      <dgm:prSet/>
      <dgm:spPr/>
      <dgm:t>
        <a:bodyPr/>
        <a:lstStyle/>
        <a:p>
          <a:endParaRPr lang="en-KE"/>
        </a:p>
      </dgm:t>
    </dgm:pt>
    <dgm:pt modelId="{EFB2AA40-AE97-4829-937E-B449C32B4871}">
      <dgm:prSet phldrT="[Text]"/>
      <dgm:spPr/>
      <dgm:t>
        <a:bodyPr/>
        <a:lstStyle/>
        <a:p>
          <a:r>
            <a:rPr lang="en-US" dirty="0"/>
            <a:t>Nurture the optimal environment for improvement</a:t>
          </a:r>
          <a:endParaRPr lang="en-KE" dirty="0"/>
        </a:p>
      </dgm:t>
    </dgm:pt>
    <dgm:pt modelId="{20B4FD9A-3B9C-454D-94B7-85205FE58EA6}" type="sibTrans" cxnId="{DE488DE2-7DEC-45EC-AB1E-81A96146DE29}">
      <dgm:prSet/>
      <dgm:spPr/>
      <dgm:t>
        <a:bodyPr/>
        <a:lstStyle/>
        <a:p>
          <a:endParaRPr lang="en-KE"/>
        </a:p>
      </dgm:t>
    </dgm:pt>
    <dgm:pt modelId="{B6CF4693-34E6-4085-9F73-E75A3FF31570}" type="parTrans" cxnId="{DE488DE2-7DEC-45EC-AB1E-81A96146DE29}">
      <dgm:prSet/>
      <dgm:spPr/>
      <dgm:t>
        <a:bodyPr/>
        <a:lstStyle/>
        <a:p>
          <a:endParaRPr lang="en-KE"/>
        </a:p>
      </dgm:t>
    </dgm:pt>
    <dgm:pt modelId="{F12625B6-104B-44C9-A591-46B32BC02FF4}">
      <dgm:prSet phldrT="[Text]" custT="1"/>
      <dgm:spPr/>
      <dgm:t>
        <a:bodyPr/>
        <a:lstStyle/>
        <a:p>
          <a:r>
            <a:rPr lang="en-US" sz="1600" dirty="0"/>
            <a:t>Coaching and mentoring HFs</a:t>
          </a:r>
          <a:endParaRPr lang="en-KE" sz="1600" dirty="0"/>
        </a:p>
      </dgm:t>
    </dgm:pt>
    <dgm:pt modelId="{42EEF8CF-B135-4603-A856-21CFDDA397E5}" type="parTrans" cxnId="{410EA188-D875-4711-857C-69B2A80E3D05}">
      <dgm:prSet/>
      <dgm:spPr/>
      <dgm:t>
        <a:bodyPr/>
        <a:lstStyle/>
        <a:p>
          <a:endParaRPr lang="en-KE"/>
        </a:p>
      </dgm:t>
    </dgm:pt>
    <dgm:pt modelId="{7F8E3785-8678-4989-BD91-ED62DEB80BF1}" type="sibTrans" cxnId="{410EA188-D875-4711-857C-69B2A80E3D05}">
      <dgm:prSet/>
      <dgm:spPr/>
      <dgm:t>
        <a:bodyPr/>
        <a:lstStyle/>
        <a:p>
          <a:endParaRPr lang="en-KE"/>
        </a:p>
      </dgm:t>
    </dgm:pt>
    <dgm:pt modelId="{571FC036-0071-4651-9392-9CA9362A5227}">
      <dgm:prSet phldrT="[Text]" custT="1"/>
      <dgm:spPr/>
      <dgm:t>
        <a:bodyPr/>
        <a:lstStyle/>
        <a:p>
          <a:endParaRPr lang="en-KE" sz="1400" dirty="0"/>
        </a:p>
      </dgm:t>
    </dgm:pt>
    <dgm:pt modelId="{52991056-62AD-421B-B27A-3F0F36CA83D2}" type="parTrans" cxnId="{D78D30AE-E028-4CC9-9C91-3BD8547D0028}">
      <dgm:prSet/>
      <dgm:spPr/>
      <dgm:t>
        <a:bodyPr/>
        <a:lstStyle/>
        <a:p>
          <a:endParaRPr lang="en-KE"/>
        </a:p>
      </dgm:t>
    </dgm:pt>
    <dgm:pt modelId="{4D9762C5-9849-42FA-9936-8771C049C4FD}" type="sibTrans" cxnId="{D78D30AE-E028-4CC9-9C91-3BD8547D0028}">
      <dgm:prSet/>
      <dgm:spPr/>
      <dgm:t>
        <a:bodyPr/>
        <a:lstStyle/>
        <a:p>
          <a:endParaRPr lang="en-KE"/>
        </a:p>
      </dgm:t>
    </dgm:pt>
    <dgm:pt modelId="{93751164-EFE9-4133-A9B5-57F40183960A}">
      <dgm:prSet phldrT="[Text]" custT="1"/>
      <dgm:spPr/>
      <dgm:t>
        <a:bodyPr/>
        <a:lstStyle/>
        <a:p>
          <a:r>
            <a:rPr lang="en-US" sz="1600" dirty="0"/>
            <a:t>CQI</a:t>
          </a:r>
          <a:endParaRPr lang="en-KE" sz="1600" dirty="0"/>
        </a:p>
      </dgm:t>
    </dgm:pt>
    <dgm:pt modelId="{65F95546-7FC2-4560-BBD2-FEFC1E0472B2}" type="parTrans" cxnId="{48A6891B-2F81-44EF-8277-CC683D264125}">
      <dgm:prSet/>
      <dgm:spPr/>
      <dgm:t>
        <a:bodyPr/>
        <a:lstStyle/>
        <a:p>
          <a:endParaRPr lang="en-KE"/>
        </a:p>
      </dgm:t>
    </dgm:pt>
    <dgm:pt modelId="{48F64407-B960-4FD7-AA3C-D8927E720832}" type="sibTrans" cxnId="{48A6891B-2F81-44EF-8277-CC683D264125}">
      <dgm:prSet/>
      <dgm:spPr/>
      <dgm:t>
        <a:bodyPr/>
        <a:lstStyle/>
        <a:p>
          <a:endParaRPr lang="en-KE"/>
        </a:p>
      </dgm:t>
    </dgm:pt>
    <dgm:pt modelId="{E1361594-009D-4F43-BDE9-4585ADE17E01}">
      <dgm:prSet phldrT="[Text]" custT="1"/>
      <dgm:spPr/>
      <dgm:t>
        <a:bodyPr/>
        <a:lstStyle/>
        <a:p>
          <a:r>
            <a:rPr lang="en-US" sz="1600" dirty="0"/>
            <a:t>Performance review meetings </a:t>
          </a:r>
          <a:endParaRPr lang="en-KE" sz="1600" dirty="0"/>
        </a:p>
      </dgm:t>
    </dgm:pt>
    <dgm:pt modelId="{B6D6D32D-A14A-45F8-AAF0-5432C0C4B704}" type="parTrans" cxnId="{564F6CE4-4473-4AF1-A731-5AB741539786}">
      <dgm:prSet/>
      <dgm:spPr/>
      <dgm:t>
        <a:bodyPr/>
        <a:lstStyle/>
        <a:p>
          <a:endParaRPr lang="en-KE"/>
        </a:p>
      </dgm:t>
    </dgm:pt>
    <dgm:pt modelId="{06301517-7972-495F-A414-4FFC91943716}" type="sibTrans" cxnId="{564F6CE4-4473-4AF1-A731-5AB741539786}">
      <dgm:prSet/>
      <dgm:spPr/>
      <dgm:t>
        <a:bodyPr/>
        <a:lstStyle/>
        <a:p>
          <a:endParaRPr lang="en-KE"/>
        </a:p>
      </dgm:t>
    </dgm:pt>
    <dgm:pt modelId="{8C445FCE-CDE6-441F-8422-6DD711636537}">
      <dgm:prSet phldrT="[Text]" custT="1"/>
      <dgm:spPr/>
      <dgm:t>
        <a:bodyPr/>
        <a:lstStyle/>
        <a:p>
          <a:endParaRPr lang="en-KE" sz="1600" dirty="0"/>
        </a:p>
      </dgm:t>
    </dgm:pt>
    <dgm:pt modelId="{F511460A-2C7E-4D32-A405-9A2FF25D930C}" type="parTrans" cxnId="{D9E9E2D2-4FE7-4E55-95CD-7B29BF46E645}">
      <dgm:prSet/>
      <dgm:spPr/>
      <dgm:t>
        <a:bodyPr/>
        <a:lstStyle/>
        <a:p>
          <a:endParaRPr lang="en-KE"/>
        </a:p>
      </dgm:t>
    </dgm:pt>
    <dgm:pt modelId="{B24375B9-5F21-483D-A74D-D63C5E273D21}" type="sibTrans" cxnId="{D9E9E2D2-4FE7-4E55-95CD-7B29BF46E645}">
      <dgm:prSet/>
      <dgm:spPr/>
      <dgm:t>
        <a:bodyPr/>
        <a:lstStyle/>
        <a:p>
          <a:endParaRPr lang="en-KE"/>
        </a:p>
      </dgm:t>
    </dgm:pt>
    <dgm:pt modelId="{19D0F022-1C69-4CBB-BB75-0F4D82CF3A45}" type="pres">
      <dgm:prSet presAssocID="{BB11CD8A-2FD8-4D02-860B-2A89E3CC466A}" presName="Name0" presStyleCnt="0">
        <dgm:presLayoutVars>
          <dgm:dir/>
          <dgm:animLvl val="lvl"/>
          <dgm:resizeHandles val="exact"/>
        </dgm:presLayoutVars>
      </dgm:prSet>
      <dgm:spPr/>
    </dgm:pt>
    <dgm:pt modelId="{97E71067-618A-44CC-832F-8C6FEB0BF4B6}" type="pres">
      <dgm:prSet presAssocID="{6B877456-6FF9-4F79-95B5-9599C7E2ED3D}" presName="composite" presStyleCnt="0"/>
      <dgm:spPr/>
    </dgm:pt>
    <dgm:pt modelId="{A3C4AD70-EC7F-4C0F-B0CA-CD283773BB5A}" type="pres">
      <dgm:prSet presAssocID="{6B877456-6FF9-4F79-95B5-9599C7E2ED3D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04F972E7-0651-438E-8F5D-3CC2CBEB08C5}" type="pres">
      <dgm:prSet presAssocID="{6B877456-6FF9-4F79-95B5-9599C7E2ED3D}" presName="desTx" presStyleLbl="alignAccFollowNode1" presStyleIdx="0" presStyleCnt="4">
        <dgm:presLayoutVars>
          <dgm:bulletEnabled val="1"/>
        </dgm:presLayoutVars>
      </dgm:prSet>
      <dgm:spPr/>
    </dgm:pt>
    <dgm:pt modelId="{87BD1855-DD31-4E44-A13C-E762F8000094}" type="pres">
      <dgm:prSet presAssocID="{BC522D8A-F8AB-471D-99CA-818FCF6AA0D1}" presName="space" presStyleCnt="0"/>
      <dgm:spPr/>
    </dgm:pt>
    <dgm:pt modelId="{621E9C9D-9276-4F5C-A411-F11EDACCBC83}" type="pres">
      <dgm:prSet presAssocID="{117CEF6A-A162-4A6F-83B3-43E1C46AB262}" presName="composite" presStyleCnt="0"/>
      <dgm:spPr/>
    </dgm:pt>
    <dgm:pt modelId="{703F9EA1-85CF-492C-8C5A-EE64F76C7D22}" type="pres">
      <dgm:prSet presAssocID="{117CEF6A-A162-4A6F-83B3-43E1C46AB262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D884AAEC-2C0F-4659-858D-DEFB6A4A38FC}" type="pres">
      <dgm:prSet presAssocID="{117CEF6A-A162-4A6F-83B3-43E1C46AB262}" presName="desTx" presStyleLbl="alignAccFollowNode1" presStyleIdx="1" presStyleCnt="4">
        <dgm:presLayoutVars>
          <dgm:bulletEnabled val="1"/>
        </dgm:presLayoutVars>
      </dgm:prSet>
      <dgm:spPr/>
    </dgm:pt>
    <dgm:pt modelId="{505A8A78-C947-4AF8-902D-2D005F4C71D1}" type="pres">
      <dgm:prSet presAssocID="{A9BAD005-2D7E-4598-9C2D-781BFD90D828}" presName="space" presStyleCnt="0"/>
      <dgm:spPr/>
    </dgm:pt>
    <dgm:pt modelId="{910F9E73-249D-4AA2-A573-8EBF273A5C4E}" type="pres">
      <dgm:prSet presAssocID="{DEE77924-50B6-4D97-89E6-CFD30F484D65}" presName="composite" presStyleCnt="0"/>
      <dgm:spPr/>
    </dgm:pt>
    <dgm:pt modelId="{77E7E2E9-AB62-423C-B5A0-46F9A7A1FD9B}" type="pres">
      <dgm:prSet presAssocID="{DEE77924-50B6-4D97-89E6-CFD30F484D65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F85966C7-7FA4-45E3-B6EE-DC9F8FBB8AE6}" type="pres">
      <dgm:prSet presAssocID="{DEE77924-50B6-4D97-89E6-CFD30F484D65}" presName="desTx" presStyleLbl="alignAccFollowNode1" presStyleIdx="2" presStyleCnt="4">
        <dgm:presLayoutVars>
          <dgm:bulletEnabled val="1"/>
        </dgm:presLayoutVars>
      </dgm:prSet>
      <dgm:spPr/>
    </dgm:pt>
    <dgm:pt modelId="{4353DEC4-FC2D-4E97-812A-1ADB75260333}" type="pres">
      <dgm:prSet presAssocID="{681A88E0-01EE-416E-8FF5-42EACB9AE9B9}" presName="space" presStyleCnt="0"/>
      <dgm:spPr/>
    </dgm:pt>
    <dgm:pt modelId="{214C0DA3-A7B1-4A6F-A272-FAE24EB285AB}" type="pres">
      <dgm:prSet presAssocID="{EFB2AA40-AE97-4829-937E-B449C32B4871}" presName="composite" presStyleCnt="0"/>
      <dgm:spPr/>
    </dgm:pt>
    <dgm:pt modelId="{2C3126A6-2036-4CC2-8A78-356EC79E6B4F}" type="pres">
      <dgm:prSet presAssocID="{EFB2AA40-AE97-4829-937E-B449C32B4871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603A604A-35AD-4BCC-9F59-9CFDD701E5D0}" type="pres">
      <dgm:prSet presAssocID="{EFB2AA40-AE97-4829-937E-B449C32B4871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57247A00-FE71-49B3-8F8B-27F2E8612E29}" srcId="{6B877456-6FF9-4F79-95B5-9599C7E2ED3D}" destId="{5E02E6B1-9221-4C88-AF5B-DAAA9D548646}" srcOrd="1" destOrd="0" parTransId="{C764BC98-8A5D-41CC-BCC9-7809D3878609}" sibTransId="{25EE1FA6-E2F7-49CF-92D4-DB36CCBDE560}"/>
    <dgm:cxn modelId="{EB158006-EBDE-4555-92B7-AF9DFBC54221}" type="presOf" srcId="{0FF31953-A8C6-460C-8DA2-4D3DFF63EE98}" destId="{D884AAEC-2C0F-4659-858D-DEFB6A4A38FC}" srcOrd="0" destOrd="1" presId="urn:microsoft.com/office/officeart/2005/8/layout/hList1"/>
    <dgm:cxn modelId="{48A6891B-2F81-44EF-8277-CC683D264125}" srcId="{EFB2AA40-AE97-4829-937E-B449C32B4871}" destId="{93751164-EFE9-4133-A9B5-57F40183960A}" srcOrd="0" destOrd="0" parTransId="{65F95546-7FC2-4560-BBD2-FEFC1E0472B2}" sibTransId="{48F64407-B960-4FD7-AA3C-D8927E720832}"/>
    <dgm:cxn modelId="{BD092420-D651-4B3B-9D39-E1D43EB6C0B5}" type="presOf" srcId="{93751164-EFE9-4133-A9B5-57F40183960A}" destId="{603A604A-35AD-4BCC-9F59-9CFDD701E5D0}" srcOrd="0" destOrd="0" presId="urn:microsoft.com/office/officeart/2005/8/layout/hList1"/>
    <dgm:cxn modelId="{58721822-05CA-4EE5-B367-F544712B89DE}" type="presOf" srcId="{6B877456-6FF9-4F79-95B5-9599C7E2ED3D}" destId="{A3C4AD70-EC7F-4C0F-B0CA-CD283773BB5A}" srcOrd="0" destOrd="0" presId="urn:microsoft.com/office/officeart/2005/8/layout/hList1"/>
    <dgm:cxn modelId="{231B3326-AE5D-4CF0-AB90-FE5071828545}" srcId="{39EACC5E-EB0E-481A-9EE3-53E3CB8BA971}" destId="{2CDD9272-A4E0-46BF-BB36-74CA7B6B8B99}" srcOrd="2" destOrd="0" parTransId="{1AB5809C-6E5F-4E18-9459-DA78D8100E7E}" sibTransId="{CB83FC57-8AC1-4078-BC2E-A51651F5E693}"/>
    <dgm:cxn modelId="{6F0D8627-C15B-4490-BECC-16C10FAF02CB}" type="presOf" srcId="{BB11CD8A-2FD8-4D02-860B-2A89E3CC466A}" destId="{19D0F022-1C69-4CBB-BB75-0F4D82CF3A45}" srcOrd="0" destOrd="0" presId="urn:microsoft.com/office/officeart/2005/8/layout/hList1"/>
    <dgm:cxn modelId="{F978522B-BF1A-4C34-B1DE-B777734113D7}" type="presOf" srcId="{2E6DD4A8-AF16-4009-9C6D-B91DF88E1EA9}" destId="{04F972E7-0651-438E-8F5D-3CC2CBEB08C5}" srcOrd="0" destOrd="2" presId="urn:microsoft.com/office/officeart/2005/8/layout/hList1"/>
    <dgm:cxn modelId="{E735842C-F5DF-443C-9375-6119C8C8C149}" type="presOf" srcId="{5E02E6B1-9221-4C88-AF5B-DAAA9D548646}" destId="{04F972E7-0651-438E-8F5D-3CC2CBEB08C5}" srcOrd="0" destOrd="4" presId="urn:microsoft.com/office/officeart/2005/8/layout/hList1"/>
    <dgm:cxn modelId="{4DC6192F-0CFC-4C13-A837-F0754297D002}" type="presOf" srcId="{39EACC5E-EB0E-481A-9EE3-53E3CB8BA971}" destId="{04F972E7-0651-438E-8F5D-3CC2CBEB08C5}" srcOrd="0" destOrd="0" presId="urn:microsoft.com/office/officeart/2005/8/layout/hList1"/>
    <dgm:cxn modelId="{EDFC1031-21BB-4169-8F98-56A1F8E5318A}" srcId="{117CEF6A-A162-4A6F-83B3-43E1C46AB262}" destId="{C8D95762-1638-40D0-B18F-5C2FDF9759F0}" srcOrd="0" destOrd="0" parTransId="{CF69CD04-FBDA-4E14-87D8-AEE7E4D8B3CC}" sibTransId="{9B791FA1-A096-406F-87C5-7F2751F34BB9}"/>
    <dgm:cxn modelId="{404A5C3A-749F-4B5B-BD91-1C7597A26DD0}" type="presOf" srcId="{2CDD9272-A4E0-46BF-BB36-74CA7B6B8B99}" destId="{04F972E7-0651-438E-8F5D-3CC2CBEB08C5}" srcOrd="0" destOrd="3" presId="urn:microsoft.com/office/officeart/2005/8/layout/hList1"/>
    <dgm:cxn modelId="{41F7FA3E-CA07-4E7B-830A-F15231F727A9}" srcId="{BB11CD8A-2FD8-4D02-860B-2A89E3CC466A}" destId="{DEE77924-50B6-4D97-89E6-CFD30F484D65}" srcOrd="2" destOrd="0" parTransId="{AB091667-AFD9-4FDC-86ED-5A74B17FDACE}" sibTransId="{681A88E0-01EE-416E-8FF5-42EACB9AE9B9}"/>
    <dgm:cxn modelId="{3E8F045B-AE08-4CAF-AB11-433CDD569C5D}" srcId="{BB11CD8A-2FD8-4D02-860B-2A89E3CC466A}" destId="{117CEF6A-A162-4A6F-83B3-43E1C46AB262}" srcOrd="1" destOrd="0" parTransId="{7DC5B6F7-737B-4918-AAEF-F8FE7CCC832F}" sibTransId="{A9BAD005-2D7E-4598-9C2D-781BFD90D828}"/>
    <dgm:cxn modelId="{0F29E95F-03C8-4729-A072-9068FB80F23A}" type="presOf" srcId="{EFB2AA40-AE97-4829-937E-B449C32B4871}" destId="{2C3126A6-2036-4CC2-8A78-356EC79E6B4F}" srcOrd="0" destOrd="0" presId="urn:microsoft.com/office/officeart/2005/8/layout/hList1"/>
    <dgm:cxn modelId="{3AF66E41-BA81-48EE-A72F-D9268D629D44}" type="presOf" srcId="{DEE77924-50B6-4D97-89E6-CFD30F484D65}" destId="{77E7E2E9-AB62-423C-B5A0-46F9A7A1FD9B}" srcOrd="0" destOrd="0" presId="urn:microsoft.com/office/officeart/2005/8/layout/hList1"/>
    <dgm:cxn modelId="{203DDE4B-F214-4DB7-884F-943F43AE52FF}" srcId="{117CEF6A-A162-4A6F-83B3-43E1C46AB262}" destId="{0FF31953-A8C6-460C-8DA2-4D3DFF63EE98}" srcOrd="1" destOrd="0" parTransId="{8159B035-2D6F-461E-89B9-1452EE6843A9}" sibTransId="{B6174D70-00E8-45B4-8519-D58C06D96AAE}"/>
    <dgm:cxn modelId="{AE9C7D4E-4E19-493C-91C3-CD56610713F2}" srcId="{1D56BDAE-6FC4-45DC-BE11-6408E55498A4}" destId="{68858E4B-485C-4286-9843-1F01C4B152E6}" srcOrd="0" destOrd="0" parTransId="{3F98B041-0925-4B98-A115-1052FED0E9B3}" sibTransId="{642E3912-8D43-47C4-A56C-8EFE83381F9C}"/>
    <dgm:cxn modelId="{1C4FBF70-A693-49C5-8606-49D89D8BEE45}" srcId="{6B877456-6FF9-4F79-95B5-9599C7E2ED3D}" destId="{39EACC5E-EB0E-481A-9EE3-53E3CB8BA971}" srcOrd="0" destOrd="0" parTransId="{4E106976-E0A5-44E1-AB90-D649C505A5FD}" sibTransId="{D1646724-A67F-45C1-BBC3-B791588DB110}"/>
    <dgm:cxn modelId="{0CBF5951-B41D-44F8-949F-CF1421FC6481}" srcId="{39EACC5E-EB0E-481A-9EE3-53E3CB8BA971}" destId="{2E6DD4A8-AF16-4009-9C6D-B91DF88E1EA9}" srcOrd="1" destOrd="0" parTransId="{76F69A15-774A-48F3-A038-9E2874F91EF0}" sibTransId="{B7BBBF38-93F6-4AA7-88CF-DBEE60EF54C0}"/>
    <dgm:cxn modelId="{5CAF3483-8757-45D2-AB8A-3E1C76379C69}" type="presOf" srcId="{571FC036-0071-4651-9392-9CA9362A5227}" destId="{603A604A-35AD-4BCC-9F59-9CFDD701E5D0}" srcOrd="0" destOrd="4" presId="urn:microsoft.com/office/officeart/2005/8/layout/hList1"/>
    <dgm:cxn modelId="{410EA188-D875-4711-857C-69B2A80E3D05}" srcId="{EFB2AA40-AE97-4829-937E-B449C32B4871}" destId="{F12625B6-104B-44C9-A591-46B32BC02FF4}" srcOrd="1" destOrd="0" parTransId="{42EEF8CF-B135-4603-A856-21CFDDA397E5}" sibTransId="{7F8E3785-8678-4989-BD91-ED62DEB80BF1}"/>
    <dgm:cxn modelId="{9AC3C891-824F-40A6-81D1-A059FCBEC8CB}" srcId="{DEE77924-50B6-4D97-89E6-CFD30F484D65}" destId="{39FA92BF-1E71-4A2C-AD9E-3EFECAECAFAC}" srcOrd="1" destOrd="0" parTransId="{066A61FC-4882-42A1-AB66-EF8FC68A0D17}" sibTransId="{C04C2825-3D63-47B4-9BBA-40C42F71AC90}"/>
    <dgm:cxn modelId="{65384397-DC8A-4369-BC0F-B7D21F36DA44}" type="presOf" srcId="{1D56BDAE-6FC4-45DC-BE11-6408E55498A4}" destId="{04F972E7-0651-438E-8F5D-3CC2CBEB08C5}" srcOrd="0" destOrd="5" presId="urn:microsoft.com/office/officeart/2005/8/layout/hList1"/>
    <dgm:cxn modelId="{D78D30AE-E028-4CC9-9C91-3BD8547D0028}" srcId="{EFB2AA40-AE97-4829-937E-B449C32B4871}" destId="{571FC036-0071-4651-9392-9CA9362A5227}" srcOrd="4" destOrd="0" parTransId="{52991056-62AD-421B-B27A-3F0F36CA83D2}" sibTransId="{4D9762C5-9849-42FA-9936-8771C049C4FD}"/>
    <dgm:cxn modelId="{19B606B4-F3A0-4C2F-9582-556905BCB7DF}" type="presOf" srcId="{E1361594-009D-4F43-BDE9-4585ADE17E01}" destId="{603A604A-35AD-4BCC-9F59-9CFDD701E5D0}" srcOrd="0" destOrd="2" presId="urn:microsoft.com/office/officeart/2005/8/layout/hList1"/>
    <dgm:cxn modelId="{C13771BF-6519-4053-B22A-44AC39DFE388}" type="presOf" srcId="{0ACBEE40-688A-482E-82BA-A2D7F1FAFDD5}" destId="{F85966C7-7FA4-45E3-B6EE-DC9F8FBB8AE6}" srcOrd="0" destOrd="0" presId="urn:microsoft.com/office/officeart/2005/8/layout/hList1"/>
    <dgm:cxn modelId="{7B03E3C2-343A-4DFF-B862-69C772A6D56C}" srcId="{6B877456-6FF9-4F79-95B5-9599C7E2ED3D}" destId="{1D56BDAE-6FC4-45DC-BE11-6408E55498A4}" srcOrd="2" destOrd="0" parTransId="{F4F45CD8-6C21-47CE-8967-1124BC7CF45C}" sibTransId="{A0245B65-33A2-4FA4-AAD3-4DCD7D93042C}"/>
    <dgm:cxn modelId="{EDB3F5C4-A3EA-4F3F-B6CB-6B6DDD04323D}" srcId="{BB11CD8A-2FD8-4D02-860B-2A89E3CC466A}" destId="{6B877456-6FF9-4F79-95B5-9599C7E2ED3D}" srcOrd="0" destOrd="0" parTransId="{939822A4-5D95-49DB-BF9F-1EA599B944E8}" sibTransId="{BC522D8A-F8AB-471D-99CA-818FCF6AA0D1}"/>
    <dgm:cxn modelId="{B919BAC7-1C1B-4897-A952-C1E6DE0CEEA7}" type="presOf" srcId="{39FA92BF-1E71-4A2C-AD9E-3EFECAECAFAC}" destId="{F85966C7-7FA4-45E3-B6EE-DC9F8FBB8AE6}" srcOrd="0" destOrd="1" presId="urn:microsoft.com/office/officeart/2005/8/layout/hList1"/>
    <dgm:cxn modelId="{7561B6CF-E20C-4891-A990-A92FAFC3D70F}" type="presOf" srcId="{68858E4B-485C-4286-9843-1F01C4B152E6}" destId="{04F972E7-0651-438E-8F5D-3CC2CBEB08C5}" srcOrd="0" destOrd="6" presId="urn:microsoft.com/office/officeart/2005/8/layout/hList1"/>
    <dgm:cxn modelId="{D9E9E2D2-4FE7-4E55-95CD-7B29BF46E645}" srcId="{EFB2AA40-AE97-4829-937E-B449C32B4871}" destId="{8C445FCE-CDE6-441F-8422-6DD711636537}" srcOrd="3" destOrd="0" parTransId="{F511460A-2C7E-4D32-A405-9A2FF25D930C}" sibTransId="{B24375B9-5F21-483D-A74D-D63C5E273D21}"/>
    <dgm:cxn modelId="{F05123D3-D7B7-4531-AF11-E44E2D403757}" type="presOf" srcId="{C8D95762-1638-40D0-B18F-5C2FDF9759F0}" destId="{D884AAEC-2C0F-4659-858D-DEFB6A4A38FC}" srcOrd="0" destOrd="0" presId="urn:microsoft.com/office/officeart/2005/8/layout/hList1"/>
    <dgm:cxn modelId="{C9D3B5DD-9F96-4AE0-9525-44F47F287ACE}" type="presOf" srcId="{8C445FCE-CDE6-441F-8422-6DD711636537}" destId="{603A604A-35AD-4BCC-9F59-9CFDD701E5D0}" srcOrd="0" destOrd="3" presId="urn:microsoft.com/office/officeart/2005/8/layout/hList1"/>
    <dgm:cxn modelId="{7CA0ECDD-C453-4B79-A7A3-F58A9AF1DF9F}" type="presOf" srcId="{00E89E7B-0917-43F4-99FA-4815D7BF173C}" destId="{04F972E7-0651-438E-8F5D-3CC2CBEB08C5}" srcOrd="0" destOrd="1" presId="urn:microsoft.com/office/officeart/2005/8/layout/hList1"/>
    <dgm:cxn modelId="{DE488DE2-7DEC-45EC-AB1E-81A96146DE29}" srcId="{BB11CD8A-2FD8-4D02-860B-2A89E3CC466A}" destId="{EFB2AA40-AE97-4829-937E-B449C32B4871}" srcOrd="3" destOrd="0" parTransId="{B6CF4693-34E6-4085-9F73-E75A3FF31570}" sibTransId="{20B4FD9A-3B9C-454D-94B7-85205FE58EA6}"/>
    <dgm:cxn modelId="{21AEDBE2-E94A-47E9-91C0-A7E543F67623}" srcId="{39EACC5E-EB0E-481A-9EE3-53E3CB8BA971}" destId="{00E89E7B-0917-43F4-99FA-4815D7BF173C}" srcOrd="0" destOrd="0" parTransId="{D131F810-2D89-46F5-88BE-74136CCF5E8E}" sibTransId="{056E4827-7D88-4C7C-8C21-DFF5B40DF917}"/>
    <dgm:cxn modelId="{564F6CE4-4473-4AF1-A731-5AB741539786}" srcId="{EFB2AA40-AE97-4829-937E-B449C32B4871}" destId="{E1361594-009D-4F43-BDE9-4585ADE17E01}" srcOrd="2" destOrd="0" parTransId="{B6D6D32D-A14A-45F8-AAF0-5432C0C4B704}" sibTransId="{06301517-7972-495F-A414-4FFC91943716}"/>
    <dgm:cxn modelId="{CF239CE4-419E-4C42-BAF3-6C5CE1789B3D}" type="presOf" srcId="{F12625B6-104B-44C9-A591-46B32BC02FF4}" destId="{603A604A-35AD-4BCC-9F59-9CFDD701E5D0}" srcOrd="0" destOrd="1" presId="urn:microsoft.com/office/officeart/2005/8/layout/hList1"/>
    <dgm:cxn modelId="{217646EE-2DAD-49AA-A867-2F4F5C37A744}" srcId="{DEE77924-50B6-4D97-89E6-CFD30F484D65}" destId="{0ACBEE40-688A-482E-82BA-A2D7F1FAFDD5}" srcOrd="0" destOrd="0" parTransId="{E59E1BC6-A33A-4C3B-9914-A0067E922DBD}" sibTransId="{60C1F148-37FB-49A0-9368-5FACD8B06445}"/>
    <dgm:cxn modelId="{558A5AF3-3CF0-44CA-9993-9787160CA8DE}" type="presOf" srcId="{117CEF6A-A162-4A6F-83B3-43E1C46AB262}" destId="{703F9EA1-85CF-492C-8C5A-EE64F76C7D22}" srcOrd="0" destOrd="0" presId="urn:microsoft.com/office/officeart/2005/8/layout/hList1"/>
    <dgm:cxn modelId="{E2F17660-CE27-4EB8-BEEA-2F9F2F41F9CC}" type="presParOf" srcId="{19D0F022-1C69-4CBB-BB75-0F4D82CF3A45}" destId="{97E71067-618A-44CC-832F-8C6FEB0BF4B6}" srcOrd="0" destOrd="0" presId="urn:microsoft.com/office/officeart/2005/8/layout/hList1"/>
    <dgm:cxn modelId="{7761CC7F-7211-4BF5-B67B-693D160B1203}" type="presParOf" srcId="{97E71067-618A-44CC-832F-8C6FEB0BF4B6}" destId="{A3C4AD70-EC7F-4C0F-B0CA-CD283773BB5A}" srcOrd="0" destOrd="0" presId="urn:microsoft.com/office/officeart/2005/8/layout/hList1"/>
    <dgm:cxn modelId="{7A90EF42-3D61-49A1-AAC8-5384ABC7F81B}" type="presParOf" srcId="{97E71067-618A-44CC-832F-8C6FEB0BF4B6}" destId="{04F972E7-0651-438E-8F5D-3CC2CBEB08C5}" srcOrd="1" destOrd="0" presId="urn:microsoft.com/office/officeart/2005/8/layout/hList1"/>
    <dgm:cxn modelId="{990D690C-0E2D-4FD4-8364-8044602825C3}" type="presParOf" srcId="{19D0F022-1C69-4CBB-BB75-0F4D82CF3A45}" destId="{87BD1855-DD31-4E44-A13C-E762F8000094}" srcOrd="1" destOrd="0" presId="urn:microsoft.com/office/officeart/2005/8/layout/hList1"/>
    <dgm:cxn modelId="{D3EDDB9C-FC8A-4654-8931-05FF1474F0AA}" type="presParOf" srcId="{19D0F022-1C69-4CBB-BB75-0F4D82CF3A45}" destId="{621E9C9D-9276-4F5C-A411-F11EDACCBC83}" srcOrd="2" destOrd="0" presId="urn:microsoft.com/office/officeart/2005/8/layout/hList1"/>
    <dgm:cxn modelId="{2BA8E8DC-35C7-4C3B-A479-58A3CC3D11D3}" type="presParOf" srcId="{621E9C9D-9276-4F5C-A411-F11EDACCBC83}" destId="{703F9EA1-85CF-492C-8C5A-EE64F76C7D22}" srcOrd="0" destOrd="0" presId="urn:microsoft.com/office/officeart/2005/8/layout/hList1"/>
    <dgm:cxn modelId="{78A2972F-D686-4B3F-8E5D-7B3F9E763DF0}" type="presParOf" srcId="{621E9C9D-9276-4F5C-A411-F11EDACCBC83}" destId="{D884AAEC-2C0F-4659-858D-DEFB6A4A38FC}" srcOrd="1" destOrd="0" presId="urn:microsoft.com/office/officeart/2005/8/layout/hList1"/>
    <dgm:cxn modelId="{06BBDCE9-B01E-43AB-BCD2-279DA4AA558F}" type="presParOf" srcId="{19D0F022-1C69-4CBB-BB75-0F4D82CF3A45}" destId="{505A8A78-C947-4AF8-902D-2D005F4C71D1}" srcOrd="3" destOrd="0" presId="urn:microsoft.com/office/officeart/2005/8/layout/hList1"/>
    <dgm:cxn modelId="{85E7571B-CBFC-456F-9FAA-3DCCBDB7A3F3}" type="presParOf" srcId="{19D0F022-1C69-4CBB-BB75-0F4D82CF3A45}" destId="{910F9E73-249D-4AA2-A573-8EBF273A5C4E}" srcOrd="4" destOrd="0" presId="urn:microsoft.com/office/officeart/2005/8/layout/hList1"/>
    <dgm:cxn modelId="{8263FA85-1BDF-4E7C-9323-6698F43E2895}" type="presParOf" srcId="{910F9E73-249D-4AA2-A573-8EBF273A5C4E}" destId="{77E7E2E9-AB62-423C-B5A0-46F9A7A1FD9B}" srcOrd="0" destOrd="0" presId="urn:microsoft.com/office/officeart/2005/8/layout/hList1"/>
    <dgm:cxn modelId="{0F3C7444-F048-423C-A098-06932761C9C0}" type="presParOf" srcId="{910F9E73-249D-4AA2-A573-8EBF273A5C4E}" destId="{F85966C7-7FA4-45E3-B6EE-DC9F8FBB8AE6}" srcOrd="1" destOrd="0" presId="urn:microsoft.com/office/officeart/2005/8/layout/hList1"/>
    <dgm:cxn modelId="{79CFCA88-885F-4659-AACE-78B2695BAE18}" type="presParOf" srcId="{19D0F022-1C69-4CBB-BB75-0F4D82CF3A45}" destId="{4353DEC4-FC2D-4E97-812A-1ADB75260333}" srcOrd="5" destOrd="0" presId="urn:microsoft.com/office/officeart/2005/8/layout/hList1"/>
    <dgm:cxn modelId="{9B898081-6A01-41FB-A0E7-32E93A4A18EA}" type="presParOf" srcId="{19D0F022-1C69-4CBB-BB75-0F4D82CF3A45}" destId="{214C0DA3-A7B1-4A6F-A272-FAE24EB285AB}" srcOrd="6" destOrd="0" presId="urn:microsoft.com/office/officeart/2005/8/layout/hList1"/>
    <dgm:cxn modelId="{85EFD8A0-6967-49C7-BD1D-EE8695442FA4}" type="presParOf" srcId="{214C0DA3-A7B1-4A6F-A272-FAE24EB285AB}" destId="{2C3126A6-2036-4CC2-8A78-356EC79E6B4F}" srcOrd="0" destOrd="0" presId="urn:microsoft.com/office/officeart/2005/8/layout/hList1"/>
    <dgm:cxn modelId="{0FFA8495-CD2C-45F8-A16D-54D72B1B1042}" type="presParOf" srcId="{214C0DA3-A7B1-4A6F-A272-FAE24EB285AB}" destId="{603A604A-35AD-4BCC-9F59-9CFDD701E5D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C4AD70-EC7F-4C0F-B0CA-CD283773BB5A}">
      <dsp:nvSpPr>
        <dsp:cNvPr id="0" name=""/>
        <dsp:cNvSpPr/>
      </dsp:nvSpPr>
      <dsp:spPr>
        <a:xfrm>
          <a:off x="3953" y="124291"/>
          <a:ext cx="2377306" cy="904460"/>
        </a:xfrm>
        <a:prstGeom prst="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Stakeholder engagement</a:t>
          </a:r>
          <a:endParaRPr lang="en-KE" sz="1800" kern="1200" dirty="0"/>
        </a:p>
      </dsp:txBody>
      <dsp:txXfrm>
        <a:off x="3953" y="124291"/>
        <a:ext cx="2377306" cy="904460"/>
      </dsp:txXfrm>
    </dsp:sp>
    <dsp:sp modelId="{04F972E7-0651-438E-8F5D-3CC2CBEB08C5}">
      <dsp:nvSpPr>
        <dsp:cNvPr id="0" name=""/>
        <dsp:cNvSpPr/>
      </dsp:nvSpPr>
      <dsp:spPr>
        <a:xfrm>
          <a:off x="3953" y="1028751"/>
          <a:ext cx="2377306" cy="2470500"/>
        </a:xfrm>
        <a:prstGeom prst="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Private sector </a:t>
          </a:r>
          <a:endParaRPr lang="en-KE" sz="18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─"/>
          </a:pPr>
          <a:r>
            <a:rPr lang="en-US" sz="1400" kern="1200" dirty="0"/>
            <a:t>Professional networks</a:t>
          </a:r>
          <a:endParaRPr lang="en-KE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─"/>
          </a:pPr>
          <a:r>
            <a:rPr lang="en-US" sz="1400" kern="1200" dirty="0"/>
            <a:t>Professional bodies</a:t>
          </a:r>
          <a:endParaRPr lang="en-KE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─"/>
          </a:pPr>
          <a:r>
            <a:rPr lang="en-US" sz="1400" kern="1200" dirty="0"/>
            <a:t>Regulatory bodies</a:t>
          </a:r>
          <a:endParaRPr lang="en-KE" sz="14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Primary Care Networks</a:t>
          </a:r>
          <a:endParaRPr lang="en-K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Public sector</a:t>
          </a:r>
          <a:endParaRPr lang="en-KE" sz="18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─"/>
          </a:pPr>
          <a:r>
            <a:rPr lang="en-US" sz="1400" kern="1200" dirty="0"/>
            <a:t>Work within established structures</a:t>
          </a:r>
          <a:endParaRPr lang="en-KE" sz="1400" kern="1200" dirty="0"/>
        </a:p>
      </dsp:txBody>
      <dsp:txXfrm>
        <a:off x="3953" y="1028751"/>
        <a:ext cx="2377306" cy="2470500"/>
      </dsp:txXfrm>
    </dsp:sp>
    <dsp:sp modelId="{703F9EA1-85CF-492C-8C5A-EE64F76C7D22}">
      <dsp:nvSpPr>
        <dsp:cNvPr id="0" name=""/>
        <dsp:cNvSpPr/>
      </dsp:nvSpPr>
      <dsp:spPr>
        <a:xfrm>
          <a:off x="2714082" y="124291"/>
          <a:ext cx="2377306" cy="904460"/>
        </a:xfrm>
        <a:prstGeom prst="rect">
          <a:avLst/>
        </a:prstGeom>
        <a:solidFill>
          <a:schemeClr val="accent1">
            <a:shade val="50000"/>
            <a:hueOff val="294825"/>
            <a:satOff val="-30989"/>
            <a:lumOff val="26741"/>
            <a:alphaOff val="0"/>
          </a:schemeClr>
        </a:solidFill>
        <a:ln w="19050" cap="flat" cmpd="sng" algn="ctr">
          <a:solidFill>
            <a:schemeClr val="accent1">
              <a:shade val="50000"/>
              <a:hueOff val="294825"/>
              <a:satOff val="-30989"/>
              <a:lumOff val="267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Situation analysis</a:t>
          </a:r>
          <a:endParaRPr lang="en-KE" sz="1800" kern="1200" dirty="0"/>
        </a:p>
      </dsp:txBody>
      <dsp:txXfrm>
        <a:off x="2714082" y="124291"/>
        <a:ext cx="2377306" cy="904460"/>
      </dsp:txXfrm>
    </dsp:sp>
    <dsp:sp modelId="{D884AAEC-2C0F-4659-858D-DEFB6A4A38FC}">
      <dsp:nvSpPr>
        <dsp:cNvPr id="0" name=""/>
        <dsp:cNvSpPr/>
      </dsp:nvSpPr>
      <dsp:spPr>
        <a:xfrm>
          <a:off x="2714082" y="1028751"/>
          <a:ext cx="2377306" cy="2470500"/>
        </a:xfrm>
        <a:prstGeom prst="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Existing facilities</a:t>
          </a:r>
          <a:endParaRPr lang="en-K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New facilities</a:t>
          </a:r>
          <a:endParaRPr lang="en-KE" sz="2000" kern="1200" dirty="0"/>
        </a:p>
      </dsp:txBody>
      <dsp:txXfrm>
        <a:off x="2714082" y="1028751"/>
        <a:ext cx="2377306" cy="2470500"/>
      </dsp:txXfrm>
    </dsp:sp>
    <dsp:sp modelId="{77E7E2E9-AB62-423C-B5A0-46F9A7A1FD9B}">
      <dsp:nvSpPr>
        <dsp:cNvPr id="0" name=""/>
        <dsp:cNvSpPr/>
      </dsp:nvSpPr>
      <dsp:spPr>
        <a:xfrm>
          <a:off x="5424211" y="124291"/>
          <a:ext cx="2377306" cy="904460"/>
        </a:xfrm>
        <a:prstGeom prst="rect">
          <a:avLst/>
        </a:prstGeom>
        <a:solidFill>
          <a:schemeClr val="accent1">
            <a:shade val="50000"/>
            <a:hueOff val="589649"/>
            <a:satOff val="-61978"/>
            <a:lumOff val="53482"/>
            <a:alphaOff val="0"/>
          </a:schemeClr>
        </a:solidFill>
        <a:ln w="19050" cap="flat" cmpd="sng" algn="ctr">
          <a:solidFill>
            <a:schemeClr val="accent1">
              <a:shade val="50000"/>
              <a:hueOff val="589649"/>
              <a:satOff val="-61978"/>
              <a:lumOff val="534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Customize support to HF</a:t>
          </a:r>
          <a:endParaRPr lang="en-KE" sz="1800" kern="1200" dirty="0"/>
        </a:p>
      </dsp:txBody>
      <dsp:txXfrm>
        <a:off x="5424211" y="124291"/>
        <a:ext cx="2377306" cy="904460"/>
      </dsp:txXfrm>
    </dsp:sp>
    <dsp:sp modelId="{F85966C7-7FA4-45E3-B6EE-DC9F8FBB8AE6}">
      <dsp:nvSpPr>
        <dsp:cNvPr id="0" name=""/>
        <dsp:cNvSpPr/>
      </dsp:nvSpPr>
      <dsp:spPr>
        <a:xfrm>
          <a:off x="5424211" y="1028751"/>
          <a:ext cx="2377306" cy="2470500"/>
        </a:xfrm>
        <a:prstGeom prst="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Bespoke solutions for each facility</a:t>
          </a:r>
          <a:endParaRPr lang="en-KE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Mainstreaming CQI </a:t>
          </a:r>
          <a:endParaRPr lang="en-KE" sz="1600" kern="1200" dirty="0"/>
        </a:p>
      </dsp:txBody>
      <dsp:txXfrm>
        <a:off x="5424211" y="1028751"/>
        <a:ext cx="2377306" cy="2470500"/>
      </dsp:txXfrm>
    </dsp:sp>
    <dsp:sp modelId="{2C3126A6-2036-4CC2-8A78-356EC79E6B4F}">
      <dsp:nvSpPr>
        <dsp:cNvPr id="0" name=""/>
        <dsp:cNvSpPr/>
      </dsp:nvSpPr>
      <dsp:spPr>
        <a:xfrm>
          <a:off x="8134340" y="124291"/>
          <a:ext cx="2377306" cy="904460"/>
        </a:xfrm>
        <a:prstGeom prst="rect">
          <a:avLst/>
        </a:prstGeom>
        <a:solidFill>
          <a:schemeClr val="accent1">
            <a:shade val="50000"/>
            <a:hueOff val="294825"/>
            <a:satOff val="-30989"/>
            <a:lumOff val="26741"/>
            <a:alphaOff val="0"/>
          </a:schemeClr>
        </a:solidFill>
        <a:ln w="19050" cap="flat" cmpd="sng" algn="ctr">
          <a:solidFill>
            <a:schemeClr val="accent1">
              <a:shade val="50000"/>
              <a:hueOff val="294825"/>
              <a:satOff val="-30989"/>
              <a:lumOff val="267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Nurture the optimal environment for improvement</a:t>
          </a:r>
          <a:endParaRPr lang="en-KE" sz="1800" kern="1200" dirty="0"/>
        </a:p>
      </dsp:txBody>
      <dsp:txXfrm>
        <a:off x="8134340" y="124291"/>
        <a:ext cx="2377306" cy="904460"/>
      </dsp:txXfrm>
    </dsp:sp>
    <dsp:sp modelId="{603A604A-35AD-4BCC-9F59-9CFDD701E5D0}">
      <dsp:nvSpPr>
        <dsp:cNvPr id="0" name=""/>
        <dsp:cNvSpPr/>
      </dsp:nvSpPr>
      <dsp:spPr>
        <a:xfrm>
          <a:off x="8134340" y="1028751"/>
          <a:ext cx="2377306" cy="2470500"/>
        </a:xfrm>
        <a:prstGeom prst="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CQI</a:t>
          </a:r>
          <a:endParaRPr lang="en-KE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Coaching and mentoring HFs</a:t>
          </a:r>
          <a:endParaRPr lang="en-KE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Performance review meetings </a:t>
          </a:r>
          <a:endParaRPr lang="en-KE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KE" sz="16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KE" sz="1400" kern="1200" dirty="0"/>
        </a:p>
      </dsp:txBody>
      <dsp:txXfrm>
        <a:off x="8134340" y="1028751"/>
        <a:ext cx="2377306" cy="2470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8D875-58D8-4E3F-AB20-8D174EAFC6A8}" type="datetimeFigureOut">
              <a:rPr lang="en-KE" smtClean="0"/>
              <a:t>12/06/2024</a:t>
            </a:fld>
            <a:endParaRPr lang="en-K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4D7924-09C2-4279-8623-703F847FD6E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095119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4D7924-09C2-4279-8623-703F847FD6E4}" type="slidenum">
              <a:rPr lang="en-KE" smtClean="0"/>
              <a:t>1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538852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4B6DE-0349-BD0F-A478-4A46486EE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C95800-D54B-5C16-DD7E-E15152340E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BA09B-6595-61F8-364F-24768DBE4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CFBCC-317A-437F-B318-1B1D91DA541F}" type="datetimeFigureOut">
              <a:rPr lang="en-KE" smtClean="0"/>
              <a:t>12/06/2024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6D485-38CD-174D-D888-2179F9878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B969B-1045-379D-4F3A-3D8ABE835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4D6A5-CA43-4866-A298-B96BDFB750F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3415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25696-8057-6635-F2B3-C13E8C622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0BE1D3-3661-B3F7-229C-5BC7E4B75E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7CCF2-A6B2-79D5-5F96-1DD986BB2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CFBCC-317A-437F-B318-1B1D91DA541F}" type="datetimeFigureOut">
              <a:rPr lang="en-KE" smtClean="0"/>
              <a:t>12/06/2024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565A5-9399-A9E6-B9BC-8AC9340D8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18F63-255B-089C-2535-7A8E03282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4D6A5-CA43-4866-A298-B96BDFB750F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381152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74B2F0-1D58-B1FD-675E-97DB9D3104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8950FC-91C8-51B0-9220-CB072DCBF4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B16B2-D686-C174-7082-2776AE41D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CFBCC-317A-437F-B318-1B1D91DA541F}" type="datetimeFigureOut">
              <a:rPr lang="en-KE" smtClean="0"/>
              <a:t>12/06/2024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AE504-360A-F92A-8F44-FD400C509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5AECC-2DBA-00E1-E8D6-AF38C1BEF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4D6A5-CA43-4866-A298-B96BDFB750F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996127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B1204-714D-EEBE-D431-4A75C01F7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3E126-7CFE-9CC3-BB0E-5E9D66DE5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9D0E6-6DC1-669B-AC50-77AA6E59A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CFBCC-317A-437F-B318-1B1D91DA541F}" type="datetimeFigureOut">
              <a:rPr lang="en-KE" smtClean="0"/>
              <a:t>12/06/2024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03630-53B5-69D6-A4D7-A141498C9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806CB-FC21-FF4B-2EFB-8EDB9B9CF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4D6A5-CA43-4866-A298-B96BDFB750F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916840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8CB47-3AE5-11B3-B6BE-3A7583DDF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1F7D0-81B5-1C0B-D6A1-47AAEE0B0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FC21D-2CC6-9476-742A-67017DD23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CFBCC-317A-437F-B318-1B1D91DA541F}" type="datetimeFigureOut">
              <a:rPr lang="en-KE" smtClean="0"/>
              <a:t>12/06/2024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EDD2F-F8BA-5D9A-CE38-DACFE0B72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BD600-A779-5B99-3643-2F8B54CB6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4D6A5-CA43-4866-A298-B96BDFB750F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925242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72E1E-EE57-13A7-6DD3-D9EE5A62D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345F6-5AEA-93AF-4463-A46FCAB27F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AE0632-2B5F-B276-B5B5-AF626572E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C6F6DE-7F4E-888A-A234-704B2416C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CFBCC-317A-437F-B318-1B1D91DA541F}" type="datetimeFigureOut">
              <a:rPr lang="en-KE" smtClean="0"/>
              <a:t>12/06/2024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B4DB1B-B123-951D-B738-A868E422C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8CDF7D-DA28-0DB1-999A-56599E9B1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4D6A5-CA43-4866-A298-B96BDFB750F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030008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A081D-3549-E8B2-6F8B-9B09F6FD0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949AC-C672-0028-5451-758A08335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264B26-FE03-2B35-28F2-079D29814E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394283-552C-521C-8606-82B5D81145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A15D67-468B-4856-D10B-047FA7B095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EC736C-5847-B8FA-6212-48CC05ED9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CFBCC-317A-437F-B318-1B1D91DA541F}" type="datetimeFigureOut">
              <a:rPr lang="en-KE" smtClean="0"/>
              <a:t>12/06/2024</a:t>
            </a:fld>
            <a:endParaRPr lang="en-K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1DD41C-447A-2680-7AF3-FE607FF0A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F34B77-ABE9-BB64-55A7-E72922B47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4D6A5-CA43-4866-A298-B96BDFB750F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523015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623EE-13FB-8744-37A3-0E3603ADF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1ABCAC-C29E-AFA5-8A92-459090E50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CFBCC-317A-437F-B318-1B1D91DA541F}" type="datetimeFigureOut">
              <a:rPr lang="en-KE" smtClean="0"/>
              <a:t>12/06/2024</a:t>
            </a:fld>
            <a:endParaRPr lang="en-K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2B348-CE06-A239-5623-6D1D2A380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845DB1-1808-FA79-7156-FC700DA71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4D6A5-CA43-4866-A298-B96BDFB750F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887713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A93449-E9F3-D489-1DFD-1105A5F41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CFBCC-317A-437F-B318-1B1D91DA541F}" type="datetimeFigureOut">
              <a:rPr lang="en-KE" smtClean="0"/>
              <a:t>12/06/2024</a:t>
            </a:fld>
            <a:endParaRPr lang="en-K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8C69C9-B74C-A673-3030-EFB96D898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402362-1D7D-0838-F5D7-49AC311D8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4D6A5-CA43-4866-A298-B96BDFB750F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605658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4E116-361E-8BB5-7179-2D7FC7A72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1F15D-FAF6-11D0-354E-FCC9B13BE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D451B8-F6D8-C985-6676-DEC8DEBFD7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96CDE2-CDDF-4590-D11E-78DA560D6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CFBCC-317A-437F-B318-1B1D91DA541F}" type="datetimeFigureOut">
              <a:rPr lang="en-KE" smtClean="0"/>
              <a:t>12/06/2024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3F74BB-0611-F28F-17A0-577A560E4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8647DF-F83B-BA32-8BFB-BC5DEB3CA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4D6A5-CA43-4866-A298-B96BDFB750F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440479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2C6FB-ADF8-6C99-3792-637203755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5F8C9F-C892-BAB7-A027-BA15A91FB1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EAD6A3-680C-6DA6-770C-466C48A3E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21277-BA3E-8133-538A-F7FDADA86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CFBCC-317A-437F-B318-1B1D91DA541F}" type="datetimeFigureOut">
              <a:rPr lang="en-KE" smtClean="0"/>
              <a:t>12/06/2024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133393-1528-05A7-AB09-DFD157266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9A519-A936-7238-141A-0A8C8D61D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4D6A5-CA43-4866-A298-B96BDFB750F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411599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19388C-67B7-40D8-BE2D-B811ABEC9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20CEF-ABAF-BA9A-5E8F-2D886FA82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C1126-E4DB-6A9E-204C-D6F33BDBC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ACFBCC-317A-437F-B318-1B1D91DA541F}" type="datetimeFigureOut">
              <a:rPr lang="en-KE" smtClean="0"/>
              <a:t>12/06/2024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F5806-7E8F-BFC9-EB2C-E6E1C6ACEA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0A3B9-0AD4-A29C-2053-5C99B62630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24D6A5-CA43-4866-A298-B96BDFB750F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999846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hyperlink" Target="mailto:aronuel@gmail.com" TargetMode="External"/><Relationship Id="rId4" Type="http://schemas.openxmlformats.org/officeDocument/2006/relationships/hyperlink" Target="mailto:qincubatehealthcareltd@gmail.co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FAFF7E-1082-9CDD-9821-BD30918F25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5362" b="-2"/>
          <a:stretch/>
        </p:blipFill>
        <p:spPr>
          <a:xfrm>
            <a:off x="20" y="10"/>
            <a:ext cx="12191980" cy="46056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49CB7D-7A44-FE9E-CE2D-0D86ACED6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914855"/>
            <a:ext cx="9144000" cy="78670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3600" dirty="0"/>
              <a:t>QIncubate Healthcare Solutions Ltd</a:t>
            </a:r>
            <a:br>
              <a:rPr lang="en-US" sz="3600" dirty="0"/>
            </a:b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Brush Script MT" panose="03060802040406070304" pitchFamily="66" charset="0"/>
              </a:rPr>
              <a:t>Pragmatic innovations for optimal health outcomes</a:t>
            </a:r>
            <a:r>
              <a:rPr lang="en-US" sz="1800" dirty="0">
                <a:latin typeface="Brush Script MT" panose="03060802040406070304" pitchFamily="66" charset="0"/>
              </a:rPr>
              <a:t> </a:t>
            </a:r>
            <a:endParaRPr lang="en-US" sz="3600" dirty="0">
              <a:latin typeface="Brush Script MT" panose="03060802040406070304" pitchFamily="66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B7FB62D-DD5B-C587-F53F-679128D41B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439" y="4525778"/>
            <a:ext cx="12207200" cy="123363"/>
            <a:chOff x="-5025" y="6737718"/>
            <a:chExt cx="12207200" cy="1233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474BA53-241B-ACB6-E742-B074F40EB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797B091-2608-7480-FE24-507CC5333A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1263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D7295-E580-050C-5938-33F325A6D3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K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F20421-09AF-FF08-25E7-EBB4E5F37A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E" dirty="0"/>
          </a:p>
        </p:txBody>
      </p:sp>
      <p:pic>
        <p:nvPicPr>
          <p:cNvPr id="5" name="Picture 4" descr="A note on a keyboard&#10;&#10;Description automatically generated with medium confidence">
            <a:extLst>
              <a:ext uri="{FF2B5EF4-FFF2-40B4-BE49-F238E27FC236}">
                <a16:creationId xmlns:a16="http://schemas.microsoft.com/office/drawing/2014/main" id="{E75FB063-0012-786C-B759-EEA2143FD5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2"/>
            <a:ext cx="12192000" cy="685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755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FD81C3-3913-C5E8-9C13-10808DFE4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en-US" sz="4000"/>
              <a:t>Outline</a:t>
            </a:r>
            <a:endParaRPr lang="en-KE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77379-8187-1231-5724-56CE75B64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80" y="2405067"/>
            <a:ext cx="6002110" cy="3729034"/>
          </a:xfrm>
        </p:spPr>
        <p:txBody>
          <a:bodyPr>
            <a:normAutofit/>
          </a:bodyPr>
          <a:lstStyle/>
          <a:p>
            <a:r>
              <a:rPr lang="en-US" sz="2000" dirty="0"/>
              <a:t>About us</a:t>
            </a:r>
          </a:p>
          <a:p>
            <a:r>
              <a:rPr lang="en-US" sz="2000" dirty="0"/>
              <a:t>Corporate Capability and Market Knowledge</a:t>
            </a:r>
          </a:p>
          <a:p>
            <a:r>
              <a:rPr lang="en-US" sz="2000" dirty="0"/>
              <a:t>Key personnel &amp; Organogram</a:t>
            </a:r>
          </a:p>
          <a:p>
            <a:r>
              <a:rPr lang="en-US" sz="2000" dirty="0"/>
              <a:t>Our value proposition</a:t>
            </a:r>
          </a:p>
          <a:p>
            <a:r>
              <a:rPr lang="en-US" sz="2000" dirty="0"/>
              <a:t>Customer onboarding</a:t>
            </a:r>
          </a:p>
          <a:p>
            <a:pPr marL="0" indent="0">
              <a:buNone/>
            </a:pPr>
            <a:endParaRPr lang="en-US" sz="2000" dirty="0"/>
          </a:p>
          <a:p>
            <a:endParaRPr lang="en-KE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FE384F-3205-4912-D1F7-0376363B76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l="19130" r="32275" b="-1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822336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0439E00-ACF8-5DBB-B839-D95677C3716A}"/>
              </a:ext>
            </a:extLst>
          </p:cNvPr>
          <p:cNvSpPr/>
          <p:nvPr/>
        </p:nvSpPr>
        <p:spPr>
          <a:xfrm>
            <a:off x="8629157" y="3295650"/>
            <a:ext cx="3561256" cy="3562350"/>
          </a:xfrm>
          <a:custGeom>
            <a:avLst/>
            <a:gdLst>
              <a:gd name="connsiteX0" fmla="*/ 6833022 w 6833022"/>
              <a:gd name="connsiteY0" fmla="*/ 0 h 6835122"/>
              <a:gd name="connsiteX1" fmla="*/ 6833022 w 6833022"/>
              <a:gd name="connsiteY1" fmla="*/ 6835122 h 6835122"/>
              <a:gd name="connsiteX2" fmla="*/ 0 w 6833022"/>
              <a:gd name="connsiteY2" fmla="*/ 6835122 h 6835122"/>
              <a:gd name="connsiteX3" fmla="*/ 6833022 w 6833022"/>
              <a:gd name="connsiteY3" fmla="*/ 0 h 6835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33022" h="6835122">
                <a:moveTo>
                  <a:pt x="6833022" y="0"/>
                </a:moveTo>
                <a:lnTo>
                  <a:pt x="6833022" y="6835122"/>
                </a:lnTo>
                <a:lnTo>
                  <a:pt x="0" y="6835122"/>
                </a:lnTo>
                <a:lnTo>
                  <a:pt x="6833022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461" name="Rectangle 1460">
            <a:extLst>
              <a:ext uri="{FF2B5EF4-FFF2-40B4-BE49-F238E27FC236}">
                <a16:creationId xmlns:a16="http://schemas.microsoft.com/office/drawing/2014/main" id="{8DD14726-065E-9A79-F7D7-336293B55EBF}"/>
              </a:ext>
            </a:extLst>
          </p:cNvPr>
          <p:cNvSpPr/>
          <p:nvPr/>
        </p:nvSpPr>
        <p:spPr>
          <a:xfrm>
            <a:off x="3375964" y="732394"/>
            <a:ext cx="7920880" cy="1656184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 cap="sq">
            <a:noFill/>
            <a:bevel/>
          </a:ln>
          <a:effectLst>
            <a:softEdge rad="368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62" name="Rectangle 1461">
            <a:extLst>
              <a:ext uri="{FF2B5EF4-FFF2-40B4-BE49-F238E27FC236}">
                <a16:creationId xmlns:a16="http://schemas.microsoft.com/office/drawing/2014/main" id="{4A531DFA-1A22-973F-1110-30C8D453EF8B}"/>
              </a:ext>
            </a:extLst>
          </p:cNvPr>
          <p:cNvSpPr/>
          <p:nvPr/>
        </p:nvSpPr>
        <p:spPr>
          <a:xfrm>
            <a:off x="335360" y="2600120"/>
            <a:ext cx="4917946" cy="4069241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 cap="sq">
            <a:noFill/>
            <a:bevel/>
          </a:ln>
          <a:effectLst>
            <a:softEdge rad="368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63" name="Rectangle 1462">
            <a:extLst>
              <a:ext uri="{FF2B5EF4-FFF2-40B4-BE49-F238E27FC236}">
                <a16:creationId xmlns:a16="http://schemas.microsoft.com/office/drawing/2014/main" id="{E57C2E22-B113-9C23-1F26-2C9E4E92A383}"/>
              </a:ext>
            </a:extLst>
          </p:cNvPr>
          <p:cNvSpPr/>
          <p:nvPr/>
        </p:nvSpPr>
        <p:spPr>
          <a:xfrm>
            <a:off x="5478051" y="2600120"/>
            <a:ext cx="2785628" cy="2790678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 cap="sq">
            <a:noFill/>
            <a:bevel/>
          </a:ln>
          <a:effectLst>
            <a:softEdge rad="368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64" name="Rectangle 1463">
            <a:extLst>
              <a:ext uri="{FF2B5EF4-FFF2-40B4-BE49-F238E27FC236}">
                <a16:creationId xmlns:a16="http://schemas.microsoft.com/office/drawing/2014/main" id="{BD164282-B949-695E-6965-FE69B9893E89}"/>
              </a:ext>
            </a:extLst>
          </p:cNvPr>
          <p:cNvSpPr/>
          <p:nvPr/>
        </p:nvSpPr>
        <p:spPr>
          <a:xfrm>
            <a:off x="8498030" y="2600120"/>
            <a:ext cx="2785628" cy="2790678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 cap="sq">
            <a:noFill/>
            <a:bevel/>
          </a:ln>
          <a:effectLst>
            <a:softEdge rad="368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65" name="Rectangle 1464">
            <a:extLst>
              <a:ext uri="{FF2B5EF4-FFF2-40B4-BE49-F238E27FC236}">
                <a16:creationId xmlns:a16="http://schemas.microsoft.com/office/drawing/2014/main" id="{3061DF64-31DF-4C24-B5E9-88568E3E6E3D}"/>
              </a:ext>
            </a:extLst>
          </p:cNvPr>
          <p:cNvSpPr/>
          <p:nvPr/>
        </p:nvSpPr>
        <p:spPr>
          <a:xfrm>
            <a:off x="5478051" y="5581048"/>
            <a:ext cx="5803888" cy="1088312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 cap="sq">
            <a:noFill/>
            <a:bevel/>
          </a:ln>
          <a:effectLst>
            <a:softEdge rad="368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178A54-717A-D9D4-3EA5-0C6D73B3AD25}"/>
              </a:ext>
            </a:extLst>
          </p:cNvPr>
          <p:cNvSpPr/>
          <p:nvPr/>
        </p:nvSpPr>
        <p:spPr>
          <a:xfrm>
            <a:off x="3660084" y="404664"/>
            <a:ext cx="7920880" cy="1656184"/>
          </a:xfrm>
          <a:prstGeom prst="rect">
            <a:avLst/>
          </a:prstGeom>
          <a:solidFill>
            <a:schemeClr val="bg1"/>
          </a:solidFill>
          <a:ln w="12700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0E75051-D478-B178-4DE7-F2A4F129FF71}"/>
              </a:ext>
            </a:extLst>
          </p:cNvPr>
          <p:cNvGrpSpPr/>
          <p:nvPr/>
        </p:nvGrpSpPr>
        <p:grpSpPr>
          <a:xfrm>
            <a:off x="3660085" y="405490"/>
            <a:ext cx="3171281" cy="360041"/>
            <a:chOff x="3658496" y="404663"/>
            <a:chExt cx="3171281" cy="360041"/>
          </a:xfrm>
          <a:solidFill>
            <a:schemeClr val="bg1">
              <a:lumMod val="75000"/>
            </a:schemeClr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A055E89-A815-1F14-DF7D-E00BEE0C2C88}"/>
                </a:ext>
              </a:extLst>
            </p:cNvPr>
            <p:cNvSpPr/>
            <p:nvPr/>
          </p:nvSpPr>
          <p:spPr>
            <a:xfrm>
              <a:off x="3658496" y="404663"/>
              <a:ext cx="3171281" cy="360041"/>
            </a:xfrm>
            <a:custGeom>
              <a:avLst/>
              <a:gdLst>
                <a:gd name="connsiteX0" fmla="*/ 3171281 w 3171281"/>
                <a:gd name="connsiteY0" fmla="*/ 0 h 360041"/>
                <a:gd name="connsiteX1" fmla="*/ 2796003 w 3171281"/>
                <a:gd name="connsiteY1" fmla="*/ 360041 h 360041"/>
                <a:gd name="connsiteX2" fmla="*/ 0 w 3171281"/>
                <a:gd name="connsiteY2" fmla="*/ 360041 h 360041"/>
                <a:gd name="connsiteX3" fmla="*/ 0 w 3171281"/>
                <a:gd name="connsiteY3" fmla="*/ 1 h 36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71281" h="360041">
                  <a:moveTo>
                    <a:pt x="3171281" y="0"/>
                  </a:moveTo>
                  <a:lnTo>
                    <a:pt x="2796003" y="360041"/>
                  </a:lnTo>
                  <a:lnTo>
                    <a:pt x="0" y="360041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3B36067-934D-3AF4-E929-A273A16CE62B}"/>
                </a:ext>
              </a:extLst>
            </p:cNvPr>
            <p:cNvSpPr txBox="1"/>
            <p:nvPr/>
          </p:nvSpPr>
          <p:spPr>
            <a:xfrm>
              <a:off x="3911521" y="468235"/>
              <a:ext cx="2420914" cy="23289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en-IN" sz="1600" b="1" dirty="0">
                  <a:solidFill>
                    <a:schemeClr val="bg1"/>
                  </a:solidFill>
                </a:rPr>
                <a:t>ABOUT US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2C88CCA6-85C1-84F5-5F33-E1FE9B8563FA}"/>
              </a:ext>
            </a:extLst>
          </p:cNvPr>
          <p:cNvSpPr txBox="1"/>
          <p:nvPr/>
        </p:nvSpPr>
        <p:spPr>
          <a:xfrm flipH="1">
            <a:off x="3843443" y="872277"/>
            <a:ext cx="3802614" cy="1026307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A startup health systems consulting firm incorporated in 2024 to strengthen health systems by developing practical solutions that enhance availability and accessibility of quality, cost effective healthcare. 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941D44-7748-B535-1096-1C0BB1F29190}"/>
              </a:ext>
            </a:extLst>
          </p:cNvPr>
          <p:cNvSpPr txBox="1"/>
          <p:nvPr/>
        </p:nvSpPr>
        <p:spPr>
          <a:xfrm flipH="1">
            <a:off x="8076171" y="855337"/>
            <a:ext cx="3706876" cy="1116549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Our mission is to contribute to value-based healthcare by harnessing the power of continuous quality improvement and sparking quality consciousness in developing countries. 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C7A4D78-D629-A1DA-6560-2B54176C6C05}"/>
              </a:ext>
            </a:extLst>
          </p:cNvPr>
          <p:cNvSpPr/>
          <p:nvPr/>
        </p:nvSpPr>
        <p:spPr>
          <a:xfrm>
            <a:off x="619480" y="2272390"/>
            <a:ext cx="4917946" cy="4069241"/>
          </a:xfrm>
          <a:prstGeom prst="rect">
            <a:avLst/>
          </a:prstGeom>
          <a:solidFill>
            <a:schemeClr val="bg1"/>
          </a:solidFill>
          <a:ln w="12700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7F13A7A-8F2B-A202-C705-46D35A4D6251}"/>
              </a:ext>
            </a:extLst>
          </p:cNvPr>
          <p:cNvSpPr txBox="1"/>
          <p:nvPr/>
        </p:nvSpPr>
        <p:spPr>
          <a:xfrm>
            <a:off x="1382816" y="1380892"/>
            <a:ext cx="1686591" cy="65546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IN" sz="1600" b="1" dirty="0">
                <a:solidFill>
                  <a:schemeClr val="accent2"/>
                </a:solidFill>
              </a:rPr>
              <a:t>QIncubate Healthcare Solutions Ltd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5A493CC-1E86-F0C2-BEB8-C66722E477F4}"/>
              </a:ext>
            </a:extLst>
          </p:cNvPr>
          <p:cNvGrpSpPr/>
          <p:nvPr/>
        </p:nvGrpSpPr>
        <p:grpSpPr>
          <a:xfrm>
            <a:off x="1610791" y="513052"/>
            <a:ext cx="864855" cy="729131"/>
            <a:chOff x="1536576" y="566019"/>
            <a:chExt cx="864855" cy="729131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7AF1643-AD54-86AA-CC27-363069221FC1}"/>
                </a:ext>
              </a:extLst>
            </p:cNvPr>
            <p:cNvSpPr/>
            <p:nvPr/>
          </p:nvSpPr>
          <p:spPr>
            <a:xfrm>
              <a:off x="1536576" y="1268673"/>
              <a:ext cx="864855" cy="26477"/>
            </a:xfrm>
            <a:custGeom>
              <a:avLst/>
              <a:gdLst>
                <a:gd name="connsiteX0" fmla="*/ 0 w 864855"/>
                <a:gd name="connsiteY0" fmla="*/ 0 h 26477"/>
                <a:gd name="connsiteX1" fmla="*/ 864856 w 864855"/>
                <a:gd name="connsiteY1" fmla="*/ 0 h 26477"/>
                <a:gd name="connsiteX2" fmla="*/ 864856 w 864855"/>
                <a:gd name="connsiteY2" fmla="*/ 26478 h 26477"/>
                <a:gd name="connsiteX3" fmla="*/ 0 w 864855"/>
                <a:gd name="connsiteY3" fmla="*/ 26478 h 26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855" h="26477">
                  <a:moveTo>
                    <a:pt x="0" y="0"/>
                  </a:moveTo>
                  <a:lnTo>
                    <a:pt x="864856" y="0"/>
                  </a:lnTo>
                  <a:lnTo>
                    <a:pt x="864856" y="26478"/>
                  </a:lnTo>
                  <a:lnTo>
                    <a:pt x="0" y="26478"/>
                  </a:lnTo>
                  <a:close/>
                </a:path>
              </a:pathLst>
            </a:custGeom>
            <a:solidFill>
              <a:schemeClr val="accent2"/>
            </a:solidFill>
            <a:ln w="29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180BD68-94AF-3498-2A2E-BB4E1CE148C7}"/>
                </a:ext>
              </a:extLst>
            </p:cNvPr>
            <p:cNvSpPr/>
            <p:nvPr/>
          </p:nvSpPr>
          <p:spPr>
            <a:xfrm>
              <a:off x="1878253" y="1148228"/>
              <a:ext cx="438027" cy="125508"/>
            </a:xfrm>
            <a:custGeom>
              <a:avLst/>
              <a:gdLst>
                <a:gd name="connsiteX0" fmla="*/ 0 w 438027"/>
                <a:gd name="connsiteY0" fmla="*/ 125508 h 125508"/>
                <a:gd name="connsiteX1" fmla="*/ 438027 w 438027"/>
                <a:gd name="connsiteY1" fmla="*/ 125508 h 125508"/>
                <a:gd name="connsiteX2" fmla="*/ 438027 w 438027"/>
                <a:gd name="connsiteY2" fmla="*/ 69723 h 125508"/>
                <a:gd name="connsiteX3" fmla="*/ 0 w 438027"/>
                <a:gd name="connsiteY3" fmla="*/ 0 h 125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8027" h="125508">
                  <a:moveTo>
                    <a:pt x="0" y="125508"/>
                  </a:moveTo>
                  <a:lnTo>
                    <a:pt x="438027" y="125508"/>
                  </a:lnTo>
                  <a:lnTo>
                    <a:pt x="438027" y="69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29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ED9B82C-E15C-6517-F30F-478095B648F6}"/>
                </a:ext>
              </a:extLst>
            </p:cNvPr>
            <p:cNvSpPr/>
            <p:nvPr/>
          </p:nvSpPr>
          <p:spPr>
            <a:xfrm>
              <a:off x="1878253" y="746090"/>
              <a:ext cx="438027" cy="459799"/>
            </a:xfrm>
            <a:custGeom>
              <a:avLst/>
              <a:gdLst>
                <a:gd name="connsiteX0" fmla="*/ 0 w 438027"/>
                <a:gd name="connsiteY0" fmla="*/ 390076 h 459799"/>
                <a:gd name="connsiteX1" fmla="*/ 438027 w 438027"/>
                <a:gd name="connsiteY1" fmla="*/ 459799 h 459799"/>
                <a:gd name="connsiteX2" fmla="*/ 438027 w 438027"/>
                <a:gd name="connsiteY2" fmla="*/ 260398 h 459799"/>
                <a:gd name="connsiteX3" fmla="*/ 0 w 438027"/>
                <a:gd name="connsiteY3" fmla="*/ 0 h 459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8027" h="459799">
                  <a:moveTo>
                    <a:pt x="0" y="390076"/>
                  </a:moveTo>
                  <a:lnTo>
                    <a:pt x="438027" y="459799"/>
                  </a:lnTo>
                  <a:lnTo>
                    <a:pt x="438027" y="2603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29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434FC2E-F23F-1BE9-70A9-356203F8678F}"/>
                </a:ext>
              </a:extLst>
            </p:cNvPr>
            <p:cNvSpPr/>
            <p:nvPr/>
          </p:nvSpPr>
          <p:spPr>
            <a:xfrm>
              <a:off x="1878253" y="578498"/>
              <a:ext cx="438027" cy="414140"/>
            </a:xfrm>
            <a:custGeom>
              <a:avLst/>
              <a:gdLst>
                <a:gd name="connsiteX0" fmla="*/ 438027 w 438027"/>
                <a:gd name="connsiteY0" fmla="*/ 359637 h 414140"/>
                <a:gd name="connsiteX1" fmla="*/ 0 w 438027"/>
                <a:gd name="connsiteY1" fmla="*/ 0 h 414140"/>
                <a:gd name="connsiteX2" fmla="*/ 0 w 438027"/>
                <a:gd name="connsiteY2" fmla="*/ 153743 h 414140"/>
                <a:gd name="connsiteX3" fmla="*/ 438027 w 438027"/>
                <a:gd name="connsiteY3" fmla="*/ 414141 h 414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8027" h="414140">
                  <a:moveTo>
                    <a:pt x="438027" y="359637"/>
                  </a:moveTo>
                  <a:lnTo>
                    <a:pt x="0" y="0"/>
                  </a:lnTo>
                  <a:lnTo>
                    <a:pt x="0" y="153743"/>
                  </a:lnTo>
                  <a:lnTo>
                    <a:pt x="438027" y="414141"/>
                  </a:lnTo>
                  <a:close/>
                </a:path>
              </a:pathLst>
            </a:custGeom>
            <a:solidFill>
              <a:schemeClr val="accent2"/>
            </a:solidFill>
            <a:ln w="29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E752E74-83B4-CC91-CBA7-715F2AC6E062}"/>
                </a:ext>
              </a:extLst>
            </p:cNvPr>
            <p:cNvSpPr/>
            <p:nvPr/>
          </p:nvSpPr>
          <p:spPr>
            <a:xfrm>
              <a:off x="1594951" y="566019"/>
              <a:ext cx="255721" cy="292147"/>
            </a:xfrm>
            <a:custGeom>
              <a:avLst/>
              <a:gdLst>
                <a:gd name="connsiteX0" fmla="*/ 255722 w 255721"/>
                <a:gd name="connsiteY0" fmla="*/ 153951 h 292147"/>
                <a:gd name="connsiteX1" fmla="*/ 255722 w 255721"/>
                <a:gd name="connsiteY1" fmla="*/ 140072 h 292147"/>
                <a:gd name="connsiteX2" fmla="*/ 255722 w 255721"/>
                <a:gd name="connsiteY2" fmla="*/ 0 h 292147"/>
                <a:gd name="connsiteX3" fmla="*/ 0 w 255721"/>
                <a:gd name="connsiteY3" fmla="*/ 175276 h 292147"/>
                <a:gd name="connsiteX4" fmla="*/ 0 w 255721"/>
                <a:gd name="connsiteY4" fmla="*/ 292147 h 292147"/>
                <a:gd name="connsiteX5" fmla="*/ 255722 w 255721"/>
                <a:gd name="connsiteY5" fmla="*/ 165746 h 292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5721" h="292147">
                  <a:moveTo>
                    <a:pt x="255722" y="153951"/>
                  </a:moveTo>
                  <a:lnTo>
                    <a:pt x="255722" y="140072"/>
                  </a:lnTo>
                  <a:lnTo>
                    <a:pt x="255722" y="0"/>
                  </a:lnTo>
                  <a:lnTo>
                    <a:pt x="0" y="175276"/>
                  </a:lnTo>
                  <a:lnTo>
                    <a:pt x="0" y="292147"/>
                  </a:lnTo>
                  <a:lnTo>
                    <a:pt x="255722" y="165746"/>
                  </a:lnTo>
                  <a:close/>
                </a:path>
              </a:pathLst>
            </a:custGeom>
            <a:solidFill>
              <a:schemeClr val="accent1"/>
            </a:solidFill>
            <a:ln w="29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B439B19-7166-3F13-8921-BED109640F64}"/>
                </a:ext>
              </a:extLst>
            </p:cNvPr>
            <p:cNvSpPr/>
            <p:nvPr/>
          </p:nvSpPr>
          <p:spPr>
            <a:xfrm>
              <a:off x="1621757" y="748294"/>
              <a:ext cx="228112" cy="260546"/>
            </a:xfrm>
            <a:custGeom>
              <a:avLst/>
              <a:gdLst>
                <a:gd name="connsiteX0" fmla="*/ 228113 w 228112"/>
                <a:gd name="connsiteY0" fmla="*/ 0 h 260546"/>
                <a:gd name="connsiteX1" fmla="*/ 0 w 228112"/>
                <a:gd name="connsiteY1" fmla="*/ 111212 h 260546"/>
                <a:gd name="connsiteX2" fmla="*/ 0 w 228112"/>
                <a:gd name="connsiteY2" fmla="*/ 260547 h 260546"/>
                <a:gd name="connsiteX3" fmla="*/ 228113 w 228112"/>
                <a:gd name="connsiteY3" fmla="*/ 187815 h 260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112" h="260546">
                  <a:moveTo>
                    <a:pt x="228113" y="0"/>
                  </a:moveTo>
                  <a:lnTo>
                    <a:pt x="0" y="111212"/>
                  </a:lnTo>
                  <a:lnTo>
                    <a:pt x="0" y="260547"/>
                  </a:lnTo>
                  <a:lnTo>
                    <a:pt x="228113" y="187815"/>
                  </a:lnTo>
                  <a:close/>
                </a:path>
              </a:pathLst>
            </a:custGeom>
            <a:solidFill>
              <a:schemeClr val="accent1"/>
            </a:solidFill>
            <a:ln w="29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D759A1E-08BB-7238-B511-228BD4C60B4D}"/>
                </a:ext>
              </a:extLst>
            </p:cNvPr>
            <p:cNvSpPr/>
            <p:nvPr/>
          </p:nvSpPr>
          <p:spPr>
            <a:xfrm>
              <a:off x="1621757" y="1148645"/>
              <a:ext cx="228112" cy="125091"/>
            </a:xfrm>
            <a:custGeom>
              <a:avLst/>
              <a:gdLst>
                <a:gd name="connsiteX0" fmla="*/ 0 w 228112"/>
                <a:gd name="connsiteY0" fmla="*/ 125091 h 125091"/>
                <a:gd name="connsiteX1" fmla="*/ 228113 w 228112"/>
                <a:gd name="connsiteY1" fmla="*/ 125091 h 125091"/>
                <a:gd name="connsiteX2" fmla="*/ 228113 w 228112"/>
                <a:gd name="connsiteY2" fmla="*/ 0 h 125091"/>
                <a:gd name="connsiteX3" fmla="*/ 0 w 228112"/>
                <a:gd name="connsiteY3" fmla="*/ 50781 h 125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112" h="125091">
                  <a:moveTo>
                    <a:pt x="0" y="125091"/>
                  </a:moveTo>
                  <a:lnTo>
                    <a:pt x="228113" y="125091"/>
                  </a:lnTo>
                  <a:lnTo>
                    <a:pt x="228113" y="0"/>
                  </a:lnTo>
                  <a:lnTo>
                    <a:pt x="0" y="50781"/>
                  </a:lnTo>
                  <a:close/>
                </a:path>
              </a:pathLst>
            </a:custGeom>
            <a:solidFill>
              <a:schemeClr val="accent1"/>
            </a:solidFill>
            <a:ln w="29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A2F77E1-6EC7-FD4E-C56D-7A3B45A5AA1E}"/>
                </a:ext>
              </a:extLst>
            </p:cNvPr>
            <p:cNvSpPr/>
            <p:nvPr/>
          </p:nvSpPr>
          <p:spPr>
            <a:xfrm>
              <a:off x="1594951" y="949899"/>
              <a:ext cx="255721" cy="243272"/>
            </a:xfrm>
            <a:custGeom>
              <a:avLst/>
              <a:gdLst>
                <a:gd name="connsiteX0" fmla="*/ 255722 w 255721"/>
                <a:gd name="connsiteY0" fmla="*/ 177063 h 243272"/>
                <a:gd name="connsiteX1" fmla="*/ 255722 w 255721"/>
                <a:gd name="connsiteY1" fmla="*/ 0 h 243272"/>
                <a:gd name="connsiteX2" fmla="*/ 0 w 255721"/>
                <a:gd name="connsiteY2" fmla="*/ 83364 h 243272"/>
                <a:gd name="connsiteX3" fmla="*/ 0 w 255721"/>
                <a:gd name="connsiteY3" fmla="*/ 243272 h 243272"/>
                <a:gd name="connsiteX4" fmla="*/ 255722 w 255721"/>
                <a:gd name="connsiteY4" fmla="*/ 181859 h 243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721" h="243272">
                  <a:moveTo>
                    <a:pt x="255722" y="177063"/>
                  </a:moveTo>
                  <a:lnTo>
                    <a:pt x="255722" y="0"/>
                  </a:lnTo>
                  <a:lnTo>
                    <a:pt x="0" y="83364"/>
                  </a:lnTo>
                  <a:lnTo>
                    <a:pt x="0" y="243272"/>
                  </a:lnTo>
                  <a:lnTo>
                    <a:pt x="255722" y="181859"/>
                  </a:lnTo>
                  <a:close/>
                </a:path>
              </a:pathLst>
            </a:custGeom>
            <a:solidFill>
              <a:schemeClr val="accent1"/>
            </a:solidFill>
            <a:ln w="29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8155B9AB-A9C7-5055-3324-040BEF4964EA}"/>
              </a:ext>
            </a:extLst>
          </p:cNvPr>
          <p:cNvSpPr/>
          <p:nvPr/>
        </p:nvSpPr>
        <p:spPr>
          <a:xfrm>
            <a:off x="1718738" y="3181131"/>
            <a:ext cx="1304202" cy="1304201"/>
          </a:xfrm>
          <a:custGeom>
            <a:avLst/>
            <a:gdLst>
              <a:gd name="connsiteX0" fmla="*/ 2162896 w 2162896"/>
              <a:gd name="connsiteY0" fmla="*/ 0 h 2162895"/>
              <a:gd name="connsiteX1" fmla="*/ 2162896 w 2162896"/>
              <a:gd name="connsiteY1" fmla="*/ 2162895 h 2162895"/>
              <a:gd name="connsiteX2" fmla="*/ 0 w 2162896"/>
              <a:gd name="connsiteY2" fmla="*/ 2162895 h 2162895"/>
              <a:gd name="connsiteX3" fmla="*/ 7178 w 2162896"/>
              <a:gd name="connsiteY3" fmla="*/ 2020758 h 2162895"/>
              <a:gd name="connsiteX4" fmla="*/ 2020759 w 2162896"/>
              <a:gd name="connsiteY4" fmla="*/ 7177 h 2162895"/>
              <a:gd name="connsiteX5" fmla="*/ 2162896 w 2162896"/>
              <a:gd name="connsiteY5" fmla="*/ 0 h 216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2896" h="2162895">
                <a:moveTo>
                  <a:pt x="2162896" y="0"/>
                </a:moveTo>
                <a:lnTo>
                  <a:pt x="2162896" y="2162895"/>
                </a:lnTo>
                <a:lnTo>
                  <a:pt x="0" y="2162895"/>
                </a:lnTo>
                <a:lnTo>
                  <a:pt x="7178" y="2020758"/>
                </a:lnTo>
                <a:cubicBezTo>
                  <a:pt x="115000" y="959054"/>
                  <a:pt x="959054" y="114999"/>
                  <a:pt x="2020759" y="7177"/>
                </a:cubicBezTo>
                <a:lnTo>
                  <a:pt x="2162896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115C1BB4-9A55-57C1-FBC2-2C5552EBA9A5}"/>
              </a:ext>
            </a:extLst>
          </p:cNvPr>
          <p:cNvSpPr/>
          <p:nvPr/>
        </p:nvSpPr>
        <p:spPr>
          <a:xfrm>
            <a:off x="3129686" y="3181131"/>
            <a:ext cx="1304202" cy="1304201"/>
          </a:xfrm>
          <a:custGeom>
            <a:avLst/>
            <a:gdLst>
              <a:gd name="connsiteX0" fmla="*/ 0 w 2162895"/>
              <a:gd name="connsiteY0" fmla="*/ 0 h 2162895"/>
              <a:gd name="connsiteX1" fmla="*/ 142136 w 2162895"/>
              <a:gd name="connsiteY1" fmla="*/ 7177 h 2162895"/>
              <a:gd name="connsiteX2" fmla="*/ 2155717 w 2162895"/>
              <a:gd name="connsiteY2" fmla="*/ 2020758 h 2162895"/>
              <a:gd name="connsiteX3" fmla="*/ 2162895 w 2162895"/>
              <a:gd name="connsiteY3" fmla="*/ 2162895 h 2162895"/>
              <a:gd name="connsiteX4" fmla="*/ 0 w 2162895"/>
              <a:gd name="connsiteY4" fmla="*/ 2162895 h 2162895"/>
              <a:gd name="connsiteX5" fmla="*/ 0 w 2162895"/>
              <a:gd name="connsiteY5" fmla="*/ 0 h 216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2895" h="2162895">
                <a:moveTo>
                  <a:pt x="0" y="0"/>
                </a:moveTo>
                <a:lnTo>
                  <a:pt x="142136" y="7177"/>
                </a:lnTo>
                <a:cubicBezTo>
                  <a:pt x="1203841" y="114999"/>
                  <a:pt x="2047895" y="959054"/>
                  <a:pt x="2155717" y="2020758"/>
                </a:cubicBezTo>
                <a:lnTo>
                  <a:pt x="2162895" y="2162895"/>
                </a:lnTo>
                <a:lnTo>
                  <a:pt x="0" y="216289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C6B904D2-8EAD-3A95-CCB6-01DD82B390B6}"/>
              </a:ext>
            </a:extLst>
          </p:cNvPr>
          <p:cNvSpPr/>
          <p:nvPr/>
        </p:nvSpPr>
        <p:spPr>
          <a:xfrm>
            <a:off x="1718739" y="4592078"/>
            <a:ext cx="1304202" cy="1304201"/>
          </a:xfrm>
          <a:custGeom>
            <a:avLst/>
            <a:gdLst>
              <a:gd name="connsiteX0" fmla="*/ 0 w 2162895"/>
              <a:gd name="connsiteY0" fmla="*/ 0 h 2162895"/>
              <a:gd name="connsiteX1" fmla="*/ 2162895 w 2162895"/>
              <a:gd name="connsiteY1" fmla="*/ 0 h 2162895"/>
              <a:gd name="connsiteX2" fmla="*/ 2162895 w 2162895"/>
              <a:gd name="connsiteY2" fmla="*/ 2162895 h 2162895"/>
              <a:gd name="connsiteX3" fmla="*/ 2020758 w 2162895"/>
              <a:gd name="connsiteY3" fmla="*/ 2155717 h 2162895"/>
              <a:gd name="connsiteX4" fmla="*/ 7177 w 2162895"/>
              <a:gd name="connsiteY4" fmla="*/ 142136 h 2162895"/>
              <a:gd name="connsiteX5" fmla="*/ 0 w 2162895"/>
              <a:gd name="connsiteY5" fmla="*/ 0 h 216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2895" h="2162895">
                <a:moveTo>
                  <a:pt x="0" y="0"/>
                </a:moveTo>
                <a:lnTo>
                  <a:pt x="2162895" y="0"/>
                </a:lnTo>
                <a:lnTo>
                  <a:pt x="2162895" y="2162895"/>
                </a:lnTo>
                <a:lnTo>
                  <a:pt x="2020758" y="2155717"/>
                </a:lnTo>
                <a:cubicBezTo>
                  <a:pt x="959053" y="2047895"/>
                  <a:pt x="114999" y="1203841"/>
                  <a:pt x="7177" y="14213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A09EEC6C-507F-23FB-F494-EBF299F04731}"/>
              </a:ext>
            </a:extLst>
          </p:cNvPr>
          <p:cNvSpPr/>
          <p:nvPr/>
        </p:nvSpPr>
        <p:spPr>
          <a:xfrm>
            <a:off x="3129686" y="4592078"/>
            <a:ext cx="1304202" cy="1304201"/>
          </a:xfrm>
          <a:custGeom>
            <a:avLst/>
            <a:gdLst>
              <a:gd name="connsiteX0" fmla="*/ 0 w 2162895"/>
              <a:gd name="connsiteY0" fmla="*/ 0 h 2162895"/>
              <a:gd name="connsiteX1" fmla="*/ 2162895 w 2162895"/>
              <a:gd name="connsiteY1" fmla="*/ 0 h 2162895"/>
              <a:gd name="connsiteX2" fmla="*/ 2155717 w 2162895"/>
              <a:gd name="connsiteY2" fmla="*/ 142136 h 2162895"/>
              <a:gd name="connsiteX3" fmla="*/ 142136 w 2162895"/>
              <a:gd name="connsiteY3" fmla="*/ 2155717 h 2162895"/>
              <a:gd name="connsiteX4" fmla="*/ 0 w 2162895"/>
              <a:gd name="connsiteY4" fmla="*/ 2162895 h 2162895"/>
              <a:gd name="connsiteX5" fmla="*/ 0 w 2162895"/>
              <a:gd name="connsiteY5" fmla="*/ 0 h 216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2895" h="2162895">
                <a:moveTo>
                  <a:pt x="0" y="0"/>
                </a:moveTo>
                <a:lnTo>
                  <a:pt x="2162895" y="0"/>
                </a:lnTo>
                <a:lnTo>
                  <a:pt x="2155717" y="142136"/>
                </a:lnTo>
                <a:cubicBezTo>
                  <a:pt x="2047895" y="1203841"/>
                  <a:pt x="1203841" y="2047895"/>
                  <a:pt x="142136" y="2155717"/>
                </a:cubicBezTo>
                <a:lnTo>
                  <a:pt x="0" y="216289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F1B8B74-3638-08CB-D958-13BC4ABD9A4F}"/>
              </a:ext>
            </a:extLst>
          </p:cNvPr>
          <p:cNvSpPr/>
          <p:nvPr/>
        </p:nvSpPr>
        <p:spPr>
          <a:xfrm>
            <a:off x="2539142" y="3993468"/>
            <a:ext cx="1074345" cy="107434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794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92EEF4A-5162-4102-AADC-EC3A09EB4DE3}"/>
              </a:ext>
            </a:extLst>
          </p:cNvPr>
          <p:cNvSpPr/>
          <p:nvPr/>
        </p:nvSpPr>
        <p:spPr>
          <a:xfrm>
            <a:off x="2550046" y="4179008"/>
            <a:ext cx="1035438" cy="661424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1200" b="1" dirty="0">
                <a:solidFill>
                  <a:schemeClr val="tx1">
                    <a:lumMod val="85000"/>
                    <a:lumOff val="1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Health Systems Strengthening</a:t>
            </a:r>
          </a:p>
        </p:txBody>
      </p:sp>
      <p:sp>
        <p:nvSpPr>
          <p:cNvPr id="63" name="Freeform 19">
            <a:extLst>
              <a:ext uri="{FF2B5EF4-FFF2-40B4-BE49-F238E27FC236}">
                <a16:creationId xmlns:a16="http://schemas.microsoft.com/office/drawing/2014/main" id="{D5A3DB6B-A635-9C60-D173-2276101E37FA}"/>
              </a:ext>
            </a:extLst>
          </p:cNvPr>
          <p:cNvSpPr>
            <a:spLocks noEditPoints="1"/>
          </p:cNvSpPr>
          <p:nvPr/>
        </p:nvSpPr>
        <p:spPr bwMode="auto">
          <a:xfrm>
            <a:off x="2242806" y="5172097"/>
            <a:ext cx="320419" cy="243656"/>
          </a:xfrm>
          <a:custGeom>
            <a:avLst/>
            <a:gdLst>
              <a:gd name="T0" fmla="*/ 300 w 2048"/>
              <a:gd name="T1" fmla="*/ 600 h 1560"/>
              <a:gd name="T2" fmla="*/ 300 w 2048"/>
              <a:gd name="T3" fmla="*/ 960 h 1560"/>
              <a:gd name="T4" fmla="*/ 0 w 2048"/>
              <a:gd name="T5" fmla="*/ 1560 h 1560"/>
              <a:gd name="T6" fmla="*/ 2048 w 2048"/>
              <a:gd name="T7" fmla="*/ 960 h 1560"/>
              <a:gd name="T8" fmla="*/ 1837 w 2048"/>
              <a:gd name="T9" fmla="*/ 923 h 1560"/>
              <a:gd name="T10" fmla="*/ 1837 w 2048"/>
              <a:gd name="T11" fmla="*/ 637 h 1560"/>
              <a:gd name="T12" fmla="*/ 2048 w 2048"/>
              <a:gd name="T13" fmla="*/ 600 h 1560"/>
              <a:gd name="T14" fmla="*/ 0 w 2048"/>
              <a:gd name="T15" fmla="*/ 0 h 1560"/>
              <a:gd name="T16" fmla="*/ 360 w 2048"/>
              <a:gd name="T17" fmla="*/ 480 h 1560"/>
              <a:gd name="T18" fmla="*/ 1688 w 2048"/>
              <a:gd name="T19" fmla="*/ 120 h 1560"/>
              <a:gd name="T20" fmla="*/ 360 w 2048"/>
              <a:gd name="T21" fmla="*/ 480 h 1560"/>
              <a:gd name="T22" fmla="*/ 960 w 2048"/>
              <a:gd name="T23" fmla="*/ 1148 h 1560"/>
              <a:gd name="T24" fmla="*/ 720 w 2048"/>
              <a:gd name="T25" fmla="*/ 1148 h 1560"/>
              <a:gd name="T26" fmla="*/ 960 w 2048"/>
              <a:gd name="T27" fmla="*/ 840 h 1560"/>
              <a:gd name="T28" fmla="*/ 1080 w 2048"/>
              <a:gd name="T29" fmla="*/ 1372 h 1560"/>
              <a:gd name="T30" fmla="*/ 1688 w 2048"/>
              <a:gd name="T31" fmla="*/ 1080 h 1560"/>
              <a:gd name="T32" fmla="*/ 360 w 2048"/>
              <a:gd name="T33" fmla="*/ 1440 h 1560"/>
              <a:gd name="T34" fmla="*/ 600 w 2048"/>
              <a:gd name="T35" fmla="*/ 1080 h 1560"/>
              <a:gd name="T36" fmla="*/ 840 w 2048"/>
              <a:gd name="T37" fmla="*/ 1212 h 1560"/>
              <a:gd name="T38" fmla="*/ 240 w 2048"/>
              <a:gd name="T39" fmla="*/ 1080 h 1560"/>
              <a:gd name="T40" fmla="*/ 120 w 2048"/>
              <a:gd name="T41" fmla="*/ 1440 h 1560"/>
              <a:gd name="T42" fmla="*/ 1928 w 2048"/>
              <a:gd name="T43" fmla="*/ 1080 h 1560"/>
              <a:gd name="T44" fmla="*/ 1808 w 2048"/>
              <a:gd name="T45" fmla="*/ 1440 h 1560"/>
              <a:gd name="T46" fmla="*/ 1928 w 2048"/>
              <a:gd name="T47" fmla="*/ 1080 h 1560"/>
              <a:gd name="T48" fmla="*/ 1080 w 2048"/>
              <a:gd name="T49" fmla="*/ 960 h 1560"/>
              <a:gd name="T50" fmla="*/ 1448 w 2048"/>
              <a:gd name="T51" fmla="*/ 840 h 1560"/>
              <a:gd name="T52" fmla="*/ 600 w 2048"/>
              <a:gd name="T53" fmla="*/ 720 h 1560"/>
              <a:gd name="T54" fmla="*/ 540 w 2048"/>
              <a:gd name="T55" fmla="*/ 960 h 1560"/>
              <a:gd name="T56" fmla="*/ 540 w 2048"/>
              <a:gd name="T57" fmla="*/ 600 h 1560"/>
              <a:gd name="T58" fmla="*/ 1688 w 2048"/>
              <a:gd name="T59" fmla="*/ 780 h 1560"/>
              <a:gd name="T60" fmla="*/ 1928 w 2048"/>
              <a:gd name="T61" fmla="*/ 480 h 1560"/>
              <a:gd name="T62" fmla="*/ 1808 w 2048"/>
              <a:gd name="T63" fmla="*/ 120 h 1560"/>
              <a:gd name="T64" fmla="*/ 1928 w 2048"/>
              <a:gd name="T65" fmla="*/ 480 h 1560"/>
              <a:gd name="T66" fmla="*/ 240 w 2048"/>
              <a:gd name="T67" fmla="*/ 120 h 1560"/>
              <a:gd name="T68" fmla="*/ 120 w 2048"/>
              <a:gd name="T69" fmla="*/ 480 h 1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048" h="1560">
                <a:moveTo>
                  <a:pt x="0" y="600"/>
                </a:moveTo>
                <a:cubicBezTo>
                  <a:pt x="300" y="600"/>
                  <a:pt x="300" y="600"/>
                  <a:pt x="300" y="600"/>
                </a:cubicBezTo>
                <a:cubicBezTo>
                  <a:pt x="262" y="650"/>
                  <a:pt x="240" y="713"/>
                  <a:pt x="240" y="780"/>
                </a:cubicBezTo>
                <a:cubicBezTo>
                  <a:pt x="240" y="847"/>
                  <a:pt x="262" y="910"/>
                  <a:pt x="300" y="960"/>
                </a:cubicBezTo>
                <a:cubicBezTo>
                  <a:pt x="0" y="960"/>
                  <a:pt x="0" y="960"/>
                  <a:pt x="0" y="960"/>
                </a:cubicBezTo>
                <a:cubicBezTo>
                  <a:pt x="0" y="1560"/>
                  <a:pt x="0" y="1560"/>
                  <a:pt x="0" y="1560"/>
                </a:cubicBezTo>
                <a:cubicBezTo>
                  <a:pt x="2048" y="1560"/>
                  <a:pt x="2048" y="1560"/>
                  <a:pt x="2048" y="1560"/>
                </a:cubicBezTo>
                <a:cubicBezTo>
                  <a:pt x="2048" y="960"/>
                  <a:pt x="2048" y="960"/>
                  <a:pt x="2048" y="960"/>
                </a:cubicBezTo>
                <a:cubicBezTo>
                  <a:pt x="1868" y="960"/>
                  <a:pt x="1868" y="960"/>
                  <a:pt x="1868" y="960"/>
                </a:cubicBezTo>
                <a:cubicBezTo>
                  <a:pt x="1866" y="960"/>
                  <a:pt x="1852" y="954"/>
                  <a:pt x="1837" y="923"/>
                </a:cubicBezTo>
                <a:cubicBezTo>
                  <a:pt x="1819" y="886"/>
                  <a:pt x="1808" y="834"/>
                  <a:pt x="1808" y="780"/>
                </a:cubicBezTo>
                <a:cubicBezTo>
                  <a:pt x="1808" y="726"/>
                  <a:pt x="1819" y="674"/>
                  <a:pt x="1837" y="637"/>
                </a:cubicBezTo>
                <a:cubicBezTo>
                  <a:pt x="1852" y="606"/>
                  <a:pt x="1866" y="600"/>
                  <a:pt x="1868" y="600"/>
                </a:cubicBezTo>
                <a:cubicBezTo>
                  <a:pt x="2048" y="600"/>
                  <a:pt x="2048" y="600"/>
                  <a:pt x="2048" y="600"/>
                </a:cubicBezTo>
                <a:cubicBezTo>
                  <a:pt x="2048" y="541"/>
                  <a:pt x="2048" y="68"/>
                  <a:pt x="2048" y="0"/>
                </a:cubicBezTo>
                <a:cubicBezTo>
                  <a:pt x="0" y="0"/>
                  <a:pt x="0" y="0"/>
                  <a:pt x="0" y="0"/>
                </a:cubicBezTo>
                <a:lnTo>
                  <a:pt x="0" y="600"/>
                </a:lnTo>
                <a:close/>
                <a:moveTo>
                  <a:pt x="360" y="480"/>
                </a:moveTo>
                <a:cubicBezTo>
                  <a:pt x="360" y="120"/>
                  <a:pt x="360" y="120"/>
                  <a:pt x="360" y="120"/>
                </a:cubicBezTo>
                <a:cubicBezTo>
                  <a:pt x="1688" y="120"/>
                  <a:pt x="1688" y="120"/>
                  <a:pt x="1688" y="120"/>
                </a:cubicBezTo>
                <a:cubicBezTo>
                  <a:pt x="1688" y="480"/>
                  <a:pt x="1688" y="480"/>
                  <a:pt x="1688" y="480"/>
                </a:cubicBezTo>
                <a:cubicBezTo>
                  <a:pt x="1590" y="480"/>
                  <a:pt x="409" y="480"/>
                  <a:pt x="360" y="480"/>
                </a:cubicBezTo>
                <a:close/>
                <a:moveTo>
                  <a:pt x="960" y="840"/>
                </a:moveTo>
                <a:cubicBezTo>
                  <a:pt x="960" y="1148"/>
                  <a:pt x="960" y="1148"/>
                  <a:pt x="960" y="1148"/>
                </a:cubicBezTo>
                <a:cubicBezTo>
                  <a:pt x="840" y="1068"/>
                  <a:pt x="840" y="1068"/>
                  <a:pt x="840" y="1068"/>
                </a:cubicBezTo>
                <a:cubicBezTo>
                  <a:pt x="720" y="1148"/>
                  <a:pt x="720" y="1148"/>
                  <a:pt x="720" y="1148"/>
                </a:cubicBezTo>
                <a:cubicBezTo>
                  <a:pt x="720" y="840"/>
                  <a:pt x="720" y="840"/>
                  <a:pt x="720" y="840"/>
                </a:cubicBezTo>
                <a:lnTo>
                  <a:pt x="960" y="840"/>
                </a:lnTo>
                <a:close/>
                <a:moveTo>
                  <a:pt x="840" y="1212"/>
                </a:moveTo>
                <a:cubicBezTo>
                  <a:pt x="1080" y="1372"/>
                  <a:pt x="1080" y="1372"/>
                  <a:pt x="1080" y="1372"/>
                </a:cubicBezTo>
                <a:cubicBezTo>
                  <a:pt x="1080" y="1080"/>
                  <a:pt x="1080" y="1080"/>
                  <a:pt x="1080" y="1080"/>
                </a:cubicBezTo>
                <a:cubicBezTo>
                  <a:pt x="1688" y="1080"/>
                  <a:pt x="1688" y="1080"/>
                  <a:pt x="1688" y="1080"/>
                </a:cubicBezTo>
                <a:cubicBezTo>
                  <a:pt x="1688" y="1440"/>
                  <a:pt x="1688" y="1440"/>
                  <a:pt x="1688" y="1440"/>
                </a:cubicBezTo>
                <a:cubicBezTo>
                  <a:pt x="360" y="1440"/>
                  <a:pt x="360" y="1440"/>
                  <a:pt x="360" y="1440"/>
                </a:cubicBezTo>
                <a:cubicBezTo>
                  <a:pt x="360" y="1080"/>
                  <a:pt x="360" y="1080"/>
                  <a:pt x="360" y="1080"/>
                </a:cubicBezTo>
                <a:cubicBezTo>
                  <a:pt x="600" y="1080"/>
                  <a:pt x="600" y="1080"/>
                  <a:pt x="600" y="1080"/>
                </a:cubicBezTo>
                <a:cubicBezTo>
                  <a:pt x="600" y="1372"/>
                  <a:pt x="600" y="1372"/>
                  <a:pt x="600" y="1372"/>
                </a:cubicBezTo>
                <a:lnTo>
                  <a:pt x="840" y="1212"/>
                </a:lnTo>
                <a:close/>
                <a:moveTo>
                  <a:pt x="120" y="1080"/>
                </a:moveTo>
                <a:cubicBezTo>
                  <a:pt x="240" y="1080"/>
                  <a:pt x="240" y="1080"/>
                  <a:pt x="240" y="1080"/>
                </a:cubicBezTo>
                <a:cubicBezTo>
                  <a:pt x="240" y="1440"/>
                  <a:pt x="240" y="1440"/>
                  <a:pt x="240" y="1440"/>
                </a:cubicBezTo>
                <a:cubicBezTo>
                  <a:pt x="120" y="1440"/>
                  <a:pt x="120" y="1440"/>
                  <a:pt x="120" y="1440"/>
                </a:cubicBezTo>
                <a:lnTo>
                  <a:pt x="120" y="1080"/>
                </a:lnTo>
                <a:close/>
                <a:moveTo>
                  <a:pt x="1928" y="1080"/>
                </a:moveTo>
                <a:cubicBezTo>
                  <a:pt x="1928" y="1440"/>
                  <a:pt x="1928" y="1440"/>
                  <a:pt x="1928" y="1440"/>
                </a:cubicBezTo>
                <a:cubicBezTo>
                  <a:pt x="1808" y="1440"/>
                  <a:pt x="1808" y="1440"/>
                  <a:pt x="1808" y="1440"/>
                </a:cubicBezTo>
                <a:cubicBezTo>
                  <a:pt x="1808" y="1080"/>
                  <a:pt x="1808" y="1080"/>
                  <a:pt x="1808" y="1080"/>
                </a:cubicBezTo>
                <a:lnTo>
                  <a:pt x="1928" y="1080"/>
                </a:lnTo>
                <a:close/>
                <a:moveTo>
                  <a:pt x="1722" y="960"/>
                </a:moveTo>
                <a:cubicBezTo>
                  <a:pt x="1080" y="960"/>
                  <a:pt x="1080" y="960"/>
                  <a:pt x="1080" y="960"/>
                </a:cubicBezTo>
                <a:cubicBezTo>
                  <a:pt x="1080" y="840"/>
                  <a:pt x="1080" y="840"/>
                  <a:pt x="1080" y="840"/>
                </a:cubicBezTo>
                <a:cubicBezTo>
                  <a:pt x="1448" y="840"/>
                  <a:pt x="1448" y="840"/>
                  <a:pt x="1448" y="840"/>
                </a:cubicBezTo>
                <a:cubicBezTo>
                  <a:pt x="1448" y="720"/>
                  <a:pt x="1448" y="720"/>
                  <a:pt x="1448" y="720"/>
                </a:cubicBezTo>
                <a:cubicBezTo>
                  <a:pt x="600" y="720"/>
                  <a:pt x="600" y="720"/>
                  <a:pt x="600" y="720"/>
                </a:cubicBezTo>
                <a:cubicBezTo>
                  <a:pt x="600" y="960"/>
                  <a:pt x="600" y="960"/>
                  <a:pt x="600" y="960"/>
                </a:cubicBezTo>
                <a:cubicBezTo>
                  <a:pt x="540" y="960"/>
                  <a:pt x="540" y="960"/>
                  <a:pt x="540" y="960"/>
                </a:cubicBezTo>
                <a:cubicBezTo>
                  <a:pt x="441" y="960"/>
                  <a:pt x="360" y="879"/>
                  <a:pt x="360" y="780"/>
                </a:cubicBezTo>
                <a:cubicBezTo>
                  <a:pt x="360" y="681"/>
                  <a:pt x="441" y="600"/>
                  <a:pt x="540" y="600"/>
                </a:cubicBezTo>
                <a:cubicBezTo>
                  <a:pt x="1722" y="600"/>
                  <a:pt x="1722" y="600"/>
                  <a:pt x="1722" y="600"/>
                </a:cubicBezTo>
                <a:cubicBezTo>
                  <a:pt x="1700" y="651"/>
                  <a:pt x="1688" y="714"/>
                  <a:pt x="1688" y="780"/>
                </a:cubicBezTo>
                <a:cubicBezTo>
                  <a:pt x="1688" y="846"/>
                  <a:pt x="1700" y="909"/>
                  <a:pt x="1722" y="960"/>
                </a:cubicBezTo>
                <a:close/>
                <a:moveTo>
                  <a:pt x="1928" y="480"/>
                </a:moveTo>
                <a:cubicBezTo>
                  <a:pt x="1808" y="480"/>
                  <a:pt x="1808" y="480"/>
                  <a:pt x="1808" y="480"/>
                </a:cubicBezTo>
                <a:cubicBezTo>
                  <a:pt x="1808" y="120"/>
                  <a:pt x="1808" y="120"/>
                  <a:pt x="1808" y="120"/>
                </a:cubicBezTo>
                <a:cubicBezTo>
                  <a:pt x="1928" y="120"/>
                  <a:pt x="1928" y="120"/>
                  <a:pt x="1928" y="120"/>
                </a:cubicBezTo>
                <a:lnTo>
                  <a:pt x="1928" y="480"/>
                </a:lnTo>
                <a:close/>
                <a:moveTo>
                  <a:pt x="120" y="120"/>
                </a:moveTo>
                <a:cubicBezTo>
                  <a:pt x="240" y="120"/>
                  <a:pt x="240" y="120"/>
                  <a:pt x="240" y="120"/>
                </a:cubicBezTo>
                <a:cubicBezTo>
                  <a:pt x="240" y="480"/>
                  <a:pt x="240" y="480"/>
                  <a:pt x="240" y="480"/>
                </a:cubicBezTo>
                <a:cubicBezTo>
                  <a:pt x="120" y="480"/>
                  <a:pt x="120" y="480"/>
                  <a:pt x="120" y="480"/>
                </a:cubicBezTo>
                <a:lnTo>
                  <a:pt x="120" y="12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4E53BA2-5766-2F62-019E-FE1B3061C031}"/>
              </a:ext>
            </a:extLst>
          </p:cNvPr>
          <p:cNvGrpSpPr/>
          <p:nvPr/>
        </p:nvGrpSpPr>
        <p:grpSpPr>
          <a:xfrm>
            <a:off x="2264902" y="3732683"/>
            <a:ext cx="298323" cy="1533724"/>
            <a:chOff x="-581548" y="-18327319"/>
            <a:chExt cx="4305296" cy="22134144"/>
          </a:xfrm>
          <a:solidFill>
            <a:schemeClr val="bg1"/>
          </a:solidFill>
        </p:grpSpPr>
        <p:sp>
          <p:nvSpPr>
            <p:cNvPr id="65" name="Freeform 23">
              <a:extLst>
                <a:ext uri="{FF2B5EF4-FFF2-40B4-BE49-F238E27FC236}">
                  <a16:creationId xmlns:a16="http://schemas.microsoft.com/office/drawing/2014/main" id="{3F6D260E-E0F0-CBF9-2B26-4E17423C57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675" y="3549650"/>
              <a:ext cx="2406650" cy="257175"/>
            </a:xfrm>
            <a:custGeom>
              <a:avLst/>
              <a:gdLst>
                <a:gd name="T0" fmla="*/ 1057 w 1117"/>
                <a:gd name="T1" fmla="*/ 0 h 120"/>
                <a:gd name="T2" fmla="*/ 60 w 1117"/>
                <a:gd name="T3" fmla="*/ 0 h 120"/>
                <a:gd name="T4" fmla="*/ 0 w 1117"/>
                <a:gd name="T5" fmla="*/ 60 h 120"/>
                <a:gd name="T6" fmla="*/ 60 w 1117"/>
                <a:gd name="T7" fmla="*/ 120 h 120"/>
                <a:gd name="T8" fmla="*/ 1057 w 1117"/>
                <a:gd name="T9" fmla="*/ 120 h 120"/>
                <a:gd name="T10" fmla="*/ 1117 w 1117"/>
                <a:gd name="T11" fmla="*/ 60 h 120"/>
                <a:gd name="T12" fmla="*/ 1057 w 1117"/>
                <a:gd name="T1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7" h="120">
                  <a:moveTo>
                    <a:pt x="1057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6"/>
                    <a:pt x="0" y="60"/>
                  </a:cubicBezTo>
                  <a:cubicBezTo>
                    <a:pt x="0" y="93"/>
                    <a:pt x="27" y="120"/>
                    <a:pt x="60" y="120"/>
                  </a:cubicBezTo>
                  <a:cubicBezTo>
                    <a:pt x="1057" y="120"/>
                    <a:pt x="1057" y="120"/>
                    <a:pt x="1057" y="120"/>
                  </a:cubicBezTo>
                  <a:cubicBezTo>
                    <a:pt x="1090" y="120"/>
                    <a:pt x="1117" y="93"/>
                    <a:pt x="1117" y="60"/>
                  </a:cubicBezTo>
                  <a:cubicBezTo>
                    <a:pt x="1117" y="26"/>
                    <a:pt x="1090" y="0"/>
                    <a:pt x="1057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66" name="Freeform 24">
              <a:extLst>
                <a:ext uri="{FF2B5EF4-FFF2-40B4-BE49-F238E27FC236}">
                  <a16:creationId xmlns:a16="http://schemas.microsoft.com/office/drawing/2014/main" id="{CB25BBE7-904E-6A05-D601-B3C1382382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581548" y="-18327319"/>
              <a:ext cx="4305296" cy="4398964"/>
            </a:xfrm>
            <a:custGeom>
              <a:avLst/>
              <a:gdLst>
                <a:gd name="T0" fmla="*/ 1527 w 1999"/>
                <a:gd name="T1" fmla="*/ 1010 h 2048"/>
                <a:gd name="T2" fmla="*/ 1467 w 1999"/>
                <a:gd name="T3" fmla="*/ 0 h 2048"/>
                <a:gd name="T4" fmla="*/ 0 w 1999"/>
                <a:gd name="T5" fmla="*/ 60 h 2048"/>
                <a:gd name="T6" fmla="*/ 60 w 1999"/>
                <a:gd name="T7" fmla="*/ 2048 h 2048"/>
                <a:gd name="T8" fmla="*/ 1527 w 1999"/>
                <a:gd name="T9" fmla="*/ 1988 h 2048"/>
                <a:gd name="T10" fmla="*/ 1559 w 1999"/>
                <a:gd name="T11" fmla="*/ 1619 h 2048"/>
                <a:gd name="T12" fmla="*/ 1856 w 1999"/>
                <a:gd name="T13" fmla="*/ 1258 h 2048"/>
                <a:gd name="T14" fmla="*/ 120 w 1999"/>
                <a:gd name="T15" fmla="*/ 1928 h 2048"/>
                <a:gd name="T16" fmla="*/ 1407 w 1999"/>
                <a:gd name="T17" fmla="*/ 120 h 2048"/>
                <a:gd name="T18" fmla="*/ 1318 w 1999"/>
                <a:gd name="T19" fmla="*/ 853 h 2048"/>
                <a:gd name="T20" fmla="*/ 1196 w 1999"/>
                <a:gd name="T21" fmla="*/ 375 h 2048"/>
                <a:gd name="T22" fmla="*/ 1322 w 1999"/>
                <a:gd name="T23" fmla="*/ 315 h 2048"/>
                <a:gd name="T24" fmla="*/ 1019 w 1999"/>
                <a:gd name="T25" fmla="*/ 255 h 2048"/>
                <a:gd name="T26" fmla="*/ 265 w 1999"/>
                <a:gd name="T27" fmla="*/ 255 h 2048"/>
                <a:gd name="T28" fmla="*/ 265 w 1999"/>
                <a:gd name="T29" fmla="*/ 375 h 2048"/>
                <a:gd name="T30" fmla="*/ 436 w 1999"/>
                <a:gd name="T31" fmla="*/ 402 h 2048"/>
                <a:gd name="T32" fmla="*/ 265 w 1999"/>
                <a:gd name="T33" fmla="*/ 534 h 2048"/>
                <a:gd name="T34" fmla="*/ 265 w 1999"/>
                <a:gd name="T35" fmla="*/ 654 h 2048"/>
                <a:gd name="T36" fmla="*/ 324 w 1999"/>
                <a:gd name="T37" fmla="*/ 771 h 2048"/>
                <a:gd name="T38" fmla="*/ 265 w 1999"/>
                <a:gd name="T39" fmla="*/ 813 h 2048"/>
                <a:gd name="T40" fmla="*/ 265 w 1999"/>
                <a:gd name="T41" fmla="*/ 933 h 2048"/>
                <a:gd name="T42" fmla="*/ 484 w 1999"/>
                <a:gd name="T43" fmla="*/ 1092 h 2048"/>
                <a:gd name="T44" fmla="*/ 205 w 1999"/>
                <a:gd name="T45" fmla="*/ 1152 h 2048"/>
                <a:gd name="T46" fmla="*/ 703 w 1999"/>
                <a:gd name="T47" fmla="*/ 1210 h 2048"/>
                <a:gd name="T48" fmla="*/ 1054 w 1999"/>
                <a:gd name="T49" fmla="*/ 1174 h 2048"/>
                <a:gd name="T50" fmla="*/ 1262 w 1999"/>
                <a:gd name="T51" fmla="*/ 1371 h 2048"/>
                <a:gd name="T52" fmla="*/ 205 w 1999"/>
                <a:gd name="T53" fmla="*/ 1431 h 2048"/>
                <a:gd name="T54" fmla="*/ 1262 w 1999"/>
                <a:gd name="T55" fmla="*/ 1491 h 2048"/>
                <a:gd name="T56" fmla="*/ 1316 w 1999"/>
                <a:gd name="T57" fmla="*/ 1404 h 2048"/>
                <a:gd name="T58" fmla="*/ 1407 w 1999"/>
                <a:gd name="T59" fmla="*/ 1928 h 2048"/>
                <a:gd name="T60" fmla="*/ 1271 w 1999"/>
                <a:gd name="T61" fmla="*/ 968 h 2048"/>
                <a:gd name="T62" fmla="*/ 1260 w 1999"/>
                <a:gd name="T63" fmla="*/ 1195 h 2048"/>
                <a:gd name="T64" fmla="*/ 1220 w 1999"/>
                <a:gd name="T65" fmla="*/ 1042 h 2048"/>
                <a:gd name="T66" fmla="*/ 583 w 1999"/>
                <a:gd name="T67" fmla="*/ 1019 h 2048"/>
                <a:gd name="T68" fmla="*/ 529 w 1999"/>
                <a:gd name="T69" fmla="*/ 479 h 2048"/>
                <a:gd name="T70" fmla="*/ 1074 w 1999"/>
                <a:gd name="T71" fmla="*/ 425 h 2048"/>
                <a:gd name="T72" fmla="*/ 1128 w 1999"/>
                <a:gd name="T73" fmla="*/ 965 h 2048"/>
                <a:gd name="T74" fmla="*/ 1639 w 1999"/>
                <a:gd name="T75" fmla="*/ 1529 h 2048"/>
                <a:gd name="T76" fmla="*/ 1476 w 1999"/>
                <a:gd name="T77" fmla="*/ 1122 h 2048"/>
                <a:gd name="T78" fmla="*/ 1803 w 1999"/>
                <a:gd name="T79" fmla="*/ 1516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99" h="2048">
                  <a:moveTo>
                    <a:pt x="1856" y="1258"/>
                  </a:moveTo>
                  <a:cubicBezTo>
                    <a:pt x="1527" y="1010"/>
                    <a:pt x="1527" y="1010"/>
                    <a:pt x="1527" y="1010"/>
                  </a:cubicBezTo>
                  <a:cubicBezTo>
                    <a:pt x="1527" y="60"/>
                    <a:pt x="1527" y="60"/>
                    <a:pt x="1527" y="60"/>
                  </a:cubicBezTo>
                  <a:cubicBezTo>
                    <a:pt x="1527" y="27"/>
                    <a:pt x="1500" y="0"/>
                    <a:pt x="1467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1988"/>
                    <a:pt x="0" y="1988"/>
                    <a:pt x="0" y="1988"/>
                  </a:cubicBezTo>
                  <a:cubicBezTo>
                    <a:pt x="0" y="2021"/>
                    <a:pt x="27" y="2048"/>
                    <a:pt x="60" y="2048"/>
                  </a:cubicBezTo>
                  <a:cubicBezTo>
                    <a:pt x="1467" y="2048"/>
                    <a:pt x="1467" y="2048"/>
                    <a:pt x="1467" y="2048"/>
                  </a:cubicBezTo>
                  <a:cubicBezTo>
                    <a:pt x="1500" y="2048"/>
                    <a:pt x="1527" y="2021"/>
                    <a:pt x="1527" y="1988"/>
                  </a:cubicBezTo>
                  <a:cubicBezTo>
                    <a:pt x="1527" y="1591"/>
                    <a:pt x="1527" y="1591"/>
                    <a:pt x="1527" y="1591"/>
                  </a:cubicBezTo>
                  <a:cubicBezTo>
                    <a:pt x="1559" y="1619"/>
                    <a:pt x="1559" y="1619"/>
                    <a:pt x="1559" y="1619"/>
                  </a:cubicBezTo>
                  <a:cubicBezTo>
                    <a:pt x="1617" y="1670"/>
                    <a:pt x="1787" y="1732"/>
                    <a:pt x="1896" y="1592"/>
                  </a:cubicBezTo>
                  <a:cubicBezTo>
                    <a:pt x="1999" y="1447"/>
                    <a:pt x="1925" y="1305"/>
                    <a:pt x="1856" y="1258"/>
                  </a:cubicBezTo>
                  <a:close/>
                  <a:moveTo>
                    <a:pt x="1407" y="1928"/>
                  </a:moveTo>
                  <a:cubicBezTo>
                    <a:pt x="120" y="1928"/>
                    <a:pt x="120" y="1928"/>
                    <a:pt x="120" y="1928"/>
                  </a:cubicBezTo>
                  <a:cubicBezTo>
                    <a:pt x="120" y="120"/>
                    <a:pt x="120" y="120"/>
                    <a:pt x="120" y="120"/>
                  </a:cubicBezTo>
                  <a:cubicBezTo>
                    <a:pt x="1407" y="120"/>
                    <a:pt x="1407" y="120"/>
                    <a:pt x="1407" y="120"/>
                  </a:cubicBezTo>
                  <a:cubicBezTo>
                    <a:pt x="1407" y="920"/>
                    <a:pt x="1407" y="920"/>
                    <a:pt x="1407" y="920"/>
                  </a:cubicBezTo>
                  <a:cubicBezTo>
                    <a:pt x="1318" y="853"/>
                    <a:pt x="1318" y="853"/>
                    <a:pt x="1318" y="853"/>
                  </a:cubicBezTo>
                  <a:cubicBezTo>
                    <a:pt x="1334" y="795"/>
                    <a:pt x="1339" y="734"/>
                    <a:pt x="1333" y="673"/>
                  </a:cubicBezTo>
                  <a:cubicBezTo>
                    <a:pt x="1322" y="560"/>
                    <a:pt x="1274" y="456"/>
                    <a:pt x="1196" y="375"/>
                  </a:cubicBezTo>
                  <a:cubicBezTo>
                    <a:pt x="1262" y="375"/>
                    <a:pt x="1262" y="375"/>
                    <a:pt x="1262" y="375"/>
                  </a:cubicBezTo>
                  <a:cubicBezTo>
                    <a:pt x="1295" y="375"/>
                    <a:pt x="1322" y="348"/>
                    <a:pt x="1322" y="315"/>
                  </a:cubicBezTo>
                  <a:cubicBezTo>
                    <a:pt x="1322" y="282"/>
                    <a:pt x="1295" y="255"/>
                    <a:pt x="1262" y="255"/>
                  </a:cubicBezTo>
                  <a:cubicBezTo>
                    <a:pt x="1019" y="255"/>
                    <a:pt x="1019" y="255"/>
                    <a:pt x="1019" y="255"/>
                  </a:cubicBezTo>
                  <a:cubicBezTo>
                    <a:pt x="896" y="205"/>
                    <a:pt x="759" y="206"/>
                    <a:pt x="638" y="255"/>
                  </a:cubicBezTo>
                  <a:cubicBezTo>
                    <a:pt x="265" y="255"/>
                    <a:pt x="265" y="255"/>
                    <a:pt x="265" y="255"/>
                  </a:cubicBezTo>
                  <a:cubicBezTo>
                    <a:pt x="232" y="255"/>
                    <a:pt x="205" y="282"/>
                    <a:pt x="205" y="315"/>
                  </a:cubicBezTo>
                  <a:cubicBezTo>
                    <a:pt x="205" y="348"/>
                    <a:pt x="232" y="375"/>
                    <a:pt x="265" y="375"/>
                  </a:cubicBezTo>
                  <a:cubicBezTo>
                    <a:pt x="461" y="375"/>
                    <a:pt x="461" y="375"/>
                    <a:pt x="461" y="375"/>
                  </a:cubicBezTo>
                  <a:cubicBezTo>
                    <a:pt x="452" y="384"/>
                    <a:pt x="444" y="393"/>
                    <a:pt x="436" y="402"/>
                  </a:cubicBezTo>
                  <a:cubicBezTo>
                    <a:pt x="403" y="443"/>
                    <a:pt x="377" y="487"/>
                    <a:pt x="358" y="534"/>
                  </a:cubicBezTo>
                  <a:cubicBezTo>
                    <a:pt x="265" y="534"/>
                    <a:pt x="265" y="534"/>
                    <a:pt x="265" y="534"/>
                  </a:cubicBezTo>
                  <a:cubicBezTo>
                    <a:pt x="232" y="534"/>
                    <a:pt x="205" y="561"/>
                    <a:pt x="205" y="594"/>
                  </a:cubicBezTo>
                  <a:cubicBezTo>
                    <a:pt x="205" y="627"/>
                    <a:pt x="232" y="654"/>
                    <a:pt x="265" y="654"/>
                  </a:cubicBezTo>
                  <a:cubicBezTo>
                    <a:pt x="326" y="654"/>
                    <a:pt x="326" y="654"/>
                    <a:pt x="326" y="654"/>
                  </a:cubicBezTo>
                  <a:cubicBezTo>
                    <a:pt x="321" y="693"/>
                    <a:pt x="320" y="732"/>
                    <a:pt x="324" y="771"/>
                  </a:cubicBezTo>
                  <a:cubicBezTo>
                    <a:pt x="325" y="786"/>
                    <a:pt x="327" y="799"/>
                    <a:pt x="330" y="813"/>
                  </a:cubicBezTo>
                  <a:cubicBezTo>
                    <a:pt x="265" y="813"/>
                    <a:pt x="265" y="813"/>
                    <a:pt x="265" y="813"/>
                  </a:cubicBezTo>
                  <a:cubicBezTo>
                    <a:pt x="232" y="813"/>
                    <a:pt x="205" y="840"/>
                    <a:pt x="205" y="873"/>
                  </a:cubicBezTo>
                  <a:cubicBezTo>
                    <a:pt x="205" y="906"/>
                    <a:pt x="232" y="933"/>
                    <a:pt x="265" y="933"/>
                  </a:cubicBezTo>
                  <a:cubicBezTo>
                    <a:pt x="368" y="933"/>
                    <a:pt x="368" y="933"/>
                    <a:pt x="368" y="933"/>
                  </a:cubicBezTo>
                  <a:cubicBezTo>
                    <a:pt x="395" y="993"/>
                    <a:pt x="435" y="1047"/>
                    <a:pt x="484" y="1092"/>
                  </a:cubicBezTo>
                  <a:cubicBezTo>
                    <a:pt x="265" y="1092"/>
                    <a:pt x="265" y="1092"/>
                    <a:pt x="265" y="1092"/>
                  </a:cubicBezTo>
                  <a:cubicBezTo>
                    <a:pt x="232" y="1092"/>
                    <a:pt x="205" y="1119"/>
                    <a:pt x="205" y="1152"/>
                  </a:cubicBezTo>
                  <a:cubicBezTo>
                    <a:pt x="205" y="1185"/>
                    <a:pt x="232" y="1212"/>
                    <a:pt x="265" y="1212"/>
                  </a:cubicBezTo>
                  <a:cubicBezTo>
                    <a:pt x="265" y="1212"/>
                    <a:pt x="698" y="1212"/>
                    <a:pt x="703" y="1210"/>
                  </a:cubicBezTo>
                  <a:cubicBezTo>
                    <a:pt x="744" y="1221"/>
                    <a:pt x="786" y="1226"/>
                    <a:pt x="828" y="1226"/>
                  </a:cubicBezTo>
                  <a:cubicBezTo>
                    <a:pt x="906" y="1226"/>
                    <a:pt x="983" y="1208"/>
                    <a:pt x="1054" y="1174"/>
                  </a:cubicBezTo>
                  <a:cubicBezTo>
                    <a:pt x="1282" y="1375"/>
                    <a:pt x="1282" y="1375"/>
                    <a:pt x="1282" y="1375"/>
                  </a:cubicBezTo>
                  <a:cubicBezTo>
                    <a:pt x="1276" y="1373"/>
                    <a:pt x="1269" y="1371"/>
                    <a:pt x="1262" y="1371"/>
                  </a:cubicBezTo>
                  <a:cubicBezTo>
                    <a:pt x="265" y="1371"/>
                    <a:pt x="265" y="1371"/>
                    <a:pt x="265" y="1371"/>
                  </a:cubicBezTo>
                  <a:cubicBezTo>
                    <a:pt x="232" y="1371"/>
                    <a:pt x="205" y="1398"/>
                    <a:pt x="205" y="1431"/>
                  </a:cubicBezTo>
                  <a:cubicBezTo>
                    <a:pt x="205" y="1465"/>
                    <a:pt x="232" y="1491"/>
                    <a:pt x="265" y="1491"/>
                  </a:cubicBezTo>
                  <a:cubicBezTo>
                    <a:pt x="1262" y="1491"/>
                    <a:pt x="1262" y="1491"/>
                    <a:pt x="1262" y="1491"/>
                  </a:cubicBezTo>
                  <a:cubicBezTo>
                    <a:pt x="1295" y="1491"/>
                    <a:pt x="1322" y="1465"/>
                    <a:pt x="1322" y="1431"/>
                  </a:cubicBezTo>
                  <a:cubicBezTo>
                    <a:pt x="1322" y="1422"/>
                    <a:pt x="1320" y="1413"/>
                    <a:pt x="1316" y="1404"/>
                  </a:cubicBezTo>
                  <a:cubicBezTo>
                    <a:pt x="1407" y="1485"/>
                    <a:pt x="1407" y="1485"/>
                    <a:pt x="1407" y="1485"/>
                  </a:cubicBezTo>
                  <a:lnTo>
                    <a:pt x="1407" y="1928"/>
                  </a:lnTo>
                  <a:close/>
                  <a:moveTo>
                    <a:pt x="1220" y="1042"/>
                  </a:moveTo>
                  <a:cubicBezTo>
                    <a:pt x="1240" y="1018"/>
                    <a:pt x="1257" y="994"/>
                    <a:pt x="1271" y="968"/>
                  </a:cubicBezTo>
                  <a:cubicBezTo>
                    <a:pt x="1380" y="1050"/>
                    <a:pt x="1380" y="1050"/>
                    <a:pt x="1380" y="1050"/>
                  </a:cubicBezTo>
                  <a:cubicBezTo>
                    <a:pt x="1260" y="1195"/>
                    <a:pt x="1260" y="1195"/>
                    <a:pt x="1260" y="1195"/>
                  </a:cubicBezTo>
                  <a:cubicBezTo>
                    <a:pt x="1158" y="1105"/>
                    <a:pt x="1158" y="1105"/>
                    <a:pt x="1158" y="1105"/>
                  </a:cubicBezTo>
                  <a:cubicBezTo>
                    <a:pt x="1180" y="1086"/>
                    <a:pt x="1201" y="1065"/>
                    <a:pt x="1220" y="1042"/>
                  </a:cubicBezTo>
                  <a:close/>
                  <a:moveTo>
                    <a:pt x="1128" y="965"/>
                  </a:moveTo>
                  <a:cubicBezTo>
                    <a:pt x="992" y="1129"/>
                    <a:pt x="748" y="1153"/>
                    <a:pt x="583" y="1019"/>
                  </a:cubicBezTo>
                  <a:cubicBezTo>
                    <a:pt x="503" y="954"/>
                    <a:pt x="453" y="862"/>
                    <a:pt x="443" y="760"/>
                  </a:cubicBezTo>
                  <a:cubicBezTo>
                    <a:pt x="433" y="658"/>
                    <a:pt x="463" y="558"/>
                    <a:pt x="529" y="479"/>
                  </a:cubicBezTo>
                  <a:cubicBezTo>
                    <a:pt x="605" y="386"/>
                    <a:pt x="717" y="338"/>
                    <a:pt x="829" y="338"/>
                  </a:cubicBezTo>
                  <a:cubicBezTo>
                    <a:pt x="915" y="338"/>
                    <a:pt x="1002" y="367"/>
                    <a:pt x="1074" y="425"/>
                  </a:cubicBezTo>
                  <a:cubicBezTo>
                    <a:pt x="1154" y="490"/>
                    <a:pt x="1203" y="582"/>
                    <a:pt x="1214" y="685"/>
                  </a:cubicBezTo>
                  <a:cubicBezTo>
                    <a:pt x="1224" y="786"/>
                    <a:pt x="1193" y="886"/>
                    <a:pt x="1128" y="965"/>
                  </a:cubicBezTo>
                  <a:close/>
                  <a:moveTo>
                    <a:pt x="1803" y="1516"/>
                  </a:moveTo>
                  <a:cubicBezTo>
                    <a:pt x="1776" y="1552"/>
                    <a:pt x="1711" y="1576"/>
                    <a:pt x="1639" y="1529"/>
                  </a:cubicBezTo>
                  <a:cubicBezTo>
                    <a:pt x="1350" y="1275"/>
                    <a:pt x="1350" y="1275"/>
                    <a:pt x="1350" y="1275"/>
                  </a:cubicBezTo>
                  <a:cubicBezTo>
                    <a:pt x="1476" y="1122"/>
                    <a:pt x="1476" y="1122"/>
                    <a:pt x="1476" y="1122"/>
                  </a:cubicBezTo>
                  <a:cubicBezTo>
                    <a:pt x="1784" y="1354"/>
                    <a:pt x="1784" y="1354"/>
                    <a:pt x="1784" y="1354"/>
                  </a:cubicBezTo>
                  <a:cubicBezTo>
                    <a:pt x="1845" y="1399"/>
                    <a:pt x="1828" y="1484"/>
                    <a:pt x="1803" y="151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1C0490A-5F56-FAF8-C15C-F54A19BC10FE}"/>
              </a:ext>
            </a:extLst>
          </p:cNvPr>
          <p:cNvGrpSpPr/>
          <p:nvPr/>
        </p:nvGrpSpPr>
        <p:grpSpPr>
          <a:xfrm>
            <a:off x="3568529" y="4978027"/>
            <a:ext cx="352346" cy="354451"/>
            <a:chOff x="-4763" y="-90488"/>
            <a:chExt cx="4514851" cy="4541838"/>
          </a:xfrm>
          <a:solidFill>
            <a:schemeClr val="bg1"/>
          </a:solidFill>
        </p:grpSpPr>
        <p:sp>
          <p:nvSpPr>
            <p:cNvPr id="68" name="Freeform 28">
              <a:extLst>
                <a:ext uri="{FF2B5EF4-FFF2-40B4-BE49-F238E27FC236}">
                  <a16:creationId xmlns:a16="http://schemas.microsoft.com/office/drawing/2014/main" id="{457139B1-B60B-E3AC-8576-F7E7EBA666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4763" y="-90488"/>
              <a:ext cx="4514851" cy="4541838"/>
            </a:xfrm>
            <a:custGeom>
              <a:avLst/>
              <a:gdLst>
                <a:gd name="T0" fmla="*/ 1992 w 2097"/>
                <a:gd name="T1" fmla="*/ 53 h 2115"/>
                <a:gd name="T2" fmla="*/ 536 w 2097"/>
                <a:gd name="T3" fmla="*/ 829 h 2115"/>
                <a:gd name="T4" fmla="*/ 24 w 2097"/>
                <a:gd name="T5" fmla="*/ 1141 h 2115"/>
                <a:gd name="T6" fmla="*/ 82 w 2097"/>
                <a:gd name="T7" fmla="*/ 1241 h 2115"/>
                <a:gd name="T8" fmla="*/ 303 w 2097"/>
                <a:gd name="T9" fmla="*/ 1216 h 2115"/>
                <a:gd name="T10" fmla="*/ 236 w 2097"/>
                <a:gd name="T11" fmla="*/ 1438 h 2115"/>
                <a:gd name="T12" fmla="*/ 189 w 2097"/>
                <a:gd name="T13" fmla="*/ 1845 h 2115"/>
                <a:gd name="T14" fmla="*/ 557 w 2097"/>
                <a:gd name="T15" fmla="*/ 1759 h 2115"/>
                <a:gd name="T16" fmla="*/ 735 w 2097"/>
                <a:gd name="T17" fmla="*/ 1870 h 2115"/>
                <a:gd name="T18" fmla="*/ 855 w 2097"/>
                <a:gd name="T19" fmla="*/ 2023 h 2115"/>
                <a:gd name="T20" fmla="*/ 1127 w 2097"/>
                <a:gd name="T21" fmla="*/ 1905 h 2115"/>
                <a:gd name="T22" fmla="*/ 1576 w 2097"/>
                <a:gd name="T23" fmla="*/ 1306 h 2115"/>
                <a:gd name="T24" fmla="*/ 1930 w 2097"/>
                <a:gd name="T25" fmla="*/ 167 h 2115"/>
                <a:gd name="T26" fmla="*/ 1689 w 2097"/>
                <a:gd name="T27" fmla="*/ 409 h 2115"/>
                <a:gd name="T28" fmla="*/ 1930 w 2097"/>
                <a:gd name="T29" fmla="*/ 167 h 2115"/>
                <a:gd name="T30" fmla="*/ 278 w 2097"/>
                <a:gd name="T31" fmla="*/ 1056 h 2115"/>
                <a:gd name="T32" fmla="*/ 364 w 2097"/>
                <a:gd name="T33" fmla="*/ 1104 h 2115"/>
                <a:gd name="T34" fmla="*/ 352 w 2097"/>
                <a:gd name="T35" fmla="*/ 1385 h 2115"/>
                <a:gd name="T36" fmla="*/ 489 w 2097"/>
                <a:gd name="T37" fmla="*/ 1351 h 2115"/>
                <a:gd name="T38" fmla="*/ 352 w 2097"/>
                <a:gd name="T39" fmla="*/ 1385 h 2115"/>
                <a:gd name="T40" fmla="*/ 783 w 2097"/>
                <a:gd name="T41" fmla="*/ 1309 h 2115"/>
                <a:gd name="T42" fmla="*/ 340 w 2097"/>
                <a:gd name="T43" fmla="*/ 1753 h 2115"/>
                <a:gd name="T44" fmla="*/ 713 w 2097"/>
                <a:gd name="T45" fmla="*/ 1745 h 2115"/>
                <a:gd name="T46" fmla="*/ 741 w 2097"/>
                <a:gd name="T47" fmla="*/ 1603 h 2115"/>
                <a:gd name="T48" fmla="*/ 713 w 2097"/>
                <a:gd name="T49" fmla="*/ 1745 h 2115"/>
                <a:gd name="T50" fmla="*/ 994 w 2097"/>
                <a:gd name="T51" fmla="*/ 1868 h 2115"/>
                <a:gd name="T52" fmla="*/ 1133 w 2097"/>
                <a:gd name="T53" fmla="*/ 1650 h 2115"/>
                <a:gd name="T54" fmla="*/ 934 w 2097"/>
                <a:gd name="T55" fmla="*/ 1627 h 2115"/>
                <a:gd name="T56" fmla="*/ 903 w 2097"/>
                <a:gd name="T57" fmla="*/ 1249 h 2115"/>
                <a:gd name="T58" fmla="*/ 573 w 2097"/>
                <a:gd name="T59" fmla="*/ 1266 h 2115"/>
                <a:gd name="T60" fmla="*/ 1439 w 2097"/>
                <a:gd name="T61" fmla="*/ 231 h 2115"/>
                <a:gd name="T62" fmla="*/ 1865 w 2097"/>
                <a:gd name="T63" fmla="*/ 659 h 2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97" h="2115">
                  <a:moveTo>
                    <a:pt x="2045" y="106"/>
                  </a:moveTo>
                  <a:cubicBezTo>
                    <a:pt x="2042" y="78"/>
                    <a:pt x="2020" y="56"/>
                    <a:pt x="1992" y="53"/>
                  </a:cubicBezTo>
                  <a:cubicBezTo>
                    <a:pt x="1517" y="0"/>
                    <a:pt x="1113" y="190"/>
                    <a:pt x="782" y="530"/>
                  </a:cubicBezTo>
                  <a:cubicBezTo>
                    <a:pt x="688" y="627"/>
                    <a:pt x="606" y="730"/>
                    <a:pt x="536" y="829"/>
                  </a:cubicBezTo>
                  <a:cubicBezTo>
                    <a:pt x="418" y="825"/>
                    <a:pt x="286" y="878"/>
                    <a:pt x="193" y="971"/>
                  </a:cubicBezTo>
                  <a:cubicBezTo>
                    <a:pt x="24" y="1141"/>
                    <a:pt x="24" y="1141"/>
                    <a:pt x="24" y="1141"/>
                  </a:cubicBezTo>
                  <a:cubicBezTo>
                    <a:pt x="4" y="1160"/>
                    <a:pt x="0" y="1190"/>
                    <a:pt x="14" y="1213"/>
                  </a:cubicBezTo>
                  <a:cubicBezTo>
                    <a:pt x="28" y="1237"/>
                    <a:pt x="55" y="1248"/>
                    <a:pt x="82" y="1241"/>
                  </a:cubicBezTo>
                  <a:cubicBezTo>
                    <a:pt x="121" y="1231"/>
                    <a:pt x="185" y="1218"/>
                    <a:pt x="246" y="1216"/>
                  </a:cubicBezTo>
                  <a:cubicBezTo>
                    <a:pt x="269" y="1214"/>
                    <a:pt x="288" y="1215"/>
                    <a:pt x="303" y="1216"/>
                  </a:cubicBezTo>
                  <a:cubicBezTo>
                    <a:pt x="266" y="1288"/>
                    <a:pt x="237" y="1348"/>
                    <a:pt x="227" y="1363"/>
                  </a:cubicBezTo>
                  <a:cubicBezTo>
                    <a:pt x="212" y="1387"/>
                    <a:pt x="216" y="1418"/>
                    <a:pt x="236" y="1438"/>
                  </a:cubicBezTo>
                  <a:cubicBezTo>
                    <a:pt x="334" y="1536"/>
                    <a:pt x="334" y="1536"/>
                    <a:pt x="334" y="1536"/>
                  </a:cubicBezTo>
                  <a:cubicBezTo>
                    <a:pt x="191" y="1731"/>
                    <a:pt x="189" y="1831"/>
                    <a:pt x="189" y="1845"/>
                  </a:cubicBezTo>
                  <a:cubicBezTo>
                    <a:pt x="190" y="1875"/>
                    <a:pt x="214" y="1903"/>
                    <a:pt x="252" y="1903"/>
                  </a:cubicBezTo>
                  <a:cubicBezTo>
                    <a:pt x="286" y="1903"/>
                    <a:pt x="382" y="1889"/>
                    <a:pt x="557" y="1759"/>
                  </a:cubicBezTo>
                  <a:cubicBezTo>
                    <a:pt x="660" y="1862"/>
                    <a:pt x="660" y="1862"/>
                    <a:pt x="660" y="1862"/>
                  </a:cubicBezTo>
                  <a:cubicBezTo>
                    <a:pt x="680" y="1882"/>
                    <a:pt x="711" y="1885"/>
                    <a:pt x="735" y="1870"/>
                  </a:cubicBezTo>
                  <a:cubicBezTo>
                    <a:pt x="751" y="1860"/>
                    <a:pt x="808" y="1832"/>
                    <a:pt x="876" y="1797"/>
                  </a:cubicBezTo>
                  <a:cubicBezTo>
                    <a:pt x="877" y="1848"/>
                    <a:pt x="870" y="1922"/>
                    <a:pt x="855" y="2023"/>
                  </a:cubicBezTo>
                  <a:cubicBezTo>
                    <a:pt x="847" y="2080"/>
                    <a:pt x="916" y="2115"/>
                    <a:pt x="957" y="2074"/>
                  </a:cubicBezTo>
                  <a:cubicBezTo>
                    <a:pt x="1127" y="1905"/>
                    <a:pt x="1127" y="1905"/>
                    <a:pt x="1127" y="1905"/>
                  </a:cubicBezTo>
                  <a:cubicBezTo>
                    <a:pt x="1214" y="1817"/>
                    <a:pt x="1265" y="1687"/>
                    <a:pt x="1261" y="1565"/>
                  </a:cubicBezTo>
                  <a:cubicBezTo>
                    <a:pt x="1366" y="1492"/>
                    <a:pt x="1475" y="1406"/>
                    <a:pt x="1576" y="1306"/>
                  </a:cubicBezTo>
                  <a:cubicBezTo>
                    <a:pt x="1913" y="976"/>
                    <a:pt x="2097" y="574"/>
                    <a:pt x="2045" y="106"/>
                  </a:cubicBezTo>
                  <a:close/>
                  <a:moveTo>
                    <a:pt x="1930" y="167"/>
                  </a:moveTo>
                  <a:cubicBezTo>
                    <a:pt x="1940" y="297"/>
                    <a:pt x="1930" y="422"/>
                    <a:pt x="1900" y="544"/>
                  </a:cubicBezTo>
                  <a:cubicBezTo>
                    <a:pt x="1826" y="520"/>
                    <a:pt x="1754" y="475"/>
                    <a:pt x="1689" y="409"/>
                  </a:cubicBezTo>
                  <a:cubicBezTo>
                    <a:pt x="1623" y="344"/>
                    <a:pt x="1577" y="271"/>
                    <a:pt x="1554" y="197"/>
                  </a:cubicBezTo>
                  <a:cubicBezTo>
                    <a:pt x="1675" y="168"/>
                    <a:pt x="1801" y="158"/>
                    <a:pt x="1930" y="167"/>
                  </a:cubicBezTo>
                  <a:close/>
                  <a:moveTo>
                    <a:pt x="239" y="1096"/>
                  </a:moveTo>
                  <a:cubicBezTo>
                    <a:pt x="278" y="1056"/>
                    <a:pt x="278" y="1056"/>
                    <a:pt x="278" y="1056"/>
                  </a:cubicBezTo>
                  <a:cubicBezTo>
                    <a:pt x="326" y="1008"/>
                    <a:pt x="388" y="974"/>
                    <a:pt x="450" y="958"/>
                  </a:cubicBezTo>
                  <a:cubicBezTo>
                    <a:pt x="418" y="1010"/>
                    <a:pt x="389" y="1059"/>
                    <a:pt x="364" y="1104"/>
                  </a:cubicBezTo>
                  <a:cubicBezTo>
                    <a:pt x="324" y="1095"/>
                    <a:pt x="281" y="1094"/>
                    <a:pt x="239" y="1096"/>
                  </a:cubicBezTo>
                  <a:close/>
                  <a:moveTo>
                    <a:pt x="352" y="1385"/>
                  </a:moveTo>
                  <a:cubicBezTo>
                    <a:pt x="365" y="1359"/>
                    <a:pt x="381" y="1327"/>
                    <a:pt x="410" y="1272"/>
                  </a:cubicBezTo>
                  <a:cubicBezTo>
                    <a:pt x="489" y="1351"/>
                    <a:pt x="489" y="1351"/>
                    <a:pt x="489" y="1351"/>
                  </a:cubicBezTo>
                  <a:cubicBezTo>
                    <a:pt x="459" y="1383"/>
                    <a:pt x="433" y="1413"/>
                    <a:pt x="409" y="1441"/>
                  </a:cubicBezTo>
                  <a:lnTo>
                    <a:pt x="352" y="1385"/>
                  </a:lnTo>
                  <a:close/>
                  <a:moveTo>
                    <a:pt x="646" y="1362"/>
                  </a:moveTo>
                  <a:cubicBezTo>
                    <a:pt x="689" y="1318"/>
                    <a:pt x="731" y="1310"/>
                    <a:pt x="783" y="1309"/>
                  </a:cubicBezTo>
                  <a:cubicBezTo>
                    <a:pt x="782" y="1360"/>
                    <a:pt x="774" y="1403"/>
                    <a:pt x="730" y="1446"/>
                  </a:cubicBezTo>
                  <a:cubicBezTo>
                    <a:pt x="544" y="1633"/>
                    <a:pt x="416" y="1716"/>
                    <a:pt x="340" y="1753"/>
                  </a:cubicBezTo>
                  <a:cubicBezTo>
                    <a:pt x="378" y="1675"/>
                    <a:pt x="461" y="1546"/>
                    <a:pt x="646" y="1362"/>
                  </a:cubicBezTo>
                  <a:close/>
                  <a:moveTo>
                    <a:pt x="713" y="1745"/>
                  </a:moveTo>
                  <a:cubicBezTo>
                    <a:pt x="651" y="1684"/>
                    <a:pt x="651" y="1684"/>
                    <a:pt x="651" y="1684"/>
                  </a:cubicBezTo>
                  <a:cubicBezTo>
                    <a:pt x="679" y="1660"/>
                    <a:pt x="709" y="1633"/>
                    <a:pt x="741" y="1603"/>
                  </a:cubicBezTo>
                  <a:cubicBezTo>
                    <a:pt x="825" y="1688"/>
                    <a:pt x="825" y="1688"/>
                    <a:pt x="825" y="1688"/>
                  </a:cubicBezTo>
                  <a:cubicBezTo>
                    <a:pt x="770" y="1717"/>
                    <a:pt x="746" y="1728"/>
                    <a:pt x="713" y="1745"/>
                  </a:cubicBezTo>
                  <a:close/>
                  <a:moveTo>
                    <a:pt x="1042" y="1820"/>
                  </a:moveTo>
                  <a:cubicBezTo>
                    <a:pt x="994" y="1868"/>
                    <a:pt x="994" y="1868"/>
                    <a:pt x="994" y="1868"/>
                  </a:cubicBezTo>
                  <a:cubicBezTo>
                    <a:pt x="998" y="1810"/>
                    <a:pt x="996" y="1767"/>
                    <a:pt x="991" y="1734"/>
                  </a:cubicBezTo>
                  <a:cubicBezTo>
                    <a:pt x="1035" y="1710"/>
                    <a:pt x="1083" y="1681"/>
                    <a:pt x="1133" y="1650"/>
                  </a:cubicBezTo>
                  <a:cubicBezTo>
                    <a:pt x="1119" y="1713"/>
                    <a:pt x="1087" y="1775"/>
                    <a:pt x="1042" y="1820"/>
                  </a:cubicBezTo>
                  <a:close/>
                  <a:moveTo>
                    <a:pt x="934" y="1627"/>
                  </a:moveTo>
                  <a:cubicBezTo>
                    <a:pt x="826" y="1519"/>
                    <a:pt x="826" y="1519"/>
                    <a:pt x="826" y="1519"/>
                  </a:cubicBezTo>
                  <a:cubicBezTo>
                    <a:pt x="906" y="1432"/>
                    <a:pt x="903" y="1347"/>
                    <a:pt x="903" y="1249"/>
                  </a:cubicBezTo>
                  <a:cubicBezTo>
                    <a:pt x="903" y="1216"/>
                    <a:pt x="876" y="1189"/>
                    <a:pt x="843" y="1189"/>
                  </a:cubicBezTo>
                  <a:cubicBezTo>
                    <a:pt x="751" y="1189"/>
                    <a:pt x="662" y="1184"/>
                    <a:pt x="573" y="1266"/>
                  </a:cubicBezTo>
                  <a:cubicBezTo>
                    <a:pt x="470" y="1163"/>
                    <a:pt x="470" y="1163"/>
                    <a:pt x="470" y="1163"/>
                  </a:cubicBezTo>
                  <a:cubicBezTo>
                    <a:pt x="750" y="671"/>
                    <a:pt x="1075" y="359"/>
                    <a:pt x="1439" y="231"/>
                  </a:cubicBezTo>
                  <a:cubicBezTo>
                    <a:pt x="1468" y="325"/>
                    <a:pt x="1524" y="414"/>
                    <a:pt x="1604" y="494"/>
                  </a:cubicBezTo>
                  <a:cubicBezTo>
                    <a:pt x="1683" y="574"/>
                    <a:pt x="1773" y="630"/>
                    <a:pt x="1865" y="659"/>
                  </a:cubicBezTo>
                  <a:cubicBezTo>
                    <a:pt x="1736" y="1021"/>
                    <a:pt x="1425" y="1345"/>
                    <a:pt x="934" y="162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" name="Freeform 29">
              <a:extLst>
                <a:ext uri="{FF2B5EF4-FFF2-40B4-BE49-F238E27FC236}">
                  <a16:creationId xmlns:a16="http://schemas.microsoft.com/office/drawing/2014/main" id="{B77E6BAF-7C32-8ED2-1369-6E17D8D4A4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01850" y="901700"/>
              <a:ext cx="1416050" cy="1412875"/>
            </a:xfrm>
            <a:custGeom>
              <a:avLst/>
              <a:gdLst>
                <a:gd name="T0" fmla="*/ 541 w 658"/>
                <a:gd name="T1" fmla="*/ 117 h 658"/>
                <a:gd name="T2" fmla="*/ 117 w 658"/>
                <a:gd name="T3" fmla="*/ 117 h 658"/>
                <a:gd name="T4" fmla="*/ 117 w 658"/>
                <a:gd name="T5" fmla="*/ 541 h 658"/>
                <a:gd name="T6" fmla="*/ 541 w 658"/>
                <a:gd name="T7" fmla="*/ 541 h 658"/>
                <a:gd name="T8" fmla="*/ 541 w 658"/>
                <a:gd name="T9" fmla="*/ 117 h 658"/>
                <a:gd name="T10" fmla="*/ 456 w 658"/>
                <a:gd name="T11" fmla="*/ 456 h 658"/>
                <a:gd name="T12" fmla="*/ 201 w 658"/>
                <a:gd name="T13" fmla="*/ 456 h 658"/>
                <a:gd name="T14" fmla="*/ 201 w 658"/>
                <a:gd name="T15" fmla="*/ 202 h 658"/>
                <a:gd name="T16" fmla="*/ 456 w 658"/>
                <a:gd name="T17" fmla="*/ 202 h 658"/>
                <a:gd name="T18" fmla="*/ 456 w 658"/>
                <a:gd name="T19" fmla="*/ 456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8" h="658">
                  <a:moveTo>
                    <a:pt x="541" y="117"/>
                  </a:moveTo>
                  <a:cubicBezTo>
                    <a:pt x="424" y="0"/>
                    <a:pt x="233" y="0"/>
                    <a:pt x="117" y="117"/>
                  </a:cubicBezTo>
                  <a:cubicBezTo>
                    <a:pt x="0" y="234"/>
                    <a:pt x="0" y="424"/>
                    <a:pt x="117" y="541"/>
                  </a:cubicBezTo>
                  <a:cubicBezTo>
                    <a:pt x="233" y="658"/>
                    <a:pt x="424" y="658"/>
                    <a:pt x="541" y="541"/>
                  </a:cubicBezTo>
                  <a:cubicBezTo>
                    <a:pt x="658" y="424"/>
                    <a:pt x="658" y="234"/>
                    <a:pt x="541" y="117"/>
                  </a:cubicBezTo>
                  <a:close/>
                  <a:moveTo>
                    <a:pt x="456" y="456"/>
                  </a:moveTo>
                  <a:cubicBezTo>
                    <a:pt x="386" y="527"/>
                    <a:pt x="272" y="527"/>
                    <a:pt x="201" y="456"/>
                  </a:cubicBezTo>
                  <a:cubicBezTo>
                    <a:pt x="131" y="386"/>
                    <a:pt x="131" y="272"/>
                    <a:pt x="201" y="202"/>
                  </a:cubicBezTo>
                  <a:cubicBezTo>
                    <a:pt x="272" y="132"/>
                    <a:pt x="386" y="132"/>
                    <a:pt x="456" y="202"/>
                  </a:cubicBezTo>
                  <a:cubicBezTo>
                    <a:pt x="526" y="272"/>
                    <a:pt x="526" y="386"/>
                    <a:pt x="456" y="45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03F9476-5D4A-B1EB-F105-6477A7AC9A95}"/>
              </a:ext>
            </a:extLst>
          </p:cNvPr>
          <p:cNvGrpSpPr/>
          <p:nvPr/>
        </p:nvGrpSpPr>
        <p:grpSpPr>
          <a:xfrm>
            <a:off x="3612066" y="3691887"/>
            <a:ext cx="265272" cy="294982"/>
            <a:chOff x="7658100" y="-708025"/>
            <a:chExt cx="3954463" cy="4397375"/>
          </a:xfrm>
          <a:solidFill>
            <a:schemeClr val="bg1"/>
          </a:solidFill>
        </p:grpSpPr>
        <p:sp>
          <p:nvSpPr>
            <p:cNvPr id="71" name="Freeform 33">
              <a:extLst>
                <a:ext uri="{FF2B5EF4-FFF2-40B4-BE49-F238E27FC236}">
                  <a16:creationId xmlns:a16="http://schemas.microsoft.com/office/drawing/2014/main" id="{6EB2D457-8D8F-4E81-A962-7DD348E24F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58100" y="-708025"/>
              <a:ext cx="3954463" cy="4397375"/>
            </a:xfrm>
            <a:custGeom>
              <a:avLst/>
              <a:gdLst>
                <a:gd name="T0" fmla="*/ 1716 w 1836"/>
                <a:gd name="T1" fmla="*/ 844 h 2048"/>
                <a:gd name="T2" fmla="*/ 1836 w 1836"/>
                <a:gd name="T3" fmla="*/ 551 h 2048"/>
                <a:gd name="T4" fmla="*/ 1476 w 1836"/>
                <a:gd name="T5" fmla="*/ 0 h 2048"/>
                <a:gd name="T6" fmla="*/ 336 w 1836"/>
                <a:gd name="T7" fmla="*/ 124 h 2048"/>
                <a:gd name="T8" fmla="*/ 143 w 1836"/>
                <a:gd name="T9" fmla="*/ 194 h 2048"/>
                <a:gd name="T10" fmla="*/ 419 w 1836"/>
                <a:gd name="T11" fmla="*/ 989 h 2048"/>
                <a:gd name="T12" fmla="*/ 396 w 1836"/>
                <a:gd name="T13" fmla="*/ 1599 h 2048"/>
                <a:gd name="T14" fmla="*/ 36 w 1836"/>
                <a:gd name="T15" fmla="*/ 1684 h 2048"/>
                <a:gd name="T16" fmla="*/ 1836 w 1836"/>
                <a:gd name="T17" fmla="*/ 2048 h 2048"/>
                <a:gd name="T18" fmla="*/ 1561 w 1836"/>
                <a:gd name="T19" fmla="*/ 1684 h 2048"/>
                <a:gd name="T20" fmla="*/ 1476 w 1836"/>
                <a:gd name="T21" fmla="*/ 1144 h 2048"/>
                <a:gd name="T22" fmla="*/ 881 w 1836"/>
                <a:gd name="T23" fmla="*/ 607 h 2048"/>
                <a:gd name="T24" fmla="*/ 1476 w 1836"/>
                <a:gd name="T25" fmla="*/ 484 h 2048"/>
                <a:gd name="T26" fmla="*/ 1549 w 1836"/>
                <a:gd name="T27" fmla="*/ 844 h 2048"/>
                <a:gd name="T28" fmla="*/ 1596 w 1836"/>
                <a:gd name="T29" fmla="*/ 963 h 2048"/>
                <a:gd name="T30" fmla="*/ 1643 w 1836"/>
                <a:gd name="T31" fmla="*/ 724 h 2048"/>
                <a:gd name="T32" fmla="*/ 1699 w 1836"/>
                <a:gd name="T33" fmla="*/ 604 h 2048"/>
                <a:gd name="T34" fmla="*/ 1643 w 1836"/>
                <a:gd name="T35" fmla="*/ 724 h 2048"/>
                <a:gd name="T36" fmla="*/ 1716 w 1836"/>
                <a:gd name="T37" fmla="*/ 484 h 2048"/>
                <a:gd name="T38" fmla="*/ 1596 w 1836"/>
                <a:gd name="T39" fmla="*/ 120 h 2048"/>
                <a:gd name="T40" fmla="*/ 1716 w 1836"/>
                <a:gd name="T41" fmla="*/ 1804 h 2048"/>
                <a:gd name="T42" fmla="*/ 156 w 1836"/>
                <a:gd name="T43" fmla="*/ 1928 h 2048"/>
                <a:gd name="T44" fmla="*/ 361 w 1836"/>
                <a:gd name="T45" fmla="*/ 1804 h 2048"/>
                <a:gd name="T46" fmla="*/ 1391 w 1836"/>
                <a:gd name="T47" fmla="*/ 1684 h 2048"/>
                <a:gd name="T48" fmla="*/ 1716 w 1836"/>
                <a:gd name="T49" fmla="*/ 1804 h 2048"/>
                <a:gd name="T50" fmla="*/ 1356 w 1836"/>
                <a:gd name="T51" fmla="*/ 1564 h 2048"/>
                <a:gd name="T52" fmla="*/ 516 w 1836"/>
                <a:gd name="T53" fmla="*/ 1144 h 2048"/>
                <a:gd name="T54" fmla="*/ 1356 w 1836"/>
                <a:gd name="T55" fmla="*/ 1144 h 2048"/>
                <a:gd name="T56" fmla="*/ 198 w 1836"/>
                <a:gd name="T57" fmla="*/ 540 h 2048"/>
                <a:gd name="T58" fmla="*/ 474 w 1836"/>
                <a:gd name="T59" fmla="*/ 308 h 2048"/>
                <a:gd name="T60" fmla="*/ 473 w 1836"/>
                <a:gd name="T61" fmla="*/ 867 h 2048"/>
                <a:gd name="T62" fmla="*/ 577 w 1836"/>
                <a:gd name="T63" fmla="*/ 244 h 2048"/>
                <a:gd name="T64" fmla="*/ 1476 w 1836"/>
                <a:gd name="T65" fmla="*/ 364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36" h="2048">
                  <a:moveTo>
                    <a:pt x="1716" y="963"/>
                  </a:moveTo>
                  <a:cubicBezTo>
                    <a:pt x="1716" y="844"/>
                    <a:pt x="1716" y="844"/>
                    <a:pt x="1716" y="844"/>
                  </a:cubicBezTo>
                  <a:cubicBezTo>
                    <a:pt x="1763" y="844"/>
                    <a:pt x="1763" y="844"/>
                    <a:pt x="1763" y="844"/>
                  </a:cubicBezTo>
                  <a:cubicBezTo>
                    <a:pt x="1836" y="551"/>
                    <a:pt x="1836" y="551"/>
                    <a:pt x="1836" y="551"/>
                  </a:cubicBezTo>
                  <a:cubicBezTo>
                    <a:pt x="1836" y="0"/>
                    <a:pt x="1836" y="0"/>
                    <a:pt x="1836" y="0"/>
                  </a:cubicBezTo>
                  <a:cubicBezTo>
                    <a:pt x="1476" y="0"/>
                    <a:pt x="1476" y="0"/>
                    <a:pt x="1476" y="0"/>
                  </a:cubicBezTo>
                  <a:cubicBezTo>
                    <a:pt x="1476" y="124"/>
                    <a:pt x="1476" y="124"/>
                    <a:pt x="1476" y="124"/>
                  </a:cubicBezTo>
                  <a:cubicBezTo>
                    <a:pt x="336" y="124"/>
                    <a:pt x="336" y="124"/>
                    <a:pt x="336" y="124"/>
                  </a:cubicBezTo>
                  <a:cubicBezTo>
                    <a:pt x="336" y="124"/>
                    <a:pt x="336" y="124"/>
                    <a:pt x="336" y="124"/>
                  </a:cubicBezTo>
                  <a:cubicBezTo>
                    <a:pt x="265" y="124"/>
                    <a:pt x="198" y="148"/>
                    <a:pt x="143" y="194"/>
                  </a:cubicBezTo>
                  <a:cubicBezTo>
                    <a:pt x="16" y="301"/>
                    <a:pt x="0" y="490"/>
                    <a:pt x="106" y="617"/>
                  </a:cubicBezTo>
                  <a:cubicBezTo>
                    <a:pt x="419" y="989"/>
                    <a:pt x="419" y="989"/>
                    <a:pt x="419" y="989"/>
                  </a:cubicBezTo>
                  <a:cubicBezTo>
                    <a:pt x="404" y="1038"/>
                    <a:pt x="396" y="1090"/>
                    <a:pt x="396" y="1144"/>
                  </a:cubicBezTo>
                  <a:cubicBezTo>
                    <a:pt x="396" y="1599"/>
                    <a:pt x="396" y="1599"/>
                    <a:pt x="396" y="1599"/>
                  </a:cubicBezTo>
                  <a:cubicBezTo>
                    <a:pt x="311" y="1684"/>
                    <a:pt x="311" y="1684"/>
                    <a:pt x="311" y="1684"/>
                  </a:cubicBezTo>
                  <a:cubicBezTo>
                    <a:pt x="36" y="1684"/>
                    <a:pt x="36" y="1684"/>
                    <a:pt x="36" y="1684"/>
                  </a:cubicBezTo>
                  <a:cubicBezTo>
                    <a:pt x="36" y="2048"/>
                    <a:pt x="36" y="2048"/>
                    <a:pt x="36" y="2048"/>
                  </a:cubicBezTo>
                  <a:cubicBezTo>
                    <a:pt x="1836" y="2048"/>
                    <a:pt x="1836" y="2048"/>
                    <a:pt x="1836" y="2048"/>
                  </a:cubicBezTo>
                  <a:cubicBezTo>
                    <a:pt x="1836" y="1684"/>
                    <a:pt x="1836" y="1684"/>
                    <a:pt x="1836" y="1684"/>
                  </a:cubicBezTo>
                  <a:cubicBezTo>
                    <a:pt x="1561" y="1684"/>
                    <a:pt x="1561" y="1684"/>
                    <a:pt x="1561" y="1684"/>
                  </a:cubicBezTo>
                  <a:cubicBezTo>
                    <a:pt x="1476" y="1599"/>
                    <a:pt x="1476" y="1599"/>
                    <a:pt x="1476" y="1599"/>
                  </a:cubicBezTo>
                  <a:cubicBezTo>
                    <a:pt x="1476" y="1144"/>
                    <a:pt x="1476" y="1144"/>
                    <a:pt x="1476" y="1144"/>
                  </a:cubicBezTo>
                  <a:cubicBezTo>
                    <a:pt x="1476" y="846"/>
                    <a:pt x="1234" y="604"/>
                    <a:pt x="936" y="604"/>
                  </a:cubicBezTo>
                  <a:cubicBezTo>
                    <a:pt x="917" y="604"/>
                    <a:pt x="899" y="605"/>
                    <a:pt x="881" y="607"/>
                  </a:cubicBezTo>
                  <a:cubicBezTo>
                    <a:pt x="778" y="484"/>
                    <a:pt x="778" y="484"/>
                    <a:pt x="778" y="484"/>
                  </a:cubicBezTo>
                  <a:cubicBezTo>
                    <a:pt x="1476" y="484"/>
                    <a:pt x="1476" y="484"/>
                    <a:pt x="1476" y="484"/>
                  </a:cubicBezTo>
                  <a:cubicBezTo>
                    <a:pt x="1476" y="551"/>
                    <a:pt x="1476" y="551"/>
                    <a:pt x="1476" y="551"/>
                  </a:cubicBezTo>
                  <a:cubicBezTo>
                    <a:pt x="1549" y="844"/>
                    <a:pt x="1549" y="844"/>
                    <a:pt x="1549" y="844"/>
                  </a:cubicBezTo>
                  <a:cubicBezTo>
                    <a:pt x="1596" y="844"/>
                    <a:pt x="1596" y="844"/>
                    <a:pt x="1596" y="844"/>
                  </a:cubicBezTo>
                  <a:cubicBezTo>
                    <a:pt x="1596" y="963"/>
                    <a:pt x="1596" y="963"/>
                    <a:pt x="1596" y="963"/>
                  </a:cubicBezTo>
                  <a:lnTo>
                    <a:pt x="1716" y="963"/>
                  </a:lnTo>
                  <a:close/>
                  <a:moveTo>
                    <a:pt x="1643" y="724"/>
                  </a:moveTo>
                  <a:cubicBezTo>
                    <a:pt x="1613" y="604"/>
                    <a:pt x="1613" y="604"/>
                    <a:pt x="1613" y="604"/>
                  </a:cubicBezTo>
                  <a:cubicBezTo>
                    <a:pt x="1699" y="604"/>
                    <a:pt x="1699" y="604"/>
                    <a:pt x="1699" y="604"/>
                  </a:cubicBezTo>
                  <a:cubicBezTo>
                    <a:pt x="1669" y="724"/>
                    <a:pt x="1669" y="724"/>
                    <a:pt x="1669" y="724"/>
                  </a:cubicBezTo>
                  <a:lnTo>
                    <a:pt x="1643" y="724"/>
                  </a:lnTo>
                  <a:close/>
                  <a:moveTo>
                    <a:pt x="1716" y="120"/>
                  </a:moveTo>
                  <a:cubicBezTo>
                    <a:pt x="1716" y="484"/>
                    <a:pt x="1716" y="484"/>
                    <a:pt x="1716" y="484"/>
                  </a:cubicBezTo>
                  <a:cubicBezTo>
                    <a:pt x="1596" y="484"/>
                    <a:pt x="1596" y="484"/>
                    <a:pt x="1596" y="484"/>
                  </a:cubicBezTo>
                  <a:cubicBezTo>
                    <a:pt x="1596" y="120"/>
                    <a:pt x="1596" y="120"/>
                    <a:pt x="1596" y="120"/>
                  </a:cubicBezTo>
                  <a:lnTo>
                    <a:pt x="1716" y="120"/>
                  </a:lnTo>
                  <a:close/>
                  <a:moveTo>
                    <a:pt x="1716" y="1804"/>
                  </a:moveTo>
                  <a:cubicBezTo>
                    <a:pt x="1716" y="1928"/>
                    <a:pt x="1716" y="1928"/>
                    <a:pt x="1716" y="1928"/>
                  </a:cubicBezTo>
                  <a:cubicBezTo>
                    <a:pt x="156" y="1928"/>
                    <a:pt x="156" y="1928"/>
                    <a:pt x="156" y="1928"/>
                  </a:cubicBezTo>
                  <a:cubicBezTo>
                    <a:pt x="156" y="1804"/>
                    <a:pt x="156" y="1804"/>
                    <a:pt x="156" y="1804"/>
                  </a:cubicBezTo>
                  <a:cubicBezTo>
                    <a:pt x="361" y="1804"/>
                    <a:pt x="361" y="1804"/>
                    <a:pt x="361" y="1804"/>
                  </a:cubicBezTo>
                  <a:cubicBezTo>
                    <a:pt x="481" y="1684"/>
                    <a:pt x="481" y="1684"/>
                    <a:pt x="481" y="1684"/>
                  </a:cubicBezTo>
                  <a:cubicBezTo>
                    <a:pt x="1391" y="1684"/>
                    <a:pt x="1391" y="1684"/>
                    <a:pt x="1391" y="1684"/>
                  </a:cubicBezTo>
                  <a:cubicBezTo>
                    <a:pt x="1511" y="1804"/>
                    <a:pt x="1511" y="1804"/>
                    <a:pt x="1511" y="1804"/>
                  </a:cubicBezTo>
                  <a:lnTo>
                    <a:pt x="1716" y="1804"/>
                  </a:lnTo>
                  <a:close/>
                  <a:moveTo>
                    <a:pt x="1356" y="1144"/>
                  </a:moveTo>
                  <a:cubicBezTo>
                    <a:pt x="1356" y="1564"/>
                    <a:pt x="1356" y="1564"/>
                    <a:pt x="1356" y="1564"/>
                  </a:cubicBezTo>
                  <a:cubicBezTo>
                    <a:pt x="516" y="1564"/>
                    <a:pt x="516" y="1564"/>
                    <a:pt x="516" y="1564"/>
                  </a:cubicBezTo>
                  <a:cubicBezTo>
                    <a:pt x="516" y="1144"/>
                    <a:pt x="516" y="1144"/>
                    <a:pt x="516" y="1144"/>
                  </a:cubicBezTo>
                  <a:cubicBezTo>
                    <a:pt x="516" y="912"/>
                    <a:pt x="704" y="724"/>
                    <a:pt x="936" y="724"/>
                  </a:cubicBezTo>
                  <a:cubicBezTo>
                    <a:pt x="1168" y="724"/>
                    <a:pt x="1356" y="912"/>
                    <a:pt x="1356" y="1144"/>
                  </a:cubicBezTo>
                  <a:close/>
                  <a:moveTo>
                    <a:pt x="473" y="867"/>
                  </a:moveTo>
                  <a:cubicBezTo>
                    <a:pt x="198" y="540"/>
                    <a:pt x="198" y="540"/>
                    <a:pt x="198" y="540"/>
                  </a:cubicBezTo>
                  <a:cubicBezTo>
                    <a:pt x="134" y="464"/>
                    <a:pt x="144" y="350"/>
                    <a:pt x="220" y="286"/>
                  </a:cubicBezTo>
                  <a:cubicBezTo>
                    <a:pt x="297" y="222"/>
                    <a:pt x="410" y="232"/>
                    <a:pt x="474" y="308"/>
                  </a:cubicBezTo>
                  <a:cubicBezTo>
                    <a:pt x="750" y="637"/>
                    <a:pt x="750" y="637"/>
                    <a:pt x="750" y="637"/>
                  </a:cubicBezTo>
                  <a:cubicBezTo>
                    <a:pt x="633" y="680"/>
                    <a:pt x="536" y="762"/>
                    <a:pt x="473" y="867"/>
                  </a:cubicBezTo>
                  <a:close/>
                  <a:moveTo>
                    <a:pt x="677" y="364"/>
                  </a:moveTo>
                  <a:cubicBezTo>
                    <a:pt x="577" y="244"/>
                    <a:pt x="577" y="244"/>
                    <a:pt x="577" y="244"/>
                  </a:cubicBezTo>
                  <a:cubicBezTo>
                    <a:pt x="1476" y="244"/>
                    <a:pt x="1476" y="244"/>
                    <a:pt x="1476" y="244"/>
                  </a:cubicBezTo>
                  <a:cubicBezTo>
                    <a:pt x="1476" y="364"/>
                    <a:pt x="1476" y="364"/>
                    <a:pt x="1476" y="364"/>
                  </a:cubicBezTo>
                  <a:lnTo>
                    <a:pt x="677" y="36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" name="Freeform 34">
              <a:extLst>
                <a:ext uri="{FF2B5EF4-FFF2-40B4-BE49-F238E27FC236}">
                  <a16:creationId xmlns:a16="http://schemas.microsoft.com/office/drawing/2014/main" id="{8F587E37-3BF2-FD14-1C95-E15ABCBF00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64613" y="1041400"/>
              <a:ext cx="1417638" cy="1412875"/>
            </a:xfrm>
            <a:custGeom>
              <a:avLst/>
              <a:gdLst>
                <a:gd name="T0" fmla="*/ 117 w 658"/>
                <a:gd name="T1" fmla="*/ 541 h 658"/>
                <a:gd name="T2" fmla="*/ 541 w 658"/>
                <a:gd name="T3" fmla="*/ 541 h 658"/>
                <a:gd name="T4" fmla="*/ 541 w 658"/>
                <a:gd name="T5" fmla="*/ 117 h 658"/>
                <a:gd name="T6" fmla="*/ 117 w 658"/>
                <a:gd name="T7" fmla="*/ 117 h 658"/>
                <a:gd name="T8" fmla="*/ 117 w 658"/>
                <a:gd name="T9" fmla="*/ 541 h 658"/>
                <a:gd name="T10" fmla="*/ 202 w 658"/>
                <a:gd name="T11" fmla="*/ 456 h 658"/>
                <a:gd name="T12" fmla="*/ 167 w 658"/>
                <a:gd name="T13" fmla="*/ 251 h 658"/>
                <a:gd name="T14" fmla="*/ 407 w 658"/>
                <a:gd name="T15" fmla="*/ 491 h 658"/>
                <a:gd name="T16" fmla="*/ 202 w 658"/>
                <a:gd name="T17" fmla="*/ 456 h 658"/>
                <a:gd name="T18" fmla="*/ 456 w 658"/>
                <a:gd name="T19" fmla="*/ 202 h 658"/>
                <a:gd name="T20" fmla="*/ 491 w 658"/>
                <a:gd name="T21" fmla="*/ 407 h 658"/>
                <a:gd name="T22" fmla="*/ 251 w 658"/>
                <a:gd name="T23" fmla="*/ 167 h 658"/>
                <a:gd name="T24" fmla="*/ 456 w 658"/>
                <a:gd name="T25" fmla="*/ 202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8" h="658">
                  <a:moveTo>
                    <a:pt x="117" y="541"/>
                  </a:moveTo>
                  <a:cubicBezTo>
                    <a:pt x="234" y="658"/>
                    <a:pt x="424" y="658"/>
                    <a:pt x="541" y="541"/>
                  </a:cubicBezTo>
                  <a:cubicBezTo>
                    <a:pt x="658" y="424"/>
                    <a:pt x="658" y="234"/>
                    <a:pt x="541" y="117"/>
                  </a:cubicBezTo>
                  <a:cubicBezTo>
                    <a:pt x="424" y="0"/>
                    <a:pt x="234" y="0"/>
                    <a:pt x="117" y="117"/>
                  </a:cubicBezTo>
                  <a:cubicBezTo>
                    <a:pt x="0" y="234"/>
                    <a:pt x="0" y="424"/>
                    <a:pt x="117" y="541"/>
                  </a:cubicBezTo>
                  <a:close/>
                  <a:moveTo>
                    <a:pt x="202" y="456"/>
                  </a:moveTo>
                  <a:cubicBezTo>
                    <a:pt x="146" y="401"/>
                    <a:pt x="135" y="318"/>
                    <a:pt x="167" y="251"/>
                  </a:cubicBezTo>
                  <a:cubicBezTo>
                    <a:pt x="407" y="491"/>
                    <a:pt x="407" y="491"/>
                    <a:pt x="407" y="491"/>
                  </a:cubicBezTo>
                  <a:cubicBezTo>
                    <a:pt x="340" y="523"/>
                    <a:pt x="257" y="512"/>
                    <a:pt x="202" y="456"/>
                  </a:cubicBezTo>
                  <a:close/>
                  <a:moveTo>
                    <a:pt x="456" y="202"/>
                  </a:moveTo>
                  <a:cubicBezTo>
                    <a:pt x="512" y="257"/>
                    <a:pt x="523" y="340"/>
                    <a:pt x="491" y="407"/>
                  </a:cubicBezTo>
                  <a:cubicBezTo>
                    <a:pt x="251" y="167"/>
                    <a:pt x="251" y="167"/>
                    <a:pt x="251" y="167"/>
                  </a:cubicBezTo>
                  <a:cubicBezTo>
                    <a:pt x="319" y="135"/>
                    <a:pt x="401" y="147"/>
                    <a:pt x="456" y="20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" name="Freeform 35">
              <a:extLst>
                <a:ext uri="{FF2B5EF4-FFF2-40B4-BE49-F238E27FC236}">
                  <a16:creationId xmlns:a16="http://schemas.microsoft.com/office/drawing/2014/main" id="{F7658461-37E4-F8E8-94D4-711212A3B49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7850" y="20638"/>
              <a:ext cx="366713" cy="363538"/>
            </a:xfrm>
            <a:custGeom>
              <a:avLst/>
              <a:gdLst>
                <a:gd name="T0" fmla="*/ 116 w 231"/>
                <a:gd name="T1" fmla="*/ 229 h 229"/>
                <a:gd name="T2" fmla="*/ 0 w 231"/>
                <a:gd name="T3" fmla="*/ 115 h 229"/>
                <a:gd name="T4" fmla="*/ 116 w 231"/>
                <a:gd name="T5" fmla="*/ 0 h 229"/>
                <a:gd name="T6" fmla="*/ 231 w 231"/>
                <a:gd name="T7" fmla="*/ 115 h 229"/>
                <a:gd name="T8" fmla="*/ 116 w 231"/>
                <a:gd name="T9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229">
                  <a:moveTo>
                    <a:pt x="116" y="229"/>
                  </a:moveTo>
                  <a:lnTo>
                    <a:pt x="0" y="115"/>
                  </a:lnTo>
                  <a:lnTo>
                    <a:pt x="116" y="0"/>
                  </a:lnTo>
                  <a:lnTo>
                    <a:pt x="231" y="115"/>
                  </a:lnTo>
                  <a:lnTo>
                    <a:pt x="116" y="22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604F8F02-A7F4-7A9E-DAB2-E5F8FA52C0E9}"/>
              </a:ext>
            </a:extLst>
          </p:cNvPr>
          <p:cNvSpPr/>
          <p:nvPr/>
        </p:nvSpPr>
        <p:spPr>
          <a:xfrm>
            <a:off x="619481" y="2272390"/>
            <a:ext cx="3171281" cy="360041"/>
          </a:xfrm>
          <a:custGeom>
            <a:avLst/>
            <a:gdLst>
              <a:gd name="connsiteX0" fmla="*/ 3171281 w 3171281"/>
              <a:gd name="connsiteY0" fmla="*/ 0 h 360041"/>
              <a:gd name="connsiteX1" fmla="*/ 2796003 w 3171281"/>
              <a:gd name="connsiteY1" fmla="*/ 360041 h 360041"/>
              <a:gd name="connsiteX2" fmla="*/ 0 w 3171281"/>
              <a:gd name="connsiteY2" fmla="*/ 360041 h 360041"/>
              <a:gd name="connsiteX3" fmla="*/ 0 w 3171281"/>
              <a:gd name="connsiteY3" fmla="*/ 1 h 36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1281" h="360041">
                <a:moveTo>
                  <a:pt x="3171281" y="0"/>
                </a:moveTo>
                <a:lnTo>
                  <a:pt x="2796003" y="360041"/>
                </a:lnTo>
                <a:lnTo>
                  <a:pt x="0" y="360041"/>
                </a:lnTo>
                <a:lnTo>
                  <a:pt x="0" y="1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082B825-33FD-4E3D-6959-CB6098919E97}"/>
              </a:ext>
            </a:extLst>
          </p:cNvPr>
          <p:cNvSpPr txBox="1"/>
          <p:nvPr/>
        </p:nvSpPr>
        <p:spPr>
          <a:xfrm>
            <a:off x="872505" y="2335961"/>
            <a:ext cx="2420914" cy="23289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r>
              <a:rPr lang="en-IN" sz="1600" b="1" dirty="0">
                <a:solidFill>
                  <a:schemeClr val="bg1"/>
                </a:solidFill>
              </a:rPr>
              <a:t>CORE COMPETENCIES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241DEB6-AF52-29CD-94B7-D7339F98B118}"/>
              </a:ext>
            </a:extLst>
          </p:cNvPr>
          <p:cNvSpPr txBox="1"/>
          <p:nvPr/>
        </p:nvSpPr>
        <p:spPr>
          <a:xfrm flipH="1">
            <a:off x="767408" y="2864820"/>
            <a:ext cx="1185060" cy="80671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1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Health Systems Assessments</a:t>
            </a:r>
            <a:r>
              <a:rPr lang="en-US" sz="11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: Facility, Laboratory, Supply Chains.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CC08F2E-B5DA-EFDE-22DC-6951F0F8AC8C}"/>
              </a:ext>
            </a:extLst>
          </p:cNvPr>
          <p:cNvSpPr txBox="1"/>
          <p:nvPr/>
        </p:nvSpPr>
        <p:spPr>
          <a:xfrm flipH="1">
            <a:off x="4278252" y="2864820"/>
            <a:ext cx="1169676" cy="79554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Continuous </a:t>
            </a:r>
            <a:r>
              <a:rPr lang="en-US" sz="12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Quality Improvement </a:t>
            </a:r>
            <a:r>
              <a:rPr 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(CQI)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ECC726A-1B99-4E06-4097-A798D872E0AE}"/>
              </a:ext>
            </a:extLst>
          </p:cNvPr>
          <p:cNvSpPr txBox="1"/>
          <p:nvPr/>
        </p:nvSpPr>
        <p:spPr>
          <a:xfrm flipH="1">
            <a:off x="767406" y="5479066"/>
            <a:ext cx="1156677" cy="614231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r>
              <a:rPr 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Customized health workforce </a:t>
            </a:r>
            <a:r>
              <a:rPr lang="en-US" sz="12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capacity building</a:t>
            </a:r>
            <a:r>
              <a:rPr 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.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E953D21-05D5-C271-9D93-B56E983E9732}"/>
              </a:ext>
            </a:extLst>
          </p:cNvPr>
          <p:cNvSpPr txBox="1"/>
          <p:nvPr/>
        </p:nvSpPr>
        <p:spPr>
          <a:xfrm flipH="1">
            <a:off x="4400044" y="5479066"/>
            <a:ext cx="1047884" cy="614231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r>
              <a:rPr 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Innovative </a:t>
            </a:r>
            <a:r>
              <a:rPr lang="en-US" sz="12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technology integration.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9A7C8C-6D83-01F2-A33D-205A1B5E94D2}"/>
              </a:ext>
            </a:extLst>
          </p:cNvPr>
          <p:cNvSpPr/>
          <p:nvPr/>
        </p:nvSpPr>
        <p:spPr>
          <a:xfrm>
            <a:off x="5762171" y="2272390"/>
            <a:ext cx="2785628" cy="2790678"/>
          </a:xfrm>
          <a:prstGeom prst="rect">
            <a:avLst/>
          </a:prstGeom>
          <a:solidFill>
            <a:schemeClr val="bg1"/>
          </a:solidFill>
          <a:ln w="12700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40BE21-9367-1D2B-3C17-F8A46B74D1A8}"/>
              </a:ext>
            </a:extLst>
          </p:cNvPr>
          <p:cNvSpPr/>
          <p:nvPr/>
        </p:nvSpPr>
        <p:spPr>
          <a:xfrm>
            <a:off x="8782150" y="2272390"/>
            <a:ext cx="2785628" cy="2790678"/>
          </a:xfrm>
          <a:prstGeom prst="rect">
            <a:avLst/>
          </a:prstGeom>
          <a:solidFill>
            <a:schemeClr val="bg1"/>
          </a:solidFill>
          <a:ln w="12700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596ADB-9776-93E0-54DB-74054455C5B9}"/>
              </a:ext>
            </a:extLst>
          </p:cNvPr>
          <p:cNvSpPr/>
          <p:nvPr/>
        </p:nvSpPr>
        <p:spPr>
          <a:xfrm>
            <a:off x="5762171" y="5253318"/>
            <a:ext cx="5803888" cy="1088312"/>
          </a:xfrm>
          <a:prstGeom prst="rect">
            <a:avLst/>
          </a:prstGeom>
          <a:solidFill>
            <a:schemeClr val="bg1"/>
          </a:solidFill>
          <a:ln w="12700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9EFF42AF-3EAD-E070-40D8-3411196D32A7}"/>
              </a:ext>
            </a:extLst>
          </p:cNvPr>
          <p:cNvSpPr/>
          <p:nvPr/>
        </p:nvSpPr>
        <p:spPr>
          <a:xfrm flipH="1">
            <a:off x="5762170" y="2272391"/>
            <a:ext cx="2684672" cy="360041"/>
          </a:xfrm>
          <a:custGeom>
            <a:avLst/>
            <a:gdLst>
              <a:gd name="connsiteX0" fmla="*/ 0 w 2684672"/>
              <a:gd name="connsiteY0" fmla="*/ 0 h 360041"/>
              <a:gd name="connsiteX1" fmla="*/ 375278 w 2684672"/>
              <a:gd name="connsiteY1" fmla="*/ 360041 h 360041"/>
              <a:gd name="connsiteX2" fmla="*/ 2684672 w 2684672"/>
              <a:gd name="connsiteY2" fmla="*/ 360041 h 360041"/>
              <a:gd name="connsiteX3" fmla="*/ 2684672 w 2684672"/>
              <a:gd name="connsiteY3" fmla="*/ 1 h 360041"/>
              <a:gd name="connsiteX4" fmla="*/ 0 w 2684672"/>
              <a:gd name="connsiteY4" fmla="*/ 0 h 36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4672" h="360041">
                <a:moveTo>
                  <a:pt x="0" y="0"/>
                </a:moveTo>
                <a:lnTo>
                  <a:pt x="375278" y="360041"/>
                </a:lnTo>
                <a:lnTo>
                  <a:pt x="2684672" y="360041"/>
                </a:lnTo>
                <a:lnTo>
                  <a:pt x="2684672" y="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1F3DF1-7B3A-8013-004A-D6691C395781}"/>
              </a:ext>
            </a:extLst>
          </p:cNvPr>
          <p:cNvSpPr txBox="1"/>
          <p:nvPr/>
        </p:nvSpPr>
        <p:spPr>
          <a:xfrm>
            <a:off x="5940426" y="2335961"/>
            <a:ext cx="2009075" cy="23289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r>
              <a:rPr lang="en-IN" sz="1600" b="1" dirty="0">
                <a:solidFill>
                  <a:schemeClr val="bg1"/>
                </a:solidFill>
              </a:rPr>
              <a:t>Strategic focus</a:t>
            </a: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FAC91D3B-86FD-AA00-6BAB-8377E484ED4B}"/>
              </a:ext>
            </a:extLst>
          </p:cNvPr>
          <p:cNvSpPr/>
          <p:nvPr/>
        </p:nvSpPr>
        <p:spPr>
          <a:xfrm flipH="1">
            <a:off x="8781569" y="2272391"/>
            <a:ext cx="2684672" cy="360041"/>
          </a:xfrm>
          <a:custGeom>
            <a:avLst/>
            <a:gdLst>
              <a:gd name="connsiteX0" fmla="*/ 0 w 2684672"/>
              <a:gd name="connsiteY0" fmla="*/ 0 h 360041"/>
              <a:gd name="connsiteX1" fmla="*/ 375278 w 2684672"/>
              <a:gd name="connsiteY1" fmla="*/ 360041 h 360041"/>
              <a:gd name="connsiteX2" fmla="*/ 2684672 w 2684672"/>
              <a:gd name="connsiteY2" fmla="*/ 360041 h 360041"/>
              <a:gd name="connsiteX3" fmla="*/ 2684672 w 2684672"/>
              <a:gd name="connsiteY3" fmla="*/ 1 h 360041"/>
              <a:gd name="connsiteX4" fmla="*/ 0 w 2684672"/>
              <a:gd name="connsiteY4" fmla="*/ 0 h 36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4672" h="360041">
                <a:moveTo>
                  <a:pt x="0" y="0"/>
                </a:moveTo>
                <a:lnTo>
                  <a:pt x="375278" y="360041"/>
                </a:lnTo>
                <a:lnTo>
                  <a:pt x="2684672" y="360041"/>
                </a:lnTo>
                <a:lnTo>
                  <a:pt x="2684672" y="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6D0C7F6-C135-51C9-E423-C2DA8C1DF09F}"/>
              </a:ext>
            </a:extLst>
          </p:cNvPr>
          <p:cNvSpPr txBox="1"/>
          <p:nvPr/>
        </p:nvSpPr>
        <p:spPr>
          <a:xfrm>
            <a:off x="8959825" y="2335961"/>
            <a:ext cx="2009075" cy="23289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r>
              <a:rPr lang="en-IN" sz="1600" b="1" dirty="0">
                <a:solidFill>
                  <a:schemeClr val="bg1"/>
                </a:solidFill>
              </a:rPr>
              <a:t>Global Presence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7E513DE-2647-8669-B082-A8C47572F3D1}"/>
              </a:ext>
            </a:extLst>
          </p:cNvPr>
          <p:cNvSpPr txBox="1"/>
          <p:nvPr/>
        </p:nvSpPr>
        <p:spPr>
          <a:xfrm>
            <a:off x="5965593" y="5434156"/>
            <a:ext cx="1530643" cy="23289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r>
              <a:rPr lang="en-IN" sz="1400" b="1" dirty="0">
                <a:solidFill>
                  <a:schemeClr val="bg1">
                    <a:lumMod val="50000"/>
                  </a:schemeClr>
                </a:solidFill>
              </a:rPr>
              <a:t>Contact Us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286D738-654C-0417-95FA-B6DFC78803C5}"/>
              </a:ext>
            </a:extLst>
          </p:cNvPr>
          <p:cNvSpPr/>
          <p:nvPr/>
        </p:nvSpPr>
        <p:spPr>
          <a:xfrm>
            <a:off x="5961075" y="2820620"/>
            <a:ext cx="262782" cy="262782"/>
          </a:xfrm>
          <a:prstGeom prst="ellipse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B6B424E-4AD5-0A58-1872-63434C693CE2}"/>
              </a:ext>
            </a:extLst>
          </p:cNvPr>
          <p:cNvSpPr txBox="1"/>
          <p:nvPr/>
        </p:nvSpPr>
        <p:spPr>
          <a:xfrm flipH="1">
            <a:off x="6332828" y="2820621"/>
            <a:ext cx="2016069" cy="389057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200" dirty="0"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Collaborative diagnosis of challenges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BD11263E-F1F8-95EC-3A8C-C3B081F62842}"/>
              </a:ext>
            </a:extLst>
          </p:cNvPr>
          <p:cNvSpPr/>
          <p:nvPr/>
        </p:nvSpPr>
        <p:spPr>
          <a:xfrm>
            <a:off x="5961075" y="3361207"/>
            <a:ext cx="262782" cy="262782"/>
          </a:xfrm>
          <a:prstGeom prst="ellipse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7D210DD-A193-6495-B90F-F10CB61F5A78}"/>
              </a:ext>
            </a:extLst>
          </p:cNvPr>
          <p:cNvSpPr txBox="1"/>
          <p:nvPr/>
        </p:nvSpPr>
        <p:spPr>
          <a:xfrm flipH="1">
            <a:off x="6332828" y="3361208"/>
            <a:ext cx="2016069" cy="389057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200" kern="0" dirty="0"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Co-creation of effective interventions 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6389751-289C-C17F-1BA9-912AF6F78E69}"/>
              </a:ext>
            </a:extLst>
          </p:cNvPr>
          <p:cNvSpPr/>
          <p:nvPr/>
        </p:nvSpPr>
        <p:spPr>
          <a:xfrm>
            <a:off x="5961075" y="3901794"/>
            <a:ext cx="262782" cy="262782"/>
          </a:xfrm>
          <a:prstGeom prst="ellipse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6D6067F-FB5D-73E6-9F5F-F9199FF19B87}"/>
              </a:ext>
            </a:extLst>
          </p:cNvPr>
          <p:cNvSpPr txBox="1"/>
          <p:nvPr/>
        </p:nvSpPr>
        <p:spPr>
          <a:xfrm flipH="1">
            <a:off x="6332828" y="3901795"/>
            <a:ext cx="2016069" cy="389057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200" kern="0" dirty="0"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Client empowerment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1895385-B55D-BFC6-7F06-AF853D72BBE7}"/>
              </a:ext>
            </a:extLst>
          </p:cNvPr>
          <p:cNvSpPr/>
          <p:nvPr/>
        </p:nvSpPr>
        <p:spPr>
          <a:xfrm>
            <a:off x="5961075" y="4442382"/>
            <a:ext cx="262782" cy="262782"/>
          </a:xfrm>
          <a:prstGeom prst="ellipse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902D6DC-673A-0F68-05D8-B4C7CA438758}"/>
              </a:ext>
            </a:extLst>
          </p:cNvPr>
          <p:cNvSpPr txBox="1"/>
          <p:nvPr/>
        </p:nvSpPr>
        <p:spPr>
          <a:xfrm flipH="1">
            <a:off x="6328547" y="4277161"/>
            <a:ext cx="2219251" cy="648427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200" kern="0" dirty="0"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Monitoring and evaluation of interventions; development of suitable knowledge management systems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15ECC19-EE36-76D1-0B9A-DE0CF319B689}"/>
              </a:ext>
            </a:extLst>
          </p:cNvPr>
          <p:cNvSpPr txBox="1"/>
          <p:nvPr/>
        </p:nvSpPr>
        <p:spPr>
          <a:xfrm flipH="1">
            <a:off x="8962592" y="4338668"/>
            <a:ext cx="2452191" cy="50938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r>
              <a:rPr lang="en-US" sz="1100" b="1" kern="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Africa: </a:t>
            </a:r>
            <a:r>
              <a:rPr lang="en-US" sz="1100" kern="0" dirty="0"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Kenya, Eritrea, Namibia, Nigeria, Somalia, Somaliland, Uganda, Zambia.</a:t>
            </a:r>
          </a:p>
          <a:p>
            <a:r>
              <a:rPr lang="en-US" sz="1100" b="1" kern="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Kenya: 4</a:t>
            </a:r>
            <a:r>
              <a:rPr lang="en-US" sz="1100" kern="0" dirty="0"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0+ Counties</a:t>
            </a:r>
            <a:endParaRPr lang="en-US" sz="1100" dirty="0"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DDEC3C8E-AFE5-C8AA-3E28-71AC0767A105}"/>
              </a:ext>
            </a:extLst>
          </p:cNvPr>
          <p:cNvGrpSpPr/>
          <p:nvPr/>
        </p:nvGrpSpPr>
        <p:grpSpPr>
          <a:xfrm>
            <a:off x="9065975" y="3193395"/>
            <a:ext cx="2217978" cy="1065691"/>
            <a:chOff x="1978025" y="1887538"/>
            <a:chExt cx="7562850" cy="3633787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02" name="Freeform 9">
              <a:extLst>
                <a:ext uri="{FF2B5EF4-FFF2-40B4-BE49-F238E27FC236}">
                  <a16:creationId xmlns:a16="http://schemas.microsoft.com/office/drawing/2014/main" id="{07A0E7D7-2826-710E-DE66-ACAEA0EBF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6163" y="4452938"/>
              <a:ext cx="3175" cy="3175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2 h 2"/>
                <a:gd name="T4" fmla="*/ 0 w 2"/>
                <a:gd name="T5" fmla="*/ 2 h 2"/>
                <a:gd name="T6" fmla="*/ 2 w 2"/>
                <a:gd name="T7" fmla="*/ 2 h 2"/>
                <a:gd name="T8" fmla="*/ 2 w 2"/>
                <a:gd name="T9" fmla="*/ 2 h 2"/>
                <a:gd name="T10" fmla="*/ 2 w 2"/>
                <a:gd name="T11" fmla="*/ 2 h 2"/>
                <a:gd name="T12" fmla="*/ 2 w 2"/>
                <a:gd name="T13" fmla="*/ 0 h 2"/>
                <a:gd name="T14" fmla="*/ 2 w 2"/>
                <a:gd name="T15" fmla="*/ 0 h 2"/>
                <a:gd name="T16" fmla="*/ 0 w 2"/>
                <a:gd name="T1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3" name="Freeform 10">
              <a:extLst>
                <a:ext uri="{FF2B5EF4-FFF2-40B4-BE49-F238E27FC236}">
                  <a16:creationId xmlns:a16="http://schemas.microsoft.com/office/drawing/2014/main" id="{C90B6837-EB17-2744-7A09-3E6C39CB7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0913" y="2393950"/>
              <a:ext cx="2722563" cy="2995612"/>
            </a:xfrm>
            <a:custGeom>
              <a:avLst/>
              <a:gdLst>
                <a:gd name="T0" fmla="*/ 1543 w 1715"/>
                <a:gd name="T1" fmla="*/ 1137 h 1887"/>
                <a:gd name="T2" fmla="*/ 1468 w 1715"/>
                <a:gd name="T3" fmla="*/ 1052 h 1887"/>
                <a:gd name="T4" fmla="*/ 1342 w 1715"/>
                <a:gd name="T5" fmla="*/ 992 h 1887"/>
                <a:gd name="T6" fmla="*/ 1192 w 1715"/>
                <a:gd name="T7" fmla="*/ 992 h 1887"/>
                <a:gd name="T8" fmla="*/ 1092 w 1715"/>
                <a:gd name="T9" fmla="*/ 943 h 1887"/>
                <a:gd name="T10" fmla="*/ 1044 w 1715"/>
                <a:gd name="T11" fmla="*/ 859 h 1887"/>
                <a:gd name="T12" fmla="*/ 906 w 1715"/>
                <a:gd name="T13" fmla="*/ 819 h 1887"/>
                <a:gd name="T14" fmla="*/ 1003 w 1715"/>
                <a:gd name="T15" fmla="*/ 746 h 1887"/>
                <a:gd name="T16" fmla="*/ 1060 w 1715"/>
                <a:gd name="T17" fmla="*/ 731 h 1887"/>
                <a:gd name="T18" fmla="*/ 1116 w 1715"/>
                <a:gd name="T19" fmla="*/ 730 h 1887"/>
                <a:gd name="T20" fmla="*/ 1184 w 1715"/>
                <a:gd name="T21" fmla="*/ 657 h 1887"/>
                <a:gd name="T22" fmla="*/ 1173 w 1715"/>
                <a:gd name="T23" fmla="*/ 614 h 1887"/>
                <a:gd name="T24" fmla="*/ 1194 w 1715"/>
                <a:gd name="T25" fmla="*/ 604 h 1887"/>
                <a:gd name="T26" fmla="*/ 1253 w 1715"/>
                <a:gd name="T27" fmla="*/ 550 h 1887"/>
                <a:gd name="T28" fmla="*/ 1345 w 1715"/>
                <a:gd name="T29" fmla="*/ 506 h 1887"/>
                <a:gd name="T30" fmla="*/ 1329 w 1715"/>
                <a:gd name="T31" fmla="*/ 485 h 1887"/>
                <a:gd name="T32" fmla="*/ 1258 w 1715"/>
                <a:gd name="T33" fmla="*/ 458 h 1887"/>
                <a:gd name="T34" fmla="*/ 1415 w 1715"/>
                <a:gd name="T35" fmla="*/ 361 h 1887"/>
                <a:gd name="T36" fmla="*/ 1361 w 1715"/>
                <a:gd name="T37" fmla="*/ 313 h 1887"/>
                <a:gd name="T38" fmla="*/ 1326 w 1715"/>
                <a:gd name="T39" fmla="*/ 266 h 1887"/>
                <a:gd name="T40" fmla="*/ 1267 w 1715"/>
                <a:gd name="T41" fmla="*/ 258 h 1887"/>
                <a:gd name="T42" fmla="*/ 1159 w 1715"/>
                <a:gd name="T43" fmla="*/ 239 h 1887"/>
                <a:gd name="T44" fmla="*/ 1148 w 1715"/>
                <a:gd name="T45" fmla="*/ 410 h 1887"/>
                <a:gd name="T46" fmla="*/ 969 w 1715"/>
                <a:gd name="T47" fmla="*/ 312 h 1887"/>
                <a:gd name="T48" fmla="*/ 981 w 1715"/>
                <a:gd name="T49" fmla="*/ 181 h 1887"/>
                <a:gd name="T50" fmla="*/ 1057 w 1715"/>
                <a:gd name="T51" fmla="*/ 130 h 1887"/>
                <a:gd name="T52" fmla="*/ 1098 w 1715"/>
                <a:gd name="T53" fmla="*/ 57 h 1887"/>
                <a:gd name="T54" fmla="*/ 992 w 1715"/>
                <a:gd name="T55" fmla="*/ 62 h 1887"/>
                <a:gd name="T56" fmla="*/ 925 w 1715"/>
                <a:gd name="T57" fmla="*/ 46 h 1887"/>
                <a:gd name="T58" fmla="*/ 920 w 1715"/>
                <a:gd name="T59" fmla="*/ 89 h 1887"/>
                <a:gd name="T60" fmla="*/ 788 w 1715"/>
                <a:gd name="T61" fmla="*/ 83 h 1887"/>
                <a:gd name="T62" fmla="*/ 678 w 1715"/>
                <a:gd name="T63" fmla="*/ 94 h 1887"/>
                <a:gd name="T64" fmla="*/ 501 w 1715"/>
                <a:gd name="T65" fmla="*/ 53 h 1887"/>
                <a:gd name="T66" fmla="*/ 423 w 1715"/>
                <a:gd name="T67" fmla="*/ 62 h 1887"/>
                <a:gd name="T68" fmla="*/ 115 w 1715"/>
                <a:gd name="T69" fmla="*/ 27 h 1887"/>
                <a:gd name="T70" fmla="*/ 40 w 1715"/>
                <a:gd name="T71" fmla="*/ 124 h 1887"/>
                <a:gd name="T72" fmla="*/ 41 w 1715"/>
                <a:gd name="T73" fmla="*/ 205 h 1887"/>
                <a:gd name="T74" fmla="*/ 102 w 1715"/>
                <a:gd name="T75" fmla="*/ 274 h 1887"/>
                <a:gd name="T76" fmla="*/ 65 w 1715"/>
                <a:gd name="T77" fmla="*/ 345 h 1887"/>
                <a:gd name="T78" fmla="*/ 162 w 1715"/>
                <a:gd name="T79" fmla="*/ 296 h 1887"/>
                <a:gd name="T80" fmla="*/ 220 w 1715"/>
                <a:gd name="T81" fmla="*/ 258 h 1887"/>
                <a:gd name="T82" fmla="*/ 277 w 1715"/>
                <a:gd name="T83" fmla="*/ 232 h 1887"/>
                <a:gd name="T84" fmla="*/ 406 w 1715"/>
                <a:gd name="T85" fmla="*/ 277 h 1887"/>
                <a:gd name="T86" fmla="*/ 465 w 1715"/>
                <a:gd name="T87" fmla="*/ 336 h 1887"/>
                <a:gd name="T88" fmla="*/ 501 w 1715"/>
                <a:gd name="T89" fmla="*/ 372 h 1887"/>
                <a:gd name="T90" fmla="*/ 557 w 1715"/>
                <a:gd name="T91" fmla="*/ 417 h 1887"/>
                <a:gd name="T92" fmla="*/ 587 w 1715"/>
                <a:gd name="T93" fmla="*/ 475 h 1887"/>
                <a:gd name="T94" fmla="*/ 562 w 1715"/>
                <a:gd name="T95" fmla="*/ 549 h 1887"/>
                <a:gd name="T96" fmla="*/ 651 w 1715"/>
                <a:gd name="T97" fmla="*/ 687 h 1887"/>
                <a:gd name="T98" fmla="*/ 740 w 1715"/>
                <a:gd name="T99" fmla="*/ 812 h 1887"/>
                <a:gd name="T100" fmla="*/ 751 w 1715"/>
                <a:gd name="T101" fmla="*/ 777 h 1887"/>
                <a:gd name="T102" fmla="*/ 944 w 1715"/>
                <a:gd name="T103" fmla="*/ 916 h 1887"/>
                <a:gd name="T104" fmla="*/ 1095 w 1715"/>
                <a:gd name="T105" fmla="*/ 1022 h 1887"/>
                <a:gd name="T106" fmla="*/ 1167 w 1715"/>
                <a:gd name="T107" fmla="*/ 1083 h 1887"/>
                <a:gd name="T108" fmla="*/ 1164 w 1715"/>
                <a:gd name="T109" fmla="*/ 1270 h 1887"/>
                <a:gd name="T110" fmla="*/ 1239 w 1715"/>
                <a:gd name="T111" fmla="*/ 1574 h 1887"/>
                <a:gd name="T112" fmla="*/ 1215 w 1715"/>
                <a:gd name="T113" fmla="*/ 1757 h 1887"/>
                <a:gd name="T114" fmla="*/ 1211 w 1715"/>
                <a:gd name="T115" fmla="*/ 1808 h 1887"/>
                <a:gd name="T116" fmla="*/ 1210 w 1715"/>
                <a:gd name="T117" fmla="*/ 1865 h 1887"/>
                <a:gd name="T118" fmla="*/ 1280 w 1715"/>
                <a:gd name="T119" fmla="*/ 1820 h 1887"/>
                <a:gd name="T120" fmla="*/ 1361 w 1715"/>
                <a:gd name="T121" fmla="*/ 1661 h 1887"/>
                <a:gd name="T122" fmla="*/ 1511 w 1715"/>
                <a:gd name="T123" fmla="*/ 1523 h 1887"/>
                <a:gd name="T124" fmla="*/ 1622 w 1715"/>
                <a:gd name="T125" fmla="*/ 1418 h 18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715" h="1887">
                  <a:moveTo>
                    <a:pt x="1715" y="1215"/>
                  </a:moveTo>
                  <a:lnTo>
                    <a:pt x="1715" y="1215"/>
                  </a:lnTo>
                  <a:lnTo>
                    <a:pt x="1713" y="1213"/>
                  </a:lnTo>
                  <a:lnTo>
                    <a:pt x="1713" y="1208"/>
                  </a:lnTo>
                  <a:lnTo>
                    <a:pt x="1711" y="1205"/>
                  </a:lnTo>
                  <a:lnTo>
                    <a:pt x="1711" y="1202"/>
                  </a:lnTo>
                  <a:lnTo>
                    <a:pt x="1710" y="1197"/>
                  </a:lnTo>
                  <a:lnTo>
                    <a:pt x="1708" y="1192"/>
                  </a:lnTo>
                  <a:lnTo>
                    <a:pt x="1707" y="1192"/>
                  </a:lnTo>
                  <a:lnTo>
                    <a:pt x="1705" y="1191"/>
                  </a:lnTo>
                  <a:lnTo>
                    <a:pt x="1700" y="1191"/>
                  </a:lnTo>
                  <a:lnTo>
                    <a:pt x="1697" y="1191"/>
                  </a:lnTo>
                  <a:lnTo>
                    <a:pt x="1695" y="1191"/>
                  </a:lnTo>
                  <a:lnTo>
                    <a:pt x="1692" y="1191"/>
                  </a:lnTo>
                  <a:lnTo>
                    <a:pt x="1691" y="1191"/>
                  </a:lnTo>
                  <a:lnTo>
                    <a:pt x="1689" y="1189"/>
                  </a:lnTo>
                  <a:lnTo>
                    <a:pt x="1687" y="1189"/>
                  </a:lnTo>
                  <a:lnTo>
                    <a:pt x="1684" y="1189"/>
                  </a:lnTo>
                  <a:lnTo>
                    <a:pt x="1683" y="1186"/>
                  </a:lnTo>
                  <a:lnTo>
                    <a:pt x="1680" y="1184"/>
                  </a:lnTo>
                  <a:lnTo>
                    <a:pt x="1676" y="1183"/>
                  </a:lnTo>
                  <a:lnTo>
                    <a:pt x="1673" y="1180"/>
                  </a:lnTo>
                  <a:lnTo>
                    <a:pt x="1670" y="1176"/>
                  </a:lnTo>
                  <a:lnTo>
                    <a:pt x="1670" y="1175"/>
                  </a:lnTo>
                  <a:lnTo>
                    <a:pt x="1668" y="1173"/>
                  </a:lnTo>
                  <a:lnTo>
                    <a:pt x="1665" y="1173"/>
                  </a:lnTo>
                  <a:lnTo>
                    <a:pt x="1662" y="1170"/>
                  </a:lnTo>
                  <a:lnTo>
                    <a:pt x="1660" y="1168"/>
                  </a:lnTo>
                  <a:lnTo>
                    <a:pt x="1657" y="1167"/>
                  </a:lnTo>
                  <a:lnTo>
                    <a:pt x="1654" y="1165"/>
                  </a:lnTo>
                  <a:lnTo>
                    <a:pt x="1652" y="1165"/>
                  </a:lnTo>
                  <a:lnTo>
                    <a:pt x="1651" y="1164"/>
                  </a:lnTo>
                  <a:lnTo>
                    <a:pt x="1649" y="1162"/>
                  </a:lnTo>
                  <a:lnTo>
                    <a:pt x="1645" y="1162"/>
                  </a:lnTo>
                  <a:lnTo>
                    <a:pt x="1641" y="1162"/>
                  </a:lnTo>
                  <a:lnTo>
                    <a:pt x="1637" y="1162"/>
                  </a:lnTo>
                  <a:lnTo>
                    <a:pt x="1633" y="1162"/>
                  </a:lnTo>
                  <a:lnTo>
                    <a:pt x="1632" y="1164"/>
                  </a:lnTo>
                  <a:lnTo>
                    <a:pt x="1629" y="1164"/>
                  </a:lnTo>
                  <a:lnTo>
                    <a:pt x="1627" y="1162"/>
                  </a:lnTo>
                  <a:lnTo>
                    <a:pt x="1625" y="1162"/>
                  </a:lnTo>
                  <a:lnTo>
                    <a:pt x="1624" y="1161"/>
                  </a:lnTo>
                  <a:lnTo>
                    <a:pt x="1622" y="1162"/>
                  </a:lnTo>
                  <a:lnTo>
                    <a:pt x="1619" y="1162"/>
                  </a:lnTo>
                  <a:lnTo>
                    <a:pt x="1614" y="1161"/>
                  </a:lnTo>
                  <a:lnTo>
                    <a:pt x="1614" y="1159"/>
                  </a:lnTo>
                  <a:lnTo>
                    <a:pt x="1611" y="1159"/>
                  </a:lnTo>
                  <a:lnTo>
                    <a:pt x="1611" y="1157"/>
                  </a:lnTo>
                  <a:lnTo>
                    <a:pt x="1606" y="1156"/>
                  </a:lnTo>
                  <a:lnTo>
                    <a:pt x="1605" y="1156"/>
                  </a:lnTo>
                  <a:lnTo>
                    <a:pt x="1605" y="1157"/>
                  </a:lnTo>
                  <a:lnTo>
                    <a:pt x="1603" y="1157"/>
                  </a:lnTo>
                  <a:lnTo>
                    <a:pt x="1600" y="1157"/>
                  </a:lnTo>
                  <a:lnTo>
                    <a:pt x="1598" y="1159"/>
                  </a:lnTo>
                  <a:lnTo>
                    <a:pt x="1598" y="1159"/>
                  </a:lnTo>
                  <a:lnTo>
                    <a:pt x="1597" y="1159"/>
                  </a:lnTo>
                  <a:lnTo>
                    <a:pt x="1594" y="1162"/>
                  </a:lnTo>
                  <a:lnTo>
                    <a:pt x="1594" y="1161"/>
                  </a:lnTo>
                  <a:lnTo>
                    <a:pt x="1594" y="1161"/>
                  </a:lnTo>
                  <a:lnTo>
                    <a:pt x="1595" y="1159"/>
                  </a:lnTo>
                  <a:lnTo>
                    <a:pt x="1595" y="1159"/>
                  </a:lnTo>
                  <a:lnTo>
                    <a:pt x="1595" y="1157"/>
                  </a:lnTo>
                  <a:lnTo>
                    <a:pt x="1595" y="1157"/>
                  </a:lnTo>
                  <a:lnTo>
                    <a:pt x="1594" y="1157"/>
                  </a:lnTo>
                  <a:lnTo>
                    <a:pt x="1594" y="1159"/>
                  </a:lnTo>
                  <a:lnTo>
                    <a:pt x="1592" y="1161"/>
                  </a:lnTo>
                  <a:lnTo>
                    <a:pt x="1590" y="1164"/>
                  </a:lnTo>
                  <a:lnTo>
                    <a:pt x="1589" y="1165"/>
                  </a:lnTo>
                  <a:lnTo>
                    <a:pt x="1587" y="1167"/>
                  </a:lnTo>
                  <a:lnTo>
                    <a:pt x="1587" y="1165"/>
                  </a:lnTo>
                  <a:lnTo>
                    <a:pt x="1589" y="1161"/>
                  </a:lnTo>
                  <a:lnTo>
                    <a:pt x="1589" y="1161"/>
                  </a:lnTo>
                  <a:lnTo>
                    <a:pt x="1589" y="1159"/>
                  </a:lnTo>
                  <a:lnTo>
                    <a:pt x="1589" y="1159"/>
                  </a:lnTo>
                  <a:lnTo>
                    <a:pt x="1590" y="1157"/>
                  </a:lnTo>
                  <a:lnTo>
                    <a:pt x="1590" y="1157"/>
                  </a:lnTo>
                  <a:lnTo>
                    <a:pt x="1592" y="1156"/>
                  </a:lnTo>
                  <a:lnTo>
                    <a:pt x="1592" y="1154"/>
                  </a:lnTo>
                  <a:lnTo>
                    <a:pt x="1590" y="1154"/>
                  </a:lnTo>
                  <a:lnTo>
                    <a:pt x="1590" y="1154"/>
                  </a:lnTo>
                  <a:lnTo>
                    <a:pt x="1589" y="1154"/>
                  </a:lnTo>
                  <a:lnTo>
                    <a:pt x="1589" y="1156"/>
                  </a:lnTo>
                  <a:lnTo>
                    <a:pt x="1587" y="1156"/>
                  </a:lnTo>
                  <a:lnTo>
                    <a:pt x="1587" y="1154"/>
                  </a:lnTo>
                  <a:lnTo>
                    <a:pt x="1587" y="1154"/>
                  </a:lnTo>
                  <a:lnTo>
                    <a:pt x="1589" y="1154"/>
                  </a:lnTo>
                  <a:lnTo>
                    <a:pt x="1589" y="1154"/>
                  </a:lnTo>
                  <a:lnTo>
                    <a:pt x="1589" y="1153"/>
                  </a:lnTo>
                  <a:lnTo>
                    <a:pt x="1590" y="1153"/>
                  </a:lnTo>
                  <a:lnTo>
                    <a:pt x="1590" y="1151"/>
                  </a:lnTo>
                  <a:lnTo>
                    <a:pt x="1589" y="1149"/>
                  </a:lnTo>
                  <a:lnTo>
                    <a:pt x="1589" y="1148"/>
                  </a:lnTo>
                  <a:lnTo>
                    <a:pt x="1587" y="1149"/>
                  </a:lnTo>
                  <a:lnTo>
                    <a:pt x="1587" y="1149"/>
                  </a:lnTo>
                  <a:lnTo>
                    <a:pt x="1587" y="1148"/>
                  </a:lnTo>
                  <a:lnTo>
                    <a:pt x="1587" y="1148"/>
                  </a:lnTo>
                  <a:lnTo>
                    <a:pt x="1586" y="1148"/>
                  </a:lnTo>
                  <a:lnTo>
                    <a:pt x="1586" y="1146"/>
                  </a:lnTo>
                  <a:lnTo>
                    <a:pt x="1584" y="1145"/>
                  </a:lnTo>
                  <a:lnTo>
                    <a:pt x="1582" y="1145"/>
                  </a:lnTo>
                  <a:lnTo>
                    <a:pt x="1581" y="1145"/>
                  </a:lnTo>
                  <a:lnTo>
                    <a:pt x="1581" y="1146"/>
                  </a:lnTo>
                  <a:lnTo>
                    <a:pt x="1581" y="1148"/>
                  </a:lnTo>
                  <a:lnTo>
                    <a:pt x="1579" y="1148"/>
                  </a:lnTo>
                  <a:lnTo>
                    <a:pt x="1579" y="1146"/>
                  </a:lnTo>
                  <a:lnTo>
                    <a:pt x="1578" y="1143"/>
                  </a:lnTo>
                  <a:lnTo>
                    <a:pt x="1576" y="1143"/>
                  </a:lnTo>
                  <a:lnTo>
                    <a:pt x="1576" y="1143"/>
                  </a:lnTo>
                  <a:lnTo>
                    <a:pt x="1574" y="1141"/>
                  </a:lnTo>
                  <a:lnTo>
                    <a:pt x="1571" y="1141"/>
                  </a:lnTo>
                  <a:lnTo>
                    <a:pt x="1570" y="1140"/>
                  </a:lnTo>
                  <a:lnTo>
                    <a:pt x="1570" y="1140"/>
                  </a:lnTo>
                  <a:lnTo>
                    <a:pt x="1568" y="1140"/>
                  </a:lnTo>
                  <a:lnTo>
                    <a:pt x="1568" y="1140"/>
                  </a:lnTo>
                  <a:lnTo>
                    <a:pt x="1566" y="1140"/>
                  </a:lnTo>
                  <a:lnTo>
                    <a:pt x="1565" y="1140"/>
                  </a:lnTo>
                  <a:lnTo>
                    <a:pt x="1565" y="1138"/>
                  </a:lnTo>
                  <a:lnTo>
                    <a:pt x="1563" y="1138"/>
                  </a:lnTo>
                  <a:lnTo>
                    <a:pt x="1563" y="1138"/>
                  </a:lnTo>
                  <a:lnTo>
                    <a:pt x="1562" y="1137"/>
                  </a:lnTo>
                  <a:lnTo>
                    <a:pt x="1560" y="1137"/>
                  </a:lnTo>
                  <a:lnTo>
                    <a:pt x="1560" y="1137"/>
                  </a:lnTo>
                  <a:lnTo>
                    <a:pt x="1559" y="1135"/>
                  </a:lnTo>
                  <a:lnTo>
                    <a:pt x="1559" y="1135"/>
                  </a:lnTo>
                  <a:lnTo>
                    <a:pt x="1557" y="1135"/>
                  </a:lnTo>
                  <a:lnTo>
                    <a:pt x="1555" y="1135"/>
                  </a:lnTo>
                  <a:lnTo>
                    <a:pt x="1555" y="1134"/>
                  </a:lnTo>
                  <a:lnTo>
                    <a:pt x="1554" y="1134"/>
                  </a:lnTo>
                  <a:lnTo>
                    <a:pt x="1552" y="1134"/>
                  </a:lnTo>
                  <a:lnTo>
                    <a:pt x="1552" y="1135"/>
                  </a:lnTo>
                  <a:lnTo>
                    <a:pt x="1552" y="1135"/>
                  </a:lnTo>
                  <a:lnTo>
                    <a:pt x="1552" y="1135"/>
                  </a:lnTo>
                  <a:lnTo>
                    <a:pt x="1552" y="1135"/>
                  </a:lnTo>
                  <a:lnTo>
                    <a:pt x="1551" y="1135"/>
                  </a:lnTo>
                  <a:lnTo>
                    <a:pt x="1551" y="1135"/>
                  </a:lnTo>
                  <a:lnTo>
                    <a:pt x="1549" y="1135"/>
                  </a:lnTo>
                  <a:lnTo>
                    <a:pt x="1549" y="1135"/>
                  </a:lnTo>
                  <a:lnTo>
                    <a:pt x="1549" y="1135"/>
                  </a:lnTo>
                  <a:lnTo>
                    <a:pt x="1547" y="1135"/>
                  </a:lnTo>
                  <a:lnTo>
                    <a:pt x="1547" y="1135"/>
                  </a:lnTo>
                  <a:lnTo>
                    <a:pt x="1546" y="1135"/>
                  </a:lnTo>
                  <a:lnTo>
                    <a:pt x="1544" y="1135"/>
                  </a:lnTo>
                  <a:lnTo>
                    <a:pt x="1544" y="1135"/>
                  </a:lnTo>
                  <a:lnTo>
                    <a:pt x="1544" y="1135"/>
                  </a:lnTo>
                  <a:lnTo>
                    <a:pt x="1544" y="1137"/>
                  </a:lnTo>
                  <a:lnTo>
                    <a:pt x="1543" y="1137"/>
                  </a:lnTo>
                  <a:lnTo>
                    <a:pt x="1543" y="1137"/>
                  </a:lnTo>
                  <a:lnTo>
                    <a:pt x="1541" y="1138"/>
                  </a:lnTo>
                  <a:lnTo>
                    <a:pt x="1541" y="1140"/>
                  </a:lnTo>
                  <a:lnTo>
                    <a:pt x="1539" y="1140"/>
                  </a:lnTo>
                  <a:lnTo>
                    <a:pt x="1539" y="1141"/>
                  </a:lnTo>
                  <a:lnTo>
                    <a:pt x="1539" y="1143"/>
                  </a:lnTo>
                  <a:lnTo>
                    <a:pt x="1539" y="1143"/>
                  </a:lnTo>
                  <a:lnTo>
                    <a:pt x="1539" y="1145"/>
                  </a:lnTo>
                  <a:lnTo>
                    <a:pt x="1541" y="1145"/>
                  </a:lnTo>
                  <a:lnTo>
                    <a:pt x="1539" y="1145"/>
                  </a:lnTo>
                  <a:lnTo>
                    <a:pt x="1539" y="1146"/>
                  </a:lnTo>
                  <a:lnTo>
                    <a:pt x="1538" y="1146"/>
                  </a:lnTo>
                  <a:lnTo>
                    <a:pt x="1538" y="1145"/>
                  </a:lnTo>
                  <a:lnTo>
                    <a:pt x="1536" y="1145"/>
                  </a:lnTo>
                  <a:lnTo>
                    <a:pt x="1533" y="1149"/>
                  </a:lnTo>
                  <a:lnTo>
                    <a:pt x="1530" y="1149"/>
                  </a:lnTo>
                  <a:lnTo>
                    <a:pt x="1530" y="1151"/>
                  </a:lnTo>
                  <a:lnTo>
                    <a:pt x="1527" y="1156"/>
                  </a:lnTo>
                  <a:lnTo>
                    <a:pt x="1527" y="1157"/>
                  </a:lnTo>
                  <a:lnTo>
                    <a:pt x="1525" y="1159"/>
                  </a:lnTo>
                  <a:lnTo>
                    <a:pt x="1525" y="1159"/>
                  </a:lnTo>
                  <a:lnTo>
                    <a:pt x="1524" y="1161"/>
                  </a:lnTo>
                  <a:lnTo>
                    <a:pt x="1525" y="1159"/>
                  </a:lnTo>
                  <a:lnTo>
                    <a:pt x="1525" y="1157"/>
                  </a:lnTo>
                  <a:lnTo>
                    <a:pt x="1527" y="1156"/>
                  </a:lnTo>
                  <a:lnTo>
                    <a:pt x="1527" y="1154"/>
                  </a:lnTo>
                  <a:lnTo>
                    <a:pt x="1527" y="1151"/>
                  </a:lnTo>
                  <a:lnTo>
                    <a:pt x="1528" y="1148"/>
                  </a:lnTo>
                  <a:lnTo>
                    <a:pt x="1525" y="1149"/>
                  </a:lnTo>
                  <a:lnTo>
                    <a:pt x="1524" y="1151"/>
                  </a:lnTo>
                  <a:lnTo>
                    <a:pt x="1520" y="1149"/>
                  </a:lnTo>
                  <a:lnTo>
                    <a:pt x="1520" y="1149"/>
                  </a:lnTo>
                  <a:lnTo>
                    <a:pt x="1519" y="1149"/>
                  </a:lnTo>
                  <a:lnTo>
                    <a:pt x="1517" y="1149"/>
                  </a:lnTo>
                  <a:lnTo>
                    <a:pt x="1516" y="1151"/>
                  </a:lnTo>
                  <a:lnTo>
                    <a:pt x="1514" y="1151"/>
                  </a:lnTo>
                  <a:lnTo>
                    <a:pt x="1512" y="1149"/>
                  </a:lnTo>
                  <a:lnTo>
                    <a:pt x="1511" y="1149"/>
                  </a:lnTo>
                  <a:lnTo>
                    <a:pt x="1511" y="1148"/>
                  </a:lnTo>
                  <a:lnTo>
                    <a:pt x="1511" y="1148"/>
                  </a:lnTo>
                  <a:lnTo>
                    <a:pt x="1511" y="1146"/>
                  </a:lnTo>
                  <a:lnTo>
                    <a:pt x="1509" y="1145"/>
                  </a:lnTo>
                  <a:lnTo>
                    <a:pt x="1509" y="1143"/>
                  </a:lnTo>
                  <a:lnTo>
                    <a:pt x="1509" y="1143"/>
                  </a:lnTo>
                  <a:lnTo>
                    <a:pt x="1509" y="1141"/>
                  </a:lnTo>
                  <a:lnTo>
                    <a:pt x="1508" y="1141"/>
                  </a:lnTo>
                  <a:lnTo>
                    <a:pt x="1508" y="1140"/>
                  </a:lnTo>
                  <a:lnTo>
                    <a:pt x="1509" y="1140"/>
                  </a:lnTo>
                  <a:lnTo>
                    <a:pt x="1509" y="1138"/>
                  </a:lnTo>
                  <a:lnTo>
                    <a:pt x="1508" y="1138"/>
                  </a:lnTo>
                  <a:lnTo>
                    <a:pt x="1506" y="1138"/>
                  </a:lnTo>
                  <a:lnTo>
                    <a:pt x="1506" y="1140"/>
                  </a:lnTo>
                  <a:lnTo>
                    <a:pt x="1504" y="1140"/>
                  </a:lnTo>
                  <a:lnTo>
                    <a:pt x="1503" y="1141"/>
                  </a:lnTo>
                  <a:lnTo>
                    <a:pt x="1500" y="1143"/>
                  </a:lnTo>
                  <a:lnTo>
                    <a:pt x="1498" y="1143"/>
                  </a:lnTo>
                  <a:lnTo>
                    <a:pt x="1495" y="1146"/>
                  </a:lnTo>
                  <a:lnTo>
                    <a:pt x="1492" y="1146"/>
                  </a:lnTo>
                  <a:lnTo>
                    <a:pt x="1490" y="1146"/>
                  </a:lnTo>
                  <a:lnTo>
                    <a:pt x="1485" y="1146"/>
                  </a:lnTo>
                  <a:lnTo>
                    <a:pt x="1487" y="1145"/>
                  </a:lnTo>
                  <a:lnTo>
                    <a:pt x="1492" y="1143"/>
                  </a:lnTo>
                  <a:lnTo>
                    <a:pt x="1493" y="1143"/>
                  </a:lnTo>
                  <a:lnTo>
                    <a:pt x="1495" y="1143"/>
                  </a:lnTo>
                  <a:lnTo>
                    <a:pt x="1495" y="1143"/>
                  </a:lnTo>
                  <a:lnTo>
                    <a:pt x="1495" y="1141"/>
                  </a:lnTo>
                  <a:lnTo>
                    <a:pt x="1496" y="1140"/>
                  </a:lnTo>
                  <a:lnTo>
                    <a:pt x="1498" y="1138"/>
                  </a:lnTo>
                  <a:lnTo>
                    <a:pt x="1498" y="1137"/>
                  </a:lnTo>
                  <a:lnTo>
                    <a:pt x="1498" y="1135"/>
                  </a:lnTo>
                  <a:lnTo>
                    <a:pt x="1500" y="1134"/>
                  </a:lnTo>
                  <a:lnTo>
                    <a:pt x="1500" y="1132"/>
                  </a:lnTo>
                  <a:lnTo>
                    <a:pt x="1501" y="1130"/>
                  </a:lnTo>
                  <a:lnTo>
                    <a:pt x="1503" y="1129"/>
                  </a:lnTo>
                  <a:lnTo>
                    <a:pt x="1503" y="1127"/>
                  </a:lnTo>
                  <a:lnTo>
                    <a:pt x="1506" y="1127"/>
                  </a:lnTo>
                  <a:lnTo>
                    <a:pt x="1508" y="1124"/>
                  </a:lnTo>
                  <a:lnTo>
                    <a:pt x="1508" y="1124"/>
                  </a:lnTo>
                  <a:lnTo>
                    <a:pt x="1509" y="1124"/>
                  </a:lnTo>
                  <a:lnTo>
                    <a:pt x="1509" y="1124"/>
                  </a:lnTo>
                  <a:lnTo>
                    <a:pt x="1512" y="1121"/>
                  </a:lnTo>
                  <a:lnTo>
                    <a:pt x="1514" y="1118"/>
                  </a:lnTo>
                  <a:lnTo>
                    <a:pt x="1516" y="1116"/>
                  </a:lnTo>
                  <a:lnTo>
                    <a:pt x="1516" y="1116"/>
                  </a:lnTo>
                  <a:lnTo>
                    <a:pt x="1519" y="1113"/>
                  </a:lnTo>
                  <a:lnTo>
                    <a:pt x="1519" y="1113"/>
                  </a:lnTo>
                  <a:lnTo>
                    <a:pt x="1520" y="1111"/>
                  </a:lnTo>
                  <a:lnTo>
                    <a:pt x="1520" y="1111"/>
                  </a:lnTo>
                  <a:lnTo>
                    <a:pt x="1520" y="1110"/>
                  </a:lnTo>
                  <a:lnTo>
                    <a:pt x="1520" y="1108"/>
                  </a:lnTo>
                  <a:lnTo>
                    <a:pt x="1520" y="1105"/>
                  </a:lnTo>
                  <a:lnTo>
                    <a:pt x="1519" y="1103"/>
                  </a:lnTo>
                  <a:lnTo>
                    <a:pt x="1517" y="1103"/>
                  </a:lnTo>
                  <a:lnTo>
                    <a:pt x="1516" y="1103"/>
                  </a:lnTo>
                  <a:lnTo>
                    <a:pt x="1514" y="1103"/>
                  </a:lnTo>
                  <a:lnTo>
                    <a:pt x="1512" y="1102"/>
                  </a:lnTo>
                  <a:lnTo>
                    <a:pt x="1512" y="1100"/>
                  </a:lnTo>
                  <a:lnTo>
                    <a:pt x="1512" y="1099"/>
                  </a:lnTo>
                  <a:lnTo>
                    <a:pt x="1511" y="1099"/>
                  </a:lnTo>
                  <a:lnTo>
                    <a:pt x="1511" y="1099"/>
                  </a:lnTo>
                  <a:lnTo>
                    <a:pt x="1511" y="1099"/>
                  </a:lnTo>
                  <a:lnTo>
                    <a:pt x="1511" y="1099"/>
                  </a:lnTo>
                  <a:lnTo>
                    <a:pt x="1511" y="1095"/>
                  </a:lnTo>
                  <a:lnTo>
                    <a:pt x="1509" y="1094"/>
                  </a:lnTo>
                  <a:lnTo>
                    <a:pt x="1509" y="1094"/>
                  </a:lnTo>
                  <a:lnTo>
                    <a:pt x="1509" y="1092"/>
                  </a:lnTo>
                  <a:lnTo>
                    <a:pt x="1506" y="1087"/>
                  </a:lnTo>
                  <a:lnTo>
                    <a:pt x="1506" y="1084"/>
                  </a:lnTo>
                  <a:lnTo>
                    <a:pt x="1506" y="1079"/>
                  </a:lnTo>
                  <a:lnTo>
                    <a:pt x="1504" y="1075"/>
                  </a:lnTo>
                  <a:lnTo>
                    <a:pt x="1503" y="1072"/>
                  </a:lnTo>
                  <a:lnTo>
                    <a:pt x="1501" y="1072"/>
                  </a:lnTo>
                  <a:lnTo>
                    <a:pt x="1500" y="1072"/>
                  </a:lnTo>
                  <a:lnTo>
                    <a:pt x="1500" y="1072"/>
                  </a:lnTo>
                  <a:lnTo>
                    <a:pt x="1498" y="1075"/>
                  </a:lnTo>
                  <a:lnTo>
                    <a:pt x="1498" y="1073"/>
                  </a:lnTo>
                  <a:lnTo>
                    <a:pt x="1498" y="1073"/>
                  </a:lnTo>
                  <a:lnTo>
                    <a:pt x="1498" y="1072"/>
                  </a:lnTo>
                  <a:lnTo>
                    <a:pt x="1498" y="1072"/>
                  </a:lnTo>
                  <a:lnTo>
                    <a:pt x="1496" y="1068"/>
                  </a:lnTo>
                  <a:lnTo>
                    <a:pt x="1496" y="1067"/>
                  </a:lnTo>
                  <a:lnTo>
                    <a:pt x="1495" y="1067"/>
                  </a:lnTo>
                  <a:lnTo>
                    <a:pt x="1495" y="1068"/>
                  </a:lnTo>
                  <a:lnTo>
                    <a:pt x="1495" y="1070"/>
                  </a:lnTo>
                  <a:lnTo>
                    <a:pt x="1495" y="1070"/>
                  </a:lnTo>
                  <a:lnTo>
                    <a:pt x="1493" y="1070"/>
                  </a:lnTo>
                  <a:lnTo>
                    <a:pt x="1493" y="1070"/>
                  </a:lnTo>
                  <a:lnTo>
                    <a:pt x="1495" y="1070"/>
                  </a:lnTo>
                  <a:lnTo>
                    <a:pt x="1495" y="1068"/>
                  </a:lnTo>
                  <a:lnTo>
                    <a:pt x="1493" y="1067"/>
                  </a:lnTo>
                  <a:lnTo>
                    <a:pt x="1493" y="1067"/>
                  </a:lnTo>
                  <a:lnTo>
                    <a:pt x="1492" y="1064"/>
                  </a:lnTo>
                  <a:lnTo>
                    <a:pt x="1490" y="1065"/>
                  </a:lnTo>
                  <a:lnTo>
                    <a:pt x="1490" y="1064"/>
                  </a:lnTo>
                  <a:lnTo>
                    <a:pt x="1490" y="1064"/>
                  </a:lnTo>
                  <a:lnTo>
                    <a:pt x="1488" y="1062"/>
                  </a:lnTo>
                  <a:lnTo>
                    <a:pt x="1484" y="1059"/>
                  </a:lnTo>
                  <a:lnTo>
                    <a:pt x="1482" y="1057"/>
                  </a:lnTo>
                  <a:lnTo>
                    <a:pt x="1477" y="1056"/>
                  </a:lnTo>
                  <a:lnTo>
                    <a:pt x="1476" y="1056"/>
                  </a:lnTo>
                  <a:lnTo>
                    <a:pt x="1469" y="1052"/>
                  </a:lnTo>
                  <a:lnTo>
                    <a:pt x="1469" y="1052"/>
                  </a:lnTo>
                  <a:lnTo>
                    <a:pt x="1468" y="1054"/>
                  </a:lnTo>
                  <a:lnTo>
                    <a:pt x="1468" y="1057"/>
                  </a:lnTo>
                  <a:lnTo>
                    <a:pt x="1466" y="1057"/>
                  </a:lnTo>
                  <a:lnTo>
                    <a:pt x="1468" y="1056"/>
                  </a:lnTo>
                  <a:lnTo>
                    <a:pt x="1468" y="1054"/>
                  </a:lnTo>
                  <a:lnTo>
                    <a:pt x="1468" y="1052"/>
                  </a:lnTo>
                  <a:lnTo>
                    <a:pt x="1468" y="1052"/>
                  </a:lnTo>
                  <a:lnTo>
                    <a:pt x="1466" y="1051"/>
                  </a:lnTo>
                  <a:lnTo>
                    <a:pt x="1463" y="1051"/>
                  </a:lnTo>
                  <a:lnTo>
                    <a:pt x="1457" y="1049"/>
                  </a:lnTo>
                  <a:lnTo>
                    <a:pt x="1453" y="1049"/>
                  </a:lnTo>
                  <a:lnTo>
                    <a:pt x="1450" y="1051"/>
                  </a:lnTo>
                  <a:lnTo>
                    <a:pt x="1447" y="1049"/>
                  </a:lnTo>
                  <a:lnTo>
                    <a:pt x="1444" y="1051"/>
                  </a:lnTo>
                  <a:lnTo>
                    <a:pt x="1444" y="1051"/>
                  </a:lnTo>
                  <a:lnTo>
                    <a:pt x="1444" y="1052"/>
                  </a:lnTo>
                  <a:lnTo>
                    <a:pt x="1444" y="1054"/>
                  </a:lnTo>
                  <a:lnTo>
                    <a:pt x="1444" y="1052"/>
                  </a:lnTo>
                  <a:lnTo>
                    <a:pt x="1439" y="1051"/>
                  </a:lnTo>
                  <a:lnTo>
                    <a:pt x="1436" y="1051"/>
                  </a:lnTo>
                  <a:lnTo>
                    <a:pt x="1430" y="1049"/>
                  </a:lnTo>
                  <a:lnTo>
                    <a:pt x="1428" y="1051"/>
                  </a:lnTo>
                  <a:lnTo>
                    <a:pt x="1428" y="1052"/>
                  </a:lnTo>
                  <a:lnTo>
                    <a:pt x="1428" y="1052"/>
                  </a:lnTo>
                  <a:lnTo>
                    <a:pt x="1428" y="1054"/>
                  </a:lnTo>
                  <a:lnTo>
                    <a:pt x="1426" y="1056"/>
                  </a:lnTo>
                  <a:lnTo>
                    <a:pt x="1426" y="1056"/>
                  </a:lnTo>
                  <a:lnTo>
                    <a:pt x="1426" y="1056"/>
                  </a:lnTo>
                  <a:lnTo>
                    <a:pt x="1428" y="1051"/>
                  </a:lnTo>
                  <a:lnTo>
                    <a:pt x="1426" y="1048"/>
                  </a:lnTo>
                  <a:lnTo>
                    <a:pt x="1426" y="1048"/>
                  </a:lnTo>
                  <a:lnTo>
                    <a:pt x="1425" y="1046"/>
                  </a:lnTo>
                  <a:lnTo>
                    <a:pt x="1423" y="1046"/>
                  </a:lnTo>
                  <a:lnTo>
                    <a:pt x="1422" y="1045"/>
                  </a:lnTo>
                  <a:lnTo>
                    <a:pt x="1420" y="1041"/>
                  </a:lnTo>
                  <a:lnTo>
                    <a:pt x="1417" y="1040"/>
                  </a:lnTo>
                  <a:lnTo>
                    <a:pt x="1415" y="1040"/>
                  </a:lnTo>
                  <a:lnTo>
                    <a:pt x="1414" y="1040"/>
                  </a:lnTo>
                  <a:lnTo>
                    <a:pt x="1412" y="1038"/>
                  </a:lnTo>
                  <a:lnTo>
                    <a:pt x="1412" y="1038"/>
                  </a:lnTo>
                  <a:lnTo>
                    <a:pt x="1410" y="1040"/>
                  </a:lnTo>
                  <a:lnTo>
                    <a:pt x="1409" y="1041"/>
                  </a:lnTo>
                  <a:lnTo>
                    <a:pt x="1409" y="1045"/>
                  </a:lnTo>
                  <a:lnTo>
                    <a:pt x="1407" y="1045"/>
                  </a:lnTo>
                  <a:lnTo>
                    <a:pt x="1409" y="1043"/>
                  </a:lnTo>
                  <a:lnTo>
                    <a:pt x="1409" y="1041"/>
                  </a:lnTo>
                  <a:lnTo>
                    <a:pt x="1409" y="1038"/>
                  </a:lnTo>
                  <a:lnTo>
                    <a:pt x="1410" y="1037"/>
                  </a:lnTo>
                  <a:lnTo>
                    <a:pt x="1410" y="1033"/>
                  </a:lnTo>
                  <a:lnTo>
                    <a:pt x="1410" y="1032"/>
                  </a:lnTo>
                  <a:lnTo>
                    <a:pt x="1409" y="1030"/>
                  </a:lnTo>
                  <a:lnTo>
                    <a:pt x="1407" y="1029"/>
                  </a:lnTo>
                  <a:lnTo>
                    <a:pt x="1406" y="1027"/>
                  </a:lnTo>
                  <a:lnTo>
                    <a:pt x="1401" y="1024"/>
                  </a:lnTo>
                  <a:lnTo>
                    <a:pt x="1398" y="1021"/>
                  </a:lnTo>
                  <a:lnTo>
                    <a:pt x="1395" y="1019"/>
                  </a:lnTo>
                  <a:lnTo>
                    <a:pt x="1395" y="1019"/>
                  </a:lnTo>
                  <a:lnTo>
                    <a:pt x="1395" y="1019"/>
                  </a:lnTo>
                  <a:lnTo>
                    <a:pt x="1395" y="1019"/>
                  </a:lnTo>
                  <a:lnTo>
                    <a:pt x="1393" y="1019"/>
                  </a:lnTo>
                  <a:lnTo>
                    <a:pt x="1391" y="1017"/>
                  </a:lnTo>
                  <a:lnTo>
                    <a:pt x="1391" y="1017"/>
                  </a:lnTo>
                  <a:lnTo>
                    <a:pt x="1388" y="1016"/>
                  </a:lnTo>
                  <a:lnTo>
                    <a:pt x="1387" y="1016"/>
                  </a:lnTo>
                  <a:lnTo>
                    <a:pt x="1385" y="1016"/>
                  </a:lnTo>
                  <a:lnTo>
                    <a:pt x="1385" y="1017"/>
                  </a:lnTo>
                  <a:lnTo>
                    <a:pt x="1380" y="1016"/>
                  </a:lnTo>
                  <a:lnTo>
                    <a:pt x="1380" y="1016"/>
                  </a:lnTo>
                  <a:lnTo>
                    <a:pt x="1377" y="1017"/>
                  </a:lnTo>
                  <a:lnTo>
                    <a:pt x="1375" y="1017"/>
                  </a:lnTo>
                  <a:lnTo>
                    <a:pt x="1374" y="1019"/>
                  </a:lnTo>
                  <a:lnTo>
                    <a:pt x="1372" y="1017"/>
                  </a:lnTo>
                  <a:lnTo>
                    <a:pt x="1371" y="1017"/>
                  </a:lnTo>
                  <a:lnTo>
                    <a:pt x="1371" y="1016"/>
                  </a:lnTo>
                  <a:lnTo>
                    <a:pt x="1375" y="1016"/>
                  </a:lnTo>
                  <a:lnTo>
                    <a:pt x="1375" y="1014"/>
                  </a:lnTo>
                  <a:lnTo>
                    <a:pt x="1377" y="1013"/>
                  </a:lnTo>
                  <a:lnTo>
                    <a:pt x="1377" y="1013"/>
                  </a:lnTo>
                  <a:lnTo>
                    <a:pt x="1377" y="1011"/>
                  </a:lnTo>
                  <a:lnTo>
                    <a:pt x="1377" y="1011"/>
                  </a:lnTo>
                  <a:lnTo>
                    <a:pt x="1377" y="1010"/>
                  </a:lnTo>
                  <a:lnTo>
                    <a:pt x="1377" y="1010"/>
                  </a:lnTo>
                  <a:lnTo>
                    <a:pt x="1379" y="1008"/>
                  </a:lnTo>
                  <a:lnTo>
                    <a:pt x="1380" y="1008"/>
                  </a:lnTo>
                  <a:lnTo>
                    <a:pt x="1380" y="1006"/>
                  </a:lnTo>
                  <a:lnTo>
                    <a:pt x="1380" y="1005"/>
                  </a:lnTo>
                  <a:lnTo>
                    <a:pt x="1379" y="1005"/>
                  </a:lnTo>
                  <a:lnTo>
                    <a:pt x="1375" y="1003"/>
                  </a:lnTo>
                  <a:lnTo>
                    <a:pt x="1374" y="1003"/>
                  </a:lnTo>
                  <a:lnTo>
                    <a:pt x="1371" y="1000"/>
                  </a:lnTo>
                  <a:lnTo>
                    <a:pt x="1371" y="1000"/>
                  </a:lnTo>
                  <a:lnTo>
                    <a:pt x="1371" y="1000"/>
                  </a:lnTo>
                  <a:lnTo>
                    <a:pt x="1367" y="1002"/>
                  </a:lnTo>
                  <a:lnTo>
                    <a:pt x="1367" y="1002"/>
                  </a:lnTo>
                  <a:lnTo>
                    <a:pt x="1369" y="1002"/>
                  </a:lnTo>
                  <a:lnTo>
                    <a:pt x="1369" y="1003"/>
                  </a:lnTo>
                  <a:lnTo>
                    <a:pt x="1367" y="1003"/>
                  </a:lnTo>
                  <a:lnTo>
                    <a:pt x="1367" y="1002"/>
                  </a:lnTo>
                  <a:lnTo>
                    <a:pt x="1367" y="1002"/>
                  </a:lnTo>
                  <a:lnTo>
                    <a:pt x="1367" y="1002"/>
                  </a:lnTo>
                  <a:lnTo>
                    <a:pt x="1366" y="1000"/>
                  </a:lnTo>
                  <a:lnTo>
                    <a:pt x="1364" y="998"/>
                  </a:lnTo>
                  <a:lnTo>
                    <a:pt x="1364" y="998"/>
                  </a:lnTo>
                  <a:lnTo>
                    <a:pt x="1364" y="998"/>
                  </a:lnTo>
                  <a:lnTo>
                    <a:pt x="1363" y="998"/>
                  </a:lnTo>
                  <a:lnTo>
                    <a:pt x="1363" y="998"/>
                  </a:lnTo>
                  <a:lnTo>
                    <a:pt x="1363" y="1000"/>
                  </a:lnTo>
                  <a:lnTo>
                    <a:pt x="1363" y="1000"/>
                  </a:lnTo>
                  <a:lnTo>
                    <a:pt x="1363" y="1000"/>
                  </a:lnTo>
                  <a:lnTo>
                    <a:pt x="1363" y="1000"/>
                  </a:lnTo>
                  <a:lnTo>
                    <a:pt x="1363" y="1000"/>
                  </a:lnTo>
                  <a:lnTo>
                    <a:pt x="1361" y="1000"/>
                  </a:lnTo>
                  <a:lnTo>
                    <a:pt x="1361" y="1002"/>
                  </a:lnTo>
                  <a:lnTo>
                    <a:pt x="1361" y="1002"/>
                  </a:lnTo>
                  <a:lnTo>
                    <a:pt x="1361" y="1002"/>
                  </a:lnTo>
                  <a:lnTo>
                    <a:pt x="1360" y="1000"/>
                  </a:lnTo>
                  <a:lnTo>
                    <a:pt x="1358" y="997"/>
                  </a:lnTo>
                  <a:lnTo>
                    <a:pt x="1358" y="995"/>
                  </a:lnTo>
                  <a:lnTo>
                    <a:pt x="1358" y="995"/>
                  </a:lnTo>
                  <a:lnTo>
                    <a:pt x="1358" y="997"/>
                  </a:lnTo>
                  <a:lnTo>
                    <a:pt x="1358" y="997"/>
                  </a:lnTo>
                  <a:lnTo>
                    <a:pt x="1356" y="997"/>
                  </a:lnTo>
                  <a:lnTo>
                    <a:pt x="1356" y="998"/>
                  </a:lnTo>
                  <a:lnTo>
                    <a:pt x="1356" y="997"/>
                  </a:lnTo>
                  <a:lnTo>
                    <a:pt x="1356" y="995"/>
                  </a:lnTo>
                  <a:lnTo>
                    <a:pt x="1356" y="995"/>
                  </a:lnTo>
                  <a:lnTo>
                    <a:pt x="1356" y="994"/>
                  </a:lnTo>
                  <a:lnTo>
                    <a:pt x="1355" y="994"/>
                  </a:lnTo>
                  <a:lnTo>
                    <a:pt x="1355" y="994"/>
                  </a:lnTo>
                  <a:lnTo>
                    <a:pt x="1355" y="994"/>
                  </a:lnTo>
                  <a:lnTo>
                    <a:pt x="1355" y="992"/>
                  </a:lnTo>
                  <a:lnTo>
                    <a:pt x="1353" y="992"/>
                  </a:lnTo>
                  <a:lnTo>
                    <a:pt x="1356" y="990"/>
                  </a:lnTo>
                  <a:lnTo>
                    <a:pt x="1360" y="992"/>
                  </a:lnTo>
                  <a:lnTo>
                    <a:pt x="1363" y="990"/>
                  </a:lnTo>
                  <a:lnTo>
                    <a:pt x="1364" y="990"/>
                  </a:lnTo>
                  <a:lnTo>
                    <a:pt x="1366" y="990"/>
                  </a:lnTo>
                  <a:lnTo>
                    <a:pt x="1367" y="989"/>
                  </a:lnTo>
                  <a:lnTo>
                    <a:pt x="1363" y="989"/>
                  </a:lnTo>
                  <a:lnTo>
                    <a:pt x="1356" y="989"/>
                  </a:lnTo>
                  <a:lnTo>
                    <a:pt x="1353" y="989"/>
                  </a:lnTo>
                  <a:lnTo>
                    <a:pt x="1352" y="989"/>
                  </a:lnTo>
                  <a:lnTo>
                    <a:pt x="1350" y="989"/>
                  </a:lnTo>
                  <a:lnTo>
                    <a:pt x="1345" y="990"/>
                  </a:lnTo>
                  <a:lnTo>
                    <a:pt x="1340" y="990"/>
                  </a:lnTo>
                  <a:lnTo>
                    <a:pt x="1337" y="990"/>
                  </a:lnTo>
                  <a:lnTo>
                    <a:pt x="1336" y="990"/>
                  </a:lnTo>
                  <a:lnTo>
                    <a:pt x="1336" y="992"/>
                  </a:lnTo>
                  <a:lnTo>
                    <a:pt x="1337" y="990"/>
                  </a:lnTo>
                  <a:lnTo>
                    <a:pt x="1340" y="992"/>
                  </a:lnTo>
                  <a:lnTo>
                    <a:pt x="1344" y="992"/>
                  </a:lnTo>
                  <a:lnTo>
                    <a:pt x="1342" y="992"/>
                  </a:lnTo>
                  <a:lnTo>
                    <a:pt x="1342" y="992"/>
                  </a:lnTo>
                  <a:lnTo>
                    <a:pt x="1337" y="992"/>
                  </a:lnTo>
                  <a:lnTo>
                    <a:pt x="1329" y="997"/>
                  </a:lnTo>
                  <a:lnTo>
                    <a:pt x="1328" y="997"/>
                  </a:lnTo>
                  <a:lnTo>
                    <a:pt x="1326" y="997"/>
                  </a:lnTo>
                  <a:lnTo>
                    <a:pt x="1324" y="997"/>
                  </a:lnTo>
                  <a:lnTo>
                    <a:pt x="1323" y="997"/>
                  </a:lnTo>
                  <a:lnTo>
                    <a:pt x="1320" y="997"/>
                  </a:lnTo>
                  <a:lnTo>
                    <a:pt x="1318" y="995"/>
                  </a:lnTo>
                  <a:lnTo>
                    <a:pt x="1315" y="995"/>
                  </a:lnTo>
                  <a:lnTo>
                    <a:pt x="1312" y="992"/>
                  </a:lnTo>
                  <a:lnTo>
                    <a:pt x="1312" y="992"/>
                  </a:lnTo>
                  <a:lnTo>
                    <a:pt x="1312" y="990"/>
                  </a:lnTo>
                  <a:lnTo>
                    <a:pt x="1310" y="990"/>
                  </a:lnTo>
                  <a:lnTo>
                    <a:pt x="1301" y="990"/>
                  </a:lnTo>
                  <a:lnTo>
                    <a:pt x="1299" y="990"/>
                  </a:lnTo>
                  <a:lnTo>
                    <a:pt x="1293" y="992"/>
                  </a:lnTo>
                  <a:lnTo>
                    <a:pt x="1289" y="992"/>
                  </a:lnTo>
                  <a:lnTo>
                    <a:pt x="1286" y="992"/>
                  </a:lnTo>
                  <a:lnTo>
                    <a:pt x="1285" y="990"/>
                  </a:lnTo>
                  <a:lnTo>
                    <a:pt x="1285" y="989"/>
                  </a:lnTo>
                  <a:lnTo>
                    <a:pt x="1283" y="987"/>
                  </a:lnTo>
                  <a:lnTo>
                    <a:pt x="1285" y="987"/>
                  </a:lnTo>
                  <a:lnTo>
                    <a:pt x="1283" y="986"/>
                  </a:lnTo>
                  <a:lnTo>
                    <a:pt x="1283" y="984"/>
                  </a:lnTo>
                  <a:lnTo>
                    <a:pt x="1283" y="984"/>
                  </a:lnTo>
                  <a:lnTo>
                    <a:pt x="1280" y="981"/>
                  </a:lnTo>
                  <a:lnTo>
                    <a:pt x="1277" y="979"/>
                  </a:lnTo>
                  <a:lnTo>
                    <a:pt x="1275" y="979"/>
                  </a:lnTo>
                  <a:lnTo>
                    <a:pt x="1272" y="979"/>
                  </a:lnTo>
                  <a:lnTo>
                    <a:pt x="1269" y="979"/>
                  </a:lnTo>
                  <a:lnTo>
                    <a:pt x="1267" y="979"/>
                  </a:lnTo>
                  <a:lnTo>
                    <a:pt x="1267" y="979"/>
                  </a:lnTo>
                  <a:lnTo>
                    <a:pt x="1266" y="978"/>
                  </a:lnTo>
                  <a:lnTo>
                    <a:pt x="1266" y="976"/>
                  </a:lnTo>
                  <a:lnTo>
                    <a:pt x="1264" y="975"/>
                  </a:lnTo>
                  <a:lnTo>
                    <a:pt x="1264" y="973"/>
                  </a:lnTo>
                  <a:lnTo>
                    <a:pt x="1264" y="971"/>
                  </a:lnTo>
                  <a:lnTo>
                    <a:pt x="1264" y="971"/>
                  </a:lnTo>
                  <a:lnTo>
                    <a:pt x="1262" y="970"/>
                  </a:lnTo>
                  <a:lnTo>
                    <a:pt x="1261" y="971"/>
                  </a:lnTo>
                  <a:lnTo>
                    <a:pt x="1259" y="971"/>
                  </a:lnTo>
                  <a:lnTo>
                    <a:pt x="1259" y="973"/>
                  </a:lnTo>
                  <a:lnTo>
                    <a:pt x="1259" y="975"/>
                  </a:lnTo>
                  <a:lnTo>
                    <a:pt x="1259" y="976"/>
                  </a:lnTo>
                  <a:lnTo>
                    <a:pt x="1259" y="976"/>
                  </a:lnTo>
                  <a:lnTo>
                    <a:pt x="1259" y="978"/>
                  </a:lnTo>
                  <a:lnTo>
                    <a:pt x="1264" y="976"/>
                  </a:lnTo>
                  <a:lnTo>
                    <a:pt x="1264" y="976"/>
                  </a:lnTo>
                  <a:lnTo>
                    <a:pt x="1266" y="979"/>
                  </a:lnTo>
                  <a:lnTo>
                    <a:pt x="1264" y="979"/>
                  </a:lnTo>
                  <a:lnTo>
                    <a:pt x="1264" y="979"/>
                  </a:lnTo>
                  <a:lnTo>
                    <a:pt x="1262" y="979"/>
                  </a:lnTo>
                  <a:lnTo>
                    <a:pt x="1261" y="979"/>
                  </a:lnTo>
                  <a:lnTo>
                    <a:pt x="1261" y="979"/>
                  </a:lnTo>
                  <a:lnTo>
                    <a:pt x="1259" y="981"/>
                  </a:lnTo>
                  <a:lnTo>
                    <a:pt x="1254" y="983"/>
                  </a:lnTo>
                  <a:lnTo>
                    <a:pt x="1251" y="983"/>
                  </a:lnTo>
                  <a:lnTo>
                    <a:pt x="1246" y="986"/>
                  </a:lnTo>
                  <a:lnTo>
                    <a:pt x="1243" y="986"/>
                  </a:lnTo>
                  <a:lnTo>
                    <a:pt x="1243" y="987"/>
                  </a:lnTo>
                  <a:lnTo>
                    <a:pt x="1242" y="989"/>
                  </a:lnTo>
                  <a:lnTo>
                    <a:pt x="1243" y="990"/>
                  </a:lnTo>
                  <a:lnTo>
                    <a:pt x="1243" y="992"/>
                  </a:lnTo>
                  <a:lnTo>
                    <a:pt x="1243" y="992"/>
                  </a:lnTo>
                  <a:lnTo>
                    <a:pt x="1245" y="995"/>
                  </a:lnTo>
                  <a:lnTo>
                    <a:pt x="1246" y="997"/>
                  </a:lnTo>
                  <a:lnTo>
                    <a:pt x="1246" y="998"/>
                  </a:lnTo>
                  <a:lnTo>
                    <a:pt x="1248" y="1000"/>
                  </a:lnTo>
                  <a:lnTo>
                    <a:pt x="1248" y="1002"/>
                  </a:lnTo>
                  <a:lnTo>
                    <a:pt x="1248" y="1005"/>
                  </a:lnTo>
                  <a:lnTo>
                    <a:pt x="1248" y="1006"/>
                  </a:lnTo>
                  <a:lnTo>
                    <a:pt x="1246" y="1008"/>
                  </a:lnTo>
                  <a:lnTo>
                    <a:pt x="1246" y="1010"/>
                  </a:lnTo>
                  <a:lnTo>
                    <a:pt x="1245" y="1010"/>
                  </a:lnTo>
                  <a:lnTo>
                    <a:pt x="1242" y="1011"/>
                  </a:lnTo>
                  <a:lnTo>
                    <a:pt x="1242" y="1011"/>
                  </a:lnTo>
                  <a:lnTo>
                    <a:pt x="1240" y="1011"/>
                  </a:lnTo>
                  <a:lnTo>
                    <a:pt x="1240" y="1010"/>
                  </a:lnTo>
                  <a:lnTo>
                    <a:pt x="1240" y="1008"/>
                  </a:lnTo>
                  <a:lnTo>
                    <a:pt x="1240" y="1006"/>
                  </a:lnTo>
                  <a:lnTo>
                    <a:pt x="1239" y="1006"/>
                  </a:lnTo>
                  <a:lnTo>
                    <a:pt x="1239" y="1006"/>
                  </a:lnTo>
                  <a:lnTo>
                    <a:pt x="1237" y="1005"/>
                  </a:lnTo>
                  <a:lnTo>
                    <a:pt x="1237" y="1003"/>
                  </a:lnTo>
                  <a:lnTo>
                    <a:pt x="1235" y="1002"/>
                  </a:lnTo>
                  <a:lnTo>
                    <a:pt x="1237" y="997"/>
                  </a:lnTo>
                  <a:lnTo>
                    <a:pt x="1239" y="997"/>
                  </a:lnTo>
                  <a:lnTo>
                    <a:pt x="1239" y="994"/>
                  </a:lnTo>
                  <a:lnTo>
                    <a:pt x="1240" y="992"/>
                  </a:lnTo>
                  <a:lnTo>
                    <a:pt x="1242" y="990"/>
                  </a:lnTo>
                  <a:lnTo>
                    <a:pt x="1242" y="989"/>
                  </a:lnTo>
                  <a:lnTo>
                    <a:pt x="1240" y="987"/>
                  </a:lnTo>
                  <a:lnTo>
                    <a:pt x="1240" y="986"/>
                  </a:lnTo>
                  <a:lnTo>
                    <a:pt x="1240" y="986"/>
                  </a:lnTo>
                  <a:lnTo>
                    <a:pt x="1242" y="986"/>
                  </a:lnTo>
                  <a:lnTo>
                    <a:pt x="1239" y="984"/>
                  </a:lnTo>
                  <a:lnTo>
                    <a:pt x="1239" y="983"/>
                  </a:lnTo>
                  <a:lnTo>
                    <a:pt x="1237" y="981"/>
                  </a:lnTo>
                  <a:lnTo>
                    <a:pt x="1237" y="979"/>
                  </a:lnTo>
                  <a:lnTo>
                    <a:pt x="1237" y="978"/>
                  </a:lnTo>
                  <a:lnTo>
                    <a:pt x="1237" y="978"/>
                  </a:lnTo>
                  <a:lnTo>
                    <a:pt x="1239" y="978"/>
                  </a:lnTo>
                  <a:lnTo>
                    <a:pt x="1243" y="976"/>
                  </a:lnTo>
                  <a:lnTo>
                    <a:pt x="1243" y="976"/>
                  </a:lnTo>
                  <a:lnTo>
                    <a:pt x="1245" y="975"/>
                  </a:lnTo>
                  <a:lnTo>
                    <a:pt x="1245" y="975"/>
                  </a:lnTo>
                  <a:lnTo>
                    <a:pt x="1246" y="973"/>
                  </a:lnTo>
                  <a:lnTo>
                    <a:pt x="1248" y="971"/>
                  </a:lnTo>
                  <a:lnTo>
                    <a:pt x="1248" y="970"/>
                  </a:lnTo>
                  <a:lnTo>
                    <a:pt x="1246" y="968"/>
                  </a:lnTo>
                  <a:lnTo>
                    <a:pt x="1243" y="967"/>
                  </a:lnTo>
                  <a:lnTo>
                    <a:pt x="1242" y="967"/>
                  </a:lnTo>
                  <a:lnTo>
                    <a:pt x="1240" y="967"/>
                  </a:lnTo>
                  <a:lnTo>
                    <a:pt x="1237" y="968"/>
                  </a:lnTo>
                  <a:lnTo>
                    <a:pt x="1237" y="970"/>
                  </a:lnTo>
                  <a:lnTo>
                    <a:pt x="1237" y="970"/>
                  </a:lnTo>
                  <a:lnTo>
                    <a:pt x="1235" y="970"/>
                  </a:lnTo>
                  <a:lnTo>
                    <a:pt x="1235" y="970"/>
                  </a:lnTo>
                  <a:lnTo>
                    <a:pt x="1234" y="971"/>
                  </a:lnTo>
                  <a:lnTo>
                    <a:pt x="1234" y="975"/>
                  </a:lnTo>
                  <a:lnTo>
                    <a:pt x="1231" y="975"/>
                  </a:lnTo>
                  <a:lnTo>
                    <a:pt x="1227" y="976"/>
                  </a:lnTo>
                  <a:lnTo>
                    <a:pt x="1219" y="983"/>
                  </a:lnTo>
                  <a:lnTo>
                    <a:pt x="1215" y="983"/>
                  </a:lnTo>
                  <a:lnTo>
                    <a:pt x="1213" y="983"/>
                  </a:lnTo>
                  <a:lnTo>
                    <a:pt x="1211" y="981"/>
                  </a:lnTo>
                  <a:lnTo>
                    <a:pt x="1210" y="981"/>
                  </a:lnTo>
                  <a:lnTo>
                    <a:pt x="1208" y="981"/>
                  </a:lnTo>
                  <a:lnTo>
                    <a:pt x="1208" y="983"/>
                  </a:lnTo>
                  <a:lnTo>
                    <a:pt x="1208" y="984"/>
                  </a:lnTo>
                  <a:lnTo>
                    <a:pt x="1207" y="986"/>
                  </a:lnTo>
                  <a:lnTo>
                    <a:pt x="1207" y="987"/>
                  </a:lnTo>
                  <a:lnTo>
                    <a:pt x="1205" y="989"/>
                  </a:lnTo>
                  <a:lnTo>
                    <a:pt x="1205" y="989"/>
                  </a:lnTo>
                  <a:lnTo>
                    <a:pt x="1203" y="987"/>
                  </a:lnTo>
                  <a:lnTo>
                    <a:pt x="1205" y="986"/>
                  </a:lnTo>
                  <a:lnTo>
                    <a:pt x="1205" y="986"/>
                  </a:lnTo>
                  <a:lnTo>
                    <a:pt x="1207" y="986"/>
                  </a:lnTo>
                  <a:lnTo>
                    <a:pt x="1207" y="986"/>
                  </a:lnTo>
                  <a:lnTo>
                    <a:pt x="1205" y="986"/>
                  </a:lnTo>
                  <a:lnTo>
                    <a:pt x="1200" y="984"/>
                  </a:lnTo>
                  <a:lnTo>
                    <a:pt x="1199" y="984"/>
                  </a:lnTo>
                  <a:lnTo>
                    <a:pt x="1197" y="987"/>
                  </a:lnTo>
                  <a:lnTo>
                    <a:pt x="1194" y="989"/>
                  </a:lnTo>
                  <a:lnTo>
                    <a:pt x="1194" y="989"/>
                  </a:lnTo>
                  <a:lnTo>
                    <a:pt x="1192" y="990"/>
                  </a:lnTo>
                  <a:lnTo>
                    <a:pt x="1192" y="992"/>
                  </a:lnTo>
                  <a:lnTo>
                    <a:pt x="1191" y="994"/>
                  </a:lnTo>
                  <a:lnTo>
                    <a:pt x="1189" y="995"/>
                  </a:lnTo>
                  <a:lnTo>
                    <a:pt x="1189" y="997"/>
                  </a:lnTo>
                  <a:lnTo>
                    <a:pt x="1189" y="997"/>
                  </a:lnTo>
                  <a:lnTo>
                    <a:pt x="1191" y="995"/>
                  </a:lnTo>
                  <a:lnTo>
                    <a:pt x="1191" y="995"/>
                  </a:lnTo>
                  <a:lnTo>
                    <a:pt x="1191" y="997"/>
                  </a:lnTo>
                  <a:lnTo>
                    <a:pt x="1191" y="998"/>
                  </a:lnTo>
                  <a:lnTo>
                    <a:pt x="1189" y="1000"/>
                  </a:lnTo>
                  <a:lnTo>
                    <a:pt x="1189" y="1002"/>
                  </a:lnTo>
                  <a:lnTo>
                    <a:pt x="1189" y="1003"/>
                  </a:lnTo>
                  <a:lnTo>
                    <a:pt x="1191" y="1005"/>
                  </a:lnTo>
                  <a:lnTo>
                    <a:pt x="1189" y="1005"/>
                  </a:lnTo>
                  <a:lnTo>
                    <a:pt x="1188" y="1006"/>
                  </a:lnTo>
                  <a:lnTo>
                    <a:pt x="1186" y="1006"/>
                  </a:lnTo>
                  <a:lnTo>
                    <a:pt x="1184" y="1006"/>
                  </a:lnTo>
                  <a:lnTo>
                    <a:pt x="1183" y="1008"/>
                  </a:lnTo>
                  <a:lnTo>
                    <a:pt x="1181" y="1011"/>
                  </a:lnTo>
                  <a:lnTo>
                    <a:pt x="1176" y="1016"/>
                  </a:lnTo>
                  <a:lnTo>
                    <a:pt x="1175" y="1016"/>
                  </a:lnTo>
                  <a:lnTo>
                    <a:pt x="1173" y="1016"/>
                  </a:lnTo>
                  <a:lnTo>
                    <a:pt x="1173" y="1017"/>
                  </a:lnTo>
                  <a:lnTo>
                    <a:pt x="1173" y="1017"/>
                  </a:lnTo>
                  <a:lnTo>
                    <a:pt x="1175" y="1017"/>
                  </a:lnTo>
                  <a:lnTo>
                    <a:pt x="1175" y="1021"/>
                  </a:lnTo>
                  <a:lnTo>
                    <a:pt x="1175" y="1024"/>
                  </a:lnTo>
                  <a:lnTo>
                    <a:pt x="1175" y="1025"/>
                  </a:lnTo>
                  <a:lnTo>
                    <a:pt x="1173" y="1025"/>
                  </a:lnTo>
                  <a:lnTo>
                    <a:pt x="1173" y="1025"/>
                  </a:lnTo>
                  <a:lnTo>
                    <a:pt x="1173" y="1024"/>
                  </a:lnTo>
                  <a:lnTo>
                    <a:pt x="1173" y="1024"/>
                  </a:lnTo>
                  <a:lnTo>
                    <a:pt x="1173" y="1024"/>
                  </a:lnTo>
                  <a:lnTo>
                    <a:pt x="1175" y="1022"/>
                  </a:lnTo>
                  <a:lnTo>
                    <a:pt x="1173" y="1022"/>
                  </a:lnTo>
                  <a:lnTo>
                    <a:pt x="1173" y="1022"/>
                  </a:lnTo>
                  <a:lnTo>
                    <a:pt x="1172" y="1021"/>
                  </a:lnTo>
                  <a:lnTo>
                    <a:pt x="1170" y="1019"/>
                  </a:lnTo>
                  <a:lnTo>
                    <a:pt x="1168" y="1017"/>
                  </a:lnTo>
                  <a:lnTo>
                    <a:pt x="1168" y="1016"/>
                  </a:lnTo>
                  <a:lnTo>
                    <a:pt x="1167" y="1016"/>
                  </a:lnTo>
                  <a:lnTo>
                    <a:pt x="1164" y="1013"/>
                  </a:lnTo>
                  <a:lnTo>
                    <a:pt x="1162" y="1011"/>
                  </a:lnTo>
                  <a:lnTo>
                    <a:pt x="1159" y="1008"/>
                  </a:lnTo>
                  <a:lnTo>
                    <a:pt x="1153" y="1006"/>
                  </a:lnTo>
                  <a:lnTo>
                    <a:pt x="1151" y="1006"/>
                  </a:lnTo>
                  <a:lnTo>
                    <a:pt x="1148" y="1006"/>
                  </a:lnTo>
                  <a:lnTo>
                    <a:pt x="1146" y="1005"/>
                  </a:lnTo>
                  <a:lnTo>
                    <a:pt x="1146" y="1005"/>
                  </a:lnTo>
                  <a:lnTo>
                    <a:pt x="1145" y="1005"/>
                  </a:lnTo>
                  <a:lnTo>
                    <a:pt x="1143" y="1005"/>
                  </a:lnTo>
                  <a:lnTo>
                    <a:pt x="1141" y="1003"/>
                  </a:lnTo>
                  <a:lnTo>
                    <a:pt x="1140" y="1003"/>
                  </a:lnTo>
                  <a:lnTo>
                    <a:pt x="1138" y="1005"/>
                  </a:lnTo>
                  <a:lnTo>
                    <a:pt x="1137" y="1005"/>
                  </a:lnTo>
                  <a:lnTo>
                    <a:pt x="1135" y="1006"/>
                  </a:lnTo>
                  <a:lnTo>
                    <a:pt x="1135" y="1006"/>
                  </a:lnTo>
                  <a:lnTo>
                    <a:pt x="1133" y="1006"/>
                  </a:lnTo>
                  <a:lnTo>
                    <a:pt x="1132" y="1008"/>
                  </a:lnTo>
                  <a:lnTo>
                    <a:pt x="1127" y="1010"/>
                  </a:lnTo>
                  <a:lnTo>
                    <a:pt x="1125" y="1011"/>
                  </a:lnTo>
                  <a:lnTo>
                    <a:pt x="1122" y="1013"/>
                  </a:lnTo>
                  <a:lnTo>
                    <a:pt x="1119" y="1014"/>
                  </a:lnTo>
                  <a:lnTo>
                    <a:pt x="1118" y="1014"/>
                  </a:lnTo>
                  <a:lnTo>
                    <a:pt x="1116" y="1014"/>
                  </a:lnTo>
                  <a:lnTo>
                    <a:pt x="1114" y="1013"/>
                  </a:lnTo>
                  <a:lnTo>
                    <a:pt x="1111" y="1011"/>
                  </a:lnTo>
                  <a:lnTo>
                    <a:pt x="1111" y="1010"/>
                  </a:lnTo>
                  <a:lnTo>
                    <a:pt x="1110" y="1010"/>
                  </a:lnTo>
                  <a:lnTo>
                    <a:pt x="1110" y="1010"/>
                  </a:lnTo>
                  <a:lnTo>
                    <a:pt x="1110" y="1010"/>
                  </a:lnTo>
                  <a:lnTo>
                    <a:pt x="1110" y="1011"/>
                  </a:lnTo>
                  <a:lnTo>
                    <a:pt x="1111" y="1011"/>
                  </a:lnTo>
                  <a:lnTo>
                    <a:pt x="1110" y="1013"/>
                  </a:lnTo>
                  <a:lnTo>
                    <a:pt x="1110" y="1011"/>
                  </a:lnTo>
                  <a:lnTo>
                    <a:pt x="1106" y="1013"/>
                  </a:lnTo>
                  <a:lnTo>
                    <a:pt x="1106" y="1011"/>
                  </a:lnTo>
                  <a:lnTo>
                    <a:pt x="1105" y="1011"/>
                  </a:lnTo>
                  <a:lnTo>
                    <a:pt x="1105" y="1010"/>
                  </a:lnTo>
                  <a:lnTo>
                    <a:pt x="1105" y="1010"/>
                  </a:lnTo>
                  <a:lnTo>
                    <a:pt x="1105" y="1010"/>
                  </a:lnTo>
                  <a:lnTo>
                    <a:pt x="1105" y="1008"/>
                  </a:lnTo>
                  <a:lnTo>
                    <a:pt x="1105" y="1010"/>
                  </a:lnTo>
                  <a:lnTo>
                    <a:pt x="1103" y="1008"/>
                  </a:lnTo>
                  <a:lnTo>
                    <a:pt x="1103" y="1006"/>
                  </a:lnTo>
                  <a:lnTo>
                    <a:pt x="1103" y="1006"/>
                  </a:lnTo>
                  <a:lnTo>
                    <a:pt x="1103" y="1006"/>
                  </a:lnTo>
                  <a:lnTo>
                    <a:pt x="1102" y="1005"/>
                  </a:lnTo>
                  <a:lnTo>
                    <a:pt x="1100" y="1003"/>
                  </a:lnTo>
                  <a:lnTo>
                    <a:pt x="1100" y="1003"/>
                  </a:lnTo>
                  <a:lnTo>
                    <a:pt x="1098" y="1003"/>
                  </a:lnTo>
                  <a:lnTo>
                    <a:pt x="1097" y="1002"/>
                  </a:lnTo>
                  <a:lnTo>
                    <a:pt x="1097" y="1002"/>
                  </a:lnTo>
                  <a:lnTo>
                    <a:pt x="1095" y="998"/>
                  </a:lnTo>
                  <a:lnTo>
                    <a:pt x="1094" y="998"/>
                  </a:lnTo>
                  <a:lnTo>
                    <a:pt x="1090" y="994"/>
                  </a:lnTo>
                  <a:lnTo>
                    <a:pt x="1089" y="992"/>
                  </a:lnTo>
                  <a:lnTo>
                    <a:pt x="1087" y="989"/>
                  </a:lnTo>
                  <a:lnTo>
                    <a:pt x="1087" y="987"/>
                  </a:lnTo>
                  <a:lnTo>
                    <a:pt x="1087" y="987"/>
                  </a:lnTo>
                  <a:lnTo>
                    <a:pt x="1087" y="987"/>
                  </a:lnTo>
                  <a:lnTo>
                    <a:pt x="1086" y="986"/>
                  </a:lnTo>
                  <a:lnTo>
                    <a:pt x="1086" y="986"/>
                  </a:lnTo>
                  <a:lnTo>
                    <a:pt x="1084" y="984"/>
                  </a:lnTo>
                  <a:lnTo>
                    <a:pt x="1084" y="981"/>
                  </a:lnTo>
                  <a:lnTo>
                    <a:pt x="1084" y="981"/>
                  </a:lnTo>
                  <a:lnTo>
                    <a:pt x="1084" y="979"/>
                  </a:lnTo>
                  <a:lnTo>
                    <a:pt x="1086" y="979"/>
                  </a:lnTo>
                  <a:lnTo>
                    <a:pt x="1086" y="978"/>
                  </a:lnTo>
                  <a:lnTo>
                    <a:pt x="1087" y="978"/>
                  </a:lnTo>
                  <a:lnTo>
                    <a:pt x="1086" y="976"/>
                  </a:lnTo>
                  <a:lnTo>
                    <a:pt x="1086" y="975"/>
                  </a:lnTo>
                  <a:lnTo>
                    <a:pt x="1086" y="975"/>
                  </a:lnTo>
                  <a:lnTo>
                    <a:pt x="1084" y="975"/>
                  </a:lnTo>
                  <a:lnTo>
                    <a:pt x="1084" y="975"/>
                  </a:lnTo>
                  <a:lnTo>
                    <a:pt x="1084" y="975"/>
                  </a:lnTo>
                  <a:lnTo>
                    <a:pt x="1086" y="973"/>
                  </a:lnTo>
                  <a:lnTo>
                    <a:pt x="1086" y="973"/>
                  </a:lnTo>
                  <a:lnTo>
                    <a:pt x="1086" y="971"/>
                  </a:lnTo>
                  <a:lnTo>
                    <a:pt x="1086" y="971"/>
                  </a:lnTo>
                  <a:lnTo>
                    <a:pt x="1086" y="973"/>
                  </a:lnTo>
                  <a:lnTo>
                    <a:pt x="1086" y="973"/>
                  </a:lnTo>
                  <a:lnTo>
                    <a:pt x="1086" y="970"/>
                  </a:lnTo>
                  <a:lnTo>
                    <a:pt x="1087" y="968"/>
                  </a:lnTo>
                  <a:lnTo>
                    <a:pt x="1086" y="968"/>
                  </a:lnTo>
                  <a:lnTo>
                    <a:pt x="1086" y="968"/>
                  </a:lnTo>
                  <a:lnTo>
                    <a:pt x="1086" y="967"/>
                  </a:lnTo>
                  <a:lnTo>
                    <a:pt x="1086" y="965"/>
                  </a:lnTo>
                  <a:lnTo>
                    <a:pt x="1086" y="965"/>
                  </a:lnTo>
                  <a:lnTo>
                    <a:pt x="1087" y="965"/>
                  </a:lnTo>
                  <a:lnTo>
                    <a:pt x="1087" y="963"/>
                  </a:lnTo>
                  <a:lnTo>
                    <a:pt x="1087" y="963"/>
                  </a:lnTo>
                  <a:lnTo>
                    <a:pt x="1087" y="965"/>
                  </a:lnTo>
                  <a:lnTo>
                    <a:pt x="1087" y="967"/>
                  </a:lnTo>
                  <a:lnTo>
                    <a:pt x="1087" y="967"/>
                  </a:lnTo>
                  <a:lnTo>
                    <a:pt x="1087" y="968"/>
                  </a:lnTo>
                  <a:lnTo>
                    <a:pt x="1087" y="968"/>
                  </a:lnTo>
                  <a:lnTo>
                    <a:pt x="1089" y="967"/>
                  </a:lnTo>
                  <a:lnTo>
                    <a:pt x="1089" y="967"/>
                  </a:lnTo>
                  <a:lnTo>
                    <a:pt x="1087" y="965"/>
                  </a:lnTo>
                  <a:lnTo>
                    <a:pt x="1089" y="960"/>
                  </a:lnTo>
                  <a:lnTo>
                    <a:pt x="1087" y="955"/>
                  </a:lnTo>
                  <a:lnTo>
                    <a:pt x="1089" y="951"/>
                  </a:lnTo>
                  <a:lnTo>
                    <a:pt x="1090" y="948"/>
                  </a:lnTo>
                  <a:lnTo>
                    <a:pt x="1090" y="946"/>
                  </a:lnTo>
                  <a:lnTo>
                    <a:pt x="1092" y="944"/>
                  </a:lnTo>
                  <a:lnTo>
                    <a:pt x="1092" y="943"/>
                  </a:lnTo>
                  <a:lnTo>
                    <a:pt x="1092" y="943"/>
                  </a:lnTo>
                  <a:lnTo>
                    <a:pt x="1090" y="936"/>
                  </a:lnTo>
                  <a:lnTo>
                    <a:pt x="1090" y="936"/>
                  </a:lnTo>
                  <a:lnTo>
                    <a:pt x="1090" y="936"/>
                  </a:lnTo>
                  <a:lnTo>
                    <a:pt x="1090" y="936"/>
                  </a:lnTo>
                  <a:lnTo>
                    <a:pt x="1090" y="935"/>
                  </a:lnTo>
                  <a:lnTo>
                    <a:pt x="1090" y="935"/>
                  </a:lnTo>
                  <a:lnTo>
                    <a:pt x="1090" y="935"/>
                  </a:lnTo>
                  <a:lnTo>
                    <a:pt x="1090" y="936"/>
                  </a:lnTo>
                  <a:lnTo>
                    <a:pt x="1092" y="936"/>
                  </a:lnTo>
                  <a:lnTo>
                    <a:pt x="1092" y="935"/>
                  </a:lnTo>
                  <a:lnTo>
                    <a:pt x="1092" y="935"/>
                  </a:lnTo>
                  <a:lnTo>
                    <a:pt x="1094" y="933"/>
                  </a:lnTo>
                  <a:lnTo>
                    <a:pt x="1092" y="933"/>
                  </a:lnTo>
                  <a:lnTo>
                    <a:pt x="1092" y="933"/>
                  </a:lnTo>
                  <a:lnTo>
                    <a:pt x="1090" y="930"/>
                  </a:lnTo>
                  <a:lnTo>
                    <a:pt x="1087" y="928"/>
                  </a:lnTo>
                  <a:lnTo>
                    <a:pt x="1086" y="928"/>
                  </a:lnTo>
                  <a:lnTo>
                    <a:pt x="1087" y="930"/>
                  </a:lnTo>
                  <a:lnTo>
                    <a:pt x="1089" y="932"/>
                  </a:lnTo>
                  <a:lnTo>
                    <a:pt x="1089" y="932"/>
                  </a:lnTo>
                  <a:lnTo>
                    <a:pt x="1087" y="930"/>
                  </a:lnTo>
                  <a:lnTo>
                    <a:pt x="1086" y="930"/>
                  </a:lnTo>
                  <a:lnTo>
                    <a:pt x="1086" y="932"/>
                  </a:lnTo>
                  <a:lnTo>
                    <a:pt x="1086" y="932"/>
                  </a:lnTo>
                  <a:lnTo>
                    <a:pt x="1084" y="930"/>
                  </a:lnTo>
                  <a:lnTo>
                    <a:pt x="1084" y="928"/>
                  </a:lnTo>
                  <a:lnTo>
                    <a:pt x="1082" y="928"/>
                  </a:lnTo>
                  <a:lnTo>
                    <a:pt x="1082" y="928"/>
                  </a:lnTo>
                  <a:lnTo>
                    <a:pt x="1081" y="928"/>
                  </a:lnTo>
                  <a:lnTo>
                    <a:pt x="1081" y="928"/>
                  </a:lnTo>
                  <a:lnTo>
                    <a:pt x="1081" y="928"/>
                  </a:lnTo>
                  <a:lnTo>
                    <a:pt x="1081" y="927"/>
                  </a:lnTo>
                  <a:lnTo>
                    <a:pt x="1081" y="927"/>
                  </a:lnTo>
                  <a:lnTo>
                    <a:pt x="1082" y="927"/>
                  </a:lnTo>
                  <a:lnTo>
                    <a:pt x="1086" y="928"/>
                  </a:lnTo>
                  <a:lnTo>
                    <a:pt x="1086" y="928"/>
                  </a:lnTo>
                  <a:lnTo>
                    <a:pt x="1079" y="924"/>
                  </a:lnTo>
                  <a:lnTo>
                    <a:pt x="1076" y="922"/>
                  </a:lnTo>
                  <a:lnTo>
                    <a:pt x="1076" y="922"/>
                  </a:lnTo>
                  <a:lnTo>
                    <a:pt x="1076" y="924"/>
                  </a:lnTo>
                  <a:lnTo>
                    <a:pt x="1076" y="924"/>
                  </a:lnTo>
                  <a:lnTo>
                    <a:pt x="1076" y="924"/>
                  </a:lnTo>
                  <a:lnTo>
                    <a:pt x="1075" y="924"/>
                  </a:lnTo>
                  <a:lnTo>
                    <a:pt x="1075" y="922"/>
                  </a:lnTo>
                  <a:lnTo>
                    <a:pt x="1070" y="921"/>
                  </a:lnTo>
                  <a:lnTo>
                    <a:pt x="1068" y="921"/>
                  </a:lnTo>
                  <a:lnTo>
                    <a:pt x="1067" y="922"/>
                  </a:lnTo>
                  <a:lnTo>
                    <a:pt x="1063" y="922"/>
                  </a:lnTo>
                  <a:lnTo>
                    <a:pt x="1059" y="921"/>
                  </a:lnTo>
                  <a:lnTo>
                    <a:pt x="1057" y="921"/>
                  </a:lnTo>
                  <a:lnTo>
                    <a:pt x="1057" y="921"/>
                  </a:lnTo>
                  <a:lnTo>
                    <a:pt x="1057" y="922"/>
                  </a:lnTo>
                  <a:lnTo>
                    <a:pt x="1055" y="922"/>
                  </a:lnTo>
                  <a:lnTo>
                    <a:pt x="1054" y="922"/>
                  </a:lnTo>
                  <a:lnTo>
                    <a:pt x="1052" y="924"/>
                  </a:lnTo>
                  <a:lnTo>
                    <a:pt x="1051" y="924"/>
                  </a:lnTo>
                  <a:lnTo>
                    <a:pt x="1046" y="924"/>
                  </a:lnTo>
                  <a:lnTo>
                    <a:pt x="1044" y="924"/>
                  </a:lnTo>
                  <a:lnTo>
                    <a:pt x="1040" y="924"/>
                  </a:lnTo>
                  <a:lnTo>
                    <a:pt x="1038" y="924"/>
                  </a:lnTo>
                  <a:lnTo>
                    <a:pt x="1038" y="924"/>
                  </a:lnTo>
                  <a:lnTo>
                    <a:pt x="1036" y="924"/>
                  </a:lnTo>
                  <a:lnTo>
                    <a:pt x="1036" y="922"/>
                  </a:lnTo>
                  <a:lnTo>
                    <a:pt x="1035" y="922"/>
                  </a:lnTo>
                  <a:lnTo>
                    <a:pt x="1032" y="922"/>
                  </a:lnTo>
                  <a:lnTo>
                    <a:pt x="1032" y="922"/>
                  </a:lnTo>
                  <a:lnTo>
                    <a:pt x="1030" y="924"/>
                  </a:lnTo>
                  <a:lnTo>
                    <a:pt x="1030" y="924"/>
                  </a:lnTo>
                  <a:lnTo>
                    <a:pt x="1028" y="925"/>
                  </a:lnTo>
                  <a:lnTo>
                    <a:pt x="1028" y="924"/>
                  </a:lnTo>
                  <a:lnTo>
                    <a:pt x="1024" y="922"/>
                  </a:lnTo>
                  <a:lnTo>
                    <a:pt x="1024" y="922"/>
                  </a:lnTo>
                  <a:lnTo>
                    <a:pt x="1024" y="922"/>
                  </a:lnTo>
                  <a:lnTo>
                    <a:pt x="1024" y="922"/>
                  </a:lnTo>
                  <a:lnTo>
                    <a:pt x="1024" y="924"/>
                  </a:lnTo>
                  <a:lnTo>
                    <a:pt x="1022" y="924"/>
                  </a:lnTo>
                  <a:lnTo>
                    <a:pt x="1020" y="922"/>
                  </a:lnTo>
                  <a:lnTo>
                    <a:pt x="1020" y="922"/>
                  </a:lnTo>
                  <a:lnTo>
                    <a:pt x="1019" y="922"/>
                  </a:lnTo>
                  <a:lnTo>
                    <a:pt x="1019" y="922"/>
                  </a:lnTo>
                  <a:lnTo>
                    <a:pt x="1019" y="921"/>
                  </a:lnTo>
                  <a:lnTo>
                    <a:pt x="1022" y="917"/>
                  </a:lnTo>
                  <a:lnTo>
                    <a:pt x="1024" y="917"/>
                  </a:lnTo>
                  <a:lnTo>
                    <a:pt x="1025" y="916"/>
                  </a:lnTo>
                  <a:lnTo>
                    <a:pt x="1025" y="914"/>
                  </a:lnTo>
                  <a:lnTo>
                    <a:pt x="1027" y="913"/>
                  </a:lnTo>
                  <a:lnTo>
                    <a:pt x="1027" y="908"/>
                  </a:lnTo>
                  <a:lnTo>
                    <a:pt x="1027" y="905"/>
                  </a:lnTo>
                  <a:lnTo>
                    <a:pt x="1027" y="903"/>
                  </a:lnTo>
                  <a:lnTo>
                    <a:pt x="1027" y="903"/>
                  </a:lnTo>
                  <a:lnTo>
                    <a:pt x="1028" y="901"/>
                  </a:lnTo>
                  <a:lnTo>
                    <a:pt x="1027" y="900"/>
                  </a:lnTo>
                  <a:lnTo>
                    <a:pt x="1028" y="898"/>
                  </a:lnTo>
                  <a:lnTo>
                    <a:pt x="1028" y="897"/>
                  </a:lnTo>
                  <a:lnTo>
                    <a:pt x="1030" y="893"/>
                  </a:lnTo>
                  <a:lnTo>
                    <a:pt x="1030" y="892"/>
                  </a:lnTo>
                  <a:lnTo>
                    <a:pt x="1028" y="890"/>
                  </a:lnTo>
                  <a:lnTo>
                    <a:pt x="1027" y="890"/>
                  </a:lnTo>
                  <a:lnTo>
                    <a:pt x="1027" y="890"/>
                  </a:lnTo>
                  <a:lnTo>
                    <a:pt x="1027" y="890"/>
                  </a:lnTo>
                  <a:lnTo>
                    <a:pt x="1027" y="889"/>
                  </a:lnTo>
                  <a:lnTo>
                    <a:pt x="1027" y="887"/>
                  </a:lnTo>
                  <a:lnTo>
                    <a:pt x="1028" y="886"/>
                  </a:lnTo>
                  <a:lnTo>
                    <a:pt x="1028" y="886"/>
                  </a:lnTo>
                  <a:lnTo>
                    <a:pt x="1028" y="884"/>
                  </a:lnTo>
                  <a:lnTo>
                    <a:pt x="1030" y="884"/>
                  </a:lnTo>
                  <a:lnTo>
                    <a:pt x="1030" y="884"/>
                  </a:lnTo>
                  <a:lnTo>
                    <a:pt x="1030" y="886"/>
                  </a:lnTo>
                  <a:lnTo>
                    <a:pt x="1030" y="887"/>
                  </a:lnTo>
                  <a:lnTo>
                    <a:pt x="1030" y="889"/>
                  </a:lnTo>
                  <a:lnTo>
                    <a:pt x="1032" y="889"/>
                  </a:lnTo>
                  <a:lnTo>
                    <a:pt x="1032" y="890"/>
                  </a:lnTo>
                  <a:lnTo>
                    <a:pt x="1033" y="890"/>
                  </a:lnTo>
                  <a:lnTo>
                    <a:pt x="1033" y="890"/>
                  </a:lnTo>
                  <a:lnTo>
                    <a:pt x="1033" y="889"/>
                  </a:lnTo>
                  <a:lnTo>
                    <a:pt x="1035" y="886"/>
                  </a:lnTo>
                  <a:lnTo>
                    <a:pt x="1035" y="884"/>
                  </a:lnTo>
                  <a:lnTo>
                    <a:pt x="1036" y="881"/>
                  </a:lnTo>
                  <a:lnTo>
                    <a:pt x="1036" y="878"/>
                  </a:lnTo>
                  <a:lnTo>
                    <a:pt x="1036" y="878"/>
                  </a:lnTo>
                  <a:lnTo>
                    <a:pt x="1036" y="878"/>
                  </a:lnTo>
                  <a:lnTo>
                    <a:pt x="1035" y="878"/>
                  </a:lnTo>
                  <a:lnTo>
                    <a:pt x="1035" y="878"/>
                  </a:lnTo>
                  <a:lnTo>
                    <a:pt x="1035" y="878"/>
                  </a:lnTo>
                  <a:lnTo>
                    <a:pt x="1035" y="876"/>
                  </a:lnTo>
                  <a:lnTo>
                    <a:pt x="1036" y="876"/>
                  </a:lnTo>
                  <a:lnTo>
                    <a:pt x="1036" y="876"/>
                  </a:lnTo>
                  <a:lnTo>
                    <a:pt x="1038" y="876"/>
                  </a:lnTo>
                  <a:lnTo>
                    <a:pt x="1038" y="874"/>
                  </a:lnTo>
                  <a:lnTo>
                    <a:pt x="1038" y="874"/>
                  </a:lnTo>
                  <a:lnTo>
                    <a:pt x="1038" y="874"/>
                  </a:lnTo>
                  <a:lnTo>
                    <a:pt x="1036" y="874"/>
                  </a:lnTo>
                  <a:lnTo>
                    <a:pt x="1036" y="874"/>
                  </a:lnTo>
                  <a:lnTo>
                    <a:pt x="1035" y="874"/>
                  </a:lnTo>
                  <a:lnTo>
                    <a:pt x="1035" y="874"/>
                  </a:lnTo>
                  <a:lnTo>
                    <a:pt x="1035" y="873"/>
                  </a:lnTo>
                  <a:lnTo>
                    <a:pt x="1036" y="871"/>
                  </a:lnTo>
                  <a:lnTo>
                    <a:pt x="1036" y="871"/>
                  </a:lnTo>
                  <a:lnTo>
                    <a:pt x="1038" y="871"/>
                  </a:lnTo>
                  <a:lnTo>
                    <a:pt x="1038" y="870"/>
                  </a:lnTo>
                  <a:lnTo>
                    <a:pt x="1038" y="870"/>
                  </a:lnTo>
                  <a:lnTo>
                    <a:pt x="1038" y="868"/>
                  </a:lnTo>
                  <a:lnTo>
                    <a:pt x="1038" y="866"/>
                  </a:lnTo>
                  <a:lnTo>
                    <a:pt x="1038" y="865"/>
                  </a:lnTo>
                  <a:lnTo>
                    <a:pt x="1041" y="862"/>
                  </a:lnTo>
                  <a:lnTo>
                    <a:pt x="1043" y="860"/>
                  </a:lnTo>
                  <a:lnTo>
                    <a:pt x="1044" y="859"/>
                  </a:lnTo>
                  <a:lnTo>
                    <a:pt x="1046" y="857"/>
                  </a:lnTo>
                  <a:lnTo>
                    <a:pt x="1046" y="855"/>
                  </a:lnTo>
                  <a:lnTo>
                    <a:pt x="1046" y="854"/>
                  </a:lnTo>
                  <a:lnTo>
                    <a:pt x="1046" y="852"/>
                  </a:lnTo>
                  <a:lnTo>
                    <a:pt x="1046" y="852"/>
                  </a:lnTo>
                  <a:lnTo>
                    <a:pt x="1046" y="849"/>
                  </a:lnTo>
                  <a:lnTo>
                    <a:pt x="1044" y="849"/>
                  </a:lnTo>
                  <a:lnTo>
                    <a:pt x="1043" y="847"/>
                  </a:lnTo>
                  <a:lnTo>
                    <a:pt x="1041" y="847"/>
                  </a:lnTo>
                  <a:lnTo>
                    <a:pt x="1041" y="847"/>
                  </a:lnTo>
                  <a:lnTo>
                    <a:pt x="1040" y="847"/>
                  </a:lnTo>
                  <a:lnTo>
                    <a:pt x="1040" y="847"/>
                  </a:lnTo>
                  <a:lnTo>
                    <a:pt x="1038" y="847"/>
                  </a:lnTo>
                  <a:lnTo>
                    <a:pt x="1040" y="847"/>
                  </a:lnTo>
                  <a:lnTo>
                    <a:pt x="1041" y="847"/>
                  </a:lnTo>
                  <a:lnTo>
                    <a:pt x="1041" y="847"/>
                  </a:lnTo>
                  <a:lnTo>
                    <a:pt x="1041" y="847"/>
                  </a:lnTo>
                  <a:lnTo>
                    <a:pt x="1041" y="847"/>
                  </a:lnTo>
                  <a:lnTo>
                    <a:pt x="1041" y="849"/>
                  </a:lnTo>
                  <a:lnTo>
                    <a:pt x="1041" y="849"/>
                  </a:lnTo>
                  <a:lnTo>
                    <a:pt x="1040" y="849"/>
                  </a:lnTo>
                  <a:lnTo>
                    <a:pt x="1038" y="849"/>
                  </a:lnTo>
                  <a:lnTo>
                    <a:pt x="1035" y="847"/>
                  </a:lnTo>
                  <a:lnTo>
                    <a:pt x="1033" y="847"/>
                  </a:lnTo>
                  <a:lnTo>
                    <a:pt x="1030" y="847"/>
                  </a:lnTo>
                  <a:lnTo>
                    <a:pt x="1028" y="847"/>
                  </a:lnTo>
                  <a:lnTo>
                    <a:pt x="1028" y="847"/>
                  </a:lnTo>
                  <a:lnTo>
                    <a:pt x="1028" y="847"/>
                  </a:lnTo>
                  <a:lnTo>
                    <a:pt x="1028" y="847"/>
                  </a:lnTo>
                  <a:lnTo>
                    <a:pt x="1027" y="847"/>
                  </a:lnTo>
                  <a:lnTo>
                    <a:pt x="1025" y="847"/>
                  </a:lnTo>
                  <a:lnTo>
                    <a:pt x="1024" y="847"/>
                  </a:lnTo>
                  <a:lnTo>
                    <a:pt x="1020" y="849"/>
                  </a:lnTo>
                  <a:lnTo>
                    <a:pt x="1019" y="849"/>
                  </a:lnTo>
                  <a:lnTo>
                    <a:pt x="1008" y="851"/>
                  </a:lnTo>
                  <a:lnTo>
                    <a:pt x="1006" y="852"/>
                  </a:lnTo>
                  <a:lnTo>
                    <a:pt x="1003" y="854"/>
                  </a:lnTo>
                  <a:lnTo>
                    <a:pt x="1000" y="855"/>
                  </a:lnTo>
                  <a:lnTo>
                    <a:pt x="1000" y="859"/>
                  </a:lnTo>
                  <a:lnTo>
                    <a:pt x="1000" y="859"/>
                  </a:lnTo>
                  <a:lnTo>
                    <a:pt x="998" y="860"/>
                  </a:lnTo>
                  <a:lnTo>
                    <a:pt x="998" y="863"/>
                  </a:lnTo>
                  <a:lnTo>
                    <a:pt x="998" y="865"/>
                  </a:lnTo>
                  <a:lnTo>
                    <a:pt x="998" y="868"/>
                  </a:lnTo>
                  <a:lnTo>
                    <a:pt x="998" y="870"/>
                  </a:lnTo>
                  <a:lnTo>
                    <a:pt x="998" y="870"/>
                  </a:lnTo>
                  <a:lnTo>
                    <a:pt x="997" y="871"/>
                  </a:lnTo>
                  <a:lnTo>
                    <a:pt x="997" y="871"/>
                  </a:lnTo>
                  <a:lnTo>
                    <a:pt x="995" y="878"/>
                  </a:lnTo>
                  <a:lnTo>
                    <a:pt x="993" y="879"/>
                  </a:lnTo>
                  <a:lnTo>
                    <a:pt x="992" y="881"/>
                  </a:lnTo>
                  <a:lnTo>
                    <a:pt x="990" y="881"/>
                  </a:lnTo>
                  <a:lnTo>
                    <a:pt x="987" y="882"/>
                  </a:lnTo>
                  <a:lnTo>
                    <a:pt x="987" y="884"/>
                  </a:lnTo>
                  <a:lnTo>
                    <a:pt x="985" y="884"/>
                  </a:lnTo>
                  <a:lnTo>
                    <a:pt x="987" y="884"/>
                  </a:lnTo>
                  <a:lnTo>
                    <a:pt x="987" y="882"/>
                  </a:lnTo>
                  <a:lnTo>
                    <a:pt x="987" y="882"/>
                  </a:lnTo>
                  <a:lnTo>
                    <a:pt x="987" y="884"/>
                  </a:lnTo>
                  <a:lnTo>
                    <a:pt x="987" y="884"/>
                  </a:lnTo>
                  <a:lnTo>
                    <a:pt x="989" y="884"/>
                  </a:lnTo>
                  <a:lnTo>
                    <a:pt x="989" y="886"/>
                  </a:lnTo>
                  <a:lnTo>
                    <a:pt x="989" y="887"/>
                  </a:lnTo>
                  <a:lnTo>
                    <a:pt x="987" y="887"/>
                  </a:lnTo>
                  <a:lnTo>
                    <a:pt x="985" y="889"/>
                  </a:lnTo>
                  <a:lnTo>
                    <a:pt x="984" y="889"/>
                  </a:lnTo>
                  <a:lnTo>
                    <a:pt x="982" y="889"/>
                  </a:lnTo>
                  <a:lnTo>
                    <a:pt x="981" y="887"/>
                  </a:lnTo>
                  <a:lnTo>
                    <a:pt x="981" y="887"/>
                  </a:lnTo>
                  <a:lnTo>
                    <a:pt x="981" y="887"/>
                  </a:lnTo>
                  <a:lnTo>
                    <a:pt x="981" y="886"/>
                  </a:lnTo>
                  <a:lnTo>
                    <a:pt x="979" y="886"/>
                  </a:lnTo>
                  <a:lnTo>
                    <a:pt x="977" y="886"/>
                  </a:lnTo>
                  <a:lnTo>
                    <a:pt x="976" y="886"/>
                  </a:lnTo>
                  <a:lnTo>
                    <a:pt x="974" y="886"/>
                  </a:lnTo>
                  <a:lnTo>
                    <a:pt x="973" y="886"/>
                  </a:lnTo>
                  <a:lnTo>
                    <a:pt x="969" y="887"/>
                  </a:lnTo>
                  <a:lnTo>
                    <a:pt x="969" y="887"/>
                  </a:lnTo>
                  <a:lnTo>
                    <a:pt x="969" y="887"/>
                  </a:lnTo>
                  <a:lnTo>
                    <a:pt x="968" y="889"/>
                  </a:lnTo>
                  <a:lnTo>
                    <a:pt x="965" y="889"/>
                  </a:lnTo>
                  <a:lnTo>
                    <a:pt x="963" y="889"/>
                  </a:lnTo>
                  <a:lnTo>
                    <a:pt x="960" y="889"/>
                  </a:lnTo>
                  <a:lnTo>
                    <a:pt x="957" y="890"/>
                  </a:lnTo>
                  <a:lnTo>
                    <a:pt x="955" y="890"/>
                  </a:lnTo>
                  <a:lnTo>
                    <a:pt x="950" y="892"/>
                  </a:lnTo>
                  <a:lnTo>
                    <a:pt x="949" y="892"/>
                  </a:lnTo>
                  <a:lnTo>
                    <a:pt x="947" y="892"/>
                  </a:lnTo>
                  <a:lnTo>
                    <a:pt x="947" y="892"/>
                  </a:lnTo>
                  <a:lnTo>
                    <a:pt x="944" y="890"/>
                  </a:lnTo>
                  <a:lnTo>
                    <a:pt x="944" y="887"/>
                  </a:lnTo>
                  <a:lnTo>
                    <a:pt x="941" y="887"/>
                  </a:lnTo>
                  <a:lnTo>
                    <a:pt x="938" y="886"/>
                  </a:lnTo>
                  <a:lnTo>
                    <a:pt x="933" y="886"/>
                  </a:lnTo>
                  <a:lnTo>
                    <a:pt x="931" y="884"/>
                  </a:lnTo>
                  <a:lnTo>
                    <a:pt x="931" y="884"/>
                  </a:lnTo>
                  <a:lnTo>
                    <a:pt x="933" y="886"/>
                  </a:lnTo>
                  <a:lnTo>
                    <a:pt x="933" y="886"/>
                  </a:lnTo>
                  <a:lnTo>
                    <a:pt x="933" y="886"/>
                  </a:lnTo>
                  <a:lnTo>
                    <a:pt x="930" y="884"/>
                  </a:lnTo>
                  <a:lnTo>
                    <a:pt x="928" y="884"/>
                  </a:lnTo>
                  <a:lnTo>
                    <a:pt x="928" y="884"/>
                  </a:lnTo>
                  <a:lnTo>
                    <a:pt x="930" y="884"/>
                  </a:lnTo>
                  <a:lnTo>
                    <a:pt x="931" y="884"/>
                  </a:lnTo>
                  <a:lnTo>
                    <a:pt x="928" y="882"/>
                  </a:lnTo>
                  <a:lnTo>
                    <a:pt x="928" y="881"/>
                  </a:lnTo>
                  <a:lnTo>
                    <a:pt x="926" y="881"/>
                  </a:lnTo>
                  <a:lnTo>
                    <a:pt x="926" y="879"/>
                  </a:lnTo>
                  <a:lnTo>
                    <a:pt x="923" y="878"/>
                  </a:lnTo>
                  <a:lnTo>
                    <a:pt x="923" y="876"/>
                  </a:lnTo>
                  <a:lnTo>
                    <a:pt x="923" y="874"/>
                  </a:lnTo>
                  <a:lnTo>
                    <a:pt x="922" y="870"/>
                  </a:lnTo>
                  <a:lnTo>
                    <a:pt x="919" y="866"/>
                  </a:lnTo>
                  <a:lnTo>
                    <a:pt x="914" y="860"/>
                  </a:lnTo>
                  <a:lnTo>
                    <a:pt x="912" y="859"/>
                  </a:lnTo>
                  <a:lnTo>
                    <a:pt x="912" y="857"/>
                  </a:lnTo>
                  <a:lnTo>
                    <a:pt x="911" y="854"/>
                  </a:lnTo>
                  <a:lnTo>
                    <a:pt x="909" y="849"/>
                  </a:lnTo>
                  <a:lnTo>
                    <a:pt x="909" y="849"/>
                  </a:lnTo>
                  <a:lnTo>
                    <a:pt x="909" y="849"/>
                  </a:lnTo>
                  <a:lnTo>
                    <a:pt x="907" y="849"/>
                  </a:lnTo>
                  <a:lnTo>
                    <a:pt x="907" y="847"/>
                  </a:lnTo>
                  <a:lnTo>
                    <a:pt x="907" y="847"/>
                  </a:lnTo>
                  <a:lnTo>
                    <a:pt x="906" y="841"/>
                  </a:lnTo>
                  <a:lnTo>
                    <a:pt x="907" y="844"/>
                  </a:lnTo>
                  <a:lnTo>
                    <a:pt x="909" y="847"/>
                  </a:lnTo>
                  <a:lnTo>
                    <a:pt x="911" y="847"/>
                  </a:lnTo>
                  <a:lnTo>
                    <a:pt x="911" y="847"/>
                  </a:lnTo>
                  <a:lnTo>
                    <a:pt x="909" y="849"/>
                  </a:lnTo>
                  <a:lnTo>
                    <a:pt x="909" y="851"/>
                  </a:lnTo>
                  <a:lnTo>
                    <a:pt x="909" y="852"/>
                  </a:lnTo>
                  <a:lnTo>
                    <a:pt x="911" y="851"/>
                  </a:lnTo>
                  <a:lnTo>
                    <a:pt x="911" y="849"/>
                  </a:lnTo>
                  <a:lnTo>
                    <a:pt x="911" y="847"/>
                  </a:lnTo>
                  <a:lnTo>
                    <a:pt x="911" y="847"/>
                  </a:lnTo>
                  <a:lnTo>
                    <a:pt x="909" y="846"/>
                  </a:lnTo>
                  <a:lnTo>
                    <a:pt x="907" y="844"/>
                  </a:lnTo>
                  <a:lnTo>
                    <a:pt x="906" y="841"/>
                  </a:lnTo>
                  <a:lnTo>
                    <a:pt x="904" y="838"/>
                  </a:lnTo>
                  <a:lnTo>
                    <a:pt x="904" y="835"/>
                  </a:lnTo>
                  <a:lnTo>
                    <a:pt x="904" y="835"/>
                  </a:lnTo>
                  <a:lnTo>
                    <a:pt x="904" y="833"/>
                  </a:lnTo>
                  <a:lnTo>
                    <a:pt x="904" y="832"/>
                  </a:lnTo>
                  <a:lnTo>
                    <a:pt x="906" y="830"/>
                  </a:lnTo>
                  <a:lnTo>
                    <a:pt x="906" y="828"/>
                  </a:lnTo>
                  <a:lnTo>
                    <a:pt x="906" y="824"/>
                  </a:lnTo>
                  <a:lnTo>
                    <a:pt x="906" y="819"/>
                  </a:lnTo>
                  <a:lnTo>
                    <a:pt x="906" y="819"/>
                  </a:lnTo>
                  <a:lnTo>
                    <a:pt x="906" y="817"/>
                  </a:lnTo>
                  <a:lnTo>
                    <a:pt x="906" y="816"/>
                  </a:lnTo>
                  <a:lnTo>
                    <a:pt x="906" y="809"/>
                  </a:lnTo>
                  <a:lnTo>
                    <a:pt x="909" y="801"/>
                  </a:lnTo>
                  <a:lnTo>
                    <a:pt x="909" y="798"/>
                  </a:lnTo>
                  <a:lnTo>
                    <a:pt x="912" y="793"/>
                  </a:lnTo>
                  <a:lnTo>
                    <a:pt x="912" y="792"/>
                  </a:lnTo>
                  <a:lnTo>
                    <a:pt x="914" y="787"/>
                  </a:lnTo>
                  <a:lnTo>
                    <a:pt x="912" y="787"/>
                  </a:lnTo>
                  <a:lnTo>
                    <a:pt x="912" y="787"/>
                  </a:lnTo>
                  <a:lnTo>
                    <a:pt x="909" y="782"/>
                  </a:lnTo>
                  <a:lnTo>
                    <a:pt x="909" y="781"/>
                  </a:lnTo>
                  <a:lnTo>
                    <a:pt x="909" y="779"/>
                  </a:lnTo>
                  <a:lnTo>
                    <a:pt x="909" y="777"/>
                  </a:lnTo>
                  <a:lnTo>
                    <a:pt x="907" y="776"/>
                  </a:lnTo>
                  <a:lnTo>
                    <a:pt x="907" y="774"/>
                  </a:lnTo>
                  <a:lnTo>
                    <a:pt x="909" y="773"/>
                  </a:lnTo>
                  <a:lnTo>
                    <a:pt x="909" y="773"/>
                  </a:lnTo>
                  <a:lnTo>
                    <a:pt x="909" y="771"/>
                  </a:lnTo>
                  <a:lnTo>
                    <a:pt x="909" y="771"/>
                  </a:lnTo>
                  <a:lnTo>
                    <a:pt x="906" y="770"/>
                  </a:lnTo>
                  <a:lnTo>
                    <a:pt x="906" y="768"/>
                  </a:lnTo>
                  <a:lnTo>
                    <a:pt x="906" y="770"/>
                  </a:lnTo>
                  <a:lnTo>
                    <a:pt x="907" y="770"/>
                  </a:lnTo>
                  <a:lnTo>
                    <a:pt x="909" y="770"/>
                  </a:lnTo>
                  <a:lnTo>
                    <a:pt x="909" y="770"/>
                  </a:lnTo>
                  <a:lnTo>
                    <a:pt x="911" y="768"/>
                  </a:lnTo>
                  <a:lnTo>
                    <a:pt x="911" y="765"/>
                  </a:lnTo>
                  <a:lnTo>
                    <a:pt x="909" y="763"/>
                  </a:lnTo>
                  <a:lnTo>
                    <a:pt x="909" y="763"/>
                  </a:lnTo>
                  <a:lnTo>
                    <a:pt x="911" y="762"/>
                  </a:lnTo>
                  <a:lnTo>
                    <a:pt x="912" y="763"/>
                  </a:lnTo>
                  <a:lnTo>
                    <a:pt x="912" y="762"/>
                  </a:lnTo>
                  <a:lnTo>
                    <a:pt x="914" y="760"/>
                  </a:lnTo>
                  <a:lnTo>
                    <a:pt x="914" y="758"/>
                  </a:lnTo>
                  <a:lnTo>
                    <a:pt x="914" y="760"/>
                  </a:lnTo>
                  <a:lnTo>
                    <a:pt x="912" y="758"/>
                  </a:lnTo>
                  <a:lnTo>
                    <a:pt x="912" y="758"/>
                  </a:lnTo>
                  <a:lnTo>
                    <a:pt x="914" y="758"/>
                  </a:lnTo>
                  <a:lnTo>
                    <a:pt x="915" y="758"/>
                  </a:lnTo>
                  <a:lnTo>
                    <a:pt x="915" y="758"/>
                  </a:lnTo>
                  <a:lnTo>
                    <a:pt x="915" y="757"/>
                  </a:lnTo>
                  <a:lnTo>
                    <a:pt x="915" y="758"/>
                  </a:lnTo>
                  <a:lnTo>
                    <a:pt x="917" y="758"/>
                  </a:lnTo>
                  <a:lnTo>
                    <a:pt x="917" y="758"/>
                  </a:lnTo>
                  <a:lnTo>
                    <a:pt x="917" y="757"/>
                  </a:lnTo>
                  <a:lnTo>
                    <a:pt x="917" y="757"/>
                  </a:lnTo>
                  <a:lnTo>
                    <a:pt x="919" y="755"/>
                  </a:lnTo>
                  <a:lnTo>
                    <a:pt x="919" y="755"/>
                  </a:lnTo>
                  <a:lnTo>
                    <a:pt x="920" y="755"/>
                  </a:lnTo>
                  <a:lnTo>
                    <a:pt x="922" y="755"/>
                  </a:lnTo>
                  <a:lnTo>
                    <a:pt x="922" y="754"/>
                  </a:lnTo>
                  <a:lnTo>
                    <a:pt x="922" y="754"/>
                  </a:lnTo>
                  <a:lnTo>
                    <a:pt x="922" y="754"/>
                  </a:lnTo>
                  <a:lnTo>
                    <a:pt x="920" y="750"/>
                  </a:lnTo>
                  <a:lnTo>
                    <a:pt x="920" y="750"/>
                  </a:lnTo>
                  <a:lnTo>
                    <a:pt x="920" y="750"/>
                  </a:lnTo>
                  <a:lnTo>
                    <a:pt x="920" y="750"/>
                  </a:lnTo>
                  <a:lnTo>
                    <a:pt x="922" y="752"/>
                  </a:lnTo>
                  <a:lnTo>
                    <a:pt x="922" y="752"/>
                  </a:lnTo>
                  <a:lnTo>
                    <a:pt x="923" y="752"/>
                  </a:lnTo>
                  <a:lnTo>
                    <a:pt x="923" y="752"/>
                  </a:lnTo>
                  <a:lnTo>
                    <a:pt x="925" y="752"/>
                  </a:lnTo>
                  <a:lnTo>
                    <a:pt x="926" y="752"/>
                  </a:lnTo>
                  <a:lnTo>
                    <a:pt x="928" y="752"/>
                  </a:lnTo>
                  <a:lnTo>
                    <a:pt x="926" y="752"/>
                  </a:lnTo>
                  <a:lnTo>
                    <a:pt x="925" y="754"/>
                  </a:lnTo>
                  <a:lnTo>
                    <a:pt x="925" y="754"/>
                  </a:lnTo>
                  <a:lnTo>
                    <a:pt x="928" y="752"/>
                  </a:lnTo>
                  <a:lnTo>
                    <a:pt x="930" y="752"/>
                  </a:lnTo>
                  <a:lnTo>
                    <a:pt x="931" y="750"/>
                  </a:lnTo>
                  <a:lnTo>
                    <a:pt x="933" y="750"/>
                  </a:lnTo>
                  <a:lnTo>
                    <a:pt x="936" y="749"/>
                  </a:lnTo>
                  <a:lnTo>
                    <a:pt x="938" y="747"/>
                  </a:lnTo>
                  <a:lnTo>
                    <a:pt x="939" y="746"/>
                  </a:lnTo>
                  <a:lnTo>
                    <a:pt x="939" y="744"/>
                  </a:lnTo>
                  <a:lnTo>
                    <a:pt x="941" y="742"/>
                  </a:lnTo>
                  <a:lnTo>
                    <a:pt x="942" y="741"/>
                  </a:lnTo>
                  <a:lnTo>
                    <a:pt x="941" y="741"/>
                  </a:lnTo>
                  <a:lnTo>
                    <a:pt x="941" y="739"/>
                  </a:lnTo>
                  <a:lnTo>
                    <a:pt x="941" y="736"/>
                  </a:lnTo>
                  <a:lnTo>
                    <a:pt x="941" y="736"/>
                  </a:lnTo>
                  <a:lnTo>
                    <a:pt x="941" y="738"/>
                  </a:lnTo>
                  <a:lnTo>
                    <a:pt x="942" y="738"/>
                  </a:lnTo>
                  <a:lnTo>
                    <a:pt x="942" y="736"/>
                  </a:lnTo>
                  <a:lnTo>
                    <a:pt x="944" y="736"/>
                  </a:lnTo>
                  <a:lnTo>
                    <a:pt x="944" y="738"/>
                  </a:lnTo>
                  <a:lnTo>
                    <a:pt x="944" y="739"/>
                  </a:lnTo>
                  <a:lnTo>
                    <a:pt x="944" y="739"/>
                  </a:lnTo>
                  <a:lnTo>
                    <a:pt x="946" y="739"/>
                  </a:lnTo>
                  <a:lnTo>
                    <a:pt x="947" y="739"/>
                  </a:lnTo>
                  <a:lnTo>
                    <a:pt x="944" y="741"/>
                  </a:lnTo>
                  <a:lnTo>
                    <a:pt x="944" y="741"/>
                  </a:lnTo>
                  <a:lnTo>
                    <a:pt x="946" y="739"/>
                  </a:lnTo>
                  <a:lnTo>
                    <a:pt x="952" y="738"/>
                  </a:lnTo>
                  <a:lnTo>
                    <a:pt x="955" y="738"/>
                  </a:lnTo>
                  <a:lnTo>
                    <a:pt x="955" y="736"/>
                  </a:lnTo>
                  <a:lnTo>
                    <a:pt x="954" y="736"/>
                  </a:lnTo>
                  <a:lnTo>
                    <a:pt x="955" y="733"/>
                  </a:lnTo>
                  <a:lnTo>
                    <a:pt x="957" y="733"/>
                  </a:lnTo>
                  <a:lnTo>
                    <a:pt x="957" y="733"/>
                  </a:lnTo>
                  <a:lnTo>
                    <a:pt x="957" y="735"/>
                  </a:lnTo>
                  <a:lnTo>
                    <a:pt x="957" y="735"/>
                  </a:lnTo>
                  <a:lnTo>
                    <a:pt x="955" y="735"/>
                  </a:lnTo>
                  <a:lnTo>
                    <a:pt x="955" y="736"/>
                  </a:lnTo>
                  <a:lnTo>
                    <a:pt x="955" y="736"/>
                  </a:lnTo>
                  <a:lnTo>
                    <a:pt x="955" y="736"/>
                  </a:lnTo>
                  <a:lnTo>
                    <a:pt x="957" y="736"/>
                  </a:lnTo>
                  <a:lnTo>
                    <a:pt x="957" y="736"/>
                  </a:lnTo>
                  <a:lnTo>
                    <a:pt x="961" y="736"/>
                  </a:lnTo>
                  <a:lnTo>
                    <a:pt x="963" y="736"/>
                  </a:lnTo>
                  <a:lnTo>
                    <a:pt x="965" y="736"/>
                  </a:lnTo>
                  <a:lnTo>
                    <a:pt x="966" y="736"/>
                  </a:lnTo>
                  <a:lnTo>
                    <a:pt x="969" y="738"/>
                  </a:lnTo>
                  <a:lnTo>
                    <a:pt x="971" y="738"/>
                  </a:lnTo>
                  <a:lnTo>
                    <a:pt x="976" y="739"/>
                  </a:lnTo>
                  <a:lnTo>
                    <a:pt x="977" y="738"/>
                  </a:lnTo>
                  <a:lnTo>
                    <a:pt x="979" y="738"/>
                  </a:lnTo>
                  <a:lnTo>
                    <a:pt x="977" y="738"/>
                  </a:lnTo>
                  <a:lnTo>
                    <a:pt x="977" y="738"/>
                  </a:lnTo>
                  <a:lnTo>
                    <a:pt x="977" y="736"/>
                  </a:lnTo>
                  <a:lnTo>
                    <a:pt x="979" y="736"/>
                  </a:lnTo>
                  <a:lnTo>
                    <a:pt x="981" y="735"/>
                  </a:lnTo>
                  <a:lnTo>
                    <a:pt x="982" y="736"/>
                  </a:lnTo>
                  <a:lnTo>
                    <a:pt x="984" y="736"/>
                  </a:lnTo>
                  <a:lnTo>
                    <a:pt x="985" y="738"/>
                  </a:lnTo>
                  <a:lnTo>
                    <a:pt x="985" y="739"/>
                  </a:lnTo>
                  <a:lnTo>
                    <a:pt x="989" y="739"/>
                  </a:lnTo>
                  <a:lnTo>
                    <a:pt x="989" y="739"/>
                  </a:lnTo>
                  <a:lnTo>
                    <a:pt x="989" y="739"/>
                  </a:lnTo>
                  <a:lnTo>
                    <a:pt x="989" y="739"/>
                  </a:lnTo>
                  <a:lnTo>
                    <a:pt x="989" y="741"/>
                  </a:lnTo>
                  <a:lnTo>
                    <a:pt x="990" y="742"/>
                  </a:lnTo>
                  <a:lnTo>
                    <a:pt x="990" y="742"/>
                  </a:lnTo>
                  <a:lnTo>
                    <a:pt x="989" y="742"/>
                  </a:lnTo>
                  <a:lnTo>
                    <a:pt x="989" y="742"/>
                  </a:lnTo>
                  <a:lnTo>
                    <a:pt x="989" y="742"/>
                  </a:lnTo>
                  <a:lnTo>
                    <a:pt x="992" y="744"/>
                  </a:lnTo>
                  <a:lnTo>
                    <a:pt x="995" y="744"/>
                  </a:lnTo>
                  <a:lnTo>
                    <a:pt x="997" y="744"/>
                  </a:lnTo>
                  <a:lnTo>
                    <a:pt x="998" y="742"/>
                  </a:lnTo>
                  <a:lnTo>
                    <a:pt x="998" y="742"/>
                  </a:lnTo>
                  <a:lnTo>
                    <a:pt x="1000" y="742"/>
                  </a:lnTo>
                  <a:lnTo>
                    <a:pt x="1001" y="742"/>
                  </a:lnTo>
                  <a:lnTo>
                    <a:pt x="1001" y="744"/>
                  </a:lnTo>
                  <a:lnTo>
                    <a:pt x="1003" y="746"/>
                  </a:lnTo>
                  <a:lnTo>
                    <a:pt x="1003" y="744"/>
                  </a:lnTo>
                  <a:lnTo>
                    <a:pt x="1003" y="744"/>
                  </a:lnTo>
                  <a:lnTo>
                    <a:pt x="1004" y="744"/>
                  </a:lnTo>
                  <a:lnTo>
                    <a:pt x="1004" y="742"/>
                  </a:lnTo>
                  <a:lnTo>
                    <a:pt x="1004" y="742"/>
                  </a:lnTo>
                  <a:lnTo>
                    <a:pt x="1004" y="741"/>
                  </a:lnTo>
                  <a:lnTo>
                    <a:pt x="1003" y="741"/>
                  </a:lnTo>
                  <a:lnTo>
                    <a:pt x="1003" y="739"/>
                  </a:lnTo>
                  <a:lnTo>
                    <a:pt x="1003" y="739"/>
                  </a:lnTo>
                  <a:lnTo>
                    <a:pt x="1003" y="739"/>
                  </a:lnTo>
                  <a:lnTo>
                    <a:pt x="1006" y="741"/>
                  </a:lnTo>
                  <a:lnTo>
                    <a:pt x="1008" y="741"/>
                  </a:lnTo>
                  <a:lnTo>
                    <a:pt x="1008" y="741"/>
                  </a:lnTo>
                  <a:lnTo>
                    <a:pt x="1008" y="742"/>
                  </a:lnTo>
                  <a:lnTo>
                    <a:pt x="1009" y="742"/>
                  </a:lnTo>
                  <a:lnTo>
                    <a:pt x="1009" y="742"/>
                  </a:lnTo>
                  <a:lnTo>
                    <a:pt x="1009" y="742"/>
                  </a:lnTo>
                  <a:lnTo>
                    <a:pt x="1011" y="742"/>
                  </a:lnTo>
                  <a:lnTo>
                    <a:pt x="1011" y="742"/>
                  </a:lnTo>
                  <a:lnTo>
                    <a:pt x="1012" y="744"/>
                  </a:lnTo>
                  <a:lnTo>
                    <a:pt x="1012" y="746"/>
                  </a:lnTo>
                  <a:lnTo>
                    <a:pt x="1014" y="746"/>
                  </a:lnTo>
                  <a:lnTo>
                    <a:pt x="1012" y="747"/>
                  </a:lnTo>
                  <a:lnTo>
                    <a:pt x="1014" y="747"/>
                  </a:lnTo>
                  <a:lnTo>
                    <a:pt x="1014" y="746"/>
                  </a:lnTo>
                  <a:lnTo>
                    <a:pt x="1016" y="746"/>
                  </a:lnTo>
                  <a:lnTo>
                    <a:pt x="1016" y="746"/>
                  </a:lnTo>
                  <a:lnTo>
                    <a:pt x="1016" y="746"/>
                  </a:lnTo>
                  <a:lnTo>
                    <a:pt x="1016" y="746"/>
                  </a:lnTo>
                  <a:lnTo>
                    <a:pt x="1017" y="744"/>
                  </a:lnTo>
                  <a:lnTo>
                    <a:pt x="1017" y="744"/>
                  </a:lnTo>
                  <a:lnTo>
                    <a:pt x="1017" y="744"/>
                  </a:lnTo>
                  <a:lnTo>
                    <a:pt x="1016" y="742"/>
                  </a:lnTo>
                  <a:lnTo>
                    <a:pt x="1016" y="742"/>
                  </a:lnTo>
                  <a:lnTo>
                    <a:pt x="1014" y="742"/>
                  </a:lnTo>
                  <a:lnTo>
                    <a:pt x="1011" y="741"/>
                  </a:lnTo>
                  <a:lnTo>
                    <a:pt x="1011" y="739"/>
                  </a:lnTo>
                  <a:lnTo>
                    <a:pt x="1009" y="739"/>
                  </a:lnTo>
                  <a:lnTo>
                    <a:pt x="1009" y="738"/>
                  </a:lnTo>
                  <a:lnTo>
                    <a:pt x="1009" y="738"/>
                  </a:lnTo>
                  <a:lnTo>
                    <a:pt x="1009" y="738"/>
                  </a:lnTo>
                  <a:lnTo>
                    <a:pt x="1009" y="738"/>
                  </a:lnTo>
                  <a:lnTo>
                    <a:pt x="1009" y="738"/>
                  </a:lnTo>
                  <a:lnTo>
                    <a:pt x="1011" y="738"/>
                  </a:lnTo>
                  <a:lnTo>
                    <a:pt x="1011" y="736"/>
                  </a:lnTo>
                  <a:lnTo>
                    <a:pt x="1011" y="736"/>
                  </a:lnTo>
                  <a:lnTo>
                    <a:pt x="1012" y="736"/>
                  </a:lnTo>
                  <a:lnTo>
                    <a:pt x="1012" y="735"/>
                  </a:lnTo>
                  <a:lnTo>
                    <a:pt x="1012" y="735"/>
                  </a:lnTo>
                  <a:lnTo>
                    <a:pt x="1012" y="735"/>
                  </a:lnTo>
                  <a:lnTo>
                    <a:pt x="1012" y="733"/>
                  </a:lnTo>
                  <a:lnTo>
                    <a:pt x="1012" y="733"/>
                  </a:lnTo>
                  <a:lnTo>
                    <a:pt x="1012" y="731"/>
                  </a:lnTo>
                  <a:lnTo>
                    <a:pt x="1011" y="731"/>
                  </a:lnTo>
                  <a:lnTo>
                    <a:pt x="1011" y="733"/>
                  </a:lnTo>
                  <a:lnTo>
                    <a:pt x="1011" y="735"/>
                  </a:lnTo>
                  <a:lnTo>
                    <a:pt x="1009" y="735"/>
                  </a:lnTo>
                  <a:lnTo>
                    <a:pt x="1008" y="735"/>
                  </a:lnTo>
                  <a:lnTo>
                    <a:pt x="1008" y="733"/>
                  </a:lnTo>
                  <a:lnTo>
                    <a:pt x="1008" y="731"/>
                  </a:lnTo>
                  <a:lnTo>
                    <a:pt x="1009" y="731"/>
                  </a:lnTo>
                  <a:lnTo>
                    <a:pt x="1009" y="731"/>
                  </a:lnTo>
                  <a:lnTo>
                    <a:pt x="1009" y="731"/>
                  </a:lnTo>
                  <a:lnTo>
                    <a:pt x="1008" y="730"/>
                  </a:lnTo>
                  <a:lnTo>
                    <a:pt x="1008" y="731"/>
                  </a:lnTo>
                  <a:lnTo>
                    <a:pt x="1008" y="731"/>
                  </a:lnTo>
                  <a:lnTo>
                    <a:pt x="1006" y="731"/>
                  </a:lnTo>
                  <a:lnTo>
                    <a:pt x="1004" y="731"/>
                  </a:lnTo>
                  <a:lnTo>
                    <a:pt x="1003" y="733"/>
                  </a:lnTo>
                  <a:lnTo>
                    <a:pt x="1001" y="731"/>
                  </a:lnTo>
                  <a:lnTo>
                    <a:pt x="1000" y="731"/>
                  </a:lnTo>
                  <a:lnTo>
                    <a:pt x="1001" y="728"/>
                  </a:lnTo>
                  <a:lnTo>
                    <a:pt x="1001" y="728"/>
                  </a:lnTo>
                  <a:lnTo>
                    <a:pt x="1003" y="728"/>
                  </a:lnTo>
                  <a:lnTo>
                    <a:pt x="1004" y="728"/>
                  </a:lnTo>
                  <a:lnTo>
                    <a:pt x="1006" y="730"/>
                  </a:lnTo>
                  <a:lnTo>
                    <a:pt x="1011" y="730"/>
                  </a:lnTo>
                  <a:lnTo>
                    <a:pt x="1012" y="730"/>
                  </a:lnTo>
                  <a:lnTo>
                    <a:pt x="1014" y="728"/>
                  </a:lnTo>
                  <a:lnTo>
                    <a:pt x="1014" y="728"/>
                  </a:lnTo>
                  <a:lnTo>
                    <a:pt x="1016" y="728"/>
                  </a:lnTo>
                  <a:lnTo>
                    <a:pt x="1017" y="728"/>
                  </a:lnTo>
                  <a:lnTo>
                    <a:pt x="1019" y="727"/>
                  </a:lnTo>
                  <a:lnTo>
                    <a:pt x="1019" y="727"/>
                  </a:lnTo>
                  <a:lnTo>
                    <a:pt x="1020" y="727"/>
                  </a:lnTo>
                  <a:lnTo>
                    <a:pt x="1022" y="728"/>
                  </a:lnTo>
                  <a:lnTo>
                    <a:pt x="1027" y="728"/>
                  </a:lnTo>
                  <a:lnTo>
                    <a:pt x="1027" y="728"/>
                  </a:lnTo>
                  <a:lnTo>
                    <a:pt x="1028" y="728"/>
                  </a:lnTo>
                  <a:lnTo>
                    <a:pt x="1028" y="727"/>
                  </a:lnTo>
                  <a:lnTo>
                    <a:pt x="1030" y="725"/>
                  </a:lnTo>
                  <a:lnTo>
                    <a:pt x="1030" y="723"/>
                  </a:lnTo>
                  <a:lnTo>
                    <a:pt x="1030" y="723"/>
                  </a:lnTo>
                  <a:lnTo>
                    <a:pt x="1032" y="723"/>
                  </a:lnTo>
                  <a:lnTo>
                    <a:pt x="1032" y="725"/>
                  </a:lnTo>
                  <a:lnTo>
                    <a:pt x="1032" y="727"/>
                  </a:lnTo>
                  <a:lnTo>
                    <a:pt x="1032" y="727"/>
                  </a:lnTo>
                  <a:lnTo>
                    <a:pt x="1033" y="727"/>
                  </a:lnTo>
                  <a:lnTo>
                    <a:pt x="1033" y="728"/>
                  </a:lnTo>
                  <a:lnTo>
                    <a:pt x="1033" y="728"/>
                  </a:lnTo>
                  <a:lnTo>
                    <a:pt x="1032" y="730"/>
                  </a:lnTo>
                  <a:lnTo>
                    <a:pt x="1032" y="730"/>
                  </a:lnTo>
                  <a:lnTo>
                    <a:pt x="1030" y="730"/>
                  </a:lnTo>
                  <a:lnTo>
                    <a:pt x="1035" y="730"/>
                  </a:lnTo>
                  <a:lnTo>
                    <a:pt x="1036" y="728"/>
                  </a:lnTo>
                  <a:lnTo>
                    <a:pt x="1038" y="727"/>
                  </a:lnTo>
                  <a:lnTo>
                    <a:pt x="1038" y="728"/>
                  </a:lnTo>
                  <a:lnTo>
                    <a:pt x="1036" y="728"/>
                  </a:lnTo>
                  <a:lnTo>
                    <a:pt x="1038" y="728"/>
                  </a:lnTo>
                  <a:lnTo>
                    <a:pt x="1040" y="728"/>
                  </a:lnTo>
                  <a:lnTo>
                    <a:pt x="1040" y="727"/>
                  </a:lnTo>
                  <a:lnTo>
                    <a:pt x="1041" y="727"/>
                  </a:lnTo>
                  <a:lnTo>
                    <a:pt x="1041" y="725"/>
                  </a:lnTo>
                  <a:lnTo>
                    <a:pt x="1043" y="725"/>
                  </a:lnTo>
                  <a:lnTo>
                    <a:pt x="1043" y="725"/>
                  </a:lnTo>
                  <a:lnTo>
                    <a:pt x="1043" y="725"/>
                  </a:lnTo>
                  <a:lnTo>
                    <a:pt x="1044" y="725"/>
                  </a:lnTo>
                  <a:lnTo>
                    <a:pt x="1044" y="725"/>
                  </a:lnTo>
                  <a:lnTo>
                    <a:pt x="1044" y="727"/>
                  </a:lnTo>
                  <a:lnTo>
                    <a:pt x="1043" y="727"/>
                  </a:lnTo>
                  <a:lnTo>
                    <a:pt x="1041" y="728"/>
                  </a:lnTo>
                  <a:lnTo>
                    <a:pt x="1041" y="728"/>
                  </a:lnTo>
                  <a:lnTo>
                    <a:pt x="1044" y="728"/>
                  </a:lnTo>
                  <a:lnTo>
                    <a:pt x="1047" y="727"/>
                  </a:lnTo>
                  <a:lnTo>
                    <a:pt x="1049" y="727"/>
                  </a:lnTo>
                  <a:lnTo>
                    <a:pt x="1049" y="727"/>
                  </a:lnTo>
                  <a:lnTo>
                    <a:pt x="1051" y="727"/>
                  </a:lnTo>
                  <a:lnTo>
                    <a:pt x="1052" y="727"/>
                  </a:lnTo>
                  <a:lnTo>
                    <a:pt x="1054" y="727"/>
                  </a:lnTo>
                  <a:lnTo>
                    <a:pt x="1054" y="727"/>
                  </a:lnTo>
                  <a:lnTo>
                    <a:pt x="1054" y="727"/>
                  </a:lnTo>
                  <a:lnTo>
                    <a:pt x="1055" y="727"/>
                  </a:lnTo>
                  <a:lnTo>
                    <a:pt x="1054" y="727"/>
                  </a:lnTo>
                  <a:lnTo>
                    <a:pt x="1051" y="727"/>
                  </a:lnTo>
                  <a:lnTo>
                    <a:pt x="1054" y="728"/>
                  </a:lnTo>
                  <a:lnTo>
                    <a:pt x="1059" y="730"/>
                  </a:lnTo>
                  <a:lnTo>
                    <a:pt x="1059" y="730"/>
                  </a:lnTo>
                  <a:lnTo>
                    <a:pt x="1060" y="730"/>
                  </a:lnTo>
                  <a:lnTo>
                    <a:pt x="1060" y="730"/>
                  </a:lnTo>
                  <a:lnTo>
                    <a:pt x="1060" y="730"/>
                  </a:lnTo>
                  <a:lnTo>
                    <a:pt x="1060" y="728"/>
                  </a:lnTo>
                  <a:lnTo>
                    <a:pt x="1062" y="728"/>
                  </a:lnTo>
                  <a:lnTo>
                    <a:pt x="1062" y="730"/>
                  </a:lnTo>
                  <a:lnTo>
                    <a:pt x="1060" y="730"/>
                  </a:lnTo>
                  <a:lnTo>
                    <a:pt x="1062" y="731"/>
                  </a:lnTo>
                  <a:lnTo>
                    <a:pt x="1062" y="731"/>
                  </a:lnTo>
                  <a:lnTo>
                    <a:pt x="1060" y="731"/>
                  </a:lnTo>
                  <a:lnTo>
                    <a:pt x="1063" y="733"/>
                  </a:lnTo>
                  <a:lnTo>
                    <a:pt x="1065" y="735"/>
                  </a:lnTo>
                  <a:lnTo>
                    <a:pt x="1065" y="736"/>
                  </a:lnTo>
                  <a:lnTo>
                    <a:pt x="1065" y="736"/>
                  </a:lnTo>
                  <a:lnTo>
                    <a:pt x="1065" y="736"/>
                  </a:lnTo>
                  <a:lnTo>
                    <a:pt x="1065" y="736"/>
                  </a:lnTo>
                  <a:lnTo>
                    <a:pt x="1063" y="735"/>
                  </a:lnTo>
                  <a:lnTo>
                    <a:pt x="1063" y="736"/>
                  </a:lnTo>
                  <a:lnTo>
                    <a:pt x="1065" y="738"/>
                  </a:lnTo>
                  <a:lnTo>
                    <a:pt x="1065" y="738"/>
                  </a:lnTo>
                  <a:lnTo>
                    <a:pt x="1067" y="736"/>
                  </a:lnTo>
                  <a:lnTo>
                    <a:pt x="1068" y="736"/>
                  </a:lnTo>
                  <a:lnTo>
                    <a:pt x="1070" y="736"/>
                  </a:lnTo>
                  <a:lnTo>
                    <a:pt x="1071" y="736"/>
                  </a:lnTo>
                  <a:lnTo>
                    <a:pt x="1071" y="736"/>
                  </a:lnTo>
                  <a:lnTo>
                    <a:pt x="1075" y="735"/>
                  </a:lnTo>
                  <a:lnTo>
                    <a:pt x="1076" y="735"/>
                  </a:lnTo>
                  <a:lnTo>
                    <a:pt x="1078" y="735"/>
                  </a:lnTo>
                  <a:lnTo>
                    <a:pt x="1078" y="735"/>
                  </a:lnTo>
                  <a:lnTo>
                    <a:pt x="1078" y="733"/>
                  </a:lnTo>
                  <a:lnTo>
                    <a:pt x="1078" y="733"/>
                  </a:lnTo>
                  <a:lnTo>
                    <a:pt x="1078" y="731"/>
                  </a:lnTo>
                  <a:lnTo>
                    <a:pt x="1081" y="731"/>
                  </a:lnTo>
                  <a:lnTo>
                    <a:pt x="1086" y="735"/>
                  </a:lnTo>
                  <a:lnTo>
                    <a:pt x="1092" y="741"/>
                  </a:lnTo>
                  <a:lnTo>
                    <a:pt x="1098" y="746"/>
                  </a:lnTo>
                  <a:lnTo>
                    <a:pt x="1100" y="749"/>
                  </a:lnTo>
                  <a:lnTo>
                    <a:pt x="1100" y="749"/>
                  </a:lnTo>
                  <a:lnTo>
                    <a:pt x="1100" y="750"/>
                  </a:lnTo>
                  <a:lnTo>
                    <a:pt x="1100" y="754"/>
                  </a:lnTo>
                  <a:lnTo>
                    <a:pt x="1098" y="757"/>
                  </a:lnTo>
                  <a:lnTo>
                    <a:pt x="1097" y="763"/>
                  </a:lnTo>
                  <a:lnTo>
                    <a:pt x="1097" y="763"/>
                  </a:lnTo>
                  <a:lnTo>
                    <a:pt x="1098" y="765"/>
                  </a:lnTo>
                  <a:lnTo>
                    <a:pt x="1098" y="765"/>
                  </a:lnTo>
                  <a:lnTo>
                    <a:pt x="1098" y="765"/>
                  </a:lnTo>
                  <a:lnTo>
                    <a:pt x="1100" y="765"/>
                  </a:lnTo>
                  <a:lnTo>
                    <a:pt x="1100" y="763"/>
                  </a:lnTo>
                  <a:lnTo>
                    <a:pt x="1100" y="763"/>
                  </a:lnTo>
                  <a:lnTo>
                    <a:pt x="1100" y="762"/>
                  </a:lnTo>
                  <a:lnTo>
                    <a:pt x="1100" y="762"/>
                  </a:lnTo>
                  <a:lnTo>
                    <a:pt x="1098" y="762"/>
                  </a:lnTo>
                  <a:lnTo>
                    <a:pt x="1100" y="760"/>
                  </a:lnTo>
                  <a:lnTo>
                    <a:pt x="1100" y="762"/>
                  </a:lnTo>
                  <a:lnTo>
                    <a:pt x="1102" y="762"/>
                  </a:lnTo>
                  <a:lnTo>
                    <a:pt x="1102" y="762"/>
                  </a:lnTo>
                  <a:lnTo>
                    <a:pt x="1102" y="762"/>
                  </a:lnTo>
                  <a:lnTo>
                    <a:pt x="1103" y="762"/>
                  </a:lnTo>
                  <a:lnTo>
                    <a:pt x="1103" y="763"/>
                  </a:lnTo>
                  <a:lnTo>
                    <a:pt x="1102" y="763"/>
                  </a:lnTo>
                  <a:lnTo>
                    <a:pt x="1102" y="765"/>
                  </a:lnTo>
                  <a:lnTo>
                    <a:pt x="1100" y="766"/>
                  </a:lnTo>
                  <a:lnTo>
                    <a:pt x="1098" y="766"/>
                  </a:lnTo>
                  <a:lnTo>
                    <a:pt x="1098" y="768"/>
                  </a:lnTo>
                  <a:lnTo>
                    <a:pt x="1100" y="768"/>
                  </a:lnTo>
                  <a:lnTo>
                    <a:pt x="1100" y="768"/>
                  </a:lnTo>
                  <a:lnTo>
                    <a:pt x="1102" y="773"/>
                  </a:lnTo>
                  <a:lnTo>
                    <a:pt x="1103" y="774"/>
                  </a:lnTo>
                  <a:lnTo>
                    <a:pt x="1105" y="776"/>
                  </a:lnTo>
                  <a:lnTo>
                    <a:pt x="1105" y="776"/>
                  </a:lnTo>
                  <a:lnTo>
                    <a:pt x="1105" y="776"/>
                  </a:lnTo>
                  <a:lnTo>
                    <a:pt x="1106" y="776"/>
                  </a:lnTo>
                  <a:lnTo>
                    <a:pt x="1105" y="774"/>
                  </a:lnTo>
                  <a:lnTo>
                    <a:pt x="1106" y="774"/>
                  </a:lnTo>
                  <a:lnTo>
                    <a:pt x="1108" y="774"/>
                  </a:lnTo>
                  <a:lnTo>
                    <a:pt x="1106" y="776"/>
                  </a:lnTo>
                  <a:lnTo>
                    <a:pt x="1106" y="777"/>
                  </a:lnTo>
                  <a:lnTo>
                    <a:pt x="1108" y="781"/>
                  </a:lnTo>
                  <a:lnTo>
                    <a:pt x="1108" y="781"/>
                  </a:lnTo>
                  <a:lnTo>
                    <a:pt x="1108" y="781"/>
                  </a:lnTo>
                  <a:lnTo>
                    <a:pt x="1110" y="779"/>
                  </a:lnTo>
                  <a:lnTo>
                    <a:pt x="1110" y="779"/>
                  </a:lnTo>
                  <a:lnTo>
                    <a:pt x="1110" y="779"/>
                  </a:lnTo>
                  <a:lnTo>
                    <a:pt x="1110" y="779"/>
                  </a:lnTo>
                  <a:lnTo>
                    <a:pt x="1108" y="781"/>
                  </a:lnTo>
                  <a:lnTo>
                    <a:pt x="1108" y="782"/>
                  </a:lnTo>
                  <a:lnTo>
                    <a:pt x="1110" y="782"/>
                  </a:lnTo>
                  <a:lnTo>
                    <a:pt x="1110" y="785"/>
                  </a:lnTo>
                  <a:lnTo>
                    <a:pt x="1111" y="789"/>
                  </a:lnTo>
                  <a:lnTo>
                    <a:pt x="1113" y="789"/>
                  </a:lnTo>
                  <a:lnTo>
                    <a:pt x="1116" y="790"/>
                  </a:lnTo>
                  <a:lnTo>
                    <a:pt x="1116" y="792"/>
                  </a:lnTo>
                  <a:lnTo>
                    <a:pt x="1118" y="793"/>
                  </a:lnTo>
                  <a:lnTo>
                    <a:pt x="1119" y="797"/>
                  </a:lnTo>
                  <a:lnTo>
                    <a:pt x="1121" y="797"/>
                  </a:lnTo>
                  <a:lnTo>
                    <a:pt x="1121" y="797"/>
                  </a:lnTo>
                  <a:lnTo>
                    <a:pt x="1121" y="798"/>
                  </a:lnTo>
                  <a:lnTo>
                    <a:pt x="1121" y="798"/>
                  </a:lnTo>
                  <a:lnTo>
                    <a:pt x="1119" y="797"/>
                  </a:lnTo>
                  <a:lnTo>
                    <a:pt x="1119" y="797"/>
                  </a:lnTo>
                  <a:lnTo>
                    <a:pt x="1119" y="798"/>
                  </a:lnTo>
                  <a:lnTo>
                    <a:pt x="1119" y="798"/>
                  </a:lnTo>
                  <a:lnTo>
                    <a:pt x="1119" y="800"/>
                  </a:lnTo>
                  <a:lnTo>
                    <a:pt x="1121" y="800"/>
                  </a:lnTo>
                  <a:lnTo>
                    <a:pt x="1122" y="800"/>
                  </a:lnTo>
                  <a:lnTo>
                    <a:pt x="1124" y="800"/>
                  </a:lnTo>
                  <a:lnTo>
                    <a:pt x="1127" y="798"/>
                  </a:lnTo>
                  <a:lnTo>
                    <a:pt x="1127" y="798"/>
                  </a:lnTo>
                  <a:lnTo>
                    <a:pt x="1129" y="797"/>
                  </a:lnTo>
                  <a:lnTo>
                    <a:pt x="1129" y="795"/>
                  </a:lnTo>
                  <a:lnTo>
                    <a:pt x="1130" y="793"/>
                  </a:lnTo>
                  <a:lnTo>
                    <a:pt x="1130" y="792"/>
                  </a:lnTo>
                  <a:lnTo>
                    <a:pt x="1132" y="790"/>
                  </a:lnTo>
                  <a:lnTo>
                    <a:pt x="1132" y="790"/>
                  </a:lnTo>
                  <a:lnTo>
                    <a:pt x="1132" y="790"/>
                  </a:lnTo>
                  <a:lnTo>
                    <a:pt x="1132" y="790"/>
                  </a:lnTo>
                  <a:lnTo>
                    <a:pt x="1132" y="785"/>
                  </a:lnTo>
                  <a:lnTo>
                    <a:pt x="1133" y="781"/>
                  </a:lnTo>
                  <a:lnTo>
                    <a:pt x="1133" y="777"/>
                  </a:lnTo>
                  <a:lnTo>
                    <a:pt x="1132" y="774"/>
                  </a:lnTo>
                  <a:lnTo>
                    <a:pt x="1132" y="773"/>
                  </a:lnTo>
                  <a:lnTo>
                    <a:pt x="1130" y="771"/>
                  </a:lnTo>
                  <a:lnTo>
                    <a:pt x="1125" y="758"/>
                  </a:lnTo>
                  <a:lnTo>
                    <a:pt x="1125" y="757"/>
                  </a:lnTo>
                  <a:lnTo>
                    <a:pt x="1124" y="755"/>
                  </a:lnTo>
                  <a:lnTo>
                    <a:pt x="1124" y="752"/>
                  </a:lnTo>
                  <a:lnTo>
                    <a:pt x="1122" y="752"/>
                  </a:lnTo>
                  <a:lnTo>
                    <a:pt x="1122" y="750"/>
                  </a:lnTo>
                  <a:lnTo>
                    <a:pt x="1124" y="750"/>
                  </a:lnTo>
                  <a:lnTo>
                    <a:pt x="1124" y="750"/>
                  </a:lnTo>
                  <a:lnTo>
                    <a:pt x="1124" y="750"/>
                  </a:lnTo>
                  <a:lnTo>
                    <a:pt x="1124" y="752"/>
                  </a:lnTo>
                  <a:lnTo>
                    <a:pt x="1124" y="752"/>
                  </a:lnTo>
                  <a:lnTo>
                    <a:pt x="1125" y="752"/>
                  </a:lnTo>
                  <a:lnTo>
                    <a:pt x="1124" y="754"/>
                  </a:lnTo>
                  <a:lnTo>
                    <a:pt x="1124" y="754"/>
                  </a:lnTo>
                  <a:lnTo>
                    <a:pt x="1124" y="755"/>
                  </a:lnTo>
                  <a:lnTo>
                    <a:pt x="1125" y="755"/>
                  </a:lnTo>
                  <a:lnTo>
                    <a:pt x="1125" y="754"/>
                  </a:lnTo>
                  <a:lnTo>
                    <a:pt x="1125" y="754"/>
                  </a:lnTo>
                  <a:lnTo>
                    <a:pt x="1125" y="754"/>
                  </a:lnTo>
                  <a:lnTo>
                    <a:pt x="1125" y="757"/>
                  </a:lnTo>
                  <a:lnTo>
                    <a:pt x="1125" y="758"/>
                  </a:lnTo>
                  <a:lnTo>
                    <a:pt x="1127" y="762"/>
                  </a:lnTo>
                  <a:lnTo>
                    <a:pt x="1127" y="762"/>
                  </a:lnTo>
                  <a:lnTo>
                    <a:pt x="1127" y="760"/>
                  </a:lnTo>
                  <a:lnTo>
                    <a:pt x="1125" y="758"/>
                  </a:lnTo>
                  <a:lnTo>
                    <a:pt x="1125" y="757"/>
                  </a:lnTo>
                  <a:lnTo>
                    <a:pt x="1125" y="755"/>
                  </a:lnTo>
                  <a:lnTo>
                    <a:pt x="1125" y="755"/>
                  </a:lnTo>
                  <a:lnTo>
                    <a:pt x="1127" y="754"/>
                  </a:lnTo>
                  <a:lnTo>
                    <a:pt x="1127" y="752"/>
                  </a:lnTo>
                  <a:lnTo>
                    <a:pt x="1122" y="746"/>
                  </a:lnTo>
                  <a:lnTo>
                    <a:pt x="1119" y="741"/>
                  </a:lnTo>
                  <a:lnTo>
                    <a:pt x="1118" y="736"/>
                  </a:lnTo>
                  <a:lnTo>
                    <a:pt x="1116" y="731"/>
                  </a:lnTo>
                  <a:lnTo>
                    <a:pt x="1116" y="730"/>
                  </a:lnTo>
                  <a:lnTo>
                    <a:pt x="1114" y="723"/>
                  </a:lnTo>
                  <a:lnTo>
                    <a:pt x="1114" y="722"/>
                  </a:lnTo>
                  <a:lnTo>
                    <a:pt x="1114" y="722"/>
                  </a:lnTo>
                  <a:lnTo>
                    <a:pt x="1114" y="720"/>
                  </a:lnTo>
                  <a:lnTo>
                    <a:pt x="1114" y="720"/>
                  </a:lnTo>
                  <a:lnTo>
                    <a:pt x="1114" y="719"/>
                  </a:lnTo>
                  <a:lnTo>
                    <a:pt x="1114" y="717"/>
                  </a:lnTo>
                  <a:lnTo>
                    <a:pt x="1114" y="717"/>
                  </a:lnTo>
                  <a:lnTo>
                    <a:pt x="1114" y="715"/>
                  </a:lnTo>
                  <a:lnTo>
                    <a:pt x="1116" y="717"/>
                  </a:lnTo>
                  <a:lnTo>
                    <a:pt x="1116" y="717"/>
                  </a:lnTo>
                  <a:lnTo>
                    <a:pt x="1118" y="715"/>
                  </a:lnTo>
                  <a:lnTo>
                    <a:pt x="1116" y="714"/>
                  </a:lnTo>
                  <a:lnTo>
                    <a:pt x="1116" y="714"/>
                  </a:lnTo>
                  <a:lnTo>
                    <a:pt x="1116" y="714"/>
                  </a:lnTo>
                  <a:lnTo>
                    <a:pt x="1118" y="714"/>
                  </a:lnTo>
                  <a:lnTo>
                    <a:pt x="1118" y="712"/>
                  </a:lnTo>
                  <a:lnTo>
                    <a:pt x="1118" y="712"/>
                  </a:lnTo>
                  <a:lnTo>
                    <a:pt x="1119" y="711"/>
                  </a:lnTo>
                  <a:lnTo>
                    <a:pt x="1118" y="711"/>
                  </a:lnTo>
                  <a:lnTo>
                    <a:pt x="1118" y="711"/>
                  </a:lnTo>
                  <a:lnTo>
                    <a:pt x="1118" y="711"/>
                  </a:lnTo>
                  <a:lnTo>
                    <a:pt x="1118" y="711"/>
                  </a:lnTo>
                  <a:lnTo>
                    <a:pt x="1119" y="711"/>
                  </a:lnTo>
                  <a:lnTo>
                    <a:pt x="1119" y="709"/>
                  </a:lnTo>
                  <a:lnTo>
                    <a:pt x="1118" y="709"/>
                  </a:lnTo>
                  <a:lnTo>
                    <a:pt x="1118" y="709"/>
                  </a:lnTo>
                  <a:lnTo>
                    <a:pt x="1119" y="709"/>
                  </a:lnTo>
                  <a:lnTo>
                    <a:pt x="1119" y="708"/>
                  </a:lnTo>
                  <a:lnTo>
                    <a:pt x="1119" y="708"/>
                  </a:lnTo>
                  <a:lnTo>
                    <a:pt x="1119" y="708"/>
                  </a:lnTo>
                  <a:lnTo>
                    <a:pt x="1119" y="708"/>
                  </a:lnTo>
                  <a:lnTo>
                    <a:pt x="1119" y="706"/>
                  </a:lnTo>
                  <a:lnTo>
                    <a:pt x="1119" y="706"/>
                  </a:lnTo>
                  <a:lnTo>
                    <a:pt x="1121" y="706"/>
                  </a:lnTo>
                  <a:lnTo>
                    <a:pt x="1122" y="706"/>
                  </a:lnTo>
                  <a:lnTo>
                    <a:pt x="1122" y="704"/>
                  </a:lnTo>
                  <a:lnTo>
                    <a:pt x="1122" y="704"/>
                  </a:lnTo>
                  <a:lnTo>
                    <a:pt x="1122" y="703"/>
                  </a:lnTo>
                  <a:lnTo>
                    <a:pt x="1124" y="703"/>
                  </a:lnTo>
                  <a:lnTo>
                    <a:pt x="1124" y="703"/>
                  </a:lnTo>
                  <a:lnTo>
                    <a:pt x="1124" y="701"/>
                  </a:lnTo>
                  <a:lnTo>
                    <a:pt x="1124" y="701"/>
                  </a:lnTo>
                  <a:lnTo>
                    <a:pt x="1124" y="701"/>
                  </a:lnTo>
                  <a:lnTo>
                    <a:pt x="1124" y="701"/>
                  </a:lnTo>
                  <a:lnTo>
                    <a:pt x="1124" y="700"/>
                  </a:lnTo>
                  <a:lnTo>
                    <a:pt x="1124" y="698"/>
                  </a:lnTo>
                  <a:lnTo>
                    <a:pt x="1124" y="700"/>
                  </a:lnTo>
                  <a:lnTo>
                    <a:pt x="1125" y="700"/>
                  </a:lnTo>
                  <a:lnTo>
                    <a:pt x="1125" y="700"/>
                  </a:lnTo>
                  <a:lnTo>
                    <a:pt x="1125" y="700"/>
                  </a:lnTo>
                  <a:lnTo>
                    <a:pt x="1125" y="700"/>
                  </a:lnTo>
                  <a:lnTo>
                    <a:pt x="1125" y="701"/>
                  </a:lnTo>
                  <a:lnTo>
                    <a:pt x="1125" y="701"/>
                  </a:lnTo>
                  <a:lnTo>
                    <a:pt x="1127" y="700"/>
                  </a:lnTo>
                  <a:lnTo>
                    <a:pt x="1127" y="700"/>
                  </a:lnTo>
                  <a:lnTo>
                    <a:pt x="1127" y="700"/>
                  </a:lnTo>
                  <a:lnTo>
                    <a:pt x="1127" y="698"/>
                  </a:lnTo>
                  <a:lnTo>
                    <a:pt x="1125" y="698"/>
                  </a:lnTo>
                  <a:lnTo>
                    <a:pt x="1125" y="698"/>
                  </a:lnTo>
                  <a:lnTo>
                    <a:pt x="1127" y="698"/>
                  </a:lnTo>
                  <a:lnTo>
                    <a:pt x="1129" y="698"/>
                  </a:lnTo>
                  <a:lnTo>
                    <a:pt x="1130" y="696"/>
                  </a:lnTo>
                  <a:lnTo>
                    <a:pt x="1130" y="696"/>
                  </a:lnTo>
                  <a:lnTo>
                    <a:pt x="1132" y="696"/>
                  </a:lnTo>
                  <a:lnTo>
                    <a:pt x="1132" y="696"/>
                  </a:lnTo>
                  <a:lnTo>
                    <a:pt x="1133" y="696"/>
                  </a:lnTo>
                  <a:lnTo>
                    <a:pt x="1135" y="695"/>
                  </a:lnTo>
                  <a:lnTo>
                    <a:pt x="1135" y="695"/>
                  </a:lnTo>
                  <a:lnTo>
                    <a:pt x="1135" y="693"/>
                  </a:lnTo>
                  <a:lnTo>
                    <a:pt x="1137" y="693"/>
                  </a:lnTo>
                  <a:lnTo>
                    <a:pt x="1137" y="693"/>
                  </a:lnTo>
                  <a:lnTo>
                    <a:pt x="1138" y="692"/>
                  </a:lnTo>
                  <a:lnTo>
                    <a:pt x="1138" y="690"/>
                  </a:lnTo>
                  <a:lnTo>
                    <a:pt x="1140" y="690"/>
                  </a:lnTo>
                  <a:lnTo>
                    <a:pt x="1141" y="690"/>
                  </a:lnTo>
                  <a:lnTo>
                    <a:pt x="1143" y="688"/>
                  </a:lnTo>
                  <a:lnTo>
                    <a:pt x="1143" y="688"/>
                  </a:lnTo>
                  <a:lnTo>
                    <a:pt x="1143" y="687"/>
                  </a:lnTo>
                  <a:lnTo>
                    <a:pt x="1143" y="685"/>
                  </a:lnTo>
                  <a:lnTo>
                    <a:pt x="1143" y="685"/>
                  </a:lnTo>
                  <a:lnTo>
                    <a:pt x="1143" y="687"/>
                  </a:lnTo>
                  <a:lnTo>
                    <a:pt x="1145" y="687"/>
                  </a:lnTo>
                  <a:lnTo>
                    <a:pt x="1145" y="685"/>
                  </a:lnTo>
                  <a:lnTo>
                    <a:pt x="1148" y="680"/>
                  </a:lnTo>
                  <a:lnTo>
                    <a:pt x="1148" y="680"/>
                  </a:lnTo>
                  <a:lnTo>
                    <a:pt x="1153" y="679"/>
                  </a:lnTo>
                  <a:lnTo>
                    <a:pt x="1154" y="677"/>
                  </a:lnTo>
                  <a:lnTo>
                    <a:pt x="1159" y="677"/>
                  </a:lnTo>
                  <a:lnTo>
                    <a:pt x="1159" y="676"/>
                  </a:lnTo>
                  <a:lnTo>
                    <a:pt x="1161" y="674"/>
                  </a:lnTo>
                  <a:lnTo>
                    <a:pt x="1161" y="676"/>
                  </a:lnTo>
                  <a:lnTo>
                    <a:pt x="1161" y="676"/>
                  </a:lnTo>
                  <a:lnTo>
                    <a:pt x="1161" y="677"/>
                  </a:lnTo>
                  <a:lnTo>
                    <a:pt x="1161" y="676"/>
                  </a:lnTo>
                  <a:lnTo>
                    <a:pt x="1161" y="674"/>
                  </a:lnTo>
                  <a:lnTo>
                    <a:pt x="1162" y="673"/>
                  </a:lnTo>
                  <a:lnTo>
                    <a:pt x="1164" y="671"/>
                  </a:lnTo>
                  <a:lnTo>
                    <a:pt x="1164" y="671"/>
                  </a:lnTo>
                  <a:lnTo>
                    <a:pt x="1165" y="669"/>
                  </a:lnTo>
                  <a:lnTo>
                    <a:pt x="1167" y="669"/>
                  </a:lnTo>
                  <a:lnTo>
                    <a:pt x="1167" y="668"/>
                  </a:lnTo>
                  <a:lnTo>
                    <a:pt x="1167" y="668"/>
                  </a:lnTo>
                  <a:lnTo>
                    <a:pt x="1167" y="666"/>
                  </a:lnTo>
                  <a:lnTo>
                    <a:pt x="1167" y="666"/>
                  </a:lnTo>
                  <a:lnTo>
                    <a:pt x="1167" y="668"/>
                  </a:lnTo>
                  <a:lnTo>
                    <a:pt x="1168" y="668"/>
                  </a:lnTo>
                  <a:lnTo>
                    <a:pt x="1168" y="668"/>
                  </a:lnTo>
                  <a:lnTo>
                    <a:pt x="1170" y="666"/>
                  </a:lnTo>
                  <a:lnTo>
                    <a:pt x="1172" y="666"/>
                  </a:lnTo>
                  <a:lnTo>
                    <a:pt x="1173" y="666"/>
                  </a:lnTo>
                  <a:lnTo>
                    <a:pt x="1175" y="666"/>
                  </a:lnTo>
                  <a:lnTo>
                    <a:pt x="1175" y="666"/>
                  </a:lnTo>
                  <a:lnTo>
                    <a:pt x="1176" y="666"/>
                  </a:lnTo>
                  <a:lnTo>
                    <a:pt x="1176" y="665"/>
                  </a:lnTo>
                  <a:lnTo>
                    <a:pt x="1178" y="665"/>
                  </a:lnTo>
                  <a:lnTo>
                    <a:pt x="1180" y="665"/>
                  </a:lnTo>
                  <a:lnTo>
                    <a:pt x="1180" y="663"/>
                  </a:lnTo>
                  <a:lnTo>
                    <a:pt x="1180" y="661"/>
                  </a:lnTo>
                  <a:lnTo>
                    <a:pt x="1175" y="663"/>
                  </a:lnTo>
                  <a:lnTo>
                    <a:pt x="1173" y="663"/>
                  </a:lnTo>
                  <a:lnTo>
                    <a:pt x="1173" y="661"/>
                  </a:lnTo>
                  <a:lnTo>
                    <a:pt x="1172" y="660"/>
                  </a:lnTo>
                  <a:lnTo>
                    <a:pt x="1173" y="661"/>
                  </a:lnTo>
                  <a:lnTo>
                    <a:pt x="1175" y="661"/>
                  </a:lnTo>
                  <a:lnTo>
                    <a:pt x="1176" y="661"/>
                  </a:lnTo>
                  <a:lnTo>
                    <a:pt x="1176" y="660"/>
                  </a:lnTo>
                  <a:lnTo>
                    <a:pt x="1178" y="660"/>
                  </a:lnTo>
                  <a:lnTo>
                    <a:pt x="1178" y="658"/>
                  </a:lnTo>
                  <a:lnTo>
                    <a:pt x="1178" y="658"/>
                  </a:lnTo>
                  <a:lnTo>
                    <a:pt x="1178" y="658"/>
                  </a:lnTo>
                  <a:lnTo>
                    <a:pt x="1178" y="657"/>
                  </a:lnTo>
                  <a:lnTo>
                    <a:pt x="1173" y="655"/>
                  </a:lnTo>
                  <a:lnTo>
                    <a:pt x="1172" y="655"/>
                  </a:lnTo>
                  <a:lnTo>
                    <a:pt x="1173" y="655"/>
                  </a:lnTo>
                  <a:lnTo>
                    <a:pt x="1175" y="655"/>
                  </a:lnTo>
                  <a:lnTo>
                    <a:pt x="1176" y="655"/>
                  </a:lnTo>
                  <a:lnTo>
                    <a:pt x="1176" y="655"/>
                  </a:lnTo>
                  <a:lnTo>
                    <a:pt x="1178" y="655"/>
                  </a:lnTo>
                  <a:lnTo>
                    <a:pt x="1178" y="655"/>
                  </a:lnTo>
                  <a:lnTo>
                    <a:pt x="1178" y="655"/>
                  </a:lnTo>
                  <a:lnTo>
                    <a:pt x="1178" y="657"/>
                  </a:lnTo>
                  <a:lnTo>
                    <a:pt x="1180" y="657"/>
                  </a:lnTo>
                  <a:lnTo>
                    <a:pt x="1180" y="657"/>
                  </a:lnTo>
                  <a:lnTo>
                    <a:pt x="1181" y="657"/>
                  </a:lnTo>
                  <a:lnTo>
                    <a:pt x="1183" y="657"/>
                  </a:lnTo>
                  <a:lnTo>
                    <a:pt x="1184" y="657"/>
                  </a:lnTo>
                  <a:lnTo>
                    <a:pt x="1186" y="655"/>
                  </a:lnTo>
                  <a:lnTo>
                    <a:pt x="1188" y="652"/>
                  </a:lnTo>
                  <a:lnTo>
                    <a:pt x="1188" y="650"/>
                  </a:lnTo>
                  <a:lnTo>
                    <a:pt x="1188" y="650"/>
                  </a:lnTo>
                  <a:lnTo>
                    <a:pt x="1188" y="649"/>
                  </a:lnTo>
                  <a:lnTo>
                    <a:pt x="1188" y="649"/>
                  </a:lnTo>
                  <a:lnTo>
                    <a:pt x="1188" y="649"/>
                  </a:lnTo>
                  <a:lnTo>
                    <a:pt x="1186" y="649"/>
                  </a:lnTo>
                  <a:lnTo>
                    <a:pt x="1184" y="652"/>
                  </a:lnTo>
                  <a:lnTo>
                    <a:pt x="1184" y="652"/>
                  </a:lnTo>
                  <a:lnTo>
                    <a:pt x="1184" y="652"/>
                  </a:lnTo>
                  <a:lnTo>
                    <a:pt x="1184" y="650"/>
                  </a:lnTo>
                  <a:lnTo>
                    <a:pt x="1184" y="649"/>
                  </a:lnTo>
                  <a:lnTo>
                    <a:pt x="1184" y="649"/>
                  </a:lnTo>
                  <a:lnTo>
                    <a:pt x="1183" y="647"/>
                  </a:lnTo>
                  <a:lnTo>
                    <a:pt x="1181" y="649"/>
                  </a:lnTo>
                  <a:lnTo>
                    <a:pt x="1181" y="649"/>
                  </a:lnTo>
                  <a:lnTo>
                    <a:pt x="1178" y="649"/>
                  </a:lnTo>
                  <a:lnTo>
                    <a:pt x="1176" y="649"/>
                  </a:lnTo>
                  <a:lnTo>
                    <a:pt x="1176" y="649"/>
                  </a:lnTo>
                  <a:lnTo>
                    <a:pt x="1176" y="647"/>
                  </a:lnTo>
                  <a:lnTo>
                    <a:pt x="1175" y="646"/>
                  </a:lnTo>
                  <a:lnTo>
                    <a:pt x="1175" y="644"/>
                  </a:lnTo>
                  <a:lnTo>
                    <a:pt x="1176" y="646"/>
                  </a:lnTo>
                  <a:lnTo>
                    <a:pt x="1176" y="647"/>
                  </a:lnTo>
                  <a:lnTo>
                    <a:pt x="1178" y="647"/>
                  </a:lnTo>
                  <a:lnTo>
                    <a:pt x="1180" y="647"/>
                  </a:lnTo>
                  <a:lnTo>
                    <a:pt x="1180" y="647"/>
                  </a:lnTo>
                  <a:lnTo>
                    <a:pt x="1180" y="646"/>
                  </a:lnTo>
                  <a:lnTo>
                    <a:pt x="1181" y="646"/>
                  </a:lnTo>
                  <a:lnTo>
                    <a:pt x="1183" y="646"/>
                  </a:lnTo>
                  <a:lnTo>
                    <a:pt x="1181" y="646"/>
                  </a:lnTo>
                  <a:lnTo>
                    <a:pt x="1183" y="646"/>
                  </a:lnTo>
                  <a:lnTo>
                    <a:pt x="1183" y="646"/>
                  </a:lnTo>
                  <a:lnTo>
                    <a:pt x="1183" y="644"/>
                  </a:lnTo>
                  <a:lnTo>
                    <a:pt x="1183" y="644"/>
                  </a:lnTo>
                  <a:lnTo>
                    <a:pt x="1184" y="644"/>
                  </a:lnTo>
                  <a:lnTo>
                    <a:pt x="1186" y="644"/>
                  </a:lnTo>
                  <a:lnTo>
                    <a:pt x="1186" y="646"/>
                  </a:lnTo>
                  <a:lnTo>
                    <a:pt x="1188" y="646"/>
                  </a:lnTo>
                  <a:lnTo>
                    <a:pt x="1186" y="644"/>
                  </a:lnTo>
                  <a:lnTo>
                    <a:pt x="1186" y="642"/>
                  </a:lnTo>
                  <a:lnTo>
                    <a:pt x="1186" y="641"/>
                  </a:lnTo>
                  <a:lnTo>
                    <a:pt x="1184" y="641"/>
                  </a:lnTo>
                  <a:lnTo>
                    <a:pt x="1186" y="639"/>
                  </a:lnTo>
                  <a:lnTo>
                    <a:pt x="1186" y="639"/>
                  </a:lnTo>
                  <a:lnTo>
                    <a:pt x="1186" y="638"/>
                  </a:lnTo>
                  <a:lnTo>
                    <a:pt x="1186" y="638"/>
                  </a:lnTo>
                  <a:lnTo>
                    <a:pt x="1186" y="638"/>
                  </a:lnTo>
                  <a:lnTo>
                    <a:pt x="1186" y="639"/>
                  </a:lnTo>
                  <a:lnTo>
                    <a:pt x="1188" y="644"/>
                  </a:lnTo>
                  <a:lnTo>
                    <a:pt x="1189" y="646"/>
                  </a:lnTo>
                  <a:lnTo>
                    <a:pt x="1191" y="649"/>
                  </a:lnTo>
                  <a:lnTo>
                    <a:pt x="1191" y="650"/>
                  </a:lnTo>
                  <a:lnTo>
                    <a:pt x="1191" y="649"/>
                  </a:lnTo>
                  <a:lnTo>
                    <a:pt x="1188" y="644"/>
                  </a:lnTo>
                  <a:lnTo>
                    <a:pt x="1186" y="638"/>
                  </a:lnTo>
                  <a:lnTo>
                    <a:pt x="1186" y="636"/>
                  </a:lnTo>
                  <a:lnTo>
                    <a:pt x="1186" y="634"/>
                  </a:lnTo>
                  <a:lnTo>
                    <a:pt x="1184" y="634"/>
                  </a:lnTo>
                  <a:lnTo>
                    <a:pt x="1183" y="634"/>
                  </a:lnTo>
                  <a:lnTo>
                    <a:pt x="1181" y="634"/>
                  </a:lnTo>
                  <a:lnTo>
                    <a:pt x="1180" y="634"/>
                  </a:lnTo>
                  <a:lnTo>
                    <a:pt x="1178" y="634"/>
                  </a:lnTo>
                  <a:lnTo>
                    <a:pt x="1178" y="633"/>
                  </a:lnTo>
                  <a:lnTo>
                    <a:pt x="1176" y="633"/>
                  </a:lnTo>
                  <a:lnTo>
                    <a:pt x="1176" y="631"/>
                  </a:lnTo>
                  <a:lnTo>
                    <a:pt x="1175" y="630"/>
                  </a:lnTo>
                  <a:lnTo>
                    <a:pt x="1173" y="630"/>
                  </a:lnTo>
                  <a:lnTo>
                    <a:pt x="1172" y="630"/>
                  </a:lnTo>
                  <a:lnTo>
                    <a:pt x="1170" y="628"/>
                  </a:lnTo>
                  <a:lnTo>
                    <a:pt x="1168" y="628"/>
                  </a:lnTo>
                  <a:lnTo>
                    <a:pt x="1168" y="628"/>
                  </a:lnTo>
                  <a:lnTo>
                    <a:pt x="1172" y="628"/>
                  </a:lnTo>
                  <a:lnTo>
                    <a:pt x="1176" y="630"/>
                  </a:lnTo>
                  <a:lnTo>
                    <a:pt x="1176" y="630"/>
                  </a:lnTo>
                  <a:lnTo>
                    <a:pt x="1178" y="631"/>
                  </a:lnTo>
                  <a:lnTo>
                    <a:pt x="1178" y="631"/>
                  </a:lnTo>
                  <a:lnTo>
                    <a:pt x="1180" y="633"/>
                  </a:lnTo>
                  <a:lnTo>
                    <a:pt x="1180" y="633"/>
                  </a:lnTo>
                  <a:lnTo>
                    <a:pt x="1181" y="633"/>
                  </a:lnTo>
                  <a:lnTo>
                    <a:pt x="1181" y="633"/>
                  </a:lnTo>
                  <a:lnTo>
                    <a:pt x="1181" y="631"/>
                  </a:lnTo>
                  <a:lnTo>
                    <a:pt x="1181" y="631"/>
                  </a:lnTo>
                  <a:lnTo>
                    <a:pt x="1180" y="630"/>
                  </a:lnTo>
                  <a:lnTo>
                    <a:pt x="1178" y="630"/>
                  </a:lnTo>
                  <a:lnTo>
                    <a:pt x="1176" y="628"/>
                  </a:lnTo>
                  <a:lnTo>
                    <a:pt x="1175" y="626"/>
                  </a:lnTo>
                  <a:lnTo>
                    <a:pt x="1175" y="626"/>
                  </a:lnTo>
                  <a:lnTo>
                    <a:pt x="1175" y="625"/>
                  </a:lnTo>
                  <a:lnTo>
                    <a:pt x="1178" y="628"/>
                  </a:lnTo>
                  <a:lnTo>
                    <a:pt x="1180" y="630"/>
                  </a:lnTo>
                  <a:lnTo>
                    <a:pt x="1180" y="628"/>
                  </a:lnTo>
                  <a:lnTo>
                    <a:pt x="1180" y="628"/>
                  </a:lnTo>
                  <a:lnTo>
                    <a:pt x="1180" y="628"/>
                  </a:lnTo>
                  <a:lnTo>
                    <a:pt x="1181" y="628"/>
                  </a:lnTo>
                  <a:lnTo>
                    <a:pt x="1181" y="626"/>
                  </a:lnTo>
                  <a:lnTo>
                    <a:pt x="1181" y="626"/>
                  </a:lnTo>
                  <a:lnTo>
                    <a:pt x="1180" y="625"/>
                  </a:lnTo>
                  <a:lnTo>
                    <a:pt x="1181" y="625"/>
                  </a:lnTo>
                  <a:lnTo>
                    <a:pt x="1180" y="623"/>
                  </a:lnTo>
                  <a:lnTo>
                    <a:pt x="1178" y="623"/>
                  </a:lnTo>
                  <a:lnTo>
                    <a:pt x="1176" y="622"/>
                  </a:lnTo>
                  <a:lnTo>
                    <a:pt x="1176" y="622"/>
                  </a:lnTo>
                  <a:lnTo>
                    <a:pt x="1175" y="619"/>
                  </a:lnTo>
                  <a:lnTo>
                    <a:pt x="1173" y="619"/>
                  </a:lnTo>
                  <a:lnTo>
                    <a:pt x="1170" y="615"/>
                  </a:lnTo>
                  <a:lnTo>
                    <a:pt x="1172" y="615"/>
                  </a:lnTo>
                  <a:lnTo>
                    <a:pt x="1173" y="617"/>
                  </a:lnTo>
                  <a:lnTo>
                    <a:pt x="1175" y="619"/>
                  </a:lnTo>
                  <a:lnTo>
                    <a:pt x="1175" y="619"/>
                  </a:lnTo>
                  <a:lnTo>
                    <a:pt x="1178" y="623"/>
                  </a:lnTo>
                  <a:lnTo>
                    <a:pt x="1180" y="623"/>
                  </a:lnTo>
                  <a:lnTo>
                    <a:pt x="1181" y="623"/>
                  </a:lnTo>
                  <a:lnTo>
                    <a:pt x="1181" y="622"/>
                  </a:lnTo>
                  <a:lnTo>
                    <a:pt x="1181" y="622"/>
                  </a:lnTo>
                  <a:lnTo>
                    <a:pt x="1181" y="620"/>
                  </a:lnTo>
                  <a:lnTo>
                    <a:pt x="1181" y="620"/>
                  </a:lnTo>
                  <a:lnTo>
                    <a:pt x="1181" y="619"/>
                  </a:lnTo>
                  <a:lnTo>
                    <a:pt x="1180" y="619"/>
                  </a:lnTo>
                  <a:lnTo>
                    <a:pt x="1178" y="617"/>
                  </a:lnTo>
                  <a:lnTo>
                    <a:pt x="1176" y="617"/>
                  </a:lnTo>
                  <a:lnTo>
                    <a:pt x="1173" y="615"/>
                  </a:lnTo>
                  <a:lnTo>
                    <a:pt x="1172" y="614"/>
                  </a:lnTo>
                  <a:lnTo>
                    <a:pt x="1170" y="612"/>
                  </a:lnTo>
                  <a:lnTo>
                    <a:pt x="1168" y="614"/>
                  </a:lnTo>
                  <a:lnTo>
                    <a:pt x="1168" y="614"/>
                  </a:lnTo>
                  <a:lnTo>
                    <a:pt x="1168" y="612"/>
                  </a:lnTo>
                  <a:lnTo>
                    <a:pt x="1168" y="611"/>
                  </a:lnTo>
                  <a:lnTo>
                    <a:pt x="1168" y="609"/>
                  </a:lnTo>
                  <a:lnTo>
                    <a:pt x="1170" y="609"/>
                  </a:lnTo>
                  <a:lnTo>
                    <a:pt x="1172" y="607"/>
                  </a:lnTo>
                  <a:lnTo>
                    <a:pt x="1172" y="607"/>
                  </a:lnTo>
                  <a:lnTo>
                    <a:pt x="1172" y="606"/>
                  </a:lnTo>
                  <a:lnTo>
                    <a:pt x="1172" y="607"/>
                  </a:lnTo>
                  <a:lnTo>
                    <a:pt x="1172" y="607"/>
                  </a:lnTo>
                  <a:lnTo>
                    <a:pt x="1170" y="609"/>
                  </a:lnTo>
                  <a:lnTo>
                    <a:pt x="1170" y="611"/>
                  </a:lnTo>
                  <a:lnTo>
                    <a:pt x="1168" y="611"/>
                  </a:lnTo>
                  <a:lnTo>
                    <a:pt x="1168" y="612"/>
                  </a:lnTo>
                  <a:lnTo>
                    <a:pt x="1170" y="612"/>
                  </a:lnTo>
                  <a:lnTo>
                    <a:pt x="1172" y="612"/>
                  </a:lnTo>
                  <a:lnTo>
                    <a:pt x="1172" y="612"/>
                  </a:lnTo>
                  <a:lnTo>
                    <a:pt x="1172" y="612"/>
                  </a:lnTo>
                  <a:lnTo>
                    <a:pt x="1173" y="614"/>
                  </a:lnTo>
                  <a:lnTo>
                    <a:pt x="1173" y="614"/>
                  </a:lnTo>
                  <a:lnTo>
                    <a:pt x="1173" y="614"/>
                  </a:lnTo>
                  <a:lnTo>
                    <a:pt x="1173" y="612"/>
                  </a:lnTo>
                  <a:lnTo>
                    <a:pt x="1175" y="614"/>
                  </a:lnTo>
                  <a:lnTo>
                    <a:pt x="1178" y="615"/>
                  </a:lnTo>
                  <a:lnTo>
                    <a:pt x="1180" y="615"/>
                  </a:lnTo>
                  <a:lnTo>
                    <a:pt x="1180" y="617"/>
                  </a:lnTo>
                  <a:lnTo>
                    <a:pt x="1181" y="617"/>
                  </a:lnTo>
                  <a:lnTo>
                    <a:pt x="1181" y="617"/>
                  </a:lnTo>
                  <a:lnTo>
                    <a:pt x="1180" y="615"/>
                  </a:lnTo>
                  <a:lnTo>
                    <a:pt x="1180" y="614"/>
                  </a:lnTo>
                  <a:lnTo>
                    <a:pt x="1176" y="612"/>
                  </a:lnTo>
                  <a:lnTo>
                    <a:pt x="1176" y="611"/>
                  </a:lnTo>
                  <a:lnTo>
                    <a:pt x="1176" y="609"/>
                  </a:lnTo>
                  <a:lnTo>
                    <a:pt x="1176" y="609"/>
                  </a:lnTo>
                  <a:lnTo>
                    <a:pt x="1176" y="611"/>
                  </a:lnTo>
                  <a:lnTo>
                    <a:pt x="1178" y="612"/>
                  </a:lnTo>
                  <a:lnTo>
                    <a:pt x="1178" y="612"/>
                  </a:lnTo>
                  <a:lnTo>
                    <a:pt x="1180" y="612"/>
                  </a:lnTo>
                  <a:lnTo>
                    <a:pt x="1180" y="612"/>
                  </a:lnTo>
                  <a:lnTo>
                    <a:pt x="1180" y="612"/>
                  </a:lnTo>
                  <a:lnTo>
                    <a:pt x="1180" y="611"/>
                  </a:lnTo>
                  <a:lnTo>
                    <a:pt x="1178" y="611"/>
                  </a:lnTo>
                  <a:lnTo>
                    <a:pt x="1178" y="607"/>
                  </a:lnTo>
                  <a:lnTo>
                    <a:pt x="1178" y="607"/>
                  </a:lnTo>
                  <a:lnTo>
                    <a:pt x="1178" y="606"/>
                  </a:lnTo>
                  <a:lnTo>
                    <a:pt x="1178" y="604"/>
                  </a:lnTo>
                  <a:lnTo>
                    <a:pt x="1178" y="604"/>
                  </a:lnTo>
                  <a:lnTo>
                    <a:pt x="1178" y="604"/>
                  </a:lnTo>
                  <a:lnTo>
                    <a:pt x="1178" y="603"/>
                  </a:lnTo>
                  <a:lnTo>
                    <a:pt x="1178" y="603"/>
                  </a:lnTo>
                  <a:lnTo>
                    <a:pt x="1180" y="603"/>
                  </a:lnTo>
                  <a:lnTo>
                    <a:pt x="1180" y="603"/>
                  </a:lnTo>
                  <a:lnTo>
                    <a:pt x="1180" y="601"/>
                  </a:lnTo>
                  <a:lnTo>
                    <a:pt x="1178" y="601"/>
                  </a:lnTo>
                  <a:lnTo>
                    <a:pt x="1178" y="599"/>
                  </a:lnTo>
                  <a:lnTo>
                    <a:pt x="1178" y="599"/>
                  </a:lnTo>
                  <a:lnTo>
                    <a:pt x="1180" y="599"/>
                  </a:lnTo>
                  <a:lnTo>
                    <a:pt x="1180" y="599"/>
                  </a:lnTo>
                  <a:lnTo>
                    <a:pt x="1180" y="599"/>
                  </a:lnTo>
                  <a:lnTo>
                    <a:pt x="1181" y="598"/>
                  </a:lnTo>
                  <a:lnTo>
                    <a:pt x="1181" y="598"/>
                  </a:lnTo>
                  <a:lnTo>
                    <a:pt x="1181" y="598"/>
                  </a:lnTo>
                  <a:lnTo>
                    <a:pt x="1181" y="598"/>
                  </a:lnTo>
                  <a:lnTo>
                    <a:pt x="1181" y="599"/>
                  </a:lnTo>
                  <a:lnTo>
                    <a:pt x="1181" y="598"/>
                  </a:lnTo>
                  <a:lnTo>
                    <a:pt x="1181" y="596"/>
                  </a:lnTo>
                  <a:lnTo>
                    <a:pt x="1183" y="598"/>
                  </a:lnTo>
                  <a:lnTo>
                    <a:pt x="1183" y="598"/>
                  </a:lnTo>
                  <a:lnTo>
                    <a:pt x="1183" y="598"/>
                  </a:lnTo>
                  <a:lnTo>
                    <a:pt x="1184" y="596"/>
                  </a:lnTo>
                  <a:lnTo>
                    <a:pt x="1184" y="596"/>
                  </a:lnTo>
                  <a:lnTo>
                    <a:pt x="1184" y="596"/>
                  </a:lnTo>
                  <a:lnTo>
                    <a:pt x="1184" y="595"/>
                  </a:lnTo>
                  <a:lnTo>
                    <a:pt x="1184" y="595"/>
                  </a:lnTo>
                  <a:lnTo>
                    <a:pt x="1186" y="595"/>
                  </a:lnTo>
                  <a:lnTo>
                    <a:pt x="1186" y="596"/>
                  </a:lnTo>
                  <a:lnTo>
                    <a:pt x="1186" y="596"/>
                  </a:lnTo>
                  <a:lnTo>
                    <a:pt x="1186" y="596"/>
                  </a:lnTo>
                  <a:lnTo>
                    <a:pt x="1186" y="596"/>
                  </a:lnTo>
                  <a:lnTo>
                    <a:pt x="1184" y="598"/>
                  </a:lnTo>
                  <a:lnTo>
                    <a:pt x="1186" y="598"/>
                  </a:lnTo>
                  <a:lnTo>
                    <a:pt x="1186" y="598"/>
                  </a:lnTo>
                  <a:lnTo>
                    <a:pt x="1186" y="598"/>
                  </a:lnTo>
                  <a:lnTo>
                    <a:pt x="1184" y="598"/>
                  </a:lnTo>
                  <a:lnTo>
                    <a:pt x="1183" y="599"/>
                  </a:lnTo>
                  <a:lnTo>
                    <a:pt x="1183" y="601"/>
                  </a:lnTo>
                  <a:lnTo>
                    <a:pt x="1183" y="603"/>
                  </a:lnTo>
                  <a:lnTo>
                    <a:pt x="1183" y="601"/>
                  </a:lnTo>
                  <a:lnTo>
                    <a:pt x="1183" y="603"/>
                  </a:lnTo>
                  <a:lnTo>
                    <a:pt x="1183" y="604"/>
                  </a:lnTo>
                  <a:lnTo>
                    <a:pt x="1181" y="603"/>
                  </a:lnTo>
                  <a:lnTo>
                    <a:pt x="1181" y="603"/>
                  </a:lnTo>
                  <a:lnTo>
                    <a:pt x="1181" y="604"/>
                  </a:lnTo>
                  <a:lnTo>
                    <a:pt x="1181" y="604"/>
                  </a:lnTo>
                  <a:lnTo>
                    <a:pt x="1181" y="604"/>
                  </a:lnTo>
                  <a:lnTo>
                    <a:pt x="1183" y="604"/>
                  </a:lnTo>
                  <a:lnTo>
                    <a:pt x="1183" y="606"/>
                  </a:lnTo>
                  <a:lnTo>
                    <a:pt x="1181" y="606"/>
                  </a:lnTo>
                  <a:lnTo>
                    <a:pt x="1181" y="606"/>
                  </a:lnTo>
                  <a:lnTo>
                    <a:pt x="1181" y="607"/>
                  </a:lnTo>
                  <a:lnTo>
                    <a:pt x="1181" y="607"/>
                  </a:lnTo>
                  <a:lnTo>
                    <a:pt x="1181" y="607"/>
                  </a:lnTo>
                  <a:lnTo>
                    <a:pt x="1183" y="607"/>
                  </a:lnTo>
                  <a:lnTo>
                    <a:pt x="1183" y="607"/>
                  </a:lnTo>
                  <a:lnTo>
                    <a:pt x="1184" y="609"/>
                  </a:lnTo>
                  <a:lnTo>
                    <a:pt x="1184" y="609"/>
                  </a:lnTo>
                  <a:lnTo>
                    <a:pt x="1184" y="609"/>
                  </a:lnTo>
                  <a:lnTo>
                    <a:pt x="1184" y="609"/>
                  </a:lnTo>
                  <a:lnTo>
                    <a:pt x="1183" y="609"/>
                  </a:lnTo>
                  <a:lnTo>
                    <a:pt x="1181" y="609"/>
                  </a:lnTo>
                  <a:lnTo>
                    <a:pt x="1181" y="611"/>
                  </a:lnTo>
                  <a:lnTo>
                    <a:pt x="1181" y="612"/>
                  </a:lnTo>
                  <a:lnTo>
                    <a:pt x="1183" y="612"/>
                  </a:lnTo>
                  <a:lnTo>
                    <a:pt x="1183" y="614"/>
                  </a:lnTo>
                  <a:lnTo>
                    <a:pt x="1184" y="614"/>
                  </a:lnTo>
                  <a:lnTo>
                    <a:pt x="1184" y="614"/>
                  </a:lnTo>
                  <a:lnTo>
                    <a:pt x="1184" y="614"/>
                  </a:lnTo>
                  <a:lnTo>
                    <a:pt x="1186" y="614"/>
                  </a:lnTo>
                  <a:lnTo>
                    <a:pt x="1186" y="614"/>
                  </a:lnTo>
                  <a:lnTo>
                    <a:pt x="1186" y="614"/>
                  </a:lnTo>
                  <a:lnTo>
                    <a:pt x="1186" y="614"/>
                  </a:lnTo>
                  <a:lnTo>
                    <a:pt x="1188" y="612"/>
                  </a:lnTo>
                  <a:lnTo>
                    <a:pt x="1186" y="614"/>
                  </a:lnTo>
                  <a:lnTo>
                    <a:pt x="1188" y="614"/>
                  </a:lnTo>
                  <a:lnTo>
                    <a:pt x="1186" y="615"/>
                  </a:lnTo>
                  <a:lnTo>
                    <a:pt x="1186" y="615"/>
                  </a:lnTo>
                  <a:lnTo>
                    <a:pt x="1186" y="615"/>
                  </a:lnTo>
                  <a:lnTo>
                    <a:pt x="1188" y="617"/>
                  </a:lnTo>
                  <a:lnTo>
                    <a:pt x="1188" y="617"/>
                  </a:lnTo>
                  <a:lnTo>
                    <a:pt x="1188" y="619"/>
                  </a:lnTo>
                  <a:lnTo>
                    <a:pt x="1188" y="619"/>
                  </a:lnTo>
                  <a:lnTo>
                    <a:pt x="1189" y="619"/>
                  </a:lnTo>
                  <a:lnTo>
                    <a:pt x="1189" y="619"/>
                  </a:lnTo>
                  <a:lnTo>
                    <a:pt x="1189" y="622"/>
                  </a:lnTo>
                  <a:lnTo>
                    <a:pt x="1188" y="622"/>
                  </a:lnTo>
                  <a:lnTo>
                    <a:pt x="1186" y="623"/>
                  </a:lnTo>
                  <a:lnTo>
                    <a:pt x="1186" y="626"/>
                  </a:lnTo>
                  <a:lnTo>
                    <a:pt x="1184" y="630"/>
                  </a:lnTo>
                  <a:lnTo>
                    <a:pt x="1186" y="630"/>
                  </a:lnTo>
                  <a:lnTo>
                    <a:pt x="1186" y="631"/>
                  </a:lnTo>
                  <a:lnTo>
                    <a:pt x="1188" y="628"/>
                  </a:lnTo>
                  <a:lnTo>
                    <a:pt x="1188" y="626"/>
                  </a:lnTo>
                  <a:lnTo>
                    <a:pt x="1188" y="626"/>
                  </a:lnTo>
                  <a:lnTo>
                    <a:pt x="1189" y="625"/>
                  </a:lnTo>
                  <a:lnTo>
                    <a:pt x="1189" y="625"/>
                  </a:lnTo>
                  <a:lnTo>
                    <a:pt x="1191" y="625"/>
                  </a:lnTo>
                  <a:lnTo>
                    <a:pt x="1191" y="623"/>
                  </a:lnTo>
                  <a:lnTo>
                    <a:pt x="1194" y="617"/>
                  </a:lnTo>
                  <a:lnTo>
                    <a:pt x="1194" y="617"/>
                  </a:lnTo>
                  <a:lnTo>
                    <a:pt x="1196" y="615"/>
                  </a:lnTo>
                  <a:lnTo>
                    <a:pt x="1196" y="614"/>
                  </a:lnTo>
                  <a:lnTo>
                    <a:pt x="1196" y="614"/>
                  </a:lnTo>
                  <a:lnTo>
                    <a:pt x="1196" y="612"/>
                  </a:lnTo>
                  <a:lnTo>
                    <a:pt x="1197" y="612"/>
                  </a:lnTo>
                  <a:lnTo>
                    <a:pt x="1197" y="612"/>
                  </a:lnTo>
                  <a:lnTo>
                    <a:pt x="1197" y="612"/>
                  </a:lnTo>
                  <a:lnTo>
                    <a:pt x="1197" y="612"/>
                  </a:lnTo>
                  <a:lnTo>
                    <a:pt x="1197" y="612"/>
                  </a:lnTo>
                  <a:lnTo>
                    <a:pt x="1197" y="612"/>
                  </a:lnTo>
                  <a:lnTo>
                    <a:pt x="1197" y="611"/>
                  </a:lnTo>
                  <a:lnTo>
                    <a:pt x="1197" y="609"/>
                  </a:lnTo>
                  <a:lnTo>
                    <a:pt x="1197" y="609"/>
                  </a:lnTo>
                  <a:lnTo>
                    <a:pt x="1196" y="609"/>
                  </a:lnTo>
                  <a:lnTo>
                    <a:pt x="1196" y="609"/>
                  </a:lnTo>
                  <a:lnTo>
                    <a:pt x="1197" y="607"/>
                  </a:lnTo>
                  <a:lnTo>
                    <a:pt x="1197" y="607"/>
                  </a:lnTo>
                  <a:lnTo>
                    <a:pt x="1196" y="606"/>
                  </a:lnTo>
                  <a:lnTo>
                    <a:pt x="1194" y="604"/>
                  </a:lnTo>
                  <a:lnTo>
                    <a:pt x="1192" y="603"/>
                  </a:lnTo>
                  <a:lnTo>
                    <a:pt x="1192" y="599"/>
                  </a:lnTo>
                  <a:lnTo>
                    <a:pt x="1191" y="598"/>
                  </a:lnTo>
                  <a:lnTo>
                    <a:pt x="1191" y="596"/>
                  </a:lnTo>
                  <a:lnTo>
                    <a:pt x="1191" y="595"/>
                  </a:lnTo>
                  <a:lnTo>
                    <a:pt x="1191" y="595"/>
                  </a:lnTo>
                  <a:lnTo>
                    <a:pt x="1191" y="595"/>
                  </a:lnTo>
                  <a:lnTo>
                    <a:pt x="1191" y="593"/>
                  </a:lnTo>
                  <a:lnTo>
                    <a:pt x="1192" y="591"/>
                  </a:lnTo>
                  <a:lnTo>
                    <a:pt x="1192" y="591"/>
                  </a:lnTo>
                  <a:lnTo>
                    <a:pt x="1194" y="590"/>
                  </a:lnTo>
                  <a:lnTo>
                    <a:pt x="1196" y="590"/>
                  </a:lnTo>
                  <a:lnTo>
                    <a:pt x="1197" y="588"/>
                  </a:lnTo>
                  <a:lnTo>
                    <a:pt x="1197" y="590"/>
                  </a:lnTo>
                  <a:lnTo>
                    <a:pt x="1196" y="590"/>
                  </a:lnTo>
                  <a:lnTo>
                    <a:pt x="1194" y="591"/>
                  </a:lnTo>
                  <a:lnTo>
                    <a:pt x="1192" y="591"/>
                  </a:lnTo>
                  <a:lnTo>
                    <a:pt x="1192" y="593"/>
                  </a:lnTo>
                  <a:lnTo>
                    <a:pt x="1191" y="595"/>
                  </a:lnTo>
                  <a:lnTo>
                    <a:pt x="1191" y="596"/>
                  </a:lnTo>
                  <a:lnTo>
                    <a:pt x="1191" y="596"/>
                  </a:lnTo>
                  <a:lnTo>
                    <a:pt x="1194" y="598"/>
                  </a:lnTo>
                  <a:lnTo>
                    <a:pt x="1196" y="599"/>
                  </a:lnTo>
                  <a:lnTo>
                    <a:pt x="1196" y="601"/>
                  </a:lnTo>
                  <a:lnTo>
                    <a:pt x="1197" y="601"/>
                  </a:lnTo>
                  <a:lnTo>
                    <a:pt x="1199" y="601"/>
                  </a:lnTo>
                  <a:lnTo>
                    <a:pt x="1199" y="601"/>
                  </a:lnTo>
                  <a:lnTo>
                    <a:pt x="1199" y="603"/>
                  </a:lnTo>
                  <a:lnTo>
                    <a:pt x="1199" y="604"/>
                  </a:lnTo>
                  <a:lnTo>
                    <a:pt x="1199" y="604"/>
                  </a:lnTo>
                  <a:lnTo>
                    <a:pt x="1200" y="604"/>
                  </a:lnTo>
                  <a:lnTo>
                    <a:pt x="1202" y="601"/>
                  </a:lnTo>
                  <a:lnTo>
                    <a:pt x="1203" y="599"/>
                  </a:lnTo>
                  <a:lnTo>
                    <a:pt x="1203" y="599"/>
                  </a:lnTo>
                  <a:lnTo>
                    <a:pt x="1203" y="599"/>
                  </a:lnTo>
                  <a:lnTo>
                    <a:pt x="1203" y="598"/>
                  </a:lnTo>
                  <a:lnTo>
                    <a:pt x="1205" y="598"/>
                  </a:lnTo>
                  <a:lnTo>
                    <a:pt x="1205" y="598"/>
                  </a:lnTo>
                  <a:lnTo>
                    <a:pt x="1205" y="596"/>
                  </a:lnTo>
                  <a:lnTo>
                    <a:pt x="1205" y="596"/>
                  </a:lnTo>
                  <a:lnTo>
                    <a:pt x="1205" y="595"/>
                  </a:lnTo>
                  <a:lnTo>
                    <a:pt x="1207" y="596"/>
                  </a:lnTo>
                  <a:lnTo>
                    <a:pt x="1208" y="595"/>
                  </a:lnTo>
                  <a:lnTo>
                    <a:pt x="1208" y="593"/>
                  </a:lnTo>
                  <a:lnTo>
                    <a:pt x="1210" y="590"/>
                  </a:lnTo>
                  <a:lnTo>
                    <a:pt x="1210" y="588"/>
                  </a:lnTo>
                  <a:lnTo>
                    <a:pt x="1210" y="588"/>
                  </a:lnTo>
                  <a:lnTo>
                    <a:pt x="1210" y="591"/>
                  </a:lnTo>
                  <a:lnTo>
                    <a:pt x="1210" y="591"/>
                  </a:lnTo>
                  <a:lnTo>
                    <a:pt x="1210" y="590"/>
                  </a:lnTo>
                  <a:lnTo>
                    <a:pt x="1210" y="587"/>
                  </a:lnTo>
                  <a:lnTo>
                    <a:pt x="1211" y="587"/>
                  </a:lnTo>
                  <a:lnTo>
                    <a:pt x="1211" y="585"/>
                  </a:lnTo>
                  <a:lnTo>
                    <a:pt x="1211" y="584"/>
                  </a:lnTo>
                  <a:lnTo>
                    <a:pt x="1211" y="582"/>
                  </a:lnTo>
                  <a:lnTo>
                    <a:pt x="1211" y="582"/>
                  </a:lnTo>
                  <a:lnTo>
                    <a:pt x="1210" y="582"/>
                  </a:lnTo>
                  <a:lnTo>
                    <a:pt x="1208" y="582"/>
                  </a:lnTo>
                  <a:lnTo>
                    <a:pt x="1207" y="580"/>
                  </a:lnTo>
                  <a:lnTo>
                    <a:pt x="1208" y="579"/>
                  </a:lnTo>
                  <a:lnTo>
                    <a:pt x="1208" y="579"/>
                  </a:lnTo>
                  <a:lnTo>
                    <a:pt x="1208" y="579"/>
                  </a:lnTo>
                  <a:lnTo>
                    <a:pt x="1210" y="579"/>
                  </a:lnTo>
                  <a:lnTo>
                    <a:pt x="1210" y="577"/>
                  </a:lnTo>
                  <a:lnTo>
                    <a:pt x="1210" y="577"/>
                  </a:lnTo>
                  <a:lnTo>
                    <a:pt x="1211" y="574"/>
                  </a:lnTo>
                  <a:lnTo>
                    <a:pt x="1211" y="574"/>
                  </a:lnTo>
                  <a:lnTo>
                    <a:pt x="1211" y="571"/>
                  </a:lnTo>
                  <a:lnTo>
                    <a:pt x="1211" y="569"/>
                  </a:lnTo>
                  <a:lnTo>
                    <a:pt x="1211" y="571"/>
                  </a:lnTo>
                  <a:lnTo>
                    <a:pt x="1213" y="571"/>
                  </a:lnTo>
                  <a:lnTo>
                    <a:pt x="1213" y="572"/>
                  </a:lnTo>
                  <a:lnTo>
                    <a:pt x="1211" y="576"/>
                  </a:lnTo>
                  <a:lnTo>
                    <a:pt x="1211" y="576"/>
                  </a:lnTo>
                  <a:lnTo>
                    <a:pt x="1211" y="577"/>
                  </a:lnTo>
                  <a:lnTo>
                    <a:pt x="1211" y="577"/>
                  </a:lnTo>
                  <a:lnTo>
                    <a:pt x="1211" y="576"/>
                  </a:lnTo>
                  <a:lnTo>
                    <a:pt x="1213" y="576"/>
                  </a:lnTo>
                  <a:lnTo>
                    <a:pt x="1213" y="576"/>
                  </a:lnTo>
                  <a:lnTo>
                    <a:pt x="1215" y="574"/>
                  </a:lnTo>
                  <a:lnTo>
                    <a:pt x="1216" y="572"/>
                  </a:lnTo>
                  <a:lnTo>
                    <a:pt x="1221" y="571"/>
                  </a:lnTo>
                  <a:lnTo>
                    <a:pt x="1223" y="571"/>
                  </a:lnTo>
                  <a:lnTo>
                    <a:pt x="1224" y="569"/>
                  </a:lnTo>
                  <a:lnTo>
                    <a:pt x="1226" y="569"/>
                  </a:lnTo>
                  <a:lnTo>
                    <a:pt x="1231" y="569"/>
                  </a:lnTo>
                  <a:lnTo>
                    <a:pt x="1232" y="569"/>
                  </a:lnTo>
                  <a:lnTo>
                    <a:pt x="1234" y="569"/>
                  </a:lnTo>
                  <a:lnTo>
                    <a:pt x="1235" y="569"/>
                  </a:lnTo>
                  <a:lnTo>
                    <a:pt x="1237" y="568"/>
                  </a:lnTo>
                  <a:lnTo>
                    <a:pt x="1240" y="569"/>
                  </a:lnTo>
                  <a:lnTo>
                    <a:pt x="1243" y="568"/>
                  </a:lnTo>
                  <a:lnTo>
                    <a:pt x="1243" y="566"/>
                  </a:lnTo>
                  <a:lnTo>
                    <a:pt x="1243" y="564"/>
                  </a:lnTo>
                  <a:lnTo>
                    <a:pt x="1245" y="563"/>
                  </a:lnTo>
                  <a:lnTo>
                    <a:pt x="1245" y="561"/>
                  </a:lnTo>
                  <a:lnTo>
                    <a:pt x="1245" y="561"/>
                  </a:lnTo>
                  <a:lnTo>
                    <a:pt x="1245" y="561"/>
                  </a:lnTo>
                  <a:lnTo>
                    <a:pt x="1245" y="563"/>
                  </a:lnTo>
                  <a:lnTo>
                    <a:pt x="1246" y="563"/>
                  </a:lnTo>
                  <a:lnTo>
                    <a:pt x="1246" y="563"/>
                  </a:lnTo>
                  <a:lnTo>
                    <a:pt x="1248" y="563"/>
                  </a:lnTo>
                  <a:lnTo>
                    <a:pt x="1246" y="564"/>
                  </a:lnTo>
                  <a:lnTo>
                    <a:pt x="1246" y="566"/>
                  </a:lnTo>
                  <a:lnTo>
                    <a:pt x="1246" y="566"/>
                  </a:lnTo>
                  <a:lnTo>
                    <a:pt x="1248" y="566"/>
                  </a:lnTo>
                  <a:lnTo>
                    <a:pt x="1250" y="564"/>
                  </a:lnTo>
                  <a:lnTo>
                    <a:pt x="1253" y="563"/>
                  </a:lnTo>
                  <a:lnTo>
                    <a:pt x="1254" y="563"/>
                  </a:lnTo>
                  <a:lnTo>
                    <a:pt x="1254" y="564"/>
                  </a:lnTo>
                  <a:lnTo>
                    <a:pt x="1253" y="564"/>
                  </a:lnTo>
                  <a:lnTo>
                    <a:pt x="1254" y="566"/>
                  </a:lnTo>
                  <a:lnTo>
                    <a:pt x="1256" y="564"/>
                  </a:lnTo>
                  <a:lnTo>
                    <a:pt x="1258" y="564"/>
                  </a:lnTo>
                  <a:lnTo>
                    <a:pt x="1261" y="563"/>
                  </a:lnTo>
                  <a:lnTo>
                    <a:pt x="1262" y="563"/>
                  </a:lnTo>
                  <a:lnTo>
                    <a:pt x="1262" y="563"/>
                  </a:lnTo>
                  <a:lnTo>
                    <a:pt x="1262" y="563"/>
                  </a:lnTo>
                  <a:lnTo>
                    <a:pt x="1262" y="561"/>
                  </a:lnTo>
                  <a:lnTo>
                    <a:pt x="1262" y="558"/>
                  </a:lnTo>
                  <a:lnTo>
                    <a:pt x="1261" y="557"/>
                  </a:lnTo>
                  <a:lnTo>
                    <a:pt x="1261" y="557"/>
                  </a:lnTo>
                  <a:lnTo>
                    <a:pt x="1259" y="557"/>
                  </a:lnTo>
                  <a:lnTo>
                    <a:pt x="1259" y="557"/>
                  </a:lnTo>
                  <a:lnTo>
                    <a:pt x="1259" y="557"/>
                  </a:lnTo>
                  <a:lnTo>
                    <a:pt x="1259" y="558"/>
                  </a:lnTo>
                  <a:lnTo>
                    <a:pt x="1261" y="557"/>
                  </a:lnTo>
                  <a:lnTo>
                    <a:pt x="1261" y="558"/>
                  </a:lnTo>
                  <a:lnTo>
                    <a:pt x="1261" y="558"/>
                  </a:lnTo>
                  <a:lnTo>
                    <a:pt x="1262" y="560"/>
                  </a:lnTo>
                  <a:lnTo>
                    <a:pt x="1262" y="561"/>
                  </a:lnTo>
                  <a:lnTo>
                    <a:pt x="1261" y="561"/>
                  </a:lnTo>
                  <a:lnTo>
                    <a:pt x="1259" y="563"/>
                  </a:lnTo>
                  <a:lnTo>
                    <a:pt x="1256" y="561"/>
                  </a:lnTo>
                  <a:lnTo>
                    <a:pt x="1256" y="561"/>
                  </a:lnTo>
                  <a:lnTo>
                    <a:pt x="1254" y="560"/>
                  </a:lnTo>
                  <a:lnTo>
                    <a:pt x="1254" y="558"/>
                  </a:lnTo>
                  <a:lnTo>
                    <a:pt x="1254" y="558"/>
                  </a:lnTo>
                  <a:lnTo>
                    <a:pt x="1254" y="558"/>
                  </a:lnTo>
                  <a:lnTo>
                    <a:pt x="1253" y="555"/>
                  </a:lnTo>
                  <a:lnTo>
                    <a:pt x="1251" y="555"/>
                  </a:lnTo>
                  <a:lnTo>
                    <a:pt x="1250" y="553"/>
                  </a:lnTo>
                  <a:lnTo>
                    <a:pt x="1248" y="553"/>
                  </a:lnTo>
                  <a:lnTo>
                    <a:pt x="1250" y="552"/>
                  </a:lnTo>
                  <a:lnTo>
                    <a:pt x="1251" y="550"/>
                  </a:lnTo>
                  <a:lnTo>
                    <a:pt x="1251" y="550"/>
                  </a:lnTo>
                  <a:lnTo>
                    <a:pt x="1253" y="550"/>
                  </a:lnTo>
                  <a:lnTo>
                    <a:pt x="1254" y="549"/>
                  </a:lnTo>
                  <a:lnTo>
                    <a:pt x="1254" y="549"/>
                  </a:lnTo>
                  <a:lnTo>
                    <a:pt x="1254" y="549"/>
                  </a:lnTo>
                  <a:lnTo>
                    <a:pt x="1254" y="549"/>
                  </a:lnTo>
                  <a:lnTo>
                    <a:pt x="1254" y="549"/>
                  </a:lnTo>
                  <a:lnTo>
                    <a:pt x="1253" y="549"/>
                  </a:lnTo>
                  <a:lnTo>
                    <a:pt x="1253" y="549"/>
                  </a:lnTo>
                  <a:lnTo>
                    <a:pt x="1253" y="547"/>
                  </a:lnTo>
                  <a:lnTo>
                    <a:pt x="1251" y="547"/>
                  </a:lnTo>
                  <a:lnTo>
                    <a:pt x="1251" y="545"/>
                  </a:lnTo>
                  <a:lnTo>
                    <a:pt x="1253" y="544"/>
                  </a:lnTo>
                  <a:lnTo>
                    <a:pt x="1253" y="542"/>
                  </a:lnTo>
                  <a:lnTo>
                    <a:pt x="1253" y="541"/>
                  </a:lnTo>
                  <a:lnTo>
                    <a:pt x="1254" y="541"/>
                  </a:lnTo>
                  <a:lnTo>
                    <a:pt x="1256" y="537"/>
                  </a:lnTo>
                  <a:lnTo>
                    <a:pt x="1258" y="536"/>
                  </a:lnTo>
                  <a:lnTo>
                    <a:pt x="1259" y="533"/>
                  </a:lnTo>
                  <a:lnTo>
                    <a:pt x="1259" y="533"/>
                  </a:lnTo>
                  <a:lnTo>
                    <a:pt x="1259" y="533"/>
                  </a:lnTo>
                  <a:lnTo>
                    <a:pt x="1259" y="531"/>
                  </a:lnTo>
                  <a:lnTo>
                    <a:pt x="1261" y="529"/>
                  </a:lnTo>
                  <a:lnTo>
                    <a:pt x="1262" y="529"/>
                  </a:lnTo>
                  <a:lnTo>
                    <a:pt x="1262" y="529"/>
                  </a:lnTo>
                  <a:lnTo>
                    <a:pt x="1262" y="531"/>
                  </a:lnTo>
                  <a:lnTo>
                    <a:pt x="1262" y="531"/>
                  </a:lnTo>
                  <a:lnTo>
                    <a:pt x="1264" y="529"/>
                  </a:lnTo>
                  <a:lnTo>
                    <a:pt x="1264" y="531"/>
                  </a:lnTo>
                  <a:lnTo>
                    <a:pt x="1264" y="531"/>
                  </a:lnTo>
                  <a:lnTo>
                    <a:pt x="1266" y="531"/>
                  </a:lnTo>
                  <a:lnTo>
                    <a:pt x="1264" y="529"/>
                  </a:lnTo>
                  <a:lnTo>
                    <a:pt x="1266" y="529"/>
                  </a:lnTo>
                  <a:lnTo>
                    <a:pt x="1266" y="529"/>
                  </a:lnTo>
                  <a:lnTo>
                    <a:pt x="1266" y="529"/>
                  </a:lnTo>
                  <a:lnTo>
                    <a:pt x="1266" y="529"/>
                  </a:lnTo>
                  <a:lnTo>
                    <a:pt x="1266" y="528"/>
                  </a:lnTo>
                  <a:lnTo>
                    <a:pt x="1267" y="528"/>
                  </a:lnTo>
                  <a:lnTo>
                    <a:pt x="1267" y="528"/>
                  </a:lnTo>
                  <a:lnTo>
                    <a:pt x="1267" y="529"/>
                  </a:lnTo>
                  <a:lnTo>
                    <a:pt x="1267" y="529"/>
                  </a:lnTo>
                  <a:lnTo>
                    <a:pt x="1267" y="528"/>
                  </a:lnTo>
                  <a:lnTo>
                    <a:pt x="1269" y="528"/>
                  </a:lnTo>
                  <a:lnTo>
                    <a:pt x="1269" y="529"/>
                  </a:lnTo>
                  <a:lnTo>
                    <a:pt x="1269" y="529"/>
                  </a:lnTo>
                  <a:lnTo>
                    <a:pt x="1269" y="528"/>
                  </a:lnTo>
                  <a:lnTo>
                    <a:pt x="1270" y="528"/>
                  </a:lnTo>
                  <a:lnTo>
                    <a:pt x="1272" y="528"/>
                  </a:lnTo>
                  <a:lnTo>
                    <a:pt x="1274" y="526"/>
                  </a:lnTo>
                  <a:lnTo>
                    <a:pt x="1274" y="526"/>
                  </a:lnTo>
                  <a:lnTo>
                    <a:pt x="1274" y="525"/>
                  </a:lnTo>
                  <a:lnTo>
                    <a:pt x="1275" y="522"/>
                  </a:lnTo>
                  <a:lnTo>
                    <a:pt x="1275" y="520"/>
                  </a:lnTo>
                  <a:lnTo>
                    <a:pt x="1277" y="520"/>
                  </a:lnTo>
                  <a:lnTo>
                    <a:pt x="1278" y="518"/>
                  </a:lnTo>
                  <a:lnTo>
                    <a:pt x="1278" y="518"/>
                  </a:lnTo>
                  <a:lnTo>
                    <a:pt x="1278" y="520"/>
                  </a:lnTo>
                  <a:lnTo>
                    <a:pt x="1278" y="520"/>
                  </a:lnTo>
                  <a:lnTo>
                    <a:pt x="1278" y="520"/>
                  </a:lnTo>
                  <a:lnTo>
                    <a:pt x="1278" y="520"/>
                  </a:lnTo>
                  <a:lnTo>
                    <a:pt x="1278" y="520"/>
                  </a:lnTo>
                  <a:lnTo>
                    <a:pt x="1278" y="522"/>
                  </a:lnTo>
                  <a:lnTo>
                    <a:pt x="1278" y="522"/>
                  </a:lnTo>
                  <a:lnTo>
                    <a:pt x="1278" y="522"/>
                  </a:lnTo>
                  <a:lnTo>
                    <a:pt x="1280" y="523"/>
                  </a:lnTo>
                  <a:lnTo>
                    <a:pt x="1280" y="523"/>
                  </a:lnTo>
                  <a:lnTo>
                    <a:pt x="1282" y="523"/>
                  </a:lnTo>
                  <a:lnTo>
                    <a:pt x="1282" y="523"/>
                  </a:lnTo>
                  <a:lnTo>
                    <a:pt x="1282" y="522"/>
                  </a:lnTo>
                  <a:lnTo>
                    <a:pt x="1282" y="520"/>
                  </a:lnTo>
                  <a:lnTo>
                    <a:pt x="1282" y="520"/>
                  </a:lnTo>
                  <a:lnTo>
                    <a:pt x="1283" y="520"/>
                  </a:lnTo>
                  <a:lnTo>
                    <a:pt x="1283" y="520"/>
                  </a:lnTo>
                  <a:lnTo>
                    <a:pt x="1285" y="520"/>
                  </a:lnTo>
                  <a:lnTo>
                    <a:pt x="1285" y="520"/>
                  </a:lnTo>
                  <a:lnTo>
                    <a:pt x="1285" y="520"/>
                  </a:lnTo>
                  <a:lnTo>
                    <a:pt x="1285" y="520"/>
                  </a:lnTo>
                  <a:lnTo>
                    <a:pt x="1286" y="520"/>
                  </a:lnTo>
                  <a:lnTo>
                    <a:pt x="1286" y="520"/>
                  </a:lnTo>
                  <a:lnTo>
                    <a:pt x="1286" y="520"/>
                  </a:lnTo>
                  <a:lnTo>
                    <a:pt x="1288" y="522"/>
                  </a:lnTo>
                  <a:lnTo>
                    <a:pt x="1288" y="522"/>
                  </a:lnTo>
                  <a:lnTo>
                    <a:pt x="1288" y="522"/>
                  </a:lnTo>
                  <a:lnTo>
                    <a:pt x="1288" y="520"/>
                  </a:lnTo>
                  <a:lnTo>
                    <a:pt x="1289" y="520"/>
                  </a:lnTo>
                  <a:lnTo>
                    <a:pt x="1289" y="518"/>
                  </a:lnTo>
                  <a:lnTo>
                    <a:pt x="1291" y="518"/>
                  </a:lnTo>
                  <a:lnTo>
                    <a:pt x="1291" y="518"/>
                  </a:lnTo>
                  <a:lnTo>
                    <a:pt x="1293" y="518"/>
                  </a:lnTo>
                  <a:lnTo>
                    <a:pt x="1293" y="518"/>
                  </a:lnTo>
                  <a:lnTo>
                    <a:pt x="1294" y="517"/>
                  </a:lnTo>
                  <a:lnTo>
                    <a:pt x="1294" y="517"/>
                  </a:lnTo>
                  <a:lnTo>
                    <a:pt x="1296" y="517"/>
                  </a:lnTo>
                  <a:lnTo>
                    <a:pt x="1299" y="517"/>
                  </a:lnTo>
                  <a:lnTo>
                    <a:pt x="1301" y="515"/>
                  </a:lnTo>
                  <a:lnTo>
                    <a:pt x="1301" y="514"/>
                  </a:lnTo>
                  <a:lnTo>
                    <a:pt x="1301" y="514"/>
                  </a:lnTo>
                  <a:lnTo>
                    <a:pt x="1299" y="514"/>
                  </a:lnTo>
                  <a:lnTo>
                    <a:pt x="1299" y="512"/>
                  </a:lnTo>
                  <a:lnTo>
                    <a:pt x="1299" y="512"/>
                  </a:lnTo>
                  <a:lnTo>
                    <a:pt x="1299" y="510"/>
                  </a:lnTo>
                  <a:lnTo>
                    <a:pt x="1299" y="509"/>
                  </a:lnTo>
                  <a:lnTo>
                    <a:pt x="1299" y="509"/>
                  </a:lnTo>
                  <a:lnTo>
                    <a:pt x="1299" y="509"/>
                  </a:lnTo>
                  <a:lnTo>
                    <a:pt x="1301" y="509"/>
                  </a:lnTo>
                  <a:lnTo>
                    <a:pt x="1302" y="509"/>
                  </a:lnTo>
                  <a:lnTo>
                    <a:pt x="1302" y="510"/>
                  </a:lnTo>
                  <a:lnTo>
                    <a:pt x="1302" y="510"/>
                  </a:lnTo>
                  <a:lnTo>
                    <a:pt x="1305" y="510"/>
                  </a:lnTo>
                  <a:lnTo>
                    <a:pt x="1307" y="509"/>
                  </a:lnTo>
                  <a:lnTo>
                    <a:pt x="1309" y="510"/>
                  </a:lnTo>
                  <a:lnTo>
                    <a:pt x="1309" y="510"/>
                  </a:lnTo>
                  <a:lnTo>
                    <a:pt x="1310" y="509"/>
                  </a:lnTo>
                  <a:lnTo>
                    <a:pt x="1312" y="509"/>
                  </a:lnTo>
                  <a:lnTo>
                    <a:pt x="1312" y="507"/>
                  </a:lnTo>
                  <a:lnTo>
                    <a:pt x="1312" y="507"/>
                  </a:lnTo>
                  <a:lnTo>
                    <a:pt x="1312" y="506"/>
                  </a:lnTo>
                  <a:lnTo>
                    <a:pt x="1313" y="506"/>
                  </a:lnTo>
                  <a:lnTo>
                    <a:pt x="1313" y="506"/>
                  </a:lnTo>
                  <a:lnTo>
                    <a:pt x="1313" y="506"/>
                  </a:lnTo>
                  <a:lnTo>
                    <a:pt x="1312" y="507"/>
                  </a:lnTo>
                  <a:lnTo>
                    <a:pt x="1315" y="509"/>
                  </a:lnTo>
                  <a:lnTo>
                    <a:pt x="1315" y="509"/>
                  </a:lnTo>
                  <a:lnTo>
                    <a:pt x="1320" y="507"/>
                  </a:lnTo>
                  <a:lnTo>
                    <a:pt x="1323" y="504"/>
                  </a:lnTo>
                  <a:lnTo>
                    <a:pt x="1326" y="502"/>
                  </a:lnTo>
                  <a:lnTo>
                    <a:pt x="1328" y="502"/>
                  </a:lnTo>
                  <a:lnTo>
                    <a:pt x="1329" y="502"/>
                  </a:lnTo>
                  <a:lnTo>
                    <a:pt x="1332" y="499"/>
                  </a:lnTo>
                  <a:lnTo>
                    <a:pt x="1331" y="498"/>
                  </a:lnTo>
                  <a:lnTo>
                    <a:pt x="1331" y="496"/>
                  </a:lnTo>
                  <a:lnTo>
                    <a:pt x="1332" y="498"/>
                  </a:lnTo>
                  <a:lnTo>
                    <a:pt x="1332" y="499"/>
                  </a:lnTo>
                  <a:lnTo>
                    <a:pt x="1334" y="499"/>
                  </a:lnTo>
                  <a:lnTo>
                    <a:pt x="1336" y="499"/>
                  </a:lnTo>
                  <a:lnTo>
                    <a:pt x="1336" y="499"/>
                  </a:lnTo>
                  <a:lnTo>
                    <a:pt x="1334" y="499"/>
                  </a:lnTo>
                  <a:lnTo>
                    <a:pt x="1332" y="502"/>
                  </a:lnTo>
                  <a:lnTo>
                    <a:pt x="1329" y="504"/>
                  </a:lnTo>
                  <a:lnTo>
                    <a:pt x="1328" y="506"/>
                  </a:lnTo>
                  <a:lnTo>
                    <a:pt x="1328" y="506"/>
                  </a:lnTo>
                  <a:lnTo>
                    <a:pt x="1329" y="506"/>
                  </a:lnTo>
                  <a:lnTo>
                    <a:pt x="1329" y="507"/>
                  </a:lnTo>
                  <a:lnTo>
                    <a:pt x="1331" y="506"/>
                  </a:lnTo>
                  <a:lnTo>
                    <a:pt x="1332" y="506"/>
                  </a:lnTo>
                  <a:lnTo>
                    <a:pt x="1336" y="506"/>
                  </a:lnTo>
                  <a:lnTo>
                    <a:pt x="1339" y="506"/>
                  </a:lnTo>
                  <a:lnTo>
                    <a:pt x="1340" y="506"/>
                  </a:lnTo>
                  <a:lnTo>
                    <a:pt x="1345" y="506"/>
                  </a:lnTo>
                  <a:lnTo>
                    <a:pt x="1347" y="506"/>
                  </a:lnTo>
                  <a:lnTo>
                    <a:pt x="1347" y="507"/>
                  </a:lnTo>
                  <a:lnTo>
                    <a:pt x="1342" y="507"/>
                  </a:lnTo>
                  <a:lnTo>
                    <a:pt x="1339" y="509"/>
                  </a:lnTo>
                  <a:lnTo>
                    <a:pt x="1337" y="509"/>
                  </a:lnTo>
                  <a:lnTo>
                    <a:pt x="1337" y="512"/>
                  </a:lnTo>
                  <a:lnTo>
                    <a:pt x="1336" y="510"/>
                  </a:lnTo>
                  <a:lnTo>
                    <a:pt x="1336" y="509"/>
                  </a:lnTo>
                  <a:lnTo>
                    <a:pt x="1334" y="509"/>
                  </a:lnTo>
                  <a:lnTo>
                    <a:pt x="1334" y="509"/>
                  </a:lnTo>
                  <a:lnTo>
                    <a:pt x="1336" y="507"/>
                  </a:lnTo>
                  <a:lnTo>
                    <a:pt x="1336" y="507"/>
                  </a:lnTo>
                  <a:lnTo>
                    <a:pt x="1334" y="507"/>
                  </a:lnTo>
                  <a:lnTo>
                    <a:pt x="1334" y="507"/>
                  </a:lnTo>
                  <a:lnTo>
                    <a:pt x="1334" y="507"/>
                  </a:lnTo>
                  <a:lnTo>
                    <a:pt x="1329" y="509"/>
                  </a:lnTo>
                  <a:lnTo>
                    <a:pt x="1328" y="510"/>
                  </a:lnTo>
                  <a:lnTo>
                    <a:pt x="1318" y="515"/>
                  </a:lnTo>
                  <a:lnTo>
                    <a:pt x="1318" y="515"/>
                  </a:lnTo>
                  <a:lnTo>
                    <a:pt x="1317" y="517"/>
                  </a:lnTo>
                  <a:lnTo>
                    <a:pt x="1320" y="517"/>
                  </a:lnTo>
                  <a:lnTo>
                    <a:pt x="1320" y="515"/>
                  </a:lnTo>
                  <a:lnTo>
                    <a:pt x="1320" y="517"/>
                  </a:lnTo>
                  <a:lnTo>
                    <a:pt x="1318" y="517"/>
                  </a:lnTo>
                  <a:lnTo>
                    <a:pt x="1318" y="517"/>
                  </a:lnTo>
                  <a:lnTo>
                    <a:pt x="1317" y="517"/>
                  </a:lnTo>
                  <a:lnTo>
                    <a:pt x="1315" y="518"/>
                  </a:lnTo>
                  <a:lnTo>
                    <a:pt x="1313" y="518"/>
                  </a:lnTo>
                  <a:lnTo>
                    <a:pt x="1312" y="520"/>
                  </a:lnTo>
                  <a:lnTo>
                    <a:pt x="1312" y="520"/>
                  </a:lnTo>
                  <a:lnTo>
                    <a:pt x="1312" y="520"/>
                  </a:lnTo>
                  <a:lnTo>
                    <a:pt x="1315" y="518"/>
                  </a:lnTo>
                  <a:lnTo>
                    <a:pt x="1315" y="518"/>
                  </a:lnTo>
                  <a:lnTo>
                    <a:pt x="1312" y="522"/>
                  </a:lnTo>
                  <a:lnTo>
                    <a:pt x="1312" y="525"/>
                  </a:lnTo>
                  <a:lnTo>
                    <a:pt x="1312" y="526"/>
                  </a:lnTo>
                  <a:lnTo>
                    <a:pt x="1312" y="531"/>
                  </a:lnTo>
                  <a:lnTo>
                    <a:pt x="1313" y="531"/>
                  </a:lnTo>
                  <a:lnTo>
                    <a:pt x="1313" y="531"/>
                  </a:lnTo>
                  <a:lnTo>
                    <a:pt x="1313" y="531"/>
                  </a:lnTo>
                  <a:lnTo>
                    <a:pt x="1315" y="531"/>
                  </a:lnTo>
                  <a:lnTo>
                    <a:pt x="1317" y="531"/>
                  </a:lnTo>
                  <a:lnTo>
                    <a:pt x="1317" y="534"/>
                  </a:lnTo>
                  <a:lnTo>
                    <a:pt x="1318" y="534"/>
                  </a:lnTo>
                  <a:lnTo>
                    <a:pt x="1320" y="534"/>
                  </a:lnTo>
                  <a:lnTo>
                    <a:pt x="1320" y="534"/>
                  </a:lnTo>
                  <a:lnTo>
                    <a:pt x="1321" y="534"/>
                  </a:lnTo>
                  <a:lnTo>
                    <a:pt x="1321" y="534"/>
                  </a:lnTo>
                  <a:lnTo>
                    <a:pt x="1321" y="534"/>
                  </a:lnTo>
                  <a:lnTo>
                    <a:pt x="1323" y="534"/>
                  </a:lnTo>
                  <a:lnTo>
                    <a:pt x="1323" y="533"/>
                  </a:lnTo>
                  <a:lnTo>
                    <a:pt x="1323" y="531"/>
                  </a:lnTo>
                  <a:lnTo>
                    <a:pt x="1324" y="531"/>
                  </a:lnTo>
                  <a:lnTo>
                    <a:pt x="1326" y="531"/>
                  </a:lnTo>
                  <a:lnTo>
                    <a:pt x="1328" y="529"/>
                  </a:lnTo>
                  <a:lnTo>
                    <a:pt x="1329" y="528"/>
                  </a:lnTo>
                  <a:lnTo>
                    <a:pt x="1331" y="526"/>
                  </a:lnTo>
                  <a:lnTo>
                    <a:pt x="1332" y="525"/>
                  </a:lnTo>
                  <a:lnTo>
                    <a:pt x="1334" y="525"/>
                  </a:lnTo>
                  <a:lnTo>
                    <a:pt x="1334" y="523"/>
                  </a:lnTo>
                  <a:lnTo>
                    <a:pt x="1336" y="523"/>
                  </a:lnTo>
                  <a:lnTo>
                    <a:pt x="1336" y="522"/>
                  </a:lnTo>
                  <a:lnTo>
                    <a:pt x="1336" y="522"/>
                  </a:lnTo>
                  <a:lnTo>
                    <a:pt x="1336" y="520"/>
                  </a:lnTo>
                  <a:lnTo>
                    <a:pt x="1336" y="518"/>
                  </a:lnTo>
                  <a:lnTo>
                    <a:pt x="1337" y="518"/>
                  </a:lnTo>
                  <a:lnTo>
                    <a:pt x="1339" y="520"/>
                  </a:lnTo>
                  <a:lnTo>
                    <a:pt x="1339" y="518"/>
                  </a:lnTo>
                  <a:lnTo>
                    <a:pt x="1339" y="518"/>
                  </a:lnTo>
                  <a:lnTo>
                    <a:pt x="1339" y="517"/>
                  </a:lnTo>
                  <a:lnTo>
                    <a:pt x="1340" y="518"/>
                  </a:lnTo>
                  <a:lnTo>
                    <a:pt x="1340" y="518"/>
                  </a:lnTo>
                  <a:lnTo>
                    <a:pt x="1342" y="520"/>
                  </a:lnTo>
                  <a:lnTo>
                    <a:pt x="1342" y="520"/>
                  </a:lnTo>
                  <a:lnTo>
                    <a:pt x="1345" y="520"/>
                  </a:lnTo>
                  <a:lnTo>
                    <a:pt x="1345" y="520"/>
                  </a:lnTo>
                  <a:lnTo>
                    <a:pt x="1345" y="518"/>
                  </a:lnTo>
                  <a:lnTo>
                    <a:pt x="1345" y="518"/>
                  </a:lnTo>
                  <a:lnTo>
                    <a:pt x="1345" y="517"/>
                  </a:lnTo>
                  <a:lnTo>
                    <a:pt x="1345" y="517"/>
                  </a:lnTo>
                  <a:lnTo>
                    <a:pt x="1347" y="517"/>
                  </a:lnTo>
                  <a:lnTo>
                    <a:pt x="1347" y="517"/>
                  </a:lnTo>
                  <a:lnTo>
                    <a:pt x="1348" y="517"/>
                  </a:lnTo>
                  <a:lnTo>
                    <a:pt x="1350" y="517"/>
                  </a:lnTo>
                  <a:lnTo>
                    <a:pt x="1352" y="517"/>
                  </a:lnTo>
                  <a:lnTo>
                    <a:pt x="1352" y="517"/>
                  </a:lnTo>
                  <a:lnTo>
                    <a:pt x="1355" y="515"/>
                  </a:lnTo>
                  <a:lnTo>
                    <a:pt x="1358" y="514"/>
                  </a:lnTo>
                  <a:lnTo>
                    <a:pt x="1361" y="512"/>
                  </a:lnTo>
                  <a:lnTo>
                    <a:pt x="1364" y="512"/>
                  </a:lnTo>
                  <a:lnTo>
                    <a:pt x="1367" y="510"/>
                  </a:lnTo>
                  <a:lnTo>
                    <a:pt x="1369" y="510"/>
                  </a:lnTo>
                  <a:lnTo>
                    <a:pt x="1369" y="510"/>
                  </a:lnTo>
                  <a:lnTo>
                    <a:pt x="1371" y="509"/>
                  </a:lnTo>
                  <a:lnTo>
                    <a:pt x="1372" y="509"/>
                  </a:lnTo>
                  <a:lnTo>
                    <a:pt x="1372" y="509"/>
                  </a:lnTo>
                  <a:lnTo>
                    <a:pt x="1374" y="509"/>
                  </a:lnTo>
                  <a:lnTo>
                    <a:pt x="1375" y="507"/>
                  </a:lnTo>
                  <a:lnTo>
                    <a:pt x="1377" y="509"/>
                  </a:lnTo>
                  <a:lnTo>
                    <a:pt x="1377" y="507"/>
                  </a:lnTo>
                  <a:lnTo>
                    <a:pt x="1377" y="507"/>
                  </a:lnTo>
                  <a:lnTo>
                    <a:pt x="1377" y="507"/>
                  </a:lnTo>
                  <a:lnTo>
                    <a:pt x="1377" y="506"/>
                  </a:lnTo>
                  <a:lnTo>
                    <a:pt x="1372" y="506"/>
                  </a:lnTo>
                  <a:lnTo>
                    <a:pt x="1374" y="506"/>
                  </a:lnTo>
                  <a:lnTo>
                    <a:pt x="1374" y="504"/>
                  </a:lnTo>
                  <a:lnTo>
                    <a:pt x="1374" y="504"/>
                  </a:lnTo>
                  <a:lnTo>
                    <a:pt x="1374" y="502"/>
                  </a:lnTo>
                  <a:lnTo>
                    <a:pt x="1372" y="501"/>
                  </a:lnTo>
                  <a:lnTo>
                    <a:pt x="1372" y="501"/>
                  </a:lnTo>
                  <a:lnTo>
                    <a:pt x="1369" y="501"/>
                  </a:lnTo>
                  <a:lnTo>
                    <a:pt x="1367" y="501"/>
                  </a:lnTo>
                  <a:lnTo>
                    <a:pt x="1367" y="501"/>
                  </a:lnTo>
                  <a:lnTo>
                    <a:pt x="1366" y="499"/>
                  </a:lnTo>
                  <a:lnTo>
                    <a:pt x="1366" y="498"/>
                  </a:lnTo>
                  <a:lnTo>
                    <a:pt x="1366" y="498"/>
                  </a:lnTo>
                  <a:lnTo>
                    <a:pt x="1363" y="501"/>
                  </a:lnTo>
                  <a:lnTo>
                    <a:pt x="1360" y="501"/>
                  </a:lnTo>
                  <a:lnTo>
                    <a:pt x="1360" y="502"/>
                  </a:lnTo>
                  <a:lnTo>
                    <a:pt x="1360" y="502"/>
                  </a:lnTo>
                  <a:lnTo>
                    <a:pt x="1358" y="501"/>
                  </a:lnTo>
                  <a:lnTo>
                    <a:pt x="1355" y="501"/>
                  </a:lnTo>
                  <a:lnTo>
                    <a:pt x="1356" y="501"/>
                  </a:lnTo>
                  <a:lnTo>
                    <a:pt x="1356" y="501"/>
                  </a:lnTo>
                  <a:lnTo>
                    <a:pt x="1353" y="499"/>
                  </a:lnTo>
                  <a:lnTo>
                    <a:pt x="1352" y="499"/>
                  </a:lnTo>
                  <a:lnTo>
                    <a:pt x="1350" y="499"/>
                  </a:lnTo>
                  <a:lnTo>
                    <a:pt x="1348" y="499"/>
                  </a:lnTo>
                  <a:lnTo>
                    <a:pt x="1348" y="499"/>
                  </a:lnTo>
                  <a:lnTo>
                    <a:pt x="1348" y="499"/>
                  </a:lnTo>
                  <a:lnTo>
                    <a:pt x="1345" y="498"/>
                  </a:lnTo>
                  <a:lnTo>
                    <a:pt x="1345" y="498"/>
                  </a:lnTo>
                  <a:lnTo>
                    <a:pt x="1344" y="498"/>
                  </a:lnTo>
                  <a:lnTo>
                    <a:pt x="1340" y="496"/>
                  </a:lnTo>
                  <a:lnTo>
                    <a:pt x="1339" y="496"/>
                  </a:lnTo>
                  <a:lnTo>
                    <a:pt x="1342" y="495"/>
                  </a:lnTo>
                  <a:lnTo>
                    <a:pt x="1340" y="493"/>
                  </a:lnTo>
                  <a:lnTo>
                    <a:pt x="1340" y="493"/>
                  </a:lnTo>
                  <a:lnTo>
                    <a:pt x="1337" y="493"/>
                  </a:lnTo>
                  <a:lnTo>
                    <a:pt x="1337" y="493"/>
                  </a:lnTo>
                  <a:lnTo>
                    <a:pt x="1332" y="493"/>
                  </a:lnTo>
                  <a:lnTo>
                    <a:pt x="1332" y="491"/>
                  </a:lnTo>
                  <a:lnTo>
                    <a:pt x="1331" y="490"/>
                  </a:lnTo>
                  <a:lnTo>
                    <a:pt x="1331" y="490"/>
                  </a:lnTo>
                  <a:lnTo>
                    <a:pt x="1331" y="488"/>
                  </a:lnTo>
                  <a:lnTo>
                    <a:pt x="1331" y="485"/>
                  </a:lnTo>
                  <a:lnTo>
                    <a:pt x="1329" y="485"/>
                  </a:lnTo>
                  <a:lnTo>
                    <a:pt x="1328" y="483"/>
                  </a:lnTo>
                  <a:lnTo>
                    <a:pt x="1328" y="482"/>
                  </a:lnTo>
                  <a:lnTo>
                    <a:pt x="1328" y="480"/>
                  </a:lnTo>
                  <a:lnTo>
                    <a:pt x="1329" y="479"/>
                  </a:lnTo>
                  <a:lnTo>
                    <a:pt x="1328" y="479"/>
                  </a:lnTo>
                  <a:lnTo>
                    <a:pt x="1326" y="479"/>
                  </a:lnTo>
                  <a:lnTo>
                    <a:pt x="1324" y="479"/>
                  </a:lnTo>
                  <a:lnTo>
                    <a:pt x="1323" y="479"/>
                  </a:lnTo>
                  <a:lnTo>
                    <a:pt x="1323" y="479"/>
                  </a:lnTo>
                  <a:lnTo>
                    <a:pt x="1326" y="477"/>
                  </a:lnTo>
                  <a:lnTo>
                    <a:pt x="1328" y="474"/>
                  </a:lnTo>
                  <a:lnTo>
                    <a:pt x="1328" y="471"/>
                  </a:lnTo>
                  <a:lnTo>
                    <a:pt x="1329" y="469"/>
                  </a:lnTo>
                  <a:lnTo>
                    <a:pt x="1331" y="469"/>
                  </a:lnTo>
                  <a:lnTo>
                    <a:pt x="1328" y="467"/>
                  </a:lnTo>
                  <a:lnTo>
                    <a:pt x="1326" y="467"/>
                  </a:lnTo>
                  <a:lnTo>
                    <a:pt x="1326" y="466"/>
                  </a:lnTo>
                  <a:lnTo>
                    <a:pt x="1323" y="467"/>
                  </a:lnTo>
                  <a:lnTo>
                    <a:pt x="1323" y="467"/>
                  </a:lnTo>
                  <a:lnTo>
                    <a:pt x="1320" y="469"/>
                  </a:lnTo>
                  <a:lnTo>
                    <a:pt x="1318" y="469"/>
                  </a:lnTo>
                  <a:lnTo>
                    <a:pt x="1318" y="469"/>
                  </a:lnTo>
                  <a:lnTo>
                    <a:pt x="1317" y="466"/>
                  </a:lnTo>
                  <a:lnTo>
                    <a:pt x="1315" y="466"/>
                  </a:lnTo>
                  <a:lnTo>
                    <a:pt x="1312" y="464"/>
                  </a:lnTo>
                  <a:lnTo>
                    <a:pt x="1309" y="463"/>
                  </a:lnTo>
                  <a:lnTo>
                    <a:pt x="1309" y="463"/>
                  </a:lnTo>
                  <a:lnTo>
                    <a:pt x="1305" y="464"/>
                  </a:lnTo>
                  <a:lnTo>
                    <a:pt x="1305" y="463"/>
                  </a:lnTo>
                  <a:lnTo>
                    <a:pt x="1309" y="461"/>
                  </a:lnTo>
                  <a:lnTo>
                    <a:pt x="1310" y="463"/>
                  </a:lnTo>
                  <a:lnTo>
                    <a:pt x="1310" y="463"/>
                  </a:lnTo>
                  <a:lnTo>
                    <a:pt x="1313" y="463"/>
                  </a:lnTo>
                  <a:lnTo>
                    <a:pt x="1313" y="461"/>
                  </a:lnTo>
                  <a:lnTo>
                    <a:pt x="1315" y="461"/>
                  </a:lnTo>
                  <a:lnTo>
                    <a:pt x="1317" y="463"/>
                  </a:lnTo>
                  <a:lnTo>
                    <a:pt x="1320" y="463"/>
                  </a:lnTo>
                  <a:lnTo>
                    <a:pt x="1321" y="464"/>
                  </a:lnTo>
                  <a:lnTo>
                    <a:pt x="1323" y="464"/>
                  </a:lnTo>
                  <a:lnTo>
                    <a:pt x="1326" y="463"/>
                  </a:lnTo>
                  <a:lnTo>
                    <a:pt x="1328" y="461"/>
                  </a:lnTo>
                  <a:lnTo>
                    <a:pt x="1329" y="461"/>
                  </a:lnTo>
                  <a:lnTo>
                    <a:pt x="1329" y="460"/>
                  </a:lnTo>
                  <a:lnTo>
                    <a:pt x="1331" y="460"/>
                  </a:lnTo>
                  <a:lnTo>
                    <a:pt x="1331" y="458"/>
                  </a:lnTo>
                  <a:lnTo>
                    <a:pt x="1336" y="456"/>
                  </a:lnTo>
                  <a:lnTo>
                    <a:pt x="1336" y="455"/>
                  </a:lnTo>
                  <a:lnTo>
                    <a:pt x="1336" y="453"/>
                  </a:lnTo>
                  <a:lnTo>
                    <a:pt x="1334" y="450"/>
                  </a:lnTo>
                  <a:lnTo>
                    <a:pt x="1332" y="450"/>
                  </a:lnTo>
                  <a:lnTo>
                    <a:pt x="1334" y="450"/>
                  </a:lnTo>
                  <a:lnTo>
                    <a:pt x="1337" y="450"/>
                  </a:lnTo>
                  <a:lnTo>
                    <a:pt x="1337" y="450"/>
                  </a:lnTo>
                  <a:lnTo>
                    <a:pt x="1336" y="448"/>
                  </a:lnTo>
                  <a:lnTo>
                    <a:pt x="1332" y="445"/>
                  </a:lnTo>
                  <a:lnTo>
                    <a:pt x="1329" y="444"/>
                  </a:lnTo>
                  <a:lnTo>
                    <a:pt x="1321" y="444"/>
                  </a:lnTo>
                  <a:lnTo>
                    <a:pt x="1320" y="444"/>
                  </a:lnTo>
                  <a:lnTo>
                    <a:pt x="1315" y="444"/>
                  </a:lnTo>
                  <a:lnTo>
                    <a:pt x="1312" y="444"/>
                  </a:lnTo>
                  <a:lnTo>
                    <a:pt x="1305" y="445"/>
                  </a:lnTo>
                  <a:lnTo>
                    <a:pt x="1299" y="448"/>
                  </a:lnTo>
                  <a:lnTo>
                    <a:pt x="1294" y="450"/>
                  </a:lnTo>
                  <a:lnTo>
                    <a:pt x="1289" y="452"/>
                  </a:lnTo>
                  <a:lnTo>
                    <a:pt x="1285" y="453"/>
                  </a:lnTo>
                  <a:lnTo>
                    <a:pt x="1283" y="455"/>
                  </a:lnTo>
                  <a:lnTo>
                    <a:pt x="1282" y="456"/>
                  </a:lnTo>
                  <a:lnTo>
                    <a:pt x="1278" y="458"/>
                  </a:lnTo>
                  <a:lnTo>
                    <a:pt x="1277" y="458"/>
                  </a:lnTo>
                  <a:lnTo>
                    <a:pt x="1275" y="460"/>
                  </a:lnTo>
                  <a:lnTo>
                    <a:pt x="1272" y="463"/>
                  </a:lnTo>
                  <a:lnTo>
                    <a:pt x="1269" y="464"/>
                  </a:lnTo>
                  <a:lnTo>
                    <a:pt x="1267" y="467"/>
                  </a:lnTo>
                  <a:lnTo>
                    <a:pt x="1266" y="471"/>
                  </a:lnTo>
                  <a:lnTo>
                    <a:pt x="1262" y="472"/>
                  </a:lnTo>
                  <a:lnTo>
                    <a:pt x="1261" y="474"/>
                  </a:lnTo>
                  <a:lnTo>
                    <a:pt x="1259" y="475"/>
                  </a:lnTo>
                  <a:lnTo>
                    <a:pt x="1258" y="479"/>
                  </a:lnTo>
                  <a:lnTo>
                    <a:pt x="1256" y="480"/>
                  </a:lnTo>
                  <a:lnTo>
                    <a:pt x="1250" y="482"/>
                  </a:lnTo>
                  <a:lnTo>
                    <a:pt x="1248" y="483"/>
                  </a:lnTo>
                  <a:lnTo>
                    <a:pt x="1246" y="483"/>
                  </a:lnTo>
                  <a:lnTo>
                    <a:pt x="1243" y="485"/>
                  </a:lnTo>
                  <a:lnTo>
                    <a:pt x="1240" y="485"/>
                  </a:lnTo>
                  <a:lnTo>
                    <a:pt x="1239" y="487"/>
                  </a:lnTo>
                  <a:lnTo>
                    <a:pt x="1235" y="487"/>
                  </a:lnTo>
                  <a:lnTo>
                    <a:pt x="1234" y="488"/>
                  </a:lnTo>
                  <a:lnTo>
                    <a:pt x="1234" y="488"/>
                  </a:lnTo>
                  <a:lnTo>
                    <a:pt x="1232" y="490"/>
                  </a:lnTo>
                  <a:lnTo>
                    <a:pt x="1231" y="490"/>
                  </a:lnTo>
                  <a:lnTo>
                    <a:pt x="1227" y="493"/>
                  </a:lnTo>
                  <a:lnTo>
                    <a:pt x="1224" y="495"/>
                  </a:lnTo>
                  <a:lnTo>
                    <a:pt x="1221" y="496"/>
                  </a:lnTo>
                  <a:lnTo>
                    <a:pt x="1221" y="498"/>
                  </a:lnTo>
                  <a:lnTo>
                    <a:pt x="1219" y="499"/>
                  </a:lnTo>
                  <a:lnTo>
                    <a:pt x="1218" y="502"/>
                  </a:lnTo>
                  <a:lnTo>
                    <a:pt x="1218" y="502"/>
                  </a:lnTo>
                  <a:lnTo>
                    <a:pt x="1216" y="504"/>
                  </a:lnTo>
                  <a:lnTo>
                    <a:pt x="1216" y="506"/>
                  </a:lnTo>
                  <a:lnTo>
                    <a:pt x="1213" y="506"/>
                  </a:lnTo>
                  <a:lnTo>
                    <a:pt x="1210" y="507"/>
                  </a:lnTo>
                  <a:lnTo>
                    <a:pt x="1207" y="509"/>
                  </a:lnTo>
                  <a:lnTo>
                    <a:pt x="1203" y="510"/>
                  </a:lnTo>
                  <a:lnTo>
                    <a:pt x="1202" y="512"/>
                  </a:lnTo>
                  <a:lnTo>
                    <a:pt x="1207" y="509"/>
                  </a:lnTo>
                  <a:lnTo>
                    <a:pt x="1210" y="507"/>
                  </a:lnTo>
                  <a:lnTo>
                    <a:pt x="1211" y="506"/>
                  </a:lnTo>
                  <a:lnTo>
                    <a:pt x="1211" y="506"/>
                  </a:lnTo>
                  <a:lnTo>
                    <a:pt x="1208" y="504"/>
                  </a:lnTo>
                  <a:lnTo>
                    <a:pt x="1207" y="504"/>
                  </a:lnTo>
                  <a:lnTo>
                    <a:pt x="1210" y="504"/>
                  </a:lnTo>
                  <a:lnTo>
                    <a:pt x="1211" y="502"/>
                  </a:lnTo>
                  <a:lnTo>
                    <a:pt x="1213" y="501"/>
                  </a:lnTo>
                  <a:lnTo>
                    <a:pt x="1215" y="501"/>
                  </a:lnTo>
                  <a:lnTo>
                    <a:pt x="1218" y="501"/>
                  </a:lnTo>
                  <a:lnTo>
                    <a:pt x="1219" y="498"/>
                  </a:lnTo>
                  <a:lnTo>
                    <a:pt x="1221" y="496"/>
                  </a:lnTo>
                  <a:lnTo>
                    <a:pt x="1221" y="495"/>
                  </a:lnTo>
                  <a:lnTo>
                    <a:pt x="1223" y="495"/>
                  </a:lnTo>
                  <a:lnTo>
                    <a:pt x="1224" y="493"/>
                  </a:lnTo>
                  <a:lnTo>
                    <a:pt x="1226" y="491"/>
                  </a:lnTo>
                  <a:lnTo>
                    <a:pt x="1227" y="491"/>
                  </a:lnTo>
                  <a:lnTo>
                    <a:pt x="1234" y="488"/>
                  </a:lnTo>
                  <a:lnTo>
                    <a:pt x="1234" y="487"/>
                  </a:lnTo>
                  <a:lnTo>
                    <a:pt x="1237" y="487"/>
                  </a:lnTo>
                  <a:lnTo>
                    <a:pt x="1239" y="485"/>
                  </a:lnTo>
                  <a:lnTo>
                    <a:pt x="1240" y="485"/>
                  </a:lnTo>
                  <a:lnTo>
                    <a:pt x="1242" y="485"/>
                  </a:lnTo>
                  <a:lnTo>
                    <a:pt x="1246" y="483"/>
                  </a:lnTo>
                  <a:lnTo>
                    <a:pt x="1248" y="482"/>
                  </a:lnTo>
                  <a:lnTo>
                    <a:pt x="1250" y="480"/>
                  </a:lnTo>
                  <a:lnTo>
                    <a:pt x="1253" y="477"/>
                  </a:lnTo>
                  <a:lnTo>
                    <a:pt x="1256" y="474"/>
                  </a:lnTo>
                  <a:lnTo>
                    <a:pt x="1258" y="472"/>
                  </a:lnTo>
                  <a:lnTo>
                    <a:pt x="1262" y="467"/>
                  </a:lnTo>
                  <a:lnTo>
                    <a:pt x="1264" y="466"/>
                  </a:lnTo>
                  <a:lnTo>
                    <a:pt x="1264" y="464"/>
                  </a:lnTo>
                  <a:lnTo>
                    <a:pt x="1266" y="463"/>
                  </a:lnTo>
                  <a:lnTo>
                    <a:pt x="1264" y="461"/>
                  </a:lnTo>
                  <a:lnTo>
                    <a:pt x="1262" y="461"/>
                  </a:lnTo>
                  <a:lnTo>
                    <a:pt x="1261" y="460"/>
                  </a:lnTo>
                  <a:lnTo>
                    <a:pt x="1256" y="458"/>
                  </a:lnTo>
                  <a:lnTo>
                    <a:pt x="1253" y="458"/>
                  </a:lnTo>
                  <a:lnTo>
                    <a:pt x="1251" y="458"/>
                  </a:lnTo>
                  <a:lnTo>
                    <a:pt x="1250" y="456"/>
                  </a:lnTo>
                  <a:lnTo>
                    <a:pt x="1250" y="456"/>
                  </a:lnTo>
                  <a:lnTo>
                    <a:pt x="1258" y="458"/>
                  </a:lnTo>
                  <a:lnTo>
                    <a:pt x="1261" y="460"/>
                  </a:lnTo>
                  <a:lnTo>
                    <a:pt x="1262" y="460"/>
                  </a:lnTo>
                  <a:lnTo>
                    <a:pt x="1264" y="461"/>
                  </a:lnTo>
                  <a:lnTo>
                    <a:pt x="1266" y="461"/>
                  </a:lnTo>
                  <a:lnTo>
                    <a:pt x="1267" y="461"/>
                  </a:lnTo>
                  <a:lnTo>
                    <a:pt x="1269" y="460"/>
                  </a:lnTo>
                  <a:lnTo>
                    <a:pt x="1270" y="458"/>
                  </a:lnTo>
                  <a:lnTo>
                    <a:pt x="1272" y="455"/>
                  </a:lnTo>
                  <a:lnTo>
                    <a:pt x="1277" y="450"/>
                  </a:lnTo>
                  <a:lnTo>
                    <a:pt x="1280" y="448"/>
                  </a:lnTo>
                  <a:lnTo>
                    <a:pt x="1280" y="447"/>
                  </a:lnTo>
                  <a:lnTo>
                    <a:pt x="1282" y="447"/>
                  </a:lnTo>
                  <a:lnTo>
                    <a:pt x="1283" y="445"/>
                  </a:lnTo>
                  <a:lnTo>
                    <a:pt x="1285" y="445"/>
                  </a:lnTo>
                  <a:lnTo>
                    <a:pt x="1285" y="445"/>
                  </a:lnTo>
                  <a:lnTo>
                    <a:pt x="1285" y="444"/>
                  </a:lnTo>
                  <a:lnTo>
                    <a:pt x="1288" y="444"/>
                  </a:lnTo>
                  <a:lnTo>
                    <a:pt x="1294" y="442"/>
                  </a:lnTo>
                  <a:lnTo>
                    <a:pt x="1294" y="442"/>
                  </a:lnTo>
                  <a:lnTo>
                    <a:pt x="1296" y="442"/>
                  </a:lnTo>
                  <a:lnTo>
                    <a:pt x="1297" y="440"/>
                  </a:lnTo>
                  <a:lnTo>
                    <a:pt x="1297" y="437"/>
                  </a:lnTo>
                  <a:lnTo>
                    <a:pt x="1302" y="431"/>
                  </a:lnTo>
                  <a:lnTo>
                    <a:pt x="1304" y="429"/>
                  </a:lnTo>
                  <a:lnTo>
                    <a:pt x="1305" y="428"/>
                  </a:lnTo>
                  <a:lnTo>
                    <a:pt x="1307" y="428"/>
                  </a:lnTo>
                  <a:lnTo>
                    <a:pt x="1307" y="428"/>
                  </a:lnTo>
                  <a:lnTo>
                    <a:pt x="1309" y="428"/>
                  </a:lnTo>
                  <a:lnTo>
                    <a:pt x="1309" y="428"/>
                  </a:lnTo>
                  <a:lnTo>
                    <a:pt x="1310" y="428"/>
                  </a:lnTo>
                  <a:lnTo>
                    <a:pt x="1312" y="428"/>
                  </a:lnTo>
                  <a:lnTo>
                    <a:pt x="1315" y="426"/>
                  </a:lnTo>
                  <a:lnTo>
                    <a:pt x="1317" y="426"/>
                  </a:lnTo>
                  <a:lnTo>
                    <a:pt x="1323" y="426"/>
                  </a:lnTo>
                  <a:lnTo>
                    <a:pt x="1324" y="426"/>
                  </a:lnTo>
                  <a:lnTo>
                    <a:pt x="1328" y="426"/>
                  </a:lnTo>
                  <a:lnTo>
                    <a:pt x="1332" y="426"/>
                  </a:lnTo>
                  <a:lnTo>
                    <a:pt x="1337" y="426"/>
                  </a:lnTo>
                  <a:lnTo>
                    <a:pt x="1339" y="426"/>
                  </a:lnTo>
                  <a:lnTo>
                    <a:pt x="1342" y="426"/>
                  </a:lnTo>
                  <a:lnTo>
                    <a:pt x="1344" y="426"/>
                  </a:lnTo>
                  <a:lnTo>
                    <a:pt x="1345" y="426"/>
                  </a:lnTo>
                  <a:lnTo>
                    <a:pt x="1350" y="428"/>
                  </a:lnTo>
                  <a:lnTo>
                    <a:pt x="1350" y="426"/>
                  </a:lnTo>
                  <a:lnTo>
                    <a:pt x="1353" y="426"/>
                  </a:lnTo>
                  <a:lnTo>
                    <a:pt x="1355" y="426"/>
                  </a:lnTo>
                  <a:lnTo>
                    <a:pt x="1356" y="426"/>
                  </a:lnTo>
                  <a:lnTo>
                    <a:pt x="1358" y="426"/>
                  </a:lnTo>
                  <a:lnTo>
                    <a:pt x="1361" y="426"/>
                  </a:lnTo>
                  <a:lnTo>
                    <a:pt x="1363" y="428"/>
                  </a:lnTo>
                  <a:lnTo>
                    <a:pt x="1366" y="428"/>
                  </a:lnTo>
                  <a:lnTo>
                    <a:pt x="1367" y="428"/>
                  </a:lnTo>
                  <a:lnTo>
                    <a:pt x="1369" y="429"/>
                  </a:lnTo>
                  <a:lnTo>
                    <a:pt x="1374" y="428"/>
                  </a:lnTo>
                  <a:lnTo>
                    <a:pt x="1375" y="428"/>
                  </a:lnTo>
                  <a:lnTo>
                    <a:pt x="1379" y="428"/>
                  </a:lnTo>
                  <a:lnTo>
                    <a:pt x="1380" y="426"/>
                  </a:lnTo>
                  <a:lnTo>
                    <a:pt x="1383" y="428"/>
                  </a:lnTo>
                  <a:lnTo>
                    <a:pt x="1385" y="428"/>
                  </a:lnTo>
                  <a:lnTo>
                    <a:pt x="1390" y="426"/>
                  </a:lnTo>
                  <a:lnTo>
                    <a:pt x="1393" y="426"/>
                  </a:lnTo>
                  <a:lnTo>
                    <a:pt x="1393" y="425"/>
                  </a:lnTo>
                  <a:lnTo>
                    <a:pt x="1396" y="423"/>
                  </a:lnTo>
                  <a:lnTo>
                    <a:pt x="1399" y="420"/>
                  </a:lnTo>
                  <a:lnTo>
                    <a:pt x="1401" y="418"/>
                  </a:lnTo>
                  <a:lnTo>
                    <a:pt x="1403" y="417"/>
                  </a:lnTo>
                  <a:lnTo>
                    <a:pt x="1409" y="412"/>
                  </a:lnTo>
                  <a:lnTo>
                    <a:pt x="1409" y="410"/>
                  </a:lnTo>
                  <a:lnTo>
                    <a:pt x="1409" y="410"/>
                  </a:lnTo>
                  <a:lnTo>
                    <a:pt x="1410" y="409"/>
                  </a:lnTo>
                  <a:lnTo>
                    <a:pt x="1410" y="409"/>
                  </a:lnTo>
                  <a:lnTo>
                    <a:pt x="1414" y="409"/>
                  </a:lnTo>
                  <a:lnTo>
                    <a:pt x="1415" y="409"/>
                  </a:lnTo>
                  <a:lnTo>
                    <a:pt x="1417" y="409"/>
                  </a:lnTo>
                  <a:lnTo>
                    <a:pt x="1418" y="407"/>
                  </a:lnTo>
                  <a:lnTo>
                    <a:pt x="1420" y="407"/>
                  </a:lnTo>
                  <a:lnTo>
                    <a:pt x="1423" y="407"/>
                  </a:lnTo>
                  <a:lnTo>
                    <a:pt x="1426" y="405"/>
                  </a:lnTo>
                  <a:lnTo>
                    <a:pt x="1428" y="407"/>
                  </a:lnTo>
                  <a:lnTo>
                    <a:pt x="1430" y="407"/>
                  </a:lnTo>
                  <a:lnTo>
                    <a:pt x="1430" y="407"/>
                  </a:lnTo>
                  <a:lnTo>
                    <a:pt x="1436" y="402"/>
                  </a:lnTo>
                  <a:lnTo>
                    <a:pt x="1439" y="401"/>
                  </a:lnTo>
                  <a:lnTo>
                    <a:pt x="1442" y="399"/>
                  </a:lnTo>
                  <a:lnTo>
                    <a:pt x="1445" y="394"/>
                  </a:lnTo>
                  <a:lnTo>
                    <a:pt x="1447" y="394"/>
                  </a:lnTo>
                  <a:lnTo>
                    <a:pt x="1447" y="393"/>
                  </a:lnTo>
                  <a:lnTo>
                    <a:pt x="1445" y="393"/>
                  </a:lnTo>
                  <a:lnTo>
                    <a:pt x="1444" y="393"/>
                  </a:lnTo>
                  <a:lnTo>
                    <a:pt x="1442" y="391"/>
                  </a:lnTo>
                  <a:lnTo>
                    <a:pt x="1442" y="391"/>
                  </a:lnTo>
                  <a:lnTo>
                    <a:pt x="1444" y="391"/>
                  </a:lnTo>
                  <a:lnTo>
                    <a:pt x="1445" y="391"/>
                  </a:lnTo>
                  <a:lnTo>
                    <a:pt x="1445" y="391"/>
                  </a:lnTo>
                  <a:lnTo>
                    <a:pt x="1445" y="390"/>
                  </a:lnTo>
                  <a:lnTo>
                    <a:pt x="1445" y="390"/>
                  </a:lnTo>
                  <a:lnTo>
                    <a:pt x="1444" y="388"/>
                  </a:lnTo>
                  <a:lnTo>
                    <a:pt x="1442" y="388"/>
                  </a:lnTo>
                  <a:lnTo>
                    <a:pt x="1439" y="388"/>
                  </a:lnTo>
                  <a:lnTo>
                    <a:pt x="1438" y="388"/>
                  </a:lnTo>
                  <a:lnTo>
                    <a:pt x="1439" y="388"/>
                  </a:lnTo>
                  <a:lnTo>
                    <a:pt x="1441" y="388"/>
                  </a:lnTo>
                  <a:lnTo>
                    <a:pt x="1444" y="386"/>
                  </a:lnTo>
                  <a:lnTo>
                    <a:pt x="1445" y="386"/>
                  </a:lnTo>
                  <a:lnTo>
                    <a:pt x="1444" y="386"/>
                  </a:lnTo>
                  <a:lnTo>
                    <a:pt x="1444" y="385"/>
                  </a:lnTo>
                  <a:lnTo>
                    <a:pt x="1444" y="383"/>
                  </a:lnTo>
                  <a:lnTo>
                    <a:pt x="1444" y="382"/>
                  </a:lnTo>
                  <a:lnTo>
                    <a:pt x="1444" y="380"/>
                  </a:lnTo>
                  <a:lnTo>
                    <a:pt x="1445" y="378"/>
                  </a:lnTo>
                  <a:lnTo>
                    <a:pt x="1445" y="377"/>
                  </a:lnTo>
                  <a:lnTo>
                    <a:pt x="1445" y="375"/>
                  </a:lnTo>
                  <a:lnTo>
                    <a:pt x="1444" y="375"/>
                  </a:lnTo>
                  <a:lnTo>
                    <a:pt x="1444" y="375"/>
                  </a:lnTo>
                  <a:lnTo>
                    <a:pt x="1444" y="374"/>
                  </a:lnTo>
                  <a:lnTo>
                    <a:pt x="1444" y="374"/>
                  </a:lnTo>
                  <a:lnTo>
                    <a:pt x="1442" y="372"/>
                  </a:lnTo>
                  <a:lnTo>
                    <a:pt x="1441" y="371"/>
                  </a:lnTo>
                  <a:lnTo>
                    <a:pt x="1439" y="371"/>
                  </a:lnTo>
                  <a:lnTo>
                    <a:pt x="1438" y="369"/>
                  </a:lnTo>
                  <a:lnTo>
                    <a:pt x="1436" y="367"/>
                  </a:lnTo>
                  <a:lnTo>
                    <a:pt x="1436" y="367"/>
                  </a:lnTo>
                  <a:lnTo>
                    <a:pt x="1436" y="367"/>
                  </a:lnTo>
                  <a:lnTo>
                    <a:pt x="1433" y="367"/>
                  </a:lnTo>
                  <a:lnTo>
                    <a:pt x="1431" y="367"/>
                  </a:lnTo>
                  <a:lnTo>
                    <a:pt x="1430" y="369"/>
                  </a:lnTo>
                  <a:lnTo>
                    <a:pt x="1426" y="371"/>
                  </a:lnTo>
                  <a:lnTo>
                    <a:pt x="1425" y="372"/>
                  </a:lnTo>
                  <a:lnTo>
                    <a:pt x="1425" y="371"/>
                  </a:lnTo>
                  <a:lnTo>
                    <a:pt x="1425" y="371"/>
                  </a:lnTo>
                  <a:lnTo>
                    <a:pt x="1423" y="371"/>
                  </a:lnTo>
                  <a:lnTo>
                    <a:pt x="1423" y="369"/>
                  </a:lnTo>
                  <a:lnTo>
                    <a:pt x="1423" y="369"/>
                  </a:lnTo>
                  <a:lnTo>
                    <a:pt x="1426" y="367"/>
                  </a:lnTo>
                  <a:lnTo>
                    <a:pt x="1428" y="367"/>
                  </a:lnTo>
                  <a:lnTo>
                    <a:pt x="1428" y="367"/>
                  </a:lnTo>
                  <a:lnTo>
                    <a:pt x="1428" y="366"/>
                  </a:lnTo>
                  <a:lnTo>
                    <a:pt x="1426" y="364"/>
                  </a:lnTo>
                  <a:lnTo>
                    <a:pt x="1425" y="359"/>
                  </a:lnTo>
                  <a:lnTo>
                    <a:pt x="1422" y="359"/>
                  </a:lnTo>
                  <a:lnTo>
                    <a:pt x="1414" y="359"/>
                  </a:lnTo>
                  <a:lnTo>
                    <a:pt x="1412" y="359"/>
                  </a:lnTo>
                  <a:lnTo>
                    <a:pt x="1412" y="359"/>
                  </a:lnTo>
                  <a:lnTo>
                    <a:pt x="1412" y="361"/>
                  </a:lnTo>
                  <a:lnTo>
                    <a:pt x="1412" y="361"/>
                  </a:lnTo>
                  <a:lnTo>
                    <a:pt x="1414" y="361"/>
                  </a:lnTo>
                  <a:lnTo>
                    <a:pt x="1415" y="361"/>
                  </a:lnTo>
                  <a:lnTo>
                    <a:pt x="1417" y="361"/>
                  </a:lnTo>
                  <a:lnTo>
                    <a:pt x="1417" y="361"/>
                  </a:lnTo>
                  <a:lnTo>
                    <a:pt x="1415" y="361"/>
                  </a:lnTo>
                  <a:lnTo>
                    <a:pt x="1412" y="363"/>
                  </a:lnTo>
                  <a:lnTo>
                    <a:pt x="1409" y="363"/>
                  </a:lnTo>
                  <a:lnTo>
                    <a:pt x="1404" y="366"/>
                  </a:lnTo>
                  <a:lnTo>
                    <a:pt x="1403" y="367"/>
                  </a:lnTo>
                  <a:lnTo>
                    <a:pt x="1399" y="369"/>
                  </a:lnTo>
                  <a:lnTo>
                    <a:pt x="1398" y="371"/>
                  </a:lnTo>
                  <a:lnTo>
                    <a:pt x="1396" y="371"/>
                  </a:lnTo>
                  <a:lnTo>
                    <a:pt x="1393" y="372"/>
                  </a:lnTo>
                  <a:lnTo>
                    <a:pt x="1393" y="372"/>
                  </a:lnTo>
                  <a:lnTo>
                    <a:pt x="1391" y="374"/>
                  </a:lnTo>
                  <a:lnTo>
                    <a:pt x="1390" y="375"/>
                  </a:lnTo>
                  <a:lnTo>
                    <a:pt x="1387" y="375"/>
                  </a:lnTo>
                  <a:lnTo>
                    <a:pt x="1387" y="375"/>
                  </a:lnTo>
                  <a:lnTo>
                    <a:pt x="1387" y="375"/>
                  </a:lnTo>
                  <a:lnTo>
                    <a:pt x="1388" y="375"/>
                  </a:lnTo>
                  <a:lnTo>
                    <a:pt x="1388" y="374"/>
                  </a:lnTo>
                  <a:lnTo>
                    <a:pt x="1387" y="374"/>
                  </a:lnTo>
                  <a:lnTo>
                    <a:pt x="1387" y="374"/>
                  </a:lnTo>
                  <a:lnTo>
                    <a:pt x="1388" y="372"/>
                  </a:lnTo>
                  <a:lnTo>
                    <a:pt x="1390" y="372"/>
                  </a:lnTo>
                  <a:lnTo>
                    <a:pt x="1388" y="371"/>
                  </a:lnTo>
                  <a:lnTo>
                    <a:pt x="1387" y="371"/>
                  </a:lnTo>
                  <a:lnTo>
                    <a:pt x="1387" y="369"/>
                  </a:lnTo>
                  <a:lnTo>
                    <a:pt x="1388" y="371"/>
                  </a:lnTo>
                  <a:lnTo>
                    <a:pt x="1390" y="371"/>
                  </a:lnTo>
                  <a:lnTo>
                    <a:pt x="1390" y="371"/>
                  </a:lnTo>
                  <a:lnTo>
                    <a:pt x="1390" y="369"/>
                  </a:lnTo>
                  <a:lnTo>
                    <a:pt x="1390" y="369"/>
                  </a:lnTo>
                  <a:lnTo>
                    <a:pt x="1390" y="367"/>
                  </a:lnTo>
                  <a:lnTo>
                    <a:pt x="1391" y="367"/>
                  </a:lnTo>
                  <a:lnTo>
                    <a:pt x="1393" y="366"/>
                  </a:lnTo>
                  <a:lnTo>
                    <a:pt x="1393" y="366"/>
                  </a:lnTo>
                  <a:lnTo>
                    <a:pt x="1395" y="366"/>
                  </a:lnTo>
                  <a:lnTo>
                    <a:pt x="1396" y="366"/>
                  </a:lnTo>
                  <a:lnTo>
                    <a:pt x="1398" y="366"/>
                  </a:lnTo>
                  <a:lnTo>
                    <a:pt x="1401" y="364"/>
                  </a:lnTo>
                  <a:lnTo>
                    <a:pt x="1403" y="364"/>
                  </a:lnTo>
                  <a:lnTo>
                    <a:pt x="1404" y="364"/>
                  </a:lnTo>
                  <a:lnTo>
                    <a:pt x="1404" y="363"/>
                  </a:lnTo>
                  <a:lnTo>
                    <a:pt x="1404" y="363"/>
                  </a:lnTo>
                  <a:lnTo>
                    <a:pt x="1406" y="363"/>
                  </a:lnTo>
                  <a:lnTo>
                    <a:pt x="1407" y="363"/>
                  </a:lnTo>
                  <a:lnTo>
                    <a:pt x="1409" y="363"/>
                  </a:lnTo>
                  <a:lnTo>
                    <a:pt x="1409" y="361"/>
                  </a:lnTo>
                  <a:lnTo>
                    <a:pt x="1410" y="359"/>
                  </a:lnTo>
                  <a:lnTo>
                    <a:pt x="1412" y="358"/>
                  </a:lnTo>
                  <a:lnTo>
                    <a:pt x="1414" y="358"/>
                  </a:lnTo>
                  <a:lnTo>
                    <a:pt x="1415" y="358"/>
                  </a:lnTo>
                  <a:lnTo>
                    <a:pt x="1415" y="356"/>
                  </a:lnTo>
                  <a:lnTo>
                    <a:pt x="1418" y="356"/>
                  </a:lnTo>
                  <a:lnTo>
                    <a:pt x="1420" y="356"/>
                  </a:lnTo>
                  <a:lnTo>
                    <a:pt x="1422" y="355"/>
                  </a:lnTo>
                  <a:lnTo>
                    <a:pt x="1423" y="355"/>
                  </a:lnTo>
                  <a:lnTo>
                    <a:pt x="1425" y="353"/>
                  </a:lnTo>
                  <a:lnTo>
                    <a:pt x="1425" y="353"/>
                  </a:lnTo>
                  <a:lnTo>
                    <a:pt x="1423" y="351"/>
                  </a:lnTo>
                  <a:lnTo>
                    <a:pt x="1422" y="351"/>
                  </a:lnTo>
                  <a:lnTo>
                    <a:pt x="1420" y="351"/>
                  </a:lnTo>
                  <a:lnTo>
                    <a:pt x="1418" y="350"/>
                  </a:lnTo>
                  <a:lnTo>
                    <a:pt x="1417" y="350"/>
                  </a:lnTo>
                  <a:lnTo>
                    <a:pt x="1417" y="348"/>
                  </a:lnTo>
                  <a:lnTo>
                    <a:pt x="1415" y="348"/>
                  </a:lnTo>
                  <a:lnTo>
                    <a:pt x="1414" y="348"/>
                  </a:lnTo>
                  <a:lnTo>
                    <a:pt x="1414" y="348"/>
                  </a:lnTo>
                  <a:lnTo>
                    <a:pt x="1412" y="350"/>
                  </a:lnTo>
                  <a:lnTo>
                    <a:pt x="1410" y="350"/>
                  </a:lnTo>
                  <a:lnTo>
                    <a:pt x="1407" y="348"/>
                  </a:lnTo>
                  <a:lnTo>
                    <a:pt x="1406" y="347"/>
                  </a:lnTo>
                  <a:lnTo>
                    <a:pt x="1404" y="345"/>
                  </a:lnTo>
                  <a:lnTo>
                    <a:pt x="1404" y="344"/>
                  </a:lnTo>
                  <a:lnTo>
                    <a:pt x="1403" y="342"/>
                  </a:lnTo>
                  <a:lnTo>
                    <a:pt x="1401" y="342"/>
                  </a:lnTo>
                  <a:lnTo>
                    <a:pt x="1399" y="342"/>
                  </a:lnTo>
                  <a:lnTo>
                    <a:pt x="1399" y="344"/>
                  </a:lnTo>
                  <a:lnTo>
                    <a:pt x="1398" y="345"/>
                  </a:lnTo>
                  <a:lnTo>
                    <a:pt x="1395" y="347"/>
                  </a:lnTo>
                  <a:lnTo>
                    <a:pt x="1393" y="348"/>
                  </a:lnTo>
                  <a:lnTo>
                    <a:pt x="1393" y="348"/>
                  </a:lnTo>
                  <a:lnTo>
                    <a:pt x="1395" y="347"/>
                  </a:lnTo>
                  <a:lnTo>
                    <a:pt x="1398" y="344"/>
                  </a:lnTo>
                  <a:lnTo>
                    <a:pt x="1398" y="342"/>
                  </a:lnTo>
                  <a:lnTo>
                    <a:pt x="1398" y="342"/>
                  </a:lnTo>
                  <a:lnTo>
                    <a:pt x="1396" y="342"/>
                  </a:lnTo>
                  <a:lnTo>
                    <a:pt x="1395" y="342"/>
                  </a:lnTo>
                  <a:lnTo>
                    <a:pt x="1395" y="340"/>
                  </a:lnTo>
                  <a:lnTo>
                    <a:pt x="1395" y="340"/>
                  </a:lnTo>
                  <a:lnTo>
                    <a:pt x="1393" y="340"/>
                  </a:lnTo>
                  <a:lnTo>
                    <a:pt x="1391" y="340"/>
                  </a:lnTo>
                  <a:lnTo>
                    <a:pt x="1388" y="342"/>
                  </a:lnTo>
                  <a:lnTo>
                    <a:pt x="1387" y="342"/>
                  </a:lnTo>
                  <a:lnTo>
                    <a:pt x="1383" y="344"/>
                  </a:lnTo>
                  <a:lnTo>
                    <a:pt x="1383" y="345"/>
                  </a:lnTo>
                  <a:lnTo>
                    <a:pt x="1385" y="344"/>
                  </a:lnTo>
                  <a:lnTo>
                    <a:pt x="1385" y="342"/>
                  </a:lnTo>
                  <a:lnTo>
                    <a:pt x="1385" y="340"/>
                  </a:lnTo>
                  <a:lnTo>
                    <a:pt x="1387" y="339"/>
                  </a:lnTo>
                  <a:lnTo>
                    <a:pt x="1388" y="337"/>
                  </a:lnTo>
                  <a:lnTo>
                    <a:pt x="1388" y="337"/>
                  </a:lnTo>
                  <a:lnTo>
                    <a:pt x="1387" y="336"/>
                  </a:lnTo>
                  <a:lnTo>
                    <a:pt x="1387" y="334"/>
                  </a:lnTo>
                  <a:lnTo>
                    <a:pt x="1385" y="334"/>
                  </a:lnTo>
                  <a:lnTo>
                    <a:pt x="1387" y="332"/>
                  </a:lnTo>
                  <a:lnTo>
                    <a:pt x="1387" y="331"/>
                  </a:lnTo>
                  <a:lnTo>
                    <a:pt x="1385" y="331"/>
                  </a:lnTo>
                  <a:lnTo>
                    <a:pt x="1385" y="331"/>
                  </a:lnTo>
                  <a:lnTo>
                    <a:pt x="1383" y="332"/>
                  </a:lnTo>
                  <a:lnTo>
                    <a:pt x="1383" y="331"/>
                  </a:lnTo>
                  <a:lnTo>
                    <a:pt x="1383" y="331"/>
                  </a:lnTo>
                  <a:lnTo>
                    <a:pt x="1382" y="329"/>
                  </a:lnTo>
                  <a:lnTo>
                    <a:pt x="1382" y="329"/>
                  </a:lnTo>
                  <a:lnTo>
                    <a:pt x="1380" y="328"/>
                  </a:lnTo>
                  <a:lnTo>
                    <a:pt x="1379" y="329"/>
                  </a:lnTo>
                  <a:lnTo>
                    <a:pt x="1379" y="331"/>
                  </a:lnTo>
                  <a:lnTo>
                    <a:pt x="1377" y="331"/>
                  </a:lnTo>
                  <a:lnTo>
                    <a:pt x="1377" y="329"/>
                  </a:lnTo>
                  <a:lnTo>
                    <a:pt x="1377" y="329"/>
                  </a:lnTo>
                  <a:lnTo>
                    <a:pt x="1375" y="328"/>
                  </a:lnTo>
                  <a:lnTo>
                    <a:pt x="1374" y="328"/>
                  </a:lnTo>
                  <a:lnTo>
                    <a:pt x="1372" y="328"/>
                  </a:lnTo>
                  <a:lnTo>
                    <a:pt x="1372" y="328"/>
                  </a:lnTo>
                  <a:lnTo>
                    <a:pt x="1374" y="326"/>
                  </a:lnTo>
                  <a:lnTo>
                    <a:pt x="1374" y="326"/>
                  </a:lnTo>
                  <a:lnTo>
                    <a:pt x="1374" y="324"/>
                  </a:lnTo>
                  <a:lnTo>
                    <a:pt x="1372" y="323"/>
                  </a:lnTo>
                  <a:lnTo>
                    <a:pt x="1371" y="324"/>
                  </a:lnTo>
                  <a:lnTo>
                    <a:pt x="1369" y="323"/>
                  </a:lnTo>
                  <a:lnTo>
                    <a:pt x="1369" y="323"/>
                  </a:lnTo>
                  <a:lnTo>
                    <a:pt x="1372" y="321"/>
                  </a:lnTo>
                  <a:lnTo>
                    <a:pt x="1372" y="321"/>
                  </a:lnTo>
                  <a:lnTo>
                    <a:pt x="1371" y="321"/>
                  </a:lnTo>
                  <a:lnTo>
                    <a:pt x="1369" y="321"/>
                  </a:lnTo>
                  <a:lnTo>
                    <a:pt x="1366" y="320"/>
                  </a:lnTo>
                  <a:lnTo>
                    <a:pt x="1364" y="320"/>
                  </a:lnTo>
                  <a:lnTo>
                    <a:pt x="1366" y="318"/>
                  </a:lnTo>
                  <a:lnTo>
                    <a:pt x="1367" y="318"/>
                  </a:lnTo>
                  <a:lnTo>
                    <a:pt x="1369" y="318"/>
                  </a:lnTo>
                  <a:lnTo>
                    <a:pt x="1367" y="318"/>
                  </a:lnTo>
                  <a:lnTo>
                    <a:pt x="1367" y="316"/>
                  </a:lnTo>
                  <a:lnTo>
                    <a:pt x="1366" y="316"/>
                  </a:lnTo>
                  <a:lnTo>
                    <a:pt x="1364" y="315"/>
                  </a:lnTo>
                  <a:lnTo>
                    <a:pt x="1360" y="315"/>
                  </a:lnTo>
                  <a:lnTo>
                    <a:pt x="1360" y="313"/>
                  </a:lnTo>
                  <a:lnTo>
                    <a:pt x="1360" y="313"/>
                  </a:lnTo>
                  <a:lnTo>
                    <a:pt x="1361" y="313"/>
                  </a:lnTo>
                  <a:lnTo>
                    <a:pt x="1361" y="313"/>
                  </a:lnTo>
                  <a:lnTo>
                    <a:pt x="1360" y="313"/>
                  </a:lnTo>
                  <a:lnTo>
                    <a:pt x="1361" y="313"/>
                  </a:lnTo>
                  <a:lnTo>
                    <a:pt x="1364" y="315"/>
                  </a:lnTo>
                  <a:lnTo>
                    <a:pt x="1371" y="316"/>
                  </a:lnTo>
                  <a:lnTo>
                    <a:pt x="1374" y="315"/>
                  </a:lnTo>
                  <a:lnTo>
                    <a:pt x="1374" y="313"/>
                  </a:lnTo>
                  <a:lnTo>
                    <a:pt x="1372" y="312"/>
                  </a:lnTo>
                  <a:lnTo>
                    <a:pt x="1374" y="312"/>
                  </a:lnTo>
                  <a:lnTo>
                    <a:pt x="1374" y="310"/>
                  </a:lnTo>
                  <a:lnTo>
                    <a:pt x="1371" y="307"/>
                  </a:lnTo>
                  <a:lnTo>
                    <a:pt x="1369" y="305"/>
                  </a:lnTo>
                  <a:lnTo>
                    <a:pt x="1367" y="307"/>
                  </a:lnTo>
                  <a:lnTo>
                    <a:pt x="1367" y="305"/>
                  </a:lnTo>
                  <a:lnTo>
                    <a:pt x="1366" y="305"/>
                  </a:lnTo>
                  <a:lnTo>
                    <a:pt x="1366" y="305"/>
                  </a:lnTo>
                  <a:lnTo>
                    <a:pt x="1366" y="304"/>
                  </a:lnTo>
                  <a:lnTo>
                    <a:pt x="1366" y="304"/>
                  </a:lnTo>
                  <a:lnTo>
                    <a:pt x="1367" y="302"/>
                  </a:lnTo>
                  <a:lnTo>
                    <a:pt x="1367" y="302"/>
                  </a:lnTo>
                  <a:lnTo>
                    <a:pt x="1366" y="302"/>
                  </a:lnTo>
                  <a:lnTo>
                    <a:pt x="1364" y="301"/>
                  </a:lnTo>
                  <a:lnTo>
                    <a:pt x="1363" y="301"/>
                  </a:lnTo>
                  <a:lnTo>
                    <a:pt x="1361" y="302"/>
                  </a:lnTo>
                  <a:lnTo>
                    <a:pt x="1360" y="301"/>
                  </a:lnTo>
                  <a:lnTo>
                    <a:pt x="1360" y="301"/>
                  </a:lnTo>
                  <a:lnTo>
                    <a:pt x="1360" y="301"/>
                  </a:lnTo>
                  <a:lnTo>
                    <a:pt x="1361" y="301"/>
                  </a:lnTo>
                  <a:lnTo>
                    <a:pt x="1361" y="301"/>
                  </a:lnTo>
                  <a:lnTo>
                    <a:pt x="1361" y="301"/>
                  </a:lnTo>
                  <a:lnTo>
                    <a:pt x="1363" y="299"/>
                  </a:lnTo>
                  <a:lnTo>
                    <a:pt x="1364" y="299"/>
                  </a:lnTo>
                  <a:lnTo>
                    <a:pt x="1366" y="299"/>
                  </a:lnTo>
                  <a:lnTo>
                    <a:pt x="1366" y="297"/>
                  </a:lnTo>
                  <a:lnTo>
                    <a:pt x="1366" y="296"/>
                  </a:lnTo>
                  <a:lnTo>
                    <a:pt x="1366" y="294"/>
                  </a:lnTo>
                  <a:lnTo>
                    <a:pt x="1366" y="294"/>
                  </a:lnTo>
                  <a:lnTo>
                    <a:pt x="1366" y="294"/>
                  </a:lnTo>
                  <a:lnTo>
                    <a:pt x="1366" y="293"/>
                  </a:lnTo>
                  <a:lnTo>
                    <a:pt x="1364" y="293"/>
                  </a:lnTo>
                  <a:lnTo>
                    <a:pt x="1363" y="293"/>
                  </a:lnTo>
                  <a:lnTo>
                    <a:pt x="1361" y="291"/>
                  </a:lnTo>
                  <a:lnTo>
                    <a:pt x="1360" y="288"/>
                  </a:lnTo>
                  <a:lnTo>
                    <a:pt x="1358" y="288"/>
                  </a:lnTo>
                  <a:lnTo>
                    <a:pt x="1355" y="289"/>
                  </a:lnTo>
                  <a:lnTo>
                    <a:pt x="1353" y="289"/>
                  </a:lnTo>
                  <a:lnTo>
                    <a:pt x="1350" y="291"/>
                  </a:lnTo>
                  <a:lnTo>
                    <a:pt x="1348" y="291"/>
                  </a:lnTo>
                  <a:lnTo>
                    <a:pt x="1350" y="289"/>
                  </a:lnTo>
                  <a:lnTo>
                    <a:pt x="1352" y="289"/>
                  </a:lnTo>
                  <a:lnTo>
                    <a:pt x="1355" y="288"/>
                  </a:lnTo>
                  <a:lnTo>
                    <a:pt x="1356" y="285"/>
                  </a:lnTo>
                  <a:lnTo>
                    <a:pt x="1358" y="283"/>
                  </a:lnTo>
                  <a:lnTo>
                    <a:pt x="1358" y="282"/>
                  </a:lnTo>
                  <a:lnTo>
                    <a:pt x="1356" y="282"/>
                  </a:lnTo>
                  <a:lnTo>
                    <a:pt x="1355" y="283"/>
                  </a:lnTo>
                  <a:lnTo>
                    <a:pt x="1352" y="283"/>
                  </a:lnTo>
                  <a:lnTo>
                    <a:pt x="1350" y="283"/>
                  </a:lnTo>
                  <a:lnTo>
                    <a:pt x="1350" y="283"/>
                  </a:lnTo>
                  <a:lnTo>
                    <a:pt x="1350" y="283"/>
                  </a:lnTo>
                  <a:lnTo>
                    <a:pt x="1350" y="283"/>
                  </a:lnTo>
                  <a:lnTo>
                    <a:pt x="1348" y="283"/>
                  </a:lnTo>
                  <a:lnTo>
                    <a:pt x="1347" y="285"/>
                  </a:lnTo>
                  <a:lnTo>
                    <a:pt x="1345" y="285"/>
                  </a:lnTo>
                  <a:lnTo>
                    <a:pt x="1347" y="283"/>
                  </a:lnTo>
                  <a:lnTo>
                    <a:pt x="1347" y="283"/>
                  </a:lnTo>
                  <a:lnTo>
                    <a:pt x="1350" y="282"/>
                  </a:lnTo>
                  <a:lnTo>
                    <a:pt x="1352" y="282"/>
                  </a:lnTo>
                  <a:lnTo>
                    <a:pt x="1353" y="278"/>
                  </a:lnTo>
                  <a:lnTo>
                    <a:pt x="1353" y="277"/>
                  </a:lnTo>
                  <a:lnTo>
                    <a:pt x="1352" y="275"/>
                  </a:lnTo>
                  <a:lnTo>
                    <a:pt x="1352" y="275"/>
                  </a:lnTo>
                  <a:lnTo>
                    <a:pt x="1350" y="275"/>
                  </a:lnTo>
                  <a:lnTo>
                    <a:pt x="1348" y="275"/>
                  </a:lnTo>
                  <a:lnTo>
                    <a:pt x="1350" y="274"/>
                  </a:lnTo>
                  <a:lnTo>
                    <a:pt x="1350" y="274"/>
                  </a:lnTo>
                  <a:lnTo>
                    <a:pt x="1348" y="272"/>
                  </a:lnTo>
                  <a:lnTo>
                    <a:pt x="1348" y="272"/>
                  </a:lnTo>
                  <a:lnTo>
                    <a:pt x="1348" y="272"/>
                  </a:lnTo>
                  <a:lnTo>
                    <a:pt x="1350" y="272"/>
                  </a:lnTo>
                  <a:lnTo>
                    <a:pt x="1348" y="272"/>
                  </a:lnTo>
                  <a:lnTo>
                    <a:pt x="1348" y="270"/>
                  </a:lnTo>
                  <a:lnTo>
                    <a:pt x="1347" y="270"/>
                  </a:lnTo>
                  <a:lnTo>
                    <a:pt x="1345" y="272"/>
                  </a:lnTo>
                  <a:lnTo>
                    <a:pt x="1342" y="272"/>
                  </a:lnTo>
                  <a:lnTo>
                    <a:pt x="1340" y="272"/>
                  </a:lnTo>
                  <a:lnTo>
                    <a:pt x="1340" y="272"/>
                  </a:lnTo>
                  <a:lnTo>
                    <a:pt x="1340" y="272"/>
                  </a:lnTo>
                  <a:lnTo>
                    <a:pt x="1342" y="272"/>
                  </a:lnTo>
                  <a:lnTo>
                    <a:pt x="1344" y="270"/>
                  </a:lnTo>
                  <a:lnTo>
                    <a:pt x="1345" y="270"/>
                  </a:lnTo>
                  <a:lnTo>
                    <a:pt x="1347" y="269"/>
                  </a:lnTo>
                  <a:lnTo>
                    <a:pt x="1345" y="266"/>
                  </a:lnTo>
                  <a:lnTo>
                    <a:pt x="1344" y="266"/>
                  </a:lnTo>
                  <a:lnTo>
                    <a:pt x="1342" y="267"/>
                  </a:lnTo>
                  <a:lnTo>
                    <a:pt x="1342" y="267"/>
                  </a:lnTo>
                  <a:lnTo>
                    <a:pt x="1342" y="267"/>
                  </a:lnTo>
                  <a:lnTo>
                    <a:pt x="1342" y="266"/>
                  </a:lnTo>
                  <a:lnTo>
                    <a:pt x="1340" y="266"/>
                  </a:lnTo>
                  <a:lnTo>
                    <a:pt x="1340" y="266"/>
                  </a:lnTo>
                  <a:lnTo>
                    <a:pt x="1342" y="264"/>
                  </a:lnTo>
                  <a:lnTo>
                    <a:pt x="1342" y="262"/>
                  </a:lnTo>
                  <a:lnTo>
                    <a:pt x="1342" y="262"/>
                  </a:lnTo>
                  <a:lnTo>
                    <a:pt x="1340" y="261"/>
                  </a:lnTo>
                  <a:lnTo>
                    <a:pt x="1340" y="259"/>
                  </a:lnTo>
                  <a:lnTo>
                    <a:pt x="1340" y="259"/>
                  </a:lnTo>
                  <a:lnTo>
                    <a:pt x="1339" y="258"/>
                  </a:lnTo>
                  <a:lnTo>
                    <a:pt x="1337" y="258"/>
                  </a:lnTo>
                  <a:lnTo>
                    <a:pt x="1337" y="259"/>
                  </a:lnTo>
                  <a:lnTo>
                    <a:pt x="1337" y="256"/>
                  </a:lnTo>
                  <a:lnTo>
                    <a:pt x="1337" y="254"/>
                  </a:lnTo>
                  <a:lnTo>
                    <a:pt x="1336" y="253"/>
                  </a:lnTo>
                  <a:lnTo>
                    <a:pt x="1334" y="253"/>
                  </a:lnTo>
                  <a:lnTo>
                    <a:pt x="1332" y="253"/>
                  </a:lnTo>
                  <a:lnTo>
                    <a:pt x="1329" y="254"/>
                  </a:lnTo>
                  <a:lnTo>
                    <a:pt x="1329" y="253"/>
                  </a:lnTo>
                  <a:lnTo>
                    <a:pt x="1331" y="253"/>
                  </a:lnTo>
                  <a:lnTo>
                    <a:pt x="1332" y="251"/>
                  </a:lnTo>
                  <a:lnTo>
                    <a:pt x="1334" y="251"/>
                  </a:lnTo>
                  <a:lnTo>
                    <a:pt x="1334" y="250"/>
                  </a:lnTo>
                  <a:lnTo>
                    <a:pt x="1332" y="248"/>
                  </a:lnTo>
                  <a:lnTo>
                    <a:pt x="1331" y="248"/>
                  </a:lnTo>
                  <a:lnTo>
                    <a:pt x="1329" y="248"/>
                  </a:lnTo>
                  <a:lnTo>
                    <a:pt x="1329" y="248"/>
                  </a:lnTo>
                  <a:lnTo>
                    <a:pt x="1328" y="248"/>
                  </a:lnTo>
                  <a:lnTo>
                    <a:pt x="1328" y="250"/>
                  </a:lnTo>
                  <a:lnTo>
                    <a:pt x="1326" y="253"/>
                  </a:lnTo>
                  <a:lnTo>
                    <a:pt x="1324" y="254"/>
                  </a:lnTo>
                  <a:lnTo>
                    <a:pt x="1324" y="256"/>
                  </a:lnTo>
                  <a:lnTo>
                    <a:pt x="1324" y="256"/>
                  </a:lnTo>
                  <a:lnTo>
                    <a:pt x="1324" y="258"/>
                  </a:lnTo>
                  <a:lnTo>
                    <a:pt x="1324" y="258"/>
                  </a:lnTo>
                  <a:lnTo>
                    <a:pt x="1326" y="258"/>
                  </a:lnTo>
                  <a:lnTo>
                    <a:pt x="1326" y="259"/>
                  </a:lnTo>
                  <a:lnTo>
                    <a:pt x="1324" y="258"/>
                  </a:lnTo>
                  <a:lnTo>
                    <a:pt x="1323" y="258"/>
                  </a:lnTo>
                  <a:lnTo>
                    <a:pt x="1321" y="258"/>
                  </a:lnTo>
                  <a:lnTo>
                    <a:pt x="1321" y="258"/>
                  </a:lnTo>
                  <a:lnTo>
                    <a:pt x="1321" y="258"/>
                  </a:lnTo>
                  <a:lnTo>
                    <a:pt x="1320" y="259"/>
                  </a:lnTo>
                  <a:lnTo>
                    <a:pt x="1320" y="261"/>
                  </a:lnTo>
                  <a:lnTo>
                    <a:pt x="1320" y="261"/>
                  </a:lnTo>
                  <a:lnTo>
                    <a:pt x="1321" y="262"/>
                  </a:lnTo>
                  <a:lnTo>
                    <a:pt x="1323" y="262"/>
                  </a:lnTo>
                  <a:lnTo>
                    <a:pt x="1323" y="264"/>
                  </a:lnTo>
                  <a:lnTo>
                    <a:pt x="1324" y="264"/>
                  </a:lnTo>
                  <a:lnTo>
                    <a:pt x="1326" y="266"/>
                  </a:lnTo>
                  <a:lnTo>
                    <a:pt x="1326" y="266"/>
                  </a:lnTo>
                  <a:lnTo>
                    <a:pt x="1326" y="266"/>
                  </a:lnTo>
                  <a:lnTo>
                    <a:pt x="1323" y="264"/>
                  </a:lnTo>
                  <a:lnTo>
                    <a:pt x="1321" y="264"/>
                  </a:lnTo>
                  <a:lnTo>
                    <a:pt x="1320" y="264"/>
                  </a:lnTo>
                  <a:lnTo>
                    <a:pt x="1320" y="264"/>
                  </a:lnTo>
                  <a:lnTo>
                    <a:pt x="1321" y="267"/>
                  </a:lnTo>
                  <a:lnTo>
                    <a:pt x="1321" y="267"/>
                  </a:lnTo>
                  <a:lnTo>
                    <a:pt x="1320" y="266"/>
                  </a:lnTo>
                  <a:lnTo>
                    <a:pt x="1320" y="267"/>
                  </a:lnTo>
                  <a:lnTo>
                    <a:pt x="1320" y="269"/>
                  </a:lnTo>
                  <a:lnTo>
                    <a:pt x="1318" y="269"/>
                  </a:lnTo>
                  <a:lnTo>
                    <a:pt x="1318" y="269"/>
                  </a:lnTo>
                  <a:lnTo>
                    <a:pt x="1318" y="269"/>
                  </a:lnTo>
                  <a:lnTo>
                    <a:pt x="1318" y="269"/>
                  </a:lnTo>
                  <a:lnTo>
                    <a:pt x="1318" y="270"/>
                  </a:lnTo>
                  <a:lnTo>
                    <a:pt x="1318" y="270"/>
                  </a:lnTo>
                  <a:lnTo>
                    <a:pt x="1318" y="270"/>
                  </a:lnTo>
                  <a:lnTo>
                    <a:pt x="1320" y="270"/>
                  </a:lnTo>
                  <a:lnTo>
                    <a:pt x="1321" y="272"/>
                  </a:lnTo>
                  <a:lnTo>
                    <a:pt x="1321" y="272"/>
                  </a:lnTo>
                  <a:lnTo>
                    <a:pt x="1320" y="272"/>
                  </a:lnTo>
                  <a:lnTo>
                    <a:pt x="1320" y="272"/>
                  </a:lnTo>
                  <a:lnTo>
                    <a:pt x="1318" y="272"/>
                  </a:lnTo>
                  <a:lnTo>
                    <a:pt x="1317" y="272"/>
                  </a:lnTo>
                  <a:lnTo>
                    <a:pt x="1317" y="272"/>
                  </a:lnTo>
                  <a:lnTo>
                    <a:pt x="1318" y="274"/>
                  </a:lnTo>
                  <a:lnTo>
                    <a:pt x="1317" y="274"/>
                  </a:lnTo>
                  <a:lnTo>
                    <a:pt x="1317" y="274"/>
                  </a:lnTo>
                  <a:lnTo>
                    <a:pt x="1315" y="274"/>
                  </a:lnTo>
                  <a:lnTo>
                    <a:pt x="1315" y="275"/>
                  </a:lnTo>
                  <a:lnTo>
                    <a:pt x="1317" y="275"/>
                  </a:lnTo>
                  <a:lnTo>
                    <a:pt x="1315" y="275"/>
                  </a:lnTo>
                  <a:lnTo>
                    <a:pt x="1313" y="275"/>
                  </a:lnTo>
                  <a:lnTo>
                    <a:pt x="1313" y="277"/>
                  </a:lnTo>
                  <a:lnTo>
                    <a:pt x="1313" y="277"/>
                  </a:lnTo>
                  <a:lnTo>
                    <a:pt x="1313" y="278"/>
                  </a:lnTo>
                  <a:lnTo>
                    <a:pt x="1315" y="280"/>
                  </a:lnTo>
                  <a:lnTo>
                    <a:pt x="1315" y="280"/>
                  </a:lnTo>
                  <a:lnTo>
                    <a:pt x="1315" y="280"/>
                  </a:lnTo>
                  <a:lnTo>
                    <a:pt x="1315" y="282"/>
                  </a:lnTo>
                  <a:lnTo>
                    <a:pt x="1313" y="283"/>
                  </a:lnTo>
                  <a:lnTo>
                    <a:pt x="1313" y="283"/>
                  </a:lnTo>
                  <a:lnTo>
                    <a:pt x="1313" y="282"/>
                  </a:lnTo>
                  <a:lnTo>
                    <a:pt x="1313" y="280"/>
                  </a:lnTo>
                  <a:lnTo>
                    <a:pt x="1312" y="278"/>
                  </a:lnTo>
                  <a:lnTo>
                    <a:pt x="1312" y="278"/>
                  </a:lnTo>
                  <a:lnTo>
                    <a:pt x="1310" y="277"/>
                  </a:lnTo>
                  <a:lnTo>
                    <a:pt x="1310" y="277"/>
                  </a:lnTo>
                  <a:lnTo>
                    <a:pt x="1309" y="277"/>
                  </a:lnTo>
                  <a:lnTo>
                    <a:pt x="1307" y="278"/>
                  </a:lnTo>
                  <a:lnTo>
                    <a:pt x="1307" y="278"/>
                  </a:lnTo>
                  <a:lnTo>
                    <a:pt x="1307" y="280"/>
                  </a:lnTo>
                  <a:lnTo>
                    <a:pt x="1305" y="282"/>
                  </a:lnTo>
                  <a:lnTo>
                    <a:pt x="1304" y="282"/>
                  </a:lnTo>
                  <a:lnTo>
                    <a:pt x="1302" y="283"/>
                  </a:lnTo>
                  <a:lnTo>
                    <a:pt x="1301" y="283"/>
                  </a:lnTo>
                  <a:lnTo>
                    <a:pt x="1299" y="285"/>
                  </a:lnTo>
                  <a:lnTo>
                    <a:pt x="1296" y="286"/>
                  </a:lnTo>
                  <a:lnTo>
                    <a:pt x="1294" y="288"/>
                  </a:lnTo>
                  <a:lnTo>
                    <a:pt x="1293" y="288"/>
                  </a:lnTo>
                  <a:lnTo>
                    <a:pt x="1293" y="288"/>
                  </a:lnTo>
                  <a:lnTo>
                    <a:pt x="1293" y="289"/>
                  </a:lnTo>
                  <a:lnTo>
                    <a:pt x="1293" y="291"/>
                  </a:lnTo>
                  <a:lnTo>
                    <a:pt x="1293" y="291"/>
                  </a:lnTo>
                  <a:lnTo>
                    <a:pt x="1293" y="289"/>
                  </a:lnTo>
                  <a:lnTo>
                    <a:pt x="1293" y="288"/>
                  </a:lnTo>
                  <a:lnTo>
                    <a:pt x="1293" y="286"/>
                  </a:lnTo>
                  <a:lnTo>
                    <a:pt x="1291" y="285"/>
                  </a:lnTo>
                  <a:lnTo>
                    <a:pt x="1291" y="283"/>
                  </a:lnTo>
                  <a:lnTo>
                    <a:pt x="1291" y="285"/>
                  </a:lnTo>
                  <a:lnTo>
                    <a:pt x="1289" y="286"/>
                  </a:lnTo>
                  <a:lnTo>
                    <a:pt x="1289" y="286"/>
                  </a:lnTo>
                  <a:lnTo>
                    <a:pt x="1288" y="288"/>
                  </a:lnTo>
                  <a:lnTo>
                    <a:pt x="1288" y="289"/>
                  </a:lnTo>
                  <a:lnTo>
                    <a:pt x="1289" y="286"/>
                  </a:lnTo>
                  <a:lnTo>
                    <a:pt x="1289" y="286"/>
                  </a:lnTo>
                  <a:lnTo>
                    <a:pt x="1289" y="285"/>
                  </a:lnTo>
                  <a:lnTo>
                    <a:pt x="1288" y="283"/>
                  </a:lnTo>
                  <a:lnTo>
                    <a:pt x="1288" y="282"/>
                  </a:lnTo>
                  <a:lnTo>
                    <a:pt x="1286" y="283"/>
                  </a:lnTo>
                  <a:lnTo>
                    <a:pt x="1286" y="283"/>
                  </a:lnTo>
                  <a:lnTo>
                    <a:pt x="1285" y="288"/>
                  </a:lnTo>
                  <a:lnTo>
                    <a:pt x="1283" y="289"/>
                  </a:lnTo>
                  <a:lnTo>
                    <a:pt x="1283" y="291"/>
                  </a:lnTo>
                  <a:lnTo>
                    <a:pt x="1282" y="291"/>
                  </a:lnTo>
                  <a:lnTo>
                    <a:pt x="1278" y="291"/>
                  </a:lnTo>
                  <a:lnTo>
                    <a:pt x="1275" y="293"/>
                  </a:lnTo>
                  <a:lnTo>
                    <a:pt x="1275" y="293"/>
                  </a:lnTo>
                  <a:lnTo>
                    <a:pt x="1275" y="291"/>
                  </a:lnTo>
                  <a:lnTo>
                    <a:pt x="1277" y="291"/>
                  </a:lnTo>
                  <a:lnTo>
                    <a:pt x="1280" y="291"/>
                  </a:lnTo>
                  <a:lnTo>
                    <a:pt x="1282" y="289"/>
                  </a:lnTo>
                  <a:lnTo>
                    <a:pt x="1283" y="288"/>
                  </a:lnTo>
                  <a:lnTo>
                    <a:pt x="1285" y="286"/>
                  </a:lnTo>
                  <a:lnTo>
                    <a:pt x="1285" y="283"/>
                  </a:lnTo>
                  <a:lnTo>
                    <a:pt x="1285" y="282"/>
                  </a:lnTo>
                  <a:lnTo>
                    <a:pt x="1285" y="282"/>
                  </a:lnTo>
                  <a:lnTo>
                    <a:pt x="1285" y="282"/>
                  </a:lnTo>
                  <a:lnTo>
                    <a:pt x="1283" y="280"/>
                  </a:lnTo>
                  <a:lnTo>
                    <a:pt x="1283" y="277"/>
                  </a:lnTo>
                  <a:lnTo>
                    <a:pt x="1283" y="277"/>
                  </a:lnTo>
                  <a:lnTo>
                    <a:pt x="1282" y="277"/>
                  </a:lnTo>
                  <a:lnTo>
                    <a:pt x="1282" y="275"/>
                  </a:lnTo>
                  <a:lnTo>
                    <a:pt x="1280" y="275"/>
                  </a:lnTo>
                  <a:lnTo>
                    <a:pt x="1278" y="275"/>
                  </a:lnTo>
                  <a:lnTo>
                    <a:pt x="1275" y="275"/>
                  </a:lnTo>
                  <a:lnTo>
                    <a:pt x="1274" y="275"/>
                  </a:lnTo>
                  <a:lnTo>
                    <a:pt x="1274" y="275"/>
                  </a:lnTo>
                  <a:lnTo>
                    <a:pt x="1272" y="275"/>
                  </a:lnTo>
                  <a:lnTo>
                    <a:pt x="1270" y="275"/>
                  </a:lnTo>
                  <a:lnTo>
                    <a:pt x="1267" y="278"/>
                  </a:lnTo>
                  <a:lnTo>
                    <a:pt x="1266" y="278"/>
                  </a:lnTo>
                  <a:lnTo>
                    <a:pt x="1264" y="278"/>
                  </a:lnTo>
                  <a:lnTo>
                    <a:pt x="1262" y="277"/>
                  </a:lnTo>
                  <a:lnTo>
                    <a:pt x="1261" y="277"/>
                  </a:lnTo>
                  <a:lnTo>
                    <a:pt x="1261" y="277"/>
                  </a:lnTo>
                  <a:lnTo>
                    <a:pt x="1262" y="277"/>
                  </a:lnTo>
                  <a:lnTo>
                    <a:pt x="1264" y="275"/>
                  </a:lnTo>
                  <a:lnTo>
                    <a:pt x="1264" y="275"/>
                  </a:lnTo>
                  <a:lnTo>
                    <a:pt x="1264" y="275"/>
                  </a:lnTo>
                  <a:lnTo>
                    <a:pt x="1264" y="274"/>
                  </a:lnTo>
                  <a:lnTo>
                    <a:pt x="1264" y="274"/>
                  </a:lnTo>
                  <a:lnTo>
                    <a:pt x="1266" y="274"/>
                  </a:lnTo>
                  <a:lnTo>
                    <a:pt x="1266" y="274"/>
                  </a:lnTo>
                  <a:lnTo>
                    <a:pt x="1267" y="275"/>
                  </a:lnTo>
                  <a:lnTo>
                    <a:pt x="1267" y="277"/>
                  </a:lnTo>
                  <a:lnTo>
                    <a:pt x="1267" y="275"/>
                  </a:lnTo>
                  <a:lnTo>
                    <a:pt x="1269" y="275"/>
                  </a:lnTo>
                  <a:lnTo>
                    <a:pt x="1269" y="274"/>
                  </a:lnTo>
                  <a:lnTo>
                    <a:pt x="1269" y="272"/>
                  </a:lnTo>
                  <a:lnTo>
                    <a:pt x="1269" y="272"/>
                  </a:lnTo>
                  <a:lnTo>
                    <a:pt x="1270" y="272"/>
                  </a:lnTo>
                  <a:lnTo>
                    <a:pt x="1270" y="270"/>
                  </a:lnTo>
                  <a:lnTo>
                    <a:pt x="1269" y="270"/>
                  </a:lnTo>
                  <a:lnTo>
                    <a:pt x="1269" y="269"/>
                  </a:lnTo>
                  <a:lnTo>
                    <a:pt x="1270" y="267"/>
                  </a:lnTo>
                  <a:lnTo>
                    <a:pt x="1270" y="267"/>
                  </a:lnTo>
                  <a:lnTo>
                    <a:pt x="1270" y="266"/>
                  </a:lnTo>
                  <a:lnTo>
                    <a:pt x="1266" y="266"/>
                  </a:lnTo>
                  <a:lnTo>
                    <a:pt x="1266" y="266"/>
                  </a:lnTo>
                  <a:lnTo>
                    <a:pt x="1266" y="264"/>
                  </a:lnTo>
                  <a:lnTo>
                    <a:pt x="1267" y="262"/>
                  </a:lnTo>
                  <a:lnTo>
                    <a:pt x="1267" y="261"/>
                  </a:lnTo>
                  <a:lnTo>
                    <a:pt x="1267" y="259"/>
                  </a:lnTo>
                  <a:lnTo>
                    <a:pt x="1267" y="259"/>
                  </a:lnTo>
                  <a:lnTo>
                    <a:pt x="1267" y="258"/>
                  </a:lnTo>
                  <a:lnTo>
                    <a:pt x="1267" y="256"/>
                  </a:lnTo>
                  <a:lnTo>
                    <a:pt x="1266" y="256"/>
                  </a:lnTo>
                  <a:lnTo>
                    <a:pt x="1264" y="254"/>
                  </a:lnTo>
                  <a:lnTo>
                    <a:pt x="1258" y="254"/>
                  </a:lnTo>
                  <a:lnTo>
                    <a:pt x="1256" y="254"/>
                  </a:lnTo>
                  <a:lnTo>
                    <a:pt x="1254" y="254"/>
                  </a:lnTo>
                  <a:lnTo>
                    <a:pt x="1254" y="253"/>
                  </a:lnTo>
                  <a:lnTo>
                    <a:pt x="1256" y="253"/>
                  </a:lnTo>
                  <a:lnTo>
                    <a:pt x="1262" y="253"/>
                  </a:lnTo>
                  <a:lnTo>
                    <a:pt x="1266" y="253"/>
                  </a:lnTo>
                  <a:lnTo>
                    <a:pt x="1267" y="253"/>
                  </a:lnTo>
                  <a:lnTo>
                    <a:pt x="1267" y="251"/>
                  </a:lnTo>
                  <a:lnTo>
                    <a:pt x="1267" y="251"/>
                  </a:lnTo>
                  <a:lnTo>
                    <a:pt x="1267" y="250"/>
                  </a:lnTo>
                  <a:lnTo>
                    <a:pt x="1267" y="250"/>
                  </a:lnTo>
                  <a:lnTo>
                    <a:pt x="1266" y="248"/>
                  </a:lnTo>
                  <a:lnTo>
                    <a:pt x="1266" y="248"/>
                  </a:lnTo>
                  <a:lnTo>
                    <a:pt x="1266" y="247"/>
                  </a:lnTo>
                  <a:lnTo>
                    <a:pt x="1266" y="245"/>
                  </a:lnTo>
                  <a:lnTo>
                    <a:pt x="1266" y="245"/>
                  </a:lnTo>
                  <a:lnTo>
                    <a:pt x="1266" y="243"/>
                  </a:lnTo>
                  <a:lnTo>
                    <a:pt x="1267" y="240"/>
                  </a:lnTo>
                  <a:lnTo>
                    <a:pt x="1267" y="240"/>
                  </a:lnTo>
                  <a:lnTo>
                    <a:pt x="1269" y="239"/>
                  </a:lnTo>
                  <a:lnTo>
                    <a:pt x="1269" y="239"/>
                  </a:lnTo>
                  <a:lnTo>
                    <a:pt x="1270" y="237"/>
                  </a:lnTo>
                  <a:lnTo>
                    <a:pt x="1270" y="237"/>
                  </a:lnTo>
                  <a:lnTo>
                    <a:pt x="1270" y="235"/>
                  </a:lnTo>
                  <a:lnTo>
                    <a:pt x="1269" y="234"/>
                  </a:lnTo>
                  <a:lnTo>
                    <a:pt x="1269" y="234"/>
                  </a:lnTo>
                  <a:lnTo>
                    <a:pt x="1267" y="234"/>
                  </a:lnTo>
                  <a:lnTo>
                    <a:pt x="1267" y="234"/>
                  </a:lnTo>
                  <a:lnTo>
                    <a:pt x="1267" y="234"/>
                  </a:lnTo>
                  <a:lnTo>
                    <a:pt x="1267" y="235"/>
                  </a:lnTo>
                  <a:lnTo>
                    <a:pt x="1266" y="237"/>
                  </a:lnTo>
                  <a:lnTo>
                    <a:pt x="1266" y="237"/>
                  </a:lnTo>
                  <a:lnTo>
                    <a:pt x="1264" y="237"/>
                  </a:lnTo>
                  <a:lnTo>
                    <a:pt x="1262" y="237"/>
                  </a:lnTo>
                  <a:lnTo>
                    <a:pt x="1261" y="237"/>
                  </a:lnTo>
                  <a:lnTo>
                    <a:pt x="1261" y="235"/>
                  </a:lnTo>
                  <a:lnTo>
                    <a:pt x="1261" y="235"/>
                  </a:lnTo>
                  <a:lnTo>
                    <a:pt x="1261" y="234"/>
                  </a:lnTo>
                  <a:lnTo>
                    <a:pt x="1259" y="234"/>
                  </a:lnTo>
                  <a:lnTo>
                    <a:pt x="1259" y="234"/>
                  </a:lnTo>
                  <a:lnTo>
                    <a:pt x="1258" y="234"/>
                  </a:lnTo>
                  <a:lnTo>
                    <a:pt x="1256" y="234"/>
                  </a:lnTo>
                  <a:lnTo>
                    <a:pt x="1253" y="234"/>
                  </a:lnTo>
                  <a:lnTo>
                    <a:pt x="1250" y="232"/>
                  </a:lnTo>
                  <a:lnTo>
                    <a:pt x="1246" y="232"/>
                  </a:lnTo>
                  <a:lnTo>
                    <a:pt x="1245" y="232"/>
                  </a:lnTo>
                  <a:lnTo>
                    <a:pt x="1243" y="232"/>
                  </a:lnTo>
                  <a:lnTo>
                    <a:pt x="1242" y="231"/>
                  </a:lnTo>
                  <a:lnTo>
                    <a:pt x="1240" y="227"/>
                  </a:lnTo>
                  <a:lnTo>
                    <a:pt x="1240" y="227"/>
                  </a:lnTo>
                  <a:lnTo>
                    <a:pt x="1242" y="227"/>
                  </a:lnTo>
                  <a:lnTo>
                    <a:pt x="1242" y="226"/>
                  </a:lnTo>
                  <a:lnTo>
                    <a:pt x="1239" y="226"/>
                  </a:lnTo>
                  <a:lnTo>
                    <a:pt x="1239" y="226"/>
                  </a:lnTo>
                  <a:lnTo>
                    <a:pt x="1239" y="226"/>
                  </a:lnTo>
                  <a:lnTo>
                    <a:pt x="1240" y="224"/>
                  </a:lnTo>
                  <a:lnTo>
                    <a:pt x="1242" y="224"/>
                  </a:lnTo>
                  <a:lnTo>
                    <a:pt x="1242" y="224"/>
                  </a:lnTo>
                  <a:lnTo>
                    <a:pt x="1242" y="223"/>
                  </a:lnTo>
                  <a:lnTo>
                    <a:pt x="1242" y="223"/>
                  </a:lnTo>
                  <a:lnTo>
                    <a:pt x="1239" y="221"/>
                  </a:lnTo>
                  <a:lnTo>
                    <a:pt x="1237" y="221"/>
                  </a:lnTo>
                  <a:lnTo>
                    <a:pt x="1237" y="223"/>
                  </a:lnTo>
                  <a:lnTo>
                    <a:pt x="1237" y="223"/>
                  </a:lnTo>
                  <a:lnTo>
                    <a:pt x="1234" y="223"/>
                  </a:lnTo>
                  <a:lnTo>
                    <a:pt x="1234" y="223"/>
                  </a:lnTo>
                  <a:lnTo>
                    <a:pt x="1235" y="223"/>
                  </a:lnTo>
                  <a:lnTo>
                    <a:pt x="1235" y="221"/>
                  </a:lnTo>
                  <a:lnTo>
                    <a:pt x="1235" y="221"/>
                  </a:lnTo>
                  <a:lnTo>
                    <a:pt x="1235" y="221"/>
                  </a:lnTo>
                  <a:lnTo>
                    <a:pt x="1235" y="220"/>
                  </a:lnTo>
                  <a:lnTo>
                    <a:pt x="1234" y="220"/>
                  </a:lnTo>
                  <a:lnTo>
                    <a:pt x="1234" y="218"/>
                  </a:lnTo>
                  <a:lnTo>
                    <a:pt x="1232" y="218"/>
                  </a:lnTo>
                  <a:lnTo>
                    <a:pt x="1231" y="216"/>
                  </a:lnTo>
                  <a:lnTo>
                    <a:pt x="1229" y="216"/>
                  </a:lnTo>
                  <a:lnTo>
                    <a:pt x="1227" y="218"/>
                  </a:lnTo>
                  <a:lnTo>
                    <a:pt x="1227" y="218"/>
                  </a:lnTo>
                  <a:lnTo>
                    <a:pt x="1226" y="218"/>
                  </a:lnTo>
                  <a:lnTo>
                    <a:pt x="1227" y="216"/>
                  </a:lnTo>
                  <a:lnTo>
                    <a:pt x="1229" y="215"/>
                  </a:lnTo>
                  <a:lnTo>
                    <a:pt x="1229" y="215"/>
                  </a:lnTo>
                  <a:lnTo>
                    <a:pt x="1229" y="213"/>
                  </a:lnTo>
                  <a:lnTo>
                    <a:pt x="1227" y="213"/>
                  </a:lnTo>
                  <a:lnTo>
                    <a:pt x="1227" y="213"/>
                  </a:lnTo>
                  <a:lnTo>
                    <a:pt x="1227" y="213"/>
                  </a:lnTo>
                  <a:lnTo>
                    <a:pt x="1226" y="213"/>
                  </a:lnTo>
                  <a:lnTo>
                    <a:pt x="1224" y="212"/>
                  </a:lnTo>
                  <a:lnTo>
                    <a:pt x="1223" y="212"/>
                  </a:lnTo>
                  <a:lnTo>
                    <a:pt x="1221" y="210"/>
                  </a:lnTo>
                  <a:lnTo>
                    <a:pt x="1219" y="208"/>
                  </a:lnTo>
                  <a:lnTo>
                    <a:pt x="1218" y="208"/>
                  </a:lnTo>
                  <a:lnTo>
                    <a:pt x="1216" y="207"/>
                  </a:lnTo>
                  <a:lnTo>
                    <a:pt x="1215" y="205"/>
                  </a:lnTo>
                  <a:lnTo>
                    <a:pt x="1213" y="205"/>
                  </a:lnTo>
                  <a:lnTo>
                    <a:pt x="1213" y="207"/>
                  </a:lnTo>
                  <a:lnTo>
                    <a:pt x="1210" y="208"/>
                  </a:lnTo>
                  <a:lnTo>
                    <a:pt x="1208" y="208"/>
                  </a:lnTo>
                  <a:lnTo>
                    <a:pt x="1205" y="210"/>
                  </a:lnTo>
                  <a:lnTo>
                    <a:pt x="1202" y="212"/>
                  </a:lnTo>
                  <a:lnTo>
                    <a:pt x="1202" y="212"/>
                  </a:lnTo>
                  <a:lnTo>
                    <a:pt x="1203" y="213"/>
                  </a:lnTo>
                  <a:lnTo>
                    <a:pt x="1202" y="213"/>
                  </a:lnTo>
                  <a:lnTo>
                    <a:pt x="1199" y="210"/>
                  </a:lnTo>
                  <a:lnTo>
                    <a:pt x="1197" y="210"/>
                  </a:lnTo>
                  <a:lnTo>
                    <a:pt x="1197" y="210"/>
                  </a:lnTo>
                  <a:lnTo>
                    <a:pt x="1194" y="208"/>
                  </a:lnTo>
                  <a:lnTo>
                    <a:pt x="1192" y="208"/>
                  </a:lnTo>
                  <a:lnTo>
                    <a:pt x="1192" y="210"/>
                  </a:lnTo>
                  <a:lnTo>
                    <a:pt x="1188" y="212"/>
                  </a:lnTo>
                  <a:lnTo>
                    <a:pt x="1188" y="212"/>
                  </a:lnTo>
                  <a:lnTo>
                    <a:pt x="1189" y="210"/>
                  </a:lnTo>
                  <a:lnTo>
                    <a:pt x="1188" y="208"/>
                  </a:lnTo>
                  <a:lnTo>
                    <a:pt x="1176" y="205"/>
                  </a:lnTo>
                  <a:lnTo>
                    <a:pt x="1173" y="205"/>
                  </a:lnTo>
                  <a:lnTo>
                    <a:pt x="1170" y="204"/>
                  </a:lnTo>
                  <a:lnTo>
                    <a:pt x="1167" y="204"/>
                  </a:lnTo>
                  <a:lnTo>
                    <a:pt x="1164" y="205"/>
                  </a:lnTo>
                  <a:lnTo>
                    <a:pt x="1161" y="207"/>
                  </a:lnTo>
                  <a:lnTo>
                    <a:pt x="1159" y="208"/>
                  </a:lnTo>
                  <a:lnTo>
                    <a:pt x="1157" y="208"/>
                  </a:lnTo>
                  <a:lnTo>
                    <a:pt x="1157" y="210"/>
                  </a:lnTo>
                  <a:lnTo>
                    <a:pt x="1157" y="212"/>
                  </a:lnTo>
                  <a:lnTo>
                    <a:pt x="1157" y="213"/>
                  </a:lnTo>
                  <a:lnTo>
                    <a:pt x="1159" y="216"/>
                  </a:lnTo>
                  <a:lnTo>
                    <a:pt x="1159" y="218"/>
                  </a:lnTo>
                  <a:lnTo>
                    <a:pt x="1161" y="220"/>
                  </a:lnTo>
                  <a:lnTo>
                    <a:pt x="1161" y="221"/>
                  </a:lnTo>
                  <a:lnTo>
                    <a:pt x="1162" y="221"/>
                  </a:lnTo>
                  <a:lnTo>
                    <a:pt x="1164" y="223"/>
                  </a:lnTo>
                  <a:lnTo>
                    <a:pt x="1165" y="224"/>
                  </a:lnTo>
                  <a:lnTo>
                    <a:pt x="1164" y="226"/>
                  </a:lnTo>
                  <a:lnTo>
                    <a:pt x="1162" y="226"/>
                  </a:lnTo>
                  <a:lnTo>
                    <a:pt x="1162" y="227"/>
                  </a:lnTo>
                  <a:lnTo>
                    <a:pt x="1162" y="231"/>
                  </a:lnTo>
                  <a:lnTo>
                    <a:pt x="1162" y="231"/>
                  </a:lnTo>
                  <a:lnTo>
                    <a:pt x="1162" y="232"/>
                  </a:lnTo>
                  <a:lnTo>
                    <a:pt x="1162" y="232"/>
                  </a:lnTo>
                  <a:lnTo>
                    <a:pt x="1161" y="234"/>
                  </a:lnTo>
                  <a:lnTo>
                    <a:pt x="1157" y="237"/>
                  </a:lnTo>
                  <a:lnTo>
                    <a:pt x="1157" y="239"/>
                  </a:lnTo>
                  <a:lnTo>
                    <a:pt x="1157" y="239"/>
                  </a:lnTo>
                  <a:lnTo>
                    <a:pt x="1159" y="239"/>
                  </a:lnTo>
                  <a:lnTo>
                    <a:pt x="1161" y="239"/>
                  </a:lnTo>
                  <a:lnTo>
                    <a:pt x="1164" y="239"/>
                  </a:lnTo>
                  <a:lnTo>
                    <a:pt x="1165" y="239"/>
                  </a:lnTo>
                  <a:lnTo>
                    <a:pt x="1164" y="239"/>
                  </a:lnTo>
                  <a:lnTo>
                    <a:pt x="1162" y="240"/>
                  </a:lnTo>
                  <a:lnTo>
                    <a:pt x="1162" y="240"/>
                  </a:lnTo>
                  <a:lnTo>
                    <a:pt x="1162" y="242"/>
                  </a:lnTo>
                  <a:lnTo>
                    <a:pt x="1164" y="243"/>
                  </a:lnTo>
                  <a:lnTo>
                    <a:pt x="1164" y="243"/>
                  </a:lnTo>
                  <a:lnTo>
                    <a:pt x="1165" y="243"/>
                  </a:lnTo>
                  <a:lnTo>
                    <a:pt x="1165" y="243"/>
                  </a:lnTo>
                  <a:lnTo>
                    <a:pt x="1164" y="243"/>
                  </a:lnTo>
                  <a:lnTo>
                    <a:pt x="1164" y="245"/>
                  </a:lnTo>
                  <a:lnTo>
                    <a:pt x="1164" y="247"/>
                  </a:lnTo>
                  <a:lnTo>
                    <a:pt x="1167" y="251"/>
                  </a:lnTo>
                  <a:lnTo>
                    <a:pt x="1167" y="251"/>
                  </a:lnTo>
                  <a:lnTo>
                    <a:pt x="1165" y="251"/>
                  </a:lnTo>
                  <a:lnTo>
                    <a:pt x="1165" y="253"/>
                  </a:lnTo>
                  <a:lnTo>
                    <a:pt x="1165" y="253"/>
                  </a:lnTo>
                  <a:lnTo>
                    <a:pt x="1168" y="253"/>
                  </a:lnTo>
                  <a:lnTo>
                    <a:pt x="1168" y="253"/>
                  </a:lnTo>
                  <a:lnTo>
                    <a:pt x="1167" y="254"/>
                  </a:lnTo>
                  <a:lnTo>
                    <a:pt x="1167" y="256"/>
                  </a:lnTo>
                  <a:lnTo>
                    <a:pt x="1168" y="258"/>
                  </a:lnTo>
                  <a:lnTo>
                    <a:pt x="1168" y="258"/>
                  </a:lnTo>
                  <a:lnTo>
                    <a:pt x="1165" y="259"/>
                  </a:lnTo>
                  <a:lnTo>
                    <a:pt x="1165" y="259"/>
                  </a:lnTo>
                  <a:lnTo>
                    <a:pt x="1167" y="261"/>
                  </a:lnTo>
                  <a:lnTo>
                    <a:pt x="1168" y="262"/>
                  </a:lnTo>
                  <a:lnTo>
                    <a:pt x="1167" y="262"/>
                  </a:lnTo>
                  <a:lnTo>
                    <a:pt x="1165" y="259"/>
                  </a:lnTo>
                  <a:lnTo>
                    <a:pt x="1162" y="259"/>
                  </a:lnTo>
                  <a:lnTo>
                    <a:pt x="1162" y="261"/>
                  </a:lnTo>
                  <a:lnTo>
                    <a:pt x="1162" y="262"/>
                  </a:lnTo>
                  <a:lnTo>
                    <a:pt x="1162" y="262"/>
                  </a:lnTo>
                  <a:lnTo>
                    <a:pt x="1161" y="264"/>
                  </a:lnTo>
                  <a:lnTo>
                    <a:pt x="1162" y="264"/>
                  </a:lnTo>
                  <a:lnTo>
                    <a:pt x="1162" y="266"/>
                  </a:lnTo>
                  <a:lnTo>
                    <a:pt x="1162" y="266"/>
                  </a:lnTo>
                  <a:lnTo>
                    <a:pt x="1162" y="267"/>
                  </a:lnTo>
                  <a:lnTo>
                    <a:pt x="1159" y="269"/>
                  </a:lnTo>
                  <a:lnTo>
                    <a:pt x="1159" y="269"/>
                  </a:lnTo>
                  <a:lnTo>
                    <a:pt x="1157" y="270"/>
                  </a:lnTo>
                  <a:lnTo>
                    <a:pt x="1156" y="272"/>
                  </a:lnTo>
                  <a:lnTo>
                    <a:pt x="1154" y="275"/>
                  </a:lnTo>
                  <a:lnTo>
                    <a:pt x="1154" y="275"/>
                  </a:lnTo>
                  <a:lnTo>
                    <a:pt x="1153" y="275"/>
                  </a:lnTo>
                  <a:lnTo>
                    <a:pt x="1153" y="277"/>
                  </a:lnTo>
                  <a:lnTo>
                    <a:pt x="1153" y="278"/>
                  </a:lnTo>
                  <a:lnTo>
                    <a:pt x="1153" y="280"/>
                  </a:lnTo>
                  <a:lnTo>
                    <a:pt x="1154" y="280"/>
                  </a:lnTo>
                  <a:lnTo>
                    <a:pt x="1154" y="280"/>
                  </a:lnTo>
                  <a:lnTo>
                    <a:pt x="1159" y="283"/>
                  </a:lnTo>
                  <a:lnTo>
                    <a:pt x="1161" y="285"/>
                  </a:lnTo>
                  <a:lnTo>
                    <a:pt x="1164" y="286"/>
                  </a:lnTo>
                  <a:lnTo>
                    <a:pt x="1165" y="286"/>
                  </a:lnTo>
                  <a:lnTo>
                    <a:pt x="1165" y="288"/>
                  </a:lnTo>
                  <a:lnTo>
                    <a:pt x="1170" y="291"/>
                  </a:lnTo>
                  <a:lnTo>
                    <a:pt x="1173" y="296"/>
                  </a:lnTo>
                  <a:lnTo>
                    <a:pt x="1175" y="297"/>
                  </a:lnTo>
                  <a:lnTo>
                    <a:pt x="1175" y="299"/>
                  </a:lnTo>
                  <a:lnTo>
                    <a:pt x="1176" y="302"/>
                  </a:lnTo>
                  <a:lnTo>
                    <a:pt x="1178" y="305"/>
                  </a:lnTo>
                  <a:lnTo>
                    <a:pt x="1178" y="307"/>
                  </a:lnTo>
                  <a:lnTo>
                    <a:pt x="1178" y="312"/>
                  </a:lnTo>
                  <a:lnTo>
                    <a:pt x="1178" y="315"/>
                  </a:lnTo>
                  <a:lnTo>
                    <a:pt x="1178" y="318"/>
                  </a:lnTo>
                  <a:lnTo>
                    <a:pt x="1178" y="321"/>
                  </a:lnTo>
                  <a:lnTo>
                    <a:pt x="1178" y="324"/>
                  </a:lnTo>
                  <a:lnTo>
                    <a:pt x="1176" y="326"/>
                  </a:lnTo>
                  <a:lnTo>
                    <a:pt x="1175" y="328"/>
                  </a:lnTo>
                  <a:lnTo>
                    <a:pt x="1173" y="329"/>
                  </a:lnTo>
                  <a:lnTo>
                    <a:pt x="1172" y="332"/>
                  </a:lnTo>
                  <a:lnTo>
                    <a:pt x="1170" y="334"/>
                  </a:lnTo>
                  <a:lnTo>
                    <a:pt x="1168" y="336"/>
                  </a:lnTo>
                  <a:lnTo>
                    <a:pt x="1164" y="339"/>
                  </a:lnTo>
                  <a:lnTo>
                    <a:pt x="1162" y="340"/>
                  </a:lnTo>
                  <a:lnTo>
                    <a:pt x="1161" y="342"/>
                  </a:lnTo>
                  <a:lnTo>
                    <a:pt x="1157" y="344"/>
                  </a:lnTo>
                  <a:lnTo>
                    <a:pt x="1156" y="344"/>
                  </a:lnTo>
                  <a:lnTo>
                    <a:pt x="1153" y="345"/>
                  </a:lnTo>
                  <a:lnTo>
                    <a:pt x="1148" y="347"/>
                  </a:lnTo>
                  <a:lnTo>
                    <a:pt x="1148" y="348"/>
                  </a:lnTo>
                  <a:lnTo>
                    <a:pt x="1138" y="351"/>
                  </a:lnTo>
                  <a:lnTo>
                    <a:pt x="1137" y="351"/>
                  </a:lnTo>
                  <a:lnTo>
                    <a:pt x="1137" y="351"/>
                  </a:lnTo>
                  <a:lnTo>
                    <a:pt x="1138" y="351"/>
                  </a:lnTo>
                  <a:lnTo>
                    <a:pt x="1138" y="351"/>
                  </a:lnTo>
                  <a:lnTo>
                    <a:pt x="1138" y="353"/>
                  </a:lnTo>
                  <a:lnTo>
                    <a:pt x="1140" y="355"/>
                  </a:lnTo>
                  <a:lnTo>
                    <a:pt x="1140" y="356"/>
                  </a:lnTo>
                  <a:lnTo>
                    <a:pt x="1141" y="358"/>
                  </a:lnTo>
                  <a:lnTo>
                    <a:pt x="1141" y="358"/>
                  </a:lnTo>
                  <a:lnTo>
                    <a:pt x="1143" y="359"/>
                  </a:lnTo>
                  <a:lnTo>
                    <a:pt x="1143" y="359"/>
                  </a:lnTo>
                  <a:lnTo>
                    <a:pt x="1145" y="359"/>
                  </a:lnTo>
                  <a:lnTo>
                    <a:pt x="1145" y="361"/>
                  </a:lnTo>
                  <a:lnTo>
                    <a:pt x="1145" y="361"/>
                  </a:lnTo>
                  <a:lnTo>
                    <a:pt x="1143" y="361"/>
                  </a:lnTo>
                  <a:lnTo>
                    <a:pt x="1146" y="363"/>
                  </a:lnTo>
                  <a:lnTo>
                    <a:pt x="1146" y="363"/>
                  </a:lnTo>
                  <a:lnTo>
                    <a:pt x="1146" y="363"/>
                  </a:lnTo>
                  <a:lnTo>
                    <a:pt x="1146" y="364"/>
                  </a:lnTo>
                  <a:lnTo>
                    <a:pt x="1146" y="364"/>
                  </a:lnTo>
                  <a:lnTo>
                    <a:pt x="1146" y="366"/>
                  </a:lnTo>
                  <a:lnTo>
                    <a:pt x="1148" y="366"/>
                  </a:lnTo>
                  <a:lnTo>
                    <a:pt x="1148" y="366"/>
                  </a:lnTo>
                  <a:lnTo>
                    <a:pt x="1146" y="366"/>
                  </a:lnTo>
                  <a:lnTo>
                    <a:pt x="1146" y="366"/>
                  </a:lnTo>
                  <a:lnTo>
                    <a:pt x="1146" y="367"/>
                  </a:lnTo>
                  <a:lnTo>
                    <a:pt x="1145" y="367"/>
                  </a:lnTo>
                  <a:lnTo>
                    <a:pt x="1145" y="369"/>
                  </a:lnTo>
                  <a:lnTo>
                    <a:pt x="1146" y="371"/>
                  </a:lnTo>
                  <a:lnTo>
                    <a:pt x="1146" y="374"/>
                  </a:lnTo>
                  <a:lnTo>
                    <a:pt x="1148" y="377"/>
                  </a:lnTo>
                  <a:lnTo>
                    <a:pt x="1148" y="380"/>
                  </a:lnTo>
                  <a:lnTo>
                    <a:pt x="1148" y="380"/>
                  </a:lnTo>
                  <a:lnTo>
                    <a:pt x="1149" y="382"/>
                  </a:lnTo>
                  <a:lnTo>
                    <a:pt x="1149" y="383"/>
                  </a:lnTo>
                  <a:lnTo>
                    <a:pt x="1149" y="383"/>
                  </a:lnTo>
                  <a:lnTo>
                    <a:pt x="1149" y="385"/>
                  </a:lnTo>
                  <a:lnTo>
                    <a:pt x="1149" y="386"/>
                  </a:lnTo>
                  <a:lnTo>
                    <a:pt x="1149" y="386"/>
                  </a:lnTo>
                  <a:lnTo>
                    <a:pt x="1151" y="388"/>
                  </a:lnTo>
                  <a:lnTo>
                    <a:pt x="1153" y="390"/>
                  </a:lnTo>
                  <a:lnTo>
                    <a:pt x="1153" y="391"/>
                  </a:lnTo>
                  <a:lnTo>
                    <a:pt x="1153" y="393"/>
                  </a:lnTo>
                  <a:lnTo>
                    <a:pt x="1153" y="393"/>
                  </a:lnTo>
                  <a:lnTo>
                    <a:pt x="1154" y="393"/>
                  </a:lnTo>
                  <a:lnTo>
                    <a:pt x="1153" y="393"/>
                  </a:lnTo>
                  <a:lnTo>
                    <a:pt x="1153" y="394"/>
                  </a:lnTo>
                  <a:lnTo>
                    <a:pt x="1151" y="394"/>
                  </a:lnTo>
                  <a:lnTo>
                    <a:pt x="1151" y="398"/>
                  </a:lnTo>
                  <a:lnTo>
                    <a:pt x="1149" y="398"/>
                  </a:lnTo>
                  <a:lnTo>
                    <a:pt x="1148" y="399"/>
                  </a:lnTo>
                  <a:lnTo>
                    <a:pt x="1148" y="401"/>
                  </a:lnTo>
                  <a:lnTo>
                    <a:pt x="1148" y="401"/>
                  </a:lnTo>
                  <a:lnTo>
                    <a:pt x="1146" y="401"/>
                  </a:lnTo>
                  <a:lnTo>
                    <a:pt x="1146" y="402"/>
                  </a:lnTo>
                  <a:lnTo>
                    <a:pt x="1149" y="405"/>
                  </a:lnTo>
                  <a:lnTo>
                    <a:pt x="1149" y="405"/>
                  </a:lnTo>
                  <a:lnTo>
                    <a:pt x="1149" y="405"/>
                  </a:lnTo>
                  <a:lnTo>
                    <a:pt x="1149" y="407"/>
                  </a:lnTo>
                  <a:lnTo>
                    <a:pt x="1148" y="407"/>
                  </a:lnTo>
                  <a:lnTo>
                    <a:pt x="1148" y="410"/>
                  </a:lnTo>
                  <a:lnTo>
                    <a:pt x="1148" y="410"/>
                  </a:lnTo>
                  <a:lnTo>
                    <a:pt x="1148" y="410"/>
                  </a:lnTo>
                  <a:lnTo>
                    <a:pt x="1146" y="407"/>
                  </a:lnTo>
                  <a:lnTo>
                    <a:pt x="1146" y="407"/>
                  </a:lnTo>
                  <a:lnTo>
                    <a:pt x="1146" y="407"/>
                  </a:lnTo>
                  <a:lnTo>
                    <a:pt x="1145" y="405"/>
                  </a:lnTo>
                  <a:lnTo>
                    <a:pt x="1145" y="405"/>
                  </a:lnTo>
                  <a:lnTo>
                    <a:pt x="1143" y="405"/>
                  </a:lnTo>
                  <a:lnTo>
                    <a:pt x="1143" y="405"/>
                  </a:lnTo>
                  <a:lnTo>
                    <a:pt x="1143" y="404"/>
                  </a:lnTo>
                  <a:lnTo>
                    <a:pt x="1141" y="404"/>
                  </a:lnTo>
                  <a:lnTo>
                    <a:pt x="1140" y="405"/>
                  </a:lnTo>
                  <a:lnTo>
                    <a:pt x="1140" y="405"/>
                  </a:lnTo>
                  <a:lnTo>
                    <a:pt x="1140" y="405"/>
                  </a:lnTo>
                  <a:lnTo>
                    <a:pt x="1138" y="407"/>
                  </a:lnTo>
                  <a:lnTo>
                    <a:pt x="1138" y="407"/>
                  </a:lnTo>
                  <a:lnTo>
                    <a:pt x="1138" y="409"/>
                  </a:lnTo>
                  <a:lnTo>
                    <a:pt x="1137" y="410"/>
                  </a:lnTo>
                  <a:lnTo>
                    <a:pt x="1137" y="412"/>
                  </a:lnTo>
                  <a:lnTo>
                    <a:pt x="1137" y="412"/>
                  </a:lnTo>
                  <a:lnTo>
                    <a:pt x="1137" y="412"/>
                  </a:lnTo>
                  <a:lnTo>
                    <a:pt x="1138" y="413"/>
                  </a:lnTo>
                  <a:lnTo>
                    <a:pt x="1141" y="415"/>
                  </a:lnTo>
                  <a:lnTo>
                    <a:pt x="1141" y="417"/>
                  </a:lnTo>
                  <a:lnTo>
                    <a:pt x="1141" y="418"/>
                  </a:lnTo>
                  <a:lnTo>
                    <a:pt x="1140" y="417"/>
                  </a:lnTo>
                  <a:lnTo>
                    <a:pt x="1138" y="413"/>
                  </a:lnTo>
                  <a:lnTo>
                    <a:pt x="1135" y="412"/>
                  </a:lnTo>
                  <a:lnTo>
                    <a:pt x="1133" y="410"/>
                  </a:lnTo>
                  <a:lnTo>
                    <a:pt x="1132" y="410"/>
                  </a:lnTo>
                  <a:lnTo>
                    <a:pt x="1130" y="409"/>
                  </a:lnTo>
                  <a:lnTo>
                    <a:pt x="1129" y="409"/>
                  </a:lnTo>
                  <a:lnTo>
                    <a:pt x="1127" y="409"/>
                  </a:lnTo>
                  <a:lnTo>
                    <a:pt x="1125" y="412"/>
                  </a:lnTo>
                  <a:lnTo>
                    <a:pt x="1124" y="412"/>
                  </a:lnTo>
                  <a:lnTo>
                    <a:pt x="1122" y="412"/>
                  </a:lnTo>
                  <a:lnTo>
                    <a:pt x="1125" y="410"/>
                  </a:lnTo>
                  <a:lnTo>
                    <a:pt x="1127" y="409"/>
                  </a:lnTo>
                  <a:lnTo>
                    <a:pt x="1129" y="407"/>
                  </a:lnTo>
                  <a:lnTo>
                    <a:pt x="1127" y="407"/>
                  </a:lnTo>
                  <a:lnTo>
                    <a:pt x="1127" y="405"/>
                  </a:lnTo>
                  <a:lnTo>
                    <a:pt x="1125" y="402"/>
                  </a:lnTo>
                  <a:lnTo>
                    <a:pt x="1125" y="402"/>
                  </a:lnTo>
                  <a:lnTo>
                    <a:pt x="1124" y="401"/>
                  </a:lnTo>
                  <a:lnTo>
                    <a:pt x="1121" y="398"/>
                  </a:lnTo>
                  <a:lnTo>
                    <a:pt x="1119" y="396"/>
                  </a:lnTo>
                  <a:lnTo>
                    <a:pt x="1118" y="396"/>
                  </a:lnTo>
                  <a:lnTo>
                    <a:pt x="1116" y="394"/>
                  </a:lnTo>
                  <a:lnTo>
                    <a:pt x="1114" y="394"/>
                  </a:lnTo>
                  <a:lnTo>
                    <a:pt x="1114" y="393"/>
                  </a:lnTo>
                  <a:lnTo>
                    <a:pt x="1113" y="393"/>
                  </a:lnTo>
                  <a:lnTo>
                    <a:pt x="1110" y="394"/>
                  </a:lnTo>
                  <a:lnTo>
                    <a:pt x="1110" y="394"/>
                  </a:lnTo>
                  <a:lnTo>
                    <a:pt x="1111" y="393"/>
                  </a:lnTo>
                  <a:lnTo>
                    <a:pt x="1113" y="393"/>
                  </a:lnTo>
                  <a:lnTo>
                    <a:pt x="1113" y="391"/>
                  </a:lnTo>
                  <a:lnTo>
                    <a:pt x="1113" y="391"/>
                  </a:lnTo>
                  <a:lnTo>
                    <a:pt x="1113" y="390"/>
                  </a:lnTo>
                  <a:lnTo>
                    <a:pt x="1111" y="388"/>
                  </a:lnTo>
                  <a:lnTo>
                    <a:pt x="1110" y="386"/>
                  </a:lnTo>
                  <a:lnTo>
                    <a:pt x="1108" y="383"/>
                  </a:lnTo>
                  <a:lnTo>
                    <a:pt x="1106" y="382"/>
                  </a:lnTo>
                  <a:lnTo>
                    <a:pt x="1105" y="382"/>
                  </a:lnTo>
                  <a:lnTo>
                    <a:pt x="1105" y="382"/>
                  </a:lnTo>
                  <a:lnTo>
                    <a:pt x="1105" y="380"/>
                  </a:lnTo>
                  <a:lnTo>
                    <a:pt x="1105" y="378"/>
                  </a:lnTo>
                  <a:lnTo>
                    <a:pt x="1105" y="377"/>
                  </a:lnTo>
                  <a:lnTo>
                    <a:pt x="1105" y="377"/>
                  </a:lnTo>
                  <a:lnTo>
                    <a:pt x="1106" y="375"/>
                  </a:lnTo>
                  <a:lnTo>
                    <a:pt x="1106" y="374"/>
                  </a:lnTo>
                  <a:lnTo>
                    <a:pt x="1105" y="372"/>
                  </a:lnTo>
                  <a:lnTo>
                    <a:pt x="1105" y="371"/>
                  </a:lnTo>
                  <a:lnTo>
                    <a:pt x="1106" y="367"/>
                  </a:lnTo>
                  <a:lnTo>
                    <a:pt x="1106" y="366"/>
                  </a:lnTo>
                  <a:lnTo>
                    <a:pt x="1106" y="364"/>
                  </a:lnTo>
                  <a:lnTo>
                    <a:pt x="1105" y="363"/>
                  </a:lnTo>
                  <a:lnTo>
                    <a:pt x="1105" y="361"/>
                  </a:lnTo>
                  <a:lnTo>
                    <a:pt x="1103" y="359"/>
                  </a:lnTo>
                  <a:lnTo>
                    <a:pt x="1103" y="359"/>
                  </a:lnTo>
                  <a:lnTo>
                    <a:pt x="1103" y="356"/>
                  </a:lnTo>
                  <a:lnTo>
                    <a:pt x="1103" y="355"/>
                  </a:lnTo>
                  <a:lnTo>
                    <a:pt x="1105" y="348"/>
                  </a:lnTo>
                  <a:lnTo>
                    <a:pt x="1105" y="348"/>
                  </a:lnTo>
                  <a:lnTo>
                    <a:pt x="1103" y="345"/>
                  </a:lnTo>
                  <a:lnTo>
                    <a:pt x="1103" y="344"/>
                  </a:lnTo>
                  <a:lnTo>
                    <a:pt x="1100" y="344"/>
                  </a:lnTo>
                  <a:lnTo>
                    <a:pt x="1098" y="342"/>
                  </a:lnTo>
                  <a:lnTo>
                    <a:pt x="1097" y="342"/>
                  </a:lnTo>
                  <a:lnTo>
                    <a:pt x="1097" y="342"/>
                  </a:lnTo>
                  <a:lnTo>
                    <a:pt x="1095" y="342"/>
                  </a:lnTo>
                  <a:lnTo>
                    <a:pt x="1095" y="342"/>
                  </a:lnTo>
                  <a:lnTo>
                    <a:pt x="1092" y="342"/>
                  </a:lnTo>
                  <a:lnTo>
                    <a:pt x="1087" y="340"/>
                  </a:lnTo>
                  <a:lnTo>
                    <a:pt x="1086" y="340"/>
                  </a:lnTo>
                  <a:lnTo>
                    <a:pt x="1082" y="340"/>
                  </a:lnTo>
                  <a:lnTo>
                    <a:pt x="1082" y="340"/>
                  </a:lnTo>
                  <a:lnTo>
                    <a:pt x="1082" y="340"/>
                  </a:lnTo>
                  <a:lnTo>
                    <a:pt x="1081" y="340"/>
                  </a:lnTo>
                  <a:lnTo>
                    <a:pt x="1079" y="340"/>
                  </a:lnTo>
                  <a:lnTo>
                    <a:pt x="1078" y="340"/>
                  </a:lnTo>
                  <a:lnTo>
                    <a:pt x="1076" y="340"/>
                  </a:lnTo>
                  <a:lnTo>
                    <a:pt x="1073" y="340"/>
                  </a:lnTo>
                  <a:lnTo>
                    <a:pt x="1070" y="340"/>
                  </a:lnTo>
                  <a:lnTo>
                    <a:pt x="1068" y="340"/>
                  </a:lnTo>
                  <a:lnTo>
                    <a:pt x="1068" y="340"/>
                  </a:lnTo>
                  <a:lnTo>
                    <a:pt x="1067" y="342"/>
                  </a:lnTo>
                  <a:lnTo>
                    <a:pt x="1065" y="344"/>
                  </a:lnTo>
                  <a:lnTo>
                    <a:pt x="1065" y="344"/>
                  </a:lnTo>
                  <a:lnTo>
                    <a:pt x="1067" y="340"/>
                  </a:lnTo>
                  <a:lnTo>
                    <a:pt x="1067" y="339"/>
                  </a:lnTo>
                  <a:lnTo>
                    <a:pt x="1065" y="339"/>
                  </a:lnTo>
                  <a:lnTo>
                    <a:pt x="1063" y="337"/>
                  </a:lnTo>
                  <a:lnTo>
                    <a:pt x="1063" y="337"/>
                  </a:lnTo>
                  <a:lnTo>
                    <a:pt x="1062" y="336"/>
                  </a:lnTo>
                  <a:lnTo>
                    <a:pt x="1060" y="334"/>
                  </a:lnTo>
                  <a:lnTo>
                    <a:pt x="1059" y="334"/>
                  </a:lnTo>
                  <a:lnTo>
                    <a:pt x="1057" y="332"/>
                  </a:lnTo>
                  <a:lnTo>
                    <a:pt x="1054" y="332"/>
                  </a:lnTo>
                  <a:lnTo>
                    <a:pt x="1052" y="332"/>
                  </a:lnTo>
                  <a:lnTo>
                    <a:pt x="1044" y="329"/>
                  </a:lnTo>
                  <a:lnTo>
                    <a:pt x="1040" y="328"/>
                  </a:lnTo>
                  <a:lnTo>
                    <a:pt x="1038" y="328"/>
                  </a:lnTo>
                  <a:lnTo>
                    <a:pt x="1036" y="326"/>
                  </a:lnTo>
                  <a:lnTo>
                    <a:pt x="1032" y="321"/>
                  </a:lnTo>
                  <a:lnTo>
                    <a:pt x="1030" y="320"/>
                  </a:lnTo>
                  <a:lnTo>
                    <a:pt x="1027" y="318"/>
                  </a:lnTo>
                  <a:lnTo>
                    <a:pt x="1025" y="316"/>
                  </a:lnTo>
                  <a:lnTo>
                    <a:pt x="1022" y="315"/>
                  </a:lnTo>
                  <a:lnTo>
                    <a:pt x="1020" y="313"/>
                  </a:lnTo>
                  <a:lnTo>
                    <a:pt x="1019" y="312"/>
                  </a:lnTo>
                  <a:lnTo>
                    <a:pt x="1016" y="312"/>
                  </a:lnTo>
                  <a:lnTo>
                    <a:pt x="1014" y="312"/>
                  </a:lnTo>
                  <a:lnTo>
                    <a:pt x="1008" y="310"/>
                  </a:lnTo>
                  <a:lnTo>
                    <a:pt x="1004" y="309"/>
                  </a:lnTo>
                  <a:lnTo>
                    <a:pt x="1000" y="307"/>
                  </a:lnTo>
                  <a:lnTo>
                    <a:pt x="997" y="305"/>
                  </a:lnTo>
                  <a:lnTo>
                    <a:pt x="993" y="305"/>
                  </a:lnTo>
                  <a:lnTo>
                    <a:pt x="990" y="305"/>
                  </a:lnTo>
                  <a:lnTo>
                    <a:pt x="979" y="309"/>
                  </a:lnTo>
                  <a:lnTo>
                    <a:pt x="976" y="310"/>
                  </a:lnTo>
                  <a:lnTo>
                    <a:pt x="974" y="310"/>
                  </a:lnTo>
                  <a:lnTo>
                    <a:pt x="974" y="310"/>
                  </a:lnTo>
                  <a:lnTo>
                    <a:pt x="976" y="309"/>
                  </a:lnTo>
                  <a:lnTo>
                    <a:pt x="976" y="309"/>
                  </a:lnTo>
                  <a:lnTo>
                    <a:pt x="973" y="309"/>
                  </a:lnTo>
                  <a:lnTo>
                    <a:pt x="973" y="309"/>
                  </a:lnTo>
                  <a:lnTo>
                    <a:pt x="971" y="310"/>
                  </a:lnTo>
                  <a:lnTo>
                    <a:pt x="969" y="310"/>
                  </a:lnTo>
                  <a:lnTo>
                    <a:pt x="969" y="312"/>
                  </a:lnTo>
                  <a:lnTo>
                    <a:pt x="969" y="310"/>
                  </a:lnTo>
                  <a:lnTo>
                    <a:pt x="969" y="310"/>
                  </a:lnTo>
                  <a:lnTo>
                    <a:pt x="971" y="310"/>
                  </a:lnTo>
                  <a:lnTo>
                    <a:pt x="971" y="309"/>
                  </a:lnTo>
                  <a:lnTo>
                    <a:pt x="973" y="307"/>
                  </a:lnTo>
                  <a:lnTo>
                    <a:pt x="973" y="305"/>
                  </a:lnTo>
                  <a:lnTo>
                    <a:pt x="974" y="304"/>
                  </a:lnTo>
                  <a:lnTo>
                    <a:pt x="974" y="304"/>
                  </a:lnTo>
                  <a:lnTo>
                    <a:pt x="973" y="302"/>
                  </a:lnTo>
                  <a:lnTo>
                    <a:pt x="973" y="301"/>
                  </a:lnTo>
                  <a:lnTo>
                    <a:pt x="969" y="296"/>
                  </a:lnTo>
                  <a:lnTo>
                    <a:pt x="969" y="294"/>
                  </a:lnTo>
                  <a:lnTo>
                    <a:pt x="968" y="289"/>
                  </a:lnTo>
                  <a:lnTo>
                    <a:pt x="968" y="288"/>
                  </a:lnTo>
                  <a:lnTo>
                    <a:pt x="965" y="282"/>
                  </a:lnTo>
                  <a:lnTo>
                    <a:pt x="965" y="282"/>
                  </a:lnTo>
                  <a:lnTo>
                    <a:pt x="965" y="278"/>
                  </a:lnTo>
                  <a:lnTo>
                    <a:pt x="965" y="278"/>
                  </a:lnTo>
                  <a:lnTo>
                    <a:pt x="963" y="277"/>
                  </a:lnTo>
                  <a:lnTo>
                    <a:pt x="961" y="277"/>
                  </a:lnTo>
                  <a:lnTo>
                    <a:pt x="960" y="277"/>
                  </a:lnTo>
                  <a:lnTo>
                    <a:pt x="957" y="277"/>
                  </a:lnTo>
                  <a:lnTo>
                    <a:pt x="954" y="277"/>
                  </a:lnTo>
                  <a:lnTo>
                    <a:pt x="952" y="278"/>
                  </a:lnTo>
                  <a:lnTo>
                    <a:pt x="950" y="280"/>
                  </a:lnTo>
                  <a:lnTo>
                    <a:pt x="950" y="285"/>
                  </a:lnTo>
                  <a:lnTo>
                    <a:pt x="949" y="286"/>
                  </a:lnTo>
                  <a:lnTo>
                    <a:pt x="949" y="285"/>
                  </a:lnTo>
                  <a:lnTo>
                    <a:pt x="950" y="278"/>
                  </a:lnTo>
                  <a:lnTo>
                    <a:pt x="950" y="278"/>
                  </a:lnTo>
                  <a:lnTo>
                    <a:pt x="949" y="277"/>
                  </a:lnTo>
                  <a:lnTo>
                    <a:pt x="947" y="275"/>
                  </a:lnTo>
                  <a:lnTo>
                    <a:pt x="946" y="275"/>
                  </a:lnTo>
                  <a:lnTo>
                    <a:pt x="946" y="275"/>
                  </a:lnTo>
                  <a:lnTo>
                    <a:pt x="946" y="275"/>
                  </a:lnTo>
                  <a:lnTo>
                    <a:pt x="944" y="275"/>
                  </a:lnTo>
                  <a:lnTo>
                    <a:pt x="944" y="274"/>
                  </a:lnTo>
                  <a:lnTo>
                    <a:pt x="944" y="272"/>
                  </a:lnTo>
                  <a:lnTo>
                    <a:pt x="942" y="272"/>
                  </a:lnTo>
                  <a:lnTo>
                    <a:pt x="941" y="272"/>
                  </a:lnTo>
                  <a:lnTo>
                    <a:pt x="942" y="270"/>
                  </a:lnTo>
                  <a:lnTo>
                    <a:pt x="942" y="270"/>
                  </a:lnTo>
                  <a:lnTo>
                    <a:pt x="944" y="267"/>
                  </a:lnTo>
                  <a:lnTo>
                    <a:pt x="944" y="264"/>
                  </a:lnTo>
                  <a:lnTo>
                    <a:pt x="944" y="254"/>
                  </a:lnTo>
                  <a:lnTo>
                    <a:pt x="944" y="251"/>
                  </a:lnTo>
                  <a:lnTo>
                    <a:pt x="946" y="248"/>
                  </a:lnTo>
                  <a:lnTo>
                    <a:pt x="946" y="247"/>
                  </a:lnTo>
                  <a:lnTo>
                    <a:pt x="946" y="245"/>
                  </a:lnTo>
                  <a:lnTo>
                    <a:pt x="944" y="245"/>
                  </a:lnTo>
                  <a:lnTo>
                    <a:pt x="944" y="245"/>
                  </a:lnTo>
                  <a:lnTo>
                    <a:pt x="944" y="243"/>
                  </a:lnTo>
                  <a:lnTo>
                    <a:pt x="946" y="243"/>
                  </a:lnTo>
                  <a:lnTo>
                    <a:pt x="947" y="242"/>
                  </a:lnTo>
                  <a:lnTo>
                    <a:pt x="949" y="240"/>
                  </a:lnTo>
                  <a:lnTo>
                    <a:pt x="949" y="237"/>
                  </a:lnTo>
                  <a:lnTo>
                    <a:pt x="952" y="234"/>
                  </a:lnTo>
                  <a:lnTo>
                    <a:pt x="952" y="232"/>
                  </a:lnTo>
                  <a:lnTo>
                    <a:pt x="954" y="231"/>
                  </a:lnTo>
                  <a:lnTo>
                    <a:pt x="954" y="229"/>
                  </a:lnTo>
                  <a:lnTo>
                    <a:pt x="952" y="229"/>
                  </a:lnTo>
                  <a:lnTo>
                    <a:pt x="952" y="229"/>
                  </a:lnTo>
                  <a:lnTo>
                    <a:pt x="954" y="229"/>
                  </a:lnTo>
                  <a:lnTo>
                    <a:pt x="955" y="227"/>
                  </a:lnTo>
                  <a:lnTo>
                    <a:pt x="955" y="227"/>
                  </a:lnTo>
                  <a:lnTo>
                    <a:pt x="954" y="226"/>
                  </a:lnTo>
                  <a:lnTo>
                    <a:pt x="955" y="226"/>
                  </a:lnTo>
                  <a:lnTo>
                    <a:pt x="957" y="223"/>
                  </a:lnTo>
                  <a:lnTo>
                    <a:pt x="961" y="221"/>
                  </a:lnTo>
                  <a:lnTo>
                    <a:pt x="961" y="220"/>
                  </a:lnTo>
                  <a:lnTo>
                    <a:pt x="963" y="220"/>
                  </a:lnTo>
                  <a:lnTo>
                    <a:pt x="961" y="220"/>
                  </a:lnTo>
                  <a:lnTo>
                    <a:pt x="961" y="220"/>
                  </a:lnTo>
                  <a:lnTo>
                    <a:pt x="960" y="218"/>
                  </a:lnTo>
                  <a:lnTo>
                    <a:pt x="960" y="218"/>
                  </a:lnTo>
                  <a:lnTo>
                    <a:pt x="958" y="216"/>
                  </a:lnTo>
                  <a:lnTo>
                    <a:pt x="961" y="216"/>
                  </a:lnTo>
                  <a:lnTo>
                    <a:pt x="961" y="216"/>
                  </a:lnTo>
                  <a:lnTo>
                    <a:pt x="963" y="216"/>
                  </a:lnTo>
                  <a:lnTo>
                    <a:pt x="963" y="215"/>
                  </a:lnTo>
                  <a:lnTo>
                    <a:pt x="961" y="215"/>
                  </a:lnTo>
                  <a:lnTo>
                    <a:pt x="961" y="215"/>
                  </a:lnTo>
                  <a:lnTo>
                    <a:pt x="965" y="215"/>
                  </a:lnTo>
                  <a:lnTo>
                    <a:pt x="965" y="215"/>
                  </a:lnTo>
                  <a:lnTo>
                    <a:pt x="966" y="213"/>
                  </a:lnTo>
                  <a:lnTo>
                    <a:pt x="966" y="213"/>
                  </a:lnTo>
                  <a:lnTo>
                    <a:pt x="965" y="213"/>
                  </a:lnTo>
                  <a:lnTo>
                    <a:pt x="966" y="212"/>
                  </a:lnTo>
                  <a:lnTo>
                    <a:pt x="968" y="212"/>
                  </a:lnTo>
                  <a:lnTo>
                    <a:pt x="968" y="210"/>
                  </a:lnTo>
                  <a:lnTo>
                    <a:pt x="966" y="210"/>
                  </a:lnTo>
                  <a:lnTo>
                    <a:pt x="965" y="208"/>
                  </a:lnTo>
                  <a:lnTo>
                    <a:pt x="963" y="208"/>
                  </a:lnTo>
                  <a:lnTo>
                    <a:pt x="965" y="208"/>
                  </a:lnTo>
                  <a:lnTo>
                    <a:pt x="968" y="208"/>
                  </a:lnTo>
                  <a:lnTo>
                    <a:pt x="969" y="210"/>
                  </a:lnTo>
                  <a:lnTo>
                    <a:pt x="971" y="212"/>
                  </a:lnTo>
                  <a:lnTo>
                    <a:pt x="971" y="212"/>
                  </a:lnTo>
                  <a:lnTo>
                    <a:pt x="973" y="212"/>
                  </a:lnTo>
                  <a:lnTo>
                    <a:pt x="973" y="212"/>
                  </a:lnTo>
                  <a:lnTo>
                    <a:pt x="971" y="210"/>
                  </a:lnTo>
                  <a:lnTo>
                    <a:pt x="969" y="208"/>
                  </a:lnTo>
                  <a:lnTo>
                    <a:pt x="969" y="208"/>
                  </a:lnTo>
                  <a:lnTo>
                    <a:pt x="969" y="208"/>
                  </a:lnTo>
                  <a:lnTo>
                    <a:pt x="969" y="207"/>
                  </a:lnTo>
                  <a:lnTo>
                    <a:pt x="971" y="205"/>
                  </a:lnTo>
                  <a:lnTo>
                    <a:pt x="973" y="205"/>
                  </a:lnTo>
                  <a:lnTo>
                    <a:pt x="973" y="204"/>
                  </a:lnTo>
                  <a:lnTo>
                    <a:pt x="973" y="204"/>
                  </a:lnTo>
                  <a:lnTo>
                    <a:pt x="974" y="204"/>
                  </a:lnTo>
                  <a:lnTo>
                    <a:pt x="976" y="204"/>
                  </a:lnTo>
                  <a:lnTo>
                    <a:pt x="976" y="204"/>
                  </a:lnTo>
                  <a:lnTo>
                    <a:pt x="976" y="204"/>
                  </a:lnTo>
                  <a:lnTo>
                    <a:pt x="977" y="205"/>
                  </a:lnTo>
                  <a:lnTo>
                    <a:pt x="979" y="205"/>
                  </a:lnTo>
                  <a:lnTo>
                    <a:pt x="981" y="204"/>
                  </a:lnTo>
                  <a:lnTo>
                    <a:pt x="981" y="204"/>
                  </a:lnTo>
                  <a:lnTo>
                    <a:pt x="979" y="202"/>
                  </a:lnTo>
                  <a:lnTo>
                    <a:pt x="977" y="202"/>
                  </a:lnTo>
                  <a:lnTo>
                    <a:pt x="976" y="202"/>
                  </a:lnTo>
                  <a:lnTo>
                    <a:pt x="976" y="200"/>
                  </a:lnTo>
                  <a:lnTo>
                    <a:pt x="974" y="200"/>
                  </a:lnTo>
                  <a:lnTo>
                    <a:pt x="974" y="200"/>
                  </a:lnTo>
                  <a:lnTo>
                    <a:pt x="974" y="199"/>
                  </a:lnTo>
                  <a:lnTo>
                    <a:pt x="974" y="199"/>
                  </a:lnTo>
                  <a:lnTo>
                    <a:pt x="977" y="199"/>
                  </a:lnTo>
                  <a:lnTo>
                    <a:pt x="977" y="199"/>
                  </a:lnTo>
                  <a:lnTo>
                    <a:pt x="977" y="199"/>
                  </a:lnTo>
                  <a:lnTo>
                    <a:pt x="979" y="199"/>
                  </a:lnTo>
                  <a:lnTo>
                    <a:pt x="981" y="199"/>
                  </a:lnTo>
                  <a:lnTo>
                    <a:pt x="987" y="199"/>
                  </a:lnTo>
                  <a:lnTo>
                    <a:pt x="987" y="199"/>
                  </a:lnTo>
                  <a:lnTo>
                    <a:pt x="990" y="197"/>
                  </a:lnTo>
                  <a:lnTo>
                    <a:pt x="992" y="197"/>
                  </a:lnTo>
                  <a:lnTo>
                    <a:pt x="993" y="196"/>
                  </a:lnTo>
                  <a:lnTo>
                    <a:pt x="995" y="196"/>
                  </a:lnTo>
                  <a:lnTo>
                    <a:pt x="995" y="196"/>
                  </a:lnTo>
                  <a:lnTo>
                    <a:pt x="997" y="194"/>
                  </a:lnTo>
                  <a:lnTo>
                    <a:pt x="997" y="192"/>
                  </a:lnTo>
                  <a:lnTo>
                    <a:pt x="997" y="189"/>
                  </a:lnTo>
                  <a:lnTo>
                    <a:pt x="995" y="188"/>
                  </a:lnTo>
                  <a:lnTo>
                    <a:pt x="992" y="186"/>
                  </a:lnTo>
                  <a:lnTo>
                    <a:pt x="990" y="186"/>
                  </a:lnTo>
                  <a:lnTo>
                    <a:pt x="989" y="185"/>
                  </a:lnTo>
                  <a:lnTo>
                    <a:pt x="985" y="185"/>
                  </a:lnTo>
                  <a:lnTo>
                    <a:pt x="984" y="181"/>
                  </a:lnTo>
                  <a:lnTo>
                    <a:pt x="981" y="181"/>
                  </a:lnTo>
                  <a:lnTo>
                    <a:pt x="979" y="181"/>
                  </a:lnTo>
                  <a:lnTo>
                    <a:pt x="977" y="183"/>
                  </a:lnTo>
                  <a:lnTo>
                    <a:pt x="976" y="185"/>
                  </a:lnTo>
                  <a:lnTo>
                    <a:pt x="973" y="185"/>
                  </a:lnTo>
                  <a:lnTo>
                    <a:pt x="973" y="185"/>
                  </a:lnTo>
                  <a:lnTo>
                    <a:pt x="976" y="183"/>
                  </a:lnTo>
                  <a:lnTo>
                    <a:pt x="977" y="181"/>
                  </a:lnTo>
                  <a:lnTo>
                    <a:pt x="977" y="181"/>
                  </a:lnTo>
                  <a:lnTo>
                    <a:pt x="974" y="181"/>
                  </a:lnTo>
                  <a:lnTo>
                    <a:pt x="973" y="180"/>
                  </a:lnTo>
                  <a:lnTo>
                    <a:pt x="965" y="177"/>
                  </a:lnTo>
                  <a:lnTo>
                    <a:pt x="963" y="177"/>
                  </a:lnTo>
                  <a:lnTo>
                    <a:pt x="961" y="177"/>
                  </a:lnTo>
                  <a:lnTo>
                    <a:pt x="961" y="177"/>
                  </a:lnTo>
                  <a:lnTo>
                    <a:pt x="961" y="177"/>
                  </a:lnTo>
                  <a:lnTo>
                    <a:pt x="961" y="178"/>
                  </a:lnTo>
                  <a:lnTo>
                    <a:pt x="963" y="178"/>
                  </a:lnTo>
                  <a:lnTo>
                    <a:pt x="963" y="178"/>
                  </a:lnTo>
                  <a:lnTo>
                    <a:pt x="961" y="178"/>
                  </a:lnTo>
                  <a:lnTo>
                    <a:pt x="960" y="178"/>
                  </a:lnTo>
                  <a:lnTo>
                    <a:pt x="958" y="177"/>
                  </a:lnTo>
                  <a:lnTo>
                    <a:pt x="958" y="175"/>
                  </a:lnTo>
                  <a:lnTo>
                    <a:pt x="958" y="175"/>
                  </a:lnTo>
                  <a:lnTo>
                    <a:pt x="958" y="175"/>
                  </a:lnTo>
                  <a:lnTo>
                    <a:pt x="957" y="172"/>
                  </a:lnTo>
                  <a:lnTo>
                    <a:pt x="961" y="175"/>
                  </a:lnTo>
                  <a:lnTo>
                    <a:pt x="966" y="177"/>
                  </a:lnTo>
                  <a:lnTo>
                    <a:pt x="973" y="178"/>
                  </a:lnTo>
                  <a:lnTo>
                    <a:pt x="974" y="180"/>
                  </a:lnTo>
                  <a:lnTo>
                    <a:pt x="977" y="180"/>
                  </a:lnTo>
                  <a:lnTo>
                    <a:pt x="977" y="180"/>
                  </a:lnTo>
                  <a:lnTo>
                    <a:pt x="979" y="180"/>
                  </a:lnTo>
                  <a:lnTo>
                    <a:pt x="979" y="178"/>
                  </a:lnTo>
                  <a:lnTo>
                    <a:pt x="981" y="180"/>
                  </a:lnTo>
                  <a:lnTo>
                    <a:pt x="981" y="180"/>
                  </a:lnTo>
                  <a:lnTo>
                    <a:pt x="979" y="180"/>
                  </a:lnTo>
                  <a:lnTo>
                    <a:pt x="979" y="180"/>
                  </a:lnTo>
                  <a:lnTo>
                    <a:pt x="981" y="180"/>
                  </a:lnTo>
                  <a:lnTo>
                    <a:pt x="984" y="180"/>
                  </a:lnTo>
                  <a:lnTo>
                    <a:pt x="985" y="181"/>
                  </a:lnTo>
                  <a:lnTo>
                    <a:pt x="990" y="183"/>
                  </a:lnTo>
                  <a:lnTo>
                    <a:pt x="993" y="183"/>
                  </a:lnTo>
                  <a:lnTo>
                    <a:pt x="995" y="183"/>
                  </a:lnTo>
                  <a:lnTo>
                    <a:pt x="997" y="183"/>
                  </a:lnTo>
                  <a:lnTo>
                    <a:pt x="997" y="183"/>
                  </a:lnTo>
                  <a:lnTo>
                    <a:pt x="997" y="181"/>
                  </a:lnTo>
                  <a:lnTo>
                    <a:pt x="998" y="181"/>
                  </a:lnTo>
                  <a:lnTo>
                    <a:pt x="1000" y="183"/>
                  </a:lnTo>
                  <a:lnTo>
                    <a:pt x="1000" y="183"/>
                  </a:lnTo>
                  <a:lnTo>
                    <a:pt x="1001" y="183"/>
                  </a:lnTo>
                  <a:lnTo>
                    <a:pt x="1003" y="181"/>
                  </a:lnTo>
                  <a:lnTo>
                    <a:pt x="1004" y="180"/>
                  </a:lnTo>
                  <a:lnTo>
                    <a:pt x="1004" y="178"/>
                  </a:lnTo>
                  <a:lnTo>
                    <a:pt x="1004" y="178"/>
                  </a:lnTo>
                  <a:lnTo>
                    <a:pt x="1003" y="175"/>
                  </a:lnTo>
                  <a:lnTo>
                    <a:pt x="1003" y="175"/>
                  </a:lnTo>
                  <a:lnTo>
                    <a:pt x="1006" y="177"/>
                  </a:lnTo>
                  <a:lnTo>
                    <a:pt x="1006" y="177"/>
                  </a:lnTo>
                  <a:lnTo>
                    <a:pt x="1006" y="175"/>
                  </a:lnTo>
                  <a:lnTo>
                    <a:pt x="1006" y="173"/>
                  </a:lnTo>
                  <a:lnTo>
                    <a:pt x="1004" y="173"/>
                  </a:lnTo>
                  <a:lnTo>
                    <a:pt x="1004" y="173"/>
                  </a:lnTo>
                  <a:lnTo>
                    <a:pt x="1004" y="172"/>
                  </a:lnTo>
                  <a:lnTo>
                    <a:pt x="1008" y="172"/>
                  </a:lnTo>
                  <a:lnTo>
                    <a:pt x="1008" y="172"/>
                  </a:lnTo>
                  <a:lnTo>
                    <a:pt x="1008" y="173"/>
                  </a:lnTo>
                  <a:lnTo>
                    <a:pt x="1008" y="173"/>
                  </a:lnTo>
                  <a:lnTo>
                    <a:pt x="1009" y="175"/>
                  </a:lnTo>
                  <a:lnTo>
                    <a:pt x="1011" y="175"/>
                  </a:lnTo>
                  <a:lnTo>
                    <a:pt x="1011" y="175"/>
                  </a:lnTo>
                  <a:lnTo>
                    <a:pt x="1012" y="175"/>
                  </a:lnTo>
                  <a:lnTo>
                    <a:pt x="1012" y="175"/>
                  </a:lnTo>
                  <a:lnTo>
                    <a:pt x="1016" y="175"/>
                  </a:lnTo>
                  <a:lnTo>
                    <a:pt x="1016" y="177"/>
                  </a:lnTo>
                  <a:lnTo>
                    <a:pt x="1016" y="175"/>
                  </a:lnTo>
                  <a:lnTo>
                    <a:pt x="1016" y="173"/>
                  </a:lnTo>
                  <a:lnTo>
                    <a:pt x="1016" y="173"/>
                  </a:lnTo>
                  <a:lnTo>
                    <a:pt x="1017" y="175"/>
                  </a:lnTo>
                  <a:lnTo>
                    <a:pt x="1019" y="175"/>
                  </a:lnTo>
                  <a:lnTo>
                    <a:pt x="1020" y="175"/>
                  </a:lnTo>
                  <a:lnTo>
                    <a:pt x="1022" y="175"/>
                  </a:lnTo>
                  <a:lnTo>
                    <a:pt x="1025" y="173"/>
                  </a:lnTo>
                  <a:lnTo>
                    <a:pt x="1030" y="172"/>
                  </a:lnTo>
                  <a:lnTo>
                    <a:pt x="1030" y="170"/>
                  </a:lnTo>
                  <a:lnTo>
                    <a:pt x="1032" y="169"/>
                  </a:lnTo>
                  <a:lnTo>
                    <a:pt x="1032" y="167"/>
                  </a:lnTo>
                  <a:lnTo>
                    <a:pt x="1040" y="159"/>
                  </a:lnTo>
                  <a:lnTo>
                    <a:pt x="1041" y="156"/>
                  </a:lnTo>
                  <a:lnTo>
                    <a:pt x="1043" y="153"/>
                  </a:lnTo>
                  <a:lnTo>
                    <a:pt x="1044" y="153"/>
                  </a:lnTo>
                  <a:lnTo>
                    <a:pt x="1043" y="151"/>
                  </a:lnTo>
                  <a:lnTo>
                    <a:pt x="1043" y="150"/>
                  </a:lnTo>
                  <a:lnTo>
                    <a:pt x="1038" y="150"/>
                  </a:lnTo>
                  <a:lnTo>
                    <a:pt x="1032" y="150"/>
                  </a:lnTo>
                  <a:lnTo>
                    <a:pt x="1028" y="150"/>
                  </a:lnTo>
                  <a:lnTo>
                    <a:pt x="1019" y="148"/>
                  </a:lnTo>
                  <a:lnTo>
                    <a:pt x="1016" y="146"/>
                  </a:lnTo>
                  <a:lnTo>
                    <a:pt x="1014" y="145"/>
                  </a:lnTo>
                  <a:lnTo>
                    <a:pt x="1011" y="142"/>
                  </a:lnTo>
                  <a:lnTo>
                    <a:pt x="1008" y="140"/>
                  </a:lnTo>
                  <a:lnTo>
                    <a:pt x="1006" y="138"/>
                  </a:lnTo>
                  <a:lnTo>
                    <a:pt x="1004" y="138"/>
                  </a:lnTo>
                  <a:lnTo>
                    <a:pt x="1003" y="138"/>
                  </a:lnTo>
                  <a:lnTo>
                    <a:pt x="997" y="137"/>
                  </a:lnTo>
                  <a:lnTo>
                    <a:pt x="992" y="135"/>
                  </a:lnTo>
                  <a:lnTo>
                    <a:pt x="992" y="135"/>
                  </a:lnTo>
                  <a:lnTo>
                    <a:pt x="992" y="137"/>
                  </a:lnTo>
                  <a:lnTo>
                    <a:pt x="992" y="137"/>
                  </a:lnTo>
                  <a:lnTo>
                    <a:pt x="989" y="137"/>
                  </a:lnTo>
                  <a:lnTo>
                    <a:pt x="987" y="135"/>
                  </a:lnTo>
                  <a:lnTo>
                    <a:pt x="987" y="135"/>
                  </a:lnTo>
                  <a:lnTo>
                    <a:pt x="989" y="135"/>
                  </a:lnTo>
                  <a:lnTo>
                    <a:pt x="992" y="135"/>
                  </a:lnTo>
                  <a:lnTo>
                    <a:pt x="995" y="135"/>
                  </a:lnTo>
                  <a:lnTo>
                    <a:pt x="997" y="135"/>
                  </a:lnTo>
                  <a:lnTo>
                    <a:pt x="998" y="135"/>
                  </a:lnTo>
                  <a:lnTo>
                    <a:pt x="1001" y="135"/>
                  </a:lnTo>
                  <a:lnTo>
                    <a:pt x="1003" y="137"/>
                  </a:lnTo>
                  <a:lnTo>
                    <a:pt x="1004" y="137"/>
                  </a:lnTo>
                  <a:lnTo>
                    <a:pt x="1006" y="137"/>
                  </a:lnTo>
                  <a:lnTo>
                    <a:pt x="1008" y="137"/>
                  </a:lnTo>
                  <a:lnTo>
                    <a:pt x="1006" y="135"/>
                  </a:lnTo>
                  <a:lnTo>
                    <a:pt x="1006" y="135"/>
                  </a:lnTo>
                  <a:lnTo>
                    <a:pt x="1008" y="135"/>
                  </a:lnTo>
                  <a:lnTo>
                    <a:pt x="1011" y="135"/>
                  </a:lnTo>
                  <a:lnTo>
                    <a:pt x="1012" y="137"/>
                  </a:lnTo>
                  <a:lnTo>
                    <a:pt x="1017" y="140"/>
                  </a:lnTo>
                  <a:lnTo>
                    <a:pt x="1019" y="140"/>
                  </a:lnTo>
                  <a:lnTo>
                    <a:pt x="1020" y="140"/>
                  </a:lnTo>
                  <a:lnTo>
                    <a:pt x="1020" y="140"/>
                  </a:lnTo>
                  <a:lnTo>
                    <a:pt x="1022" y="142"/>
                  </a:lnTo>
                  <a:lnTo>
                    <a:pt x="1024" y="143"/>
                  </a:lnTo>
                  <a:lnTo>
                    <a:pt x="1025" y="145"/>
                  </a:lnTo>
                  <a:lnTo>
                    <a:pt x="1028" y="146"/>
                  </a:lnTo>
                  <a:lnTo>
                    <a:pt x="1032" y="148"/>
                  </a:lnTo>
                  <a:lnTo>
                    <a:pt x="1035" y="148"/>
                  </a:lnTo>
                  <a:lnTo>
                    <a:pt x="1038" y="148"/>
                  </a:lnTo>
                  <a:lnTo>
                    <a:pt x="1040" y="148"/>
                  </a:lnTo>
                  <a:lnTo>
                    <a:pt x="1041" y="146"/>
                  </a:lnTo>
                  <a:lnTo>
                    <a:pt x="1043" y="146"/>
                  </a:lnTo>
                  <a:lnTo>
                    <a:pt x="1044" y="143"/>
                  </a:lnTo>
                  <a:lnTo>
                    <a:pt x="1047" y="140"/>
                  </a:lnTo>
                  <a:lnTo>
                    <a:pt x="1055" y="134"/>
                  </a:lnTo>
                  <a:lnTo>
                    <a:pt x="1057" y="134"/>
                  </a:lnTo>
                  <a:lnTo>
                    <a:pt x="1057" y="132"/>
                  </a:lnTo>
                  <a:lnTo>
                    <a:pt x="1057" y="130"/>
                  </a:lnTo>
                  <a:lnTo>
                    <a:pt x="1057" y="130"/>
                  </a:lnTo>
                  <a:lnTo>
                    <a:pt x="1055" y="129"/>
                  </a:lnTo>
                  <a:lnTo>
                    <a:pt x="1052" y="129"/>
                  </a:lnTo>
                  <a:lnTo>
                    <a:pt x="1049" y="127"/>
                  </a:lnTo>
                  <a:lnTo>
                    <a:pt x="1047" y="126"/>
                  </a:lnTo>
                  <a:lnTo>
                    <a:pt x="1047" y="126"/>
                  </a:lnTo>
                  <a:lnTo>
                    <a:pt x="1047" y="124"/>
                  </a:lnTo>
                  <a:lnTo>
                    <a:pt x="1047" y="124"/>
                  </a:lnTo>
                  <a:lnTo>
                    <a:pt x="1047" y="124"/>
                  </a:lnTo>
                  <a:lnTo>
                    <a:pt x="1047" y="123"/>
                  </a:lnTo>
                  <a:lnTo>
                    <a:pt x="1047" y="123"/>
                  </a:lnTo>
                  <a:lnTo>
                    <a:pt x="1047" y="123"/>
                  </a:lnTo>
                  <a:lnTo>
                    <a:pt x="1055" y="123"/>
                  </a:lnTo>
                  <a:lnTo>
                    <a:pt x="1059" y="123"/>
                  </a:lnTo>
                  <a:lnTo>
                    <a:pt x="1062" y="123"/>
                  </a:lnTo>
                  <a:lnTo>
                    <a:pt x="1063" y="123"/>
                  </a:lnTo>
                  <a:lnTo>
                    <a:pt x="1065" y="124"/>
                  </a:lnTo>
                  <a:lnTo>
                    <a:pt x="1067" y="126"/>
                  </a:lnTo>
                  <a:lnTo>
                    <a:pt x="1068" y="127"/>
                  </a:lnTo>
                  <a:lnTo>
                    <a:pt x="1070" y="129"/>
                  </a:lnTo>
                  <a:lnTo>
                    <a:pt x="1075" y="129"/>
                  </a:lnTo>
                  <a:lnTo>
                    <a:pt x="1076" y="130"/>
                  </a:lnTo>
                  <a:lnTo>
                    <a:pt x="1076" y="130"/>
                  </a:lnTo>
                  <a:lnTo>
                    <a:pt x="1078" y="129"/>
                  </a:lnTo>
                  <a:lnTo>
                    <a:pt x="1078" y="127"/>
                  </a:lnTo>
                  <a:lnTo>
                    <a:pt x="1078" y="127"/>
                  </a:lnTo>
                  <a:lnTo>
                    <a:pt x="1082" y="129"/>
                  </a:lnTo>
                  <a:lnTo>
                    <a:pt x="1084" y="129"/>
                  </a:lnTo>
                  <a:lnTo>
                    <a:pt x="1084" y="129"/>
                  </a:lnTo>
                  <a:lnTo>
                    <a:pt x="1084" y="129"/>
                  </a:lnTo>
                  <a:lnTo>
                    <a:pt x="1084" y="127"/>
                  </a:lnTo>
                  <a:lnTo>
                    <a:pt x="1082" y="126"/>
                  </a:lnTo>
                  <a:lnTo>
                    <a:pt x="1081" y="123"/>
                  </a:lnTo>
                  <a:lnTo>
                    <a:pt x="1081" y="121"/>
                  </a:lnTo>
                  <a:lnTo>
                    <a:pt x="1079" y="121"/>
                  </a:lnTo>
                  <a:lnTo>
                    <a:pt x="1079" y="119"/>
                  </a:lnTo>
                  <a:lnTo>
                    <a:pt x="1078" y="119"/>
                  </a:lnTo>
                  <a:lnTo>
                    <a:pt x="1075" y="116"/>
                  </a:lnTo>
                  <a:lnTo>
                    <a:pt x="1075" y="115"/>
                  </a:lnTo>
                  <a:lnTo>
                    <a:pt x="1075" y="115"/>
                  </a:lnTo>
                  <a:lnTo>
                    <a:pt x="1073" y="115"/>
                  </a:lnTo>
                  <a:lnTo>
                    <a:pt x="1071" y="115"/>
                  </a:lnTo>
                  <a:lnTo>
                    <a:pt x="1071" y="115"/>
                  </a:lnTo>
                  <a:lnTo>
                    <a:pt x="1070" y="115"/>
                  </a:lnTo>
                  <a:lnTo>
                    <a:pt x="1070" y="116"/>
                  </a:lnTo>
                  <a:lnTo>
                    <a:pt x="1068" y="115"/>
                  </a:lnTo>
                  <a:lnTo>
                    <a:pt x="1068" y="115"/>
                  </a:lnTo>
                  <a:lnTo>
                    <a:pt x="1068" y="113"/>
                  </a:lnTo>
                  <a:lnTo>
                    <a:pt x="1071" y="111"/>
                  </a:lnTo>
                  <a:lnTo>
                    <a:pt x="1073" y="113"/>
                  </a:lnTo>
                  <a:lnTo>
                    <a:pt x="1075" y="113"/>
                  </a:lnTo>
                  <a:lnTo>
                    <a:pt x="1075" y="113"/>
                  </a:lnTo>
                  <a:lnTo>
                    <a:pt x="1076" y="115"/>
                  </a:lnTo>
                  <a:lnTo>
                    <a:pt x="1078" y="116"/>
                  </a:lnTo>
                  <a:lnTo>
                    <a:pt x="1079" y="116"/>
                  </a:lnTo>
                  <a:lnTo>
                    <a:pt x="1078" y="116"/>
                  </a:lnTo>
                  <a:lnTo>
                    <a:pt x="1078" y="116"/>
                  </a:lnTo>
                  <a:lnTo>
                    <a:pt x="1078" y="118"/>
                  </a:lnTo>
                  <a:lnTo>
                    <a:pt x="1079" y="118"/>
                  </a:lnTo>
                  <a:lnTo>
                    <a:pt x="1081" y="118"/>
                  </a:lnTo>
                  <a:lnTo>
                    <a:pt x="1081" y="118"/>
                  </a:lnTo>
                  <a:lnTo>
                    <a:pt x="1082" y="118"/>
                  </a:lnTo>
                  <a:lnTo>
                    <a:pt x="1082" y="119"/>
                  </a:lnTo>
                  <a:lnTo>
                    <a:pt x="1086" y="123"/>
                  </a:lnTo>
                  <a:lnTo>
                    <a:pt x="1087" y="124"/>
                  </a:lnTo>
                  <a:lnTo>
                    <a:pt x="1087" y="124"/>
                  </a:lnTo>
                  <a:lnTo>
                    <a:pt x="1087" y="126"/>
                  </a:lnTo>
                  <a:lnTo>
                    <a:pt x="1089" y="126"/>
                  </a:lnTo>
                  <a:lnTo>
                    <a:pt x="1090" y="126"/>
                  </a:lnTo>
                  <a:lnTo>
                    <a:pt x="1090" y="126"/>
                  </a:lnTo>
                  <a:lnTo>
                    <a:pt x="1092" y="124"/>
                  </a:lnTo>
                  <a:lnTo>
                    <a:pt x="1095" y="123"/>
                  </a:lnTo>
                  <a:lnTo>
                    <a:pt x="1100" y="121"/>
                  </a:lnTo>
                  <a:lnTo>
                    <a:pt x="1100" y="121"/>
                  </a:lnTo>
                  <a:lnTo>
                    <a:pt x="1103" y="119"/>
                  </a:lnTo>
                  <a:lnTo>
                    <a:pt x="1105" y="118"/>
                  </a:lnTo>
                  <a:lnTo>
                    <a:pt x="1105" y="118"/>
                  </a:lnTo>
                  <a:lnTo>
                    <a:pt x="1106" y="116"/>
                  </a:lnTo>
                  <a:lnTo>
                    <a:pt x="1108" y="115"/>
                  </a:lnTo>
                  <a:lnTo>
                    <a:pt x="1110" y="113"/>
                  </a:lnTo>
                  <a:lnTo>
                    <a:pt x="1110" y="113"/>
                  </a:lnTo>
                  <a:lnTo>
                    <a:pt x="1111" y="113"/>
                  </a:lnTo>
                  <a:lnTo>
                    <a:pt x="1113" y="113"/>
                  </a:lnTo>
                  <a:lnTo>
                    <a:pt x="1114" y="111"/>
                  </a:lnTo>
                  <a:lnTo>
                    <a:pt x="1114" y="111"/>
                  </a:lnTo>
                  <a:lnTo>
                    <a:pt x="1116" y="108"/>
                  </a:lnTo>
                  <a:lnTo>
                    <a:pt x="1118" y="105"/>
                  </a:lnTo>
                  <a:lnTo>
                    <a:pt x="1118" y="103"/>
                  </a:lnTo>
                  <a:lnTo>
                    <a:pt x="1118" y="102"/>
                  </a:lnTo>
                  <a:lnTo>
                    <a:pt x="1116" y="100"/>
                  </a:lnTo>
                  <a:lnTo>
                    <a:pt x="1114" y="99"/>
                  </a:lnTo>
                  <a:lnTo>
                    <a:pt x="1111" y="97"/>
                  </a:lnTo>
                  <a:lnTo>
                    <a:pt x="1110" y="96"/>
                  </a:lnTo>
                  <a:lnTo>
                    <a:pt x="1108" y="94"/>
                  </a:lnTo>
                  <a:lnTo>
                    <a:pt x="1106" y="92"/>
                  </a:lnTo>
                  <a:lnTo>
                    <a:pt x="1106" y="91"/>
                  </a:lnTo>
                  <a:lnTo>
                    <a:pt x="1106" y="91"/>
                  </a:lnTo>
                  <a:lnTo>
                    <a:pt x="1106" y="89"/>
                  </a:lnTo>
                  <a:lnTo>
                    <a:pt x="1108" y="88"/>
                  </a:lnTo>
                  <a:lnTo>
                    <a:pt x="1108" y="88"/>
                  </a:lnTo>
                  <a:lnTo>
                    <a:pt x="1108" y="86"/>
                  </a:lnTo>
                  <a:lnTo>
                    <a:pt x="1106" y="88"/>
                  </a:lnTo>
                  <a:lnTo>
                    <a:pt x="1106" y="88"/>
                  </a:lnTo>
                  <a:lnTo>
                    <a:pt x="1105" y="88"/>
                  </a:lnTo>
                  <a:lnTo>
                    <a:pt x="1105" y="88"/>
                  </a:lnTo>
                  <a:lnTo>
                    <a:pt x="1103" y="84"/>
                  </a:lnTo>
                  <a:lnTo>
                    <a:pt x="1103" y="84"/>
                  </a:lnTo>
                  <a:lnTo>
                    <a:pt x="1102" y="84"/>
                  </a:lnTo>
                  <a:lnTo>
                    <a:pt x="1103" y="84"/>
                  </a:lnTo>
                  <a:lnTo>
                    <a:pt x="1103" y="83"/>
                  </a:lnTo>
                  <a:lnTo>
                    <a:pt x="1102" y="83"/>
                  </a:lnTo>
                  <a:lnTo>
                    <a:pt x="1100" y="81"/>
                  </a:lnTo>
                  <a:lnTo>
                    <a:pt x="1100" y="81"/>
                  </a:lnTo>
                  <a:lnTo>
                    <a:pt x="1102" y="81"/>
                  </a:lnTo>
                  <a:lnTo>
                    <a:pt x="1103" y="81"/>
                  </a:lnTo>
                  <a:lnTo>
                    <a:pt x="1105" y="80"/>
                  </a:lnTo>
                  <a:lnTo>
                    <a:pt x="1106" y="80"/>
                  </a:lnTo>
                  <a:lnTo>
                    <a:pt x="1108" y="81"/>
                  </a:lnTo>
                  <a:lnTo>
                    <a:pt x="1110" y="81"/>
                  </a:lnTo>
                  <a:lnTo>
                    <a:pt x="1110" y="80"/>
                  </a:lnTo>
                  <a:lnTo>
                    <a:pt x="1113" y="80"/>
                  </a:lnTo>
                  <a:lnTo>
                    <a:pt x="1114" y="78"/>
                  </a:lnTo>
                  <a:lnTo>
                    <a:pt x="1118" y="76"/>
                  </a:lnTo>
                  <a:lnTo>
                    <a:pt x="1118" y="76"/>
                  </a:lnTo>
                  <a:lnTo>
                    <a:pt x="1118" y="75"/>
                  </a:lnTo>
                  <a:lnTo>
                    <a:pt x="1118" y="73"/>
                  </a:lnTo>
                  <a:lnTo>
                    <a:pt x="1116" y="73"/>
                  </a:lnTo>
                  <a:lnTo>
                    <a:pt x="1116" y="72"/>
                  </a:lnTo>
                  <a:lnTo>
                    <a:pt x="1114" y="72"/>
                  </a:lnTo>
                  <a:lnTo>
                    <a:pt x="1111" y="72"/>
                  </a:lnTo>
                  <a:lnTo>
                    <a:pt x="1108" y="72"/>
                  </a:lnTo>
                  <a:lnTo>
                    <a:pt x="1108" y="72"/>
                  </a:lnTo>
                  <a:lnTo>
                    <a:pt x="1111" y="70"/>
                  </a:lnTo>
                  <a:lnTo>
                    <a:pt x="1113" y="69"/>
                  </a:lnTo>
                  <a:lnTo>
                    <a:pt x="1116" y="67"/>
                  </a:lnTo>
                  <a:lnTo>
                    <a:pt x="1116" y="65"/>
                  </a:lnTo>
                  <a:lnTo>
                    <a:pt x="1116" y="65"/>
                  </a:lnTo>
                  <a:lnTo>
                    <a:pt x="1116" y="65"/>
                  </a:lnTo>
                  <a:lnTo>
                    <a:pt x="1111" y="64"/>
                  </a:lnTo>
                  <a:lnTo>
                    <a:pt x="1108" y="62"/>
                  </a:lnTo>
                  <a:lnTo>
                    <a:pt x="1106" y="64"/>
                  </a:lnTo>
                  <a:lnTo>
                    <a:pt x="1105" y="64"/>
                  </a:lnTo>
                  <a:lnTo>
                    <a:pt x="1105" y="64"/>
                  </a:lnTo>
                  <a:lnTo>
                    <a:pt x="1105" y="62"/>
                  </a:lnTo>
                  <a:lnTo>
                    <a:pt x="1105" y="62"/>
                  </a:lnTo>
                  <a:lnTo>
                    <a:pt x="1103" y="61"/>
                  </a:lnTo>
                  <a:lnTo>
                    <a:pt x="1100" y="59"/>
                  </a:lnTo>
                  <a:lnTo>
                    <a:pt x="1098" y="57"/>
                  </a:lnTo>
                  <a:lnTo>
                    <a:pt x="1100" y="57"/>
                  </a:lnTo>
                  <a:lnTo>
                    <a:pt x="1102" y="57"/>
                  </a:lnTo>
                  <a:lnTo>
                    <a:pt x="1103" y="56"/>
                  </a:lnTo>
                  <a:lnTo>
                    <a:pt x="1103" y="54"/>
                  </a:lnTo>
                  <a:lnTo>
                    <a:pt x="1100" y="54"/>
                  </a:lnTo>
                  <a:lnTo>
                    <a:pt x="1098" y="53"/>
                  </a:lnTo>
                  <a:lnTo>
                    <a:pt x="1095" y="54"/>
                  </a:lnTo>
                  <a:lnTo>
                    <a:pt x="1087" y="53"/>
                  </a:lnTo>
                  <a:lnTo>
                    <a:pt x="1086" y="53"/>
                  </a:lnTo>
                  <a:lnTo>
                    <a:pt x="1082" y="53"/>
                  </a:lnTo>
                  <a:lnTo>
                    <a:pt x="1079" y="49"/>
                  </a:lnTo>
                  <a:lnTo>
                    <a:pt x="1078" y="49"/>
                  </a:lnTo>
                  <a:lnTo>
                    <a:pt x="1075" y="49"/>
                  </a:lnTo>
                  <a:lnTo>
                    <a:pt x="1071" y="49"/>
                  </a:lnTo>
                  <a:lnTo>
                    <a:pt x="1070" y="51"/>
                  </a:lnTo>
                  <a:lnTo>
                    <a:pt x="1067" y="51"/>
                  </a:lnTo>
                  <a:lnTo>
                    <a:pt x="1065" y="49"/>
                  </a:lnTo>
                  <a:lnTo>
                    <a:pt x="1063" y="49"/>
                  </a:lnTo>
                  <a:lnTo>
                    <a:pt x="1063" y="49"/>
                  </a:lnTo>
                  <a:lnTo>
                    <a:pt x="1062" y="49"/>
                  </a:lnTo>
                  <a:lnTo>
                    <a:pt x="1063" y="51"/>
                  </a:lnTo>
                  <a:lnTo>
                    <a:pt x="1063" y="51"/>
                  </a:lnTo>
                  <a:lnTo>
                    <a:pt x="1063" y="53"/>
                  </a:lnTo>
                  <a:lnTo>
                    <a:pt x="1063" y="54"/>
                  </a:lnTo>
                  <a:lnTo>
                    <a:pt x="1063" y="56"/>
                  </a:lnTo>
                  <a:lnTo>
                    <a:pt x="1063" y="56"/>
                  </a:lnTo>
                  <a:lnTo>
                    <a:pt x="1063" y="57"/>
                  </a:lnTo>
                  <a:lnTo>
                    <a:pt x="1063" y="57"/>
                  </a:lnTo>
                  <a:lnTo>
                    <a:pt x="1063" y="57"/>
                  </a:lnTo>
                  <a:lnTo>
                    <a:pt x="1063" y="59"/>
                  </a:lnTo>
                  <a:lnTo>
                    <a:pt x="1063" y="59"/>
                  </a:lnTo>
                  <a:lnTo>
                    <a:pt x="1063" y="61"/>
                  </a:lnTo>
                  <a:lnTo>
                    <a:pt x="1063" y="61"/>
                  </a:lnTo>
                  <a:lnTo>
                    <a:pt x="1063" y="62"/>
                  </a:lnTo>
                  <a:lnTo>
                    <a:pt x="1065" y="64"/>
                  </a:lnTo>
                  <a:lnTo>
                    <a:pt x="1065" y="65"/>
                  </a:lnTo>
                  <a:lnTo>
                    <a:pt x="1067" y="65"/>
                  </a:lnTo>
                  <a:lnTo>
                    <a:pt x="1068" y="65"/>
                  </a:lnTo>
                  <a:lnTo>
                    <a:pt x="1071" y="67"/>
                  </a:lnTo>
                  <a:lnTo>
                    <a:pt x="1071" y="67"/>
                  </a:lnTo>
                  <a:lnTo>
                    <a:pt x="1071" y="69"/>
                  </a:lnTo>
                  <a:lnTo>
                    <a:pt x="1071" y="69"/>
                  </a:lnTo>
                  <a:lnTo>
                    <a:pt x="1070" y="70"/>
                  </a:lnTo>
                  <a:lnTo>
                    <a:pt x="1070" y="70"/>
                  </a:lnTo>
                  <a:lnTo>
                    <a:pt x="1068" y="72"/>
                  </a:lnTo>
                  <a:lnTo>
                    <a:pt x="1068" y="72"/>
                  </a:lnTo>
                  <a:lnTo>
                    <a:pt x="1068" y="72"/>
                  </a:lnTo>
                  <a:lnTo>
                    <a:pt x="1071" y="73"/>
                  </a:lnTo>
                  <a:lnTo>
                    <a:pt x="1071" y="73"/>
                  </a:lnTo>
                  <a:lnTo>
                    <a:pt x="1065" y="75"/>
                  </a:lnTo>
                  <a:lnTo>
                    <a:pt x="1065" y="75"/>
                  </a:lnTo>
                  <a:lnTo>
                    <a:pt x="1063" y="73"/>
                  </a:lnTo>
                  <a:lnTo>
                    <a:pt x="1063" y="73"/>
                  </a:lnTo>
                  <a:lnTo>
                    <a:pt x="1063" y="75"/>
                  </a:lnTo>
                  <a:lnTo>
                    <a:pt x="1062" y="75"/>
                  </a:lnTo>
                  <a:lnTo>
                    <a:pt x="1060" y="75"/>
                  </a:lnTo>
                  <a:lnTo>
                    <a:pt x="1060" y="76"/>
                  </a:lnTo>
                  <a:lnTo>
                    <a:pt x="1060" y="76"/>
                  </a:lnTo>
                  <a:lnTo>
                    <a:pt x="1060" y="78"/>
                  </a:lnTo>
                  <a:lnTo>
                    <a:pt x="1060" y="80"/>
                  </a:lnTo>
                  <a:lnTo>
                    <a:pt x="1060" y="81"/>
                  </a:lnTo>
                  <a:lnTo>
                    <a:pt x="1059" y="84"/>
                  </a:lnTo>
                  <a:lnTo>
                    <a:pt x="1057" y="89"/>
                  </a:lnTo>
                  <a:lnTo>
                    <a:pt x="1057" y="91"/>
                  </a:lnTo>
                  <a:lnTo>
                    <a:pt x="1052" y="96"/>
                  </a:lnTo>
                  <a:lnTo>
                    <a:pt x="1051" y="96"/>
                  </a:lnTo>
                  <a:lnTo>
                    <a:pt x="1051" y="97"/>
                  </a:lnTo>
                  <a:lnTo>
                    <a:pt x="1051" y="99"/>
                  </a:lnTo>
                  <a:lnTo>
                    <a:pt x="1049" y="102"/>
                  </a:lnTo>
                  <a:lnTo>
                    <a:pt x="1049" y="102"/>
                  </a:lnTo>
                  <a:lnTo>
                    <a:pt x="1049" y="103"/>
                  </a:lnTo>
                  <a:lnTo>
                    <a:pt x="1047" y="103"/>
                  </a:lnTo>
                  <a:lnTo>
                    <a:pt x="1047" y="103"/>
                  </a:lnTo>
                  <a:lnTo>
                    <a:pt x="1046" y="103"/>
                  </a:lnTo>
                  <a:lnTo>
                    <a:pt x="1044" y="105"/>
                  </a:lnTo>
                  <a:lnTo>
                    <a:pt x="1043" y="107"/>
                  </a:lnTo>
                  <a:lnTo>
                    <a:pt x="1040" y="108"/>
                  </a:lnTo>
                  <a:lnTo>
                    <a:pt x="1040" y="108"/>
                  </a:lnTo>
                  <a:lnTo>
                    <a:pt x="1040" y="108"/>
                  </a:lnTo>
                  <a:lnTo>
                    <a:pt x="1038" y="108"/>
                  </a:lnTo>
                  <a:lnTo>
                    <a:pt x="1038" y="108"/>
                  </a:lnTo>
                  <a:lnTo>
                    <a:pt x="1038" y="105"/>
                  </a:lnTo>
                  <a:lnTo>
                    <a:pt x="1036" y="105"/>
                  </a:lnTo>
                  <a:lnTo>
                    <a:pt x="1030" y="99"/>
                  </a:lnTo>
                  <a:lnTo>
                    <a:pt x="1028" y="96"/>
                  </a:lnTo>
                  <a:lnTo>
                    <a:pt x="1027" y="92"/>
                  </a:lnTo>
                  <a:lnTo>
                    <a:pt x="1027" y="91"/>
                  </a:lnTo>
                  <a:lnTo>
                    <a:pt x="1027" y="88"/>
                  </a:lnTo>
                  <a:lnTo>
                    <a:pt x="1027" y="86"/>
                  </a:lnTo>
                  <a:lnTo>
                    <a:pt x="1027" y="84"/>
                  </a:lnTo>
                  <a:lnTo>
                    <a:pt x="1028" y="84"/>
                  </a:lnTo>
                  <a:lnTo>
                    <a:pt x="1028" y="84"/>
                  </a:lnTo>
                  <a:lnTo>
                    <a:pt x="1028" y="86"/>
                  </a:lnTo>
                  <a:lnTo>
                    <a:pt x="1030" y="86"/>
                  </a:lnTo>
                  <a:lnTo>
                    <a:pt x="1032" y="86"/>
                  </a:lnTo>
                  <a:lnTo>
                    <a:pt x="1032" y="86"/>
                  </a:lnTo>
                  <a:lnTo>
                    <a:pt x="1033" y="84"/>
                  </a:lnTo>
                  <a:lnTo>
                    <a:pt x="1033" y="84"/>
                  </a:lnTo>
                  <a:lnTo>
                    <a:pt x="1033" y="83"/>
                  </a:lnTo>
                  <a:lnTo>
                    <a:pt x="1033" y="83"/>
                  </a:lnTo>
                  <a:lnTo>
                    <a:pt x="1033" y="81"/>
                  </a:lnTo>
                  <a:lnTo>
                    <a:pt x="1033" y="81"/>
                  </a:lnTo>
                  <a:lnTo>
                    <a:pt x="1032" y="78"/>
                  </a:lnTo>
                  <a:lnTo>
                    <a:pt x="1032" y="75"/>
                  </a:lnTo>
                  <a:lnTo>
                    <a:pt x="1030" y="73"/>
                  </a:lnTo>
                  <a:lnTo>
                    <a:pt x="1028" y="70"/>
                  </a:lnTo>
                  <a:lnTo>
                    <a:pt x="1027" y="70"/>
                  </a:lnTo>
                  <a:lnTo>
                    <a:pt x="1022" y="67"/>
                  </a:lnTo>
                  <a:lnTo>
                    <a:pt x="1020" y="65"/>
                  </a:lnTo>
                  <a:lnTo>
                    <a:pt x="1019" y="64"/>
                  </a:lnTo>
                  <a:lnTo>
                    <a:pt x="1017" y="64"/>
                  </a:lnTo>
                  <a:lnTo>
                    <a:pt x="1016" y="64"/>
                  </a:lnTo>
                  <a:lnTo>
                    <a:pt x="1014" y="64"/>
                  </a:lnTo>
                  <a:lnTo>
                    <a:pt x="1014" y="64"/>
                  </a:lnTo>
                  <a:lnTo>
                    <a:pt x="1011" y="67"/>
                  </a:lnTo>
                  <a:lnTo>
                    <a:pt x="1009" y="69"/>
                  </a:lnTo>
                  <a:lnTo>
                    <a:pt x="1009" y="70"/>
                  </a:lnTo>
                  <a:lnTo>
                    <a:pt x="1008" y="73"/>
                  </a:lnTo>
                  <a:lnTo>
                    <a:pt x="1008" y="75"/>
                  </a:lnTo>
                  <a:lnTo>
                    <a:pt x="1006" y="78"/>
                  </a:lnTo>
                  <a:lnTo>
                    <a:pt x="1006" y="78"/>
                  </a:lnTo>
                  <a:lnTo>
                    <a:pt x="1006" y="80"/>
                  </a:lnTo>
                  <a:lnTo>
                    <a:pt x="1006" y="80"/>
                  </a:lnTo>
                  <a:lnTo>
                    <a:pt x="1004" y="83"/>
                  </a:lnTo>
                  <a:lnTo>
                    <a:pt x="1003" y="84"/>
                  </a:lnTo>
                  <a:lnTo>
                    <a:pt x="1003" y="84"/>
                  </a:lnTo>
                  <a:lnTo>
                    <a:pt x="1003" y="84"/>
                  </a:lnTo>
                  <a:lnTo>
                    <a:pt x="1003" y="86"/>
                  </a:lnTo>
                  <a:lnTo>
                    <a:pt x="1001" y="84"/>
                  </a:lnTo>
                  <a:lnTo>
                    <a:pt x="1001" y="84"/>
                  </a:lnTo>
                  <a:lnTo>
                    <a:pt x="1001" y="84"/>
                  </a:lnTo>
                  <a:lnTo>
                    <a:pt x="1000" y="83"/>
                  </a:lnTo>
                  <a:lnTo>
                    <a:pt x="1000" y="83"/>
                  </a:lnTo>
                  <a:lnTo>
                    <a:pt x="998" y="81"/>
                  </a:lnTo>
                  <a:lnTo>
                    <a:pt x="998" y="81"/>
                  </a:lnTo>
                  <a:lnTo>
                    <a:pt x="998" y="78"/>
                  </a:lnTo>
                  <a:lnTo>
                    <a:pt x="998" y="76"/>
                  </a:lnTo>
                  <a:lnTo>
                    <a:pt x="998" y="73"/>
                  </a:lnTo>
                  <a:lnTo>
                    <a:pt x="998" y="73"/>
                  </a:lnTo>
                  <a:lnTo>
                    <a:pt x="998" y="72"/>
                  </a:lnTo>
                  <a:lnTo>
                    <a:pt x="998" y="72"/>
                  </a:lnTo>
                  <a:lnTo>
                    <a:pt x="998" y="70"/>
                  </a:lnTo>
                  <a:lnTo>
                    <a:pt x="995" y="67"/>
                  </a:lnTo>
                  <a:lnTo>
                    <a:pt x="989" y="62"/>
                  </a:lnTo>
                  <a:lnTo>
                    <a:pt x="989" y="62"/>
                  </a:lnTo>
                  <a:lnTo>
                    <a:pt x="990" y="62"/>
                  </a:lnTo>
                  <a:lnTo>
                    <a:pt x="992" y="62"/>
                  </a:lnTo>
                  <a:lnTo>
                    <a:pt x="992" y="62"/>
                  </a:lnTo>
                  <a:lnTo>
                    <a:pt x="992" y="62"/>
                  </a:lnTo>
                  <a:lnTo>
                    <a:pt x="992" y="62"/>
                  </a:lnTo>
                  <a:lnTo>
                    <a:pt x="993" y="64"/>
                  </a:lnTo>
                  <a:lnTo>
                    <a:pt x="995" y="62"/>
                  </a:lnTo>
                  <a:lnTo>
                    <a:pt x="995" y="61"/>
                  </a:lnTo>
                  <a:lnTo>
                    <a:pt x="995" y="61"/>
                  </a:lnTo>
                  <a:lnTo>
                    <a:pt x="997" y="59"/>
                  </a:lnTo>
                  <a:lnTo>
                    <a:pt x="997" y="59"/>
                  </a:lnTo>
                  <a:lnTo>
                    <a:pt x="998" y="59"/>
                  </a:lnTo>
                  <a:lnTo>
                    <a:pt x="1000" y="59"/>
                  </a:lnTo>
                  <a:lnTo>
                    <a:pt x="1000" y="59"/>
                  </a:lnTo>
                  <a:lnTo>
                    <a:pt x="998" y="57"/>
                  </a:lnTo>
                  <a:lnTo>
                    <a:pt x="997" y="57"/>
                  </a:lnTo>
                  <a:lnTo>
                    <a:pt x="995" y="57"/>
                  </a:lnTo>
                  <a:lnTo>
                    <a:pt x="993" y="57"/>
                  </a:lnTo>
                  <a:lnTo>
                    <a:pt x="989" y="57"/>
                  </a:lnTo>
                  <a:lnTo>
                    <a:pt x="987" y="57"/>
                  </a:lnTo>
                  <a:lnTo>
                    <a:pt x="987" y="57"/>
                  </a:lnTo>
                  <a:lnTo>
                    <a:pt x="989" y="56"/>
                  </a:lnTo>
                  <a:lnTo>
                    <a:pt x="990" y="56"/>
                  </a:lnTo>
                  <a:lnTo>
                    <a:pt x="990" y="54"/>
                  </a:lnTo>
                  <a:lnTo>
                    <a:pt x="990" y="54"/>
                  </a:lnTo>
                  <a:lnTo>
                    <a:pt x="987" y="54"/>
                  </a:lnTo>
                  <a:lnTo>
                    <a:pt x="985" y="56"/>
                  </a:lnTo>
                  <a:lnTo>
                    <a:pt x="982" y="57"/>
                  </a:lnTo>
                  <a:lnTo>
                    <a:pt x="981" y="57"/>
                  </a:lnTo>
                  <a:lnTo>
                    <a:pt x="976" y="56"/>
                  </a:lnTo>
                  <a:lnTo>
                    <a:pt x="976" y="54"/>
                  </a:lnTo>
                  <a:lnTo>
                    <a:pt x="976" y="54"/>
                  </a:lnTo>
                  <a:lnTo>
                    <a:pt x="976" y="54"/>
                  </a:lnTo>
                  <a:lnTo>
                    <a:pt x="973" y="54"/>
                  </a:lnTo>
                  <a:lnTo>
                    <a:pt x="971" y="54"/>
                  </a:lnTo>
                  <a:lnTo>
                    <a:pt x="969" y="54"/>
                  </a:lnTo>
                  <a:lnTo>
                    <a:pt x="968" y="54"/>
                  </a:lnTo>
                  <a:lnTo>
                    <a:pt x="968" y="54"/>
                  </a:lnTo>
                  <a:lnTo>
                    <a:pt x="969" y="53"/>
                  </a:lnTo>
                  <a:lnTo>
                    <a:pt x="976" y="49"/>
                  </a:lnTo>
                  <a:lnTo>
                    <a:pt x="979" y="46"/>
                  </a:lnTo>
                  <a:lnTo>
                    <a:pt x="979" y="46"/>
                  </a:lnTo>
                  <a:lnTo>
                    <a:pt x="979" y="45"/>
                  </a:lnTo>
                  <a:lnTo>
                    <a:pt x="977" y="45"/>
                  </a:lnTo>
                  <a:lnTo>
                    <a:pt x="974" y="45"/>
                  </a:lnTo>
                  <a:lnTo>
                    <a:pt x="973" y="45"/>
                  </a:lnTo>
                  <a:lnTo>
                    <a:pt x="973" y="43"/>
                  </a:lnTo>
                  <a:lnTo>
                    <a:pt x="974" y="41"/>
                  </a:lnTo>
                  <a:lnTo>
                    <a:pt x="976" y="41"/>
                  </a:lnTo>
                  <a:lnTo>
                    <a:pt x="976" y="41"/>
                  </a:lnTo>
                  <a:lnTo>
                    <a:pt x="976" y="41"/>
                  </a:lnTo>
                  <a:lnTo>
                    <a:pt x="977" y="43"/>
                  </a:lnTo>
                  <a:lnTo>
                    <a:pt x="979" y="43"/>
                  </a:lnTo>
                  <a:lnTo>
                    <a:pt x="981" y="43"/>
                  </a:lnTo>
                  <a:lnTo>
                    <a:pt x="984" y="43"/>
                  </a:lnTo>
                  <a:lnTo>
                    <a:pt x="985" y="43"/>
                  </a:lnTo>
                  <a:lnTo>
                    <a:pt x="985" y="43"/>
                  </a:lnTo>
                  <a:lnTo>
                    <a:pt x="984" y="41"/>
                  </a:lnTo>
                  <a:lnTo>
                    <a:pt x="982" y="40"/>
                  </a:lnTo>
                  <a:lnTo>
                    <a:pt x="982" y="38"/>
                  </a:lnTo>
                  <a:lnTo>
                    <a:pt x="982" y="38"/>
                  </a:lnTo>
                  <a:lnTo>
                    <a:pt x="981" y="38"/>
                  </a:lnTo>
                  <a:lnTo>
                    <a:pt x="981" y="40"/>
                  </a:lnTo>
                  <a:lnTo>
                    <a:pt x="979" y="40"/>
                  </a:lnTo>
                  <a:lnTo>
                    <a:pt x="979" y="40"/>
                  </a:lnTo>
                  <a:lnTo>
                    <a:pt x="979" y="40"/>
                  </a:lnTo>
                  <a:lnTo>
                    <a:pt x="979" y="38"/>
                  </a:lnTo>
                  <a:lnTo>
                    <a:pt x="979" y="38"/>
                  </a:lnTo>
                  <a:lnTo>
                    <a:pt x="976" y="35"/>
                  </a:lnTo>
                  <a:lnTo>
                    <a:pt x="976" y="32"/>
                  </a:lnTo>
                  <a:lnTo>
                    <a:pt x="974" y="32"/>
                  </a:lnTo>
                  <a:lnTo>
                    <a:pt x="974" y="32"/>
                  </a:lnTo>
                  <a:lnTo>
                    <a:pt x="973" y="30"/>
                  </a:lnTo>
                  <a:lnTo>
                    <a:pt x="971" y="30"/>
                  </a:lnTo>
                  <a:lnTo>
                    <a:pt x="969" y="29"/>
                  </a:lnTo>
                  <a:lnTo>
                    <a:pt x="966" y="27"/>
                  </a:lnTo>
                  <a:lnTo>
                    <a:pt x="966" y="27"/>
                  </a:lnTo>
                  <a:lnTo>
                    <a:pt x="968" y="26"/>
                  </a:lnTo>
                  <a:lnTo>
                    <a:pt x="968" y="26"/>
                  </a:lnTo>
                  <a:lnTo>
                    <a:pt x="968" y="22"/>
                  </a:lnTo>
                  <a:lnTo>
                    <a:pt x="968" y="21"/>
                  </a:lnTo>
                  <a:lnTo>
                    <a:pt x="966" y="18"/>
                  </a:lnTo>
                  <a:lnTo>
                    <a:pt x="966" y="16"/>
                  </a:lnTo>
                  <a:lnTo>
                    <a:pt x="966" y="16"/>
                  </a:lnTo>
                  <a:lnTo>
                    <a:pt x="963" y="13"/>
                  </a:lnTo>
                  <a:lnTo>
                    <a:pt x="961" y="11"/>
                  </a:lnTo>
                  <a:lnTo>
                    <a:pt x="958" y="10"/>
                  </a:lnTo>
                  <a:lnTo>
                    <a:pt x="957" y="8"/>
                  </a:lnTo>
                  <a:lnTo>
                    <a:pt x="957" y="8"/>
                  </a:lnTo>
                  <a:lnTo>
                    <a:pt x="957" y="7"/>
                  </a:lnTo>
                  <a:lnTo>
                    <a:pt x="957" y="7"/>
                  </a:lnTo>
                  <a:lnTo>
                    <a:pt x="955" y="5"/>
                  </a:lnTo>
                  <a:lnTo>
                    <a:pt x="952" y="5"/>
                  </a:lnTo>
                  <a:lnTo>
                    <a:pt x="952" y="5"/>
                  </a:lnTo>
                  <a:lnTo>
                    <a:pt x="949" y="5"/>
                  </a:lnTo>
                  <a:lnTo>
                    <a:pt x="947" y="3"/>
                  </a:lnTo>
                  <a:lnTo>
                    <a:pt x="947" y="2"/>
                  </a:lnTo>
                  <a:lnTo>
                    <a:pt x="946" y="0"/>
                  </a:lnTo>
                  <a:lnTo>
                    <a:pt x="946" y="0"/>
                  </a:lnTo>
                  <a:lnTo>
                    <a:pt x="944" y="0"/>
                  </a:lnTo>
                  <a:lnTo>
                    <a:pt x="942" y="0"/>
                  </a:lnTo>
                  <a:lnTo>
                    <a:pt x="938" y="2"/>
                  </a:lnTo>
                  <a:lnTo>
                    <a:pt x="934" y="5"/>
                  </a:lnTo>
                  <a:lnTo>
                    <a:pt x="933" y="8"/>
                  </a:lnTo>
                  <a:lnTo>
                    <a:pt x="930" y="10"/>
                  </a:lnTo>
                  <a:lnTo>
                    <a:pt x="930" y="10"/>
                  </a:lnTo>
                  <a:lnTo>
                    <a:pt x="930" y="11"/>
                  </a:lnTo>
                  <a:lnTo>
                    <a:pt x="931" y="11"/>
                  </a:lnTo>
                  <a:lnTo>
                    <a:pt x="931" y="11"/>
                  </a:lnTo>
                  <a:lnTo>
                    <a:pt x="934" y="11"/>
                  </a:lnTo>
                  <a:lnTo>
                    <a:pt x="936" y="11"/>
                  </a:lnTo>
                  <a:lnTo>
                    <a:pt x="934" y="13"/>
                  </a:lnTo>
                  <a:lnTo>
                    <a:pt x="933" y="16"/>
                  </a:lnTo>
                  <a:lnTo>
                    <a:pt x="933" y="16"/>
                  </a:lnTo>
                  <a:lnTo>
                    <a:pt x="931" y="16"/>
                  </a:lnTo>
                  <a:lnTo>
                    <a:pt x="930" y="14"/>
                  </a:lnTo>
                  <a:lnTo>
                    <a:pt x="928" y="14"/>
                  </a:lnTo>
                  <a:lnTo>
                    <a:pt x="928" y="14"/>
                  </a:lnTo>
                  <a:lnTo>
                    <a:pt x="926" y="14"/>
                  </a:lnTo>
                  <a:lnTo>
                    <a:pt x="926" y="14"/>
                  </a:lnTo>
                  <a:lnTo>
                    <a:pt x="925" y="16"/>
                  </a:lnTo>
                  <a:lnTo>
                    <a:pt x="923" y="18"/>
                  </a:lnTo>
                  <a:lnTo>
                    <a:pt x="922" y="18"/>
                  </a:lnTo>
                  <a:lnTo>
                    <a:pt x="922" y="19"/>
                  </a:lnTo>
                  <a:lnTo>
                    <a:pt x="922" y="19"/>
                  </a:lnTo>
                  <a:lnTo>
                    <a:pt x="922" y="21"/>
                  </a:lnTo>
                  <a:lnTo>
                    <a:pt x="922" y="21"/>
                  </a:lnTo>
                  <a:lnTo>
                    <a:pt x="922" y="22"/>
                  </a:lnTo>
                  <a:lnTo>
                    <a:pt x="922" y="24"/>
                  </a:lnTo>
                  <a:lnTo>
                    <a:pt x="920" y="26"/>
                  </a:lnTo>
                  <a:lnTo>
                    <a:pt x="920" y="27"/>
                  </a:lnTo>
                  <a:lnTo>
                    <a:pt x="923" y="30"/>
                  </a:lnTo>
                  <a:lnTo>
                    <a:pt x="925" y="32"/>
                  </a:lnTo>
                  <a:lnTo>
                    <a:pt x="925" y="32"/>
                  </a:lnTo>
                  <a:lnTo>
                    <a:pt x="930" y="30"/>
                  </a:lnTo>
                  <a:lnTo>
                    <a:pt x="930" y="30"/>
                  </a:lnTo>
                  <a:lnTo>
                    <a:pt x="928" y="32"/>
                  </a:lnTo>
                  <a:lnTo>
                    <a:pt x="928" y="34"/>
                  </a:lnTo>
                  <a:lnTo>
                    <a:pt x="930" y="34"/>
                  </a:lnTo>
                  <a:lnTo>
                    <a:pt x="926" y="34"/>
                  </a:lnTo>
                  <a:lnTo>
                    <a:pt x="926" y="34"/>
                  </a:lnTo>
                  <a:lnTo>
                    <a:pt x="925" y="34"/>
                  </a:lnTo>
                  <a:lnTo>
                    <a:pt x="923" y="35"/>
                  </a:lnTo>
                  <a:lnTo>
                    <a:pt x="923" y="35"/>
                  </a:lnTo>
                  <a:lnTo>
                    <a:pt x="920" y="38"/>
                  </a:lnTo>
                  <a:lnTo>
                    <a:pt x="920" y="41"/>
                  </a:lnTo>
                  <a:lnTo>
                    <a:pt x="920" y="41"/>
                  </a:lnTo>
                  <a:lnTo>
                    <a:pt x="922" y="43"/>
                  </a:lnTo>
                  <a:lnTo>
                    <a:pt x="925" y="46"/>
                  </a:lnTo>
                  <a:lnTo>
                    <a:pt x="925" y="48"/>
                  </a:lnTo>
                  <a:lnTo>
                    <a:pt x="926" y="49"/>
                  </a:lnTo>
                  <a:lnTo>
                    <a:pt x="926" y="51"/>
                  </a:lnTo>
                  <a:lnTo>
                    <a:pt x="928" y="51"/>
                  </a:lnTo>
                  <a:lnTo>
                    <a:pt x="930" y="51"/>
                  </a:lnTo>
                  <a:lnTo>
                    <a:pt x="931" y="51"/>
                  </a:lnTo>
                  <a:lnTo>
                    <a:pt x="933" y="53"/>
                  </a:lnTo>
                  <a:lnTo>
                    <a:pt x="934" y="53"/>
                  </a:lnTo>
                  <a:lnTo>
                    <a:pt x="938" y="54"/>
                  </a:lnTo>
                  <a:lnTo>
                    <a:pt x="942" y="56"/>
                  </a:lnTo>
                  <a:lnTo>
                    <a:pt x="944" y="56"/>
                  </a:lnTo>
                  <a:lnTo>
                    <a:pt x="944" y="54"/>
                  </a:lnTo>
                  <a:lnTo>
                    <a:pt x="944" y="54"/>
                  </a:lnTo>
                  <a:lnTo>
                    <a:pt x="946" y="54"/>
                  </a:lnTo>
                  <a:lnTo>
                    <a:pt x="947" y="56"/>
                  </a:lnTo>
                  <a:lnTo>
                    <a:pt x="949" y="57"/>
                  </a:lnTo>
                  <a:lnTo>
                    <a:pt x="949" y="59"/>
                  </a:lnTo>
                  <a:lnTo>
                    <a:pt x="950" y="59"/>
                  </a:lnTo>
                  <a:lnTo>
                    <a:pt x="952" y="59"/>
                  </a:lnTo>
                  <a:lnTo>
                    <a:pt x="954" y="59"/>
                  </a:lnTo>
                  <a:lnTo>
                    <a:pt x="955" y="59"/>
                  </a:lnTo>
                  <a:lnTo>
                    <a:pt x="957" y="57"/>
                  </a:lnTo>
                  <a:lnTo>
                    <a:pt x="958" y="57"/>
                  </a:lnTo>
                  <a:lnTo>
                    <a:pt x="960" y="59"/>
                  </a:lnTo>
                  <a:lnTo>
                    <a:pt x="960" y="59"/>
                  </a:lnTo>
                  <a:lnTo>
                    <a:pt x="960" y="61"/>
                  </a:lnTo>
                  <a:lnTo>
                    <a:pt x="960" y="61"/>
                  </a:lnTo>
                  <a:lnTo>
                    <a:pt x="961" y="61"/>
                  </a:lnTo>
                  <a:lnTo>
                    <a:pt x="960" y="61"/>
                  </a:lnTo>
                  <a:lnTo>
                    <a:pt x="958" y="62"/>
                  </a:lnTo>
                  <a:lnTo>
                    <a:pt x="957" y="64"/>
                  </a:lnTo>
                  <a:lnTo>
                    <a:pt x="955" y="64"/>
                  </a:lnTo>
                  <a:lnTo>
                    <a:pt x="957" y="62"/>
                  </a:lnTo>
                  <a:lnTo>
                    <a:pt x="958" y="61"/>
                  </a:lnTo>
                  <a:lnTo>
                    <a:pt x="958" y="59"/>
                  </a:lnTo>
                  <a:lnTo>
                    <a:pt x="955" y="61"/>
                  </a:lnTo>
                  <a:lnTo>
                    <a:pt x="952" y="61"/>
                  </a:lnTo>
                  <a:lnTo>
                    <a:pt x="950" y="62"/>
                  </a:lnTo>
                  <a:lnTo>
                    <a:pt x="950" y="62"/>
                  </a:lnTo>
                  <a:lnTo>
                    <a:pt x="950" y="64"/>
                  </a:lnTo>
                  <a:lnTo>
                    <a:pt x="950" y="65"/>
                  </a:lnTo>
                  <a:lnTo>
                    <a:pt x="950" y="65"/>
                  </a:lnTo>
                  <a:lnTo>
                    <a:pt x="952" y="65"/>
                  </a:lnTo>
                  <a:lnTo>
                    <a:pt x="952" y="67"/>
                  </a:lnTo>
                  <a:lnTo>
                    <a:pt x="950" y="69"/>
                  </a:lnTo>
                  <a:lnTo>
                    <a:pt x="947" y="70"/>
                  </a:lnTo>
                  <a:lnTo>
                    <a:pt x="946" y="72"/>
                  </a:lnTo>
                  <a:lnTo>
                    <a:pt x="946" y="73"/>
                  </a:lnTo>
                  <a:lnTo>
                    <a:pt x="946" y="73"/>
                  </a:lnTo>
                  <a:lnTo>
                    <a:pt x="947" y="75"/>
                  </a:lnTo>
                  <a:lnTo>
                    <a:pt x="950" y="75"/>
                  </a:lnTo>
                  <a:lnTo>
                    <a:pt x="952" y="73"/>
                  </a:lnTo>
                  <a:lnTo>
                    <a:pt x="954" y="73"/>
                  </a:lnTo>
                  <a:lnTo>
                    <a:pt x="954" y="72"/>
                  </a:lnTo>
                  <a:lnTo>
                    <a:pt x="955" y="70"/>
                  </a:lnTo>
                  <a:lnTo>
                    <a:pt x="955" y="69"/>
                  </a:lnTo>
                  <a:lnTo>
                    <a:pt x="955" y="69"/>
                  </a:lnTo>
                  <a:lnTo>
                    <a:pt x="955" y="69"/>
                  </a:lnTo>
                  <a:lnTo>
                    <a:pt x="957" y="70"/>
                  </a:lnTo>
                  <a:lnTo>
                    <a:pt x="957" y="70"/>
                  </a:lnTo>
                  <a:lnTo>
                    <a:pt x="958" y="72"/>
                  </a:lnTo>
                  <a:lnTo>
                    <a:pt x="958" y="73"/>
                  </a:lnTo>
                  <a:lnTo>
                    <a:pt x="958" y="73"/>
                  </a:lnTo>
                  <a:lnTo>
                    <a:pt x="958" y="76"/>
                  </a:lnTo>
                  <a:lnTo>
                    <a:pt x="958" y="76"/>
                  </a:lnTo>
                  <a:lnTo>
                    <a:pt x="958" y="78"/>
                  </a:lnTo>
                  <a:lnTo>
                    <a:pt x="960" y="78"/>
                  </a:lnTo>
                  <a:lnTo>
                    <a:pt x="960" y="78"/>
                  </a:lnTo>
                  <a:lnTo>
                    <a:pt x="958" y="80"/>
                  </a:lnTo>
                  <a:lnTo>
                    <a:pt x="955" y="81"/>
                  </a:lnTo>
                  <a:lnTo>
                    <a:pt x="952" y="83"/>
                  </a:lnTo>
                  <a:lnTo>
                    <a:pt x="950" y="84"/>
                  </a:lnTo>
                  <a:lnTo>
                    <a:pt x="949" y="86"/>
                  </a:lnTo>
                  <a:lnTo>
                    <a:pt x="947" y="88"/>
                  </a:lnTo>
                  <a:lnTo>
                    <a:pt x="944" y="89"/>
                  </a:lnTo>
                  <a:lnTo>
                    <a:pt x="942" y="91"/>
                  </a:lnTo>
                  <a:lnTo>
                    <a:pt x="941" y="89"/>
                  </a:lnTo>
                  <a:lnTo>
                    <a:pt x="939" y="89"/>
                  </a:lnTo>
                  <a:lnTo>
                    <a:pt x="938" y="89"/>
                  </a:lnTo>
                  <a:lnTo>
                    <a:pt x="936" y="89"/>
                  </a:lnTo>
                  <a:lnTo>
                    <a:pt x="934" y="91"/>
                  </a:lnTo>
                  <a:lnTo>
                    <a:pt x="934" y="91"/>
                  </a:lnTo>
                  <a:lnTo>
                    <a:pt x="933" y="97"/>
                  </a:lnTo>
                  <a:lnTo>
                    <a:pt x="933" y="97"/>
                  </a:lnTo>
                  <a:lnTo>
                    <a:pt x="934" y="100"/>
                  </a:lnTo>
                  <a:lnTo>
                    <a:pt x="936" y="102"/>
                  </a:lnTo>
                  <a:lnTo>
                    <a:pt x="936" y="105"/>
                  </a:lnTo>
                  <a:lnTo>
                    <a:pt x="938" y="107"/>
                  </a:lnTo>
                  <a:lnTo>
                    <a:pt x="936" y="110"/>
                  </a:lnTo>
                  <a:lnTo>
                    <a:pt x="936" y="113"/>
                  </a:lnTo>
                  <a:lnTo>
                    <a:pt x="936" y="113"/>
                  </a:lnTo>
                  <a:lnTo>
                    <a:pt x="934" y="115"/>
                  </a:lnTo>
                  <a:lnTo>
                    <a:pt x="933" y="115"/>
                  </a:lnTo>
                  <a:lnTo>
                    <a:pt x="928" y="113"/>
                  </a:lnTo>
                  <a:lnTo>
                    <a:pt x="928" y="115"/>
                  </a:lnTo>
                  <a:lnTo>
                    <a:pt x="926" y="115"/>
                  </a:lnTo>
                  <a:lnTo>
                    <a:pt x="928" y="116"/>
                  </a:lnTo>
                  <a:lnTo>
                    <a:pt x="931" y="118"/>
                  </a:lnTo>
                  <a:lnTo>
                    <a:pt x="931" y="119"/>
                  </a:lnTo>
                  <a:lnTo>
                    <a:pt x="931" y="121"/>
                  </a:lnTo>
                  <a:lnTo>
                    <a:pt x="930" y="121"/>
                  </a:lnTo>
                  <a:lnTo>
                    <a:pt x="930" y="119"/>
                  </a:lnTo>
                  <a:lnTo>
                    <a:pt x="930" y="118"/>
                  </a:lnTo>
                  <a:lnTo>
                    <a:pt x="923" y="113"/>
                  </a:lnTo>
                  <a:lnTo>
                    <a:pt x="922" y="111"/>
                  </a:lnTo>
                  <a:lnTo>
                    <a:pt x="922" y="111"/>
                  </a:lnTo>
                  <a:lnTo>
                    <a:pt x="923" y="111"/>
                  </a:lnTo>
                  <a:lnTo>
                    <a:pt x="923" y="111"/>
                  </a:lnTo>
                  <a:lnTo>
                    <a:pt x="925" y="113"/>
                  </a:lnTo>
                  <a:lnTo>
                    <a:pt x="926" y="113"/>
                  </a:lnTo>
                  <a:lnTo>
                    <a:pt x="928" y="113"/>
                  </a:lnTo>
                  <a:lnTo>
                    <a:pt x="928" y="113"/>
                  </a:lnTo>
                  <a:lnTo>
                    <a:pt x="930" y="113"/>
                  </a:lnTo>
                  <a:lnTo>
                    <a:pt x="931" y="113"/>
                  </a:lnTo>
                  <a:lnTo>
                    <a:pt x="933" y="113"/>
                  </a:lnTo>
                  <a:lnTo>
                    <a:pt x="933" y="113"/>
                  </a:lnTo>
                  <a:lnTo>
                    <a:pt x="934" y="113"/>
                  </a:lnTo>
                  <a:lnTo>
                    <a:pt x="934" y="113"/>
                  </a:lnTo>
                  <a:lnTo>
                    <a:pt x="934" y="113"/>
                  </a:lnTo>
                  <a:lnTo>
                    <a:pt x="936" y="111"/>
                  </a:lnTo>
                  <a:lnTo>
                    <a:pt x="936" y="110"/>
                  </a:lnTo>
                  <a:lnTo>
                    <a:pt x="936" y="110"/>
                  </a:lnTo>
                  <a:lnTo>
                    <a:pt x="934" y="108"/>
                  </a:lnTo>
                  <a:lnTo>
                    <a:pt x="933" y="108"/>
                  </a:lnTo>
                  <a:lnTo>
                    <a:pt x="933" y="108"/>
                  </a:lnTo>
                  <a:lnTo>
                    <a:pt x="931" y="108"/>
                  </a:lnTo>
                  <a:lnTo>
                    <a:pt x="931" y="108"/>
                  </a:lnTo>
                  <a:lnTo>
                    <a:pt x="931" y="107"/>
                  </a:lnTo>
                  <a:lnTo>
                    <a:pt x="931" y="107"/>
                  </a:lnTo>
                  <a:lnTo>
                    <a:pt x="930" y="107"/>
                  </a:lnTo>
                  <a:lnTo>
                    <a:pt x="928" y="107"/>
                  </a:lnTo>
                  <a:lnTo>
                    <a:pt x="926" y="107"/>
                  </a:lnTo>
                  <a:lnTo>
                    <a:pt x="925" y="107"/>
                  </a:lnTo>
                  <a:lnTo>
                    <a:pt x="925" y="105"/>
                  </a:lnTo>
                  <a:lnTo>
                    <a:pt x="925" y="103"/>
                  </a:lnTo>
                  <a:lnTo>
                    <a:pt x="923" y="102"/>
                  </a:lnTo>
                  <a:lnTo>
                    <a:pt x="923" y="100"/>
                  </a:lnTo>
                  <a:lnTo>
                    <a:pt x="925" y="99"/>
                  </a:lnTo>
                  <a:lnTo>
                    <a:pt x="925" y="97"/>
                  </a:lnTo>
                  <a:lnTo>
                    <a:pt x="925" y="94"/>
                  </a:lnTo>
                  <a:lnTo>
                    <a:pt x="928" y="88"/>
                  </a:lnTo>
                  <a:lnTo>
                    <a:pt x="928" y="86"/>
                  </a:lnTo>
                  <a:lnTo>
                    <a:pt x="926" y="86"/>
                  </a:lnTo>
                  <a:lnTo>
                    <a:pt x="922" y="88"/>
                  </a:lnTo>
                  <a:lnTo>
                    <a:pt x="922" y="88"/>
                  </a:lnTo>
                  <a:lnTo>
                    <a:pt x="922" y="89"/>
                  </a:lnTo>
                  <a:lnTo>
                    <a:pt x="920" y="89"/>
                  </a:lnTo>
                  <a:lnTo>
                    <a:pt x="920" y="91"/>
                  </a:lnTo>
                  <a:lnTo>
                    <a:pt x="919" y="91"/>
                  </a:lnTo>
                  <a:lnTo>
                    <a:pt x="919" y="89"/>
                  </a:lnTo>
                  <a:lnTo>
                    <a:pt x="922" y="86"/>
                  </a:lnTo>
                  <a:lnTo>
                    <a:pt x="922" y="84"/>
                  </a:lnTo>
                  <a:lnTo>
                    <a:pt x="922" y="84"/>
                  </a:lnTo>
                  <a:lnTo>
                    <a:pt x="920" y="86"/>
                  </a:lnTo>
                  <a:lnTo>
                    <a:pt x="915" y="86"/>
                  </a:lnTo>
                  <a:lnTo>
                    <a:pt x="915" y="86"/>
                  </a:lnTo>
                  <a:lnTo>
                    <a:pt x="914" y="84"/>
                  </a:lnTo>
                  <a:lnTo>
                    <a:pt x="914" y="83"/>
                  </a:lnTo>
                  <a:lnTo>
                    <a:pt x="912" y="81"/>
                  </a:lnTo>
                  <a:lnTo>
                    <a:pt x="911" y="81"/>
                  </a:lnTo>
                  <a:lnTo>
                    <a:pt x="909" y="80"/>
                  </a:lnTo>
                  <a:lnTo>
                    <a:pt x="909" y="80"/>
                  </a:lnTo>
                  <a:lnTo>
                    <a:pt x="907" y="81"/>
                  </a:lnTo>
                  <a:lnTo>
                    <a:pt x="907" y="81"/>
                  </a:lnTo>
                  <a:lnTo>
                    <a:pt x="904" y="80"/>
                  </a:lnTo>
                  <a:lnTo>
                    <a:pt x="903" y="80"/>
                  </a:lnTo>
                  <a:lnTo>
                    <a:pt x="903" y="80"/>
                  </a:lnTo>
                  <a:lnTo>
                    <a:pt x="903" y="81"/>
                  </a:lnTo>
                  <a:lnTo>
                    <a:pt x="904" y="83"/>
                  </a:lnTo>
                  <a:lnTo>
                    <a:pt x="901" y="83"/>
                  </a:lnTo>
                  <a:lnTo>
                    <a:pt x="899" y="84"/>
                  </a:lnTo>
                  <a:lnTo>
                    <a:pt x="896" y="83"/>
                  </a:lnTo>
                  <a:lnTo>
                    <a:pt x="895" y="83"/>
                  </a:lnTo>
                  <a:lnTo>
                    <a:pt x="895" y="83"/>
                  </a:lnTo>
                  <a:lnTo>
                    <a:pt x="893" y="83"/>
                  </a:lnTo>
                  <a:lnTo>
                    <a:pt x="895" y="84"/>
                  </a:lnTo>
                  <a:lnTo>
                    <a:pt x="896" y="86"/>
                  </a:lnTo>
                  <a:lnTo>
                    <a:pt x="896" y="86"/>
                  </a:lnTo>
                  <a:lnTo>
                    <a:pt x="898" y="88"/>
                  </a:lnTo>
                  <a:lnTo>
                    <a:pt x="898" y="89"/>
                  </a:lnTo>
                  <a:lnTo>
                    <a:pt x="896" y="88"/>
                  </a:lnTo>
                  <a:lnTo>
                    <a:pt x="896" y="89"/>
                  </a:lnTo>
                  <a:lnTo>
                    <a:pt x="896" y="89"/>
                  </a:lnTo>
                  <a:lnTo>
                    <a:pt x="899" y="92"/>
                  </a:lnTo>
                  <a:lnTo>
                    <a:pt x="901" y="94"/>
                  </a:lnTo>
                  <a:lnTo>
                    <a:pt x="903" y="92"/>
                  </a:lnTo>
                  <a:lnTo>
                    <a:pt x="906" y="91"/>
                  </a:lnTo>
                  <a:lnTo>
                    <a:pt x="907" y="92"/>
                  </a:lnTo>
                  <a:lnTo>
                    <a:pt x="911" y="94"/>
                  </a:lnTo>
                  <a:lnTo>
                    <a:pt x="912" y="94"/>
                  </a:lnTo>
                  <a:lnTo>
                    <a:pt x="912" y="96"/>
                  </a:lnTo>
                  <a:lnTo>
                    <a:pt x="914" y="96"/>
                  </a:lnTo>
                  <a:lnTo>
                    <a:pt x="912" y="97"/>
                  </a:lnTo>
                  <a:lnTo>
                    <a:pt x="912" y="97"/>
                  </a:lnTo>
                  <a:lnTo>
                    <a:pt x="912" y="97"/>
                  </a:lnTo>
                  <a:lnTo>
                    <a:pt x="912" y="99"/>
                  </a:lnTo>
                  <a:lnTo>
                    <a:pt x="909" y="99"/>
                  </a:lnTo>
                  <a:lnTo>
                    <a:pt x="907" y="99"/>
                  </a:lnTo>
                  <a:lnTo>
                    <a:pt x="903" y="97"/>
                  </a:lnTo>
                  <a:lnTo>
                    <a:pt x="903" y="97"/>
                  </a:lnTo>
                  <a:lnTo>
                    <a:pt x="901" y="96"/>
                  </a:lnTo>
                  <a:lnTo>
                    <a:pt x="896" y="91"/>
                  </a:lnTo>
                  <a:lnTo>
                    <a:pt x="895" y="91"/>
                  </a:lnTo>
                  <a:lnTo>
                    <a:pt x="895" y="89"/>
                  </a:lnTo>
                  <a:lnTo>
                    <a:pt x="893" y="89"/>
                  </a:lnTo>
                  <a:lnTo>
                    <a:pt x="893" y="91"/>
                  </a:lnTo>
                  <a:lnTo>
                    <a:pt x="893" y="91"/>
                  </a:lnTo>
                  <a:lnTo>
                    <a:pt x="893" y="92"/>
                  </a:lnTo>
                  <a:lnTo>
                    <a:pt x="895" y="92"/>
                  </a:lnTo>
                  <a:lnTo>
                    <a:pt x="896" y="94"/>
                  </a:lnTo>
                  <a:lnTo>
                    <a:pt x="896" y="96"/>
                  </a:lnTo>
                  <a:lnTo>
                    <a:pt x="896" y="96"/>
                  </a:lnTo>
                  <a:lnTo>
                    <a:pt x="896" y="96"/>
                  </a:lnTo>
                  <a:lnTo>
                    <a:pt x="893" y="96"/>
                  </a:lnTo>
                  <a:lnTo>
                    <a:pt x="891" y="97"/>
                  </a:lnTo>
                  <a:lnTo>
                    <a:pt x="890" y="97"/>
                  </a:lnTo>
                  <a:lnTo>
                    <a:pt x="888" y="97"/>
                  </a:lnTo>
                  <a:lnTo>
                    <a:pt x="887" y="97"/>
                  </a:lnTo>
                  <a:lnTo>
                    <a:pt x="885" y="97"/>
                  </a:lnTo>
                  <a:lnTo>
                    <a:pt x="883" y="96"/>
                  </a:lnTo>
                  <a:lnTo>
                    <a:pt x="879" y="96"/>
                  </a:lnTo>
                  <a:lnTo>
                    <a:pt x="874" y="94"/>
                  </a:lnTo>
                  <a:lnTo>
                    <a:pt x="871" y="94"/>
                  </a:lnTo>
                  <a:lnTo>
                    <a:pt x="869" y="96"/>
                  </a:lnTo>
                  <a:lnTo>
                    <a:pt x="868" y="96"/>
                  </a:lnTo>
                  <a:lnTo>
                    <a:pt x="866" y="96"/>
                  </a:lnTo>
                  <a:lnTo>
                    <a:pt x="866" y="96"/>
                  </a:lnTo>
                  <a:lnTo>
                    <a:pt x="863" y="96"/>
                  </a:lnTo>
                  <a:lnTo>
                    <a:pt x="863" y="96"/>
                  </a:lnTo>
                  <a:lnTo>
                    <a:pt x="856" y="97"/>
                  </a:lnTo>
                  <a:lnTo>
                    <a:pt x="855" y="97"/>
                  </a:lnTo>
                  <a:lnTo>
                    <a:pt x="852" y="97"/>
                  </a:lnTo>
                  <a:lnTo>
                    <a:pt x="850" y="97"/>
                  </a:lnTo>
                  <a:lnTo>
                    <a:pt x="848" y="97"/>
                  </a:lnTo>
                  <a:lnTo>
                    <a:pt x="847" y="97"/>
                  </a:lnTo>
                  <a:lnTo>
                    <a:pt x="845" y="96"/>
                  </a:lnTo>
                  <a:lnTo>
                    <a:pt x="842" y="96"/>
                  </a:lnTo>
                  <a:lnTo>
                    <a:pt x="840" y="94"/>
                  </a:lnTo>
                  <a:lnTo>
                    <a:pt x="837" y="92"/>
                  </a:lnTo>
                  <a:lnTo>
                    <a:pt x="834" y="89"/>
                  </a:lnTo>
                  <a:lnTo>
                    <a:pt x="831" y="89"/>
                  </a:lnTo>
                  <a:lnTo>
                    <a:pt x="829" y="89"/>
                  </a:lnTo>
                  <a:lnTo>
                    <a:pt x="826" y="91"/>
                  </a:lnTo>
                  <a:lnTo>
                    <a:pt x="823" y="91"/>
                  </a:lnTo>
                  <a:lnTo>
                    <a:pt x="820" y="91"/>
                  </a:lnTo>
                  <a:lnTo>
                    <a:pt x="818" y="89"/>
                  </a:lnTo>
                  <a:lnTo>
                    <a:pt x="817" y="89"/>
                  </a:lnTo>
                  <a:lnTo>
                    <a:pt x="817" y="88"/>
                  </a:lnTo>
                  <a:lnTo>
                    <a:pt x="817" y="86"/>
                  </a:lnTo>
                  <a:lnTo>
                    <a:pt x="817" y="86"/>
                  </a:lnTo>
                  <a:lnTo>
                    <a:pt x="815" y="86"/>
                  </a:lnTo>
                  <a:lnTo>
                    <a:pt x="813" y="86"/>
                  </a:lnTo>
                  <a:lnTo>
                    <a:pt x="813" y="86"/>
                  </a:lnTo>
                  <a:lnTo>
                    <a:pt x="813" y="84"/>
                  </a:lnTo>
                  <a:lnTo>
                    <a:pt x="812" y="84"/>
                  </a:lnTo>
                  <a:lnTo>
                    <a:pt x="812" y="84"/>
                  </a:lnTo>
                  <a:lnTo>
                    <a:pt x="812" y="84"/>
                  </a:lnTo>
                  <a:lnTo>
                    <a:pt x="810" y="84"/>
                  </a:lnTo>
                  <a:lnTo>
                    <a:pt x="809" y="84"/>
                  </a:lnTo>
                  <a:lnTo>
                    <a:pt x="807" y="81"/>
                  </a:lnTo>
                  <a:lnTo>
                    <a:pt x="807" y="81"/>
                  </a:lnTo>
                  <a:lnTo>
                    <a:pt x="805" y="78"/>
                  </a:lnTo>
                  <a:lnTo>
                    <a:pt x="805" y="75"/>
                  </a:lnTo>
                  <a:lnTo>
                    <a:pt x="804" y="73"/>
                  </a:lnTo>
                  <a:lnTo>
                    <a:pt x="804" y="73"/>
                  </a:lnTo>
                  <a:lnTo>
                    <a:pt x="802" y="72"/>
                  </a:lnTo>
                  <a:lnTo>
                    <a:pt x="799" y="72"/>
                  </a:lnTo>
                  <a:lnTo>
                    <a:pt x="798" y="70"/>
                  </a:lnTo>
                  <a:lnTo>
                    <a:pt x="794" y="72"/>
                  </a:lnTo>
                  <a:lnTo>
                    <a:pt x="790" y="73"/>
                  </a:lnTo>
                  <a:lnTo>
                    <a:pt x="788" y="73"/>
                  </a:lnTo>
                  <a:lnTo>
                    <a:pt x="780" y="76"/>
                  </a:lnTo>
                  <a:lnTo>
                    <a:pt x="777" y="76"/>
                  </a:lnTo>
                  <a:lnTo>
                    <a:pt x="769" y="78"/>
                  </a:lnTo>
                  <a:lnTo>
                    <a:pt x="769" y="78"/>
                  </a:lnTo>
                  <a:lnTo>
                    <a:pt x="766" y="83"/>
                  </a:lnTo>
                  <a:lnTo>
                    <a:pt x="764" y="84"/>
                  </a:lnTo>
                  <a:lnTo>
                    <a:pt x="764" y="84"/>
                  </a:lnTo>
                  <a:lnTo>
                    <a:pt x="769" y="88"/>
                  </a:lnTo>
                  <a:lnTo>
                    <a:pt x="769" y="88"/>
                  </a:lnTo>
                  <a:lnTo>
                    <a:pt x="770" y="88"/>
                  </a:lnTo>
                  <a:lnTo>
                    <a:pt x="772" y="88"/>
                  </a:lnTo>
                  <a:lnTo>
                    <a:pt x="774" y="88"/>
                  </a:lnTo>
                  <a:lnTo>
                    <a:pt x="777" y="88"/>
                  </a:lnTo>
                  <a:lnTo>
                    <a:pt x="777" y="86"/>
                  </a:lnTo>
                  <a:lnTo>
                    <a:pt x="777" y="86"/>
                  </a:lnTo>
                  <a:lnTo>
                    <a:pt x="777" y="84"/>
                  </a:lnTo>
                  <a:lnTo>
                    <a:pt x="778" y="84"/>
                  </a:lnTo>
                  <a:lnTo>
                    <a:pt x="780" y="84"/>
                  </a:lnTo>
                  <a:lnTo>
                    <a:pt x="782" y="84"/>
                  </a:lnTo>
                  <a:lnTo>
                    <a:pt x="785" y="84"/>
                  </a:lnTo>
                  <a:lnTo>
                    <a:pt x="786" y="83"/>
                  </a:lnTo>
                  <a:lnTo>
                    <a:pt x="786" y="83"/>
                  </a:lnTo>
                  <a:lnTo>
                    <a:pt x="788" y="83"/>
                  </a:lnTo>
                  <a:lnTo>
                    <a:pt x="790" y="83"/>
                  </a:lnTo>
                  <a:lnTo>
                    <a:pt x="791" y="83"/>
                  </a:lnTo>
                  <a:lnTo>
                    <a:pt x="791" y="83"/>
                  </a:lnTo>
                  <a:lnTo>
                    <a:pt x="793" y="81"/>
                  </a:lnTo>
                  <a:lnTo>
                    <a:pt x="793" y="80"/>
                  </a:lnTo>
                  <a:lnTo>
                    <a:pt x="796" y="78"/>
                  </a:lnTo>
                  <a:lnTo>
                    <a:pt x="799" y="78"/>
                  </a:lnTo>
                  <a:lnTo>
                    <a:pt x="801" y="76"/>
                  </a:lnTo>
                  <a:lnTo>
                    <a:pt x="802" y="78"/>
                  </a:lnTo>
                  <a:lnTo>
                    <a:pt x="802" y="78"/>
                  </a:lnTo>
                  <a:lnTo>
                    <a:pt x="802" y="80"/>
                  </a:lnTo>
                  <a:lnTo>
                    <a:pt x="801" y="81"/>
                  </a:lnTo>
                  <a:lnTo>
                    <a:pt x="801" y="81"/>
                  </a:lnTo>
                  <a:lnTo>
                    <a:pt x="799" y="83"/>
                  </a:lnTo>
                  <a:lnTo>
                    <a:pt x="798" y="83"/>
                  </a:lnTo>
                  <a:lnTo>
                    <a:pt x="796" y="83"/>
                  </a:lnTo>
                  <a:lnTo>
                    <a:pt x="794" y="84"/>
                  </a:lnTo>
                  <a:lnTo>
                    <a:pt x="794" y="84"/>
                  </a:lnTo>
                  <a:lnTo>
                    <a:pt x="794" y="86"/>
                  </a:lnTo>
                  <a:lnTo>
                    <a:pt x="793" y="86"/>
                  </a:lnTo>
                  <a:lnTo>
                    <a:pt x="793" y="86"/>
                  </a:lnTo>
                  <a:lnTo>
                    <a:pt x="791" y="86"/>
                  </a:lnTo>
                  <a:lnTo>
                    <a:pt x="790" y="86"/>
                  </a:lnTo>
                  <a:lnTo>
                    <a:pt x="790" y="88"/>
                  </a:lnTo>
                  <a:lnTo>
                    <a:pt x="788" y="88"/>
                  </a:lnTo>
                  <a:lnTo>
                    <a:pt x="788" y="89"/>
                  </a:lnTo>
                  <a:lnTo>
                    <a:pt x="786" y="89"/>
                  </a:lnTo>
                  <a:lnTo>
                    <a:pt x="785" y="89"/>
                  </a:lnTo>
                  <a:lnTo>
                    <a:pt x="783" y="89"/>
                  </a:lnTo>
                  <a:lnTo>
                    <a:pt x="782" y="89"/>
                  </a:lnTo>
                  <a:lnTo>
                    <a:pt x="780" y="89"/>
                  </a:lnTo>
                  <a:lnTo>
                    <a:pt x="780" y="89"/>
                  </a:lnTo>
                  <a:lnTo>
                    <a:pt x="777" y="91"/>
                  </a:lnTo>
                  <a:lnTo>
                    <a:pt x="775" y="91"/>
                  </a:lnTo>
                  <a:lnTo>
                    <a:pt x="777" y="91"/>
                  </a:lnTo>
                  <a:lnTo>
                    <a:pt x="777" y="92"/>
                  </a:lnTo>
                  <a:lnTo>
                    <a:pt x="777" y="92"/>
                  </a:lnTo>
                  <a:lnTo>
                    <a:pt x="775" y="94"/>
                  </a:lnTo>
                  <a:lnTo>
                    <a:pt x="774" y="96"/>
                  </a:lnTo>
                  <a:lnTo>
                    <a:pt x="774" y="97"/>
                  </a:lnTo>
                  <a:lnTo>
                    <a:pt x="774" y="97"/>
                  </a:lnTo>
                  <a:lnTo>
                    <a:pt x="775" y="99"/>
                  </a:lnTo>
                  <a:lnTo>
                    <a:pt x="777" y="100"/>
                  </a:lnTo>
                  <a:lnTo>
                    <a:pt x="778" y="102"/>
                  </a:lnTo>
                  <a:lnTo>
                    <a:pt x="778" y="102"/>
                  </a:lnTo>
                  <a:lnTo>
                    <a:pt x="778" y="103"/>
                  </a:lnTo>
                  <a:lnTo>
                    <a:pt x="778" y="105"/>
                  </a:lnTo>
                  <a:lnTo>
                    <a:pt x="778" y="107"/>
                  </a:lnTo>
                  <a:lnTo>
                    <a:pt x="780" y="108"/>
                  </a:lnTo>
                  <a:lnTo>
                    <a:pt x="782" y="110"/>
                  </a:lnTo>
                  <a:lnTo>
                    <a:pt x="783" y="110"/>
                  </a:lnTo>
                  <a:lnTo>
                    <a:pt x="782" y="111"/>
                  </a:lnTo>
                  <a:lnTo>
                    <a:pt x="782" y="111"/>
                  </a:lnTo>
                  <a:lnTo>
                    <a:pt x="783" y="113"/>
                  </a:lnTo>
                  <a:lnTo>
                    <a:pt x="785" y="115"/>
                  </a:lnTo>
                  <a:lnTo>
                    <a:pt x="783" y="115"/>
                  </a:lnTo>
                  <a:lnTo>
                    <a:pt x="782" y="115"/>
                  </a:lnTo>
                  <a:lnTo>
                    <a:pt x="782" y="113"/>
                  </a:lnTo>
                  <a:lnTo>
                    <a:pt x="782" y="115"/>
                  </a:lnTo>
                  <a:lnTo>
                    <a:pt x="780" y="115"/>
                  </a:lnTo>
                  <a:lnTo>
                    <a:pt x="780" y="115"/>
                  </a:lnTo>
                  <a:lnTo>
                    <a:pt x="778" y="113"/>
                  </a:lnTo>
                  <a:lnTo>
                    <a:pt x="777" y="113"/>
                  </a:lnTo>
                  <a:lnTo>
                    <a:pt x="777" y="113"/>
                  </a:lnTo>
                  <a:lnTo>
                    <a:pt x="777" y="116"/>
                  </a:lnTo>
                  <a:lnTo>
                    <a:pt x="777" y="118"/>
                  </a:lnTo>
                  <a:lnTo>
                    <a:pt x="777" y="118"/>
                  </a:lnTo>
                  <a:lnTo>
                    <a:pt x="778" y="121"/>
                  </a:lnTo>
                  <a:lnTo>
                    <a:pt x="783" y="126"/>
                  </a:lnTo>
                  <a:lnTo>
                    <a:pt x="783" y="126"/>
                  </a:lnTo>
                  <a:lnTo>
                    <a:pt x="783" y="126"/>
                  </a:lnTo>
                  <a:lnTo>
                    <a:pt x="782" y="124"/>
                  </a:lnTo>
                  <a:lnTo>
                    <a:pt x="780" y="124"/>
                  </a:lnTo>
                  <a:lnTo>
                    <a:pt x="777" y="121"/>
                  </a:lnTo>
                  <a:lnTo>
                    <a:pt x="777" y="119"/>
                  </a:lnTo>
                  <a:lnTo>
                    <a:pt x="774" y="118"/>
                  </a:lnTo>
                  <a:lnTo>
                    <a:pt x="774" y="116"/>
                  </a:lnTo>
                  <a:lnTo>
                    <a:pt x="772" y="116"/>
                  </a:lnTo>
                  <a:lnTo>
                    <a:pt x="772" y="116"/>
                  </a:lnTo>
                  <a:lnTo>
                    <a:pt x="772" y="115"/>
                  </a:lnTo>
                  <a:lnTo>
                    <a:pt x="770" y="115"/>
                  </a:lnTo>
                  <a:lnTo>
                    <a:pt x="767" y="111"/>
                  </a:lnTo>
                  <a:lnTo>
                    <a:pt x="767" y="111"/>
                  </a:lnTo>
                  <a:lnTo>
                    <a:pt x="767" y="111"/>
                  </a:lnTo>
                  <a:lnTo>
                    <a:pt x="769" y="111"/>
                  </a:lnTo>
                  <a:lnTo>
                    <a:pt x="770" y="111"/>
                  </a:lnTo>
                  <a:lnTo>
                    <a:pt x="772" y="111"/>
                  </a:lnTo>
                  <a:lnTo>
                    <a:pt x="774" y="111"/>
                  </a:lnTo>
                  <a:lnTo>
                    <a:pt x="774" y="110"/>
                  </a:lnTo>
                  <a:lnTo>
                    <a:pt x="775" y="110"/>
                  </a:lnTo>
                  <a:lnTo>
                    <a:pt x="774" y="108"/>
                  </a:lnTo>
                  <a:lnTo>
                    <a:pt x="774" y="107"/>
                  </a:lnTo>
                  <a:lnTo>
                    <a:pt x="769" y="103"/>
                  </a:lnTo>
                  <a:lnTo>
                    <a:pt x="767" y="102"/>
                  </a:lnTo>
                  <a:lnTo>
                    <a:pt x="766" y="100"/>
                  </a:lnTo>
                  <a:lnTo>
                    <a:pt x="766" y="100"/>
                  </a:lnTo>
                  <a:lnTo>
                    <a:pt x="764" y="100"/>
                  </a:lnTo>
                  <a:lnTo>
                    <a:pt x="764" y="100"/>
                  </a:lnTo>
                  <a:lnTo>
                    <a:pt x="762" y="103"/>
                  </a:lnTo>
                  <a:lnTo>
                    <a:pt x="762" y="103"/>
                  </a:lnTo>
                  <a:lnTo>
                    <a:pt x="762" y="103"/>
                  </a:lnTo>
                  <a:lnTo>
                    <a:pt x="761" y="102"/>
                  </a:lnTo>
                  <a:lnTo>
                    <a:pt x="761" y="102"/>
                  </a:lnTo>
                  <a:lnTo>
                    <a:pt x="761" y="99"/>
                  </a:lnTo>
                  <a:lnTo>
                    <a:pt x="759" y="97"/>
                  </a:lnTo>
                  <a:lnTo>
                    <a:pt x="759" y="97"/>
                  </a:lnTo>
                  <a:lnTo>
                    <a:pt x="758" y="97"/>
                  </a:lnTo>
                  <a:lnTo>
                    <a:pt x="753" y="97"/>
                  </a:lnTo>
                  <a:lnTo>
                    <a:pt x="751" y="97"/>
                  </a:lnTo>
                  <a:lnTo>
                    <a:pt x="751" y="96"/>
                  </a:lnTo>
                  <a:lnTo>
                    <a:pt x="750" y="94"/>
                  </a:lnTo>
                  <a:lnTo>
                    <a:pt x="748" y="94"/>
                  </a:lnTo>
                  <a:lnTo>
                    <a:pt x="748" y="94"/>
                  </a:lnTo>
                  <a:lnTo>
                    <a:pt x="747" y="91"/>
                  </a:lnTo>
                  <a:lnTo>
                    <a:pt x="747" y="91"/>
                  </a:lnTo>
                  <a:lnTo>
                    <a:pt x="747" y="91"/>
                  </a:lnTo>
                  <a:lnTo>
                    <a:pt x="745" y="92"/>
                  </a:lnTo>
                  <a:lnTo>
                    <a:pt x="743" y="92"/>
                  </a:lnTo>
                  <a:lnTo>
                    <a:pt x="737" y="94"/>
                  </a:lnTo>
                  <a:lnTo>
                    <a:pt x="735" y="96"/>
                  </a:lnTo>
                  <a:lnTo>
                    <a:pt x="734" y="96"/>
                  </a:lnTo>
                  <a:lnTo>
                    <a:pt x="732" y="96"/>
                  </a:lnTo>
                  <a:lnTo>
                    <a:pt x="732" y="96"/>
                  </a:lnTo>
                  <a:lnTo>
                    <a:pt x="731" y="96"/>
                  </a:lnTo>
                  <a:lnTo>
                    <a:pt x="729" y="96"/>
                  </a:lnTo>
                  <a:lnTo>
                    <a:pt x="727" y="97"/>
                  </a:lnTo>
                  <a:lnTo>
                    <a:pt x="726" y="97"/>
                  </a:lnTo>
                  <a:lnTo>
                    <a:pt x="721" y="97"/>
                  </a:lnTo>
                  <a:lnTo>
                    <a:pt x="719" y="97"/>
                  </a:lnTo>
                  <a:lnTo>
                    <a:pt x="718" y="97"/>
                  </a:lnTo>
                  <a:lnTo>
                    <a:pt x="716" y="97"/>
                  </a:lnTo>
                  <a:lnTo>
                    <a:pt x="715" y="99"/>
                  </a:lnTo>
                  <a:lnTo>
                    <a:pt x="710" y="99"/>
                  </a:lnTo>
                  <a:lnTo>
                    <a:pt x="708" y="97"/>
                  </a:lnTo>
                  <a:lnTo>
                    <a:pt x="707" y="97"/>
                  </a:lnTo>
                  <a:lnTo>
                    <a:pt x="700" y="97"/>
                  </a:lnTo>
                  <a:lnTo>
                    <a:pt x="697" y="97"/>
                  </a:lnTo>
                  <a:lnTo>
                    <a:pt x="696" y="97"/>
                  </a:lnTo>
                  <a:lnTo>
                    <a:pt x="694" y="97"/>
                  </a:lnTo>
                  <a:lnTo>
                    <a:pt x="692" y="97"/>
                  </a:lnTo>
                  <a:lnTo>
                    <a:pt x="691" y="97"/>
                  </a:lnTo>
                  <a:lnTo>
                    <a:pt x="688" y="96"/>
                  </a:lnTo>
                  <a:lnTo>
                    <a:pt x="684" y="96"/>
                  </a:lnTo>
                  <a:lnTo>
                    <a:pt x="683" y="96"/>
                  </a:lnTo>
                  <a:lnTo>
                    <a:pt x="681" y="96"/>
                  </a:lnTo>
                  <a:lnTo>
                    <a:pt x="680" y="94"/>
                  </a:lnTo>
                  <a:lnTo>
                    <a:pt x="678" y="94"/>
                  </a:lnTo>
                  <a:lnTo>
                    <a:pt x="678" y="92"/>
                  </a:lnTo>
                  <a:lnTo>
                    <a:pt x="681" y="91"/>
                  </a:lnTo>
                  <a:lnTo>
                    <a:pt x="681" y="91"/>
                  </a:lnTo>
                  <a:lnTo>
                    <a:pt x="681" y="89"/>
                  </a:lnTo>
                  <a:lnTo>
                    <a:pt x="681" y="89"/>
                  </a:lnTo>
                  <a:lnTo>
                    <a:pt x="681" y="88"/>
                  </a:lnTo>
                  <a:lnTo>
                    <a:pt x="684" y="86"/>
                  </a:lnTo>
                  <a:lnTo>
                    <a:pt x="686" y="84"/>
                  </a:lnTo>
                  <a:lnTo>
                    <a:pt x="692" y="86"/>
                  </a:lnTo>
                  <a:lnTo>
                    <a:pt x="696" y="84"/>
                  </a:lnTo>
                  <a:lnTo>
                    <a:pt x="696" y="84"/>
                  </a:lnTo>
                  <a:lnTo>
                    <a:pt x="696" y="84"/>
                  </a:lnTo>
                  <a:lnTo>
                    <a:pt x="697" y="83"/>
                  </a:lnTo>
                  <a:lnTo>
                    <a:pt x="696" y="81"/>
                  </a:lnTo>
                  <a:lnTo>
                    <a:pt x="696" y="81"/>
                  </a:lnTo>
                  <a:lnTo>
                    <a:pt x="696" y="81"/>
                  </a:lnTo>
                  <a:lnTo>
                    <a:pt x="694" y="81"/>
                  </a:lnTo>
                  <a:lnTo>
                    <a:pt x="694" y="80"/>
                  </a:lnTo>
                  <a:lnTo>
                    <a:pt x="691" y="76"/>
                  </a:lnTo>
                  <a:lnTo>
                    <a:pt x="688" y="75"/>
                  </a:lnTo>
                  <a:lnTo>
                    <a:pt x="683" y="72"/>
                  </a:lnTo>
                  <a:lnTo>
                    <a:pt x="680" y="72"/>
                  </a:lnTo>
                  <a:lnTo>
                    <a:pt x="678" y="70"/>
                  </a:lnTo>
                  <a:lnTo>
                    <a:pt x="675" y="70"/>
                  </a:lnTo>
                  <a:lnTo>
                    <a:pt x="673" y="69"/>
                  </a:lnTo>
                  <a:lnTo>
                    <a:pt x="672" y="69"/>
                  </a:lnTo>
                  <a:lnTo>
                    <a:pt x="672" y="70"/>
                  </a:lnTo>
                  <a:lnTo>
                    <a:pt x="669" y="70"/>
                  </a:lnTo>
                  <a:lnTo>
                    <a:pt x="667" y="70"/>
                  </a:lnTo>
                  <a:lnTo>
                    <a:pt x="667" y="70"/>
                  </a:lnTo>
                  <a:lnTo>
                    <a:pt x="670" y="72"/>
                  </a:lnTo>
                  <a:lnTo>
                    <a:pt x="670" y="73"/>
                  </a:lnTo>
                  <a:lnTo>
                    <a:pt x="667" y="72"/>
                  </a:lnTo>
                  <a:lnTo>
                    <a:pt x="665" y="72"/>
                  </a:lnTo>
                  <a:lnTo>
                    <a:pt x="665" y="72"/>
                  </a:lnTo>
                  <a:lnTo>
                    <a:pt x="664" y="72"/>
                  </a:lnTo>
                  <a:lnTo>
                    <a:pt x="657" y="70"/>
                  </a:lnTo>
                  <a:lnTo>
                    <a:pt x="656" y="72"/>
                  </a:lnTo>
                  <a:lnTo>
                    <a:pt x="654" y="72"/>
                  </a:lnTo>
                  <a:lnTo>
                    <a:pt x="654" y="70"/>
                  </a:lnTo>
                  <a:lnTo>
                    <a:pt x="646" y="69"/>
                  </a:lnTo>
                  <a:lnTo>
                    <a:pt x="643" y="69"/>
                  </a:lnTo>
                  <a:lnTo>
                    <a:pt x="641" y="67"/>
                  </a:lnTo>
                  <a:lnTo>
                    <a:pt x="638" y="65"/>
                  </a:lnTo>
                  <a:lnTo>
                    <a:pt x="635" y="64"/>
                  </a:lnTo>
                  <a:lnTo>
                    <a:pt x="634" y="64"/>
                  </a:lnTo>
                  <a:lnTo>
                    <a:pt x="621" y="61"/>
                  </a:lnTo>
                  <a:lnTo>
                    <a:pt x="618" y="61"/>
                  </a:lnTo>
                  <a:lnTo>
                    <a:pt x="614" y="59"/>
                  </a:lnTo>
                  <a:lnTo>
                    <a:pt x="608" y="56"/>
                  </a:lnTo>
                  <a:lnTo>
                    <a:pt x="606" y="54"/>
                  </a:lnTo>
                  <a:lnTo>
                    <a:pt x="602" y="53"/>
                  </a:lnTo>
                  <a:lnTo>
                    <a:pt x="598" y="51"/>
                  </a:lnTo>
                  <a:lnTo>
                    <a:pt x="597" y="51"/>
                  </a:lnTo>
                  <a:lnTo>
                    <a:pt x="592" y="51"/>
                  </a:lnTo>
                  <a:lnTo>
                    <a:pt x="589" y="51"/>
                  </a:lnTo>
                  <a:lnTo>
                    <a:pt x="584" y="51"/>
                  </a:lnTo>
                  <a:lnTo>
                    <a:pt x="583" y="51"/>
                  </a:lnTo>
                  <a:lnTo>
                    <a:pt x="581" y="51"/>
                  </a:lnTo>
                  <a:lnTo>
                    <a:pt x="579" y="51"/>
                  </a:lnTo>
                  <a:lnTo>
                    <a:pt x="579" y="51"/>
                  </a:lnTo>
                  <a:lnTo>
                    <a:pt x="579" y="53"/>
                  </a:lnTo>
                  <a:lnTo>
                    <a:pt x="578" y="54"/>
                  </a:lnTo>
                  <a:lnTo>
                    <a:pt x="578" y="57"/>
                  </a:lnTo>
                  <a:lnTo>
                    <a:pt x="578" y="57"/>
                  </a:lnTo>
                  <a:lnTo>
                    <a:pt x="576" y="57"/>
                  </a:lnTo>
                  <a:lnTo>
                    <a:pt x="575" y="59"/>
                  </a:lnTo>
                  <a:lnTo>
                    <a:pt x="573" y="61"/>
                  </a:lnTo>
                  <a:lnTo>
                    <a:pt x="573" y="61"/>
                  </a:lnTo>
                  <a:lnTo>
                    <a:pt x="567" y="61"/>
                  </a:lnTo>
                  <a:lnTo>
                    <a:pt x="567" y="61"/>
                  </a:lnTo>
                  <a:lnTo>
                    <a:pt x="563" y="61"/>
                  </a:lnTo>
                  <a:lnTo>
                    <a:pt x="562" y="61"/>
                  </a:lnTo>
                  <a:lnTo>
                    <a:pt x="562" y="61"/>
                  </a:lnTo>
                  <a:lnTo>
                    <a:pt x="562" y="59"/>
                  </a:lnTo>
                  <a:lnTo>
                    <a:pt x="562" y="59"/>
                  </a:lnTo>
                  <a:lnTo>
                    <a:pt x="562" y="57"/>
                  </a:lnTo>
                  <a:lnTo>
                    <a:pt x="565" y="54"/>
                  </a:lnTo>
                  <a:lnTo>
                    <a:pt x="567" y="54"/>
                  </a:lnTo>
                  <a:lnTo>
                    <a:pt x="563" y="53"/>
                  </a:lnTo>
                  <a:lnTo>
                    <a:pt x="562" y="51"/>
                  </a:lnTo>
                  <a:lnTo>
                    <a:pt x="562" y="48"/>
                  </a:lnTo>
                  <a:lnTo>
                    <a:pt x="562" y="46"/>
                  </a:lnTo>
                  <a:lnTo>
                    <a:pt x="562" y="45"/>
                  </a:lnTo>
                  <a:lnTo>
                    <a:pt x="562" y="45"/>
                  </a:lnTo>
                  <a:lnTo>
                    <a:pt x="560" y="43"/>
                  </a:lnTo>
                  <a:lnTo>
                    <a:pt x="560" y="43"/>
                  </a:lnTo>
                  <a:lnTo>
                    <a:pt x="559" y="43"/>
                  </a:lnTo>
                  <a:lnTo>
                    <a:pt x="559" y="43"/>
                  </a:lnTo>
                  <a:lnTo>
                    <a:pt x="559" y="45"/>
                  </a:lnTo>
                  <a:lnTo>
                    <a:pt x="555" y="46"/>
                  </a:lnTo>
                  <a:lnTo>
                    <a:pt x="555" y="46"/>
                  </a:lnTo>
                  <a:lnTo>
                    <a:pt x="555" y="46"/>
                  </a:lnTo>
                  <a:lnTo>
                    <a:pt x="555" y="46"/>
                  </a:lnTo>
                  <a:lnTo>
                    <a:pt x="557" y="46"/>
                  </a:lnTo>
                  <a:lnTo>
                    <a:pt x="557" y="46"/>
                  </a:lnTo>
                  <a:lnTo>
                    <a:pt x="557" y="48"/>
                  </a:lnTo>
                  <a:lnTo>
                    <a:pt x="555" y="48"/>
                  </a:lnTo>
                  <a:lnTo>
                    <a:pt x="555" y="49"/>
                  </a:lnTo>
                  <a:lnTo>
                    <a:pt x="554" y="49"/>
                  </a:lnTo>
                  <a:lnTo>
                    <a:pt x="554" y="51"/>
                  </a:lnTo>
                  <a:lnTo>
                    <a:pt x="554" y="51"/>
                  </a:lnTo>
                  <a:lnTo>
                    <a:pt x="552" y="51"/>
                  </a:lnTo>
                  <a:lnTo>
                    <a:pt x="552" y="53"/>
                  </a:lnTo>
                  <a:lnTo>
                    <a:pt x="552" y="53"/>
                  </a:lnTo>
                  <a:lnTo>
                    <a:pt x="551" y="54"/>
                  </a:lnTo>
                  <a:lnTo>
                    <a:pt x="551" y="54"/>
                  </a:lnTo>
                  <a:lnTo>
                    <a:pt x="551" y="56"/>
                  </a:lnTo>
                  <a:lnTo>
                    <a:pt x="552" y="59"/>
                  </a:lnTo>
                  <a:lnTo>
                    <a:pt x="552" y="59"/>
                  </a:lnTo>
                  <a:lnTo>
                    <a:pt x="549" y="61"/>
                  </a:lnTo>
                  <a:lnTo>
                    <a:pt x="548" y="61"/>
                  </a:lnTo>
                  <a:lnTo>
                    <a:pt x="546" y="61"/>
                  </a:lnTo>
                  <a:lnTo>
                    <a:pt x="543" y="59"/>
                  </a:lnTo>
                  <a:lnTo>
                    <a:pt x="541" y="59"/>
                  </a:lnTo>
                  <a:lnTo>
                    <a:pt x="538" y="57"/>
                  </a:lnTo>
                  <a:lnTo>
                    <a:pt x="533" y="53"/>
                  </a:lnTo>
                  <a:lnTo>
                    <a:pt x="533" y="51"/>
                  </a:lnTo>
                  <a:lnTo>
                    <a:pt x="532" y="49"/>
                  </a:lnTo>
                  <a:lnTo>
                    <a:pt x="532" y="48"/>
                  </a:lnTo>
                  <a:lnTo>
                    <a:pt x="530" y="45"/>
                  </a:lnTo>
                  <a:lnTo>
                    <a:pt x="527" y="41"/>
                  </a:lnTo>
                  <a:lnTo>
                    <a:pt x="525" y="40"/>
                  </a:lnTo>
                  <a:lnTo>
                    <a:pt x="524" y="38"/>
                  </a:lnTo>
                  <a:lnTo>
                    <a:pt x="519" y="35"/>
                  </a:lnTo>
                  <a:lnTo>
                    <a:pt x="517" y="34"/>
                  </a:lnTo>
                  <a:lnTo>
                    <a:pt x="516" y="34"/>
                  </a:lnTo>
                  <a:lnTo>
                    <a:pt x="516" y="34"/>
                  </a:lnTo>
                  <a:lnTo>
                    <a:pt x="514" y="35"/>
                  </a:lnTo>
                  <a:lnTo>
                    <a:pt x="514" y="35"/>
                  </a:lnTo>
                  <a:lnTo>
                    <a:pt x="514" y="37"/>
                  </a:lnTo>
                  <a:lnTo>
                    <a:pt x="514" y="37"/>
                  </a:lnTo>
                  <a:lnTo>
                    <a:pt x="516" y="38"/>
                  </a:lnTo>
                  <a:lnTo>
                    <a:pt x="516" y="38"/>
                  </a:lnTo>
                  <a:lnTo>
                    <a:pt x="516" y="40"/>
                  </a:lnTo>
                  <a:lnTo>
                    <a:pt x="516" y="40"/>
                  </a:lnTo>
                  <a:lnTo>
                    <a:pt x="520" y="40"/>
                  </a:lnTo>
                  <a:lnTo>
                    <a:pt x="519" y="41"/>
                  </a:lnTo>
                  <a:lnTo>
                    <a:pt x="514" y="43"/>
                  </a:lnTo>
                  <a:lnTo>
                    <a:pt x="513" y="45"/>
                  </a:lnTo>
                  <a:lnTo>
                    <a:pt x="511" y="46"/>
                  </a:lnTo>
                  <a:lnTo>
                    <a:pt x="511" y="48"/>
                  </a:lnTo>
                  <a:lnTo>
                    <a:pt x="508" y="51"/>
                  </a:lnTo>
                  <a:lnTo>
                    <a:pt x="505" y="53"/>
                  </a:lnTo>
                  <a:lnTo>
                    <a:pt x="503" y="53"/>
                  </a:lnTo>
                  <a:lnTo>
                    <a:pt x="503" y="53"/>
                  </a:lnTo>
                  <a:lnTo>
                    <a:pt x="501" y="53"/>
                  </a:lnTo>
                  <a:lnTo>
                    <a:pt x="501" y="53"/>
                  </a:lnTo>
                  <a:lnTo>
                    <a:pt x="501" y="51"/>
                  </a:lnTo>
                  <a:lnTo>
                    <a:pt x="501" y="51"/>
                  </a:lnTo>
                  <a:lnTo>
                    <a:pt x="505" y="49"/>
                  </a:lnTo>
                  <a:lnTo>
                    <a:pt x="505" y="49"/>
                  </a:lnTo>
                  <a:lnTo>
                    <a:pt x="505" y="48"/>
                  </a:lnTo>
                  <a:lnTo>
                    <a:pt x="505" y="48"/>
                  </a:lnTo>
                  <a:lnTo>
                    <a:pt x="503" y="48"/>
                  </a:lnTo>
                  <a:lnTo>
                    <a:pt x="503" y="48"/>
                  </a:lnTo>
                  <a:lnTo>
                    <a:pt x="501" y="49"/>
                  </a:lnTo>
                  <a:lnTo>
                    <a:pt x="500" y="49"/>
                  </a:lnTo>
                  <a:lnTo>
                    <a:pt x="497" y="51"/>
                  </a:lnTo>
                  <a:lnTo>
                    <a:pt x="489" y="53"/>
                  </a:lnTo>
                  <a:lnTo>
                    <a:pt x="485" y="54"/>
                  </a:lnTo>
                  <a:lnTo>
                    <a:pt x="484" y="56"/>
                  </a:lnTo>
                  <a:lnTo>
                    <a:pt x="482" y="59"/>
                  </a:lnTo>
                  <a:lnTo>
                    <a:pt x="479" y="62"/>
                  </a:lnTo>
                  <a:lnTo>
                    <a:pt x="479" y="62"/>
                  </a:lnTo>
                  <a:lnTo>
                    <a:pt x="477" y="64"/>
                  </a:lnTo>
                  <a:lnTo>
                    <a:pt x="477" y="64"/>
                  </a:lnTo>
                  <a:lnTo>
                    <a:pt x="477" y="61"/>
                  </a:lnTo>
                  <a:lnTo>
                    <a:pt x="477" y="59"/>
                  </a:lnTo>
                  <a:lnTo>
                    <a:pt x="476" y="59"/>
                  </a:lnTo>
                  <a:lnTo>
                    <a:pt x="476" y="59"/>
                  </a:lnTo>
                  <a:lnTo>
                    <a:pt x="476" y="59"/>
                  </a:lnTo>
                  <a:lnTo>
                    <a:pt x="474" y="59"/>
                  </a:lnTo>
                  <a:lnTo>
                    <a:pt x="474" y="61"/>
                  </a:lnTo>
                  <a:lnTo>
                    <a:pt x="473" y="61"/>
                  </a:lnTo>
                  <a:lnTo>
                    <a:pt x="474" y="59"/>
                  </a:lnTo>
                  <a:lnTo>
                    <a:pt x="473" y="59"/>
                  </a:lnTo>
                  <a:lnTo>
                    <a:pt x="470" y="59"/>
                  </a:lnTo>
                  <a:lnTo>
                    <a:pt x="470" y="59"/>
                  </a:lnTo>
                  <a:lnTo>
                    <a:pt x="468" y="59"/>
                  </a:lnTo>
                  <a:lnTo>
                    <a:pt x="466" y="61"/>
                  </a:lnTo>
                  <a:lnTo>
                    <a:pt x="468" y="61"/>
                  </a:lnTo>
                  <a:lnTo>
                    <a:pt x="468" y="61"/>
                  </a:lnTo>
                  <a:lnTo>
                    <a:pt x="466" y="62"/>
                  </a:lnTo>
                  <a:lnTo>
                    <a:pt x="466" y="62"/>
                  </a:lnTo>
                  <a:lnTo>
                    <a:pt x="463" y="64"/>
                  </a:lnTo>
                  <a:lnTo>
                    <a:pt x="462" y="64"/>
                  </a:lnTo>
                  <a:lnTo>
                    <a:pt x="460" y="65"/>
                  </a:lnTo>
                  <a:lnTo>
                    <a:pt x="457" y="65"/>
                  </a:lnTo>
                  <a:lnTo>
                    <a:pt x="455" y="67"/>
                  </a:lnTo>
                  <a:lnTo>
                    <a:pt x="455" y="69"/>
                  </a:lnTo>
                  <a:lnTo>
                    <a:pt x="455" y="69"/>
                  </a:lnTo>
                  <a:lnTo>
                    <a:pt x="455" y="70"/>
                  </a:lnTo>
                  <a:lnTo>
                    <a:pt x="455" y="70"/>
                  </a:lnTo>
                  <a:lnTo>
                    <a:pt x="455" y="72"/>
                  </a:lnTo>
                  <a:lnTo>
                    <a:pt x="458" y="72"/>
                  </a:lnTo>
                  <a:lnTo>
                    <a:pt x="458" y="72"/>
                  </a:lnTo>
                  <a:lnTo>
                    <a:pt x="457" y="72"/>
                  </a:lnTo>
                  <a:lnTo>
                    <a:pt x="455" y="73"/>
                  </a:lnTo>
                  <a:lnTo>
                    <a:pt x="447" y="72"/>
                  </a:lnTo>
                  <a:lnTo>
                    <a:pt x="447" y="73"/>
                  </a:lnTo>
                  <a:lnTo>
                    <a:pt x="447" y="73"/>
                  </a:lnTo>
                  <a:lnTo>
                    <a:pt x="449" y="73"/>
                  </a:lnTo>
                  <a:lnTo>
                    <a:pt x="450" y="75"/>
                  </a:lnTo>
                  <a:lnTo>
                    <a:pt x="449" y="75"/>
                  </a:lnTo>
                  <a:lnTo>
                    <a:pt x="447" y="75"/>
                  </a:lnTo>
                  <a:lnTo>
                    <a:pt x="447" y="73"/>
                  </a:lnTo>
                  <a:lnTo>
                    <a:pt x="446" y="72"/>
                  </a:lnTo>
                  <a:lnTo>
                    <a:pt x="447" y="72"/>
                  </a:lnTo>
                  <a:lnTo>
                    <a:pt x="449" y="70"/>
                  </a:lnTo>
                  <a:lnTo>
                    <a:pt x="450" y="69"/>
                  </a:lnTo>
                  <a:lnTo>
                    <a:pt x="452" y="67"/>
                  </a:lnTo>
                  <a:lnTo>
                    <a:pt x="454" y="64"/>
                  </a:lnTo>
                  <a:lnTo>
                    <a:pt x="455" y="64"/>
                  </a:lnTo>
                  <a:lnTo>
                    <a:pt x="458" y="62"/>
                  </a:lnTo>
                  <a:lnTo>
                    <a:pt x="460" y="62"/>
                  </a:lnTo>
                  <a:lnTo>
                    <a:pt x="462" y="61"/>
                  </a:lnTo>
                  <a:lnTo>
                    <a:pt x="463" y="61"/>
                  </a:lnTo>
                  <a:lnTo>
                    <a:pt x="465" y="57"/>
                  </a:lnTo>
                  <a:lnTo>
                    <a:pt x="465" y="57"/>
                  </a:lnTo>
                  <a:lnTo>
                    <a:pt x="466" y="57"/>
                  </a:lnTo>
                  <a:lnTo>
                    <a:pt x="471" y="56"/>
                  </a:lnTo>
                  <a:lnTo>
                    <a:pt x="473" y="56"/>
                  </a:lnTo>
                  <a:lnTo>
                    <a:pt x="474" y="56"/>
                  </a:lnTo>
                  <a:lnTo>
                    <a:pt x="477" y="54"/>
                  </a:lnTo>
                  <a:lnTo>
                    <a:pt x="479" y="54"/>
                  </a:lnTo>
                  <a:lnTo>
                    <a:pt x="481" y="54"/>
                  </a:lnTo>
                  <a:lnTo>
                    <a:pt x="484" y="51"/>
                  </a:lnTo>
                  <a:lnTo>
                    <a:pt x="495" y="46"/>
                  </a:lnTo>
                  <a:lnTo>
                    <a:pt x="497" y="45"/>
                  </a:lnTo>
                  <a:lnTo>
                    <a:pt x="497" y="45"/>
                  </a:lnTo>
                  <a:lnTo>
                    <a:pt x="495" y="43"/>
                  </a:lnTo>
                  <a:lnTo>
                    <a:pt x="495" y="41"/>
                  </a:lnTo>
                  <a:lnTo>
                    <a:pt x="493" y="41"/>
                  </a:lnTo>
                  <a:lnTo>
                    <a:pt x="492" y="45"/>
                  </a:lnTo>
                  <a:lnTo>
                    <a:pt x="490" y="45"/>
                  </a:lnTo>
                  <a:lnTo>
                    <a:pt x="490" y="45"/>
                  </a:lnTo>
                  <a:lnTo>
                    <a:pt x="489" y="45"/>
                  </a:lnTo>
                  <a:lnTo>
                    <a:pt x="487" y="45"/>
                  </a:lnTo>
                  <a:lnTo>
                    <a:pt x="485" y="43"/>
                  </a:lnTo>
                  <a:lnTo>
                    <a:pt x="484" y="43"/>
                  </a:lnTo>
                  <a:lnTo>
                    <a:pt x="482" y="43"/>
                  </a:lnTo>
                  <a:lnTo>
                    <a:pt x="479" y="45"/>
                  </a:lnTo>
                  <a:lnTo>
                    <a:pt x="477" y="46"/>
                  </a:lnTo>
                  <a:lnTo>
                    <a:pt x="477" y="46"/>
                  </a:lnTo>
                  <a:lnTo>
                    <a:pt x="476" y="48"/>
                  </a:lnTo>
                  <a:lnTo>
                    <a:pt x="474" y="49"/>
                  </a:lnTo>
                  <a:lnTo>
                    <a:pt x="473" y="48"/>
                  </a:lnTo>
                  <a:lnTo>
                    <a:pt x="471" y="48"/>
                  </a:lnTo>
                  <a:lnTo>
                    <a:pt x="470" y="49"/>
                  </a:lnTo>
                  <a:lnTo>
                    <a:pt x="465" y="53"/>
                  </a:lnTo>
                  <a:lnTo>
                    <a:pt x="463" y="53"/>
                  </a:lnTo>
                  <a:lnTo>
                    <a:pt x="462" y="53"/>
                  </a:lnTo>
                  <a:lnTo>
                    <a:pt x="460" y="53"/>
                  </a:lnTo>
                  <a:lnTo>
                    <a:pt x="458" y="53"/>
                  </a:lnTo>
                  <a:lnTo>
                    <a:pt x="458" y="53"/>
                  </a:lnTo>
                  <a:lnTo>
                    <a:pt x="457" y="53"/>
                  </a:lnTo>
                  <a:lnTo>
                    <a:pt x="457" y="53"/>
                  </a:lnTo>
                  <a:lnTo>
                    <a:pt x="458" y="54"/>
                  </a:lnTo>
                  <a:lnTo>
                    <a:pt x="460" y="54"/>
                  </a:lnTo>
                  <a:lnTo>
                    <a:pt x="460" y="54"/>
                  </a:lnTo>
                  <a:lnTo>
                    <a:pt x="458" y="54"/>
                  </a:lnTo>
                  <a:lnTo>
                    <a:pt x="458" y="54"/>
                  </a:lnTo>
                  <a:lnTo>
                    <a:pt x="454" y="54"/>
                  </a:lnTo>
                  <a:lnTo>
                    <a:pt x="452" y="54"/>
                  </a:lnTo>
                  <a:lnTo>
                    <a:pt x="452" y="57"/>
                  </a:lnTo>
                  <a:lnTo>
                    <a:pt x="450" y="59"/>
                  </a:lnTo>
                  <a:lnTo>
                    <a:pt x="449" y="59"/>
                  </a:lnTo>
                  <a:lnTo>
                    <a:pt x="447" y="59"/>
                  </a:lnTo>
                  <a:lnTo>
                    <a:pt x="446" y="61"/>
                  </a:lnTo>
                  <a:lnTo>
                    <a:pt x="442" y="61"/>
                  </a:lnTo>
                  <a:lnTo>
                    <a:pt x="439" y="62"/>
                  </a:lnTo>
                  <a:lnTo>
                    <a:pt x="436" y="64"/>
                  </a:lnTo>
                  <a:lnTo>
                    <a:pt x="436" y="62"/>
                  </a:lnTo>
                  <a:lnTo>
                    <a:pt x="439" y="61"/>
                  </a:lnTo>
                  <a:lnTo>
                    <a:pt x="439" y="59"/>
                  </a:lnTo>
                  <a:lnTo>
                    <a:pt x="441" y="57"/>
                  </a:lnTo>
                  <a:lnTo>
                    <a:pt x="441" y="57"/>
                  </a:lnTo>
                  <a:lnTo>
                    <a:pt x="438" y="56"/>
                  </a:lnTo>
                  <a:lnTo>
                    <a:pt x="438" y="56"/>
                  </a:lnTo>
                  <a:lnTo>
                    <a:pt x="436" y="54"/>
                  </a:lnTo>
                  <a:lnTo>
                    <a:pt x="436" y="54"/>
                  </a:lnTo>
                  <a:lnTo>
                    <a:pt x="433" y="54"/>
                  </a:lnTo>
                  <a:lnTo>
                    <a:pt x="433" y="54"/>
                  </a:lnTo>
                  <a:lnTo>
                    <a:pt x="433" y="54"/>
                  </a:lnTo>
                  <a:lnTo>
                    <a:pt x="433" y="56"/>
                  </a:lnTo>
                  <a:lnTo>
                    <a:pt x="433" y="57"/>
                  </a:lnTo>
                  <a:lnTo>
                    <a:pt x="433" y="59"/>
                  </a:lnTo>
                  <a:lnTo>
                    <a:pt x="433" y="59"/>
                  </a:lnTo>
                  <a:lnTo>
                    <a:pt x="428" y="57"/>
                  </a:lnTo>
                  <a:lnTo>
                    <a:pt x="425" y="59"/>
                  </a:lnTo>
                  <a:lnTo>
                    <a:pt x="423" y="59"/>
                  </a:lnTo>
                  <a:lnTo>
                    <a:pt x="423" y="59"/>
                  </a:lnTo>
                  <a:lnTo>
                    <a:pt x="423" y="62"/>
                  </a:lnTo>
                  <a:lnTo>
                    <a:pt x="422" y="62"/>
                  </a:lnTo>
                  <a:lnTo>
                    <a:pt x="420" y="62"/>
                  </a:lnTo>
                  <a:lnTo>
                    <a:pt x="419" y="62"/>
                  </a:lnTo>
                  <a:lnTo>
                    <a:pt x="417" y="62"/>
                  </a:lnTo>
                  <a:lnTo>
                    <a:pt x="414" y="67"/>
                  </a:lnTo>
                  <a:lnTo>
                    <a:pt x="415" y="67"/>
                  </a:lnTo>
                  <a:lnTo>
                    <a:pt x="417" y="69"/>
                  </a:lnTo>
                  <a:lnTo>
                    <a:pt x="417" y="69"/>
                  </a:lnTo>
                  <a:lnTo>
                    <a:pt x="419" y="69"/>
                  </a:lnTo>
                  <a:lnTo>
                    <a:pt x="419" y="69"/>
                  </a:lnTo>
                  <a:lnTo>
                    <a:pt x="417" y="69"/>
                  </a:lnTo>
                  <a:lnTo>
                    <a:pt x="415" y="69"/>
                  </a:lnTo>
                  <a:lnTo>
                    <a:pt x="414" y="69"/>
                  </a:lnTo>
                  <a:lnTo>
                    <a:pt x="414" y="70"/>
                  </a:lnTo>
                  <a:lnTo>
                    <a:pt x="414" y="70"/>
                  </a:lnTo>
                  <a:lnTo>
                    <a:pt x="415" y="70"/>
                  </a:lnTo>
                  <a:lnTo>
                    <a:pt x="417" y="72"/>
                  </a:lnTo>
                  <a:lnTo>
                    <a:pt x="420" y="73"/>
                  </a:lnTo>
                  <a:lnTo>
                    <a:pt x="420" y="73"/>
                  </a:lnTo>
                  <a:lnTo>
                    <a:pt x="423" y="76"/>
                  </a:lnTo>
                  <a:lnTo>
                    <a:pt x="423" y="76"/>
                  </a:lnTo>
                  <a:lnTo>
                    <a:pt x="422" y="76"/>
                  </a:lnTo>
                  <a:lnTo>
                    <a:pt x="415" y="73"/>
                  </a:lnTo>
                  <a:lnTo>
                    <a:pt x="412" y="72"/>
                  </a:lnTo>
                  <a:lnTo>
                    <a:pt x="407" y="72"/>
                  </a:lnTo>
                  <a:lnTo>
                    <a:pt x="404" y="72"/>
                  </a:lnTo>
                  <a:lnTo>
                    <a:pt x="400" y="70"/>
                  </a:lnTo>
                  <a:lnTo>
                    <a:pt x="396" y="70"/>
                  </a:lnTo>
                  <a:lnTo>
                    <a:pt x="388" y="67"/>
                  </a:lnTo>
                  <a:lnTo>
                    <a:pt x="385" y="65"/>
                  </a:lnTo>
                  <a:lnTo>
                    <a:pt x="384" y="64"/>
                  </a:lnTo>
                  <a:lnTo>
                    <a:pt x="379" y="62"/>
                  </a:lnTo>
                  <a:lnTo>
                    <a:pt x="372" y="57"/>
                  </a:lnTo>
                  <a:lnTo>
                    <a:pt x="361" y="56"/>
                  </a:lnTo>
                  <a:lnTo>
                    <a:pt x="357" y="56"/>
                  </a:lnTo>
                  <a:lnTo>
                    <a:pt x="350" y="54"/>
                  </a:lnTo>
                  <a:lnTo>
                    <a:pt x="349" y="54"/>
                  </a:lnTo>
                  <a:lnTo>
                    <a:pt x="349" y="54"/>
                  </a:lnTo>
                  <a:lnTo>
                    <a:pt x="345" y="54"/>
                  </a:lnTo>
                  <a:lnTo>
                    <a:pt x="344" y="54"/>
                  </a:lnTo>
                  <a:lnTo>
                    <a:pt x="344" y="54"/>
                  </a:lnTo>
                  <a:lnTo>
                    <a:pt x="342" y="53"/>
                  </a:lnTo>
                  <a:lnTo>
                    <a:pt x="341" y="51"/>
                  </a:lnTo>
                  <a:lnTo>
                    <a:pt x="333" y="49"/>
                  </a:lnTo>
                  <a:lnTo>
                    <a:pt x="331" y="48"/>
                  </a:lnTo>
                  <a:lnTo>
                    <a:pt x="326" y="46"/>
                  </a:lnTo>
                  <a:lnTo>
                    <a:pt x="320" y="43"/>
                  </a:lnTo>
                  <a:lnTo>
                    <a:pt x="320" y="45"/>
                  </a:lnTo>
                  <a:lnTo>
                    <a:pt x="318" y="45"/>
                  </a:lnTo>
                  <a:lnTo>
                    <a:pt x="315" y="45"/>
                  </a:lnTo>
                  <a:lnTo>
                    <a:pt x="314" y="45"/>
                  </a:lnTo>
                  <a:lnTo>
                    <a:pt x="309" y="45"/>
                  </a:lnTo>
                  <a:lnTo>
                    <a:pt x="306" y="46"/>
                  </a:lnTo>
                  <a:lnTo>
                    <a:pt x="302" y="46"/>
                  </a:lnTo>
                  <a:lnTo>
                    <a:pt x="294" y="46"/>
                  </a:lnTo>
                  <a:lnTo>
                    <a:pt x="294" y="46"/>
                  </a:lnTo>
                  <a:lnTo>
                    <a:pt x="291" y="45"/>
                  </a:lnTo>
                  <a:lnTo>
                    <a:pt x="286" y="43"/>
                  </a:lnTo>
                  <a:lnTo>
                    <a:pt x="283" y="43"/>
                  </a:lnTo>
                  <a:lnTo>
                    <a:pt x="280" y="41"/>
                  </a:lnTo>
                  <a:lnTo>
                    <a:pt x="275" y="41"/>
                  </a:lnTo>
                  <a:lnTo>
                    <a:pt x="271" y="43"/>
                  </a:lnTo>
                  <a:lnTo>
                    <a:pt x="263" y="41"/>
                  </a:lnTo>
                  <a:lnTo>
                    <a:pt x="261" y="41"/>
                  </a:lnTo>
                  <a:lnTo>
                    <a:pt x="261" y="40"/>
                  </a:lnTo>
                  <a:lnTo>
                    <a:pt x="258" y="40"/>
                  </a:lnTo>
                  <a:lnTo>
                    <a:pt x="256" y="38"/>
                  </a:lnTo>
                  <a:lnTo>
                    <a:pt x="256" y="38"/>
                  </a:lnTo>
                  <a:lnTo>
                    <a:pt x="255" y="40"/>
                  </a:lnTo>
                  <a:lnTo>
                    <a:pt x="253" y="40"/>
                  </a:lnTo>
                  <a:lnTo>
                    <a:pt x="250" y="37"/>
                  </a:lnTo>
                  <a:lnTo>
                    <a:pt x="248" y="37"/>
                  </a:lnTo>
                  <a:lnTo>
                    <a:pt x="242" y="35"/>
                  </a:lnTo>
                  <a:lnTo>
                    <a:pt x="240" y="35"/>
                  </a:lnTo>
                  <a:lnTo>
                    <a:pt x="239" y="35"/>
                  </a:lnTo>
                  <a:lnTo>
                    <a:pt x="234" y="35"/>
                  </a:lnTo>
                  <a:lnTo>
                    <a:pt x="231" y="37"/>
                  </a:lnTo>
                  <a:lnTo>
                    <a:pt x="229" y="37"/>
                  </a:lnTo>
                  <a:lnTo>
                    <a:pt x="228" y="37"/>
                  </a:lnTo>
                  <a:lnTo>
                    <a:pt x="226" y="35"/>
                  </a:lnTo>
                  <a:lnTo>
                    <a:pt x="224" y="35"/>
                  </a:lnTo>
                  <a:lnTo>
                    <a:pt x="221" y="35"/>
                  </a:lnTo>
                  <a:lnTo>
                    <a:pt x="218" y="37"/>
                  </a:lnTo>
                  <a:lnTo>
                    <a:pt x="218" y="37"/>
                  </a:lnTo>
                  <a:lnTo>
                    <a:pt x="208" y="37"/>
                  </a:lnTo>
                  <a:lnTo>
                    <a:pt x="210" y="35"/>
                  </a:lnTo>
                  <a:lnTo>
                    <a:pt x="210" y="34"/>
                  </a:lnTo>
                  <a:lnTo>
                    <a:pt x="210" y="34"/>
                  </a:lnTo>
                  <a:lnTo>
                    <a:pt x="205" y="34"/>
                  </a:lnTo>
                  <a:lnTo>
                    <a:pt x="204" y="34"/>
                  </a:lnTo>
                  <a:lnTo>
                    <a:pt x="204" y="32"/>
                  </a:lnTo>
                  <a:lnTo>
                    <a:pt x="202" y="32"/>
                  </a:lnTo>
                  <a:lnTo>
                    <a:pt x="201" y="32"/>
                  </a:lnTo>
                  <a:lnTo>
                    <a:pt x="202" y="30"/>
                  </a:lnTo>
                  <a:lnTo>
                    <a:pt x="204" y="27"/>
                  </a:lnTo>
                  <a:lnTo>
                    <a:pt x="204" y="27"/>
                  </a:lnTo>
                  <a:lnTo>
                    <a:pt x="201" y="26"/>
                  </a:lnTo>
                  <a:lnTo>
                    <a:pt x="199" y="26"/>
                  </a:lnTo>
                  <a:lnTo>
                    <a:pt x="197" y="26"/>
                  </a:lnTo>
                  <a:lnTo>
                    <a:pt x="191" y="26"/>
                  </a:lnTo>
                  <a:lnTo>
                    <a:pt x="188" y="26"/>
                  </a:lnTo>
                  <a:lnTo>
                    <a:pt x="186" y="26"/>
                  </a:lnTo>
                  <a:lnTo>
                    <a:pt x="183" y="26"/>
                  </a:lnTo>
                  <a:lnTo>
                    <a:pt x="180" y="29"/>
                  </a:lnTo>
                  <a:lnTo>
                    <a:pt x="177" y="27"/>
                  </a:lnTo>
                  <a:lnTo>
                    <a:pt x="173" y="27"/>
                  </a:lnTo>
                  <a:lnTo>
                    <a:pt x="172" y="26"/>
                  </a:lnTo>
                  <a:lnTo>
                    <a:pt x="172" y="26"/>
                  </a:lnTo>
                  <a:lnTo>
                    <a:pt x="173" y="24"/>
                  </a:lnTo>
                  <a:lnTo>
                    <a:pt x="170" y="22"/>
                  </a:lnTo>
                  <a:lnTo>
                    <a:pt x="169" y="21"/>
                  </a:lnTo>
                  <a:lnTo>
                    <a:pt x="167" y="21"/>
                  </a:lnTo>
                  <a:lnTo>
                    <a:pt x="165" y="21"/>
                  </a:lnTo>
                  <a:lnTo>
                    <a:pt x="164" y="22"/>
                  </a:lnTo>
                  <a:lnTo>
                    <a:pt x="161" y="26"/>
                  </a:lnTo>
                  <a:lnTo>
                    <a:pt x="159" y="27"/>
                  </a:lnTo>
                  <a:lnTo>
                    <a:pt x="158" y="27"/>
                  </a:lnTo>
                  <a:lnTo>
                    <a:pt x="156" y="27"/>
                  </a:lnTo>
                  <a:lnTo>
                    <a:pt x="156" y="26"/>
                  </a:lnTo>
                  <a:lnTo>
                    <a:pt x="154" y="26"/>
                  </a:lnTo>
                  <a:lnTo>
                    <a:pt x="159" y="24"/>
                  </a:lnTo>
                  <a:lnTo>
                    <a:pt x="161" y="22"/>
                  </a:lnTo>
                  <a:lnTo>
                    <a:pt x="161" y="21"/>
                  </a:lnTo>
                  <a:lnTo>
                    <a:pt x="161" y="19"/>
                  </a:lnTo>
                  <a:lnTo>
                    <a:pt x="158" y="19"/>
                  </a:lnTo>
                  <a:lnTo>
                    <a:pt x="150" y="16"/>
                  </a:lnTo>
                  <a:lnTo>
                    <a:pt x="148" y="16"/>
                  </a:lnTo>
                  <a:lnTo>
                    <a:pt x="150" y="14"/>
                  </a:lnTo>
                  <a:lnTo>
                    <a:pt x="151" y="14"/>
                  </a:lnTo>
                  <a:lnTo>
                    <a:pt x="150" y="14"/>
                  </a:lnTo>
                  <a:lnTo>
                    <a:pt x="146" y="16"/>
                  </a:lnTo>
                  <a:lnTo>
                    <a:pt x="143" y="18"/>
                  </a:lnTo>
                  <a:lnTo>
                    <a:pt x="140" y="21"/>
                  </a:lnTo>
                  <a:lnTo>
                    <a:pt x="138" y="22"/>
                  </a:lnTo>
                  <a:lnTo>
                    <a:pt x="135" y="26"/>
                  </a:lnTo>
                  <a:lnTo>
                    <a:pt x="132" y="27"/>
                  </a:lnTo>
                  <a:lnTo>
                    <a:pt x="130" y="27"/>
                  </a:lnTo>
                  <a:lnTo>
                    <a:pt x="124" y="27"/>
                  </a:lnTo>
                  <a:lnTo>
                    <a:pt x="124" y="27"/>
                  </a:lnTo>
                  <a:lnTo>
                    <a:pt x="123" y="29"/>
                  </a:lnTo>
                  <a:lnTo>
                    <a:pt x="118" y="29"/>
                  </a:lnTo>
                  <a:lnTo>
                    <a:pt x="116" y="29"/>
                  </a:lnTo>
                  <a:lnTo>
                    <a:pt x="115" y="29"/>
                  </a:lnTo>
                  <a:lnTo>
                    <a:pt x="113" y="29"/>
                  </a:lnTo>
                  <a:lnTo>
                    <a:pt x="113" y="29"/>
                  </a:lnTo>
                  <a:lnTo>
                    <a:pt x="115" y="27"/>
                  </a:lnTo>
                  <a:lnTo>
                    <a:pt x="115" y="27"/>
                  </a:lnTo>
                  <a:lnTo>
                    <a:pt x="115" y="27"/>
                  </a:lnTo>
                  <a:lnTo>
                    <a:pt x="115" y="26"/>
                  </a:lnTo>
                  <a:lnTo>
                    <a:pt x="113" y="26"/>
                  </a:lnTo>
                  <a:lnTo>
                    <a:pt x="108" y="29"/>
                  </a:lnTo>
                  <a:lnTo>
                    <a:pt x="103" y="32"/>
                  </a:lnTo>
                  <a:lnTo>
                    <a:pt x="105" y="32"/>
                  </a:lnTo>
                  <a:lnTo>
                    <a:pt x="108" y="34"/>
                  </a:lnTo>
                  <a:lnTo>
                    <a:pt x="113" y="35"/>
                  </a:lnTo>
                  <a:lnTo>
                    <a:pt x="108" y="35"/>
                  </a:lnTo>
                  <a:lnTo>
                    <a:pt x="107" y="35"/>
                  </a:lnTo>
                  <a:lnTo>
                    <a:pt x="107" y="37"/>
                  </a:lnTo>
                  <a:lnTo>
                    <a:pt x="107" y="38"/>
                  </a:lnTo>
                  <a:lnTo>
                    <a:pt x="107" y="38"/>
                  </a:lnTo>
                  <a:lnTo>
                    <a:pt x="107" y="40"/>
                  </a:lnTo>
                  <a:lnTo>
                    <a:pt x="105" y="38"/>
                  </a:lnTo>
                  <a:lnTo>
                    <a:pt x="103" y="38"/>
                  </a:lnTo>
                  <a:lnTo>
                    <a:pt x="105" y="37"/>
                  </a:lnTo>
                  <a:lnTo>
                    <a:pt x="103" y="35"/>
                  </a:lnTo>
                  <a:lnTo>
                    <a:pt x="105" y="34"/>
                  </a:lnTo>
                  <a:lnTo>
                    <a:pt x="103" y="34"/>
                  </a:lnTo>
                  <a:lnTo>
                    <a:pt x="103" y="34"/>
                  </a:lnTo>
                  <a:lnTo>
                    <a:pt x="95" y="37"/>
                  </a:lnTo>
                  <a:lnTo>
                    <a:pt x="95" y="37"/>
                  </a:lnTo>
                  <a:lnTo>
                    <a:pt x="92" y="40"/>
                  </a:lnTo>
                  <a:lnTo>
                    <a:pt x="83" y="41"/>
                  </a:lnTo>
                  <a:lnTo>
                    <a:pt x="81" y="41"/>
                  </a:lnTo>
                  <a:lnTo>
                    <a:pt x="78" y="43"/>
                  </a:lnTo>
                  <a:lnTo>
                    <a:pt x="78" y="43"/>
                  </a:lnTo>
                  <a:lnTo>
                    <a:pt x="78" y="43"/>
                  </a:lnTo>
                  <a:lnTo>
                    <a:pt x="80" y="41"/>
                  </a:lnTo>
                  <a:lnTo>
                    <a:pt x="81" y="41"/>
                  </a:lnTo>
                  <a:lnTo>
                    <a:pt x="81" y="40"/>
                  </a:lnTo>
                  <a:lnTo>
                    <a:pt x="81" y="40"/>
                  </a:lnTo>
                  <a:lnTo>
                    <a:pt x="81" y="40"/>
                  </a:lnTo>
                  <a:lnTo>
                    <a:pt x="80" y="38"/>
                  </a:lnTo>
                  <a:lnTo>
                    <a:pt x="80" y="40"/>
                  </a:lnTo>
                  <a:lnTo>
                    <a:pt x="78" y="41"/>
                  </a:lnTo>
                  <a:lnTo>
                    <a:pt x="75" y="45"/>
                  </a:lnTo>
                  <a:lnTo>
                    <a:pt x="67" y="53"/>
                  </a:lnTo>
                  <a:lnTo>
                    <a:pt x="65" y="56"/>
                  </a:lnTo>
                  <a:lnTo>
                    <a:pt x="64" y="59"/>
                  </a:lnTo>
                  <a:lnTo>
                    <a:pt x="64" y="61"/>
                  </a:lnTo>
                  <a:lnTo>
                    <a:pt x="64" y="61"/>
                  </a:lnTo>
                  <a:lnTo>
                    <a:pt x="64" y="61"/>
                  </a:lnTo>
                  <a:lnTo>
                    <a:pt x="62" y="61"/>
                  </a:lnTo>
                  <a:lnTo>
                    <a:pt x="59" y="65"/>
                  </a:lnTo>
                  <a:lnTo>
                    <a:pt x="54" y="69"/>
                  </a:lnTo>
                  <a:lnTo>
                    <a:pt x="51" y="70"/>
                  </a:lnTo>
                  <a:lnTo>
                    <a:pt x="49" y="70"/>
                  </a:lnTo>
                  <a:lnTo>
                    <a:pt x="41" y="72"/>
                  </a:lnTo>
                  <a:lnTo>
                    <a:pt x="40" y="72"/>
                  </a:lnTo>
                  <a:lnTo>
                    <a:pt x="33" y="72"/>
                  </a:lnTo>
                  <a:lnTo>
                    <a:pt x="24" y="72"/>
                  </a:lnTo>
                  <a:lnTo>
                    <a:pt x="25" y="73"/>
                  </a:lnTo>
                  <a:lnTo>
                    <a:pt x="24" y="78"/>
                  </a:lnTo>
                  <a:lnTo>
                    <a:pt x="22" y="81"/>
                  </a:lnTo>
                  <a:lnTo>
                    <a:pt x="22" y="83"/>
                  </a:lnTo>
                  <a:lnTo>
                    <a:pt x="21" y="83"/>
                  </a:lnTo>
                  <a:lnTo>
                    <a:pt x="19" y="83"/>
                  </a:lnTo>
                  <a:lnTo>
                    <a:pt x="21" y="81"/>
                  </a:lnTo>
                  <a:lnTo>
                    <a:pt x="19" y="83"/>
                  </a:lnTo>
                  <a:lnTo>
                    <a:pt x="17" y="83"/>
                  </a:lnTo>
                  <a:lnTo>
                    <a:pt x="19" y="84"/>
                  </a:lnTo>
                  <a:lnTo>
                    <a:pt x="22" y="84"/>
                  </a:lnTo>
                  <a:lnTo>
                    <a:pt x="24" y="84"/>
                  </a:lnTo>
                  <a:lnTo>
                    <a:pt x="27" y="88"/>
                  </a:lnTo>
                  <a:lnTo>
                    <a:pt x="35" y="91"/>
                  </a:lnTo>
                  <a:lnTo>
                    <a:pt x="51" y="100"/>
                  </a:lnTo>
                  <a:lnTo>
                    <a:pt x="54" y="102"/>
                  </a:lnTo>
                  <a:lnTo>
                    <a:pt x="56" y="107"/>
                  </a:lnTo>
                  <a:lnTo>
                    <a:pt x="57" y="108"/>
                  </a:lnTo>
                  <a:lnTo>
                    <a:pt x="59" y="110"/>
                  </a:lnTo>
                  <a:lnTo>
                    <a:pt x="65" y="111"/>
                  </a:lnTo>
                  <a:lnTo>
                    <a:pt x="68" y="111"/>
                  </a:lnTo>
                  <a:lnTo>
                    <a:pt x="72" y="113"/>
                  </a:lnTo>
                  <a:lnTo>
                    <a:pt x="73" y="110"/>
                  </a:lnTo>
                  <a:lnTo>
                    <a:pt x="73" y="111"/>
                  </a:lnTo>
                  <a:lnTo>
                    <a:pt x="73" y="113"/>
                  </a:lnTo>
                  <a:lnTo>
                    <a:pt x="80" y="111"/>
                  </a:lnTo>
                  <a:lnTo>
                    <a:pt x="83" y="113"/>
                  </a:lnTo>
                  <a:lnTo>
                    <a:pt x="84" y="113"/>
                  </a:lnTo>
                  <a:lnTo>
                    <a:pt x="83" y="115"/>
                  </a:lnTo>
                  <a:lnTo>
                    <a:pt x="80" y="116"/>
                  </a:lnTo>
                  <a:lnTo>
                    <a:pt x="81" y="119"/>
                  </a:lnTo>
                  <a:lnTo>
                    <a:pt x="83" y="121"/>
                  </a:lnTo>
                  <a:lnTo>
                    <a:pt x="84" y="121"/>
                  </a:lnTo>
                  <a:lnTo>
                    <a:pt x="86" y="123"/>
                  </a:lnTo>
                  <a:lnTo>
                    <a:pt x="91" y="119"/>
                  </a:lnTo>
                  <a:lnTo>
                    <a:pt x="94" y="119"/>
                  </a:lnTo>
                  <a:lnTo>
                    <a:pt x="95" y="121"/>
                  </a:lnTo>
                  <a:lnTo>
                    <a:pt x="100" y="121"/>
                  </a:lnTo>
                  <a:lnTo>
                    <a:pt x="100" y="123"/>
                  </a:lnTo>
                  <a:lnTo>
                    <a:pt x="102" y="123"/>
                  </a:lnTo>
                  <a:lnTo>
                    <a:pt x="102" y="126"/>
                  </a:lnTo>
                  <a:lnTo>
                    <a:pt x="95" y="126"/>
                  </a:lnTo>
                  <a:lnTo>
                    <a:pt x="94" y="126"/>
                  </a:lnTo>
                  <a:lnTo>
                    <a:pt x="91" y="124"/>
                  </a:lnTo>
                  <a:lnTo>
                    <a:pt x="89" y="124"/>
                  </a:lnTo>
                  <a:lnTo>
                    <a:pt x="87" y="124"/>
                  </a:lnTo>
                  <a:lnTo>
                    <a:pt x="84" y="124"/>
                  </a:lnTo>
                  <a:lnTo>
                    <a:pt x="80" y="123"/>
                  </a:lnTo>
                  <a:lnTo>
                    <a:pt x="78" y="119"/>
                  </a:lnTo>
                  <a:lnTo>
                    <a:pt x="78" y="118"/>
                  </a:lnTo>
                  <a:lnTo>
                    <a:pt x="76" y="116"/>
                  </a:lnTo>
                  <a:lnTo>
                    <a:pt x="75" y="115"/>
                  </a:lnTo>
                  <a:lnTo>
                    <a:pt x="75" y="115"/>
                  </a:lnTo>
                  <a:lnTo>
                    <a:pt x="73" y="115"/>
                  </a:lnTo>
                  <a:lnTo>
                    <a:pt x="72" y="115"/>
                  </a:lnTo>
                  <a:lnTo>
                    <a:pt x="72" y="116"/>
                  </a:lnTo>
                  <a:lnTo>
                    <a:pt x="73" y="118"/>
                  </a:lnTo>
                  <a:lnTo>
                    <a:pt x="75" y="118"/>
                  </a:lnTo>
                  <a:lnTo>
                    <a:pt x="76" y="119"/>
                  </a:lnTo>
                  <a:lnTo>
                    <a:pt x="80" y="124"/>
                  </a:lnTo>
                  <a:lnTo>
                    <a:pt x="80" y="126"/>
                  </a:lnTo>
                  <a:lnTo>
                    <a:pt x="81" y="126"/>
                  </a:lnTo>
                  <a:lnTo>
                    <a:pt x="84" y="126"/>
                  </a:lnTo>
                  <a:lnTo>
                    <a:pt x="91" y="127"/>
                  </a:lnTo>
                  <a:lnTo>
                    <a:pt x="91" y="127"/>
                  </a:lnTo>
                  <a:lnTo>
                    <a:pt x="91" y="130"/>
                  </a:lnTo>
                  <a:lnTo>
                    <a:pt x="91" y="129"/>
                  </a:lnTo>
                  <a:lnTo>
                    <a:pt x="89" y="129"/>
                  </a:lnTo>
                  <a:lnTo>
                    <a:pt x="87" y="129"/>
                  </a:lnTo>
                  <a:lnTo>
                    <a:pt x="86" y="127"/>
                  </a:lnTo>
                  <a:lnTo>
                    <a:pt x="84" y="129"/>
                  </a:lnTo>
                  <a:lnTo>
                    <a:pt x="81" y="132"/>
                  </a:lnTo>
                  <a:lnTo>
                    <a:pt x="80" y="134"/>
                  </a:lnTo>
                  <a:lnTo>
                    <a:pt x="76" y="132"/>
                  </a:lnTo>
                  <a:lnTo>
                    <a:pt x="72" y="132"/>
                  </a:lnTo>
                  <a:lnTo>
                    <a:pt x="70" y="132"/>
                  </a:lnTo>
                  <a:lnTo>
                    <a:pt x="67" y="132"/>
                  </a:lnTo>
                  <a:lnTo>
                    <a:pt x="64" y="132"/>
                  </a:lnTo>
                  <a:lnTo>
                    <a:pt x="57" y="132"/>
                  </a:lnTo>
                  <a:lnTo>
                    <a:pt x="52" y="129"/>
                  </a:lnTo>
                  <a:lnTo>
                    <a:pt x="54" y="129"/>
                  </a:lnTo>
                  <a:lnTo>
                    <a:pt x="54" y="127"/>
                  </a:lnTo>
                  <a:lnTo>
                    <a:pt x="54" y="126"/>
                  </a:lnTo>
                  <a:lnTo>
                    <a:pt x="56" y="124"/>
                  </a:lnTo>
                  <a:lnTo>
                    <a:pt x="56" y="123"/>
                  </a:lnTo>
                  <a:lnTo>
                    <a:pt x="56" y="123"/>
                  </a:lnTo>
                  <a:lnTo>
                    <a:pt x="54" y="121"/>
                  </a:lnTo>
                  <a:lnTo>
                    <a:pt x="56" y="121"/>
                  </a:lnTo>
                  <a:lnTo>
                    <a:pt x="57" y="123"/>
                  </a:lnTo>
                  <a:lnTo>
                    <a:pt x="56" y="121"/>
                  </a:lnTo>
                  <a:lnTo>
                    <a:pt x="52" y="121"/>
                  </a:lnTo>
                  <a:lnTo>
                    <a:pt x="48" y="121"/>
                  </a:lnTo>
                  <a:lnTo>
                    <a:pt x="44" y="123"/>
                  </a:lnTo>
                  <a:lnTo>
                    <a:pt x="40" y="124"/>
                  </a:lnTo>
                  <a:lnTo>
                    <a:pt x="38" y="124"/>
                  </a:lnTo>
                  <a:lnTo>
                    <a:pt x="35" y="126"/>
                  </a:lnTo>
                  <a:lnTo>
                    <a:pt x="30" y="127"/>
                  </a:lnTo>
                  <a:lnTo>
                    <a:pt x="30" y="127"/>
                  </a:lnTo>
                  <a:lnTo>
                    <a:pt x="29" y="129"/>
                  </a:lnTo>
                  <a:lnTo>
                    <a:pt x="33" y="130"/>
                  </a:lnTo>
                  <a:lnTo>
                    <a:pt x="32" y="130"/>
                  </a:lnTo>
                  <a:lnTo>
                    <a:pt x="32" y="130"/>
                  </a:lnTo>
                  <a:lnTo>
                    <a:pt x="30" y="132"/>
                  </a:lnTo>
                  <a:lnTo>
                    <a:pt x="27" y="132"/>
                  </a:lnTo>
                  <a:lnTo>
                    <a:pt x="27" y="130"/>
                  </a:lnTo>
                  <a:lnTo>
                    <a:pt x="24" y="130"/>
                  </a:lnTo>
                  <a:lnTo>
                    <a:pt x="22" y="130"/>
                  </a:lnTo>
                  <a:lnTo>
                    <a:pt x="21" y="132"/>
                  </a:lnTo>
                  <a:lnTo>
                    <a:pt x="17" y="132"/>
                  </a:lnTo>
                  <a:lnTo>
                    <a:pt x="16" y="135"/>
                  </a:lnTo>
                  <a:lnTo>
                    <a:pt x="14" y="135"/>
                  </a:lnTo>
                  <a:lnTo>
                    <a:pt x="13" y="137"/>
                  </a:lnTo>
                  <a:lnTo>
                    <a:pt x="9" y="137"/>
                  </a:lnTo>
                  <a:lnTo>
                    <a:pt x="6" y="138"/>
                  </a:lnTo>
                  <a:lnTo>
                    <a:pt x="3" y="140"/>
                  </a:lnTo>
                  <a:lnTo>
                    <a:pt x="3" y="140"/>
                  </a:lnTo>
                  <a:lnTo>
                    <a:pt x="3" y="138"/>
                  </a:lnTo>
                  <a:lnTo>
                    <a:pt x="2" y="140"/>
                  </a:lnTo>
                  <a:lnTo>
                    <a:pt x="0" y="142"/>
                  </a:lnTo>
                  <a:lnTo>
                    <a:pt x="2" y="142"/>
                  </a:lnTo>
                  <a:lnTo>
                    <a:pt x="2" y="143"/>
                  </a:lnTo>
                  <a:lnTo>
                    <a:pt x="9" y="146"/>
                  </a:lnTo>
                  <a:lnTo>
                    <a:pt x="19" y="148"/>
                  </a:lnTo>
                  <a:lnTo>
                    <a:pt x="19" y="148"/>
                  </a:lnTo>
                  <a:lnTo>
                    <a:pt x="25" y="148"/>
                  </a:lnTo>
                  <a:lnTo>
                    <a:pt x="25" y="150"/>
                  </a:lnTo>
                  <a:lnTo>
                    <a:pt x="25" y="150"/>
                  </a:lnTo>
                  <a:lnTo>
                    <a:pt x="24" y="150"/>
                  </a:lnTo>
                  <a:lnTo>
                    <a:pt x="21" y="150"/>
                  </a:lnTo>
                  <a:lnTo>
                    <a:pt x="21" y="151"/>
                  </a:lnTo>
                  <a:lnTo>
                    <a:pt x="17" y="153"/>
                  </a:lnTo>
                  <a:lnTo>
                    <a:pt x="16" y="151"/>
                  </a:lnTo>
                  <a:lnTo>
                    <a:pt x="16" y="151"/>
                  </a:lnTo>
                  <a:lnTo>
                    <a:pt x="16" y="151"/>
                  </a:lnTo>
                  <a:lnTo>
                    <a:pt x="16" y="153"/>
                  </a:lnTo>
                  <a:lnTo>
                    <a:pt x="21" y="156"/>
                  </a:lnTo>
                  <a:lnTo>
                    <a:pt x="22" y="156"/>
                  </a:lnTo>
                  <a:lnTo>
                    <a:pt x="22" y="159"/>
                  </a:lnTo>
                  <a:lnTo>
                    <a:pt x="21" y="159"/>
                  </a:lnTo>
                  <a:lnTo>
                    <a:pt x="21" y="161"/>
                  </a:lnTo>
                  <a:lnTo>
                    <a:pt x="24" y="162"/>
                  </a:lnTo>
                  <a:lnTo>
                    <a:pt x="25" y="164"/>
                  </a:lnTo>
                  <a:lnTo>
                    <a:pt x="35" y="165"/>
                  </a:lnTo>
                  <a:lnTo>
                    <a:pt x="38" y="165"/>
                  </a:lnTo>
                  <a:lnTo>
                    <a:pt x="40" y="165"/>
                  </a:lnTo>
                  <a:lnTo>
                    <a:pt x="41" y="165"/>
                  </a:lnTo>
                  <a:lnTo>
                    <a:pt x="41" y="165"/>
                  </a:lnTo>
                  <a:lnTo>
                    <a:pt x="43" y="165"/>
                  </a:lnTo>
                  <a:lnTo>
                    <a:pt x="43" y="164"/>
                  </a:lnTo>
                  <a:lnTo>
                    <a:pt x="43" y="164"/>
                  </a:lnTo>
                  <a:lnTo>
                    <a:pt x="44" y="165"/>
                  </a:lnTo>
                  <a:lnTo>
                    <a:pt x="49" y="164"/>
                  </a:lnTo>
                  <a:lnTo>
                    <a:pt x="57" y="164"/>
                  </a:lnTo>
                  <a:lnTo>
                    <a:pt x="59" y="164"/>
                  </a:lnTo>
                  <a:lnTo>
                    <a:pt x="62" y="165"/>
                  </a:lnTo>
                  <a:lnTo>
                    <a:pt x="64" y="167"/>
                  </a:lnTo>
                  <a:lnTo>
                    <a:pt x="65" y="165"/>
                  </a:lnTo>
                  <a:lnTo>
                    <a:pt x="65" y="164"/>
                  </a:lnTo>
                  <a:lnTo>
                    <a:pt x="64" y="164"/>
                  </a:lnTo>
                  <a:lnTo>
                    <a:pt x="62" y="164"/>
                  </a:lnTo>
                  <a:lnTo>
                    <a:pt x="62" y="162"/>
                  </a:lnTo>
                  <a:lnTo>
                    <a:pt x="64" y="162"/>
                  </a:lnTo>
                  <a:lnTo>
                    <a:pt x="67" y="165"/>
                  </a:lnTo>
                  <a:lnTo>
                    <a:pt x="68" y="167"/>
                  </a:lnTo>
                  <a:lnTo>
                    <a:pt x="70" y="167"/>
                  </a:lnTo>
                  <a:lnTo>
                    <a:pt x="70" y="165"/>
                  </a:lnTo>
                  <a:lnTo>
                    <a:pt x="75" y="162"/>
                  </a:lnTo>
                  <a:lnTo>
                    <a:pt x="76" y="161"/>
                  </a:lnTo>
                  <a:lnTo>
                    <a:pt x="81" y="161"/>
                  </a:lnTo>
                  <a:lnTo>
                    <a:pt x="81" y="159"/>
                  </a:lnTo>
                  <a:lnTo>
                    <a:pt x="83" y="159"/>
                  </a:lnTo>
                  <a:lnTo>
                    <a:pt x="86" y="159"/>
                  </a:lnTo>
                  <a:lnTo>
                    <a:pt x="89" y="156"/>
                  </a:lnTo>
                  <a:lnTo>
                    <a:pt x="89" y="156"/>
                  </a:lnTo>
                  <a:lnTo>
                    <a:pt x="91" y="158"/>
                  </a:lnTo>
                  <a:lnTo>
                    <a:pt x="92" y="158"/>
                  </a:lnTo>
                  <a:lnTo>
                    <a:pt x="92" y="159"/>
                  </a:lnTo>
                  <a:lnTo>
                    <a:pt x="94" y="159"/>
                  </a:lnTo>
                  <a:lnTo>
                    <a:pt x="94" y="161"/>
                  </a:lnTo>
                  <a:lnTo>
                    <a:pt x="92" y="162"/>
                  </a:lnTo>
                  <a:lnTo>
                    <a:pt x="92" y="164"/>
                  </a:lnTo>
                  <a:lnTo>
                    <a:pt x="91" y="164"/>
                  </a:lnTo>
                  <a:lnTo>
                    <a:pt x="89" y="165"/>
                  </a:lnTo>
                  <a:lnTo>
                    <a:pt x="86" y="164"/>
                  </a:lnTo>
                  <a:lnTo>
                    <a:pt x="86" y="167"/>
                  </a:lnTo>
                  <a:lnTo>
                    <a:pt x="86" y="167"/>
                  </a:lnTo>
                  <a:lnTo>
                    <a:pt x="89" y="167"/>
                  </a:lnTo>
                  <a:lnTo>
                    <a:pt x="92" y="170"/>
                  </a:lnTo>
                  <a:lnTo>
                    <a:pt x="92" y="175"/>
                  </a:lnTo>
                  <a:lnTo>
                    <a:pt x="94" y="177"/>
                  </a:lnTo>
                  <a:lnTo>
                    <a:pt x="94" y="178"/>
                  </a:lnTo>
                  <a:lnTo>
                    <a:pt x="94" y="181"/>
                  </a:lnTo>
                  <a:lnTo>
                    <a:pt x="92" y="181"/>
                  </a:lnTo>
                  <a:lnTo>
                    <a:pt x="91" y="185"/>
                  </a:lnTo>
                  <a:lnTo>
                    <a:pt x="87" y="186"/>
                  </a:lnTo>
                  <a:lnTo>
                    <a:pt x="84" y="186"/>
                  </a:lnTo>
                  <a:lnTo>
                    <a:pt x="80" y="186"/>
                  </a:lnTo>
                  <a:lnTo>
                    <a:pt x="78" y="186"/>
                  </a:lnTo>
                  <a:lnTo>
                    <a:pt x="78" y="185"/>
                  </a:lnTo>
                  <a:lnTo>
                    <a:pt x="76" y="185"/>
                  </a:lnTo>
                  <a:lnTo>
                    <a:pt x="75" y="185"/>
                  </a:lnTo>
                  <a:lnTo>
                    <a:pt x="75" y="186"/>
                  </a:lnTo>
                  <a:lnTo>
                    <a:pt x="70" y="189"/>
                  </a:lnTo>
                  <a:lnTo>
                    <a:pt x="68" y="191"/>
                  </a:lnTo>
                  <a:lnTo>
                    <a:pt x="67" y="192"/>
                  </a:lnTo>
                  <a:lnTo>
                    <a:pt x="65" y="194"/>
                  </a:lnTo>
                  <a:lnTo>
                    <a:pt x="62" y="194"/>
                  </a:lnTo>
                  <a:lnTo>
                    <a:pt x="60" y="194"/>
                  </a:lnTo>
                  <a:lnTo>
                    <a:pt x="60" y="194"/>
                  </a:lnTo>
                  <a:lnTo>
                    <a:pt x="59" y="192"/>
                  </a:lnTo>
                  <a:lnTo>
                    <a:pt x="57" y="194"/>
                  </a:lnTo>
                  <a:lnTo>
                    <a:pt x="56" y="196"/>
                  </a:lnTo>
                  <a:lnTo>
                    <a:pt x="56" y="194"/>
                  </a:lnTo>
                  <a:lnTo>
                    <a:pt x="57" y="194"/>
                  </a:lnTo>
                  <a:lnTo>
                    <a:pt x="57" y="194"/>
                  </a:lnTo>
                  <a:lnTo>
                    <a:pt x="57" y="194"/>
                  </a:lnTo>
                  <a:lnTo>
                    <a:pt x="57" y="192"/>
                  </a:lnTo>
                  <a:lnTo>
                    <a:pt x="56" y="191"/>
                  </a:lnTo>
                  <a:lnTo>
                    <a:pt x="54" y="191"/>
                  </a:lnTo>
                  <a:lnTo>
                    <a:pt x="51" y="191"/>
                  </a:lnTo>
                  <a:lnTo>
                    <a:pt x="48" y="191"/>
                  </a:lnTo>
                  <a:lnTo>
                    <a:pt x="48" y="191"/>
                  </a:lnTo>
                  <a:lnTo>
                    <a:pt x="46" y="192"/>
                  </a:lnTo>
                  <a:lnTo>
                    <a:pt x="48" y="194"/>
                  </a:lnTo>
                  <a:lnTo>
                    <a:pt x="48" y="194"/>
                  </a:lnTo>
                  <a:lnTo>
                    <a:pt x="48" y="194"/>
                  </a:lnTo>
                  <a:lnTo>
                    <a:pt x="44" y="196"/>
                  </a:lnTo>
                  <a:lnTo>
                    <a:pt x="43" y="196"/>
                  </a:lnTo>
                  <a:lnTo>
                    <a:pt x="43" y="197"/>
                  </a:lnTo>
                  <a:lnTo>
                    <a:pt x="41" y="199"/>
                  </a:lnTo>
                  <a:lnTo>
                    <a:pt x="43" y="202"/>
                  </a:lnTo>
                  <a:lnTo>
                    <a:pt x="43" y="204"/>
                  </a:lnTo>
                  <a:lnTo>
                    <a:pt x="44" y="202"/>
                  </a:lnTo>
                  <a:lnTo>
                    <a:pt x="46" y="200"/>
                  </a:lnTo>
                  <a:lnTo>
                    <a:pt x="44" y="202"/>
                  </a:lnTo>
                  <a:lnTo>
                    <a:pt x="44" y="204"/>
                  </a:lnTo>
                  <a:lnTo>
                    <a:pt x="41" y="204"/>
                  </a:lnTo>
                  <a:lnTo>
                    <a:pt x="43" y="205"/>
                  </a:lnTo>
                  <a:lnTo>
                    <a:pt x="43" y="205"/>
                  </a:lnTo>
                  <a:lnTo>
                    <a:pt x="43" y="205"/>
                  </a:lnTo>
                  <a:lnTo>
                    <a:pt x="41" y="205"/>
                  </a:lnTo>
                  <a:lnTo>
                    <a:pt x="40" y="205"/>
                  </a:lnTo>
                  <a:lnTo>
                    <a:pt x="38" y="205"/>
                  </a:lnTo>
                  <a:lnTo>
                    <a:pt x="38" y="205"/>
                  </a:lnTo>
                  <a:lnTo>
                    <a:pt x="35" y="210"/>
                  </a:lnTo>
                  <a:lnTo>
                    <a:pt x="30" y="213"/>
                  </a:lnTo>
                  <a:lnTo>
                    <a:pt x="30" y="215"/>
                  </a:lnTo>
                  <a:lnTo>
                    <a:pt x="30" y="216"/>
                  </a:lnTo>
                  <a:lnTo>
                    <a:pt x="32" y="216"/>
                  </a:lnTo>
                  <a:lnTo>
                    <a:pt x="32" y="218"/>
                  </a:lnTo>
                  <a:lnTo>
                    <a:pt x="29" y="218"/>
                  </a:lnTo>
                  <a:lnTo>
                    <a:pt x="27" y="218"/>
                  </a:lnTo>
                  <a:lnTo>
                    <a:pt x="25" y="220"/>
                  </a:lnTo>
                  <a:lnTo>
                    <a:pt x="27" y="220"/>
                  </a:lnTo>
                  <a:lnTo>
                    <a:pt x="30" y="221"/>
                  </a:lnTo>
                  <a:lnTo>
                    <a:pt x="29" y="221"/>
                  </a:lnTo>
                  <a:lnTo>
                    <a:pt x="25" y="223"/>
                  </a:lnTo>
                  <a:lnTo>
                    <a:pt x="25" y="221"/>
                  </a:lnTo>
                  <a:lnTo>
                    <a:pt x="25" y="223"/>
                  </a:lnTo>
                  <a:lnTo>
                    <a:pt x="25" y="223"/>
                  </a:lnTo>
                  <a:lnTo>
                    <a:pt x="25" y="224"/>
                  </a:lnTo>
                  <a:lnTo>
                    <a:pt x="25" y="224"/>
                  </a:lnTo>
                  <a:lnTo>
                    <a:pt x="27" y="224"/>
                  </a:lnTo>
                  <a:lnTo>
                    <a:pt x="29" y="224"/>
                  </a:lnTo>
                  <a:lnTo>
                    <a:pt x="30" y="226"/>
                  </a:lnTo>
                  <a:lnTo>
                    <a:pt x="29" y="227"/>
                  </a:lnTo>
                  <a:lnTo>
                    <a:pt x="29" y="227"/>
                  </a:lnTo>
                  <a:lnTo>
                    <a:pt x="32" y="229"/>
                  </a:lnTo>
                  <a:lnTo>
                    <a:pt x="32" y="231"/>
                  </a:lnTo>
                  <a:lnTo>
                    <a:pt x="33" y="232"/>
                  </a:lnTo>
                  <a:lnTo>
                    <a:pt x="33" y="232"/>
                  </a:lnTo>
                  <a:lnTo>
                    <a:pt x="35" y="232"/>
                  </a:lnTo>
                  <a:lnTo>
                    <a:pt x="35" y="231"/>
                  </a:lnTo>
                  <a:lnTo>
                    <a:pt x="35" y="231"/>
                  </a:lnTo>
                  <a:lnTo>
                    <a:pt x="37" y="229"/>
                  </a:lnTo>
                  <a:lnTo>
                    <a:pt x="37" y="229"/>
                  </a:lnTo>
                  <a:lnTo>
                    <a:pt x="37" y="229"/>
                  </a:lnTo>
                  <a:lnTo>
                    <a:pt x="37" y="231"/>
                  </a:lnTo>
                  <a:lnTo>
                    <a:pt x="35" y="231"/>
                  </a:lnTo>
                  <a:lnTo>
                    <a:pt x="37" y="231"/>
                  </a:lnTo>
                  <a:lnTo>
                    <a:pt x="38" y="232"/>
                  </a:lnTo>
                  <a:lnTo>
                    <a:pt x="38" y="231"/>
                  </a:lnTo>
                  <a:lnTo>
                    <a:pt x="38" y="231"/>
                  </a:lnTo>
                  <a:lnTo>
                    <a:pt x="38" y="232"/>
                  </a:lnTo>
                  <a:lnTo>
                    <a:pt x="40" y="232"/>
                  </a:lnTo>
                  <a:lnTo>
                    <a:pt x="41" y="232"/>
                  </a:lnTo>
                  <a:lnTo>
                    <a:pt x="41" y="232"/>
                  </a:lnTo>
                  <a:lnTo>
                    <a:pt x="41" y="232"/>
                  </a:lnTo>
                  <a:lnTo>
                    <a:pt x="40" y="234"/>
                  </a:lnTo>
                  <a:lnTo>
                    <a:pt x="38" y="235"/>
                  </a:lnTo>
                  <a:lnTo>
                    <a:pt x="38" y="235"/>
                  </a:lnTo>
                  <a:lnTo>
                    <a:pt x="40" y="235"/>
                  </a:lnTo>
                  <a:lnTo>
                    <a:pt x="43" y="235"/>
                  </a:lnTo>
                  <a:lnTo>
                    <a:pt x="48" y="237"/>
                  </a:lnTo>
                  <a:lnTo>
                    <a:pt x="52" y="237"/>
                  </a:lnTo>
                  <a:lnTo>
                    <a:pt x="56" y="235"/>
                  </a:lnTo>
                  <a:lnTo>
                    <a:pt x="57" y="235"/>
                  </a:lnTo>
                  <a:lnTo>
                    <a:pt x="59" y="237"/>
                  </a:lnTo>
                  <a:lnTo>
                    <a:pt x="57" y="237"/>
                  </a:lnTo>
                  <a:lnTo>
                    <a:pt x="56" y="237"/>
                  </a:lnTo>
                  <a:lnTo>
                    <a:pt x="54" y="237"/>
                  </a:lnTo>
                  <a:lnTo>
                    <a:pt x="57" y="239"/>
                  </a:lnTo>
                  <a:lnTo>
                    <a:pt x="59" y="239"/>
                  </a:lnTo>
                  <a:lnTo>
                    <a:pt x="60" y="239"/>
                  </a:lnTo>
                  <a:lnTo>
                    <a:pt x="59" y="242"/>
                  </a:lnTo>
                  <a:lnTo>
                    <a:pt x="56" y="242"/>
                  </a:lnTo>
                  <a:lnTo>
                    <a:pt x="56" y="242"/>
                  </a:lnTo>
                  <a:lnTo>
                    <a:pt x="54" y="240"/>
                  </a:lnTo>
                  <a:lnTo>
                    <a:pt x="54" y="239"/>
                  </a:lnTo>
                  <a:lnTo>
                    <a:pt x="52" y="239"/>
                  </a:lnTo>
                  <a:lnTo>
                    <a:pt x="51" y="240"/>
                  </a:lnTo>
                  <a:lnTo>
                    <a:pt x="49" y="242"/>
                  </a:lnTo>
                  <a:lnTo>
                    <a:pt x="48" y="242"/>
                  </a:lnTo>
                  <a:lnTo>
                    <a:pt x="49" y="242"/>
                  </a:lnTo>
                  <a:lnTo>
                    <a:pt x="49" y="240"/>
                  </a:lnTo>
                  <a:lnTo>
                    <a:pt x="49" y="239"/>
                  </a:lnTo>
                  <a:lnTo>
                    <a:pt x="48" y="239"/>
                  </a:lnTo>
                  <a:lnTo>
                    <a:pt x="46" y="239"/>
                  </a:lnTo>
                  <a:lnTo>
                    <a:pt x="44" y="237"/>
                  </a:lnTo>
                  <a:lnTo>
                    <a:pt x="43" y="237"/>
                  </a:lnTo>
                  <a:lnTo>
                    <a:pt x="41" y="237"/>
                  </a:lnTo>
                  <a:lnTo>
                    <a:pt x="40" y="240"/>
                  </a:lnTo>
                  <a:lnTo>
                    <a:pt x="35" y="243"/>
                  </a:lnTo>
                  <a:lnTo>
                    <a:pt x="37" y="243"/>
                  </a:lnTo>
                  <a:lnTo>
                    <a:pt x="38" y="243"/>
                  </a:lnTo>
                  <a:lnTo>
                    <a:pt x="40" y="245"/>
                  </a:lnTo>
                  <a:lnTo>
                    <a:pt x="40" y="245"/>
                  </a:lnTo>
                  <a:lnTo>
                    <a:pt x="40" y="247"/>
                  </a:lnTo>
                  <a:lnTo>
                    <a:pt x="41" y="247"/>
                  </a:lnTo>
                  <a:lnTo>
                    <a:pt x="43" y="248"/>
                  </a:lnTo>
                  <a:lnTo>
                    <a:pt x="44" y="248"/>
                  </a:lnTo>
                  <a:lnTo>
                    <a:pt x="46" y="251"/>
                  </a:lnTo>
                  <a:lnTo>
                    <a:pt x="51" y="254"/>
                  </a:lnTo>
                  <a:lnTo>
                    <a:pt x="51" y="254"/>
                  </a:lnTo>
                  <a:lnTo>
                    <a:pt x="51" y="256"/>
                  </a:lnTo>
                  <a:lnTo>
                    <a:pt x="54" y="258"/>
                  </a:lnTo>
                  <a:lnTo>
                    <a:pt x="57" y="258"/>
                  </a:lnTo>
                  <a:lnTo>
                    <a:pt x="64" y="256"/>
                  </a:lnTo>
                  <a:lnTo>
                    <a:pt x="67" y="254"/>
                  </a:lnTo>
                  <a:lnTo>
                    <a:pt x="70" y="254"/>
                  </a:lnTo>
                  <a:lnTo>
                    <a:pt x="72" y="254"/>
                  </a:lnTo>
                  <a:lnTo>
                    <a:pt x="72" y="253"/>
                  </a:lnTo>
                  <a:lnTo>
                    <a:pt x="72" y="251"/>
                  </a:lnTo>
                  <a:lnTo>
                    <a:pt x="72" y="250"/>
                  </a:lnTo>
                  <a:lnTo>
                    <a:pt x="72" y="250"/>
                  </a:lnTo>
                  <a:lnTo>
                    <a:pt x="70" y="248"/>
                  </a:lnTo>
                  <a:lnTo>
                    <a:pt x="72" y="248"/>
                  </a:lnTo>
                  <a:lnTo>
                    <a:pt x="73" y="247"/>
                  </a:lnTo>
                  <a:lnTo>
                    <a:pt x="75" y="242"/>
                  </a:lnTo>
                  <a:lnTo>
                    <a:pt x="76" y="242"/>
                  </a:lnTo>
                  <a:lnTo>
                    <a:pt x="76" y="240"/>
                  </a:lnTo>
                  <a:lnTo>
                    <a:pt x="78" y="240"/>
                  </a:lnTo>
                  <a:lnTo>
                    <a:pt x="80" y="240"/>
                  </a:lnTo>
                  <a:lnTo>
                    <a:pt x="80" y="240"/>
                  </a:lnTo>
                  <a:lnTo>
                    <a:pt x="76" y="242"/>
                  </a:lnTo>
                  <a:lnTo>
                    <a:pt x="75" y="245"/>
                  </a:lnTo>
                  <a:lnTo>
                    <a:pt x="73" y="248"/>
                  </a:lnTo>
                  <a:lnTo>
                    <a:pt x="75" y="250"/>
                  </a:lnTo>
                  <a:lnTo>
                    <a:pt x="76" y="254"/>
                  </a:lnTo>
                  <a:lnTo>
                    <a:pt x="80" y="259"/>
                  </a:lnTo>
                  <a:lnTo>
                    <a:pt x="81" y="261"/>
                  </a:lnTo>
                  <a:lnTo>
                    <a:pt x="81" y="262"/>
                  </a:lnTo>
                  <a:lnTo>
                    <a:pt x="80" y="264"/>
                  </a:lnTo>
                  <a:lnTo>
                    <a:pt x="80" y="266"/>
                  </a:lnTo>
                  <a:lnTo>
                    <a:pt x="78" y="267"/>
                  </a:lnTo>
                  <a:lnTo>
                    <a:pt x="80" y="270"/>
                  </a:lnTo>
                  <a:lnTo>
                    <a:pt x="80" y="272"/>
                  </a:lnTo>
                  <a:lnTo>
                    <a:pt x="81" y="270"/>
                  </a:lnTo>
                  <a:lnTo>
                    <a:pt x="83" y="270"/>
                  </a:lnTo>
                  <a:lnTo>
                    <a:pt x="81" y="272"/>
                  </a:lnTo>
                  <a:lnTo>
                    <a:pt x="81" y="274"/>
                  </a:lnTo>
                  <a:lnTo>
                    <a:pt x="81" y="275"/>
                  </a:lnTo>
                  <a:lnTo>
                    <a:pt x="83" y="277"/>
                  </a:lnTo>
                  <a:lnTo>
                    <a:pt x="81" y="278"/>
                  </a:lnTo>
                  <a:lnTo>
                    <a:pt x="78" y="278"/>
                  </a:lnTo>
                  <a:lnTo>
                    <a:pt x="76" y="280"/>
                  </a:lnTo>
                  <a:lnTo>
                    <a:pt x="81" y="280"/>
                  </a:lnTo>
                  <a:lnTo>
                    <a:pt x="87" y="278"/>
                  </a:lnTo>
                  <a:lnTo>
                    <a:pt x="87" y="277"/>
                  </a:lnTo>
                  <a:lnTo>
                    <a:pt x="87" y="277"/>
                  </a:lnTo>
                  <a:lnTo>
                    <a:pt x="89" y="277"/>
                  </a:lnTo>
                  <a:lnTo>
                    <a:pt x="89" y="277"/>
                  </a:lnTo>
                  <a:lnTo>
                    <a:pt x="92" y="275"/>
                  </a:lnTo>
                  <a:lnTo>
                    <a:pt x="94" y="275"/>
                  </a:lnTo>
                  <a:lnTo>
                    <a:pt x="95" y="274"/>
                  </a:lnTo>
                  <a:lnTo>
                    <a:pt x="97" y="272"/>
                  </a:lnTo>
                  <a:lnTo>
                    <a:pt x="100" y="272"/>
                  </a:lnTo>
                  <a:lnTo>
                    <a:pt x="102" y="274"/>
                  </a:lnTo>
                  <a:lnTo>
                    <a:pt x="102" y="275"/>
                  </a:lnTo>
                  <a:lnTo>
                    <a:pt x="105" y="277"/>
                  </a:lnTo>
                  <a:lnTo>
                    <a:pt x="107" y="275"/>
                  </a:lnTo>
                  <a:lnTo>
                    <a:pt x="108" y="275"/>
                  </a:lnTo>
                  <a:lnTo>
                    <a:pt x="108" y="274"/>
                  </a:lnTo>
                  <a:lnTo>
                    <a:pt x="111" y="277"/>
                  </a:lnTo>
                  <a:lnTo>
                    <a:pt x="113" y="278"/>
                  </a:lnTo>
                  <a:lnTo>
                    <a:pt x="116" y="283"/>
                  </a:lnTo>
                  <a:lnTo>
                    <a:pt x="118" y="283"/>
                  </a:lnTo>
                  <a:lnTo>
                    <a:pt x="119" y="283"/>
                  </a:lnTo>
                  <a:lnTo>
                    <a:pt x="121" y="282"/>
                  </a:lnTo>
                  <a:lnTo>
                    <a:pt x="119" y="278"/>
                  </a:lnTo>
                  <a:lnTo>
                    <a:pt x="119" y="277"/>
                  </a:lnTo>
                  <a:lnTo>
                    <a:pt x="121" y="275"/>
                  </a:lnTo>
                  <a:lnTo>
                    <a:pt x="119" y="274"/>
                  </a:lnTo>
                  <a:lnTo>
                    <a:pt x="121" y="274"/>
                  </a:lnTo>
                  <a:lnTo>
                    <a:pt x="121" y="274"/>
                  </a:lnTo>
                  <a:lnTo>
                    <a:pt x="123" y="274"/>
                  </a:lnTo>
                  <a:lnTo>
                    <a:pt x="124" y="272"/>
                  </a:lnTo>
                  <a:lnTo>
                    <a:pt x="124" y="270"/>
                  </a:lnTo>
                  <a:lnTo>
                    <a:pt x="127" y="272"/>
                  </a:lnTo>
                  <a:lnTo>
                    <a:pt x="129" y="274"/>
                  </a:lnTo>
                  <a:lnTo>
                    <a:pt x="127" y="274"/>
                  </a:lnTo>
                  <a:lnTo>
                    <a:pt x="126" y="272"/>
                  </a:lnTo>
                  <a:lnTo>
                    <a:pt x="124" y="272"/>
                  </a:lnTo>
                  <a:lnTo>
                    <a:pt x="124" y="274"/>
                  </a:lnTo>
                  <a:lnTo>
                    <a:pt x="124" y="275"/>
                  </a:lnTo>
                  <a:lnTo>
                    <a:pt x="124" y="277"/>
                  </a:lnTo>
                  <a:lnTo>
                    <a:pt x="126" y="277"/>
                  </a:lnTo>
                  <a:lnTo>
                    <a:pt x="126" y="280"/>
                  </a:lnTo>
                  <a:lnTo>
                    <a:pt x="127" y="280"/>
                  </a:lnTo>
                  <a:lnTo>
                    <a:pt x="130" y="280"/>
                  </a:lnTo>
                  <a:lnTo>
                    <a:pt x="134" y="277"/>
                  </a:lnTo>
                  <a:lnTo>
                    <a:pt x="142" y="275"/>
                  </a:lnTo>
                  <a:lnTo>
                    <a:pt x="143" y="274"/>
                  </a:lnTo>
                  <a:lnTo>
                    <a:pt x="145" y="270"/>
                  </a:lnTo>
                  <a:lnTo>
                    <a:pt x="143" y="274"/>
                  </a:lnTo>
                  <a:lnTo>
                    <a:pt x="143" y="277"/>
                  </a:lnTo>
                  <a:lnTo>
                    <a:pt x="143" y="277"/>
                  </a:lnTo>
                  <a:lnTo>
                    <a:pt x="143" y="278"/>
                  </a:lnTo>
                  <a:lnTo>
                    <a:pt x="140" y="280"/>
                  </a:lnTo>
                  <a:lnTo>
                    <a:pt x="137" y="282"/>
                  </a:lnTo>
                  <a:lnTo>
                    <a:pt x="137" y="283"/>
                  </a:lnTo>
                  <a:lnTo>
                    <a:pt x="137" y="285"/>
                  </a:lnTo>
                  <a:lnTo>
                    <a:pt x="137" y="286"/>
                  </a:lnTo>
                  <a:lnTo>
                    <a:pt x="138" y="286"/>
                  </a:lnTo>
                  <a:lnTo>
                    <a:pt x="138" y="286"/>
                  </a:lnTo>
                  <a:lnTo>
                    <a:pt x="140" y="288"/>
                  </a:lnTo>
                  <a:lnTo>
                    <a:pt x="137" y="288"/>
                  </a:lnTo>
                  <a:lnTo>
                    <a:pt x="135" y="288"/>
                  </a:lnTo>
                  <a:lnTo>
                    <a:pt x="135" y="291"/>
                  </a:lnTo>
                  <a:lnTo>
                    <a:pt x="135" y="293"/>
                  </a:lnTo>
                  <a:lnTo>
                    <a:pt x="134" y="296"/>
                  </a:lnTo>
                  <a:lnTo>
                    <a:pt x="134" y="297"/>
                  </a:lnTo>
                  <a:lnTo>
                    <a:pt x="134" y="297"/>
                  </a:lnTo>
                  <a:lnTo>
                    <a:pt x="135" y="299"/>
                  </a:lnTo>
                  <a:lnTo>
                    <a:pt x="135" y="299"/>
                  </a:lnTo>
                  <a:lnTo>
                    <a:pt x="137" y="301"/>
                  </a:lnTo>
                  <a:lnTo>
                    <a:pt x="137" y="301"/>
                  </a:lnTo>
                  <a:lnTo>
                    <a:pt x="137" y="301"/>
                  </a:lnTo>
                  <a:lnTo>
                    <a:pt x="137" y="301"/>
                  </a:lnTo>
                  <a:lnTo>
                    <a:pt x="135" y="301"/>
                  </a:lnTo>
                  <a:lnTo>
                    <a:pt x="134" y="301"/>
                  </a:lnTo>
                  <a:lnTo>
                    <a:pt x="134" y="299"/>
                  </a:lnTo>
                  <a:lnTo>
                    <a:pt x="134" y="299"/>
                  </a:lnTo>
                  <a:lnTo>
                    <a:pt x="132" y="301"/>
                  </a:lnTo>
                  <a:lnTo>
                    <a:pt x="132" y="301"/>
                  </a:lnTo>
                  <a:lnTo>
                    <a:pt x="129" y="302"/>
                  </a:lnTo>
                  <a:lnTo>
                    <a:pt x="129" y="302"/>
                  </a:lnTo>
                  <a:lnTo>
                    <a:pt x="127" y="304"/>
                  </a:lnTo>
                  <a:lnTo>
                    <a:pt x="126" y="304"/>
                  </a:lnTo>
                  <a:lnTo>
                    <a:pt x="124" y="305"/>
                  </a:lnTo>
                  <a:lnTo>
                    <a:pt x="123" y="307"/>
                  </a:lnTo>
                  <a:lnTo>
                    <a:pt x="121" y="309"/>
                  </a:lnTo>
                  <a:lnTo>
                    <a:pt x="121" y="310"/>
                  </a:lnTo>
                  <a:lnTo>
                    <a:pt x="121" y="310"/>
                  </a:lnTo>
                  <a:lnTo>
                    <a:pt x="121" y="312"/>
                  </a:lnTo>
                  <a:lnTo>
                    <a:pt x="121" y="313"/>
                  </a:lnTo>
                  <a:lnTo>
                    <a:pt x="121" y="313"/>
                  </a:lnTo>
                  <a:lnTo>
                    <a:pt x="121" y="313"/>
                  </a:lnTo>
                  <a:lnTo>
                    <a:pt x="119" y="313"/>
                  </a:lnTo>
                  <a:lnTo>
                    <a:pt x="119" y="313"/>
                  </a:lnTo>
                  <a:lnTo>
                    <a:pt x="118" y="312"/>
                  </a:lnTo>
                  <a:lnTo>
                    <a:pt x="118" y="312"/>
                  </a:lnTo>
                  <a:lnTo>
                    <a:pt x="118" y="312"/>
                  </a:lnTo>
                  <a:lnTo>
                    <a:pt x="115" y="313"/>
                  </a:lnTo>
                  <a:lnTo>
                    <a:pt x="113" y="315"/>
                  </a:lnTo>
                  <a:lnTo>
                    <a:pt x="107" y="318"/>
                  </a:lnTo>
                  <a:lnTo>
                    <a:pt x="103" y="320"/>
                  </a:lnTo>
                  <a:lnTo>
                    <a:pt x="102" y="321"/>
                  </a:lnTo>
                  <a:lnTo>
                    <a:pt x="100" y="321"/>
                  </a:lnTo>
                  <a:lnTo>
                    <a:pt x="100" y="323"/>
                  </a:lnTo>
                  <a:lnTo>
                    <a:pt x="99" y="324"/>
                  </a:lnTo>
                  <a:lnTo>
                    <a:pt x="97" y="326"/>
                  </a:lnTo>
                  <a:lnTo>
                    <a:pt x="97" y="328"/>
                  </a:lnTo>
                  <a:lnTo>
                    <a:pt x="97" y="328"/>
                  </a:lnTo>
                  <a:lnTo>
                    <a:pt x="99" y="329"/>
                  </a:lnTo>
                  <a:lnTo>
                    <a:pt x="100" y="331"/>
                  </a:lnTo>
                  <a:lnTo>
                    <a:pt x="100" y="331"/>
                  </a:lnTo>
                  <a:lnTo>
                    <a:pt x="100" y="331"/>
                  </a:lnTo>
                  <a:lnTo>
                    <a:pt x="100" y="331"/>
                  </a:lnTo>
                  <a:lnTo>
                    <a:pt x="99" y="331"/>
                  </a:lnTo>
                  <a:lnTo>
                    <a:pt x="99" y="331"/>
                  </a:lnTo>
                  <a:lnTo>
                    <a:pt x="97" y="331"/>
                  </a:lnTo>
                  <a:lnTo>
                    <a:pt x="97" y="329"/>
                  </a:lnTo>
                  <a:lnTo>
                    <a:pt x="95" y="329"/>
                  </a:lnTo>
                  <a:lnTo>
                    <a:pt x="94" y="331"/>
                  </a:lnTo>
                  <a:lnTo>
                    <a:pt x="95" y="332"/>
                  </a:lnTo>
                  <a:lnTo>
                    <a:pt x="94" y="332"/>
                  </a:lnTo>
                  <a:lnTo>
                    <a:pt x="94" y="332"/>
                  </a:lnTo>
                  <a:lnTo>
                    <a:pt x="94" y="332"/>
                  </a:lnTo>
                  <a:lnTo>
                    <a:pt x="91" y="329"/>
                  </a:lnTo>
                  <a:lnTo>
                    <a:pt x="91" y="329"/>
                  </a:lnTo>
                  <a:lnTo>
                    <a:pt x="92" y="329"/>
                  </a:lnTo>
                  <a:lnTo>
                    <a:pt x="94" y="328"/>
                  </a:lnTo>
                  <a:lnTo>
                    <a:pt x="92" y="328"/>
                  </a:lnTo>
                  <a:lnTo>
                    <a:pt x="92" y="328"/>
                  </a:lnTo>
                  <a:lnTo>
                    <a:pt x="89" y="329"/>
                  </a:lnTo>
                  <a:lnTo>
                    <a:pt x="89" y="329"/>
                  </a:lnTo>
                  <a:lnTo>
                    <a:pt x="89" y="328"/>
                  </a:lnTo>
                  <a:lnTo>
                    <a:pt x="89" y="328"/>
                  </a:lnTo>
                  <a:lnTo>
                    <a:pt x="89" y="328"/>
                  </a:lnTo>
                  <a:lnTo>
                    <a:pt x="83" y="329"/>
                  </a:lnTo>
                  <a:lnTo>
                    <a:pt x="80" y="331"/>
                  </a:lnTo>
                  <a:lnTo>
                    <a:pt x="76" y="332"/>
                  </a:lnTo>
                  <a:lnTo>
                    <a:pt x="75" y="336"/>
                  </a:lnTo>
                  <a:lnTo>
                    <a:pt x="72" y="337"/>
                  </a:lnTo>
                  <a:lnTo>
                    <a:pt x="70" y="339"/>
                  </a:lnTo>
                  <a:lnTo>
                    <a:pt x="68" y="340"/>
                  </a:lnTo>
                  <a:lnTo>
                    <a:pt x="68" y="340"/>
                  </a:lnTo>
                  <a:lnTo>
                    <a:pt x="67" y="342"/>
                  </a:lnTo>
                  <a:lnTo>
                    <a:pt x="67" y="342"/>
                  </a:lnTo>
                  <a:lnTo>
                    <a:pt x="67" y="342"/>
                  </a:lnTo>
                  <a:lnTo>
                    <a:pt x="65" y="342"/>
                  </a:lnTo>
                  <a:lnTo>
                    <a:pt x="65" y="342"/>
                  </a:lnTo>
                  <a:lnTo>
                    <a:pt x="64" y="342"/>
                  </a:lnTo>
                  <a:lnTo>
                    <a:pt x="62" y="344"/>
                  </a:lnTo>
                  <a:lnTo>
                    <a:pt x="62" y="344"/>
                  </a:lnTo>
                  <a:lnTo>
                    <a:pt x="62" y="345"/>
                  </a:lnTo>
                  <a:lnTo>
                    <a:pt x="62" y="345"/>
                  </a:lnTo>
                  <a:lnTo>
                    <a:pt x="62" y="347"/>
                  </a:lnTo>
                  <a:lnTo>
                    <a:pt x="62" y="348"/>
                  </a:lnTo>
                  <a:lnTo>
                    <a:pt x="62" y="348"/>
                  </a:lnTo>
                  <a:lnTo>
                    <a:pt x="62" y="348"/>
                  </a:lnTo>
                  <a:lnTo>
                    <a:pt x="64" y="348"/>
                  </a:lnTo>
                  <a:lnTo>
                    <a:pt x="64" y="347"/>
                  </a:lnTo>
                  <a:lnTo>
                    <a:pt x="65" y="345"/>
                  </a:lnTo>
                  <a:lnTo>
                    <a:pt x="64" y="345"/>
                  </a:lnTo>
                  <a:lnTo>
                    <a:pt x="64" y="344"/>
                  </a:lnTo>
                  <a:lnTo>
                    <a:pt x="65" y="345"/>
                  </a:lnTo>
                  <a:lnTo>
                    <a:pt x="67" y="347"/>
                  </a:lnTo>
                  <a:lnTo>
                    <a:pt x="68" y="347"/>
                  </a:lnTo>
                  <a:lnTo>
                    <a:pt x="70" y="345"/>
                  </a:lnTo>
                  <a:lnTo>
                    <a:pt x="70" y="345"/>
                  </a:lnTo>
                  <a:lnTo>
                    <a:pt x="70" y="344"/>
                  </a:lnTo>
                  <a:lnTo>
                    <a:pt x="70" y="342"/>
                  </a:lnTo>
                  <a:lnTo>
                    <a:pt x="70" y="340"/>
                  </a:lnTo>
                  <a:lnTo>
                    <a:pt x="72" y="340"/>
                  </a:lnTo>
                  <a:lnTo>
                    <a:pt x="72" y="342"/>
                  </a:lnTo>
                  <a:lnTo>
                    <a:pt x="73" y="344"/>
                  </a:lnTo>
                  <a:lnTo>
                    <a:pt x="73" y="344"/>
                  </a:lnTo>
                  <a:lnTo>
                    <a:pt x="73" y="344"/>
                  </a:lnTo>
                  <a:lnTo>
                    <a:pt x="73" y="344"/>
                  </a:lnTo>
                  <a:lnTo>
                    <a:pt x="73" y="345"/>
                  </a:lnTo>
                  <a:lnTo>
                    <a:pt x="73" y="345"/>
                  </a:lnTo>
                  <a:lnTo>
                    <a:pt x="75" y="345"/>
                  </a:lnTo>
                  <a:lnTo>
                    <a:pt x="75" y="344"/>
                  </a:lnTo>
                  <a:lnTo>
                    <a:pt x="76" y="344"/>
                  </a:lnTo>
                  <a:lnTo>
                    <a:pt x="76" y="344"/>
                  </a:lnTo>
                  <a:lnTo>
                    <a:pt x="78" y="344"/>
                  </a:lnTo>
                  <a:lnTo>
                    <a:pt x="80" y="342"/>
                  </a:lnTo>
                  <a:lnTo>
                    <a:pt x="83" y="339"/>
                  </a:lnTo>
                  <a:lnTo>
                    <a:pt x="83" y="339"/>
                  </a:lnTo>
                  <a:lnTo>
                    <a:pt x="83" y="336"/>
                  </a:lnTo>
                  <a:lnTo>
                    <a:pt x="83" y="336"/>
                  </a:lnTo>
                  <a:lnTo>
                    <a:pt x="84" y="336"/>
                  </a:lnTo>
                  <a:lnTo>
                    <a:pt x="84" y="334"/>
                  </a:lnTo>
                  <a:lnTo>
                    <a:pt x="86" y="334"/>
                  </a:lnTo>
                  <a:lnTo>
                    <a:pt x="87" y="334"/>
                  </a:lnTo>
                  <a:lnTo>
                    <a:pt x="87" y="336"/>
                  </a:lnTo>
                  <a:lnTo>
                    <a:pt x="89" y="336"/>
                  </a:lnTo>
                  <a:lnTo>
                    <a:pt x="89" y="336"/>
                  </a:lnTo>
                  <a:lnTo>
                    <a:pt x="87" y="336"/>
                  </a:lnTo>
                  <a:lnTo>
                    <a:pt x="87" y="336"/>
                  </a:lnTo>
                  <a:lnTo>
                    <a:pt x="86" y="336"/>
                  </a:lnTo>
                  <a:lnTo>
                    <a:pt x="86" y="336"/>
                  </a:lnTo>
                  <a:lnTo>
                    <a:pt x="86" y="337"/>
                  </a:lnTo>
                  <a:lnTo>
                    <a:pt x="86" y="339"/>
                  </a:lnTo>
                  <a:lnTo>
                    <a:pt x="86" y="339"/>
                  </a:lnTo>
                  <a:lnTo>
                    <a:pt x="86" y="339"/>
                  </a:lnTo>
                  <a:lnTo>
                    <a:pt x="89" y="339"/>
                  </a:lnTo>
                  <a:lnTo>
                    <a:pt x="91" y="339"/>
                  </a:lnTo>
                  <a:lnTo>
                    <a:pt x="91" y="337"/>
                  </a:lnTo>
                  <a:lnTo>
                    <a:pt x="92" y="337"/>
                  </a:lnTo>
                  <a:lnTo>
                    <a:pt x="92" y="336"/>
                  </a:lnTo>
                  <a:lnTo>
                    <a:pt x="94" y="337"/>
                  </a:lnTo>
                  <a:lnTo>
                    <a:pt x="95" y="337"/>
                  </a:lnTo>
                  <a:lnTo>
                    <a:pt x="95" y="336"/>
                  </a:lnTo>
                  <a:lnTo>
                    <a:pt x="97" y="336"/>
                  </a:lnTo>
                  <a:lnTo>
                    <a:pt x="97" y="336"/>
                  </a:lnTo>
                  <a:lnTo>
                    <a:pt x="99" y="336"/>
                  </a:lnTo>
                  <a:lnTo>
                    <a:pt x="99" y="336"/>
                  </a:lnTo>
                  <a:lnTo>
                    <a:pt x="99" y="334"/>
                  </a:lnTo>
                  <a:lnTo>
                    <a:pt x="100" y="334"/>
                  </a:lnTo>
                  <a:lnTo>
                    <a:pt x="102" y="334"/>
                  </a:lnTo>
                  <a:lnTo>
                    <a:pt x="103" y="332"/>
                  </a:lnTo>
                  <a:lnTo>
                    <a:pt x="105" y="331"/>
                  </a:lnTo>
                  <a:lnTo>
                    <a:pt x="105" y="331"/>
                  </a:lnTo>
                  <a:lnTo>
                    <a:pt x="107" y="331"/>
                  </a:lnTo>
                  <a:lnTo>
                    <a:pt x="107" y="331"/>
                  </a:lnTo>
                  <a:lnTo>
                    <a:pt x="107" y="331"/>
                  </a:lnTo>
                  <a:lnTo>
                    <a:pt x="108" y="331"/>
                  </a:lnTo>
                  <a:lnTo>
                    <a:pt x="108" y="331"/>
                  </a:lnTo>
                  <a:lnTo>
                    <a:pt x="108" y="331"/>
                  </a:lnTo>
                  <a:lnTo>
                    <a:pt x="108" y="334"/>
                  </a:lnTo>
                  <a:lnTo>
                    <a:pt x="108" y="334"/>
                  </a:lnTo>
                  <a:lnTo>
                    <a:pt x="110" y="334"/>
                  </a:lnTo>
                  <a:lnTo>
                    <a:pt x="110" y="332"/>
                  </a:lnTo>
                  <a:lnTo>
                    <a:pt x="110" y="332"/>
                  </a:lnTo>
                  <a:lnTo>
                    <a:pt x="110" y="331"/>
                  </a:lnTo>
                  <a:lnTo>
                    <a:pt x="111" y="331"/>
                  </a:lnTo>
                  <a:lnTo>
                    <a:pt x="119" y="328"/>
                  </a:lnTo>
                  <a:lnTo>
                    <a:pt x="121" y="328"/>
                  </a:lnTo>
                  <a:lnTo>
                    <a:pt x="123" y="324"/>
                  </a:lnTo>
                  <a:lnTo>
                    <a:pt x="123" y="324"/>
                  </a:lnTo>
                  <a:lnTo>
                    <a:pt x="123" y="324"/>
                  </a:lnTo>
                  <a:lnTo>
                    <a:pt x="123" y="324"/>
                  </a:lnTo>
                  <a:lnTo>
                    <a:pt x="124" y="326"/>
                  </a:lnTo>
                  <a:lnTo>
                    <a:pt x="124" y="326"/>
                  </a:lnTo>
                  <a:lnTo>
                    <a:pt x="124" y="326"/>
                  </a:lnTo>
                  <a:lnTo>
                    <a:pt x="124" y="326"/>
                  </a:lnTo>
                  <a:lnTo>
                    <a:pt x="127" y="324"/>
                  </a:lnTo>
                  <a:lnTo>
                    <a:pt x="126" y="324"/>
                  </a:lnTo>
                  <a:lnTo>
                    <a:pt x="126" y="323"/>
                  </a:lnTo>
                  <a:lnTo>
                    <a:pt x="126" y="323"/>
                  </a:lnTo>
                  <a:lnTo>
                    <a:pt x="126" y="323"/>
                  </a:lnTo>
                  <a:lnTo>
                    <a:pt x="124" y="321"/>
                  </a:lnTo>
                  <a:lnTo>
                    <a:pt x="123" y="323"/>
                  </a:lnTo>
                  <a:lnTo>
                    <a:pt x="123" y="321"/>
                  </a:lnTo>
                  <a:lnTo>
                    <a:pt x="123" y="321"/>
                  </a:lnTo>
                  <a:lnTo>
                    <a:pt x="124" y="320"/>
                  </a:lnTo>
                  <a:lnTo>
                    <a:pt x="126" y="320"/>
                  </a:lnTo>
                  <a:lnTo>
                    <a:pt x="127" y="320"/>
                  </a:lnTo>
                  <a:lnTo>
                    <a:pt x="129" y="318"/>
                  </a:lnTo>
                  <a:lnTo>
                    <a:pt x="129" y="318"/>
                  </a:lnTo>
                  <a:lnTo>
                    <a:pt x="130" y="318"/>
                  </a:lnTo>
                  <a:lnTo>
                    <a:pt x="130" y="318"/>
                  </a:lnTo>
                  <a:lnTo>
                    <a:pt x="130" y="318"/>
                  </a:lnTo>
                  <a:lnTo>
                    <a:pt x="130" y="318"/>
                  </a:lnTo>
                  <a:lnTo>
                    <a:pt x="129" y="318"/>
                  </a:lnTo>
                  <a:lnTo>
                    <a:pt x="130" y="316"/>
                  </a:lnTo>
                  <a:lnTo>
                    <a:pt x="132" y="316"/>
                  </a:lnTo>
                  <a:lnTo>
                    <a:pt x="134" y="316"/>
                  </a:lnTo>
                  <a:lnTo>
                    <a:pt x="134" y="316"/>
                  </a:lnTo>
                  <a:lnTo>
                    <a:pt x="135" y="316"/>
                  </a:lnTo>
                  <a:lnTo>
                    <a:pt x="135" y="316"/>
                  </a:lnTo>
                  <a:lnTo>
                    <a:pt x="137" y="315"/>
                  </a:lnTo>
                  <a:lnTo>
                    <a:pt x="137" y="313"/>
                  </a:lnTo>
                  <a:lnTo>
                    <a:pt x="137" y="313"/>
                  </a:lnTo>
                  <a:lnTo>
                    <a:pt x="138" y="313"/>
                  </a:lnTo>
                  <a:lnTo>
                    <a:pt x="138" y="313"/>
                  </a:lnTo>
                  <a:lnTo>
                    <a:pt x="140" y="313"/>
                  </a:lnTo>
                  <a:lnTo>
                    <a:pt x="140" y="313"/>
                  </a:lnTo>
                  <a:lnTo>
                    <a:pt x="142" y="313"/>
                  </a:lnTo>
                  <a:lnTo>
                    <a:pt x="142" y="312"/>
                  </a:lnTo>
                  <a:lnTo>
                    <a:pt x="143" y="312"/>
                  </a:lnTo>
                  <a:lnTo>
                    <a:pt x="143" y="310"/>
                  </a:lnTo>
                  <a:lnTo>
                    <a:pt x="145" y="310"/>
                  </a:lnTo>
                  <a:lnTo>
                    <a:pt x="145" y="310"/>
                  </a:lnTo>
                  <a:lnTo>
                    <a:pt x="146" y="310"/>
                  </a:lnTo>
                  <a:lnTo>
                    <a:pt x="146" y="309"/>
                  </a:lnTo>
                  <a:lnTo>
                    <a:pt x="148" y="310"/>
                  </a:lnTo>
                  <a:lnTo>
                    <a:pt x="148" y="309"/>
                  </a:lnTo>
                  <a:lnTo>
                    <a:pt x="150" y="309"/>
                  </a:lnTo>
                  <a:lnTo>
                    <a:pt x="150" y="307"/>
                  </a:lnTo>
                  <a:lnTo>
                    <a:pt x="151" y="305"/>
                  </a:lnTo>
                  <a:lnTo>
                    <a:pt x="151" y="305"/>
                  </a:lnTo>
                  <a:lnTo>
                    <a:pt x="150" y="304"/>
                  </a:lnTo>
                  <a:lnTo>
                    <a:pt x="150" y="304"/>
                  </a:lnTo>
                  <a:lnTo>
                    <a:pt x="150" y="304"/>
                  </a:lnTo>
                  <a:lnTo>
                    <a:pt x="150" y="304"/>
                  </a:lnTo>
                  <a:lnTo>
                    <a:pt x="153" y="301"/>
                  </a:lnTo>
                  <a:lnTo>
                    <a:pt x="154" y="301"/>
                  </a:lnTo>
                  <a:lnTo>
                    <a:pt x="154" y="302"/>
                  </a:lnTo>
                  <a:lnTo>
                    <a:pt x="154" y="302"/>
                  </a:lnTo>
                  <a:lnTo>
                    <a:pt x="156" y="301"/>
                  </a:lnTo>
                  <a:lnTo>
                    <a:pt x="156" y="299"/>
                  </a:lnTo>
                  <a:lnTo>
                    <a:pt x="158" y="299"/>
                  </a:lnTo>
                  <a:lnTo>
                    <a:pt x="159" y="299"/>
                  </a:lnTo>
                  <a:lnTo>
                    <a:pt x="159" y="297"/>
                  </a:lnTo>
                  <a:lnTo>
                    <a:pt x="161" y="297"/>
                  </a:lnTo>
                  <a:lnTo>
                    <a:pt x="161" y="297"/>
                  </a:lnTo>
                  <a:lnTo>
                    <a:pt x="161" y="296"/>
                  </a:lnTo>
                  <a:lnTo>
                    <a:pt x="162" y="296"/>
                  </a:lnTo>
                  <a:lnTo>
                    <a:pt x="164" y="296"/>
                  </a:lnTo>
                  <a:lnTo>
                    <a:pt x="164" y="294"/>
                  </a:lnTo>
                  <a:lnTo>
                    <a:pt x="167" y="293"/>
                  </a:lnTo>
                  <a:lnTo>
                    <a:pt x="167" y="293"/>
                  </a:lnTo>
                  <a:lnTo>
                    <a:pt x="169" y="291"/>
                  </a:lnTo>
                  <a:lnTo>
                    <a:pt x="173" y="289"/>
                  </a:lnTo>
                  <a:lnTo>
                    <a:pt x="173" y="289"/>
                  </a:lnTo>
                  <a:lnTo>
                    <a:pt x="173" y="289"/>
                  </a:lnTo>
                  <a:lnTo>
                    <a:pt x="177" y="288"/>
                  </a:lnTo>
                  <a:lnTo>
                    <a:pt x="178" y="288"/>
                  </a:lnTo>
                  <a:lnTo>
                    <a:pt x="178" y="288"/>
                  </a:lnTo>
                  <a:lnTo>
                    <a:pt x="178" y="286"/>
                  </a:lnTo>
                  <a:lnTo>
                    <a:pt x="178" y="286"/>
                  </a:lnTo>
                  <a:lnTo>
                    <a:pt x="178" y="286"/>
                  </a:lnTo>
                  <a:lnTo>
                    <a:pt x="178" y="286"/>
                  </a:lnTo>
                  <a:lnTo>
                    <a:pt x="180" y="285"/>
                  </a:lnTo>
                  <a:lnTo>
                    <a:pt x="181" y="283"/>
                  </a:lnTo>
                  <a:lnTo>
                    <a:pt x="181" y="283"/>
                  </a:lnTo>
                  <a:lnTo>
                    <a:pt x="181" y="282"/>
                  </a:lnTo>
                  <a:lnTo>
                    <a:pt x="183" y="280"/>
                  </a:lnTo>
                  <a:lnTo>
                    <a:pt x="185" y="280"/>
                  </a:lnTo>
                  <a:lnTo>
                    <a:pt x="186" y="280"/>
                  </a:lnTo>
                  <a:lnTo>
                    <a:pt x="186" y="278"/>
                  </a:lnTo>
                  <a:lnTo>
                    <a:pt x="189" y="277"/>
                  </a:lnTo>
                  <a:lnTo>
                    <a:pt x="189" y="277"/>
                  </a:lnTo>
                  <a:lnTo>
                    <a:pt x="189" y="275"/>
                  </a:lnTo>
                  <a:lnTo>
                    <a:pt x="191" y="275"/>
                  </a:lnTo>
                  <a:lnTo>
                    <a:pt x="189" y="275"/>
                  </a:lnTo>
                  <a:lnTo>
                    <a:pt x="189" y="274"/>
                  </a:lnTo>
                  <a:lnTo>
                    <a:pt x="186" y="272"/>
                  </a:lnTo>
                  <a:lnTo>
                    <a:pt x="185" y="272"/>
                  </a:lnTo>
                  <a:lnTo>
                    <a:pt x="183" y="272"/>
                  </a:lnTo>
                  <a:lnTo>
                    <a:pt x="180" y="270"/>
                  </a:lnTo>
                  <a:lnTo>
                    <a:pt x="180" y="270"/>
                  </a:lnTo>
                  <a:lnTo>
                    <a:pt x="180" y="269"/>
                  </a:lnTo>
                  <a:lnTo>
                    <a:pt x="181" y="266"/>
                  </a:lnTo>
                  <a:lnTo>
                    <a:pt x="180" y="266"/>
                  </a:lnTo>
                  <a:lnTo>
                    <a:pt x="185" y="264"/>
                  </a:lnTo>
                  <a:lnTo>
                    <a:pt x="185" y="262"/>
                  </a:lnTo>
                  <a:lnTo>
                    <a:pt x="185" y="262"/>
                  </a:lnTo>
                  <a:lnTo>
                    <a:pt x="186" y="261"/>
                  </a:lnTo>
                  <a:lnTo>
                    <a:pt x="186" y="261"/>
                  </a:lnTo>
                  <a:lnTo>
                    <a:pt x="186" y="261"/>
                  </a:lnTo>
                  <a:lnTo>
                    <a:pt x="186" y="261"/>
                  </a:lnTo>
                  <a:lnTo>
                    <a:pt x="188" y="259"/>
                  </a:lnTo>
                  <a:lnTo>
                    <a:pt x="189" y="259"/>
                  </a:lnTo>
                  <a:lnTo>
                    <a:pt x="189" y="259"/>
                  </a:lnTo>
                  <a:lnTo>
                    <a:pt x="189" y="259"/>
                  </a:lnTo>
                  <a:lnTo>
                    <a:pt x="189" y="261"/>
                  </a:lnTo>
                  <a:lnTo>
                    <a:pt x="189" y="261"/>
                  </a:lnTo>
                  <a:lnTo>
                    <a:pt x="191" y="259"/>
                  </a:lnTo>
                  <a:lnTo>
                    <a:pt x="193" y="259"/>
                  </a:lnTo>
                  <a:lnTo>
                    <a:pt x="194" y="259"/>
                  </a:lnTo>
                  <a:lnTo>
                    <a:pt x="194" y="258"/>
                  </a:lnTo>
                  <a:lnTo>
                    <a:pt x="194" y="258"/>
                  </a:lnTo>
                  <a:lnTo>
                    <a:pt x="191" y="256"/>
                  </a:lnTo>
                  <a:lnTo>
                    <a:pt x="193" y="256"/>
                  </a:lnTo>
                  <a:lnTo>
                    <a:pt x="193" y="256"/>
                  </a:lnTo>
                  <a:lnTo>
                    <a:pt x="196" y="256"/>
                  </a:lnTo>
                  <a:lnTo>
                    <a:pt x="197" y="256"/>
                  </a:lnTo>
                  <a:lnTo>
                    <a:pt x="199" y="254"/>
                  </a:lnTo>
                  <a:lnTo>
                    <a:pt x="199" y="253"/>
                  </a:lnTo>
                  <a:lnTo>
                    <a:pt x="199" y="253"/>
                  </a:lnTo>
                  <a:lnTo>
                    <a:pt x="199" y="251"/>
                  </a:lnTo>
                  <a:lnTo>
                    <a:pt x="197" y="250"/>
                  </a:lnTo>
                  <a:lnTo>
                    <a:pt x="196" y="250"/>
                  </a:lnTo>
                  <a:lnTo>
                    <a:pt x="194" y="248"/>
                  </a:lnTo>
                  <a:lnTo>
                    <a:pt x="194" y="248"/>
                  </a:lnTo>
                  <a:lnTo>
                    <a:pt x="196" y="248"/>
                  </a:lnTo>
                  <a:lnTo>
                    <a:pt x="197" y="250"/>
                  </a:lnTo>
                  <a:lnTo>
                    <a:pt x="197" y="250"/>
                  </a:lnTo>
                  <a:lnTo>
                    <a:pt x="199" y="250"/>
                  </a:lnTo>
                  <a:lnTo>
                    <a:pt x="201" y="248"/>
                  </a:lnTo>
                  <a:lnTo>
                    <a:pt x="202" y="248"/>
                  </a:lnTo>
                  <a:lnTo>
                    <a:pt x="204" y="247"/>
                  </a:lnTo>
                  <a:lnTo>
                    <a:pt x="204" y="247"/>
                  </a:lnTo>
                  <a:lnTo>
                    <a:pt x="204" y="245"/>
                  </a:lnTo>
                  <a:lnTo>
                    <a:pt x="204" y="245"/>
                  </a:lnTo>
                  <a:lnTo>
                    <a:pt x="204" y="243"/>
                  </a:lnTo>
                  <a:lnTo>
                    <a:pt x="207" y="240"/>
                  </a:lnTo>
                  <a:lnTo>
                    <a:pt x="208" y="240"/>
                  </a:lnTo>
                  <a:lnTo>
                    <a:pt x="210" y="240"/>
                  </a:lnTo>
                  <a:lnTo>
                    <a:pt x="210" y="239"/>
                  </a:lnTo>
                  <a:lnTo>
                    <a:pt x="210" y="239"/>
                  </a:lnTo>
                  <a:lnTo>
                    <a:pt x="210" y="237"/>
                  </a:lnTo>
                  <a:lnTo>
                    <a:pt x="210" y="237"/>
                  </a:lnTo>
                  <a:lnTo>
                    <a:pt x="213" y="235"/>
                  </a:lnTo>
                  <a:lnTo>
                    <a:pt x="215" y="234"/>
                  </a:lnTo>
                  <a:lnTo>
                    <a:pt x="216" y="234"/>
                  </a:lnTo>
                  <a:lnTo>
                    <a:pt x="218" y="232"/>
                  </a:lnTo>
                  <a:lnTo>
                    <a:pt x="220" y="232"/>
                  </a:lnTo>
                  <a:lnTo>
                    <a:pt x="221" y="231"/>
                  </a:lnTo>
                  <a:lnTo>
                    <a:pt x="224" y="229"/>
                  </a:lnTo>
                  <a:lnTo>
                    <a:pt x="226" y="229"/>
                  </a:lnTo>
                  <a:lnTo>
                    <a:pt x="226" y="229"/>
                  </a:lnTo>
                  <a:lnTo>
                    <a:pt x="228" y="229"/>
                  </a:lnTo>
                  <a:lnTo>
                    <a:pt x="232" y="229"/>
                  </a:lnTo>
                  <a:lnTo>
                    <a:pt x="234" y="229"/>
                  </a:lnTo>
                  <a:lnTo>
                    <a:pt x="234" y="229"/>
                  </a:lnTo>
                  <a:lnTo>
                    <a:pt x="234" y="227"/>
                  </a:lnTo>
                  <a:lnTo>
                    <a:pt x="236" y="226"/>
                  </a:lnTo>
                  <a:lnTo>
                    <a:pt x="237" y="226"/>
                  </a:lnTo>
                  <a:lnTo>
                    <a:pt x="237" y="226"/>
                  </a:lnTo>
                  <a:lnTo>
                    <a:pt x="240" y="224"/>
                  </a:lnTo>
                  <a:lnTo>
                    <a:pt x="242" y="224"/>
                  </a:lnTo>
                  <a:lnTo>
                    <a:pt x="239" y="226"/>
                  </a:lnTo>
                  <a:lnTo>
                    <a:pt x="237" y="227"/>
                  </a:lnTo>
                  <a:lnTo>
                    <a:pt x="236" y="229"/>
                  </a:lnTo>
                  <a:lnTo>
                    <a:pt x="234" y="229"/>
                  </a:lnTo>
                  <a:lnTo>
                    <a:pt x="234" y="231"/>
                  </a:lnTo>
                  <a:lnTo>
                    <a:pt x="234" y="231"/>
                  </a:lnTo>
                  <a:lnTo>
                    <a:pt x="232" y="231"/>
                  </a:lnTo>
                  <a:lnTo>
                    <a:pt x="232" y="231"/>
                  </a:lnTo>
                  <a:lnTo>
                    <a:pt x="234" y="232"/>
                  </a:lnTo>
                  <a:lnTo>
                    <a:pt x="239" y="235"/>
                  </a:lnTo>
                  <a:lnTo>
                    <a:pt x="240" y="235"/>
                  </a:lnTo>
                  <a:lnTo>
                    <a:pt x="244" y="235"/>
                  </a:lnTo>
                  <a:lnTo>
                    <a:pt x="245" y="237"/>
                  </a:lnTo>
                  <a:lnTo>
                    <a:pt x="245" y="237"/>
                  </a:lnTo>
                  <a:lnTo>
                    <a:pt x="244" y="237"/>
                  </a:lnTo>
                  <a:lnTo>
                    <a:pt x="237" y="235"/>
                  </a:lnTo>
                  <a:lnTo>
                    <a:pt x="236" y="235"/>
                  </a:lnTo>
                  <a:lnTo>
                    <a:pt x="232" y="235"/>
                  </a:lnTo>
                  <a:lnTo>
                    <a:pt x="232" y="235"/>
                  </a:lnTo>
                  <a:lnTo>
                    <a:pt x="231" y="235"/>
                  </a:lnTo>
                  <a:lnTo>
                    <a:pt x="229" y="235"/>
                  </a:lnTo>
                  <a:lnTo>
                    <a:pt x="229" y="234"/>
                  </a:lnTo>
                  <a:lnTo>
                    <a:pt x="228" y="234"/>
                  </a:lnTo>
                  <a:lnTo>
                    <a:pt x="223" y="237"/>
                  </a:lnTo>
                  <a:lnTo>
                    <a:pt x="221" y="237"/>
                  </a:lnTo>
                  <a:lnTo>
                    <a:pt x="216" y="240"/>
                  </a:lnTo>
                  <a:lnTo>
                    <a:pt x="215" y="240"/>
                  </a:lnTo>
                  <a:lnTo>
                    <a:pt x="215" y="242"/>
                  </a:lnTo>
                  <a:lnTo>
                    <a:pt x="216" y="243"/>
                  </a:lnTo>
                  <a:lnTo>
                    <a:pt x="216" y="245"/>
                  </a:lnTo>
                  <a:lnTo>
                    <a:pt x="215" y="248"/>
                  </a:lnTo>
                  <a:lnTo>
                    <a:pt x="215" y="250"/>
                  </a:lnTo>
                  <a:lnTo>
                    <a:pt x="212" y="251"/>
                  </a:lnTo>
                  <a:lnTo>
                    <a:pt x="210" y="254"/>
                  </a:lnTo>
                  <a:lnTo>
                    <a:pt x="210" y="256"/>
                  </a:lnTo>
                  <a:lnTo>
                    <a:pt x="208" y="258"/>
                  </a:lnTo>
                  <a:lnTo>
                    <a:pt x="210" y="259"/>
                  </a:lnTo>
                  <a:lnTo>
                    <a:pt x="210" y="259"/>
                  </a:lnTo>
                  <a:lnTo>
                    <a:pt x="213" y="261"/>
                  </a:lnTo>
                  <a:lnTo>
                    <a:pt x="215" y="261"/>
                  </a:lnTo>
                  <a:lnTo>
                    <a:pt x="215" y="261"/>
                  </a:lnTo>
                  <a:lnTo>
                    <a:pt x="220" y="258"/>
                  </a:lnTo>
                  <a:lnTo>
                    <a:pt x="220" y="258"/>
                  </a:lnTo>
                  <a:lnTo>
                    <a:pt x="220" y="258"/>
                  </a:lnTo>
                  <a:lnTo>
                    <a:pt x="218" y="261"/>
                  </a:lnTo>
                  <a:lnTo>
                    <a:pt x="216" y="261"/>
                  </a:lnTo>
                  <a:lnTo>
                    <a:pt x="215" y="262"/>
                  </a:lnTo>
                  <a:lnTo>
                    <a:pt x="213" y="264"/>
                  </a:lnTo>
                  <a:lnTo>
                    <a:pt x="212" y="264"/>
                  </a:lnTo>
                  <a:lnTo>
                    <a:pt x="208" y="266"/>
                  </a:lnTo>
                  <a:lnTo>
                    <a:pt x="208" y="266"/>
                  </a:lnTo>
                  <a:lnTo>
                    <a:pt x="208" y="266"/>
                  </a:lnTo>
                  <a:lnTo>
                    <a:pt x="208" y="267"/>
                  </a:lnTo>
                  <a:lnTo>
                    <a:pt x="208" y="267"/>
                  </a:lnTo>
                  <a:lnTo>
                    <a:pt x="208" y="267"/>
                  </a:lnTo>
                  <a:lnTo>
                    <a:pt x="210" y="269"/>
                  </a:lnTo>
                  <a:lnTo>
                    <a:pt x="212" y="269"/>
                  </a:lnTo>
                  <a:lnTo>
                    <a:pt x="213" y="269"/>
                  </a:lnTo>
                  <a:lnTo>
                    <a:pt x="215" y="269"/>
                  </a:lnTo>
                  <a:lnTo>
                    <a:pt x="216" y="269"/>
                  </a:lnTo>
                  <a:lnTo>
                    <a:pt x="218" y="269"/>
                  </a:lnTo>
                  <a:lnTo>
                    <a:pt x="218" y="269"/>
                  </a:lnTo>
                  <a:lnTo>
                    <a:pt x="218" y="267"/>
                  </a:lnTo>
                  <a:lnTo>
                    <a:pt x="218" y="267"/>
                  </a:lnTo>
                  <a:lnTo>
                    <a:pt x="218" y="267"/>
                  </a:lnTo>
                  <a:lnTo>
                    <a:pt x="220" y="267"/>
                  </a:lnTo>
                  <a:lnTo>
                    <a:pt x="221" y="269"/>
                  </a:lnTo>
                  <a:lnTo>
                    <a:pt x="221" y="267"/>
                  </a:lnTo>
                  <a:lnTo>
                    <a:pt x="221" y="267"/>
                  </a:lnTo>
                  <a:lnTo>
                    <a:pt x="223" y="266"/>
                  </a:lnTo>
                  <a:lnTo>
                    <a:pt x="224" y="264"/>
                  </a:lnTo>
                  <a:lnTo>
                    <a:pt x="224" y="264"/>
                  </a:lnTo>
                  <a:lnTo>
                    <a:pt x="224" y="262"/>
                  </a:lnTo>
                  <a:lnTo>
                    <a:pt x="226" y="262"/>
                  </a:lnTo>
                  <a:lnTo>
                    <a:pt x="226" y="262"/>
                  </a:lnTo>
                  <a:lnTo>
                    <a:pt x="226" y="262"/>
                  </a:lnTo>
                  <a:lnTo>
                    <a:pt x="228" y="262"/>
                  </a:lnTo>
                  <a:lnTo>
                    <a:pt x="229" y="262"/>
                  </a:lnTo>
                  <a:lnTo>
                    <a:pt x="229" y="262"/>
                  </a:lnTo>
                  <a:lnTo>
                    <a:pt x="229" y="262"/>
                  </a:lnTo>
                  <a:lnTo>
                    <a:pt x="231" y="262"/>
                  </a:lnTo>
                  <a:lnTo>
                    <a:pt x="234" y="259"/>
                  </a:lnTo>
                  <a:lnTo>
                    <a:pt x="234" y="259"/>
                  </a:lnTo>
                  <a:lnTo>
                    <a:pt x="232" y="258"/>
                  </a:lnTo>
                  <a:lnTo>
                    <a:pt x="232" y="258"/>
                  </a:lnTo>
                  <a:lnTo>
                    <a:pt x="234" y="258"/>
                  </a:lnTo>
                  <a:lnTo>
                    <a:pt x="236" y="259"/>
                  </a:lnTo>
                  <a:lnTo>
                    <a:pt x="236" y="259"/>
                  </a:lnTo>
                  <a:lnTo>
                    <a:pt x="236" y="258"/>
                  </a:lnTo>
                  <a:lnTo>
                    <a:pt x="236" y="256"/>
                  </a:lnTo>
                  <a:lnTo>
                    <a:pt x="237" y="256"/>
                  </a:lnTo>
                  <a:lnTo>
                    <a:pt x="237" y="256"/>
                  </a:lnTo>
                  <a:lnTo>
                    <a:pt x="237" y="258"/>
                  </a:lnTo>
                  <a:lnTo>
                    <a:pt x="239" y="258"/>
                  </a:lnTo>
                  <a:lnTo>
                    <a:pt x="239" y="258"/>
                  </a:lnTo>
                  <a:lnTo>
                    <a:pt x="239" y="256"/>
                  </a:lnTo>
                  <a:lnTo>
                    <a:pt x="240" y="254"/>
                  </a:lnTo>
                  <a:lnTo>
                    <a:pt x="240" y="254"/>
                  </a:lnTo>
                  <a:lnTo>
                    <a:pt x="240" y="251"/>
                  </a:lnTo>
                  <a:lnTo>
                    <a:pt x="240" y="251"/>
                  </a:lnTo>
                  <a:lnTo>
                    <a:pt x="242" y="253"/>
                  </a:lnTo>
                  <a:lnTo>
                    <a:pt x="242" y="254"/>
                  </a:lnTo>
                  <a:lnTo>
                    <a:pt x="245" y="253"/>
                  </a:lnTo>
                  <a:lnTo>
                    <a:pt x="245" y="254"/>
                  </a:lnTo>
                  <a:lnTo>
                    <a:pt x="245" y="254"/>
                  </a:lnTo>
                  <a:lnTo>
                    <a:pt x="248" y="254"/>
                  </a:lnTo>
                  <a:lnTo>
                    <a:pt x="250" y="254"/>
                  </a:lnTo>
                  <a:lnTo>
                    <a:pt x="250" y="254"/>
                  </a:lnTo>
                  <a:lnTo>
                    <a:pt x="251" y="254"/>
                  </a:lnTo>
                  <a:lnTo>
                    <a:pt x="251" y="254"/>
                  </a:lnTo>
                  <a:lnTo>
                    <a:pt x="251" y="254"/>
                  </a:lnTo>
                  <a:lnTo>
                    <a:pt x="253" y="254"/>
                  </a:lnTo>
                  <a:lnTo>
                    <a:pt x="253" y="254"/>
                  </a:lnTo>
                  <a:lnTo>
                    <a:pt x="255" y="251"/>
                  </a:lnTo>
                  <a:lnTo>
                    <a:pt x="255" y="251"/>
                  </a:lnTo>
                  <a:lnTo>
                    <a:pt x="256" y="251"/>
                  </a:lnTo>
                  <a:lnTo>
                    <a:pt x="256" y="251"/>
                  </a:lnTo>
                  <a:lnTo>
                    <a:pt x="256" y="251"/>
                  </a:lnTo>
                  <a:lnTo>
                    <a:pt x="256" y="248"/>
                  </a:lnTo>
                  <a:lnTo>
                    <a:pt x="256" y="248"/>
                  </a:lnTo>
                  <a:lnTo>
                    <a:pt x="256" y="247"/>
                  </a:lnTo>
                  <a:lnTo>
                    <a:pt x="256" y="247"/>
                  </a:lnTo>
                  <a:lnTo>
                    <a:pt x="258" y="247"/>
                  </a:lnTo>
                  <a:lnTo>
                    <a:pt x="258" y="245"/>
                  </a:lnTo>
                  <a:lnTo>
                    <a:pt x="259" y="245"/>
                  </a:lnTo>
                  <a:lnTo>
                    <a:pt x="259" y="245"/>
                  </a:lnTo>
                  <a:lnTo>
                    <a:pt x="259" y="243"/>
                  </a:lnTo>
                  <a:lnTo>
                    <a:pt x="258" y="243"/>
                  </a:lnTo>
                  <a:lnTo>
                    <a:pt x="258" y="243"/>
                  </a:lnTo>
                  <a:lnTo>
                    <a:pt x="256" y="243"/>
                  </a:lnTo>
                  <a:lnTo>
                    <a:pt x="255" y="243"/>
                  </a:lnTo>
                  <a:lnTo>
                    <a:pt x="253" y="243"/>
                  </a:lnTo>
                  <a:lnTo>
                    <a:pt x="251" y="243"/>
                  </a:lnTo>
                  <a:lnTo>
                    <a:pt x="251" y="245"/>
                  </a:lnTo>
                  <a:lnTo>
                    <a:pt x="250" y="245"/>
                  </a:lnTo>
                  <a:lnTo>
                    <a:pt x="251" y="243"/>
                  </a:lnTo>
                  <a:lnTo>
                    <a:pt x="251" y="243"/>
                  </a:lnTo>
                  <a:lnTo>
                    <a:pt x="253" y="243"/>
                  </a:lnTo>
                  <a:lnTo>
                    <a:pt x="255" y="243"/>
                  </a:lnTo>
                  <a:lnTo>
                    <a:pt x="255" y="243"/>
                  </a:lnTo>
                  <a:lnTo>
                    <a:pt x="255" y="242"/>
                  </a:lnTo>
                  <a:lnTo>
                    <a:pt x="256" y="240"/>
                  </a:lnTo>
                  <a:lnTo>
                    <a:pt x="255" y="240"/>
                  </a:lnTo>
                  <a:lnTo>
                    <a:pt x="255" y="240"/>
                  </a:lnTo>
                  <a:lnTo>
                    <a:pt x="253" y="240"/>
                  </a:lnTo>
                  <a:lnTo>
                    <a:pt x="251" y="239"/>
                  </a:lnTo>
                  <a:lnTo>
                    <a:pt x="251" y="239"/>
                  </a:lnTo>
                  <a:lnTo>
                    <a:pt x="253" y="239"/>
                  </a:lnTo>
                  <a:lnTo>
                    <a:pt x="253" y="239"/>
                  </a:lnTo>
                  <a:lnTo>
                    <a:pt x="255" y="237"/>
                  </a:lnTo>
                  <a:lnTo>
                    <a:pt x="255" y="235"/>
                  </a:lnTo>
                  <a:lnTo>
                    <a:pt x="256" y="234"/>
                  </a:lnTo>
                  <a:lnTo>
                    <a:pt x="256" y="234"/>
                  </a:lnTo>
                  <a:lnTo>
                    <a:pt x="255" y="234"/>
                  </a:lnTo>
                  <a:lnTo>
                    <a:pt x="253" y="234"/>
                  </a:lnTo>
                  <a:lnTo>
                    <a:pt x="253" y="234"/>
                  </a:lnTo>
                  <a:lnTo>
                    <a:pt x="253" y="234"/>
                  </a:lnTo>
                  <a:lnTo>
                    <a:pt x="255" y="234"/>
                  </a:lnTo>
                  <a:lnTo>
                    <a:pt x="255" y="234"/>
                  </a:lnTo>
                  <a:lnTo>
                    <a:pt x="256" y="232"/>
                  </a:lnTo>
                  <a:lnTo>
                    <a:pt x="256" y="234"/>
                  </a:lnTo>
                  <a:lnTo>
                    <a:pt x="258" y="234"/>
                  </a:lnTo>
                  <a:lnTo>
                    <a:pt x="259" y="232"/>
                  </a:lnTo>
                  <a:lnTo>
                    <a:pt x="261" y="231"/>
                  </a:lnTo>
                  <a:lnTo>
                    <a:pt x="261" y="231"/>
                  </a:lnTo>
                  <a:lnTo>
                    <a:pt x="263" y="231"/>
                  </a:lnTo>
                  <a:lnTo>
                    <a:pt x="259" y="234"/>
                  </a:lnTo>
                  <a:lnTo>
                    <a:pt x="259" y="235"/>
                  </a:lnTo>
                  <a:lnTo>
                    <a:pt x="259" y="235"/>
                  </a:lnTo>
                  <a:lnTo>
                    <a:pt x="259" y="237"/>
                  </a:lnTo>
                  <a:lnTo>
                    <a:pt x="261" y="237"/>
                  </a:lnTo>
                  <a:lnTo>
                    <a:pt x="263" y="237"/>
                  </a:lnTo>
                  <a:lnTo>
                    <a:pt x="264" y="235"/>
                  </a:lnTo>
                  <a:lnTo>
                    <a:pt x="264" y="235"/>
                  </a:lnTo>
                  <a:lnTo>
                    <a:pt x="264" y="235"/>
                  </a:lnTo>
                  <a:lnTo>
                    <a:pt x="264" y="235"/>
                  </a:lnTo>
                  <a:lnTo>
                    <a:pt x="266" y="235"/>
                  </a:lnTo>
                  <a:lnTo>
                    <a:pt x="267" y="237"/>
                  </a:lnTo>
                  <a:lnTo>
                    <a:pt x="267" y="237"/>
                  </a:lnTo>
                  <a:lnTo>
                    <a:pt x="267" y="235"/>
                  </a:lnTo>
                  <a:lnTo>
                    <a:pt x="267" y="235"/>
                  </a:lnTo>
                  <a:lnTo>
                    <a:pt x="269" y="235"/>
                  </a:lnTo>
                  <a:lnTo>
                    <a:pt x="269" y="235"/>
                  </a:lnTo>
                  <a:lnTo>
                    <a:pt x="271" y="234"/>
                  </a:lnTo>
                  <a:lnTo>
                    <a:pt x="271" y="235"/>
                  </a:lnTo>
                  <a:lnTo>
                    <a:pt x="272" y="235"/>
                  </a:lnTo>
                  <a:lnTo>
                    <a:pt x="274" y="234"/>
                  </a:lnTo>
                  <a:lnTo>
                    <a:pt x="275" y="234"/>
                  </a:lnTo>
                  <a:lnTo>
                    <a:pt x="277" y="232"/>
                  </a:lnTo>
                  <a:lnTo>
                    <a:pt x="280" y="232"/>
                  </a:lnTo>
                  <a:lnTo>
                    <a:pt x="280" y="232"/>
                  </a:lnTo>
                  <a:lnTo>
                    <a:pt x="277" y="234"/>
                  </a:lnTo>
                  <a:lnTo>
                    <a:pt x="277" y="235"/>
                  </a:lnTo>
                  <a:lnTo>
                    <a:pt x="277" y="237"/>
                  </a:lnTo>
                  <a:lnTo>
                    <a:pt x="277" y="237"/>
                  </a:lnTo>
                  <a:lnTo>
                    <a:pt x="277" y="237"/>
                  </a:lnTo>
                  <a:lnTo>
                    <a:pt x="280" y="239"/>
                  </a:lnTo>
                  <a:lnTo>
                    <a:pt x="279" y="239"/>
                  </a:lnTo>
                  <a:lnTo>
                    <a:pt x="277" y="240"/>
                  </a:lnTo>
                  <a:lnTo>
                    <a:pt x="277" y="240"/>
                  </a:lnTo>
                  <a:lnTo>
                    <a:pt x="279" y="240"/>
                  </a:lnTo>
                  <a:lnTo>
                    <a:pt x="280" y="240"/>
                  </a:lnTo>
                  <a:lnTo>
                    <a:pt x="282" y="240"/>
                  </a:lnTo>
                  <a:lnTo>
                    <a:pt x="282" y="240"/>
                  </a:lnTo>
                  <a:lnTo>
                    <a:pt x="282" y="240"/>
                  </a:lnTo>
                  <a:lnTo>
                    <a:pt x="282" y="240"/>
                  </a:lnTo>
                  <a:lnTo>
                    <a:pt x="283" y="242"/>
                  </a:lnTo>
                  <a:lnTo>
                    <a:pt x="288" y="242"/>
                  </a:lnTo>
                  <a:lnTo>
                    <a:pt x="288" y="242"/>
                  </a:lnTo>
                  <a:lnTo>
                    <a:pt x="288" y="243"/>
                  </a:lnTo>
                  <a:lnTo>
                    <a:pt x="286" y="243"/>
                  </a:lnTo>
                  <a:lnTo>
                    <a:pt x="286" y="245"/>
                  </a:lnTo>
                  <a:lnTo>
                    <a:pt x="286" y="245"/>
                  </a:lnTo>
                  <a:lnTo>
                    <a:pt x="288" y="245"/>
                  </a:lnTo>
                  <a:lnTo>
                    <a:pt x="290" y="245"/>
                  </a:lnTo>
                  <a:lnTo>
                    <a:pt x="293" y="247"/>
                  </a:lnTo>
                  <a:lnTo>
                    <a:pt x="294" y="247"/>
                  </a:lnTo>
                  <a:lnTo>
                    <a:pt x="296" y="247"/>
                  </a:lnTo>
                  <a:lnTo>
                    <a:pt x="296" y="245"/>
                  </a:lnTo>
                  <a:lnTo>
                    <a:pt x="298" y="243"/>
                  </a:lnTo>
                  <a:lnTo>
                    <a:pt x="299" y="242"/>
                  </a:lnTo>
                  <a:lnTo>
                    <a:pt x="301" y="242"/>
                  </a:lnTo>
                  <a:lnTo>
                    <a:pt x="301" y="242"/>
                  </a:lnTo>
                  <a:lnTo>
                    <a:pt x="301" y="243"/>
                  </a:lnTo>
                  <a:lnTo>
                    <a:pt x="299" y="243"/>
                  </a:lnTo>
                  <a:lnTo>
                    <a:pt x="299" y="245"/>
                  </a:lnTo>
                  <a:lnTo>
                    <a:pt x="299" y="248"/>
                  </a:lnTo>
                  <a:lnTo>
                    <a:pt x="299" y="248"/>
                  </a:lnTo>
                  <a:lnTo>
                    <a:pt x="301" y="248"/>
                  </a:lnTo>
                  <a:lnTo>
                    <a:pt x="301" y="250"/>
                  </a:lnTo>
                  <a:lnTo>
                    <a:pt x="302" y="250"/>
                  </a:lnTo>
                  <a:lnTo>
                    <a:pt x="304" y="250"/>
                  </a:lnTo>
                  <a:lnTo>
                    <a:pt x="306" y="250"/>
                  </a:lnTo>
                  <a:lnTo>
                    <a:pt x="307" y="251"/>
                  </a:lnTo>
                  <a:lnTo>
                    <a:pt x="309" y="253"/>
                  </a:lnTo>
                  <a:lnTo>
                    <a:pt x="309" y="253"/>
                  </a:lnTo>
                  <a:lnTo>
                    <a:pt x="309" y="253"/>
                  </a:lnTo>
                  <a:lnTo>
                    <a:pt x="309" y="253"/>
                  </a:lnTo>
                  <a:lnTo>
                    <a:pt x="310" y="253"/>
                  </a:lnTo>
                  <a:lnTo>
                    <a:pt x="312" y="253"/>
                  </a:lnTo>
                  <a:lnTo>
                    <a:pt x="317" y="253"/>
                  </a:lnTo>
                  <a:lnTo>
                    <a:pt x="323" y="251"/>
                  </a:lnTo>
                  <a:lnTo>
                    <a:pt x="329" y="253"/>
                  </a:lnTo>
                  <a:lnTo>
                    <a:pt x="334" y="253"/>
                  </a:lnTo>
                  <a:lnTo>
                    <a:pt x="341" y="254"/>
                  </a:lnTo>
                  <a:lnTo>
                    <a:pt x="342" y="254"/>
                  </a:lnTo>
                  <a:lnTo>
                    <a:pt x="344" y="253"/>
                  </a:lnTo>
                  <a:lnTo>
                    <a:pt x="344" y="253"/>
                  </a:lnTo>
                  <a:lnTo>
                    <a:pt x="344" y="253"/>
                  </a:lnTo>
                  <a:lnTo>
                    <a:pt x="344" y="251"/>
                  </a:lnTo>
                  <a:lnTo>
                    <a:pt x="344" y="251"/>
                  </a:lnTo>
                  <a:lnTo>
                    <a:pt x="344" y="251"/>
                  </a:lnTo>
                  <a:lnTo>
                    <a:pt x="344" y="253"/>
                  </a:lnTo>
                  <a:lnTo>
                    <a:pt x="345" y="254"/>
                  </a:lnTo>
                  <a:lnTo>
                    <a:pt x="345" y="254"/>
                  </a:lnTo>
                  <a:lnTo>
                    <a:pt x="344" y="256"/>
                  </a:lnTo>
                  <a:lnTo>
                    <a:pt x="344" y="256"/>
                  </a:lnTo>
                  <a:lnTo>
                    <a:pt x="350" y="259"/>
                  </a:lnTo>
                  <a:lnTo>
                    <a:pt x="353" y="259"/>
                  </a:lnTo>
                  <a:lnTo>
                    <a:pt x="357" y="259"/>
                  </a:lnTo>
                  <a:lnTo>
                    <a:pt x="358" y="259"/>
                  </a:lnTo>
                  <a:lnTo>
                    <a:pt x="363" y="258"/>
                  </a:lnTo>
                  <a:lnTo>
                    <a:pt x="363" y="258"/>
                  </a:lnTo>
                  <a:lnTo>
                    <a:pt x="366" y="254"/>
                  </a:lnTo>
                  <a:lnTo>
                    <a:pt x="368" y="253"/>
                  </a:lnTo>
                  <a:lnTo>
                    <a:pt x="369" y="253"/>
                  </a:lnTo>
                  <a:lnTo>
                    <a:pt x="369" y="254"/>
                  </a:lnTo>
                  <a:lnTo>
                    <a:pt x="371" y="256"/>
                  </a:lnTo>
                  <a:lnTo>
                    <a:pt x="374" y="258"/>
                  </a:lnTo>
                  <a:lnTo>
                    <a:pt x="374" y="258"/>
                  </a:lnTo>
                  <a:lnTo>
                    <a:pt x="372" y="256"/>
                  </a:lnTo>
                  <a:lnTo>
                    <a:pt x="372" y="258"/>
                  </a:lnTo>
                  <a:lnTo>
                    <a:pt x="371" y="258"/>
                  </a:lnTo>
                  <a:lnTo>
                    <a:pt x="371" y="259"/>
                  </a:lnTo>
                  <a:lnTo>
                    <a:pt x="371" y="261"/>
                  </a:lnTo>
                  <a:lnTo>
                    <a:pt x="371" y="261"/>
                  </a:lnTo>
                  <a:lnTo>
                    <a:pt x="371" y="261"/>
                  </a:lnTo>
                  <a:lnTo>
                    <a:pt x="371" y="259"/>
                  </a:lnTo>
                  <a:lnTo>
                    <a:pt x="371" y="256"/>
                  </a:lnTo>
                  <a:lnTo>
                    <a:pt x="371" y="256"/>
                  </a:lnTo>
                  <a:lnTo>
                    <a:pt x="369" y="254"/>
                  </a:lnTo>
                  <a:lnTo>
                    <a:pt x="368" y="254"/>
                  </a:lnTo>
                  <a:lnTo>
                    <a:pt x="368" y="254"/>
                  </a:lnTo>
                  <a:lnTo>
                    <a:pt x="368" y="254"/>
                  </a:lnTo>
                  <a:lnTo>
                    <a:pt x="368" y="256"/>
                  </a:lnTo>
                  <a:lnTo>
                    <a:pt x="368" y="256"/>
                  </a:lnTo>
                  <a:lnTo>
                    <a:pt x="368" y="256"/>
                  </a:lnTo>
                  <a:lnTo>
                    <a:pt x="368" y="258"/>
                  </a:lnTo>
                  <a:lnTo>
                    <a:pt x="368" y="259"/>
                  </a:lnTo>
                  <a:lnTo>
                    <a:pt x="368" y="259"/>
                  </a:lnTo>
                  <a:lnTo>
                    <a:pt x="366" y="261"/>
                  </a:lnTo>
                  <a:lnTo>
                    <a:pt x="366" y="261"/>
                  </a:lnTo>
                  <a:lnTo>
                    <a:pt x="365" y="262"/>
                  </a:lnTo>
                  <a:lnTo>
                    <a:pt x="365" y="262"/>
                  </a:lnTo>
                  <a:lnTo>
                    <a:pt x="365" y="262"/>
                  </a:lnTo>
                  <a:lnTo>
                    <a:pt x="366" y="262"/>
                  </a:lnTo>
                  <a:lnTo>
                    <a:pt x="368" y="264"/>
                  </a:lnTo>
                  <a:lnTo>
                    <a:pt x="371" y="266"/>
                  </a:lnTo>
                  <a:lnTo>
                    <a:pt x="376" y="269"/>
                  </a:lnTo>
                  <a:lnTo>
                    <a:pt x="379" y="269"/>
                  </a:lnTo>
                  <a:lnTo>
                    <a:pt x="380" y="269"/>
                  </a:lnTo>
                  <a:lnTo>
                    <a:pt x="380" y="270"/>
                  </a:lnTo>
                  <a:lnTo>
                    <a:pt x="380" y="270"/>
                  </a:lnTo>
                  <a:lnTo>
                    <a:pt x="380" y="270"/>
                  </a:lnTo>
                  <a:lnTo>
                    <a:pt x="382" y="270"/>
                  </a:lnTo>
                  <a:lnTo>
                    <a:pt x="384" y="270"/>
                  </a:lnTo>
                  <a:lnTo>
                    <a:pt x="384" y="272"/>
                  </a:lnTo>
                  <a:lnTo>
                    <a:pt x="387" y="274"/>
                  </a:lnTo>
                  <a:lnTo>
                    <a:pt x="388" y="275"/>
                  </a:lnTo>
                  <a:lnTo>
                    <a:pt x="388" y="275"/>
                  </a:lnTo>
                  <a:lnTo>
                    <a:pt x="390" y="277"/>
                  </a:lnTo>
                  <a:lnTo>
                    <a:pt x="390" y="278"/>
                  </a:lnTo>
                  <a:lnTo>
                    <a:pt x="392" y="278"/>
                  </a:lnTo>
                  <a:lnTo>
                    <a:pt x="393" y="280"/>
                  </a:lnTo>
                  <a:lnTo>
                    <a:pt x="393" y="280"/>
                  </a:lnTo>
                  <a:lnTo>
                    <a:pt x="393" y="280"/>
                  </a:lnTo>
                  <a:lnTo>
                    <a:pt x="393" y="280"/>
                  </a:lnTo>
                  <a:lnTo>
                    <a:pt x="400" y="285"/>
                  </a:lnTo>
                  <a:lnTo>
                    <a:pt x="403" y="285"/>
                  </a:lnTo>
                  <a:lnTo>
                    <a:pt x="404" y="286"/>
                  </a:lnTo>
                  <a:lnTo>
                    <a:pt x="406" y="286"/>
                  </a:lnTo>
                  <a:lnTo>
                    <a:pt x="406" y="286"/>
                  </a:lnTo>
                  <a:lnTo>
                    <a:pt x="407" y="285"/>
                  </a:lnTo>
                  <a:lnTo>
                    <a:pt x="412" y="285"/>
                  </a:lnTo>
                  <a:lnTo>
                    <a:pt x="412" y="285"/>
                  </a:lnTo>
                  <a:lnTo>
                    <a:pt x="412" y="285"/>
                  </a:lnTo>
                  <a:lnTo>
                    <a:pt x="412" y="283"/>
                  </a:lnTo>
                  <a:lnTo>
                    <a:pt x="412" y="282"/>
                  </a:lnTo>
                  <a:lnTo>
                    <a:pt x="411" y="280"/>
                  </a:lnTo>
                  <a:lnTo>
                    <a:pt x="409" y="280"/>
                  </a:lnTo>
                  <a:lnTo>
                    <a:pt x="407" y="280"/>
                  </a:lnTo>
                  <a:lnTo>
                    <a:pt x="407" y="278"/>
                  </a:lnTo>
                  <a:lnTo>
                    <a:pt x="407" y="278"/>
                  </a:lnTo>
                  <a:lnTo>
                    <a:pt x="406" y="277"/>
                  </a:lnTo>
                  <a:lnTo>
                    <a:pt x="406" y="277"/>
                  </a:lnTo>
                  <a:lnTo>
                    <a:pt x="406" y="277"/>
                  </a:lnTo>
                  <a:lnTo>
                    <a:pt x="406" y="277"/>
                  </a:lnTo>
                  <a:lnTo>
                    <a:pt x="404" y="275"/>
                  </a:lnTo>
                  <a:lnTo>
                    <a:pt x="401" y="275"/>
                  </a:lnTo>
                  <a:lnTo>
                    <a:pt x="401" y="275"/>
                  </a:lnTo>
                  <a:lnTo>
                    <a:pt x="400" y="275"/>
                  </a:lnTo>
                  <a:lnTo>
                    <a:pt x="400" y="275"/>
                  </a:lnTo>
                  <a:lnTo>
                    <a:pt x="401" y="274"/>
                  </a:lnTo>
                  <a:lnTo>
                    <a:pt x="401" y="274"/>
                  </a:lnTo>
                  <a:lnTo>
                    <a:pt x="401" y="274"/>
                  </a:lnTo>
                  <a:lnTo>
                    <a:pt x="400" y="272"/>
                  </a:lnTo>
                  <a:lnTo>
                    <a:pt x="401" y="272"/>
                  </a:lnTo>
                  <a:lnTo>
                    <a:pt x="403" y="274"/>
                  </a:lnTo>
                  <a:lnTo>
                    <a:pt x="406" y="274"/>
                  </a:lnTo>
                  <a:lnTo>
                    <a:pt x="406" y="275"/>
                  </a:lnTo>
                  <a:lnTo>
                    <a:pt x="407" y="275"/>
                  </a:lnTo>
                  <a:lnTo>
                    <a:pt x="407" y="275"/>
                  </a:lnTo>
                  <a:lnTo>
                    <a:pt x="407" y="275"/>
                  </a:lnTo>
                  <a:lnTo>
                    <a:pt x="409" y="277"/>
                  </a:lnTo>
                  <a:lnTo>
                    <a:pt x="411" y="277"/>
                  </a:lnTo>
                  <a:lnTo>
                    <a:pt x="411" y="277"/>
                  </a:lnTo>
                  <a:lnTo>
                    <a:pt x="411" y="277"/>
                  </a:lnTo>
                  <a:lnTo>
                    <a:pt x="412" y="277"/>
                  </a:lnTo>
                  <a:lnTo>
                    <a:pt x="412" y="275"/>
                  </a:lnTo>
                  <a:lnTo>
                    <a:pt x="412" y="275"/>
                  </a:lnTo>
                  <a:lnTo>
                    <a:pt x="411" y="274"/>
                  </a:lnTo>
                  <a:lnTo>
                    <a:pt x="411" y="272"/>
                  </a:lnTo>
                  <a:lnTo>
                    <a:pt x="411" y="272"/>
                  </a:lnTo>
                  <a:lnTo>
                    <a:pt x="412" y="272"/>
                  </a:lnTo>
                  <a:lnTo>
                    <a:pt x="412" y="275"/>
                  </a:lnTo>
                  <a:lnTo>
                    <a:pt x="412" y="275"/>
                  </a:lnTo>
                  <a:lnTo>
                    <a:pt x="414" y="275"/>
                  </a:lnTo>
                  <a:lnTo>
                    <a:pt x="415" y="275"/>
                  </a:lnTo>
                  <a:lnTo>
                    <a:pt x="412" y="277"/>
                  </a:lnTo>
                  <a:lnTo>
                    <a:pt x="412" y="277"/>
                  </a:lnTo>
                  <a:lnTo>
                    <a:pt x="414" y="280"/>
                  </a:lnTo>
                  <a:lnTo>
                    <a:pt x="415" y="280"/>
                  </a:lnTo>
                  <a:lnTo>
                    <a:pt x="414" y="283"/>
                  </a:lnTo>
                  <a:lnTo>
                    <a:pt x="414" y="283"/>
                  </a:lnTo>
                  <a:lnTo>
                    <a:pt x="415" y="285"/>
                  </a:lnTo>
                  <a:lnTo>
                    <a:pt x="419" y="283"/>
                  </a:lnTo>
                  <a:lnTo>
                    <a:pt x="420" y="285"/>
                  </a:lnTo>
                  <a:lnTo>
                    <a:pt x="422" y="286"/>
                  </a:lnTo>
                  <a:lnTo>
                    <a:pt x="422" y="286"/>
                  </a:lnTo>
                  <a:lnTo>
                    <a:pt x="425" y="286"/>
                  </a:lnTo>
                  <a:lnTo>
                    <a:pt x="425" y="286"/>
                  </a:lnTo>
                  <a:lnTo>
                    <a:pt x="425" y="286"/>
                  </a:lnTo>
                  <a:lnTo>
                    <a:pt x="425" y="286"/>
                  </a:lnTo>
                  <a:lnTo>
                    <a:pt x="425" y="285"/>
                  </a:lnTo>
                  <a:lnTo>
                    <a:pt x="423" y="282"/>
                  </a:lnTo>
                  <a:lnTo>
                    <a:pt x="423" y="280"/>
                  </a:lnTo>
                  <a:lnTo>
                    <a:pt x="423" y="278"/>
                  </a:lnTo>
                  <a:lnTo>
                    <a:pt x="423" y="277"/>
                  </a:lnTo>
                  <a:lnTo>
                    <a:pt x="422" y="274"/>
                  </a:lnTo>
                  <a:lnTo>
                    <a:pt x="422" y="270"/>
                  </a:lnTo>
                  <a:lnTo>
                    <a:pt x="420" y="269"/>
                  </a:lnTo>
                  <a:lnTo>
                    <a:pt x="420" y="269"/>
                  </a:lnTo>
                  <a:lnTo>
                    <a:pt x="420" y="269"/>
                  </a:lnTo>
                  <a:lnTo>
                    <a:pt x="420" y="269"/>
                  </a:lnTo>
                  <a:lnTo>
                    <a:pt x="420" y="267"/>
                  </a:lnTo>
                  <a:lnTo>
                    <a:pt x="420" y="267"/>
                  </a:lnTo>
                  <a:lnTo>
                    <a:pt x="420" y="266"/>
                  </a:lnTo>
                  <a:lnTo>
                    <a:pt x="422" y="264"/>
                  </a:lnTo>
                  <a:lnTo>
                    <a:pt x="422" y="266"/>
                  </a:lnTo>
                  <a:lnTo>
                    <a:pt x="422" y="267"/>
                  </a:lnTo>
                  <a:lnTo>
                    <a:pt x="422" y="269"/>
                  </a:lnTo>
                  <a:lnTo>
                    <a:pt x="423" y="272"/>
                  </a:lnTo>
                  <a:lnTo>
                    <a:pt x="425" y="275"/>
                  </a:lnTo>
                  <a:lnTo>
                    <a:pt x="425" y="277"/>
                  </a:lnTo>
                  <a:lnTo>
                    <a:pt x="427" y="277"/>
                  </a:lnTo>
                  <a:lnTo>
                    <a:pt x="427" y="277"/>
                  </a:lnTo>
                  <a:lnTo>
                    <a:pt x="427" y="280"/>
                  </a:lnTo>
                  <a:lnTo>
                    <a:pt x="428" y="283"/>
                  </a:lnTo>
                  <a:lnTo>
                    <a:pt x="430" y="285"/>
                  </a:lnTo>
                  <a:lnTo>
                    <a:pt x="433" y="285"/>
                  </a:lnTo>
                  <a:lnTo>
                    <a:pt x="434" y="286"/>
                  </a:lnTo>
                  <a:lnTo>
                    <a:pt x="436" y="286"/>
                  </a:lnTo>
                  <a:lnTo>
                    <a:pt x="436" y="286"/>
                  </a:lnTo>
                  <a:lnTo>
                    <a:pt x="438" y="286"/>
                  </a:lnTo>
                  <a:lnTo>
                    <a:pt x="438" y="283"/>
                  </a:lnTo>
                  <a:lnTo>
                    <a:pt x="439" y="282"/>
                  </a:lnTo>
                  <a:lnTo>
                    <a:pt x="439" y="282"/>
                  </a:lnTo>
                  <a:lnTo>
                    <a:pt x="441" y="282"/>
                  </a:lnTo>
                  <a:lnTo>
                    <a:pt x="441" y="282"/>
                  </a:lnTo>
                  <a:lnTo>
                    <a:pt x="439" y="283"/>
                  </a:lnTo>
                  <a:lnTo>
                    <a:pt x="438" y="286"/>
                  </a:lnTo>
                  <a:lnTo>
                    <a:pt x="438" y="288"/>
                  </a:lnTo>
                  <a:lnTo>
                    <a:pt x="438" y="289"/>
                  </a:lnTo>
                  <a:lnTo>
                    <a:pt x="438" y="289"/>
                  </a:lnTo>
                  <a:lnTo>
                    <a:pt x="441" y="291"/>
                  </a:lnTo>
                  <a:lnTo>
                    <a:pt x="441" y="293"/>
                  </a:lnTo>
                  <a:lnTo>
                    <a:pt x="442" y="294"/>
                  </a:lnTo>
                  <a:lnTo>
                    <a:pt x="442" y="294"/>
                  </a:lnTo>
                  <a:lnTo>
                    <a:pt x="442" y="294"/>
                  </a:lnTo>
                  <a:lnTo>
                    <a:pt x="444" y="294"/>
                  </a:lnTo>
                  <a:lnTo>
                    <a:pt x="444" y="293"/>
                  </a:lnTo>
                  <a:lnTo>
                    <a:pt x="446" y="293"/>
                  </a:lnTo>
                  <a:lnTo>
                    <a:pt x="449" y="294"/>
                  </a:lnTo>
                  <a:lnTo>
                    <a:pt x="449" y="294"/>
                  </a:lnTo>
                  <a:lnTo>
                    <a:pt x="446" y="294"/>
                  </a:lnTo>
                  <a:lnTo>
                    <a:pt x="444" y="294"/>
                  </a:lnTo>
                  <a:lnTo>
                    <a:pt x="444" y="294"/>
                  </a:lnTo>
                  <a:lnTo>
                    <a:pt x="446" y="296"/>
                  </a:lnTo>
                  <a:lnTo>
                    <a:pt x="446" y="296"/>
                  </a:lnTo>
                  <a:lnTo>
                    <a:pt x="450" y="299"/>
                  </a:lnTo>
                  <a:lnTo>
                    <a:pt x="450" y="299"/>
                  </a:lnTo>
                  <a:lnTo>
                    <a:pt x="447" y="297"/>
                  </a:lnTo>
                  <a:lnTo>
                    <a:pt x="444" y="297"/>
                  </a:lnTo>
                  <a:lnTo>
                    <a:pt x="444" y="297"/>
                  </a:lnTo>
                  <a:lnTo>
                    <a:pt x="444" y="297"/>
                  </a:lnTo>
                  <a:lnTo>
                    <a:pt x="444" y="297"/>
                  </a:lnTo>
                  <a:lnTo>
                    <a:pt x="444" y="299"/>
                  </a:lnTo>
                  <a:lnTo>
                    <a:pt x="446" y="304"/>
                  </a:lnTo>
                  <a:lnTo>
                    <a:pt x="446" y="307"/>
                  </a:lnTo>
                  <a:lnTo>
                    <a:pt x="454" y="309"/>
                  </a:lnTo>
                  <a:lnTo>
                    <a:pt x="454" y="309"/>
                  </a:lnTo>
                  <a:lnTo>
                    <a:pt x="454" y="309"/>
                  </a:lnTo>
                  <a:lnTo>
                    <a:pt x="454" y="310"/>
                  </a:lnTo>
                  <a:lnTo>
                    <a:pt x="454" y="310"/>
                  </a:lnTo>
                  <a:lnTo>
                    <a:pt x="454" y="312"/>
                  </a:lnTo>
                  <a:lnTo>
                    <a:pt x="455" y="313"/>
                  </a:lnTo>
                  <a:lnTo>
                    <a:pt x="457" y="313"/>
                  </a:lnTo>
                  <a:lnTo>
                    <a:pt x="458" y="313"/>
                  </a:lnTo>
                  <a:lnTo>
                    <a:pt x="458" y="316"/>
                  </a:lnTo>
                  <a:lnTo>
                    <a:pt x="458" y="316"/>
                  </a:lnTo>
                  <a:lnTo>
                    <a:pt x="460" y="316"/>
                  </a:lnTo>
                  <a:lnTo>
                    <a:pt x="460" y="316"/>
                  </a:lnTo>
                  <a:lnTo>
                    <a:pt x="460" y="318"/>
                  </a:lnTo>
                  <a:lnTo>
                    <a:pt x="460" y="318"/>
                  </a:lnTo>
                  <a:lnTo>
                    <a:pt x="462" y="318"/>
                  </a:lnTo>
                  <a:lnTo>
                    <a:pt x="462" y="320"/>
                  </a:lnTo>
                  <a:lnTo>
                    <a:pt x="463" y="320"/>
                  </a:lnTo>
                  <a:lnTo>
                    <a:pt x="465" y="321"/>
                  </a:lnTo>
                  <a:lnTo>
                    <a:pt x="465" y="321"/>
                  </a:lnTo>
                  <a:lnTo>
                    <a:pt x="465" y="323"/>
                  </a:lnTo>
                  <a:lnTo>
                    <a:pt x="466" y="323"/>
                  </a:lnTo>
                  <a:lnTo>
                    <a:pt x="466" y="323"/>
                  </a:lnTo>
                  <a:lnTo>
                    <a:pt x="471" y="324"/>
                  </a:lnTo>
                  <a:lnTo>
                    <a:pt x="468" y="324"/>
                  </a:lnTo>
                  <a:lnTo>
                    <a:pt x="466" y="324"/>
                  </a:lnTo>
                  <a:lnTo>
                    <a:pt x="465" y="329"/>
                  </a:lnTo>
                  <a:lnTo>
                    <a:pt x="463" y="331"/>
                  </a:lnTo>
                  <a:lnTo>
                    <a:pt x="463" y="331"/>
                  </a:lnTo>
                  <a:lnTo>
                    <a:pt x="462" y="332"/>
                  </a:lnTo>
                  <a:lnTo>
                    <a:pt x="462" y="332"/>
                  </a:lnTo>
                  <a:lnTo>
                    <a:pt x="463" y="334"/>
                  </a:lnTo>
                  <a:lnTo>
                    <a:pt x="463" y="336"/>
                  </a:lnTo>
                  <a:lnTo>
                    <a:pt x="465" y="336"/>
                  </a:lnTo>
                  <a:lnTo>
                    <a:pt x="465" y="336"/>
                  </a:lnTo>
                  <a:lnTo>
                    <a:pt x="466" y="334"/>
                  </a:lnTo>
                  <a:lnTo>
                    <a:pt x="466" y="332"/>
                  </a:lnTo>
                  <a:lnTo>
                    <a:pt x="466" y="332"/>
                  </a:lnTo>
                  <a:lnTo>
                    <a:pt x="468" y="331"/>
                  </a:lnTo>
                  <a:lnTo>
                    <a:pt x="466" y="331"/>
                  </a:lnTo>
                  <a:lnTo>
                    <a:pt x="466" y="331"/>
                  </a:lnTo>
                  <a:lnTo>
                    <a:pt x="468" y="329"/>
                  </a:lnTo>
                  <a:lnTo>
                    <a:pt x="470" y="329"/>
                  </a:lnTo>
                  <a:lnTo>
                    <a:pt x="474" y="328"/>
                  </a:lnTo>
                  <a:lnTo>
                    <a:pt x="477" y="326"/>
                  </a:lnTo>
                  <a:lnTo>
                    <a:pt x="476" y="326"/>
                  </a:lnTo>
                  <a:lnTo>
                    <a:pt x="476" y="328"/>
                  </a:lnTo>
                  <a:lnTo>
                    <a:pt x="476" y="328"/>
                  </a:lnTo>
                  <a:lnTo>
                    <a:pt x="477" y="331"/>
                  </a:lnTo>
                  <a:lnTo>
                    <a:pt x="479" y="332"/>
                  </a:lnTo>
                  <a:lnTo>
                    <a:pt x="479" y="334"/>
                  </a:lnTo>
                  <a:lnTo>
                    <a:pt x="479" y="336"/>
                  </a:lnTo>
                  <a:lnTo>
                    <a:pt x="479" y="337"/>
                  </a:lnTo>
                  <a:lnTo>
                    <a:pt x="479" y="339"/>
                  </a:lnTo>
                  <a:lnTo>
                    <a:pt x="479" y="339"/>
                  </a:lnTo>
                  <a:lnTo>
                    <a:pt x="481" y="340"/>
                  </a:lnTo>
                  <a:lnTo>
                    <a:pt x="481" y="340"/>
                  </a:lnTo>
                  <a:lnTo>
                    <a:pt x="477" y="340"/>
                  </a:lnTo>
                  <a:lnTo>
                    <a:pt x="477" y="342"/>
                  </a:lnTo>
                  <a:lnTo>
                    <a:pt x="477" y="342"/>
                  </a:lnTo>
                  <a:lnTo>
                    <a:pt x="477" y="345"/>
                  </a:lnTo>
                  <a:lnTo>
                    <a:pt x="477" y="347"/>
                  </a:lnTo>
                  <a:lnTo>
                    <a:pt x="479" y="348"/>
                  </a:lnTo>
                  <a:lnTo>
                    <a:pt x="482" y="350"/>
                  </a:lnTo>
                  <a:lnTo>
                    <a:pt x="482" y="350"/>
                  </a:lnTo>
                  <a:lnTo>
                    <a:pt x="484" y="350"/>
                  </a:lnTo>
                  <a:lnTo>
                    <a:pt x="485" y="348"/>
                  </a:lnTo>
                  <a:lnTo>
                    <a:pt x="487" y="347"/>
                  </a:lnTo>
                  <a:lnTo>
                    <a:pt x="487" y="345"/>
                  </a:lnTo>
                  <a:lnTo>
                    <a:pt x="487" y="345"/>
                  </a:lnTo>
                  <a:lnTo>
                    <a:pt x="489" y="344"/>
                  </a:lnTo>
                  <a:lnTo>
                    <a:pt x="490" y="340"/>
                  </a:lnTo>
                  <a:lnTo>
                    <a:pt x="490" y="339"/>
                  </a:lnTo>
                  <a:lnTo>
                    <a:pt x="490" y="339"/>
                  </a:lnTo>
                  <a:lnTo>
                    <a:pt x="489" y="336"/>
                  </a:lnTo>
                  <a:lnTo>
                    <a:pt x="489" y="336"/>
                  </a:lnTo>
                  <a:lnTo>
                    <a:pt x="489" y="334"/>
                  </a:lnTo>
                  <a:lnTo>
                    <a:pt x="489" y="332"/>
                  </a:lnTo>
                  <a:lnTo>
                    <a:pt x="489" y="331"/>
                  </a:lnTo>
                  <a:lnTo>
                    <a:pt x="489" y="331"/>
                  </a:lnTo>
                  <a:lnTo>
                    <a:pt x="490" y="329"/>
                  </a:lnTo>
                  <a:lnTo>
                    <a:pt x="490" y="329"/>
                  </a:lnTo>
                  <a:lnTo>
                    <a:pt x="490" y="331"/>
                  </a:lnTo>
                  <a:lnTo>
                    <a:pt x="489" y="332"/>
                  </a:lnTo>
                  <a:lnTo>
                    <a:pt x="489" y="332"/>
                  </a:lnTo>
                  <a:lnTo>
                    <a:pt x="489" y="334"/>
                  </a:lnTo>
                  <a:lnTo>
                    <a:pt x="489" y="336"/>
                  </a:lnTo>
                  <a:lnTo>
                    <a:pt x="490" y="337"/>
                  </a:lnTo>
                  <a:lnTo>
                    <a:pt x="490" y="339"/>
                  </a:lnTo>
                  <a:lnTo>
                    <a:pt x="490" y="340"/>
                  </a:lnTo>
                  <a:lnTo>
                    <a:pt x="490" y="342"/>
                  </a:lnTo>
                  <a:lnTo>
                    <a:pt x="489" y="344"/>
                  </a:lnTo>
                  <a:lnTo>
                    <a:pt x="490" y="345"/>
                  </a:lnTo>
                  <a:lnTo>
                    <a:pt x="490" y="344"/>
                  </a:lnTo>
                  <a:lnTo>
                    <a:pt x="492" y="340"/>
                  </a:lnTo>
                  <a:lnTo>
                    <a:pt x="492" y="340"/>
                  </a:lnTo>
                  <a:lnTo>
                    <a:pt x="493" y="339"/>
                  </a:lnTo>
                  <a:lnTo>
                    <a:pt x="493" y="336"/>
                  </a:lnTo>
                  <a:lnTo>
                    <a:pt x="493" y="336"/>
                  </a:lnTo>
                  <a:lnTo>
                    <a:pt x="493" y="337"/>
                  </a:lnTo>
                  <a:lnTo>
                    <a:pt x="493" y="337"/>
                  </a:lnTo>
                  <a:lnTo>
                    <a:pt x="493" y="337"/>
                  </a:lnTo>
                  <a:lnTo>
                    <a:pt x="495" y="337"/>
                  </a:lnTo>
                  <a:lnTo>
                    <a:pt x="495" y="337"/>
                  </a:lnTo>
                  <a:lnTo>
                    <a:pt x="497" y="337"/>
                  </a:lnTo>
                  <a:lnTo>
                    <a:pt x="493" y="340"/>
                  </a:lnTo>
                  <a:lnTo>
                    <a:pt x="492" y="342"/>
                  </a:lnTo>
                  <a:lnTo>
                    <a:pt x="490" y="344"/>
                  </a:lnTo>
                  <a:lnTo>
                    <a:pt x="489" y="347"/>
                  </a:lnTo>
                  <a:lnTo>
                    <a:pt x="489" y="348"/>
                  </a:lnTo>
                  <a:lnTo>
                    <a:pt x="487" y="350"/>
                  </a:lnTo>
                  <a:lnTo>
                    <a:pt x="487" y="351"/>
                  </a:lnTo>
                  <a:lnTo>
                    <a:pt x="485" y="351"/>
                  </a:lnTo>
                  <a:lnTo>
                    <a:pt x="485" y="351"/>
                  </a:lnTo>
                  <a:lnTo>
                    <a:pt x="485" y="353"/>
                  </a:lnTo>
                  <a:lnTo>
                    <a:pt x="485" y="355"/>
                  </a:lnTo>
                  <a:lnTo>
                    <a:pt x="485" y="356"/>
                  </a:lnTo>
                  <a:lnTo>
                    <a:pt x="485" y="356"/>
                  </a:lnTo>
                  <a:lnTo>
                    <a:pt x="487" y="358"/>
                  </a:lnTo>
                  <a:lnTo>
                    <a:pt x="489" y="359"/>
                  </a:lnTo>
                  <a:lnTo>
                    <a:pt x="492" y="359"/>
                  </a:lnTo>
                  <a:lnTo>
                    <a:pt x="493" y="359"/>
                  </a:lnTo>
                  <a:lnTo>
                    <a:pt x="495" y="359"/>
                  </a:lnTo>
                  <a:lnTo>
                    <a:pt x="493" y="359"/>
                  </a:lnTo>
                  <a:lnTo>
                    <a:pt x="490" y="361"/>
                  </a:lnTo>
                  <a:lnTo>
                    <a:pt x="490" y="361"/>
                  </a:lnTo>
                  <a:lnTo>
                    <a:pt x="489" y="364"/>
                  </a:lnTo>
                  <a:lnTo>
                    <a:pt x="487" y="366"/>
                  </a:lnTo>
                  <a:lnTo>
                    <a:pt x="485" y="367"/>
                  </a:lnTo>
                  <a:lnTo>
                    <a:pt x="487" y="369"/>
                  </a:lnTo>
                  <a:lnTo>
                    <a:pt x="489" y="371"/>
                  </a:lnTo>
                  <a:lnTo>
                    <a:pt x="492" y="371"/>
                  </a:lnTo>
                  <a:lnTo>
                    <a:pt x="492" y="374"/>
                  </a:lnTo>
                  <a:lnTo>
                    <a:pt x="495" y="375"/>
                  </a:lnTo>
                  <a:lnTo>
                    <a:pt x="497" y="375"/>
                  </a:lnTo>
                  <a:lnTo>
                    <a:pt x="497" y="374"/>
                  </a:lnTo>
                  <a:lnTo>
                    <a:pt x="500" y="374"/>
                  </a:lnTo>
                  <a:lnTo>
                    <a:pt x="500" y="374"/>
                  </a:lnTo>
                  <a:lnTo>
                    <a:pt x="500" y="372"/>
                  </a:lnTo>
                  <a:lnTo>
                    <a:pt x="500" y="371"/>
                  </a:lnTo>
                  <a:lnTo>
                    <a:pt x="500" y="369"/>
                  </a:lnTo>
                  <a:lnTo>
                    <a:pt x="503" y="367"/>
                  </a:lnTo>
                  <a:lnTo>
                    <a:pt x="503" y="366"/>
                  </a:lnTo>
                  <a:lnTo>
                    <a:pt x="503" y="366"/>
                  </a:lnTo>
                  <a:lnTo>
                    <a:pt x="505" y="366"/>
                  </a:lnTo>
                  <a:lnTo>
                    <a:pt x="505" y="366"/>
                  </a:lnTo>
                  <a:lnTo>
                    <a:pt x="505" y="366"/>
                  </a:lnTo>
                  <a:lnTo>
                    <a:pt x="508" y="364"/>
                  </a:lnTo>
                  <a:lnTo>
                    <a:pt x="508" y="364"/>
                  </a:lnTo>
                  <a:lnTo>
                    <a:pt x="509" y="366"/>
                  </a:lnTo>
                  <a:lnTo>
                    <a:pt x="509" y="366"/>
                  </a:lnTo>
                  <a:lnTo>
                    <a:pt x="508" y="366"/>
                  </a:lnTo>
                  <a:lnTo>
                    <a:pt x="506" y="366"/>
                  </a:lnTo>
                  <a:lnTo>
                    <a:pt x="506" y="367"/>
                  </a:lnTo>
                  <a:lnTo>
                    <a:pt x="506" y="367"/>
                  </a:lnTo>
                  <a:lnTo>
                    <a:pt x="506" y="367"/>
                  </a:lnTo>
                  <a:lnTo>
                    <a:pt x="506" y="369"/>
                  </a:lnTo>
                  <a:lnTo>
                    <a:pt x="508" y="371"/>
                  </a:lnTo>
                  <a:lnTo>
                    <a:pt x="508" y="372"/>
                  </a:lnTo>
                  <a:lnTo>
                    <a:pt x="509" y="372"/>
                  </a:lnTo>
                  <a:lnTo>
                    <a:pt x="509" y="372"/>
                  </a:lnTo>
                  <a:lnTo>
                    <a:pt x="511" y="372"/>
                  </a:lnTo>
                  <a:lnTo>
                    <a:pt x="514" y="372"/>
                  </a:lnTo>
                  <a:lnTo>
                    <a:pt x="514" y="372"/>
                  </a:lnTo>
                  <a:lnTo>
                    <a:pt x="517" y="375"/>
                  </a:lnTo>
                  <a:lnTo>
                    <a:pt x="517" y="375"/>
                  </a:lnTo>
                  <a:lnTo>
                    <a:pt x="516" y="374"/>
                  </a:lnTo>
                  <a:lnTo>
                    <a:pt x="514" y="374"/>
                  </a:lnTo>
                  <a:lnTo>
                    <a:pt x="513" y="372"/>
                  </a:lnTo>
                  <a:lnTo>
                    <a:pt x="511" y="372"/>
                  </a:lnTo>
                  <a:lnTo>
                    <a:pt x="509" y="374"/>
                  </a:lnTo>
                  <a:lnTo>
                    <a:pt x="509" y="374"/>
                  </a:lnTo>
                  <a:lnTo>
                    <a:pt x="505" y="371"/>
                  </a:lnTo>
                  <a:lnTo>
                    <a:pt x="505" y="371"/>
                  </a:lnTo>
                  <a:lnTo>
                    <a:pt x="505" y="369"/>
                  </a:lnTo>
                  <a:lnTo>
                    <a:pt x="505" y="367"/>
                  </a:lnTo>
                  <a:lnTo>
                    <a:pt x="505" y="367"/>
                  </a:lnTo>
                  <a:lnTo>
                    <a:pt x="503" y="369"/>
                  </a:lnTo>
                  <a:lnTo>
                    <a:pt x="501" y="369"/>
                  </a:lnTo>
                  <a:lnTo>
                    <a:pt x="501" y="371"/>
                  </a:lnTo>
                  <a:lnTo>
                    <a:pt x="501" y="372"/>
                  </a:lnTo>
                  <a:lnTo>
                    <a:pt x="501" y="374"/>
                  </a:lnTo>
                  <a:lnTo>
                    <a:pt x="505" y="375"/>
                  </a:lnTo>
                  <a:lnTo>
                    <a:pt x="508" y="377"/>
                  </a:lnTo>
                  <a:lnTo>
                    <a:pt x="509" y="378"/>
                  </a:lnTo>
                  <a:lnTo>
                    <a:pt x="511" y="382"/>
                  </a:lnTo>
                  <a:lnTo>
                    <a:pt x="511" y="383"/>
                  </a:lnTo>
                  <a:lnTo>
                    <a:pt x="514" y="382"/>
                  </a:lnTo>
                  <a:lnTo>
                    <a:pt x="516" y="382"/>
                  </a:lnTo>
                  <a:lnTo>
                    <a:pt x="514" y="383"/>
                  </a:lnTo>
                  <a:lnTo>
                    <a:pt x="514" y="383"/>
                  </a:lnTo>
                  <a:lnTo>
                    <a:pt x="514" y="386"/>
                  </a:lnTo>
                  <a:lnTo>
                    <a:pt x="513" y="390"/>
                  </a:lnTo>
                  <a:lnTo>
                    <a:pt x="513" y="391"/>
                  </a:lnTo>
                  <a:lnTo>
                    <a:pt x="513" y="391"/>
                  </a:lnTo>
                  <a:lnTo>
                    <a:pt x="514" y="391"/>
                  </a:lnTo>
                  <a:lnTo>
                    <a:pt x="516" y="388"/>
                  </a:lnTo>
                  <a:lnTo>
                    <a:pt x="517" y="388"/>
                  </a:lnTo>
                  <a:lnTo>
                    <a:pt x="517" y="388"/>
                  </a:lnTo>
                  <a:lnTo>
                    <a:pt x="516" y="390"/>
                  </a:lnTo>
                  <a:lnTo>
                    <a:pt x="516" y="390"/>
                  </a:lnTo>
                  <a:lnTo>
                    <a:pt x="516" y="390"/>
                  </a:lnTo>
                  <a:lnTo>
                    <a:pt x="516" y="391"/>
                  </a:lnTo>
                  <a:lnTo>
                    <a:pt x="516" y="393"/>
                  </a:lnTo>
                  <a:lnTo>
                    <a:pt x="511" y="394"/>
                  </a:lnTo>
                  <a:lnTo>
                    <a:pt x="514" y="398"/>
                  </a:lnTo>
                  <a:lnTo>
                    <a:pt x="514" y="401"/>
                  </a:lnTo>
                  <a:lnTo>
                    <a:pt x="516" y="398"/>
                  </a:lnTo>
                  <a:lnTo>
                    <a:pt x="517" y="394"/>
                  </a:lnTo>
                  <a:lnTo>
                    <a:pt x="519" y="393"/>
                  </a:lnTo>
                  <a:lnTo>
                    <a:pt x="519" y="393"/>
                  </a:lnTo>
                  <a:lnTo>
                    <a:pt x="520" y="393"/>
                  </a:lnTo>
                  <a:lnTo>
                    <a:pt x="522" y="391"/>
                  </a:lnTo>
                  <a:lnTo>
                    <a:pt x="522" y="391"/>
                  </a:lnTo>
                  <a:lnTo>
                    <a:pt x="527" y="386"/>
                  </a:lnTo>
                  <a:lnTo>
                    <a:pt x="528" y="386"/>
                  </a:lnTo>
                  <a:lnTo>
                    <a:pt x="528" y="386"/>
                  </a:lnTo>
                  <a:lnTo>
                    <a:pt x="528" y="385"/>
                  </a:lnTo>
                  <a:lnTo>
                    <a:pt x="528" y="385"/>
                  </a:lnTo>
                  <a:lnTo>
                    <a:pt x="528" y="383"/>
                  </a:lnTo>
                  <a:lnTo>
                    <a:pt x="528" y="383"/>
                  </a:lnTo>
                  <a:lnTo>
                    <a:pt x="530" y="383"/>
                  </a:lnTo>
                  <a:lnTo>
                    <a:pt x="530" y="385"/>
                  </a:lnTo>
                  <a:lnTo>
                    <a:pt x="530" y="385"/>
                  </a:lnTo>
                  <a:lnTo>
                    <a:pt x="528" y="386"/>
                  </a:lnTo>
                  <a:lnTo>
                    <a:pt x="527" y="388"/>
                  </a:lnTo>
                  <a:lnTo>
                    <a:pt x="527" y="390"/>
                  </a:lnTo>
                  <a:lnTo>
                    <a:pt x="527" y="390"/>
                  </a:lnTo>
                  <a:lnTo>
                    <a:pt x="527" y="391"/>
                  </a:lnTo>
                  <a:lnTo>
                    <a:pt x="527" y="391"/>
                  </a:lnTo>
                  <a:lnTo>
                    <a:pt x="530" y="393"/>
                  </a:lnTo>
                  <a:lnTo>
                    <a:pt x="530" y="393"/>
                  </a:lnTo>
                  <a:lnTo>
                    <a:pt x="530" y="394"/>
                  </a:lnTo>
                  <a:lnTo>
                    <a:pt x="532" y="396"/>
                  </a:lnTo>
                  <a:lnTo>
                    <a:pt x="533" y="396"/>
                  </a:lnTo>
                  <a:lnTo>
                    <a:pt x="532" y="396"/>
                  </a:lnTo>
                  <a:lnTo>
                    <a:pt x="532" y="396"/>
                  </a:lnTo>
                  <a:lnTo>
                    <a:pt x="530" y="394"/>
                  </a:lnTo>
                  <a:lnTo>
                    <a:pt x="530" y="393"/>
                  </a:lnTo>
                  <a:lnTo>
                    <a:pt x="528" y="393"/>
                  </a:lnTo>
                  <a:lnTo>
                    <a:pt x="527" y="393"/>
                  </a:lnTo>
                  <a:lnTo>
                    <a:pt x="525" y="391"/>
                  </a:lnTo>
                  <a:lnTo>
                    <a:pt x="524" y="391"/>
                  </a:lnTo>
                  <a:lnTo>
                    <a:pt x="522" y="393"/>
                  </a:lnTo>
                  <a:lnTo>
                    <a:pt x="520" y="393"/>
                  </a:lnTo>
                  <a:lnTo>
                    <a:pt x="519" y="394"/>
                  </a:lnTo>
                  <a:lnTo>
                    <a:pt x="517" y="396"/>
                  </a:lnTo>
                  <a:lnTo>
                    <a:pt x="517" y="398"/>
                  </a:lnTo>
                  <a:lnTo>
                    <a:pt x="519" y="398"/>
                  </a:lnTo>
                  <a:lnTo>
                    <a:pt x="519" y="399"/>
                  </a:lnTo>
                  <a:lnTo>
                    <a:pt x="517" y="401"/>
                  </a:lnTo>
                  <a:lnTo>
                    <a:pt x="517" y="401"/>
                  </a:lnTo>
                  <a:lnTo>
                    <a:pt x="517" y="402"/>
                  </a:lnTo>
                  <a:lnTo>
                    <a:pt x="519" y="404"/>
                  </a:lnTo>
                  <a:lnTo>
                    <a:pt x="519" y="405"/>
                  </a:lnTo>
                  <a:lnTo>
                    <a:pt x="519" y="405"/>
                  </a:lnTo>
                  <a:lnTo>
                    <a:pt x="520" y="405"/>
                  </a:lnTo>
                  <a:lnTo>
                    <a:pt x="520" y="405"/>
                  </a:lnTo>
                  <a:lnTo>
                    <a:pt x="520" y="405"/>
                  </a:lnTo>
                  <a:lnTo>
                    <a:pt x="520" y="405"/>
                  </a:lnTo>
                  <a:lnTo>
                    <a:pt x="522" y="405"/>
                  </a:lnTo>
                  <a:lnTo>
                    <a:pt x="524" y="402"/>
                  </a:lnTo>
                  <a:lnTo>
                    <a:pt x="525" y="402"/>
                  </a:lnTo>
                  <a:lnTo>
                    <a:pt x="528" y="402"/>
                  </a:lnTo>
                  <a:lnTo>
                    <a:pt x="533" y="402"/>
                  </a:lnTo>
                  <a:lnTo>
                    <a:pt x="532" y="402"/>
                  </a:lnTo>
                  <a:lnTo>
                    <a:pt x="530" y="402"/>
                  </a:lnTo>
                  <a:lnTo>
                    <a:pt x="525" y="404"/>
                  </a:lnTo>
                  <a:lnTo>
                    <a:pt x="524" y="404"/>
                  </a:lnTo>
                  <a:lnTo>
                    <a:pt x="524" y="404"/>
                  </a:lnTo>
                  <a:lnTo>
                    <a:pt x="520" y="407"/>
                  </a:lnTo>
                  <a:lnTo>
                    <a:pt x="520" y="409"/>
                  </a:lnTo>
                  <a:lnTo>
                    <a:pt x="520" y="410"/>
                  </a:lnTo>
                  <a:lnTo>
                    <a:pt x="520" y="412"/>
                  </a:lnTo>
                  <a:lnTo>
                    <a:pt x="522" y="413"/>
                  </a:lnTo>
                  <a:lnTo>
                    <a:pt x="524" y="415"/>
                  </a:lnTo>
                  <a:lnTo>
                    <a:pt x="524" y="415"/>
                  </a:lnTo>
                  <a:lnTo>
                    <a:pt x="525" y="415"/>
                  </a:lnTo>
                  <a:lnTo>
                    <a:pt x="528" y="417"/>
                  </a:lnTo>
                  <a:lnTo>
                    <a:pt x="528" y="417"/>
                  </a:lnTo>
                  <a:lnTo>
                    <a:pt x="530" y="417"/>
                  </a:lnTo>
                  <a:lnTo>
                    <a:pt x="533" y="415"/>
                  </a:lnTo>
                  <a:lnTo>
                    <a:pt x="535" y="415"/>
                  </a:lnTo>
                  <a:lnTo>
                    <a:pt x="535" y="413"/>
                  </a:lnTo>
                  <a:lnTo>
                    <a:pt x="535" y="415"/>
                  </a:lnTo>
                  <a:lnTo>
                    <a:pt x="535" y="417"/>
                  </a:lnTo>
                  <a:lnTo>
                    <a:pt x="535" y="417"/>
                  </a:lnTo>
                  <a:lnTo>
                    <a:pt x="536" y="417"/>
                  </a:lnTo>
                  <a:lnTo>
                    <a:pt x="536" y="417"/>
                  </a:lnTo>
                  <a:lnTo>
                    <a:pt x="536" y="418"/>
                  </a:lnTo>
                  <a:lnTo>
                    <a:pt x="536" y="418"/>
                  </a:lnTo>
                  <a:lnTo>
                    <a:pt x="535" y="418"/>
                  </a:lnTo>
                  <a:lnTo>
                    <a:pt x="535" y="420"/>
                  </a:lnTo>
                  <a:lnTo>
                    <a:pt x="535" y="420"/>
                  </a:lnTo>
                  <a:lnTo>
                    <a:pt x="536" y="420"/>
                  </a:lnTo>
                  <a:lnTo>
                    <a:pt x="543" y="420"/>
                  </a:lnTo>
                  <a:lnTo>
                    <a:pt x="543" y="420"/>
                  </a:lnTo>
                  <a:lnTo>
                    <a:pt x="543" y="420"/>
                  </a:lnTo>
                  <a:lnTo>
                    <a:pt x="541" y="420"/>
                  </a:lnTo>
                  <a:lnTo>
                    <a:pt x="538" y="421"/>
                  </a:lnTo>
                  <a:lnTo>
                    <a:pt x="536" y="421"/>
                  </a:lnTo>
                  <a:lnTo>
                    <a:pt x="536" y="421"/>
                  </a:lnTo>
                  <a:lnTo>
                    <a:pt x="536" y="421"/>
                  </a:lnTo>
                  <a:lnTo>
                    <a:pt x="536" y="423"/>
                  </a:lnTo>
                  <a:lnTo>
                    <a:pt x="538" y="423"/>
                  </a:lnTo>
                  <a:lnTo>
                    <a:pt x="541" y="423"/>
                  </a:lnTo>
                  <a:lnTo>
                    <a:pt x="541" y="423"/>
                  </a:lnTo>
                  <a:lnTo>
                    <a:pt x="543" y="423"/>
                  </a:lnTo>
                  <a:lnTo>
                    <a:pt x="544" y="423"/>
                  </a:lnTo>
                  <a:lnTo>
                    <a:pt x="544" y="423"/>
                  </a:lnTo>
                  <a:lnTo>
                    <a:pt x="544" y="423"/>
                  </a:lnTo>
                  <a:lnTo>
                    <a:pt x="546" y="423"/>
                  </a:lnTo>
                  <a:lnTo>
                    <a:pt x="546" y="423"/>
                  </a:lnTo>
                  <a:lnTo>
                    <a:pt x="548" y="423"/>
                  </a:lnTo>
                  <a:lnTo>
                    <a:pt x="548" y="421"/>
                  </a:lnTo>
                  <a:lnTo>
                    <a:pt x="548" y="420"/>
                  </a:lnTo>
                  <a:lnTo>
                    <a:pt x="548" y="420"/>
                  </a:lnTo>
                  <a:lnTo>
                    <a:pt x="548" y="421"/>
                  </a:lnTo>
                  <a:lnTo>
                    <a:pt x="548" y="423"/>
                  </a:lnTo>
                  <a:lnTo>
                    <a:pt x="549" y="423"/>
                  </a:lnTo>
                  <a:lnTo>
                    <a:pt x="552" y="423"/>
                  </a:lnTo>
                  <a:lnTo>
                    <a:pt x="554" y="423"/>
                  </a:lnTo>
                  <a:lnTo>
                    <a:pt x="555" y="421"/>
                  </a:lnTo>
                  <a:lnTo>
                    <a:pt x="555" y="420"/>
                  </a:lnTo>
                  <a:lnTo>
                    <a:pt x="555" y="420"/>
                  </a:lnTo>
                  <a:lnTo>
                    <a:pt x="555" y="418"/>
                  </a:lnTo>
                  <a:lnTo>
                    <a:pt x="555" y="418"/>
                  </a:lnTo>
                  <a:lnTo>
                    <a:pt x="557" y="417"/>
                  </a:lnTo>
                  <a:lnTo>
                    <a:pt x="555" y="417"/>
                  </a:lnTo>
                  <a:lnTo>
                    <a:pt x="557" y="420"/>
                  </a:lnTo>
                  <a:lnTo>
                    <a:pt x="557" y="420"/>
                  </a:lnTo>
                  <a:lnTo>
                    <a:pt x="557" y="420"/>
                  </a:lnTo>
                  <a:lnTo>
                    <a:pt x="555" y="421"/>
                  </a:lnTo>
                  <a:lnTo>
                    <a:pt x="554" y="425"/>
                  </a:lnTo>
                  <a:lnTo>
                    <a:pt x="554" y="425"/>
                  </a:lnTo>
                  <a:lnTo>
                    <a:pt x="555" y="425"/>
                  </a:lnTo>
                  <a:lnTo>
                    <a:pt x="555" y="426"/>
                  </a:lnTo>
                  <a:lnTo>
                    <a:pt x="555" y="426"/>
                  </a:lnTo>
                  <a:lnTo>
                    <a:pt x="557" y="429"/>
                  </a:lnTo>
                  <a:lnTo>
                    <a:pt x="557" y="431"/>
                  </a:lnTo>
                  <a:lnTo>
                    <a:pt x="559" y="433"/>
                  </a:lnTo>
                  <a:lnTo>
                    <a:pt x="562" y="434"/>
                  </a:lnTo>
                  <a:lnTo>
                    <a:pt x="562" y="434"/>
                  </a:lnTo>
                  <a:lnTo>
                    <a:pt x="563" y="434"/>
                  </a:lnTo>
                  <a:lnTo>
                    <a:pt x="565" y="434"/>
                  </a:lnTo>
                  <a:lnTo>
                    <a:pt x="567" y="434"/>
                  </a:lnTo>
                  <a:lnTo>
                    <a:pt x="568" y="433"/>
                  </a:lnTo>
                  <a:lnTo>
                    <a:pt x="568" y="433"/>
                  </a:lnTo>
                  <a:lnTo>
                    <a:pt x="568" y="431"/>
                  </a:lnTo>
                  <a:lnTo>
                    <a:pt x="568" y="431"/>
                  </a:lnTo>
                  <a:lnTo>
                    <a:pt x="570" y="429"/>
                  </a:lnTo>
                  <a:lnTo>
                    <a:pt x="570" y="429"/>
                  </a:lnTo>
                  <a:lnTo>
                    <a:pt x="568" y="428"/>
                  </a:lnTo>
                  <a:lnTo>
                    <a:pt x="568" y="428"/>
                  </a:lnTo>
                  <a:lnTo>
                    <a:pt x="568" y="428"/>
                  </a:lnTo>
                  <a:lnTo>
                    <a:pt x="570" y="429"/>
                  </a:lnTo>
                  <a:lnTo>
                    <a:pt x="570" y="429"/>
                  </a:lnTo>
                  <a:lnTo>
                    <a:pt x="570" y="429"/>
                  </a:lnTo>
                  <a:lnTo>
                    <a:pt x="570" y="431"/>
                  </a:lnTo>
                  <a:lnTo>
                    <a:pt x="568" y="431"/>
                  </a:lnTo>
                  <a:lnTo>
                    <a:pt x="568" y="431"/>
                  </a:lnTo>
                  <a:lnTo>
                    <a:pt x="568" y="434"/>
                  </a:lnTo>
                  <a:lnTo>
                    <a:pt x="570" y="436"/>
                  </a:lnTo>
                  <a:lnTo>
                    <a:pt x="570" y="436"/>
                  </a:lnTo>
                  <a:lnTo>
                    <a:pt x="570" y="437"/>
                  </a:lnTo>
                  <a:lnTo>
                    <a:pt x="571" y="437"/>
                  </a:lnTo>
                  <a:lnTo>
                    <a:pt x="573" y="436"/>
                  </a:lnTo>
                  <a:lnTo>
                    <a:pt x="573" y="437"/>
                  </a:lnTo>
                  <a:lnTo>
                    <a:pt x="571" y="437"/>
                  </a:lnTo>
                  <a:lnTo>
                    <a:pt x="570" y="437"/>
                  </a:lnTo>
                  <a:lnTo>
                    <a:pt x="570" y="437"/>
                  </a:lnTo>
                  <a:lnTo>
                    <a:pt x="568" y="436"/>
                  </a:lnTo>
                  <a:lnTo>
                    <a:pt x="568" y="436"/>
                  </a:lnTo>
                  <a:lnTo>
                    <a:pt x="568" y="436"/>
                  </a:lnTo>
                  <a:lnTo>
                    <a:pt x="567" y="436"/>
                  </a:lnTo>
                  <a:lnTo>
                    <a:pt x="567" y="437"/>
                  </a:lnTo>
                  <a:lnTo>
                    <a:pt x="567" y="437"/>
                  </a:lnTo>
                  <a:lnTo>
                    <a:pt x="568" y="439"/>
                  </a:lnTo>
                  <a:lnTo>
                    <a:pt x="568" y="439"/>
                  </a:lnTo>
                  <a:lnTo>
                    <a:pt x="570" y="439"/>
                  </a:lnTo>
                  <a:lnTo>
                    <a:pt x="573" y="440"/>
                  </a:lnTo>
                  <a:lnTo>
                    <a:pt x="575" y="440"/>
                  </a:lnTo>
                  <a:lnTo>
                    <a:pt x="575" y="440"/>
                  </a:lnTo>
                  <a:lnTo>
                    <a:pt x="575" y="440"/>
                  </a:lnTo>
                  <a:lnTo>
                    <a:pt x="576" y="440"/>
                  </a:lnTo>
                  <a:lnTo>
                    <a:pt x="576" y="439"/>
                  </a:lnTo>
                  <a:lnTo>
                    <a:pt x="576" y="439"/>
                  </a:lnTo>
                  <a:lnTo>
                    <a:pt x="576" y="437"/>
                  </a:lnTo>
                  <a:lnTo>
                    <a:pt x="578" y="436"/>
                  </a:lnTo>
                  <a:lnTo>
                    <a:pt x="578" y="436"/>
                  </a:lnTo>
                  <a:lnTo>
                    <a:pt x="578" y="437"/>
                  </a:lnTo>
                  <a:lnTo>
                    <a:pt x="578" y="437"/>
                  </a:lnTo>
                  <a:lnTo>
                    <a:pt x="578" y="440"/>
                  </a:lnTo>
                  <a:lnTo>
                    <a:pt x="576" y="440"/>
                  </a:lnTo>
                  <a:lnTo>
                    <a:pt x="576" y="442"/>
                  </a:lnTo>
                  <a:lnTo>
                    <a:pt x="576" y="442"/>
                  </a:lnTo>
                  <a:lnTo>
                    <a:pt x="576" y="442"/>
                  </a:lnTo>
                  <a:lnTo>
                    <a:pt x="578" y="442"/>
                  </a:lnTo>
                  <a:lnTo>
                    <a:pt x="579" y="442"/>
                  </a:lnTo>
                  <a:lnTo>
                    <a:pt x="581" y="442"/>
                  </a:lnTo>
                  <a:lnTo>
                    <a:pt x="583" y="440"/>
                  </a:lnTo>
                  <a:lnTo>
                    <a:pt x="581" y="442"/>
                  </a:lnTo>
                  <a:lnTo>
                    <a:pt x="581" y="442"/>
                  </a:lnTo>
                  <a:lnTo>
                    <a:pt x="579" y="442"/>
                  </a:lnTo>
                  <a:lnTo>
                    <a:pt x="578" y="444"/>
                  </a:lnTo>
                  <a:lnTo>
                    <a:pt x="578" y="444"/>
                  </a:lnTo>
                  <a:lnTo>
                    <a:pt x="578" y="444"/>
                  </a:lnTo>
                  <a:lnTo>
                    <a:pt x="578" y="445"/>
                  </a:lnTo>
                  <a:lnTo>
                    <a:pt x="578" y="445"/>
                  </a:lnTo>
                  <a:lnTo>
                    <a:pt x="578" y="445"/>
                  </a:lnTo>
                  <a:lnTo>
                    <a:pt x="579" y="445"/>
                  </a:lnTo>
                  <a:lnTo>
                    <a:pt x="579" y="445"/>
                  </a:lnTo>
                  <a:lnTo>
                    <a:pt x="579" y="447"/>
                  </a:lnTo>
                  <a:lnTo>
                    <a:pt x="579" y="447"/>
                  </a:lnTo>
                  <a:lnTo>
                    <a:pt x="579" y="448"/>
                  </a:lnTo>
                  <a:lnTo>
                    <a:pt x="579" y="448"/>
                  </a:lnTo>
                  <a:lnTo>
                    <a:pt x="579" y="448"/>
                  </a:lnTo>
                  <a:lnTo>
                    <a:pt x="579" y="448"/>
                  </a:lnTo>
                  <a:lnTo>
                    <a:pt x="579" y="447"/>
                  </a:lnTo>
                  <a:lnTo>
                    <a:pt x="581" y="447"/>
                  </a:lnTo>
                  <a:lnTo>
                    <a:pt x="581" y="447"/>
                  </a:lnTo>
                  <a:lnTo>
                    <a:pt x="581" y="447"/>
                  </a:lnTo>
                  <a:lnTo>
                    <a:pt x="583" y="447"/>
                  </a:lnTo>
                  <a:lnTo>
                    <a:pt x="583" y="448"/>
                  </a:lnTo>
                  <a:lnTo>
                    <a:pt x="584" y="450"/>
                  </a:lnTo>
                  <a:lnTo>
                    <a:pt x="584" y="452"/>
                  </a:lnTo>
                  <a:lnTo>
                    <a:pt x="584" y="452"/>
                  </a:lnTo>
                  <a:lnTo>
                    <a:pt x="586" y="452"/>
                  </a:lnTo>
                  <a:lnTo>
                    <a:pt x="586" y="452"/>
                  </a:lnTo>
                  <a:lnTo>
                    <a:pt x="586" y="452"/>
                  </a:lnTo>
                  <a:lnTo>
                    <a:pt x="586" y="452"/>
                  </a:lnTo>
                  <a:lnTo>
                    <a:pt x="587" y="453"/>
                  </a:lnTo>
                  <a:lnTo>
                    <a:pt x="587" y="455"/>
                  </a:lnTo>
                  <a:lnTo>
                    <a:pt x="587" y="455"/>
                  </a:lnTo>
                  <a:lnTo>
                    <a:pt x="587" y="456"/>
                  </a:lnTo>
                  <a:lnTo>
                    <a:pt x="586" y="456"/>
                  </a:lnTo>
                  <a:lnTo>
                    <a:pt x="586" y="456"/>
                  </a:lnTo>
                  <a:lnTo>
                    <a:pt x="584" y="456"/>
                  </a:lnTo>
                  <a:lnTo>
                    <a:pt x="584" y="456"/>
                  </a:lnTo>
                  <a:lnTo>
                    <a:pt x="584" y="456"/>
                  </a:lnTo>
                  <a:lnTo>
                    <a:pt x="586" y="456"/>
                  </a:lnTo>
                  <a:lnTo>
                    <a:pt x="586" y="456"/>
                  </a:lnTo>
                  <a:lnTo>
                    <a:pt x="586" y="458"/>
                  </a:lnTo>
                  <a:lnTo>
                    <a:pt x="587" y="458"/>
                  </a:lnTo>
                  <a:lnTo>
                    <a:pt x="587" y="460"/>
                  </a:lnTo>
                  <a:lnTo>
                    <a:pt x="587" y="460"/>
                  </a:lnTo>
                  <a:lnTo>
                    <a:pt x="587" y="460"/>
                  </a:lnTo>
                  <a:lnTo>
                    <a:pt x="586" y="460"/>
                  </a:lnTo>
                  <a:lnTo>
                    <a:pt x="586" y="461"/>
                  </a:lnTo>
                  <a:lnTo>
                    <a:pt x="587" y="461"/>
                  </a:lnTo>
                  <a:lnTo>
                    <a:pt x="587" y="461"/>
                  </a:lnTo>
                  <a:lnTo>
                    <a:pt x="589" y="463"/>
                  </a:lnTo>
                  <a:lnTo>
                    <a:pt x="589" y="463"/>
                  </a:lnTo>
                  <a:lnTo>
                    <a:pt x="587" y="461"/>
                  </a:lnTo>
                  <a:lnTo>
                    <a:pt x="587" y="461"/>
                  </a:lnTo>
                  <a:lnTo>
                    <a:pt x="589" y="461"/>
                  </a:lnTo>
                  <a:lnTo>
                    <a:pt x="589" y="463"/>
                  </a:lnTo>
                  <a:lnTo>
                    <a:pt x="589" y="463"/>
                  </a:lnTo>
                  <a:lnTo>
                    <a:pt x="591" y="463"/>
                  </a:lnTo>
                  <a:lnTo>
                    <a:pt x="591" y="464"/>
                  </a:lnTo>
                  <a:lnTo>
                    <a:pt x="589" y="464"/>
                  </a:lnTo>
                  <a:lnTo>
                    <a:pt x="589" y="466"/>
                  </a:lnTo>
                  <a:lnTo>
                    <a:pt x="589" y="467"/>
                  </a:lnTo>
                  <a:lnTo>
                    <a:pt x="587" y="467"/>
                  </a:lnTo>
                  <a:lnTo>
                    <a:pt x="589" y="467"/>
                  </a:lnTo>
                  <a:lnTo>
                    <a:pt x="589" y="469"/>
                  </a:lnTo>
                  <a:lnTo>
                    <a:pt x="587" y="469"/>
                  </a:lnTo>
                  <a:lnTo>
                    <a:pt x="587" y="469"/>
                  </a:lnTo>
                  <a:lnTo>
                    <a:pt x="589" y="471"/>
                  </a:lnTo>
                  <a:lnTo>
                    <a:pt x="589" y="471"/>
                  </a:lnTo>
                  <a:lnTo>
                    <a:pt x="589" y="472"/>
                  </a:lnTo>
                  <a:lnTo>
                    <a:pt x="589" y="474"/>
                  </a:lnTo>
                  <a:lnTo>
                    <a:pt x="589" y="474"/>
                  </a:lnTo>
                  <a:lnTo>
                    <a:pt x="587" y="475"/>
                  </a:lnTo>
                  <a:lnTo>
                    <a:pt x="587" y="475"/>
                  </a:lnTo>
                  <a:lnTo>
                    <a:pt x="587" y="475"/>
                  </a:lnTo>
                  <a:lnTo>
                    <a:pt x="586" y="475"/>
                  </a:lnTo>
                  <a:lnTo>
                    <a:pt x="586" y="477"/>
                  </a:lnTo>
                  <a:lnTo>
                    <a:pt x="586" y="477"/>
                  </a:lnTo>
                  <a:lnTo>
                    <a:pt x="584" y="479"/>
                  </a:lnTo>
                  <a:lnTo>
                    <a:pt x="584" y="479"/>
                  </a:lnTo>
                  <a:lnTo>
                    <a:pt x="583" y="477"/>
                  </a:lnTo>
                  <a:lnTo>
                    <a:pt x="581" y="479"/>
                  </a:lnTo>
                  <a:lnTo>
                    <a:pt x="579" y="477"/>
                  </a:lnTo>
                  <a:lnTo>
                    <a:pt x="581" y="477"/>
                  </a:lnTo>
                  <a:lnTo>
                    <a:pt x="581" y="475"/>
                  </a:lnTo>
                  <a:lnTo>
                    <a:pt x="581" y="475"/>
                  </a:lnTo>
                  <a:lnTo>
                    <a:pt x="583" y="474"/>
                  </a:lnTo>
                  <a:lnTo>
                    <a:pt x="583" y="475"/>
                  </a:lnTo>
                  <a:lnTo>
                    <a:pt x="583" y="477"/>
                  </a:lnTo>
                  <a:lnTo>
                    <a:pt x="583" y="477"/>
                  </a:lnTo>
                  <a:lnTo>
                    <a:pt x="584" y="475"/>
                  </a:lnTo>
                  <a:lnTo>
                    <a:pt x="584" y="475"/>
                  </a:lnTo>
                  <a:lnTo>
                    <a:pt x="584" y="475"/>
                  </a:lnTo>
                  <a:lnTo>
                    <a:pt x="586" y="475"/>
                  </a:lnTo>
                  <a:lnTo>
                    <a:pt x="586" y="475"/>
                  </a:lnTo>
                  <a:lnTo>
                    <a:pt x="586" y="474"/>
                  </a:lnTo>
                  <a:lnTo>
                    <a:pt x="586" y="472"/>
                  </a:lnTo>
                  <a:lnTo>
                    <a:pt x="586" y="472"/>
                  </a:lnTo>
                  <a:lnTo>
                    <a:pt x="584" y="471"/>
                  </a:lnTo>
                  <a:lnTo>
                    <a:pt x="584" y="471"/>
                  </a:lnTo>
                  <a:lnTo>
                    <a:pt x="586" y="471"/>
                  </a:lnTo>
                  <a:lnTo>
                    <a:pt x="586" y="471"/>
                  </a:lnTo>
                  <a:lnTo>
                    <a:pt x="586" y="469"/>
                  </a:lnTo>
                  <a:lnTo>
                    <a:pt x="586" y="469"/>
                  </a:lnTo>
                  <a:lnTo>
                    <a:pt x="586" y="467"/>
                  </a:lnTo>
                  <a:lnTo>
                    <a:pt x="587" y="467"/>
                  </a:lnTo>
                  <a:lnTo>
                    <a:pt x="586" y="466"/>
                  </a:lnTo>
                  <a:lnTo>
                    <a:pt x="586" y="464"/>
                  </a:lnTo>
                  <a:lnTo>
                    <a:pt x="586" y="466"/>
                  </a:lnTo>
                  <a:lnTo>
                    <a:pt x="586" y="466"/>
                  </a:lnTo>
                  <a:lnTo>
                    <a:pt x="586" y="466"/>
                  </a:lnTo>
                  <a:lnTo>
                    <a:pt x="584" y="467"/>
                  </a:lnTo>
                  <a:lnTo>
                    <a:pt x="584" y="469"/>
                  </a:lnTo>
                  <a:lnTo>
                    <a:pt x="583" y="469"/>
                  </a:lnTo>
                  <a:lnTo>
                    <a:pt x="581" y="471"/>
                  </a:lnTo>
                  <a:lnTo>
                    <a:pt x="581" y="471"/>
                  </a:lnTo>
                  <a:lnTo>
                    <a:pt x="579" y="472"/>
                  </a:lnTo>
                  <a:lnTo>
                    <a:pt x="579" y="472"/>
                  </a:lnTo>
                  <a:lnTo>
                    <a:pt x="579" y="474"/>
                  </a:lnTo>
                  <a:lnTo>
                    <a:pt x="579" y="474"/>
                  </a:lnTo>
                  <a:lnTo>
                    <a:pt x="581" y="474"/>
                  </a:lnTo>
                  <a:lnTo>
                    <a:pt x="581" y="474"/>
                  </a:lnTo>
                  <a:lnTo>
                    <a:pt x="579" y="474"/>
                  </a:lnTo>
                  <a:lnTo>
                    <a:pt x="579" y="474"/>
                  </a:lnTo>
                  <a:lnTo>
                    <a:pt x="579" y="474"/>
                  </a:lnTo>
                  <a:lnTo>
                    <a:pt x="578" y="474"/>
                  </a:lnTo>
                  <a:lnTo>
                    <a:pt x="579" y="472"/>
                  </a:lnTo>
                  <a:lnTo>
                    <a:pt x="579" y="471"/>
                  </a:lnTo>
                  <a:lnTo>
                    <a:pt x="583" y="467"/>
                  </a:lnTo>
                  <a:lnTo>
                    <a:pt x="583" y="467"/>
                  </a:lnTo>
                  <a:lnTo>
                    <a:pt x="583" y="467"/>
                  </a:lnTo>
                  <a:lnTo>
                    <a:pt x="583" y="467"/>
                  </a:lnTo>
                  <a:lnTo>
                    <a:pt x="584" y="466"/>
                  </a:lnTo>
                  <a:lnTo>
                    <a:pt x="584" y="464"/>
                  </a:lnTo>
                  <a:lnTo>
                    <a:pt x="584" y="464"/>
                  </a:lnTo>
                  <a:lnTo>
                    <a:pt x="583" y="463"/>
                  </a:lnTo>
                  <a:lnTo>
                    <a:pt x="583" y="461"/>
                  </a:lnTo>
                  <a:lnTo>
                    <a:pt x="583" y="461"/>
                  </a:lnTo>
                  <a:lnTo>
                    <a:pt x="583" y="463"/>
                  </a:lnTo>
                  <a:lnTo>
                    <a:pt x="581" y="463"/>
                  </a:lnTo>
                  <a:lnTo>
                    <a:pt x="581" y="463"/>
                  </a:lnTo>
                  <a:lnTo>
                    <a:pt x="579" y="463"/>
                  </a:lnTo>
                  <a:lnTo>
                    <a:pt x="579" y="461"/>
                  </a:lnTo>
                  <a:lnTo>
                    <a:pt x="578" y="461"/>
                  </a:lnTo>
                  <a:lnTo>
                    <a:pt x="578" y="461"/>
                  </a:lnTo>
                  <a:lnTo>
                    <a:pt x="576" y="461"/>
                  </a:lnTo>
                  <a:lnTo>
                    <a:pt x="568" y="461"/>
                  </a:lnTo>
                  <a:lnTo>
                    <a:pt x="567" y="461"/>
                  </a:lnTo>
                  <a:lnTo>
                    <a:pt x="565" y="460"/>
                  </a:lnTo>
                  <a:lnTo>
                    <a:pt x="562" y="460"/>
                  </a:lnTo>
                  <a:lnTo>
                    <a:pt x="559" y="458"/>
                  </a:lnTo>
                  <a:lnTo>
                    <a:pt x="559" y="458"/>
                  </a:lnTo>
                  <a:lnTo>
                    <a:pt x="559" y="460"/>
                  </a:lnTo>
                  <a:lnTo>
                    <a:pt x="559" y="461"/>
                  </a:lnTo>
                  <a:lnTo>
                    <a:pt x="559" y="464"/>
                  </a:lnTo>
                  <a:lnTo>
                    <a:pt x="560" y="466"/>
                  </a:lnTo>
                  <a:lnTo>
                    <a:pt x="562" y="467"/>
                  </a:lnTo>
                  <a:lnTo>
                    <a:pt x="562" y="469"/>
                  </a:lnTo>
                  <a:lnTo>
                    <a:pt x="563" y="474"/>
                  </a:lnTo>
                  <a:lnTo>
                    <a:pt x="565" y="477"/>
                  </a:lnTo>
                  <a:lnTo>
                    <a:pt x="565" y="479"/>
                  </a:lnTo>
                  <a:lnTo>
                    <a:pt x="565" y="480"/>
                  </a:lnTo>
                  <a:lnTo>
                    <a:pt x="565" y="480"/>
                  </a:lnTo>
                  <a:lnTo>
                    <a:pt x="567" y="480"/>
                  </a:lnTo>
                  <a:lnTo>
                    <a:pt x="567" y="480"/>
                  </a:lnTo>
                  <a:lnTo>
                    <a:pt x="567" y="480"/>
                  </a:lnTo>
                  <a:lnTo>
                    <a:pt x="568" y="480"/>
                  </a:lnTo>
                  <a:lnTo>
                    <a:pt x="570" y="480"/>
                  </a:lnTo>
                  <a:lnTo>
                    <a:pt x="567" y="482"/>
                  </a:lnTo>
                  <a:lnTo>
                    <a:pt x="567" y="483"/>
                  </a:lnTo>
                  <a:lnTo>
                    <a:pt x="568" y="485"/>
                  </a:lnTo>
                  <a:lnTo>
                    <a:pt x="568" y="485"/>
                  </a:lnTo>
                  <a:lnTo>
                    <a:pt x="568" y="488"/>
                  </a:lnTo>
                  <a:lnTo>
                    <a:pt x="568" y="490"/>
                  </a:lnTo>
                  <a:lnTo>
                    <a:pt x="567" y="488"/>
                  </a:lnTo>
                  <a:lnTo>
                    <a:pt x="567" y="487"/>
                  </a:lnTo>
                  <a:lnTo>
                    <a:pt x="567" y="488"/>
                  </a:lnTo>
                  <a:lnTo>
                    <a:pt x="567" y="490"/>
                  </a:lnTo>
                  <a:lnTo>
                    <a:pt x="567" y="491"/>
                  </a:lnTo>
                  <a:lnTo>
                    <a:pt x="568" y="491"/>
                  </a:lnTo>
                  <a:lnTo>
                    <a:pt x="568" y="491"/>
                  </a:lnTo>
                  <a:lnTo>
                    <a:pt x="571" y="491"/>
                  </a:lnTo>
                  <a:lnTo>
                    <a:pt x="571" y="491"/>
                  </a:lnTo>
                  <a:lnTo>
                    <a:pt x="575" y="491"/>
                  </a:lnTo>
                  <a:lnTo>
                    <a:pt x="575" y="493"/>
                  </a:lnTo>
                  <a:lnTo>
                    <a:pt x="576" y="493"/>
                  </a:lnTo>
                  <a:lnTo>
                    <a:pt x="578" y="493"/>
                  </a:lnTo>
                  <a:lnTo>
                    <a:pt x="578" y="493"/>
                  </a:lnTo>
                  <a:lnTo>
                    <a:pt x="576" y="493"/>
                  </a:lnTo>
                  <a:lnTo>
                    <a:pt x="575" y="493"/>
                  </a:lnTo>
                  <a:lnTo>
                    <a:pt x="575" y="493"/>
                  </a:lnTo>
                  <a:lnTo>
                    <a:pt x="573" y="493"/>
                  </a:lnTo>
                  <a:lnTo>
                    <a:pt x="571" y="493"/>
                  </a:lnTo>
                  <a:lnTo>
                    <a:pt x="568" y="493"/>
                  </a:lnTo>
                  <a:lnTo>
                    <a:pt x="568" y="493"/>
                  </a:lnTo>
                  <a:lnTo>
                    <a:pt x="568" y="493"/>
                  </a:lnTo>
                  <a:lnTo>
                    <a:pt x="568" y="493"/>
                  </a:lnTo>
                  <a:lnTo>
                    <a:pt x="568" y="495"/>
                  </a:lnTo>
                  <a:lnTo>
                    <a:pt x="568" y="498"/>
                  </a:lnTo>
                  <a:lnTo>
                    <a:pt x="568" y="502"/>
                  </a:lnTo>
                  <a:lnTo>
                    <a:pt x="568" y="504"/>
                  </a:lnTo>
                  <a:lnTo>
                    <a:pt x="568" y="506"/>
                  </a:lnTo>
                  <a:lnTo>
                    <a:pt x="567" y="515"/>
                  </a:lnTo>
                  <a:lnTo>
                    <a:pt x="567" y="517"/>
                  </a:lnTo>
                  <a:lnTo>
                    <a:pt x="567" y="520"/>
                  </a:lnTo>
                  <a:lnTo>
                    <a:pt x="567" y="522"/>
                  </a:lnTo>
                  <a:lnTo>
                    <a:pt x="567" y="522"/>
                  </a:lnTo>
                  <a:lnTo>
                    <a:pt x="565" y="526"/>
                  </a:lnTo>
                  <a:lnTo>
                    <a:pt x="565" y="533"/>
                  </a:lnTo>
                  <a:lnTo>
                    <a:pt x="565" y="533"/>
                  </a:lnTo>
                  <a:lnTo>
                    <a:pt x="565" y="534"/>
                  </a:lnTo>
                  <a:lnTo>
                    <a:pt x="563" y="536"/>
                  </a:lnTo>
                  <a:lnTo>
                    <a:pt x="565" y="536"/>
                  </a:lnTo>
                  <a:lnTo>
                    <a:pt x="565" y="536"/>
                  </a:lnTo>
                  <a:lnTo>
                    <a:pt x="563" y="537"/>
                  </a:lnTo>
                  <a:lnTo>
                    <a:pt x="563" y="537"/>
                  </a:lnTo>
                  <a:lnTo>
                    <a:pt x="563" y="537"/>
                  </a:lnTo>
                  <a:lnTo>
                    <a:pt x="562" y="542"/>
                  </a:lnTo>
                  <a:lnTo>
                    <a:pt x="562" y="544"/>
                  </a:lnTo>
                  <a:lnTo>
                    <a:pt x="560" y="545"/>
                  </a:lnTo>
                  <a:lnTo>
                    <a:pt x="562" y="549"/>
                  </a:lnTo>
                  <a:lnTo>
                    <a:pt x="562" y="549"/>
                  </a:lnTo>
                  <a:lnTo>
                    <a:pt x="562" y="552"/>
                  </a:lnTo>
                  <a:lnTo>
                    <a:pt x="562" y="553"/>
                  </a:lnTo>
                  <a:lnTo>
                    <a:pt x="563" y="557"/>
                  </a:lnTo>
                  <a:lnTo>
                    <a:pt x="565" y="558"/>
                  </a:lnTo>
                  <a:lnTo>
                    <a:pt x="565" y="560"/>
                  </a:lnTo>
                  <a:lnTo>
                    <a:pt x="565" y="561"/>
                  </a:lnTo>
                  <a:lnTo>
                    <a:pt x="565" y="563"/>
                  </a:lnTo>
                  <a:lnTo>
                    <a:pt x="567" y="564"/>
                  </a:lnTo>
                  <a:lnTo>
                    <a:pt x="567" y="566"/>
                  </a:lnTo>
                  <a:lnTo>
                    <a:pt x="567" y="568"/>
                  </a:lnTo>
                  <a:lnTo>
                    <a:pt x="565" y="571"/>
                  </a:lnTo>
                  <a:lnTo>
                    <a:pt x="565" y="574"/>
                  </a:lnTo>
                  <a:lnTo>
                    <a:pt x="565" y="576"/>
                  </a:lnTo>
                  <a:lnTo>
                    <a:pt x="565" y="577"/>
                  </a:lnTo>
                  <a:lnTo>
                    <a:pt x="565" y="577"/>
                  </a:lnTo>
                  <a:lnTo>
                    <a:pt x="565" y="577"/>
                  </a:lnTo>
                  <a:lnTo>
                    <a:pt x="565" y="577"/>
                  </a:lnTo>
                  <a:lnTo>
                    <a:pt x="565" y="579"/>
                  </a:lnTo>
                  <a:lnTo>
                    <a:pt x="565" y="577"/>
                  </a:lnTo>
                  <a:lnTo>
                    <a:pt x="565" y="577"/>
                  </a:lnTo>
                  <a:lnTo>
                    <a:pt x="563" y="577"/>
                  </a:lnTo>
                  <a:lnTo>
                    <a:pt x="563" y="577"/>
                  </a:lnTo>
                  <a:lnTo>
                    <a:pt x="563" y="579"/>
                  </a:lnTo>
                  <a:lnTo>
                    <a:pt x="563" y="580"/>
                  </a:lnTo>
                  <a:lnTo>
                    <a:pt x="563" y="584"/>
                  </a:lnTo>
                  <a:lnTo>
                    <a:pt x="563" y="585"/>
                  </a:lnTo>
                  <a:lnTo>
                    <a:pt x="567" y="587"/>
                  </a:lnTo>
                  <a:lnTo>
                    <a:pt x="568" y="590"/>
                  </a:lnTo>
                  <a:lnTo>
                    <a:pt x="570" y="591"/>
                  </a:lnTo>
                  <a:lnTo>
                    <a:pt x="570" y="595"/>
                  </a:lnTo>
                  <a:lnTo>
                    <a:pt x="570" y="596"/>
                  </a:lnTo>
                  <a:lnTo>
                    <a:pt x="570" y="598"/>
                  </a:lnTo>
                  <a:lnTo>
                    <a:pt x="571" y="601"/>
                  </a:lnTo>
                  <a:lnTo>
                    <a:pt x="571" y="604"/>
                  </a:lnTo>
                  <a:lnTo>
                    <a:pt x="575" y="609"/>
                  </a:lnTo>
                  <a:lnTo>
                    <a:pt x="576" y="611"/>
                  </a:lnTo>
                  <a:lnTo>
                    <a:pt x="579" y="612"/>
                  </a:lnTo>
                  <a:lnTo>
                    <a:pt x="579" y="614"/>
                  </a:lnTo>
                  <a:lnTo>
                    <a:pt x="581" y="614"/>
                  </a:lnTo>
                  <a:lnTo>
                    <a:pt x="581" y="615"/>
                  </a:lnTo>
                  <a:lnTo>
                    <a:pt x="583" y="617"/>
                  </a:lnTo>
                  <a:lnTo>
                    <a:pt x="581" y="615"/>
                  </a:lnTo>
                  <a:lnTo>
                    <a:pt x="581" y="617"/>
                  </a:lnTo>
                  <a:lnTo>
                    <a:pt x="581" y="619"/>
                  </a:lnTo>
                  <a:lnTo>
                    <a:pt x="581" y="619"/>
                  </a:lnTo>
                  <a:lnTo>
                    <a:pt x="581" y="617"/>
                  </a:lnTo>
                  <a:lnTo>
                    <a:pt x="583" y="619"/>
                  </a:lnTo>
                  <a:lnTo>
                    <a:pt x="584" y="619"/>
                  </a:lnTo>
                  <a:lnTo>
                    <a:pt x="584" y="620"/>
                  </a:lnTo>
                  <a:lnTo>
                    <a:pt x="586" y="620"/>
                  </a:lnTo>
                  <a:lnTo>
                    <a:pt x="586" y="620"/>
                  </a:lnTo>
                  <a:lnTo>
                    <a:pt x="587" y="620"/>
                  </a:lnTo>
                  <a:lnTo>
                    <a:pt x="587" y="619"/>
                  </a:lnTo>
                  <a:lnTo>
                    <a:pt x="587" y="617"/>
                  </a:lnTo>
                  <a:lnTo>
                    <a:pt x="589" y="617"/>
                  </a:lnTo>
                  <a:lnTo>
                    <a:pt x="589" y="617"/>
                  </a:lnTo>
                  <a:lnTo>
                    <a:pt x="591" y="617"/>
                  </a:lnTo>
                  <a:lnTo>
                    <a:pt x="591" y="617"/>
                  </a:lnTo>
                  <a:lnTo>
                    <a:pt x="592" y="617"/>
                  </a:lnTo>
                  <a:lnTo>
                    <a:pt x="594" y="617"/>
                  </a:lnTo>
                  <a:lnTo>
                    <a:pt x="594" y="617"/>
                  </a:lnTo>
                  <a:lnTo>
                    <a:pt x="595" y="617"/>
                  </a:lnTo>
                  <a:lnTo>
                    <a:pt x="597" y="617"/>
                  </a:lnTo>
                  <a:lnTo>
                    <a:pt x="597" y="617"/>
                  </a:lnTo>
                  <a:lnTo>
                    <a:pt x="598" y="617"/>
                  </a:lnTo>
                  <a:lnTo>
                    <a:pt x="600" y="617"/>
                  </a:lnTo>
                  <a:lnTo>
                    <a:pt x="598" y="617"/>
                  </a:lnTo>
                  <a:lnTo>
                    <a:pt x="598" y="617"/>
                  </a:lnTo>
                  <a:lnTo>
                    <a:pt x="597" y="619"/>
                  </a:lnTo>
                  <a:lnTo>
                    <a:pt x="592" y="617"/>
                  </a:lnTo>
                  <a:lnTo>
                    <a:pt x="591" y="617"/>
                  </a:lnTo>
                  <a:lnTo>
                    <a:pt x="589" y="619"/>
                  </a:lnTo>
                  <a:lnTo>
                    <a:pt x="589" y="619"/>
                  </a:lnTo>
                  <a:lnTo>
                    <a:pt x="589" y="620"/>
                  </a:lnTo>
                  <a:lnTo>
                    <a:pt x="589" y="620"/>
                  </a:lnTo>
                  <a:lnTo>
                    <a:pt x="589" y="622"/>
                  </a:lnTo>
                  <a:lnTo>
                    <a:pt x="591" y="622"/>
                  </a:lnTo>
                  <a:lnTo>
                    <a:pt x="591" y="623"/>
                  </a:lnTo>
                  <a:lnTo>
                    <a:pt x="592" y="625"/>
                  </a:lnTo>
                  <a:lnTo>
                    <a:pt x="592" y="625"/>
                  </a:lnTo>
                  <a:lnTo>
                    <a:pt x="592" y="626"/>
                  </a:lnTo>
                  <a:lnTo>
                    <a:pt x="592" y="626"/>
                  </a:lnTo>
                  <a:lnTo>
                    <a:pt x="591" y="625"/>
                  </a:lnTo>
                  <a:lnTo>
                    <a:pt x="591" y="625"/>
                  </a:lnTo>
                  <a:lnTo>
                    <a:pt x="589" y="625"/>
                  </a:lnTo>
                  <a:lnTo>
                    <a:pt x="589" y="623"/>
                  </a:lnTo>
                  <a:lnTo>
                    <a:pt x="589" y="622"/>
                  </a:lnTo>
                  <a:lnTo>
                    <a:pt x="589" y="622"/>
                  </a:lnTo>
                  <a:lnTo>
                    <a:pt x="587" y="622"/>
                  </a:lnTo>
                  <a:lnTo>
                    <a:pt x="587" y="622"/>
                  </a:lnTo>
                  <a:lnTo>
                    <a:pt x="587" y="623"/>
                  </a:lnTo>
                  <a:lnTo>
                    <a:pt x="587" y="625"/>
                  </a:lnTo>
                  <a:lnTo>
                    <a:pt x="587" y="628"/>
                  </a:lnTo>
                  <a:lnTo>
                    <a:pt x="589" y="630"/>
                  </a:lnTo>
                  <a:lnTo>
                    <a:pt x="591" y="633"/>
                  </a:lnTo>
                  <a:lnTo>
                    <a:pt x="595" y="634"/>
                  </a:lnTo>
                  <a:lnTo>
                    <a:pt x="595" y="634"/>
                  </a:lnTo>
                  <a:lnTo>
                    <a:pt x="595" y="636"/>
                  </a:lnTo>
                  <a:lnTo>
                    <a:pt x="595" y="638"/>
                  </a:lnTo>
                  <a:lnTo>
                    <a:pt x="595" y="638"/>
                  </a:lnTo>
                  <a:lnTo>
                    <a:pt x="594" y="639"/>
                  </a:lnTo>
                  <a:lnTo>
                    <a:pt x="594" y="641"/>
                  </a:lnTo>
                  <a:lnTo>
                    <a:pt x="595" y="642"/>
                  </a:lnTo>
                  <a:lnTo>
                    <a:pt x="597" y="646"/>
                  </a:lnTo>
                  <a:lnTo>
                    <a:pt x="600" y="649"/>
                  </a:lnTo>
                  <a:lnTo>
                    <a:pt x="600" y="650"/>
                  </a:lnTo>
                  <a:lnTo>
                    <a:pt x="602" y="650"/>
                  </a:lnTo>
                  <a:lnTo>
                    <a:pt x="602" y="652"/>
                  </a:lnTo>
                  <a:lnTo>
                    <a:pt x="605" y="653"/>
                  </a:lnTo>
                  <a:lnTo>
                    <a:pt x="606" y="655"/>
                  </a:lnTo>
                  <a:lnTo>
                    <a:pt x="608" y="657"/>
                  </a:lnTo>
                  <a:lnTo>
                    <a:pt x="608" y="657"/>
                  </a:lnTo>
                  <a:lnTo>
                    <a:pt x="608" y="658"/>
                  </a:lnTo>
                  <a:lnTo>
                    <a:pt x="608" y="658"/>
                  </a:lnTo>
                  <a:lnTo>
                    <a:pt x="610" y="660"/>
                  </a:lnTo>
                  <a:lnTo>
                    <a:pt x="611" y="660"/>
                  </a:lnTo>
                  <a:lnTo>
                    <a:pt x="611" y="661"/>
                  </a:lnTo>
                  <a:lnTo>
                    <a:pt x="610" y="663"/>
                  </a:lnTo>
                  <a:lnTo>
                    <a:pt x="611" y="665"/>
                  </a:lnTo>
                  <a:lnTo>
                    <a:pt x="611" y="666"/>
                  </a:lnTo>
                  <a:lnTo>
                    <a:pt x="611" y="666"/>
                  </a:lnTo>
                  <a:lnTo>
                    <a:pt x="611" y="668"/>
                  </a:lnTo>
                  <a:lnTo>
                    <a:pt x="611" y="668"/>
                  </a:lnTo>
                  <a:lnTo>
                    <a:pt x="613" y="669"/>
                  </a:lnTo>
                  <a:lnTo>
                    <a:pt x="614" y="669"/>
                  </a:lnTo>
                  <a:lnTo>
                    <a:pt x="616" y="669"/>
                  </a:lnTo>
                  <a:lnTo>
                    <a:pt x="618" y="669"/>
                  </a:lnTo>
                  <a:lnTo>
                    <a:pt x="621" y="671"/>
                  </a:lnTo>
                  <a:lnTo>
                    <a:pt x="622" y="671"/>
                  </a:lnTo>
                  <a:lnTo>
                    <a:pt x="624" y="671"/>
                  </a:lnTo>
                  <a:lnTo>
                    <a:pt x="627" y="671"/>
                  </a:lnTo>
                  <a:lnTo>
                    <a:pt x="629" y="673"/>
                  </a:lnTo>
                  <a:lnTo>
                    <a:pt x="629" y="674"/>
                  </a:lnTo>
                  <a:lnTo>
                    <a:pt x="630" y="674"/>
                  </a:lnTo>
                  <a:lnTo>
                    <a:pt x="634" y="676"/>
                  </a:lnTo>
                  <a:lnTo>
                    <a:pt x="637" y="676"/>
                  </a:lnTo>
                  <a:lnTo>
                    <a:pt x="638" y="676"/>
                  </a:lnTo>
                  <a:lnTo>
                    <a:pt x="640" y="679"/>
                  </a:lnTo>
                  <a:lnTo>
                    <a:pt x="640" y="680"/>
                  </a:lnTo>
                  <a:lnTo>
                    <a:pt x="641" y="680"/>
                  </a:lnTo>
                  <a:lnTo>
                    <a:pt x="641" y="680"/>
                  </a:lnTo>
                  <a:lnTo>
                    <a:pt x="643" y="680"/>
                  </a:lnTo>
                  <a:lnTo>
                    <a:pt x="643" y="680"/>
                  </a:lnTo>
                  <a:lnTo>
                    <a:pt x="645" y="682"/>
                  </a:lnTo>
                  <a:lnTo>
                    <a:pt x="648" y="684"/>
                  </a:lnTo>
                  <a:lnTo>
                    <a:pt x="651" y="687"/>
                  </a:lnTo>
                  <a:lnTo>
                    <a:pt x="654" y="688"/>
                  </a:lnTo>
                  <a:lnTo>
                    <a:pt x="654" y="692"/>
                  </a:lnTo>
                  <a:lnTo>
                    <a:pt x="654" y="692"/>
                  </a:lnTo>
                  <a:lnTo>
                    <a:pt x="654" y="693"/>
                  </a:lnTo>
                  <a:lnTo>
                    <a:pt x="654" y="695"/>
                  </a:lnTo>
                  <a:lnTo>
                    <a:pt x="656" y="695"/>
                  </a:lnTo>
                  <a:lnTo>
                    <a:pt x="656" y="695"/>
                  </a:lnTo>
                  <a:lnTo>
                    <a:pt x="656" y="696"/>
                  </a:lnTo>
                  <a:lnTo>
                    <a:pt x="656" y="698"/>
                  </a:lnTo>
                  <a:lnTo>
                    <a:pt x="657" y="700"/>
                  </a:lnTo>
                  <a:lnTo>
                    <a:pt x="657" y="701"/>
                  </a:lnTo>
                  <a:lnTo>
                    <a:pt x="659" y="701"/>
                  </a:lnTo>
                  <a:lnTo>
                    <a:pt x="659" y="704"/>
                  </a:lnTo>
                  <a:lnTo>
                    <a:pt x="662" y="708"/>
                  </a:lnTo>
                  <a:lnTo>
                    <a:pt x="662" y="708"/>
                  </a:lnTo>
                  <a:lnTo>
                    <a:pt x="662" y="709"/>
                  </a:lnTo>
                  <a:lnTo>
                    <a:pt x="662" y="709"/>
                  </a:lnTo>
                  <a:lnTo>
                    <a:pt x="661" y="709"/>
                  </a:lnTo>
                  <a:lnTo>
                    <a:pt x="662" y="709"/>
                  </a:lnTo>
                  <a:lnTo>
                    <a:pt x="662" y="711"/>
                  </a:lnTo>
                  <a:lnTo>
                    <a:pt x="662" y="712"/>
                  </a:lnTo>
                  <a:lnTo>
                    <a:pt x="664" y="714"/>
                  </a:lnTo>
                  <a:lnTo>
                    <a:pt x="665" y="715"/>
                  </a:lnTo>
                  <a:lnTo>
                    <a:pt x="667" y="717"/>
                  </a:lnTo>
                  <a:lnTo>
                    <a:pt x="667" y="719"/>
                  </a:lnTo>
                  <a:lnTo>
                    <a:pt x="667" y="719"/>
                  </a:lnTo>
                  <a:lnTo>
                    <a:pt x="670" y="722"/>
                  </a:lnTo>
                  <a:lnTo>
                    <a:pt x="670" y="723"/>
                  </a:lnTo>
                  <a:lnTo>
                    <a:pt x="670" y="725"/>
                  </a:lnTo>
                  <a:lnTo>
                    <a:pt x="670" y="727"/>
                  </a:lnTo>
                  <a:lnTo>
                    <a:pt x="672" y="728"/>
                  </a:lnTo>
                  <a:lnTo>
                    <a:pt x="673" y="728"/>
                  </a:lnTo>
                  <a:lnTo>
                    <a:pt x="673" y="731"/>
                  </a:lnTo>
                  <a:lnTo>
                    <a:pt x="673" y="733"/>
                  </a:lnTo>
                  <a:lnTo>
                    <a:pt x="673" y="733"/>
                  </a:lnTo>
                  <a:lnTo>
                    <a:pt x="675" y="736"/>
                  </a:lnTo>
                  <a:lnTo>
                    <a:pt x="676" y="738"/>
                  </a:lnTo>
                  <a:lnTo>
                    <a:pt x="680" y="739"/>
                  </a:lnTo>
                  <a:lnTo>
                    <a:pt x="681" y="741"/>
                  </a:lnTo>
                  <a:lnTo>
                    <a:pt x="683" y="741"/>
                  </a:lnTo>
                  <a:lnTo>
                    <a:pt x="684" y="742"/>
                  </a:lnTo>
                  <a:lnTo>
                    <a:pt x="684" y="742"/>
                  </a:lnTo>
                  <a:lnTo>
                    <a:pt x="688" y="746"/>
                  </a:lnTo>
                  <a:lnTo>
                    <a:pt x="692" y="750"/>
                  </a:lnTo>
                  <a:lnTo>
                    <a:pt x="694" y="752"/>
                  </a:lnTo>
                  <a:lnTo>
                    <a:pt x="696" y="755"/>
                  </a:lnTo>
                  <a:lnTo>
                    <a:pt x="696" y="757"/>
                  </a:lnTo>
                  <a:lnTo>
                    <a:pt x="694" y="760"/>
                  </a:lnTo>
                  <a:lnTo>
                    <a:pt x="692" y="762"/>
                  </a:lnTo>
                  <a:lnTo>
                    <a:pt x="692" y="762"/>
                  </a:lnTo>
                  <a:lnTo>
                    <a:pt x="694" y="762"/>
                  </a:lnTo>
                  <a:lnTo>
                    <a:pt x="694" y="762"/>
                  </a:lnTo>
                  <a:lnTo>
                    <a:pt x="694" y="763"/>
                  </a:lnTo>
                  <a:lnTo>
                    <a:pt x="694" y="765"/>
                  </a:lnTo>
                  <a:lnTo>
                    <a:pt x="696" y="765"/>
                  </a:lnTo>
                  <a:lnTo>
                    <a:pt x="694" y="765"/>
                  </a:lnTo>
                  <a:lnTo>
                    <a:pt x="692" y="765"/>
                  </a:lnTo>
                  <a:lnTo>
                    <a:pt x="692" y="763"/>
                  </a:lnTo>
                  <a:lnTo>
                    <a:pt x="692" y="763"/>
                  </a:lnTo>
                  <a:lnTo>
                    <a:pt x="692" y="762"/>
                  </a:lnTo>
                  <a:lnTo>
                    <a:pt x="691" y="763"/>
                  </a:lnTo>
                  <a:lnTo>
                    <a:pt x="691" y="763"/>
                  </a:lnTo>
                  <a:lnTo>
                    <a:pt x="689" y="763"/>
                  </a:lnTo>
                  <a:lnTo>
                    <a:pt x="686" y="763"/>
                  </a:lnTo>
                  <a:lnTo>
                    <a:pt x="683" y="763"/>
                  </a:lnTo>
                  <a:lnTo>
                    <a:pt x="683" y="763"/>
                  </a:lnTo>
                  <a:lnTo>
                    <a:pt x="683" y="765"/>
                  </a:lnTo>
                  <a:lnTo>
                    <a:pt x="684" y="765"/>
                  </a:lnTo>
                  <a:lnTo>
                    <a:pt x="688" y="766"/>
                  </a:lnTo>
                  <a:lnTo>
                    <a:pt x="689" y="768"/>
                  </a:lnTo>
                  <a:lnTo>
                    <a:pt x="689" y="770"/>
                  </a:lnTo>
                  <a:lnTo>
                    <a:pt x="689" y="770"/>
                  </a:lnTo>
                  <a:lnTo>
                    <a:pt x="691" y="771"/>
                  </a:lnTo>
                  <a:lnTo>
                    <a:pt x="692" y="773"/>
                  </a:lnTo>
                  <a:lnTo>
                    <a:pt x="694" y="773"/>
                  </a:lnTo>
                  <a:lnTo>
                    <a:pt x="694" y="773"/>
                  </a:lnTo>
                  <a:lnTo>
                    <a:pt x="696" y="774"/>
                  </a:lnTo>
                  <a:lnTo>
                    <a:pt x="697" y="774"/>
                  </a:lnTo>
                  <a:lnTo>
                    <a:pt x="699" y="774"/>
                  </a:lnTo>
                  <a:lnTo>
                    <a:pt x="699" y="776"/>
                  </a:lnTo>
                  <a:lnTo>
                    <a:pt x="700" y="777"/>
                  </a:lnTo>
                  <a:lnTo>
                    <a:pt x="702" y="777"/>
                  </a:lnTo>
                  <a:lnTo>
                    <a:pt x="704" y="777"/>
                  </a:lnTo>
                  <a:lnTo>
                    <a:pt x="705" y="777"/>
                  </a:lnTo>
                  <a:lnTo>
                    <a:pt x="707" y="776"/>
                  </a:lnTo>
                  <a:lnTo>
                    <a:pt x="707" y="774"/>
                  </a:lnTo>
                  <a:lnTo>
                    <a:pt x="707" y="777"/>
                  </a:lnTo>
                  <a:lnTo>
                    <a:pt x="707" y="777"/>
                  </a:lnTo>
                  <a:lnTo>
                    <a:pt x="708" y="781"/>
                  </a:lnTo>
                  <a:lnTo>
                    <a:pt x="713" y="784"/>
                  </a:lnTo>
                  <a:lnTo>
                    <a:pt x="715" y="784"/>
                  </a:lnTo>
                  <a:lnTo>
                    <a:pt x="716" y="785"/>
                  </a:lnTo>
                  <a:lnTo>
                    <a:pt x="719" y="789"/>
                  </a:lnTo>
                  <a:lnTo>
                    <a:pt x="721" y="792"/>
                  </a:lnTo>
                  <a:lnTo>
                    <a:pt x="721" y="793"/>
                  </a:lnTo>
                  <a:lnTo>
                    <a:pt x="721" y="793"/>
                  </a:lnTo>
                  <a:lnTo>
                    <a:pt x="721" y="793"/>
                  </a:lnTo>
                  <a:lnTo>
                    <a:pt x="721" y="795"/>
                  </a:lnTo>
                  <a:lnTo>
                    <a:pt x="721" y="797"/>
                  </a:lnTo>
                  <a:lnTo>
                    <a:pt x="719" y="801"/>
                  </a:lnTo>
                  <a:lnTo>
                    <a:pt x="721" y="803"/>
                  </a:lnTo>
                  <a:lnTo>
                    <a:pt x="721" y="803"/>
                  </a:lnTo>
                  <a:lnTo>
                    <a:pt x="724" y="806"/>
                  </a:lnTo>
                  <a:lnTo>
                    <a:pt x="724" y="806"/>
                  </a:lnTo>
                  <a:lnTo>
                    <a:pt x="724" y="808"/>
                  </a:lnTo>
                  <a:lnTo>
                    <a:pt x="724" y="808"/>
                  </a:lnTo>
                  <a:lnTo>
                    <a:pt x="726" y="808"/>
                  </a:lnTo>
                  <a:lnTo>
                    <a:pt x="726" y="808"/>
                  </a:lnTo>
                  <a:lnTo>
                    <a:pt x="727" y="809"/>
                  </a:lnTo>
                  <a:lnTo>
                    <a:pt x="729" y="811"/>
                  </a:lnTo>
                  <a:lnTo>
                    <a:pt x="734" y="814"/>
                  </a:lnTo>
                  <a:lnTo>
                    <a:pt x="735" y="816"/>
                  </a:lnTo>
                  <a:lnTo>
                    <a:pt x="737" y="817"/>
                  </a:lnTo>
                  <a:lnTo>
                    <a:pt x="740" y="819"/>
                  </a:lnTo>
                  <a:lnTo>
                    <a:pt x="743" y="820"/>
                  </a:lnTo>
                  <a:lnTo>
                    <a:pt x="743" y="822"/>
                  </a:lnTo>
                  <a:lnTo>
                    <a:pt x="745" y="824"/>
                  </a:lnTo>
                  <a:lnTo>
                    <a:pt x="745" y="824"/>
                  </a:lnTo>
                  <a:lnTo>
                    <a:pt x="747" y="828"/>
                  </a:lnTo>
                  <a:lnTo>
                    <a:pt x="748" y="830"/>
                  </a:lnTo>
                  <a:lnTo>
                    <a:pt x="748" y="830"/>
                  </a:lnTo>
                  <a:lnTo>
                    <a:pt x="750" y="830"/>
                  </a:lnTo>
                  <a:lnTo>
                    <a:pt x="751" y="828"/>
                  </a:lnTo>
                  <a:lnTo>
                    <a:pt x="753" y="827"/>
                  </a:lnTo>
                  <a:lnTo>
                    <a:pt x="755" y="827"/>
                  </a:lnTo>
                  <a:lnTo>
                    <a:pt x="755" y="825"/>
                  </a:lnTo>
                  <a:lnTo>
                    <a:pt x="755" y="824"/>
                  </a:lnTo>
                  <a:lnTo>
                    <a:pt x="755" y="822"/>
                  </a:lnTo>
                  <a:lnTo>
                    <a:pt x="755" y="820"/>
                  </a:lnTo>
                  <a:lnTo>
                    <a:pt x="751" y="819"/>
                  </a:lnTo>
                  <a:lnTo>
                    <a:pt x="751" y="817"/>
                  </a:lnTo>
                  <a:lnTo>
                    <a:pt x="750" y="817"/>
                  </a:lnTo>
                  <a:lnTo>
                    <a:pt x="750" y="816"/>
                  </a:lnTo>
                  <a:lnTo>
                    <a:pt x="750" y="814"/>
                  </a:lnTo>
                  <a:lnTo>
                    <a:pt x="748" y="814"/>
                  </a:lnTo>
                  <a:lnTo>
                    <a:pt x="747" y="812"/>
                  </a:lnTo>
                  <a:lnTo>
                    <a:pt x="745" y="811"/>
                  </a:lnTo>
                  <a:lnTo>
                    <a:pt x="743" y="811"/>
                  </a:lnTo>
                  <a:lnTo>
                    <a:pt x="743" y="811"/>
                  </a:lnTo>
                  <a:lnTo>
                    <a:pt x="743" y="811"/>
                  </a:lnTo>
                  <a:lnTo>
                    <a:pt x="743" y="812"/>
                  </a:lnTo>
                  <a:lnTo>
                    <a:pt x="743" y="812"/>
                  </a:lnTo>
                  <a:lnTo>
                    <a:pt x="743" y="814"/>
                  </a:lnTo>
                  <a:lnTo>
                    <a:pt x="742" y="812"/>
                  </a:lnTo>
                  <a:lnTo>
                    <a:pt x="742" y="812"/>
                  </a:lnTo>
                  <a:lnTo>
                    <a:pt x="742" y="812"/>
                  </a:lnTo>
                  <a:lnTo>
                    <a:pt x="740" y="812"/>
                  </a:lnTo>
                  <a:lnTo>
                    <a:pt x="739" y="811"/>
                  </a:lnTo>
                  <a:lnTo>
                    <a:pt x="739" y="808"/>
                  </a:lnTo>
                  <a:lnTo>
                    <a:pt x="739" y="806"/>
                  </a:lnTo>
                  <a:lnTo>
                    <a:pt x="739" y="804"/>
                  </a:lnTo>
                  <a:lnTo>
                    <a:pt x="739" y="803"/>
                  </a:lnTo>
                  <a:lnTo>
                    <a:pt x="739" y="801"/>
                  </a:lnTo>
                  <a:lnTo>
                    <a:pt x="735" y="800"/>
                  </a:lnTo>
                  <a:lnTo>
                    <a:pt x="734" y="795"/>
                  </a:lnTo>
                  <a:lnTo>
                    <a:pt x="734" y="795"/>
                  </a:lnTo>
                  <a:lnTo>
                    <a:pt x="732" y="793"/>
                  </a:lnTo>
                  <a:lnTo>
                    <a:pt x="731" y="790"/>
                  </a:lnTo>
                  <a:lnTo>
                    <a:pt x="731" y="789"/>
                  </a:lnTo>
                  <a:lnTo>
                    <a:pt x="731" y="785"/>
                  </a:lnTo>
                  <a:lnTo>
                    <a:pt x="729" y="784"/>
                  </a:lnTo>
                  <a:lnTo>
                    <a:pt x="729" y="784"/>
                  </a:lnTo>
                  <a:lnTo>
                    <a:pt x="729" y="782"/>
                  </a:lnTo>
                  <a:lnTo>
                    <a:pt x="729" y="781"/>
                  </a:lnTo>
                  <a:lnTo>
                    <a:pt x="727" y="781"/>
                  </a:lnTo>
                  <a:lnTo>
                    <a:pt x="727" y="777"/>
                  </a:lnTo>
                  <a:lnTo>
                    <a:pt x="724" y="776"/>
                  </a:lnTo>
                  <a:lnTo>
                    <a:pt x="724" y="776"/>
                  </a:lnTo>
                  <a:lnTo>
                    <a:pt x="724" y="777"/>
                  </a:lnTo>
                  <a:lnTo>
                    <a:pt x="724" y="779"/>
                  </a:lnTo>
                  <a:lnTo>
                    <a:pt x="726" y="781"/>
                  </a:lnTo>
                  <a:lnTo>
                    <a:pt x="726" y="781"/>
                  </a:lnTo>
                  <a:lnTo>
                    <a:pt x="724" y="781"/>
                  </a:lnTo>
                  <a:lnTo>
                    <a:pt x="724" y="779"/>
                  </a:lnTo>
                  <a:lnTo>
                    <a:pt x="723" y="776"/>
                  </a:lnTo>
                  <a:lnTo>
                    <a:pt x="721" y="774"/>
                  </a:lnTo>
                  <a:lnTo>
                    <a:pt x="721" y="774"/>
                  </a:lnTo>
                  <a:lnTo>
                    <a:pt x="721" y="773"/>
                  </a:lnTo>
                  <a:lnTo>
                    <a:pt x="721" y="773"/>
                  </a:lnTo>
                  <a:lnTo>
                    <a:pt x="719" y="771"/>
                  </a:lnTo>
                  <a:lnTo>
                    <a:pt x="718" y="770"/>
                  </a:lnTo>
                  <a:lnTo>
                    <a:pt x="718" y="766"/>
                  </a:lnTo>
                  <a:lnTo>
                    <a:pt x="715" y="765"/>
                  </a:lnTo>
                  <a:lnTo>
                    <a:pt x="713" y="763"/>
                  </a:lnTo>
                  <a:lnTo>
                    <a:pt x="712" y="762"/>
                  </a:lnTo>
                  <a:lnTo>
                    <a:pt x="712" y="760"/>
                  </a:lnTo>
                  <a:lnTo>
                    <a:pt x="712" y="760"/>
                  </a:lnTo>
                  <a:lnTo>
                    <a:pt x="712" y="758"/>
                  </a:lnTo>
                  <a:lnTo>
                    <a:pt x="710" y="757"/>
                  </a:lnTo>
                  <a:lnTo>
                    <a:pt x="712" y="755"/>
                  </a:lnTo>
                  <a:lnTo>
                    <a:pt x="710" y="755"/>
                  </a:lnTo>
                  <a:lnTo>
                    <a:pt x="710" y="754"/>
                  </a:lnTo>
                  <a:lnTo>
                    <a:pt x="708" y="754"/>
                  </a:lnTo>
                  <a:lnTo>
                    <a:pt x="708" y="754"/>
                  </a:lnTo>
                  <a:lnTo>
                    <a:pt x="707" y="749"/>
                  </a:lnTo>
                  <a:lnTo>
                    <a:pt x="705" y="749"/>
                  </a:lnTo>
                  <a:lnTo>
                    <a:pt x="705" y="749"/>
                  </a:lnTo>
                  <a:lnTo>
                    <a:pt x="705" y="749"/>
                  </a:lnTo>
                  <a:lnTo>
                    <a:pt x="705" y="749"/>
                  </a:lnTo>
                  <a:lnTo>
                    <a:pt x="704" y="747"/>
                  </a:lnTo>
                  <a:lnTo>
                    <a:pt x="702" y="747"/>
                  </a:lnTo>
                  <a:lnTo>
                    <a:pt x="702" y="746"/>
                  </a:lnTo>
                  <a:lnTo>
                    <a:pt x="702" y="746"/>
                  </a:lnTo>
                  <a:lnTo>
                    <a:pt x="699" y="741"/>
                  </a:lnTo>
                  <a:lnTo>
                    <a:pt x="699" y="741"/>
                  </a:lnTo>
                  <a:lnTo>
                    <a:pt x="696" y="738"/>
                  </a:lnTo>
                  <a:lnTo>
                    <a:pt x="694" y="736"/>
                  </a:lnTo>
                  <a:lnTo>
                    <a:pt x="691" y="735"/>
                  </a:lnTo>
                  <a:lnTo>
                    <a:pt x="691" y="735"/>
                  </a:lnTo>
                  <a:lnTo>
                    <a:pt x="689" y="733"/>
                  </a:lnTo>
                  <a:lnTo>
                    <a:pt x="688" y="731"/>
                  </a:lnTo>
                  <a:lnTo>
                    <a:pt x="688" y="730"/>
                  </a:lnTo>
                  <a:lnTo>
                    <a:pt x="688" y="725"/>
                  </a:lnTo>
                  <a:lnTo>
                    <a:pt x="688" y="723"/>
                  </a:lnTo>
                  <a:lnTo>
                    <a:pt x="688" y="722"/>
                  </a:lnTo>
                  <a:lnTo>
                    <a:pt x="686" y="719"/>
                  </a:lnTo>
                  <a:lnTo>
                    <a:pt x="686" y="717"/>
                  </a:lnTo>
                  <a:lnTo>
                    <a:pt x="684" y="717"/>
                  </a:lnTo>
                  <a:lnTo>
                    <a:pt x="684" y="711"/>
                  </a:lnTo>
                  <a:lnTo>
                    <a:pt x="686" y="709"/>
                  </a:lnTo>
                  <a:lnTo>
                    <a:pt x="686" y="708"/>
                  </a:lnTo>
                  <a:lnTo>
                    <a:pt x="684" y="708"/>
                  </a:lnTo>
                  <a:lnTo>
                    <a:pt x="684" y="706"/>
                  </a:lnTo>
                  <a:lnTo>
                    <a:pt x="686" y="708"/>
                  </a:lnTo>
                  <a:lnTo>
                    <a:pt x="688" y="708"/>
                  </a:lnTo>
                  <a:lnTo>
                    <a:pt x="688" y="708"/>
                  </a:lnTo>
                  <a:lnTo>
                    <a:pt x="689" y="709"/>
                  </a:lnTo>
                  <a:lnTo>
                    <a:pt x="692" y="711"/>
                  </a:lnTo>
                  <a:lnTo>
                    <a:pt x="694" y="712"/>
                  </a:lnTo>
                  <a:lnTo>
                    <a:pt x="696" y="712"/>
                  </a:lnTo>
                  <a:lnTo>
                    <a:pt x="696" y="711"/>
                  </a:lnTo>
                  <a:lnTo>
                    <a:pt x="697" y="711"/>
                  </a:lnTo>
                  <a:lnTo>
                    <a:pt x="697" y="711"/>
                  </a:lnTo>
                  <a:lnTo>
                    <a:pt x="699" y="711"/>
                  </a:lnTo>
                  <a:lnTo>
                    <a:pt x="700" y="711"/>
                  </a:lnTo>
                  <a:lnTo>
                    <a:pt x="700" y="712"/>
                  </a:lnTo>
                  <a:lnTo>
                    <a:pt x="700" y="714"/>
                  </a:lnTo>
                  <a:lnTo>
                    <a:pt x="704" y="715"/>
                  </a:lnTo>
                  <a:lnTo>
                    <a:pt x="707" y="715"/>
                  </a:lnTo>
                  <a:lnTo>
                    <a:pt x="707" y="715"/>
                  </a:lnTo>
                  <a:lnTo>
                    <a:pt x="708" y="715"/>
                  </a:lnTo>
                  <a:lnTo>
                    <a:pt x="708" y="717"/>
                  </a:lnTo>
                  <a:lnTo>
                    <a:pt x="708" y="717"/>
                  </a:lnTo>
                  <a:lnTo>
                    <a:pt x="708" y="719"/>
                  </a:lnTo>
                  <a:lnTo>
                    <a:pt x="708" y="717"/>
                  </a:lnTo>
                  <a:lnTo>
                    <a:pt x="707" y="719"/>
                  </a:lnTo>
                  <a:lnTo>
                    <a:pt x="708" y="719"/>
                  </a:lnTo>
                  <a:lnTo>
                    <a:pt x="708" y="720"/>
                  </a:lnTo>
                  <a:lnTo>
                    <a:pt x="708" y="722"/>
                  </a:lnTo>
                  <a:lnTo>
                    <a:pt x="708" y="723"/>
                  </a:lnTo>
                  <a:lnTo>
                    <a:pt x="710" y="725"/>
                  </a:lnTo>
                  <a:lnTo>
                    <a:pt x="712" y="728"/>
                  </a:lnTo>
                  <a:lnTo>
                    <a:pt x="712" y="731"/>
                  </a:lnTo>
                  <a:lnTo>
                    <a:pt x="713" y="733"/>
                  </a:lnTo>
                  <a:lnTo>
                    <a:pt x="713" y="735"/>
                  </a:lnTo>
                  <a:lnTo>
                    <a:pt x="713" y="735"/>
                  </a:lnTo>
                  <a:lnTo>
                    <a:pt x="715" y="736"/>
                  </a:lnTo>
                  <a:lnTo>
                    <a:pt x="716" y="739"/>
                  </a:lnTo>
                  <a:lnTo>
                    <a:pt x="716" y="741"/>
                  </a:lnTo>
                  <a:lnTo>
                    <a:pt x="716" y="741"/>
                  </a:lnTo>
                  <a:lnTo>
                    <a:pt x="716" y="742"/>
                  </a:lnTo>
                  <a:lnTo>
                    <a:pt x="718" y="742"/>
                  </a:lnTo>
                  <a:lnTo>
                    <a:pt x="719" y="742"/>
                  </a:lnTo>
                  <a:lnTo>
                    <a:pt x="719" y="746"/>
                  </a:lnTo>
                  <a:lnTo>
                    <a:pt x="719" y="746"/>
                  </a:lnTo>
                  <a:lnTo>
                    <a:pt x="721" y="749"/>
                  </a:lnTo>
                  <a:lnTo>
                    <a:pt x="723" y="749"/>
                  </a:lnTo>
                  <a:lnTo>
                    <a:pt x="723" y="749"/>
                  </a:lnTo>
                  <a:lnTo>
                    <a:pt x="723" y="750"/>
                  </a:lnTo>
                  <a:lnTo>
                    <a:pt x="724" y="752"/>
                  </a:lnTo>
                  <a:lnTo>
                    <a:pt x="726" y="752"/>
                  </a:lnTo>
                  <a:lnTo>
                    <a:pt x="726" y="754"/>
                  </a:lnTo>
                  <a:lnTo>
                    <a:pt x="729" y="755"/>
                  </a:lnTo>
                  <a:lnTo>
                    <a:pt x="731" y="758"/>
                  </a:lnTo>
                  <a:lnTo>
                    <a:pt x="734" y="762"/>
                  </a:lnTo>
                  <a:lnTo>
                    <a:pt x="735" y="762"/>
                  </a:lnTo>
                  <a:lnTo>
                    <a:pt x="735" y="762"/>
                  </a:lnTo>
                  <a:lnTo>
                    <a:pt x="737" y="762"/>
                  </a:lnTo>
                  <a:lnTo>
                    <a:pt x="739" y="762"/>
                  </a:lnTo>
                  <a:lnTo>
                    <a:pt x="740" y="762"/>
                  </a:lnTo>
                  <a:lnTo>
                    <a:pt x="740" y="763"/>
                  </a:lnTo>
                  <a:lnTo>
                    <a:pt x="740" y="765"/>
                  </a:lnTo>
                  <a:lnTo>
                    <a:pt x="740" y="766"/>
                  </a:lnTo>
                  <a:lnTo>
                    <a:pt x="740" y="768"/>
                  </a:lnTo>
                  <a:lnTo>
                    <a:pt x="740" y="770"/>
                  </a:lnTo>
                  <a:lnTo>
                    <a:pt x="742" y="770"/>
                  </a:lnTo>
                  <a:lnTo>
                    <a:pt x="743" y="771"/>
                  </a:lnTo>
                  <a:lnTo>
                    <a:pt x="743" y="773"/>
                  </a:lnTo>
                  <a:lnTo>
                    <a:pt x="748" y="773"/>
                  </a:lnTo>
                  <a:lnTo>
                    <a:pt x="748" y="774"/>
                  </a:lnTo>
                  <a:lnTo>
                    <a:pt x="748" y="774"/>
                  </a:lnTo>
                  <a:lnTo>
                    <a:pt x="750" y="776"/>
                  </a:lnTo>
                  <a:lnTo>
                    <a:pt x="750" y="777"/>
                  </a:lnTo>
                  <a:lnTo>
                    <a:pt x="751" y="777"/>
                  </a:lnTo>
                  <a:lnTo>
                    <a:pt x="751" y="779"/>
                  </a:lnTo>
                  <a:lnTo>
                    <a:pt x="755" y="777"/>
                  </a:lnTo>
                  <a:lnTo>
                    <a:pt x="758" y="781"/>
                  </a:lnTo>
                  <a:lnTo>
                    <a:pt x="758" y="782"/>
                  </a:lnTo>
                  <a:lnTo>
                    <a:pt x="758" y="782"/>
                  </a:lnTo>
                  <a:lnTo>
                    <a:pt x="758" y="782"/>
                  </a:lnTo>
                  <a:lnTo>
                    <a:pt x="759" y="784"/>
                  </a:lnTo>
                  <a:lnTo>
                    <a:pt x="759" y="784"/>
                  </a:lnTo>
                  <a:lnTo>
                    <a:pt x="758" y="784"/>
                  </a:lnTo>
                  <a:lnTo>
                    <a:pt x="758" y="784"/>
                  </a:lnTo>
                  <a:lnTo>
                    <a:pt x="758" y="784"/>
                  </a:lnTo>
                  <a:lnTo>
                    <a:pt x="756" y="785"/>
                  </a:lnTo>
                  <a:lnTo>
                    <a:pt x="755" y="787"/>
                  </a:lnTo>
                  <a:lnTo>
                    <a:pt x="756" y="792"/>
                  </a:lnTo>
                  <a:lnTo>
                    <a:pt x="756" y="793"/>
                  </a:lnTo>
                  <a:lnTo>
                    <a:pt x="758" y="793"/>
                  </a:lnTo>
                  <a:lnTo>
                    <a:pt x="758" y="793"/>
                  </a:lnTo>
                  <a:lnTo>
                    <a:pt x="759" y="793"/>
                  </a:lnTo>
                  <a:lnTo>
                    <a:pt x="761" y="793"/>
                  </a:lnTo>
                  <a:lnTo>
                    <a:pt x="761" y="792"/>
                  </a:lnTo>
                  <a:lnTo>
                    <a:pt x="762" y="792"/>
                  </a:lnTo>
                  <a:lnTo>
                    <a:pt x="762" y="792"/>
                  </a:lnTo>
                  <a:lnTo>
                    <a:pt x="761" y="793"/>
                  </a:lnTo>
                  <a:lnTo>
                    <a:pt x="759" y="793"/>
                  </a:lnTo>
                  <a:lnTo>
                    <a:pt x="759" y="795"/>
                  </a:lnTo>
                  <a:lnTo>
                    <a:pt x="761" y="795"/>
                  </a:lnTo>
                  <a:lnTo>
                    <a:pt x="762" y="795"/>
                  </a:lnTo>
                  <a:lnTo>
                    <a:pt x="762" y="793"/>
                  </a:lnTo>
                  <a:lnTo>
                    <a:pt x="762" y="793"/>
                  </a:lnTo>
                  <a:lnTo>
                    <a:pt x="764" y="795"/>
                  </a:lnTo>
                  <a:lnTo>
                    <a:pt x="764" y="797"/>
                  </a:lnTo>
                  <a:lnTo>
                    <a:pt x="767" y="798"/>
                  </a:lnTo>
                  <a:lnTo>
                    <a:pt x="769" y="798"/>
                  </a:lnTo>
                  <a:lnTo>
                    <a:pt x="772" y="800"/>
                  </a:lnTo>
                  <a:lnTo>
                    <a:pt x="772" y="800"/>
                  </a:lnTo>
                  <a:lnTo>
                    <a:pt x="774" y="801"/>
                  </a:lnTo>
                  <a:lnTo>
                    <a:pt x="772" y="801"/>
                  </a:lnTo>
                  <a:lnTo>
                    <a:pt x="772" y="801"/>
                  </a:lnTo>
                  <a:lnTo>
                    <a:pt x="770" y="801"/>
                  </a:lnTo>
                  <a:lnTo>
                    <a:pt x="770" y="800"/>
                  </a:lnTo>
                  <a:lnTo>
                    <a:pt x="770" y="800"/>
                  </a:lnTo>
                  <a:lnTo>
                    <a:pt x="770" y="801"/>
                  </a:lnTo>
                  <a:lnTo>
                    <a:pt x="774" y="804"/>
                  </a:lnTo>
                  <a:lnTo>
                    <a:pt x="774" y="806"/>
                  </a:lnTo>
                  <a:lnTo>
                    <a:pt x="774" y="806"/>
                  </a:lnTo>
                  <a:lnTo>
                    <a:pt x="775" y="808"/>
                  </a:lnTo>
                  <a:lnTo>
                    <a:pt x="777" y="808"/>
                  </a:lnTo>
                  <a:lnTo>
                    <a:pt x="777" y="808"/>
                  </a:lnTo>
                  <a:lnTo>
                    <a:pt x="778" y="808"/>
                  </a:lnTo>
                  <a:lnTo>
                    <a:pt x="778" y="808"/>
                  </a:lnTo>
                  <a:lnTo>
                    <a:pt x="780" y="808"/>
                  </a:lnTo>
                  <a:lnTo>
                    <a:pt x="780" y="809"/>
                  </a:lnTo>
                  <a:lnTo>
                    <a:pt x="780" y="809"/>
                  </a:lnTo>
                  <a:lnTo>
                    <a:pt x="780" y="809"/>
                  </a:lnTo>
                  <a:lnTo>
                    <a:pt x="777" y="809"/>
                  </a:lnTo>
                  <a:lnTo>
                    <a:pt x="777" y="809"/>
                  </a:lnTo>
                  <a:lnTo>
                    <a:pt x="785" y="814"/>
                  </a:lnTo>
                  <a:lnTo>
                    <a:pt x="786" y="817"/>
                  </a:lnTo>
                  <a:lnTo>
                    <a:pt x="790" y="820"/>
                  </a:lnTo>
                  <a:lnTo>
                    <a:pt x="791" y="822"/>
                  </a:lnTo>
                  <a:lnTo>
                    <a:pt x="794" y="825"/>
                  </a:lnTo>
                  <a:lnTo>
                    <a:pt x="796" y="827"/>
                  </a:lnTo>
                  <a:lnTo>
                    <a:pt x="799" y="830"/>
                  </a:lnTo>
                  <a:lnTo>
                    <a:pt x="799" y="832"/>
                  </a:lnTo>
                  <a:lnTo>
                    <a:pt x="802" y="833"/>
                  </a:lnTo>
                  <a:lnTo>
                    <a:pt x="804" y="838"/>
                  </a:lnTo>
                  <a:lnTo>
                    <a:pt x="804" y="843"/>
                  </a:lnTo>
                  <a:lnTo>
                    <a:pt x="805" y="844"/>
                  </a:lnTo>
                  <a:lnTo>
                    <a:pt x="805" y="846"/>
                  </a:lnTo>
                  <a:lnTo>
                    <a:pt x="807" y="847"/>
                  </a:lnTo>
                  <a:lnTo>
                    <a:pt x="809" y="849"/>
                  </a:lnTo>
                  <a:lnTo>
                    <a:pt x="809" y="851"/>
                  </a:lnTo>
                  <a:lnTo>
                    <a:pt x="809" y="852"/>
                  </a:lnTo>
                  <a:lnTo>
                    <a:pt x="809" y="854"/>
                  </a:lnTo>
                  <a:lnTo>
                    <a:pt x="809" y="855"/>
                  </a:lnTo>
                  <a:lnTo>
                    <a:pt x="807" y="855"/>
                  </a:lnTo>
                  <a:lnTo>
                    <a:pt x="805" y="857"/>
                  </a:lnTo>
                  <a:lnTo>
                    <a:pt x="805" y="857"/>
                  </a:lnTo>
                  <a:lnTo>
                    <a:pt x="805" y="859"/>
                  </a:lnTo>
                  <a:lnTo>
                    <a:pt x="807" y="859"/>
                  </a:lnTo>
                  <a:lnTo>
                    <a:pt x="807" y="859"/>
                  </a:lnTo>
                  <a:lnTo>
                    <a:pt x="809" y="860"/>
                  </a:lnTo>
                  <a:lnTo>
                    <a:pt x="809" y="860"/>
                  </a:lnTo>
                  <a:lnTo>
                    <a:pt x="809" y="860"/>
                  </a:lnTo>
                  <a:lnTo>
                    <a:pt x="807" y="862"/>
                  </a:lnTo>
                  <a:lnTo>
                    <a:pt x="805" y="862"/>
                  </a:lnTo>
                  <a:lnTo>
                    <a:pt x="804" y="863"/>
                  </a:lnTo>
                  <a:lnTo>
                    <a:pt x="804" y="863"/>
                  </a:lnTo>
                  <a:lnTo>
                    <a:pt x="804" y="865"/>
                  </a:lnTo>
                  <a:lnTo>
                    <a:pt x="804" y="865"/>
                  </a:lnTo>
                  <a:lnTo>
                    <a:pt x="805" y="868"/>
                  </a:lnTo>
                  <a:lnTo>
                    <a:pt x="805" y="868"/>
                  </a:lnTo>
                  <a:lnTo>
                    <a:pt x="809" y="873"/>
                  </a:lnTo>
                  <a:lnTo>
                    <a:pt x="810" y="874"/>
                  </a:lnTo>
                  <a:lnTo>
                    <a:pt x="812" y="876"/>
                  </a:lnTo>
                  <a:lnTo>
                    <a:pt x="813" y="878"/>
                  </a:lnTo>
                  <a:lnTo>
                    <a:pt x="817" y="879"/>
                  </a:lnTo>
                  <a:lnTo>
                    <a:pt x="820" y="881"/>
                  </a:lnTo>
                  <a:lnTo>
                    <a:pt x="821" y="881"/>
                  </a:lnTo>
                  <a:lnTo>
                    <a:pt x="825" y="882"/>
                  </a:lnTo>
                  <a:lnTo>
                    <a:pt x="826" y="884"/>
                  </a:lnTo>
                  <a:lnTo>
                    <a:pt x="829" y="886"/>
                  </a:lnTo>
                  <a:lnTo>
                    <a:pt x="831" y="889"/>
                  </a:lnTo>
                  <a:lnTo>
                    <a:pt x="833" y="890"/>
                  </a:lnTo>
                  <a:lnTo>
                    <a:pt x="837" y="892"/>
                  </a:lnTo>
                  <a:lnTo>
                    <a:pt x="842" y="893"/>
                  </a:lnTo>
                  <a:lnTo>
                    <a:pt x="844" y="893"/>
                  </a:lnTo>
                  <a:lnTo>
                    <a:pt x="848" y="895"/>
                  </a:lnTo>
                  <a:lnTo>
                    <a:pt x="850" y="895"/>
                  </a:lnTo>
                  <a:lnTo>
                    <a:pt x="852" y="895"/>
                  </a:lnTo>
                  <a:lnTo>
                    <a:pt x="853" y="895"/>
                  </a:lnTo>
                  <a:lnTo>
                    <a:pt x="853" y="897"/>
                  </a:lnTo>
                  <a:lnTo>
                    <a:pt x="856" y="900"/>
                  </a:lnTo>
                  <a:lnTo>
                    <a:pt x="856" y="900"/>
                  </a:lnTo>
                  <a:lnTo>
                    <a:pt x="858" y="901"/>
                  </a:lnTo>
                  <a:lnTo>
                    <a:pt x="861" y="903"/>
                  </a:lnTo>
                  <a:lnTo>
                    <a:pt x="863" y="905"/>
                  </a:lnTo>
                  <a:lnTo>
                    <a:pt x="866" y="905"/>
                  </a:lnTo>
                  <a:lnTo>
                    <a:pt x="871" y="906"/>
                  </a:lnTo>
                  <a:lnTo>
                    <a:pt x="874" y="908"/>
                  </a:lnTo>
                  <a:lnTo>
                    <a:pt x="876" y="909"/>
                  </a:lnTo>
                  <a:lnTo>
                    <a:pt x="880" y="911"/>
                  </a:lnTo>
                  <a:lnTo>
                    <a:pt x="885" y="913"/>
                  </a:lnTo>
                  <a:lnTo>
                    <a:pt x="890" y="913"/>
                  </a:lnTo>
                  <a:lnTo>
                    <a:pt x="890" y="914"/>
                  </a:lnTo>
                  <a:lnTo>
                    <a:pt x="891" y="914"/>
                  </a:lnTo>
                  <a:lnTo>
                    <a:pt x="895" y="917"/>
                  </a:lnTo>
                  <a:lnTo>
                    <a:pt x="901" y="917"/>
                  </a:lnTo>
                  <a:lnTo>
                    <a:pt x="906" y="921"/>
                  </a:lnTo>
                  <a:lnTo>
                    <a:pt x="912" y="922"/>
                  </a:lnTo>
                  <a:lnTo>
                    <a:pt x="917" y="924"/>
                  </a:lnTo>
                  <a:lnTo>
                    <a:pt x="922" y="925"/>
                  </a:lnTo>
                  <a:lnTo>
                    <a:pt x="922" y="925"/>
                  </a:lnTo>
                  <a:lnTo>
                    <a:pt x="925" y="925"/>
                  </a:lnTo>
                  <a:lnTo>
                    <a:pt x="931" y="922"/>
                  </a:lnTo>
                  <a:lnTo>
                    <a:pt x="934" y="921"/>
                  </a:lnTo>
                  <a:lnTo>
                    <a:pt x="939" y="919"/>
                  </a:lnTo>
                  <a:lnTo>
                    <a:pt x="941" y="917"/>
                  </a:lnTo>
                  <a:lnTo>
                    <a:pt x="942" y="917"/>
                  </a:lnTo>
                  <a:lnTo>
                    <a:pt x="944" y="917"/>
                  </a:lnTo>
                  <a:lnTo>
                    <a:pt x="942" y="917"/>
                  </a:lnTo>
                  <a:lnTo>
                    <a:pt x="941" y="917"/>
                  </a:lnTo>
                  <a:lnTo>
                    <a:pt x="941" y="917"/>
                  </a:lnTo>
                  <a:lnTo>
                    <a:pt x="941" y="916"/>
                  </a:lnTo>
                  <a:lnTo>
                    <a:pt x="942" y="916"/>
                  </a:lnTo>
                  <a:lnTo>
                    <a:pt x="942" y="916"/>
                  </a:lnTo>
                  <a:lnTo>
                    <a:pt x="944" y="916"/>
                  </a:lnTo>
                  <a:lnTo>
                    <a:pt x="944" y="916"/>
                  </a:lnTo>
                  <a:lnTo>
                    <a:pt x="944" y="917"/>
                  </a:lnTo>
                  <a:lnTo>
                    <a:pt x="944" y="917"/>
                  </a:lnTo>
                  <a:lnTo>
                    <a:pt x="946" y="916"/>
                  </a:lnTo>
                  <a:lnTo>
                    <a:pt x="946" y="916"/>
                  </a:lnTo>
                  <a:lnTo>
                    <a:pt x="946" y="917"/>
                  </a:lnTo>
                  <a:lnTo>
                    <a:pt x="944" y="917"/>
                  </a:lnTo>
                  <a:lnTo>
                    <a:pt x="946" y="919"/>
                  </a:lnTo>
                  <a:lnTo>
                    <a:pt x="947" y="919"/>
                  </a:lnTo>
                  <a:lnTo>
                    <a:pt x="954" y="921"/>
                  </a:lnTo>
                  <a:lnTo>
                    <a:pt x="954" y="921"/>
                  </a:lnTo>
                  <a:lnTo>
                    <a:pt x="950" y="919"/>
                  </a:lnTo>
                  <a:lnTo>
                    <a:pt x="950" y="919"/>
                  </a:lnTo>
                  <a:lnTo>
                    <a:pt x="950" y="919"/>
                  </a:lnTo>
                  <a:lnTo>
                    <a:pt x="949" y="919"/>
                  </a:lnTo>
                  <a:lnTo>
                    <a:pt x="949" y="917"/>
                  </a:lnTo>
                  <a:lnTo>
                    <a:pt x="949" y="917"/>
                  </a:lnTo>
                  <a:lnTo>
                    <a:pt x="949" y="917"/>
                  </a:lnTo>
                  <a:lnTo>
                    <a:pt x="949" y="917"/>
                  </a:lnTo>
                  <a:lnTo>
                    <a:pt x="950" y="919"/>
                  </a:lnTo>
                  <a:lnTo>
                    <a:pt x="952" y="919"/>
                  </a:lnTo>
                  <a:lnTo>
                    <a:pt x="955" y="921"/>
                  </a:lnTo>
                  <a:lnTo>
                    <a:pt x="957" y="922"/>
                  </a:lnTo>
                  <a:lnTo>
                    <a:pt x="960" y="924"/>
                  </a:lnTo>
                  <a:lnTo>
                    <a:pt x="965" y="928"/>
                  </a:lnTo>
                  <a:lnTo>
                    <a:pt x="966" y="930"/>
                  </a:lnTo>
                  <a:lnTo>
                    <a:pt x="968" y="930"/>
                  </a:lnTo>
                  <a:lnTo>
                    <a:pt x="969" y="932"/>
                  </a:lnTo>
                  <a:lnTo>
                    <a:pt x="973" y="936"/>
                  </a:lnTo>
                  <a:lnTo>
                    <a:pt x="976" y="940"/>
                  </a:lnTo>
                  <a:lnTo>
                    <a:pt x="976" y="940"/>
                  </a:lnTo>
                  <a:lnTo>
                    <a:pt x="982" y="944"/>
                  </a:lnTo>
                  <a:lnTo>
                    <a:pt x="984" y="946"/>
                  </a:lnTo>
                  <a:lnTo>
                    <a:pt x="987" y="948"/>
                  </a:lnTo>
                  <a:lnTo>
                    <a:pt x="990" y="948"/>
                  </a:lnTo>
                  <a:lnTo>
                    <a:pt x="997" y="948"/>
                  </a:lnTo>
                  <a:lnTo>
                    <a:pt x="998" y="948"/>
                  </a:lnTo>
                  <a:lnTo>
                    <a:pt x="1004" y="951"/>
                  </a:lnTo>
                  <a:lnTo>
                    <a:pt x="1006" y="951"/>
                  </a:lnTo>
                  <a:lnTo>
                    <a:pt x="1008" y="952"/>
                  </a:lnTo>
                  <a:lnTo>
                    <a:pt x="1011" y="954"/>
                  </a:lnTo>
                  <a:lnTo>
                    <a:pt x="1014" y="954"/>
                  </a:lnTo>
                  <a:lnTo>
                    <a:pt x="1019" y="955"/>
                  </a:lnTo>
                  <a:lnTo>
                    <a:pt x="1024" y="957"/>
                  </a:lnTo>
                  <a:lnTo>
                    <a:pt x="1025" y="957"/>
                  </a:lnTo>
                  <a:lnTo>
                    <a:pt x="1024" y="957"/>
                  </a:lnTo>
                  <a:lnTo>
                    <a:pt x="1022" y="957"/>
                  </a:lnTo>
                  <a:lnTo>
                    <a:pt x="1022" y="955"/>
                  </a:lnTo>
                  <a:lnTo>
                    <a:pt x="1024" y="955"/>
                  </a:lnTo>
                  <a:lnTo>
                    <a:pt x="1025" y="957"/>
                  </a:lnTo>
                  <a:lnTo>
                    <a:pt x="1028" y="957"/>
                  </a:lnTo>
                  <a:lnTo>
                    <a:pt x="1030" y="957"/>
                  </a:lnTo>
                  <a:lnTo>
                    <a:pt x="1032" y="957"/>
                  </a:lnTo>
                  <a:lnTo>
                    <a:pt x="1032" y="957"/>
                  </a:lnTo>
                  <a:lnTo>
                    <a:pt x="1033" y="955"/>
                  </a:lnTo>
                  <a:lnTo>
                    <a:pt x="1033" y="955"/>
                  </a:lnTo>
                  <a:lnTo>
                    <a:pt x="1033" y="954"/>
                  </a:lnTo>
                  <a:lnTo>
                    <a:pt x="1033" y="955"/>
                  </a:lnTo>
                  <a:lnTo>
                    <a:pt x="1035" y="955"/>
                  </a:lnTo>
                  <a:lnTo>
                    <a:pt x="1036" y="955"/>
                  </a:lnTo>
                  <a:lnTo>
                    <a:pt x="1038" y="955"/>
                  </a:lnTo>
                  <a:lnTo>
                    <a:pt x="1038" y="955"/>
                  </a:lnTo>
                  <a:lnTo>
                    <a:pt x="1036" y="955"/>
                  </a:lnTo>
                  <a:lnTo>
                    <a:pt x="1038" y="957"/>
                  </a:lnTo>
                  <a:lnTo>
                    <a:pt x="1038" y="959"/>
                  </a:lnTo>
                  <a:lnTo>
                    <a:pt x="1040" y="959"/>
                  </a:lnTo>
                  <a:lnTo>
                    <a:pt x="1040" y="960"/>
                  </a:lnTo>
                  <a:lnTo>
                    <a:pt x="1040" y="960"/>
                  </a:lnTo>
                  <a:lnTo>
                    <a:pt x="1038" y="960"/>
                  </a:lnTo>
                  <a:lnTo>
                    <a:pt x="1038" y="960"/>
                  </a:lnTo>
                  <a:lnTo>
                    <a:pt x="1038" y="960"/>
                  </a:lnTo>
                  <a:lnTo>
                    <a:pt x="1036" y="959"/>
                  </a:lnTo>
                  <a:lnTo>
                    <a:pt x="1036" y="959"/>
                  </a:lnTo>
                  <a:lnTo>
                    <a:pt x="1035" y="960"/>
                  </a:lnTo>
                  <a:lnTo>
                    <a:pt x="1035" y="960"/>
                  </a:lnTo>
                  <a:lnTo>
                    <a:pt x="1038" y="963"/>
                  </a:lnTo>
                  <a:lnTo>
                    <a:pt x="1041" y="967"/>
                  </a:lnTo>
                  <a:lnTo>
                    <a:pt x="1043" y="967"/>
                  </a:lnTo>
                  <a:lnTo>
                    <a:pt x="1046" y="970"/>
                  </a:lnTo>
                  <a:lnTo>
                    <a:pt x="1047" y="971"/>
                  </a:lnTo>
                  <a:lnTo>
                    <a:pt x="1047" y="973"/>
                  </a:lnTo>
                  <a:lnTo>
                    <a:pt x="1051" y="976"/>
                  </a:lnTo>
                  <a:lnTo>
                    <a:pt x="1057" y="981"/>
                  </a:lnTo>
                  <a:lnTo>
                    <a:pt x="1059" y="983"/>
                  </a:lnTo>
                  <a:lnTo>
                    <a:pt x="1060" y="984"/>
                  </a:lnTo>
                  <a:lnTo>
                    <a:pt x="1060" y="984"/>
                  </a:lnTo>
                  <a:lnTo>
                    <a:pt x="1060" y="986"/>
                  </a:lnTo>
                  <a:lnTo>
                    <a:pt x="1060" y="986"/>
                  </a:lnTo>
                  <a:lnTo>
                    <a:pt x="1059" y="987"/>
                  </a:lnTo>
                  <a:lnTo>
                    <a:pt x="1057" y="987"/>
                  </a:lnTo>
                  <a:lnTo>
                    <a:pt x="1059" y="987"/>
                  </a:lnTo>
                  <a:lnTo>
                    <a:pt x="1060" y="989"/>
                  </a:lnTo>
                  <a:lnTo>
                    <a:pt x="1060" y="989"/>
                  </a:lnTo>
                  <a:lnTo>
                    <a:pt x="1060" y="990"/>
                  </a:lnTo>
                  <a:lnTo>
                    <a:pt x="1060" y="990"/>
                  </a:lnTo>
                  <a:lnTo>
                    <a:pt x="1060" y="990"/>
                  </a:lnTo>
                  <a:lnTo>
                    <a:pt x="1059" y="994"/>
                  </a:lnTo>
                  <a:lnTo>
                    <a:pt x="1059" y="995"/>
                  </a:lnTo>
                  <a:lnTo>
                    <a:pt x="1059" y="997"/>
                  </a:lnTo>
                  <a:lnTo>
                    <a:pt x="1060" y="998"/>
                  </a:lnTo>
                  <a:lnTo>
                    <a:pt x="1062" y="1000"/>
                  </a:lnTo>
                  <a:lnTo>
                    <a:pt x="1065" y="1002"/>
                  </a:lnTo>
                  <a:lnTo>
                    <a:pt x="1067" y="1003"/>
                  </a:lnTo>
                  <a:lnTo>
                    <a:pt x="1068" y="1003"/>
                  </a:lnTo>
                  <a:lnTo>
                    <a:pt x="1068" y="1003"/>
                  </a:lnTo>
                  <a:lnTo>
                    <a:pt x="1068" y="1003"/>
                  </a:lnTo>
                  <a:lnTo>
                    <a:pt x="1070" y="1002"/>
                  </a:lnTo>
                  <a:lnTo>
                    <a:pt x="1071" y="1000"/>
                  </a:lnTo>
                  <a:lnTo>
                    <a:pt x="1070" y="1000"/>
                  </a:lnTo>
                  <a:lnTo>
                    <a:pt x="1070" y="1000"/>
                  </a:lnTo>
                  <a:lnTo>
                    <a:pt x="1067" y="998"/>
                  </a:lnTo>
                  <a:lnTo>
                    <a:pt x="1067" y="997"/>
                  </a:lnTo>
                  <a:lnTo>
                    <a:pt x="1067" y="995"/>
                  </a:lnTo>
                  <a:lnTo>
                    <a:pt x="1067" y="995"/>
                  </a:lnTo>
                  <a:lnTo>
                    <a:pt x="1067" y="995"/>
                  </a:lnTo>
                  <a:lnTo>
                    <a:pt x="1068" y="997"/>
                  </a:lnTo>
                  <a:lnTo>
                    <a:pt x="1073" y="1000"/>
                  </a:lnTo>
                  <a:lnTo>
                    <a:pt x="1075" y="1002"/>
                  </a:lnTo>
                  <a:lnTo>
                    <a:pt x="1073" y="1002"/>
                  </a:lnTo>
                  <a:lnTo>
                    <a:pt x="1073" y="1003"/>
                  </a:lnTo>
                  <a:lnTo>
                    <a:pt x="1075" y="1005"/>
                  </a:lnTo>
                  <a:lnTo>
                    <a:pt x="1076" y="1005"/>
                  </a:lnTo>
                  <a:lnTo>
                    <a:pt x="1079" y="1005"/>
                  </a:lnTo>
                  <a:lnTo>
                    <a:pt x="1081" y="1006"/>
                  </a:lnTo>
                  <a:lnTo>
                    <a:pt x="1084" y="1008"/>
                  </a:lnTo>
                  <a:lnTo>
                    <a:pt x="1086" y="1010"/>
                  </a:lnTo>
                  <a:lnTo>
                    <a:pt x="1087" y="1011"/>
                  </a:lnTo>
                  <a:lnTo>
                    <a:pt x="1087" y="1011"/>
                  </a:lnTo>
                  <a:lnTo>
                    <a:pt x="1087" y="1014"/>
                  </a:lnTo>
                  <a:lnTo>
                    <a:pt x="1087" y="1014"/>
                  </a:lnTo>
                  <a:lnTo>
                    <a:pt x="1086" y="1016"/>
                  </a:lnTo>
                  <a:lnTo>
                    <a:pt x="1087" y="1017"/>
                  </a:lnTo>
                  <a:lnTo>
                    <a:pt x="1087" y="1019"/>
                  </a:lnTo>
                  <a:lnTo>
                    <a:pt x="1089" y="1019"/>
                  </a:lnTo>
                  <a:lnTo>
                    <a:pt x="1090" y="1019"/>
                  </a:lnTo>
                  <a:lnTo>
                    <a:pt x="1090" y="1019"/>
                  </a:lnTo>
                  <a:lnTo>
                    <a:pt x="1092" y="1017"/>
                  </a:lnTo>
                  <a:lnTo>
                    <a:pt x="1090" y="1017"/>
                  </a:lnTo>
                  <a:lnTo>
                    <a:pt x="1089" y="1016"/>
                  </a:lnTo>
                  <a:lnTo>
                    <a:pt x="1089" y="1014"/>
                  </a:lnTo>
                  <a:lnTo>
                    <a:pt x="1090" y="1014"/>
                  </a:lnTo>
                  <a:lnTo>
                    <a:pt x="1092" y="1016"/>
                  </a:lnTo>
                  <a:lnTo>
                    <a:pt x="1094" y="1016"/>
                  </a:lnTo>
                  <a:lnTo>
                    <a:pt x="1094" y="1017"/>
                  </a:lnTo>
                  <a:lnTo>
                    <a:pt x="1094" y="1019"/>
                  </a:lnTo>
                  <a:lnTo>
                    <a:pt x="1095" y="1021"/>
                  </a:lnTo>
                  <a:lnTo>
                    <a:pt x="1095" y="1022"/>
                  </a:lnTo>
                  <a:lnTo>
                    <a:pt x="1097" y="1024"/>
                  </a:lnTo>
                  <a:lnTo>
                    <a:pt x="1097" y="1022"/>
                  </a:lnTo>
                  <a:lnTo>
                    <a:pt x="1097" y="1021"/>
                  </a:lnTo>
                  <a:lnTo>
                    <a:pt x="1098" y="1021"/>
                  </a:lnTo>
                  <a:lnTo>
                    <a:pt x="1098" y="1021"/>
                  </a:lnTo>
                  <a:lnTo>
                    <a:pt x="1102" y="1021"/>
                  </a:lnTo>
                  <a:lnTo>
                    <a:pt x="1103" y="1021"/>
                  </a:lnTo>
                  <a:lnTo>
                    <a:pt x="1105" y="1021"/>
                  </a:lnTo>
                  <a:lnTo>
                    <a:pt x="1105" y="1021"/>
                  </a:lnTo>
                  <a:lnTo>
                    <a:pt x="1106" y="1022"/>
                  </a:lnTo>
                  <a:lnTo>
                    <a:pt x="1106" y="1021"/>
                  </a:lnTo>
                  <a:lnTo>
                    <a:pt x="1108" y="1021"/>
                  </a:lnTo>
                  <a:lnTo>
                    <a:pt x="1110" y="1022"/>
                  </a:lnTo>
                  <a:lnTo>
                    <a:pt x="1111" y="1022"/>
                  </a:lnTo>
                  <a:lnTo>
                    <a:pt x="1111" y="1024"/>
                  </a:lnTo>
                  <a:lnTo>
                    <a:pt x="1113" y="1024"/>
                  </a:lnTo>
                  <a:lnTo>
                    <a:pt x="1114" y="1027"/>
                  </a:lnTo>
                  <a:lnTo>
                    <a:pt x="1116" y="1029"/>
                  </a:lnTo>
                  <a:lnTo>
                    <a:pt x="1118" y="1029"/>
                  </a:lnTo>
                  <a:lnTo>
                    <a:pt x="1118" y="1029"/>
                  </a:lnTo>
                  <a:lnTo>
                    <a:pt x="1118" y="1029"/>
                  </a:lnTo>
                  <a:lnTo>
                    <a:pt x="1119" y="1027"/>
                  </a:lnTo>
                  <a:lnTo>
                    <a:pt x="1119" y="1025"/>
                  </a:lnTo>
                  <a:lnTo>
                    <a:pt x="1119" y="1025"/>
                  </a:lnTo>
                  <a:lnTo>
                    <a:pt x="1119" y="1025"/>
                  </a:lnTo>
                  <a:lnTo>
                    <a:pt x="1121" y="1027"/>
                  </a:lnTo>
                  <a:lnTo>
                    <a:pt x="1122" y="1032"/>
                  </a:lnTo>
                  <a:lnTo>
                    <a:pt x="1122" y="1033"/>
                  </a:lnTo>
                  <a:lnTo>
                    <a:pt x="1122" y="1033"/>
                  </a:lnTo>
                  <a:lnTo>
                    <a:pt x="1125" y="1033"/>
                  </a:lnTo>
                  <a:lnTo>
                    <a:pt x="1129" y="1033"/>
                  </a:lnTo>
                  <a:lnTo>
                    <a:pt x="1129" y="1033"/>
                  </a:lnTo>
                  <a:lnTo>
                    <a:pt x="1129" y="1032"/>
                  </a:lnTo>
                  <a:lnTo>
                    <a:pt x="1130" y="1032"/>
                  </a:lnTo>
                  <a:lnTo>
                    <a:pt x="1132" y="1032"/>
                  </a:lnTo>
                  <a:lnTo>
                    <a:pt x="1133" y="1032"/>
                  </a:lnTo>
                  <a:lnTo>
                    <a:pt x="1133" y="1030"/>
                  </a:lnTo>
                  <a:lnTo>
                    <a:pt x="1133" y="1029"/>
                  </a:lnTo>
                  <a:lnTo>
                    <a:pt x="1132" y="1029"/>
                  </a:lnTo>
                  <a:lnTo>
                    <a:pt x="1130" y="1025"/>
                  </a:lnTo>
                  <a:lnTo>
                    <a:pt x="1129" y="1024"/>
                  </a:lnTo>
                  <a:lnTo>
                    <a:pt x="1129" y="1024"/>
                  </a:lnTo>
                  <a:lnTo>
                    <a:pt x="1127" y="1024"/>
                  </a:lnTo>
                  <a:lnTo>
                    <a:pt x="1127" y="1022"/>
                  </a:lnTo>
                  <a:lnTo>
                    <a:pt x="1127" y="1021"/>
                  </a:lnTo>
                  <a:lnTo>
                    <a:pt x="1129" y="1021"/>
                  </a:lnTo>
                  <a:lnTo>
                    <a:pt x="1129" y="1021"/>
                  </a:lnTo>
                  <a:lnTo>
                    <a:pt x="1130" y="1021"/>
                  </a:lnTo>
                  <a:lnTo>
                    <a:pt x="1132" y="1019"/>
                  </a:lnTo>
                  <a:lnTo>
                    <a:pt x="1137" y="1016"/>
                  </a:lnTo>
                  <a:lnTo>
                    <a:pt x="1137" y="1016"/>
                  </a:lnTo>
                  <a:lnTo>
                    <a:pt x="1137" y="1014"/>
                  </a:lnTo>
                  <a:lnTo>
                    <a:pt x="1137" y="1014"/>
                  </a:lnTo>
                  <a:lnTo>
                    <a:pt x="1138" y="1013"/>
                  </a:lnTo>
                  <a:lnTo>
                    <a:pt x="1140" y="1013"/>
                  </a:lnTo>
                  <a:lnTo>
                    <a:pt x="1140" y="1013"/>
                  </a:lnTo>
                  <a:lnTo>
                    <a:pt x="1140" y="1011"/>
                  </a:lnTo>
                  <a:lnTo>
                    <a:pt x="1141" y="1011"/>
                  </a:lnTo>
                  <a:lnTo>
                    <a:pt x="1143" y="1011"/>
                  </a:lnTo>
                  <a:lnTo>
                    <a:pt x="1145" y="1011"/>
                  </a:lnTo>
                  <a:lnTo>
                    <a:pt x="1148" y="1013"/>
                  </a:lnTo>
                  <a:lnTo>
                    <a:pt x="1148" y="1013"/>
                  </a:lnTo>
                  <a:lnTo>
                    <a:pt x="1149" y="1014"/>
                  </a:lnTo>
                  <a:lnTo>
                    <a:pt x="1151" y="1014"/>
                  </a:lnTo>
                  <a:lnTo>
                    <a:pt x="1151" y="1014"/>
                  </a:lnTo>
                  <a:lnTo>
                    <a:pt x="1151" y="1014"/>
                  </a:lnTo>
                  <a:lnTo>
                    <a:pt x="1153" y="1016"/>
                  </a:lnTo>
                  <a:lnTo>
                    <a:pt x="1153" y="1019"/>
                  </a:lnTo>
                  <a:lnTo>
                    <a:pt x="1154" y="1019"/>
                  </a:lnTo>
                  <a:lnTo>
                    <a:pt x="1154" y="1019"/>
                  </a:lnTo>
                  <a:lnTo>
                    <a:pt x="1154" y="1019"/>
                  </a:lnTo>
                  <a:lnTo>
                    <a:pt x="1154" y="1019"/>
                  </a:lnTo>
                  <a:lnTo>
                    <a:pt x="1154" y="1019"/>
                  </a:lnTo>
                  <a:lnTo>
                    <a:pt x="1154" y="1017"/>
                  </a:lnTo>
                  <a:lnTo>
                    <a:pt x="1154" y="1017"/>
                  </a:lnTo>
                  <a:lnTo>
                    <a:pt x="1154" y="1017"/>
                  </a:lnTo>
                  <a:lnTo>
                    <a:pt x="1156" y="1017"/>
                  </a:lnTo>
                  <a:lnTo>
                    <a:pt x="1156" y="1019"/>
                  </a:lnTo>
                  <a:lnTo>
                    <a:pt x="1156" y="1019"/>
                  </a:lnTo>
                  <a:lnTo>
                    <a:pt x="1157" y="1019"/>
                  </a:lnTo>
                  <a:lnTo>
                    <a:pt x="1157" y="1017"/>
                  </a:lnTo>
                  <a:lnTo>
                    <a:pt x="1157" y="1017"/>
                  </a:lnTo>
                  <a:lnTo>
                    <a:pt x="1159" y="1019"/>
                  </a:lnTo>
                  <a:lnTo>
                    <a:pt x="1159" y="1021"/>
                  </a:lnTo>
                  <a:lnTo>
                    <a:pt x="1161" y="1021"/>
                  </a:lnTo>
                  <a:lnTo>
                    <a:pt x="1162" y="1022"/>
                  </a:lnTo>
                  <a:lnTo>
                    <a:pt x="1162" y="1022"/>
                  </a:lnTo>
                  <a:lnTo>
                    <a:pt x="1161" y="1021"/>
                  </a:lnTo>
                  <a:lnTo>
                    <a:pt x="1159" y="1021"/>
                  </a:lnTo>
                  <a:lnTo>
                    <a:pt x="1157" y="1019"/>
                  </a:lnTo>
                  <a:lnTo>
                    <a:pt x="1157" y="1019"/>
                  </a:lnTo>
                  <a:lnTo>
                    <a:pt x="1157" y="1019"/>
                  </a:lnTo>
                  <a:lnTo>
                    <a:pt x="1156" y="1021"/>
                  </a:lnTo>
                  <a:lnTo>
                    <a:pt x="1156" y="1022"/>
                  </a:lnTo>
                  <a:lnTo>
                    <a:pt x="1156" y="1022"/>
                  </a:lnTo>
                  <a:lnTo>
                    <a:pt x="1156" y="1024"/>
                  </a:lnTo>
                  <a:lnTo>
                    <a:pt x="1154" y="1024"/>
                  </a:lnTo>
                  <a:lnTo>
                    <a:pt x="1154" y="1024"/>
                  </a:lnTo>
                  <a:lnTo>
                    <a:pt x="1154" y="1025"/>
                  </a:lnTo>
                  <a:lnTo>
                    <a:pt x="1157" y="1030"/>
                  </a:lnTo>
                  <a:lnTo>
                    <a:pt x="1161" y="1033"/>
                  </a:lnTo>
                  <a:lnTo>
                    <a:pt x="1161" y="1033"/>
                  </a:lnTo>
                  <a:lnTo>
                    <a:pt x="1162" y="1035"/>
                  </a:lnTo>
                  <a:lnTo>
                    <a:pt x="1164" y="1038"/>
                  </a:lnTo>
                  <a:lnTo>
                    <a:pt x="1164" y="1038"/>
                  </a:lnTo>
                  <a:lnTo>
                    <a:pt x="1164" y="1038"/>
                  </a:lnTo>
                  <a:lnTo>
                    <a:pt x="1165" y="1041"/>
                  </a:lnTo>
                  <a:lnTo>
                    <a:pt x="1167" y="1041"/>
                  </a:lnTo>
                  <a:lnTo>
                    <a:pt x="1167" y="1043"/>
                  </a:lnTo>
                  <a:lnTo>
                    <a:pt x="1167" y="1043"/>
                  </a:lnTo>
                  <a:lnTo>
                    <a:pt x="1167" y="1046"/>
                  </a:lnTo>
                  <a:lnTo>
                    <a:pt x="1167" y="1046"/>
                  </a:lnTo>
                  <a:lnTo>
                    <a:pt x="1167" y="1046"/>
                  </a:lnTo>
                  <a:lnTo>
                    <a:pt x="1167" y="1048"/>
                  </a:lnTo>
                  <a:lnTo>
                    <a:pt x="1168" y="1049"/>
                  </a:lnTo>
                  <a:lnTo>
                    <a:pt x="1168" y="1052"/>
                  </a:lnTo>
                  <a:lnTo>
                    <a:pt x="1168" y="1054"/>
                  </a:lnTo>
                  <a:lnTo>
                    <a:pt x="1165" y="1056"/>
                  </a:lnTo>
                  <a:lnTo>
                    <a:pt x="1167" y="1057"/>
                  </a:lnTo>
                  <a:lnTo>
                    <a:pt x="1167" y="1059"/>
                  </a:lnTo>
                  <a:lnTo>
                    <a:pt x="1167" y="1060"/>
                  </a:lnTo>
                  <a:lnTo>
                    <a:pt x="1167" y="1062"/>
                  </a:lnTo>
                  <a:lnTo>
                    <a:pt x="1168" y="1065"/>
                  </a:lnTo>
                  <a:lnTo>
                    <a:pt x="1168" y="1065"/>
                  </a:lnTo>
                  <a:lnTo>
                    <a:pt x="1168" y="1065"/>
                  </a:lnTo>
                  <a:lnTo>
                    <a:pt x="1168" y="1068"/>
                  </a:lnTo>
                  <a:lnTo>
                    <a:pt x="1168" y="1068"/>
                  </a:lnTo>
                  <a:lnTo>
                    <a:pt x="1167" y="1070"/>
                  </a:lnTo>
                  <a:lnTo>
                    <a:pt x="1167" y="1070"/>
                  </a:lnTo>
                  <a:lnTo>
                    <a:pt x="1167" y="1072"/>
                  </a:lnTo>
                  <a:lnTo>
                    <a:pt x="1165" y="1072"/>
                  </a:lnTo>
                  <a:lnTo>
                    <a:pt x="1165" y="1073"/>
                  </a:lnTo>
                  <a:lnTo>
                    <a:pt x="1167" y="1072"/>
                  </a:lnTo>
                  <a:lnTo>
                    <a:pt x="1167" y="1073"/>
                  </a:lnTo>
                  <a:lnTo>
                    <a:pt x="1167" y="1073"/>
                  </a:lnTo>
                  <a:lnTo>
                    <a:pt x="1167" y="1075"/>
                  </a:lnTo>
                  <a:lnTo>
                    <a:pt x="1167" y="1076"/>
                  </a:lnTo>
                  <a:lnTo>
                    <a:pt x="1168" y="1075"/>
                  </a:lnTo>
                  <a:lnTo>
                    <a:pt x="1168" y="1075"/>
                  </a:lnTo>
                  <a:lnTo>
                    <a:pt x="1168" y="1076"/>
                  </a:lnTo>
                  <a:lnTo>
                    <a:pt x="1170" y="1076"/>
                  </a:lnTo>
                  <a:lnTo>
                    <a:pt x="1170" y="1076"/>
                  </a:lnTo>
                  <a:lnTo>
                    <a:pt x="1170" y="1076"/>
                  </a:lnTo>
                  <a:lnTo>
                    <a:pt x="1172" y="1076"/>
                  </a:lnTo>
                  <a:lnTo>
                    <a:pt x="1168" y="1081"/>
                  </a:lnTo>
                  <a:lnTo>
                    <a:pt x="1168" y="1081"/>
                  </a:lnTo>
                  <a:lnTo>
                    <a:pt x="1167" y="1083"/>
                  </a:lnTo>
                  <a:lnTo>
                    <a:pt x="1167" y="1084"/>
                  </a:lnTo>
                  <a:lnTo>
                    <a:pt x="1167" y="1084"/>
                  </a:lnTo>
                  <a:lnTo>
                    <a:pt x="1165" y="1086"/>
                  </a:lnTo>
                  <a:lnTo>
                    <a:pt x="1165" y="1087"/>
                  </a:lnTo>
                  <a:lnTo>
                    <a:pt x="1164" y="1087"/>
                  </a:lnTo>
                  <a:lnTo>
                    <a:pt x="1164" y="1087"/>
                  </a:lnTo>
                  <a:lnTo>
                    <a:pt x="1164" y="1087"/>
                  </a:lnTo>
                  <a:lnTo>
                    <a:pt x="1164" y="1089"/>
                  </a:lnTo>
                  <a:lnTo>
                    <a:pt x="1164" y="1089"/>
                  </a:lnTo>
                  <a:lnTo>
                    <a:pt x="1162" y="1091"/>
                  </a:lnTo>
                  <a:lnTo>
                    <a:pt x="1162" y="1091"/>
                  </a:lnTo>
                  <a:lnTo>
                    <a:pt x="1162" y="1092"/>
                  </a:lnTo>
                  <a:lnTo>
                    <a:pt x="1161" y="1091"/>
                  </a:lnTo>
                  <a:lnTo>
                    <a:pt x="1161" y="1092"/>
                  </a:lnTo>
                  <a:lnTo>
                    <a:pt x="1161" y="1092"/>
                  </a:lnTo>
                  <a:lnTo>
                    <a:pt x="1159" y="1094"/>
                  </a:lnTo>
                  <a:lnTo>
                    <a:pt x="1159" y="1094"/>
                  </a:lnTo>
                  <a:lnTo>
                    <a:pt x="1159" y="1094"/>
                  </a:lnTo>
                  <a:lnTo>
                    <a:pt x="1157" y="1094"/>
                  </a:lnTo>
                  <a:lnTo>
                    <a:pt x="1156" y="1094"/>
                  </a:lnTo>
                  <a:lnTo>
                    <a:pt x="1154" y="1095"/>
                  </a:lnTo>
                  <a:lnTo>
                    <a:pt x="1154" y="1094"/>
                  </a:lnTo>
                  <a:lnTo>
                    <a:pt x="1154" y="1095"/>
                  </a:lnTo>
                  <a:lnTo>
                    <a:pt x="1153" y="1095"/>
                  </a:lnTo>
                  <a:lnTo>
                    <a:pt x="1151" y="1095"/>
                  </a:lnTo>
                  <a:lnTo>
                    <a:pt x="1151" y="1097"/>
                  </a:lnTo>
                  <a:lnTo>
                    <a:pt x="1151" y="1100"/>
                  </a:lnTo>
                  <a:lnTo>
                    <a:pt x="1153" y="1102"/>
                  </a:lnTo>
                  <a:lnTo>
                    <a:pt x="1153" y="1103"/>
                  </a:lnTo>
                  <a:lnTo>
                    <a:pt x="1149" y="1103"/>
                  </a:lnTo>
                  <a:lnTo>
                    <a:pt x="1148" y="1103"/>
                  </a:lnTo>
                  <a:lnTo>
                    <a:pt x="1146" y="1105"/>
                  </a:lnTo>
                  <a:lnTo>
                    <a:pt x="1148" y="1107"/>
                  </a:lnTo>
                  <a:lnTo>
                    <a:pt x="1148" y="1108"/>
                  </a:lnTo>
                  <a:lnTo>
                    <a:pt x="1149" y="1110"/>
                  </a:lnTo>
                  <a:lnTo>
                    <a:pt x="1148" y="1111"/>
                  </a:lnTo>
                  <a:lnTo>
                    <a:pt x="1143" y="1111"/>
                  </a:lnTo>
                  <a:lnTo>
                    <a:pt x="1140" y="1113"/>
                  </a:lnTo>
                  <a:lnTo>
                    <a:pt x="1138" y="1114"/>
                  </a:lnTo>
                  <a:lnTo>
                    <a:pt x="1137" y="1113"/>
                  </a:lnTo>
                  <a:lnTo>
                    <a:pt x="1137" y="1114"/>
                  </a:lnTo>
                  <a:lnTo>
                    <a:pt x="1135" y="1114"/>
                  </a:lnTo>
                  <a:lnTo>
                    <a:pt x="1133" y="1116"/>
                  </a:lnTo>
                  <a:lnTo>
                    <a:pt x="1132" y="1116"/>
                  </a:lnTo>
                  <a:lnTo>
                    <a:pt x="1133" y="1119"/>
                  </a:lnTo>
                  <a:lnTo>
                    <a:pt x="1133" y="1121"/>
                  </a:lnTo>
                  <a:lnTo>
                    <a:pt x="1133" y="1124"/>
                  </a:lnTo>
                  <a:lnTo>
                    <a:pt x="1132" y="1126"/>
                  </a:lnTo>
                  <a:lnTo>
                    <a:pt x="1130" y="1127"/>
                  </a:lnTo>
                  <a:lnTo>
                    <a:pt x="1129" y="1129"/>
                  </a:lnTo>
                  <a:lnTo>
                    <a:pt x="1127" y="1130"/>
                  </a:lnTo>
                  <a:lnTo>
                    <a:pt x="1127" y="1132"/>
                  </a:lnTo>
                  <a:lnTo>
                    <a:pt x="1129" y="1134"/>
                  </a:lnTo>
                  <a:lnTo>
                    <a:pt x="1130" y="1134"/>
                  </a:lnTo>
                  <a:lnTo>
                    <a:pt x="1129" y="1134"/>
                  </a:lnTo>
                  <a:lnTo>
                    <a:pt x="1127" y="1134"/>
                  </a:lnTo>
                  <a:lnTo>
                    <a:pt x="1127" y="1135"/>
                  </a:lnTo>
                  <a:lnTo>
                    <a:pt x="1127" y="1137"/>
                  </a:lnTo>
                  <a:lnTo>
                    <a:pt x="1125" y="1137"/>
                  </a:lnTo>
                  <a:lnTo>
                    <a:pt x="1122" y="1138"/>
                  </a:lnTo>
                  <a:lnTo>
                    <a:pt x="1122" y="1140"/>
                  </a:lnTo>
                  <a:lnTo>
                    <a:pt x="1122" y="1143"/>
                  </a:lnTo>
                  <a:lnTo>
                    <a:pt x="1124" y="1143"/>
                  </a:lnTo>
                  <a:lnTo>
                    <a:pt x="1122" y="1146"/>
                  </a:lnTo>
                  <a:lnTo>
                    <a:pt x="1124" y="1149"/>
                  </a:lnTo>
                  <a:lnTo>
                    <a:pt x="1124" y="1151"/>
                  </a:lnTo>
                  <a:lnTo>
                    <a:pt x="1124" y="1153"/>
                  </a:lnTo>
                  <a:lnTo>
                    <a:pt x="1122" y="1153"/>
                  </a:lnTo>
                  <a:lnTo>
                    <a:pt x="1121" y="1154"/>
                  </a:lnTo>
                  <a:lnTo>
                    <a:pt x="1121" y="1154"/>
                  </a:lnTo>
                  <a:lnTo>
                    <a:pt x="1122" y="1154"/>
                  </a:lnTo>
                  <a:lnTo>
                    <a:pt x="1122" y="1156"/>
                  </a:lnTo>
                  <a:lnTo>
                    <a:pt x="1125" y="1156"/>
                  </a:lnTo>
                  <a:lnTo>
                    <a:pt x="1127" y="1159"/>
                  </a:lnTo>
                  <a:lnTo>
                    <a:pt x="1129" y="1161"/>
                  </a:lnTo>
                  <a:lnTo>
                    <a:pt x="1130" y="1161"/>
                  </a:lnTo>
                  <a:lnTo>
                    <a:pt x="1130" y="1161"/>
                  </a:lnTo>
                  <a:lnTo>
                    <a:pt x="1130" y="1159"/>
                  </a:lnTo>
                  <a:lnTo>
                    <a:pt x="1132" y="1159"/>
                  </a:lnTo>
                  <a:lnTo>
                    <a:pt x="1133" y="1156"/>
                  </a:lnTo>
                  <a:lnTo>
                    <a:pt x="1133" y="1156"/>
                  </a:lnTo>
                  <a:lnTo>
                    <a:pt x="1133" y="1159"/>
                  </a:lnTo>
                  <a:lnTo>
                    <a:pt x="1133" y="1159"/>
                  </a:lnTo>
                  <a:lnTo>
                    <a:pt x="1135" y="1159"/>
                  </a:lnTo>
                  <a:lnTo>
                    <a:pt x="1135" y="1157"/>
                  </a:lnTo>
                  <a:lnTo>
                    <a:pt x="1135" y="1153"/>
                  </a:lnTo>
                  <a:lnTo>
                    <a:pt x="1135" y="1153"/>
                  </a:lnTo>
                  <a:lnTo>
                    <a:pt x="1135" y="1153"/>
                  </a:lnTo>
                  <a:lnTo>
                    <a:pt x="1135" y="1154"/>
                  </a:lnTo>
                  <a:lnTo>
                    <a:pt x="1137" y="1156"/>
                  </a:lnTo>
                  <a:lnTo>
                    <a:pt x="1137" y="1157"/>
                  </a:lnTo>
                  <a:lnTo>
                    <a:pt x="1137" y="1159"/>
                  </a:lnTo>
                  <a:lnTo>
                    <a:pt x="1137" y="1162"/>
                  </a:lnTo>
                  <a:lnTo>
                    <a:pt x="1135" y="1165"/>
                  </a:lnTo>
                  <a:lnTo>
                    <a:pt x="1133" y="1167"/>
                  </a:lnTo>
                  <a:lnTo>
                    <a:pt x="1133" y="1167"/>
                  </a:lnTo>
                  <a:lnTo>
                    <a:pt x="1132" y="1168"/>
                  </a:lnTo>
                  <a:lnTo>
                    <a:pt x="1132" y="1168"/>
                  </a:lnTo>
                  <a:lnTo>
                    <a:pt x="1130" y="1168"/>
                  </a:lnTo>
                  <a:lnTo>
                    <a:pt x="1129" y="1168"/>
                  </a:lnTo>
                  <a:lnTo>
                    <a:pt x="1127" y="1170"/>
                  </a:lnTo>
                  <a:lnTo>
                    <a:pt x="1125" y="1172"/>
                  </a:lnTo>
                  <a:lnTo>
                    <a:pt x="1124" y="1173"/>
                  </a:lnTo>
                  <a:lnTo>
                    <a:pt x="1122" y="1175"/>
                  </a:lnTo>
                  <a:lnTo>
                    <a:pt x="1118" y="1180"/>
                  </a:lnTo>
                  <a:lnTo>
                    <a:pt x="1118" y="1181"/>
                  </a:lnTo>
                  <a:lnTo>
                    <a:pt x="1116" y="1186"/>
                  </a:lnTo>
                  <a:lnTo>
                    <a:pt x="1118" y="1186"/>
                  </a:lnTo>
                  <a:lnTo>
                    <a:pt x="1118" y="1188"/>
                  </a:lnTo>
                  <a:lnTo>
                    <a:pt x="1119" y="1191"/>
                  </a:lnTo>
                  <a:lnTo>
                    <a:pt x="1119" y="1191"/>
                  </a:lnTo>
                  <a:lnTo>
                    <a:pt x="1119" y="1192"/>
                  </a:lnTo>
                  <a:lnTo>
                    <a:pt x="1121" y="1196"/>
                  </a:lnTo>
                  <a:lnTo>
                    <a:pt x="1122" y="1197"/>
                  </a:lnTo>
                  <a:lnTo>
                    <a:pt x="1122" y="1199"/>
                  </a:lnTo>
                  <a:lnTo>
                    <a:pt x="1122" y="1200"/>
                  </a:lnTo>
                  <a:lnTo>
                    <a:pt x="1121" y="1200"/>
                  </a:lnTo>
                  <a:lnTo>
                    <a:pt x="1119" y="1200"/>
                  </a:lnTo>
                  <a:lnTo>
                    <a:pt x="1119" y="1200"/>
                  </a:lnTo>
                  <a:lnTo>
                    <a:pt x="1119" y="1202"/>
                  </a:lnTo>
                  <a:lnTo>
                    <a:pt x="1119" y="1203"/>
                  </a:lnTo>
                  <a:lnTo>
                    <a:pt x="1121" y="1203"/>
                  </a:lnTo>
                  <a:lnTo>
                    <a:pt x="1124" y="1207"/>
                  </a:lnTo>
                  <a:lnTo>
                    <a:pt x="1132" y="1211"/>
                  </a:lnTo>
                  <a:lnTo>
                    <a:pt x="1133" y="1213"/>
                  </a:lnTo>
                  <a:lnTo>
                    <a:pt x="1135" y="1215"/>
                  </a:lnTo>
                  <a:lnTo>
                    <a:pt x="1137" y="1216"/>
                  </a:lnTo>
                  <a:lnTo>
                    <a:pt x="1138" y="1219"/>
                  </a:lnTo>
                  <a:lnTo>
                    <a:pt x="1138" y="1221"/>
                  </a:lnTo>
                  <a:lnTo>
                    <a:pt x="1141" y="1226"/>
                  </a:lnTo>
                  <a:lnTo>
                    <a:pt x="1143" y="1227"/>
                  </a:lnTo>
                  <a:lnTo>
                    <a:pt x="1145" y="1229"/>
                  </a:lnTo>
                  <a:lnTo>
                    <a:pt x="1146" y="1230"/>
                  </a:lnTo>
                  <a:lnTo>
                    <a:pt x="1148" y="1234"/>
                  </a:lnTo>
                  <a:lnTo>
                    <a:pt x="1149" y="1235"/>
                  </a:lnTo>
                  <a:lnTo>
                    <a:pt x="1149" y="1237"/>
                  </a:lnTo>
                  <a:lnTo>
                    <a:pt x="1151" y="1240"/>
                  </a:lnTo>
                  <a:lnTo>
                    <a:pt x="1153" y="1243"/>
                  </a:lnTo>
                  <a:lnTo>
                    <a:pt x="1154" y="1246"/>
                  </a:lnTo>
                  <a:lnTo>
                    <a:pt x="1154" y="1250"/>
                  </a:lnTo>
                  <a:lnTo>
                    <a:pt x="1156" y="1251"/>
                  </a:lnTo>
                  <a:lnTo>
                    <a:pt x="1157" y="1254"/>
                  </a:lnTo>
                  <a:lnTo>
                    <a:pt x="1157" y="1258"/>
                  </a:lnTo>
                  <a:lnTo>
                    <a:pt x="1162" y="1264"/>
                  </a:lnTo>
                  <a:lnTo>
                    <a:pt x="1164" y="1267"/>
                  </a:lnTo>
                  <a:lnTo>
                    <a:pt x="1164" y="1269"/>
                  </a:lnTo>
                  <a:lnTo>
                    <a:pt x="1164" y="1270"/>
                  </a:lnTo>
                  <a:lnTo>
                    <a:pt x="1168" y="1273"/>
                  </a:lnTo>
                  <a:lnTo>
                    <a:pt x="1170" y="1275"/>
                  </a:lnTo>
                  <a:lnTo>
                    <a:pt x="1170" y="1278"/>
                  </a:lnTo>
                  <a:lnTo>
                    <a:pt x="1170" y="1280"/>
                  </a:lnTo>
                  <a:lnTo>
                    <a:pt x="1172" y="1281"/>
                  </a:lnTo>
                  <a:lnTo>
                    <a:pt x="1172" y="1281"/>
                  </a:lnTo>
                  <a:lnTo>
                    <a:pt x="1172" y="1283"/>
                  </a:lnTo>
                  <a:lnTo>
                    <a:pt x="1175" y="1285"/>
                  </a:lnTo>
                  <a:lnTo>
                    <a:pt x="1175" y="1286"/>
                  </a:lnTo>
                  <a:lnTo>
                    <a:pt x="1176" y="1289"/>
                  </a:lnTo>
                  <a:lnTo>
                    <a:pt x="1178" y="1289"/>
                  </a:lnTo>
                  <a:lnTo>
                    <a:pt x="1178" y="1292"/>
                  </a:lnTo>
                  <a:lnTo>
                    <a:pt x="1180" y="1294"/>
                  </a:lnTo>
                  <a:lnTo>
                    <a:pt x="1183" y="1297"/>
                  </a:lnTo>
                  <a:lnTo>
                    <a:pt x="1183" y="1299"/>
                  </a:lnTo>
                  <a:lnTo>
                    <a:pt x="1181" y="1302"/>
                  </a:lnTo>
                  <a:lnTo>
                    <a:pt x="1181" y="1304"/>
                  </a:lnTo>
                  <a:lnTo>
                    <a:pt x="1180" y="1304"/>
                  </a:lnTo>
                  <a:lnTo>
                    <a:pt x="1181" y="1305"/>
                  </a:lnTo>
                  <a:lnTo>
                    <a:pt x="1181" y="1307"/>
                  </a:lnTo>
                  <a:lnTo>
                    <a:pt x="1183" y="1308"/>
                  </a:lnTo>
                  <a:lnTo>
                    <a:pt x="1183" y="1310"/>
                  </a:lnTo>
                  <a:lnTo>
                    <a:pt x="1184" y="1312"/>
                  </a:lnTo>
                  <a:lnTo>
                    <a:pt x="1186" y="1313"/>
                  </a:lnTo>
                  <a:lnTo>
                    <a:pt x="1189" y="1315"/>
                  </a:lnTo>
                  <a:lnTo>
                    <a:pt x="1191" y="1316"/>
                  </a:lnTo>
                  <a:lnTo>
                    <a:pt x="1192" y="1320"/>
                  </a:lnTo>
                  <a:lnTo>
                    <a:pt x="1194" y="1321"/>
                  </a:lnTo>
                  <a:lnTo>
                    <a:pt x="1196" y="1323"/>
                  </a:lnTo>
                  <a:lnTo>
                    <a:pt x="1197" y="1324"/>
                  </a:lnTo>
                  <a:lnTo>
                    <a:pt x="1203" y="1327"/>
                  </a:lnTo>
                  <a:lnTo>
                    <a:pt x="1207" y="1329"/>
                  </a:lnTo>
                  <a:lnTo>
                    <a:pt x="1208" y="1331"/>
                  </a:lnTo>
                  <a:lnTo>
                    <a:pt x="1213" y="1334"/>
                  </a:lnTo>
                  <a:lnTo>
                    <a:pt x="1215" y="1334"/>
                  </a:lnTo>
                  <a:lnTo>
                    <a:pt x="1218" y="1335"/>
                  </a:lnTo>
                  <a:lnTo>
                    <a:pt x="1221" y="1337"/>
                  </a:lnTo>
                  <a:lnTo>
                    <a:pt x="1224" y="1339"/>
                  </a:lnTo>
                  <a:lnTo>
                    <a:pt x="1226" y="1339"/>
                  </a:lnTo>
                  <a:lnTo>
                    <a:pt x="1231" y="1340"/>
                  </a:lnTo>
                  <a:lnTo>
                    <a:pt x="1232" y="1342"/>
                  </a:lnTo>
                  <a:lnTo>
                    <a:pt x="1234" y="1343"/>
                  </a:lnTo>
                  <a:lnTo>
                    <a:pt x="1235" y="1345"/>
                  </a:lnTo>
                  <a:lnTo>
                    <a:pt x="1237" y="1345"/>
                  </a:lnTo>
                  <a:lnTo>
                    <a:pt x="1239" y="1347"/>
                  </a:lnTo>
                  <a:lnTo>
                    <a:pt x="1240" y="1347"/>
                  </a:lnTo>
                  <a:lnTo>
                    <a:pt x="1243" y="1348"/>
                  </a:lnTo>
                  <a:lnTo>
                    <a:pt x="1243" y="1350"/>
                  </a:lnTo>
                  <a:lnTo>
                    <a:pt x="1245" y="1350"/>
                  </a:lnTo>
                  <a:lnTo>
                    <a:pt x="1245" y="1353"/>
                  </a:lnTo>
                  <a:lnTo>
                    <a:pt x="1245" y="1353"/>
                  </a:lnTo>
                  <a:lnTo>
                    <a:pt x="1248" y="1356"/>
                  </a:lnTo>
                  <a:lnTo>
                    <a:pt x="1250" y="1356"/>
                  </a:lnTo>
                  <a:lnTo>
                    <a:pt x="1251" y="1358"/>
                  </a:lnTo>
                  <a:lnTo>
                    <a:pt x="1256" y="1361"/>
                  </a:lnTo>
                  <a:lnTo>
                    <a:pt x="1258" y="1362"/>
                  </a:lnTo>
                  <a:lnTo>
                    <a:pt x="1258" y="1362"/>
                  </a:lnTo>
                  <a:lnTo>
                    <a:pt x="1258" y="1366"/>
                  </a:lnTo>
                  <a:lnTo>
                    <a:pt x="1258" y="1369"/>
                  </a:lnTo>
                  <a:lnTo>
                    <a:pt x="1259" y="1374"/>
                  </a:lnTo>
                  <a:lnTo>
                    <a:pt x="1259" y="1377"/>
                  </a:lnTo>
                  <a:lnTo>
                    <a:pt x="1259" y="1378"/>
                  </a:lnTo>
                  <a:lnTo>
                    <a:pt x="1261" y="1380"/>
                  </a:lnTo>
                  <a:lnTo>
                    <a:pt x="1261" y="1382"/>
                  </a:lnTo>
                  <a:lnTo>
                    <a:pt x="1261" y="1386"/>
                  </a:lnTo>
                  <a:lnTo>
                    <a:pt x="1259" y="1391"/>
                  </a:lnTo>
                  <a:lnTo>
                    <a:pt x="1259" y="1394"/>
                  </a:lnTo>
                  <a:lnTo>
                    <a:pt x="1261" y="1401"/>
                  </a:lnTo>
                  <a:lnTo>
                    <a:pt x="1261" y="1402"/>
                  </a:lnTo>
                  <a:lnTo>
                    <a:pt x="1261" y="1404"/>
                  </a:lnTo>
                  <a:lnTo>
                    <a:pt x="1261" y="1405"/>
                  </a:lnTo>
                  <a:lnTo>
                    <a:pt x="1261" y="1409"/>
                  </a:lnTo>
                  <a:lnTo>
                    <a:pt x="1259" y="1410"/>
                  </a:lnTo>
                  <a:lnTo>
                    <a:pt x="1259" y="1413"/>
                  </a:lnTo>
                  <a:lnTo>
                    <a:pt x="1259" y="1418"/>
                  </a:lnTo>
                  <a:lnTo>
                    <a:pt x="1258" y="1421"/>
                  </a:lnTo>
                  <a:lnTo>
                    <a:pt x="1258" y="1423"/>
                  </a:lnTo>
                  <a:lnTo>
                    <a:pt x="1256" y="1424"/>
                  </a:lnTo>
                  <a:lnTo>
                    <a:pt x="1254" y="1424"/>
                  </a:lnTo>
                  <a:lnTo>
                    <a:pt x="1254" y="1426"/>
                  </a:lnTo>
                  <a:lnTo>
                    <a:pt x="1254" y="1428"/>
                  </a:lnTo>
                  <a:lnTo>
                    <a:pt x="1254" y="1429"/>
                  </a:lnTo>
                  <a:lnTo>
                    <a:pt x="1256" y="1431"/>
                  </a:lnTo>
                  <a:lnTo>
                    <a:pt x="1258" y="1431"/>
                  </a:lnTo>
                  <a:lnTo>
                    <a:pt x="1258" y="1431"/>
                  </a:lnTo>
                  <a:lnTo>
                    <a:pt x="1258" y="1432"/>
                  </a:lnTo>
                  <a:lnTo>
                    <a:pt x="1256" y="1434"/>
                  </a:lnTo>
                  <a:lnTo>
                    <a:pt x="1256" y="1436"/>
                  </a:lnTo>
                  <a:lnTo>
                    <a:pt x="1256" y="1437"/>
                  </a:lnTo>
                  <a:lnTo>
                    <a:pt x="1256" y="1439"/>
                  </a:lnTo>
                  <a:lnTo>
                    <a:pt x="1254" y="1442"/>
                  </a:lnTo>
                  <a:lnTo>
                    <a:pt x="1254" y="1447"/>
                  </a:lnTo>
                  <a:lnTo>
                    <a:pt x="1254" y="1448"/>
                  </a:lnTo>
                  <a:lnTo>
                    <a:pt x="1256" y="1453"/>
                  </a:lnTo>
                  <a:lnTo>
                    <a:pt x="1256" y="1455"/>
                  </a:lnTo>
                  <a:lnTo>
                    <a:pt x="1256" y="1456"/>
                  </a:lnTo>
                  <a:lnTo>
                    <a:pt x="1254" y="1458"/>
                  </a:lnTo>
                  <a:lnTo>
                    <a:pt x="1254" y="1458"/>
                  </a:lnTo>
                  <a:lnTo>
                    <a:pt x="1253" y="1461"/>
                  </a:lnTo>
                  <a:lnTo>
                    <a:pt x="1253" y="1463"/>
                  </a:lnTo>
                  <a:lnTo>
                    <a:pt x="1254" y="1464"/>
                  </a:lnTo>
                  <a:lnTo>
                    <a:pt x="1254" y="1467"/>
                  </a:lnTo>
                  <a:lnTo>
                    <a:pt x="1254" y="1469"/>
                  </a:lnTo>
                  <a:lnTo>
                    <a:pt x="1253" y="1471"/>
                  </a:lnTo>
                  <a:lnTo>
                    <a:pt x="1253" y="1472"/>
                  </a:lnTo>
                  <a:lnTo>
                    <a:pt x="1251" y="1475"/>
                  </a:lnTo>
                  <a:lnTo>
                    <a:pt x="1251" y="1477"/>
                  </a:lnTo>
                  <a:lnTo>
                    <a:pt x="1251" y="1480"/>
                  </a:lnTo>
                  <a:lnTo>
                    <a:pt x="1251" y="1482"/>
                  </a:lnTo>
                  <a:lnTo>
                    <a:pt x="1251" y="1485"/>
                  </a:lnTo>
                  <a:lnTo>
                    <a:pt x="1250" y="1486"/>
                  </a:lnTo>
                  <a:lnTo>
                    <a:pt x="1250" y="1486"/>
                  </a:lnTo>
                  <a:lnTo>
                    <a:pt x="1248" y="1488"/>
                  </a:lnTo>
                  <a:lnTo>
                    <a:pt x="1248" y="1490"/>
                  </a:lnTo>
                  <a:lnTo>
                    <a:pt x="1248" y="1493"/>
                  </a:lnTo>
                  <a:lnTo>
                    <a:pt x="1246" y="1498"/>
                  </a:lnTo>
                  <a:lnTo>
                    <a:pt x="1246" y="1499"/>
                  </a:lnTo>
                  <a:lnTo>
                    <a:pt x="1245" y="1501"/>
                  </a:lnTo>
                  <a:lnTo>
                    <a:pt x="1245" y="1502"/>
                  </a:lnTo>
                  <a:lnTo>
                    <a:pt x="1243" y="1504"/>
                  </a:lnTo>
                  <a:lnTo>
                    <a:pt x="1243" y="1504"/>
                  </a:lnTo>
                  <a:lnTo>
                    <a:pt x="1243" y="1509"/>
                  </a:lnTo>
                  <a:lnTo>
                    <a:pt x="1245" y="1510"/>
                  </a:lnTo>
                  <a:lnTo>
                    <a:pt x="1245" y="1512"/>
                  </a:lnTo>
                  <a:lnTo>
                    <a:pt x="1245" y="1515"/>
                  </a:lnTo>
                  <a:lnTo>
                    <a:pt x="1245" y="1518"/>
                  </a:lnTo>
                  <a:lnTo>
                    <a:pt x="1245" y="1521"/>
                  </a:lnTo>
                  <a:lnTo>
                    <a:pt x="1240" y="1525"/>
                  </a:lnTo>
                  <a:lnTo>
                    <a:pt x="1240" y="1528"/>
                  </a:lnTo>
                  <a:lnTo>
                    <a:pt x="1240" y="1529"/>
                  </a:lnTo>
                  <a:lnTo>
                    <a:pt x="1242" y="1533"/>
                  </a:lnTo>
                  <a:lnTo>
                    <a:pt x="1240" y="1536"/>
                  </a:lnTo>
                  <a:lnTo>
                    <a:pt x="1242" y="1540"/>
                  </a:lnTo>
                  <a:lnTo>
                    <a:pt x="1243" y="1545"/>
                  </a:lnTo>
                  <a:lnTo>
                    <a:pt x="1243" y="1550"/>
                  </a:lnTo>
                  <a:lnTo>
                    <a:pt x="1243" y="1553"/>
                  </a:lnTo>
                  <a:lnTo>
                    <a:pt x="1243" y="1555"/>
                  </a:lnTo>
                  <a:lnTo>
                    <a:pt x="1243" y="1556"/>
                  </a:lnTo>
                  <a:lnTo>
                    <a:pt x="1242" y="1561"/>
                  </a:lnTo>
                  <a:lnTo>
                    <a:pt x="1242" y="1561"/>
                  </a:lnTo>
                  <a:lnTo>
                    <a:pt x="1240" y="1563"/>
                  </a:lnTo>
                  <a:lnTo>
                    <a:pt x="1240" y="1566"/>
                  </a:lnTo>
                  <a:lnTo>
                    <a:pt x="1240" y="1567"/>
                  </a:lnTo>
                  <a:lnTo>
                    <a:pt x="1242" y="1569"/>
                  </a:lnTo>
                  <a:lnTo>
                    <a:pt x="1240" y="1571"/>
                  </a:lnTo>
                  <a:lnTo>
                    <a:pt x="1239" y="1574"/>
                  </a:lnTo>
                  <a:lnTo>
                    <a:pt x="1239" y="1574"/>
                  </a:lnTo>
                  <a:lnTo>
                    <a:pt x="1237" y="1575"/>
                  </a:lnTo>
                  <a:lnTo>
                    <a:pt x="1237" y="1579"/>
                  </a:lnTo>
                  <a:lnTo>
                    <a:pt x="1237" y="1580"/>
                  </a:lnTo>
                  <a:lnTo>
                    <a:pt x="1235" y="1582"/>
                  </a:lnTo>
                  <a:lnTo>
                    <a:pt x="1235" y="1585"/>
                  </a:lnTo>
                  <a:lnTo>
                    <a:pt x="1234" y="1590"/>
                  </a:lnTo>
                  <a:lnTo>
                    <a:pt x="1234" y="1591"/>
                  </a:lnTo>
                  <a:lnTo>
                    <a:pt x="1232" y="1593"/>
                  </a:lnTo>
                  <a:lnTo>
                    <a:pt x="1231" y="1595"/>
                  </a:lnTo>
                  <a:lnTo>
                    <a:pt x="1231" y="1596"/>
                  </a:lnTo>
                  <a:lnTo>
                    <a:pt x="1229" y="1598"/>
                  </a:lnTo>
                  <a:lnTo>
                    <a:pt x="1229" y="1599"/>
                  </a:lnTo>
                  <a:lnTo>
                    <a:pt x="1229" y="1601"/>
                  </a:lnTo>
                  <a:lnTo>
                    <a:pt x="1227" y="1602"/>
                  </a:lnTo>
                  <a:lnTo>
                    <a:pt x="1226" y="1604"/>
                  </a:lnTo>
                  <a:lnTo>
                    <a:pt x="1226" y="1610"/>
                  </a:lnTo>
                  <a:lnTo>
                    <a:pt x="1224" y="1612"/>
                  </a:lnTo>
                  <a:lnTo>
                    <a:pt x="1224" y="1614"/>
                  </a:lnTo>
                  <a:lnTo>
                    <a:pt x="1223" y="1615"/>
                  </a:lnTo>
                  <a:lnTo>
                    <a:pt x="1223" y="1617"/>
                  </a:lnTo>
                  <a:lnTo>
                    <a:pt x="1221" y="1617"/>
                  </a:lnTo>
                  <a:lnTo>
                    <a:pt x="1221" y="1620"/>
                  </a:lnTo>
                  <a:lnTo>
                    <a:pt x="1221" y="1622"/>
                  </a:lnTo>
                  <a:lnTo>
                    <a:pt x="1219" y="1622"/>
                  </a:lnTo>
                  <a:lnTo>
                    <a:pt x="1219" y="1623"/>
                  </a:lnTo>
                  <a:lnTo>
                    <a:pt x="1216" y="1622"/>
                  </a:lnTo>
                  <a:lnTo>
                    <a:pt x="1216" y="1623"/>
                  </a:lnTo>
                  <a:lnTo>
                    <a:pt x="1215" y="1625"/>
                  </a:lnTo>
                  <a:lnTo>
                    <a:pt x="1216" y="1626"/>
                  </a:lnTo>
                  <a:lnTo>
                    <a:pt x="1215" y="1628"/>
                  </a:lnTo>
                  <a:lnTo>
                    <a:pt x="1215" y="1629"/>
                  </a:lnTo>
                  <a:lnTo>
                    <a:pt x="1216" y="1633"/>
                  </a:lnTo>
                  <a:lnTo>
                    <a:pt x="1218" y="1634"/>
                  </a:lnTo>
                  <a:lnTo>
                    <a:pt x="1218" y="1636"/>
                  </a:lnTo>
                  <a:lnTo>
                    <a:pt x="1216" y="1639"/>
                  </a:lnTo>
                  <a:lnTo>
                    <a:pt x="1216" y="1641"/>
                  </a:lnTo>
                  <a:lnTo>
                    <a:pt x="1218" y="1644"/>
                  </a:lnTo>
                  <a:lnTo>
                    <a:pt x="1221" y="1652"/>
                  </a:lnTo>
                  <a:lnTo>
                    <a:pt x="1221" y="1655"/>
                  </a:lnTo>
                  <a:lnTo>
                    <a:pt x="1218" y="1660"/>
                  </a:lnTo>
                  <a:lnTo>
                    <a:pt x="1218" y="1661"/>
                  </a:lnTo>
                  <a:lnTo>
                    <a:pt x="1215" y="1663"/>
                  </a:lnTo>
                  <a:lnTo>
                    <a:pt x="1215" y="1664"/>
                  </a:lnTo>
                  <a:lnTo>
                    <a:pt x="1215" y="1668"/>
                  </a:lnTo>
                  <a:lnTo>
                    <a:pt x="1213" y="1671"/>
                  </a:lnTo>
                  <a:lnTo>
                    <a:pt x="1211" y="1677"/>
                  </a:lnTo>
                  <a:lnTo>
                    <a:pt x="1211" y="1679"/>
                  </a:lnTo>
                  <a:lnTo>
                    <a:pt x="1211" y="1680"/>
                  </a:lnTo>
                  <a:lnTo>
                    <a:pt x="1213" y="1684"/>
                  </a:lnTo>
                  <a:lnTo>
                    <a:pt x="1213" y="1685"/>
                  </a:lnTo>
                  <a:lnTo>
                    <a:pt x="1213" y="1687"/>
                  </a:lnTo>
                  <a:lnTo>
                    <a:pt x="1215" y="1687"/>
                  </a:lnTo>
                  <a:lnTo>
                    <a:pt x="1216" y="1687"/>
                  </a:lnTo>
                  <a:lnTo>
                    <a:pt x="1216" y="1688"/>
                  </a:lnTo>
                  <a:lnTo>
                    <a:pt x="1215" y="1688"/>
                  </a:lnTo>
                  <a:lnTo>
                    <a:pt x="1215" y="1690"/>
                  </a:lnTo>
                  <a:lnTo>
                    <a:pt x="1215" y="1690"/>
                  </a:lnTo>
                  <a:lnTo>
                    <a:pt x="1216" y="1690"/>
                  </a:lnTo>
                  <a:lnTo>
                    <a:pt x="1216" y="1691"/>
                  </a:lnTo>
                  <a:lnTo>
                    <a:pt x="1221" y="1690"/>
                  </a:lnTo>
                  <a:lnTo>
                    <a:pt x="1221" y="1690"/>
                  </a:lnTo>
                  <a:lnTo>
                    <a:pt x="1224" y="1687"/>
                  </a:lnTo>
                  <a:lnTo>
                    <a:pt x="1224" y="1687"/>
                  </a:lnTo>
                  <a:lnTo>
                    <a:pt x="1226" y="1687"/>
                  </a:lnTo>
                  <a:lnTo>
                    <a:pt x="1226" y="1687"/>
                  </a:lnTo>
                  <a:lnTo>
                    <a:pt x="1227" y="1688"/>
                  </a:lnTo>
                  <a:lnTo>
                    <a:pt x="1229" y="1688"/>
                  </a:lnTo>
                  <a:lnTo>
                    <a:pt x="1229" y="1690"/>
                  </a:lnTo>
                  <a:lnTo>
                    <a:pt x="1231" y="1688"/>
                  </a:lnTo>
                  <a:lnTo>
                    <a:pt x="1232" y="1687"/>
                  </a:lnTo>
                  <a:lnTo>
                    <a:pt x="1232" y="1687"/>
                  </a:lnTo>
                  <a:lnTo>
                    <a:pt x="1232" y="1688"/>
                  </a:lnTo>
                  <a:lnTo>
                    <a:pt x="1231" y="1690"/>
                  </a:lnTo>
                  <a:lnTo>
                    <a:pt x="1227" y="1690"/>
                  </a:lnTo>
                  <a:lnTo>
                    <a:pt x="1227" y="1691"/>
                  </a:lnTo>
                  <a:lnTo>
                    <a:pt x="1226" y="1691"/>
                  </a:lnTo>
                  <a:lnTo>
                    <a:pt x="1226" y="1693"/>
                  </a:lnTo>
                  <a:lnTo>
                    <a:pt x="1226" y="1693"/>
                  </a:lnTo>
                  <a:lnTo>
                    <a:pt x="1227" y="1693"/>
                  </a:lnTo>
                  <a:lnTo>
                    <a:pt x="1229" y="1695"/>
                  </a:lnTo>
                  <a:lnTo>
                    <a:pt x="1231" y="1693"/>
                  </a:lnTo>
                  <a:lnTo>
                    <a:pt x="1231" y="1696"/>
                  </a:lnTo>
                  <a:lnTo>
                    <a:pt x="1231" y="1699"/>
                  </a:lnTo>
                  <a:lnTo>
                    <a:pt x="1231" y="1701"/>
                  </a:lnTo>
                  <a:lnTo>
                    <a:pt x="1229" y="1698"/>
                  </a:lnTo>
                  <a:lnTo>
                    <a:pt x="1229" y="1696"/>
                  </a:lnTo>
                  <a:lnTo>
                    <a:pt x="1227" y="1698"/>
                  </a:lnTo>
                  <a:lnTo>
                    <a:pt x="1226" y="1698"/>
                  </a:lnTo>
                  <a:lnTo>
                    <a:pt x="1226" y="1698"/>
                  </a:lnTo>
                  <a:lnTo>
                    <a:pt x="1227" y="1699"/>
                  </a:lnTo>
                  <a:lnTo>
                    <a:pt x="1229" y="1701"/>
                  </a:lnTo>
                  <a:lnTo>
                    <a:pt x="1227" y="1701"/>
                  </a:lnTo>
                  <a:lnTo>
                    <a:pt x="1226" y="1701"/>
                  </a:lnTo>
                  <a:lnTo>
                    <a:pt x="1226" y="1704"/>
                  </a:lnTo>
                  <a:lnTo>
                    <a:pt x="1226" y="1706"/>
                  </a:lnTo>
                  <a:lnTo>
                    <a:pt x="1227" y="1707"/>
                  </a:lnTo>
                  <a:lnTo>
                    <a:pt x="1227" y="1709"/>
                  </a:lnTo>
                  <a:lnTo>
                    <a:pt x="1227" y="1711"/>
                  </a:lnTo>
                  <a:lnTo>
                    <a:pt x="1226" y="1711"/>
                  </a:lnTo>
                  <a:lnTo>
                    <a:pt x="1224" y="1711"/>
                  </a:lnTo>
                  <a:lnTo>
                    <a:pt x="1224" y="1712"/>
                  </a:lnTo>
                  <a:lnTo>
                    <a:pt x="1223" y="1714"/>
                  </a:lnTo>
                  <a:lnTo>
                    <a:pt x="1223" y="1717"/>
                  </a:lnTo>
                  <a:lnTo>
                    <a:pt x="1224" y="1718"/>
                  </a:lnTo>
                  <a:lnTo>
                    <a:pt x="1223" y="1723"/>
                  </a:lnTo>
                  <a:lnTo>
                    <a:pt x="1221" y="1723"/>
                  </a:lnTo>
                  <a:lnTo>
                    <a:pt x="1221" y="1726"/>
                  </a:lnTo>
                  <a:lnTo>
                    <a:pt x="1221" y="1728"/>
                  </a:lnTo>
                  <a:lnTo>
                    <a:pt x="1223" y="1728"/>
                  </a:lnTo>
                  <a:lnTo>
                    <a:pt x="1224" y="1730"/>
                  </a:lnTo>
                  <a:lnTo>
                    <a:pt x="1226" y="1731"/>
                  </a:lnTo>
                  <a:lnTo>
                    <a:pt x="1227" y="1731"/>
                  </a:lnTo>
                  <a:lnTo>
                    <a:pt x="1227" y="1734"/>
                  </a:lnTo>
                  <a:lnTo>
                    <a:pt x="1227" y="1736"/>
                  </a:lnTo>
                  <a:lnTo>
                    <a:pt x="1223" y="1739"/>
                  </a:lnTo>
                  <a:lnTo>
                    <a:pt x="1221" y="1739"/>
                  </a:lnTo>
                  <a:lnTo>
                    <a:pt x="1219" y="1741"/>
                  </a:lnTo>
                  <a:lnTo>
                    <a:pt x="1218" y="1742"/>
                  </a:lnTo>
                  <a:lnTo>
                    <a:pt x="1218" y="1744"/>
                  </a:lnTo>
                  <a:lnTo>
                    <a:pt x="1221" y="1744"/>
                  </a:lnTo>
                  <a:lnTo>
                    <a:pt x="1223" y="1746"/>
                  </a:lnTo>
                  <a:lnTo>
                    <a:pt x="1224" y="1747"/>
                  </a:lnTo>
                  <a:lnTo>
                    <a:pt x="1224" y="1747"/>
                  </a:lnTo>
                  <a:lnTo>
                    <a:pt x="1224" y="1747"/>
                  </a:lnTo>
                  <a:lnTo>
                    <a:pt x="1224" y="1747"/>
                  </a:lnTo>
                  <a:lnTo>
                    <a:pt x="1221" y="1746"/>
                  </a:lnTo>
                  <a:lnTo>
                    <a:pt x="1221" y="1746"/>
                  </a:lnTo>
                  <a:lnTo>
                    <a:pt x="1219" y="1747"/>
                  </a:lnTo>
                  <a:lnTo>
                    <a:pt x="1216" y="1749"/>
                  </a:lnTo>
                  <a:lnTo>
                    <a:pt x="1215" y="1747"/>
                  </a:lnTo>
                  <a:lnTo>
                    <a:pt x="1213" y="1750"/>
                  </a:lnTo>
                  <a:lnTo>
                    <a:pt x="1215" y="1752"/>
                  </a:lnTo>
                  <a:lnTo>
                    <a:pt x="1215" y="1752"/>
                  </a:lnTo>
                  <a:lnTo>
                    <a:pt x="1216" y="1752"/>
                  </a:lnTo>
                  <a:lnTo>
                    <a:pt x="1216" y="1755"/>
                  </a:lnTo>
                  <a:lnTo>
                    <a:pt x="1216" y="1757"/>
                  </a:lnTo>
                  <a:lnTo>
                    <a:pt x="1215" y="1758"/>
                  </a:lnTo>
                  <a:lnTo>
                    <a:pt x="1215" y="1760"/>
                  </a:lnTo>
                  <a:lnTo>
                    <a:pt x="1215" y="1761"/>
                  </a:lnTo>
                  <a:lnTo>
                    <a:pt x="1215" y="1763"/>
                  </a:lnTo>
                  <a:lnTo>
                    <a:pt x="1213" y="1765"/>
                  </a:lnTo>
                  <a:lnTo>
                    <a:pt x="1213" y="1765"/>
                  </a:lnTo>
                  <a:lnTo>
                    <a:pt x="1211" y="1765"/>
                  </a:lnTo>
                  <a:lnTo>
                    <a:pt x="1211" y="1765"/>
                  </a:lnTo>
                  <a:lnTo>
                    <a:pt x="1211" y="1765"/>
                  </a:lnTo>
                  <a:lnTo>
                    <a:pt x="1213" y="1761"/>
                  </a:lnTo>
                  <a:lnTo>
                    <a:pt x="1215" y="1757"/>
                  </a:lnTo>
                  <a:lnTo>
                    <a:pt x="1215" y="1755"/>
                  </a:lnTo>
                  <a:lnTo>
                    <a:pt x="1215" y="1753"/>
                  </a:lnTo>
                  <a:lnTo>
                    <a:pt x="1215" y="1753"/>
                  </a:lnTo>
                  <a:lnTo>
                    <a:pt x="1213" y="1753"/>
                  </a:lnTo>
                  <a:lnTo>
                    <a:pt x="1213" y="1753"/>
                  </a:lnTo>
                  <a:lnTo>
                    <a:pt x="1211" y="1757"/>
                  </a:lnTo>
                  <a:lnTo>
                    <a:pt x="1211" y="1758"/>
                  </a:lnTo>
                  <a:lnTo>
                    <a:pt x="1210" y="1760"/>
                  </a:lnTo>
                  <a:lnTo>
                    <a:pt x="1208" y="1760"/>
                  </a:lnTo>
                  <a:lnTo>
                    <a:pt x="1207" y="1760"/>
                  </a:lnTo>
                  <a:lnTo>
                    <a:pt x="1205" y="1760"/>
                  </a:lnTo>
                  <a:lnTo>
                    <a:pt x="1207" y="1760"/>
                  </a:lnTo>
                  <a:lnTo>
                    <a:pt x="1210" y="1758"/>
                  </a:lnTo>
                  <a:lnTo>
                    <a:pt x="1210" y="1757"/>
                  </a:lnTo>
                  <a:lnTo>
                    <a:pt x="1210" y="1755"/>
                  </a:lnTo>
                  <a:lnTo>
                    <a:pt x="1211" y="1755"/>
                  </a:lnTo>
                  <a:lnTo>
                    <a:pt x="1211" y="1753"/>
                  </a:lnTo>
                  <a:lnTo>
                    <a:pt x="1213" y="1749"/>
                  </a:lnTo>
                  <a:lnTo>
                    <a:pt x="1213" y="1749"/>
                  </a:lnTo>
                  <a:lnTo>
                    <a:pt x="1213" y="1747"/>
                  </a:lnTo>
                  <a:lnTo>
                    <a:pt x="1211" y="1747"/>
                  </a:lnTo>
                  <a:lnTo>
                    <a:pt x="1211" y="1747"/>
                  </a:lnTo>
                  <a:lnTo>
                    <a:pt x="1210" y="1747"/>
                  </a:lnTo>
                  <a:lnTo>
                    <a:pt x="1210" y="1747"/>
                  </a:lnTo>
                  <a:lnTo>
                    <a:pt x="1210" y="1749"/>
                  </a:lnTo>
                  <a:lnTo>
                    <a:pt x="1210" y="1750"/>
                  </a:lnTo>
                  <a:lnTo>
                    <a:pt x="1210" y="1750"/>
                  </a:lnTo>
                  <a:lnTo>
                    <a:pt x="1210" y="1750"/>
                  </a:lnTo>
                  <a:lnTo>
                    <a:pt x="1210" y="1752"/>
                  </a:lnTo>
                  <a:lnTo>
                    <a:pt x="1208" y="1752"/>
                  </a:lnTo>
                  <a:lnTo>
                    <a:pt x="1207" y="1753"/>
                  </a:lnTo>
                  <a:lnTo>
                    <a:pt x="1207" y="1753"/>
                  </a:lnTo>
                  <a:lnTo>
                    <a:pt x="1205" y="1753"/>
                  </a:lnTo>
                  <a:lnTo>
                    <a:pt x="1202" y="1753"/>
                  </a:lnTo>
                  <a:lnTo>
                    <a:pt x="1200" y="1753"/>
                  </a:lnTo>
                  <a:lnTo>
                    <a:pt x="1197" y="1753"/>
                  </a:lnTo>
                  <a:lnTo>
                    <a:pt x="1197" y="1757"/>
                  </a:lnTo>
                  <a:lnTo>
                    <a:pt x="1199" y="1758"/>
                  </a:lnTo>
                  <a:lnTo>
                    <a:pt x="1199" y="1758"/>
                  </a:lnTo>
                  <a:lnTo>
                    <a:pt x="1197" y="1760"/>
                  </a:lnTo>
                  <a:lnTo>
                    <a:pt x="1196" y="1761"/>
                  </a:lnTo>
                  <a:lnTo>
                    <a:pt x="1192" y="1763"/>
                  </a:lnTo>
                  <a:lnTo>
                    <a:pt x="1192" y="1765"/>
                  </a:lnTo>
                  <a:lnTo>
                    <a:pt x="1189" y="1766"/>
                  </a:lnTo>
                  <a:lnTo>
                    <a:pt x="1189" y="1768"/>
                  </a:lnTo>
                  <a:lnTo>
                    <a:pt x="1189" y="1768"/>
                  </a:lnTo>
                  <a:lnTo>
                    <a:pt x="1189" y="1769"/>
                  </a:lnTo>
                  <a:lnTo>
                    <a:pt x="1191" y="1771"/>
                  </a:lnTo>
                  <a:lnTo>
                    <a:pt x="1192" y="1771"/>
                  </a:lnTo>
                  <a:lnTo>
                    <a:pt x="1192" y="1771"/>
                  </a:lnTo>
                  <a:lnTo>
                    <a:pt x="1192" y="1769"/>
                  </a:lnTo>
                  <a:lnTo>
                    <a:pt x="1192" y="1768"/>
                  </a:lnTo>
                  <a:lnTo>
                    <a:pt x="1191" y="1768"/>
                  </a:lnTo>
                  <a:lnTo>
                    <a:pt x="1191" y="1768"/>
                  </a:lnTo>
                  <a:lnTo>
                    <a:pt x="1191" y="1768"/>
                  </a:lnTo>
                  <a:lnTo>
                    <a:pt x="1192" y="1766"/>
                  </a:lnTo>
                  <a:lnTo>
                    <a:pt x="1194" y="1766"/>
                  </a:lnTo>
                  <a:lnTo>
                    <a:pt x="1196" y="1766"/>
                  </a:lnTo>
                  <a:lnTo>
                    <a:pt x="1197" y="1765"/>
                  </a:lnTo>
                  <a:lnTo>
                    <a:pt x="1199" y="1765"/>
                  </a:lnTo>
                  <a:lnTo>
                    <a:pt x="1197" y="1766"/>
                  </a:lnTo>
                  <a:lnTo>
                    <a:pt x="1197" y="1768"/>
                  </a:lnTo>
                  <a:lnTo>
                    <a:pt x="1197" y="1768"/>
                  </a:lnTo>
                  <a:lnTo>
                    <a:pt x="1200" y="1769"/>
                  </a:lnTo>
                  <a:lnTo>
                    <a:pt x="1202" y="1769"/>
                  </a:lnTo>
                  <a:lnTo>
                    <a:pt x="1203" y="1771"/>
                  </a:lnTo>
                  <a:lnTo>
                    <a:pt x="1205" y="1771"/>
                  </a:lnTo>
                  <a:lnTo>
                    <a:pt x="1205" y="1769"/>
                  </a:lnTo>
                  <a:lnTo>
                    <a:pt x="1205" y="1769"/>
                  </a:lnTo>
                  <a:lnTo>
                    <a:pt x="1205" y="1769"/>
                  </a:lnTo>
                  <a:lnTo>
                    <a:pt x="1205" y="1768"/>
                  </a:lnTo>
                  <a:lnTo>
                    <a:pt x="1207" y="1769"/>
                  </a:lnTo>
                  <a:lnTo>
                    <a:pt x="1208" y="1771"/>
                  </a:lnTo>
                  <a:lnTo>
                    <a:pt x="1208" y="1771"/>
                  </a:lnTo>
                  <a:lnTo>
                    <a:pt x="1208" y="1774"/>
                  </a:lnTo>
                  <a:lnTo>
                    <a:pt x="1208" y="1776"/>
                  </a:lnTo>
                  <a:lnTo>
                    <a:pt x="1208" y="1776"/>
                  </a:lnTo>
                  <a:lnTo>
                    <a:pt x="1205" y="1777"/>
                  </a:lnTo>
                  <a:lnTo>
                    <a:pt x="1205" y="1779"/>
                  </a:lnTo>
                  <a:lnTo>
                    <a:pt x="1207" y="1780"/>
                  </a:lnTo>
                  <a:lnTo>
                    <a:pt x="1208" y="1780"/>
                  </a:lnTo>
                  <a:lnTo>
                    <a:pt x="1208" y="1780"/>
                  </a:lnTo>
                  <a:lnTo>
                    <a:pt x="1208" y="1782"/>
                  </a:lnTo>
                  <a:lnTo>
                    <a:pt x="1208" y="1782"/>
                  </a:lnTo>
                  <a:lnTo>
                    <a:pt x="1208" y="1784"/>
                  </a:lnTo>
                  <a:lnTo>
                    <a:pt x="1207" y="1782"/>
                  </a:lnTo>
                  <a:lnTo>
                    <a:pt x="1205" y="1782"/>
                  </a:lnTo>
                  <a:lnTo>
                    <a:pt x="1205" y="1782"/>
                  </a:lnTo>
                  <a:lnTo>
                    <a:pt x="1203" y="1780"/>
                  </a:lnTo>
                  <a:lnTo>
                    <a:pt x="1203" y="1782"/>
                  </a:lnTo>
                  <a:lnTo>
                    <a:pt x="1202" y="1784"/>
                  </a:lnTo>
                  <a:lnTo>
                    <a:pt x="1203" y="1784"/>
                  </a:lnTo>
                  <a:lnTo>
                    <a:pt x="1203" y="1785"/>
                  </a:lnTo>
                  <a:lnTo>
                    <a:pt x="1205" y="1785"/>
                  </a:lnTo>
                  <a:lnTo>
                    <a:pt x="1207" y="1785"/>
                  </a:lnTo>
                  <a:lnTo>
                    <a:pt x="1207" y="1787"/>
                  </a:lnTo>
                  <a:lnTo>
                    <a:pt x="1207" y="1787"/>
                  </a:lnTo>
                  <a:lnTo>
                    <a:pt x="1208" y="1788"/>
                  </a:lnTo>
                  <a:lnTo>
                    <a:pt x="1210" y="1787"/>
                  </a:lnTo>
                  <a:lnTo>
                    <a:pt x="1211" y="1787"/>
                  </a:lnTo>
                  <a:lnTo>
                    <a:pt x="1213" y="1787"/>
                  </a:lnTo>
                  <a:lnTo>
                    <a:pt x="1213" y="1784"/>
                  </a:lnTo>
                  <a:lnTo>
                    <a:pt x="1215" y="1782"/>
                  </a:lnTo>
                  <a:lnTo>
                    <a:pt x="1215" y="1782"/>
                  </a:lnTo>
                  <a:lnTo>
                    <a:pt x="1216" y="1787"/>
                  </a:lnTo>
                  <a:lnTo>
                    <a:pt x="1216" y="1787"/>
                  </a:lnTo>
                  <a:lnTo>
                    <a:pt x="1216" y="1788"/>
                  </a:lnTo>
                  <a:lnTo>
                    <a:pt x="1216" y="1788"/>
                  </a:lnTo>
                  <a:lnTo>
                    <a:pt x="1218" y="1790"/>
                  </a:lnTo>
                  <a:lnTo>
                    <a:pt x="1218" y="1790"/>
                  </a:lnTo>
                  <a:lnTo>
                    <a:pt x="1219" y="1792"/>
                  </a:lnTo>
                  <a:lnTo>
                    <a:pt x="1216" y="1792"/>
                  </a:lnTo>
                  <a:lnTo>
                    <a:pt x="1213" y="1788"/>
                  </a:lnTo>
                  <a:lnTo>
                    <a:pt x="1208" y="1788"/>
                  </a:lnTo>
                  <a:lnTo>
                    <a:pt x="1205" y="1788"/>
                  </a:lnTo>
                  <a:lnTo>
                    <a:pt x="1203" y="1788"/>
                  </a:lnTo>
                  <a:lnTo>
                    <a:pt x="1203" y="1792"/>
                  </a:lnTo>
                  <a:lnTo>
                    <a:pt x="1203" y="1793"/>
                  </a:lnTo>
                  <a:lnTo>
                    <a:pt x="1205" y="1795"/>
                  </a:lnTo>
                  <a:lnTo>
                    <a:pt x="1205" y="1796"/>
                  </a:lnTo>
                  <a:lnTo>
                    <a:pt x="1207" y="1796"/>
                  </a:lnTo>
                  <a:lnTo>
                    <a:pt x="1207" y="1796"/>
                  </a:lnTo>
                  <a:lnTo>
                    <a:pt x="1208" y="1795"/>
                  </a:lnTo>
                  <a:lnTo>
                    <a:pt x="1211" y="1796"/>
                  </a:lnTo>
                  <a:lnTo>
                    <a:pt x="1210" y="1796"/>
                  </a:lnTo>
                  <a:lnTo>
                    <a:pt x="1210" y="1796"/>
                  </a:lnTo>
                  <a:lnTo>
                    <a:pt x="1208" y="1796"/>
                  </a:lnTo>
                  <a:lnTo>
                    <a:pt x="1208" y="1796"/>
                  </a:lnTo>
                  <a:lnTo>
                    <a:pt x="1207" y="1798"/>
                  </a:lnTo>
                  <a:lnTo>
                    <a:pt x="1205" y="1801"/>
                  </a:lnTo>
                  <a:lnTo>
                    <a:pt x="1207" y="1806"/>
                  </a:lnTo>
                  <a:lnTo>
                    <a:pt x="1207" y="1811"/>
                  </a:lnTo>
                  <a:lnTo>
                    <a:pt x="1207" y="1811"/>
                  </a:lnTo>
                  <a:lnTo>
                    <a:pt x="1207" y="1812"/>
                  </a:lnTo>
                  <a:lnTo>
                    <a:pt x="1207" y="1812"/>
                  </a:lnTo>
                  <a:lnTo>
                    <a:pt x="1208" y="1812"/>
                  </a:lnTo>
                  <a:lnTo>
                    <a:pt x="1208" y="1811"/>
                  </a:lnTo>
                  <a:lnTo>
                    <a:pt x="1208" y="1809"/>
                  </a:lnTo>
                  <a:lnTo>
                    <a:pt x="1208" y="1809"/>
                  </a:lnTo>
                  <a:lnTo>
                    <a:pt x="1210" y="1808"/>
                  </a:lnTo>
                  <a:lnTo>
                    <a:pt x="1210" y="1806"/>
                  </a:lnTo>
                  <a:lnTo>
                    <a:pt x="1210" y="1804"/>
                  </a:lnTo>
                  <a:lnTo>
                    <a:pt x="1211" y="1804"/>
                  </a:lnTo>
                  <a:lnTo>
                    <a:pt x="1211" y="1806"/>
                  </a:lnTo>
                  <a:lnTo>
                    <a:pt x="1211" y="1806"/>
                  </a:lnTo>
                  <a:lnTo>
                    <a:pt x="1210" y="1806"/>
                  </a:lnTo>
                  <a:lnTo>
                    <a:pt x="1211" y="1808"/>
                  </a:lnTo>
                  <a:lnTo>
                    <a:pt x="1210" y="1809"/>
                  </a:lnTo>
                  <a:lnTo>
                    <a:pt x="1210" y="1809"/>
                  </a:lnTo>
                  <a:lnTo>
                    <a:pt x="1210" y="1811"/>
                  </a:lnTo>
                  <a:lnTo>
                    <a:pt x="1210" y="1812"/>
                  </a:lnTo>
                  <a:lnTo>
                    <a:pt x="1211" y="1812"/>
                  </a:lnTo>
                  <a:lnTo>
                    <a:pt x="1211" y="1814"/>
                  </a:lnTo>
                  <a:lnTo>
                    <a:pt x="1213" y="1814"/>
                  </a:lnTo>
                  <a:lnTo>
                    <a:pt x="1211" y="1815"/>
                  </a:lnTo>
                  <a:lnTo>
                    <a:pt x="1211" y="1814"/>
                  </a:lnTo>
                  <a:lnTo>
                    <a:pt x="1210" y="1814"/>
                  </a:lnTo>
                  <a:lnTo>
                    <a:pt x="1208" y="1814"/>
                  </a:lnTo>
                  <a:lnTo>
                    <a:pt x="1207" y="1814"/>
                  </a:lnTo>
                  <a:lnTo>
                    <a:pt x="1207" y="1817"/>
                  </a:lnTo>
                  <a:lnTo>
                    <a:pt x="1207" y="1817"/>
                  </a:lnTo>
                  <a:lnTo>
                    <a:pt x="1208" y="1820"/>
                  </a:lnTo>
                  <a:lnTo>
                    <a:pt x="1210" y="1820"/>
                  </a:lnTo>
                  <a:lnTo>
                    <a:pt x="1210" y="1820"/>
                  </a:lnTo>
                  <a:lnTo>
                    <a:pt x="1211" y="1820"/>
                  </a:lnTo>
                  <a:lnTo>
                    <a:pt x="1210" y="1822"/>
                  </a:lnTo>
                  <a:lnTo>
                    <a:pt x="1207" y="1820"/>
                  </a:lnTo>
                  <a:lnTo>
                    <a:pt x="1205" y="1822"/>
                  </a:lnTo>
                  <a:lnTo>
                    <a:pt x="1202" y="1825"/>
                  </a:lnTo>
                  <a:lnTo>
                    <a:pt x="1203" y="1825"/>
                  </a:lnTo>
                  <a:lnTo>
                    <a:pt x="1205" y="1827"/>
                  </a:lnTo>
                  <a:lnTo>
                    <a:pt x="1207" y="1827"/>
                  </a:lnTo>
                  <a:lnTo>
                    <a:pt x="1207" y="1828"/>
                  </a:lnTo>
                  <a:lnTo>
                    <a:pt x="1210" y="1828"/>
                  </a:lnTo>
                  <a:lnTo>
                    <a:pt x="1211" y="1830"/>
                  </a:lnTo>
                  <a:lnTo>
                    <a:pt x="1208" y="1830"/>
                  </a:lnTo>
                  <a:lnTo>
                    <a:pt x="1208" y="1831"/>
                  </a:lnTo>
                  <a:lnTo>
                    <a:pt x="1208" y="1831"/>
                  </a:lnTo>
                  <a:lnTo>
                    <a:pt x="1210" y="1833"/>
                  </a:lnTo>
                  <a:lnTo>
                    <a:pt x="1211" y="1835"/>
                  </a:lnTo>
                  <a:lnTo>
                    <a:pt x="1211" y="1835"/>
                  </a:lnTo>
                  <a:lnTo>
                    <a:pt x="1215" y="1830"/>
                  </a:lnTo>
                  <a:lnTo>
                    <a:pt x="1215" y="1830"/>
                  </a:lnTo>
                  <a:lnTo>
                    <a:pt x="1215" y="1830"/>
                  </a:lnTo>
                  <a:lnTo>
                    <a:pt x="1215" y="1831"/>
                  </a:lnTo>
                  <a:lnTo>
                    <a:pt x="1216" y="1831"/>
                  </a:lnTo>
                  <a:lnTo>
                    <a:pt x="1216" y="1831"/>
                  </a:lnTo>
                  <a:lnTo>
                    <a:pt x="1215" y="1831"/>
                  </a:lnTo>
                  <a:lnTo>
                    <a:pt x="1215" y="1833"/>
                  </a:lnTo>
                  <a:lnTo>
                    <a:pt x="1213" y="1835"/>
                  </a:lnTo>
                  <a:lnTo>
                    <a:pt x="1213" y="1836"/>
                  </a:lnTo>
                  <a:lnTo>
                    <a:pt x="1213" y="1836"/>
                  </a:lnTo>
                  <a:lnTo>
                    <a:pt x="1208" y="1835"/>
                  </a:lnTo>
                  <a:lnTo>
                    <a:pt x="1208" y="1835"/>
                  </a:lnTo>
                  <a:lnTo>
                    <a:pt x="1208" y="1835"/>
                  </a:lnTo>
                  <a:lnTo>
                    <a:pt x="1207" y="1830"/>
                  </a:lnTo>
                  <a:lnTo>
                    <a:pt x="1207" y="1830"/>
                  </a:lnTo>
                  <a:lnTo>
                    <a:pt x="1203" y="1828"/>
                  </a:lnTo>
                  <a:lnTo>
                    <a:pt x="1202" y="1827"/>
                  </a:lnTo>
                  <a:lnTo>
                    <a:pt x="1202" y="1828"/>
                  </a:lnTo>
                  <a:lnTo>
                    <a:pt x="1200" y="1828"/>
                  </a:lnTo>
                  <a:lnTo>
                    <a:pt x="1202" y="1830"/>
                  </a:lnTo>
                  <a:lnTo>
                    <a:pt x="1202" y="1831"/>
                  </a:lnTo>
                  <a:lnTo>
                    <a:pt x="1202" y="1831"/>
                  </a:lnTo>
                  <a:lnTo>
                    <a:pt x="1200" y="1833"/>
                  </a:lnTo>
                  <a:lnTo>
                    <a:pt x="1197" y="1833"/>
                  </a:lnTo>
                  <a:lnTo>
                    <a:pt x="1197" y="1835"/>
                  </a:lnTo>
                  <a:lnTo>
                    <a:pt x="1199" y="1836"/>
                  </a:lnTo>
                  <a:lnTo>
                    <a:pt x="1200" y="1839"/>
                  </a:lnTo>
                  <a:lnTo>
                    <a:pt x="1202" y="1839"/>
                  </a:lnTo>
                  <a:lnTo>
                    <a:pt x="1203" y="1839"/>
                  </a:lnTo>
                  <a:lnTo>
                    <a:pt x="1203" y="1841"/>
                  </a:lnTo>
                  <a:lnTo>
                    <a:pt x="1205" y="1841"/>
                  </a:lnTo>
                  <a:lnTo>
                    <a:pt x="1207" y="1841"/>
                  </a:lnTo>
                  <a:lnTo>
                    <a:pt x="1208" y="1841"/>
                  </a:lnTo>
                  <a:lnTo>
                    <a:pt x="1210" y="1841"/>
                  </a:lnTo>
                  <a:lnTo>
                    <a:pt x="1211" y="1842"/>
                  </a:lnTo>
                  <a:lnTo>
                    <a:pt x="1211" y="1844"/>
                  </a:lnTo>
                  <a:lnTo>
                    <a:pt x="1211" y="1849"/>
                  </a:lnTo>
                  <a:lnTo>
                    <a:pt x="1210" y="1847"/>
                  </a:lnTo>
                  <a:lnTo>
                    <a:pt x="1208" y="1849"/>
                  </a:lnTo>
                  <a:lnTo>
                    <a:pt x="1208" y="1850"/>
                  </a:lnTo>
                  <a:lnTo>
                    <a:pt x="1211" y="1850"/>
                  </a:lnTo>
                  <a:lnTo>
                    <a:pt x="1211" y="1850"/>
                  </a:lnTo>
                  <a:lnTo>
                    <a:pt x="1213" y="1850"/>
                  </a:lnTo>
                  <a:lnTo>
                    <a:pt x="1213" y="1852"/>
                  </a:lnTo>
                  <a:lnTo>
                    <a:pt x="1215" y="1850"/>
                  </a:lnTo>
                  <a:lnTo>
                    <a:pt x="1215" y="1852"/>
                  </a:lnTo>
                  <a:lnTo>
                    <a:pt x="1216" y="1854"/>
                  </a:lnTo>
                  <a:lnTo>
                    <a:pt x="1216" y="1855"/>
                  </a:lnTo>
                  <a:lnTo>
                    <a:pt x="1219" y="1855"/>
                  </a:lnTo>
                  <a:lnTo>
                    <a:pt x="1221" y="1855"/>
                  </a:lnTo>
                  <a:lnTo>
                    <a:pt x="1224" y="1852"/>
                  </a:lnTo>
                  <a:lnTo>
                    <a:pt x="1229" y="1852"/>
                  </a:lnTo>
                  <a:lnTo>
                    <a:pt x="1229" y="1850"/>
                  </a:lnTo>
                  <a:lnTo>
                    <a:pt x="1227" y="1849"/>
                  </a:lnTo>
                  <a:lnTo>
                    <a:pt x="1227" y="1849"/>
                  </a:lnTo>
                  <a:lnTo>
                    <a:pt x="1226" y="1849"/>
                  </a:lnTo>
                  <a:lnTo>
                    <a:pt x="1223" y="1846"/>
                  </a:lnTo>
                  <a:lnTo>
                    <a:pt x="1221" y="1846"/>
                  </a:lnTo>
                  <a:lnTo>
                    <a:pt x="1221" y="1846"/>
                  </a:lnTo>
                  <a:lnTo>
                    <a:pt x="1221" y="1846"/>
                  </a:lnTo>
                  <a:lnTo>
                    <a:pt x="1223" y="1846"/>
                  </a:lnTo>
                  <a:lnTo>
                    <a:pt x="1227" y="1847"/>
                  </a:lnTo>
                  <a:lnTo>
                    <a:pt x="1229" y="1850"/>
                  </a:lnTo>
                  <a:lnTo>
                    <a:pt x="1231" y="1850"/>
                  </a:lnTo>
                  <a:lnTo>
                    <a:pt x="1231" y="1852"/>
                  </a:lnTo>
                  <a:lnTo>
                    <a:pt x="1231" y="1854"/>
                  </a:lnTo>
                  <a:lnTo>
                    <a:pt x="1229" y="1854"/>
                  </a:lnTo>
                  <a:lnTo>
                    <a:pt x="1229" y="1855"/>
                  </a:lnTo>
                  <a:lnTo>
                    <a:pt x="1229" y="1855"/>
                  </a:lnTo>
                  <a:lnTo>
                    <a:pt x="1231" y="1857"/>
                  </a:lnTo>
                  <a:lnTo>
                    <a:pt x="1231" y="1858"/>
                  </a:lnTo>
                  <a:lnTo>
                    <a:pt x="1231" y="1858"/>
                  </a:lnTo>
                  <a:lnTo>
                    <a:pt x="1229" y="1860"/>
                  </a:lnTo>
                  <a:lnTo>
                    <a:pt x="1229" y="1860"/>
                  </a:lnTo>
                  <a:lnTo>
                    <a:pt x="1229" y="1862"/>
                  </a:lnTo>
                  <a:lnTo>
                    <a:pt x="1227" y="1862"/>
                  </a:lnTo>
                  <a:lnTo>
                    <a:pt x="1227" y="1860"/>
                  </a:lnTo>
                  <a:lnTo>
                    <a:pt x="1227" y="1860"/>
                  </a:lnTo>
                  <a:lnTo>
                    <a:pt x="1229" y="1858"/>
                  </a:lnTo>
                  <a:lnTo>
                    <a:pt x="1229" y="1858"/>
                  </a:lnTo>
                  <a:lnTo>
                    <a:pt x="1229" y="1857"/>
                  </a:lnTo>
                  <a:lnTo>
                    <a:pt x="1227" y="1857"/>
                  </a:lnTo>
                  <a:lnTo>
                    <a:pt x="1227" y="1855"/>
                  </a:lnTo>
                  <a:lnTo>
                    <a:pt x="1227" y="1855"/>
                  </a:lnTo>
                  <a:lnTo>
                    <a:pt x="1227" y="1854"/>
                  </a:lnTo>
                  <a:lnTo>
                    <a:pt x="1226" y="1854"/>
                  </a:lnTo>
                  <a:lnTo>
                    <a:pt x="1226" y="1854"/>
                  </a:lnTo>
                  <a:lnTo>
                    <a:pt x="1224" y="1855"/>
                  </a:lnTo>
                  <a:lnTo>
                    <a:pt x="1223" y="1857"/>
                  </a:lnTo>
                  <a:lnTo>
                    <a:pt x="1221" y="1857"/>
                  </a:lnTo>
                  <a:lnTo>
                    <a:pt x="1219" y="1857"/>
                  </a:lnTo>
                  <a:lnTo>
                    <a:pt x="1218" y="1857"/>
                  </a:lnTo>
                  <a:lnTo>
                    <a:pt x="1216" y="1857"/>
                  </a:lnTo>
                  <a:lnTo>
                    <a:pt x="1215" y="1857"/>
                  </a:lnTo>
                  <a:lnTo>
                    <a:pt x="1215" y="1857"/>
                  </a:lnTo>
                  <a:lnTo>
                    <a:pt x="1215" y="1857"/>
                  </a:lnTo>
                  <a:lnTo>
                    <a:pt x="1215" y="1858"/>
                  </a:lnTo>
                  <a:lnTo>
                    <a:pt x="1215" y="1858"/>
                  </a:lnTo>
                  <a:lnTo>
                    <a:pt x="1213" y="1858"/>
                  </a:lnTo>
                  <a:lnTo>
                    <a:pt x="1210" y="1857"/>
                  </a:lnTo>
                  <a:lnTo>
                    <a:pt x="1208" y="1857"/>
                  </a:lnTo>
                  <a:lnTo>
                    <a:pt x="1208" y="1857"/>
                  </a:lnTo>
                  <a:lnTo>
                    <a:pt x="1207" y="1857"/>
                  </a:lnTo>
                  <a:lnTo>
                    <a:pt x="1207" y="1857"/>
                  </a:lnTo>
                  <a:lnTo>
                    <a:pt x="1207" y="1858"/>
                  </a:lnTo>
                  <a:lnTo>
                    <a:pt x="1208" y="1858"/>
                  </a:lnTo>
                  <a:lnTo>
                    <a:pt x="1208" y="1860"/>
                  </a:lnTo>
                  <a:lnTo>
                    <a:pt x="1208" y="1862"/>
                  </a:lnTo>
                  <a:lnTo>
                    <a:pt x="1210" y="1862"/>
                  </a:lnTo>
                  <a:lnTo>
                    <a:pt x="1210" y="1862"/>
                  </a:lnTo>
                  <a:lnTo>
                    <a:pt x="1211" y="1863"/>
                  </a:lnTo>
                  <a:lnTo>
                    <a:pt x="1210" y="1865"/>
                  </a:lnTo>
                  <a:lnTo>
                    <a:pt x="1210" y="1866"/>
                  </a:lnTo>
                  <a:lnTo>
                    <a:pt x="1211" y="1866"/>
                  </a:lnTo>
                  <a:lnTo>
                    <a:pt x="1215" y="1866"/>
                  </a:lnTo>
                  <a:lnTo>
                    <a:pt x="1216" y="1866"/>
                  </a:lnTo>
                  <a:lnTo>
                    <a:pt x="1219" y="1865"/>
                  </a:lnTo>
                  <a:lnTo>
                    <a:pt x="1221" y="1865"/>
                  </a:lnTo>
                  <a:lnTo>
                    <a:pt x="1221" y="1865"/>
                  </a:lnTo>
                  <a:lnTo>
                    <a:pt x="1221" y="1863"/>
                  </a:lnTo>
                  <a:lnTo>
                    <a:pt x="1223" y="1863"/>
                  </a:lnTo>
                  <a:lnTo>
                    <a:pt x="1223" y="1863"/>
                  </a:lnTo>
                  <a:lnTo>
                    <a:pt x="1221" y="1865"/>
                  </a:lnTo>
                  <a:lnTo>
                    <a:pt x="1221" y="1866"/>
                  </a:lnTo>
                  <a:lnTo>
                    <a:pt x="1219" y="1868"/>
                  </a:lnTo>
                  <a:lnTo>
                    <a:pt x="1215" y="1870"/>
                  </a:lnTo>
                  <a:lnTo>
                    <a:pt x="1218" y="1870"/>
                  </a:lnTo>
                  <a:lnTo>
                    <a:pt x="1218" y="1871"/>
                  </a:lnTo>
                  <a:lnTo>
                    <a:pt x="1219" y="1873"/>
                  </a:lnTo>
                  <a:lnTo>
                    <a:pt x="1223" y="1873"/>
                  </a:lnTo>
                  <a:lnTo>
                    <a:pt x="1223" y="1873"/>
                  </a:lnTo>
                  <a:lnTo>
                    <a:pt x="1223" y="1873"/>
                  </a:lnTo>
                  <a:lnTo>
                    <a:pt x="1224" y="1871"/>
                  </a:lnTo>
                  <a:lnTo>
                    <a:pt x="1223" y="1870"/>
                  </a:lnTo>
                  <a:lnTo>
                    <a:pt x="1224" y="1868"/>
                  </a:lnTo>
                  <a:lnTo>
                    <a:pt x="1226" y="1866"/>
                  </a:lnTo>
                  <a:lnTo>
                    <a:pt x="1227" y="1866"/>
                  </a:lnTo>
                  <a:lnTo>
                    <a:pt x="1226" y="1865"/>
                  </a:lnTo>
                  <a:lnTo>
                    <a:pt x="1227" y="1863"/>
                  </a:lnTo>
                  <a:lnTo>
                    <a:pt x="1229" y="1863"/>
                  </a:lnTo>
                  <a:lnTo>
                    <a:pt x="1231" y="1865"/>
                  </a:lnTo>
                  <a:lnTo>
                    <a:pt x="1231" y="1865"/>
                  </a:lnTo>
                  <a:lnTo>
                    <a:pt x="1231" y="1865"/>
                  </a:lnTo>
                  <a:lnTo>
                    <a:pt x="1232" y="1863"/>
                  </a:lnTo>
                  <a:lnTo>
                    <a:pt x="1234" y="1863"/>
                  </a:lnTo>
                  <a:lnTo>
                    <a:pt x="1239" y="1863"/>
                  </a:lnTo>
                  <a:lnTo>
                    <a:pt x="1240" y="1865"/>
                  </a:lnTo>
                  <a:lnTo>
                    <a:pt x="1243" y="1865"/>
                  </a:lnTo>
                  <a:lnTo>
                    <a:pt x="1242" y="1866"/>
                  </a:lnTo>
                  <a:lnTo>
                    <a:pt x="1242" y="1866"/>
                  </a:lnTo>
                  <a:lnTo>
                    <a:pt x="1239" y="1866"/>
                  </a:lnTo>
                  <a:lnTo>
                    <a:pt x="1237" y="1866"/>
                  </a:lnTo>
                  <a:lnTo>
                    <a:pt x="1235" y="1866"/>
                  </a:lnTo>
                  <a:lnTo>
                    <a:pt x="1231" y="1868"/>
                  </a:lnTo>
                  <a:lnTo>
                    <a:pt x="1229" y="1868"/>
                  </a:lnTo>
                  <a:lnTo>
                    <a:pt x="1229" y="1868"/>
                  </a:lnTo>
                  <a:lnTo>
                    <a:pt x="1227" y="1868"/>
                  </a:lnTo>
                  <a:lnTo>
                    <a:pt x="1227" y="1868"/>
                  </a:lnTo>
                  <a:lnTo>
                    <a:pt x="1226" y="1868"/>
                  </a:lnTo>
                  <a:lnTo>
                    <a:pt x="1226" y="1870"/>
                  </a:lnTo>
                  <a:lnTo>
                    <a:pt x="1224" y="1871"/>
                  </a:lnTo>
                  <a:lnTo>
                    <a:pt x="1224" y="1874"/>
                  </a:lnTo>
                  <a:lnTo>
                    <a:pt x="1224" y="1874"/>
                  </a:lnTo>
                  <a:lnTo>
                    <a:pt x="1223" y="1876"/>
                  </a:lnTo>
                  <a:lnTo>
                    <a:pt x="1224" y="1877"/>
                  </a:lnTo>
                  <a:lnTo>
                    <a:pt x="1227" y="1879"/>
                  </a:lnTo>
                  <a:lnTo>
                    <a:pt x="1229" y="1879"/>
                  </a:lnTo>
                  <a:lnTo>
                    <a:pt x="1229" y="1877"/>
                  </a:lnTo>
                  <a:lnTo>
                    <a:pt x="1231" y="1877"/>
                  </a:lnTo>
                  <a:lnTo>
                    <a:pt x="1231" y="1876"/>
                  </a:lnTo>
                  <a:lnTo>
                    <a:pt x="1232" y="1874"/>
                  </a:lnTo>
                  <a:lnTo>
                    <a:pt x="1235" y="1873"/>
                  </a:lnTo>
                  <a:lnTo>
                    <a:pt x="1239" y="1871"/>
                  </a:lnTo>
                  <a:lnTo>
                    <a:pt x="1245" y="1868"/>
                  </a:lnTo>
                  <a:lnTo>
                    <a:pt x="1246" y="1868"/>
                  </a:lnTo>
                  <a:lnTo>
                    <a:pt x="1248" y="1870"/>
                  </a:lnTo>
                  <a:lnTo>
                    <a:pt x="1246" y="1870"/>
                  </a:lnTo>
                  <a:lnTo>
                    <a:pt x="1246" y="1871"/>
                  </a:lnTo>
                  <a:lnTo>
                    <a:pt x="1245" y="1873"/>
                  </a:lnTo>
                  <a:lnTo>
                    <a:pt x="1245" y="1874"/>
                  </a:lnTo>
                  <a:lnTo>
                    <a:pt x="1240" y="1876"/>
                  </a:lnTo>
                  <a:lnTo>
                    <a:pt x="1239" y="1881"/>
                  </a:lnTo>
                  <a:lnTo>
                    <a:pt x="1239" y="1881"/>
                  </a:lnTo>
                  <a:lnTo>
                    <a:pt x="1239" y="1881"/>
                  </a:lnTo>
                  <a:lnTo>
                    <a:pt x="1239" y="1879"/>
                  </a:lnTo>
                  <a:lnTo>
                    <a:pt x="1239" y="1879"/>
                  </a:lnTo>
                  <a:lnTo>
                    <a:pt x="1239" y="1877"/>
                  </a:lnTo>
                  <a:lnTo>
                    <a:pt x="1237" y="1876"/>
                  </a:lnTo>
                  <a:lnTo>
                    <a:pt x="1235" y="1876"/>
                  </a:lnTo>
                  <a:lnTo>
                    <a:pt x="1234" y="1876"/>
                  </a:lnTo>
                  <a:lnTo>
                    <a:pt x="1232" y="1876"/>
                  </a:lnTo>
                  <a:lnTo>
                    <a:pt x="1231" y="1877"/>
                  </a:lnTo>
                  <a:lnTo>
                    <a:pt x="1232" y="1879"/>
                  </a:lnTo>
                  <a:lnTo>
                    <a:pt x="1232" y="1881"/>
                  </a:lnTo>
                  <a:lnTo>
                    <a:pt x="1234" y="1882"/>
                  </a:lnTo>
                  <a:lnTo>
                    <a:pt x="1235" y="1884"/>
                  </a:lnTo>
                  <a:lnTo>
                    <a:pt x="1239" y="1884"/>
                  </a:lnTo>
                  <a:lnTo>
                    <a:pt x="1240" y="1885"/>
                  </a:lnTo>
                  <a:lnTo>
                    <a:pt x="1243" y="1887"/>
                  </a:lnTo>
                  <a:lnTo>
                    <a:pt x="1245" y="1887"/>
                  </a:lnTo>
                  <a:lnTo>
                    <a:pt x="1248" y="1885"/>
                  </a:lnTo>
                  <a:lnTo>
                    <a:pt x="1250" y="1885"/>
                  </a:lnTo>
                  <a:lnTo>
                    <a:pt x="1250" y="1882"/>
                  </a:lnTo>
                  <a:lnTo>
                    <a:pt x="1250" y="1879"/>
                  </a:lnTo>
                  <a:lnTo>
                    <a:pt x="1250" y="1879"/>
                  </a:lnTo>
                  <a:lnTo>
                    <a:pt x="1250" y="1876"/>
                  </a:lnTo>
                  <a:lnTo>
                    <a:pt x="1251" y="1871"/>
                  </a:lnTo>
                  <a:lnTo>
                    <a:pt x="1251" y="1870"/>
                  </a:lnTo>
                  <a:lnTo>
                    <a:pt x="1251" y="1868"/>
                  </a:lnTo>
                  <a:lnTo>
                    <a:pt x="1253" y="1866"/>
                  </a:lnTo>
                  <a:lnTo>
                    <a:pt x="1254" y="1866"/>
                  </a:lnTo>
                  <a:lnTo>
                    <a:pt x="1258" y="1866"/>
                  </a:lnTo>
                  <a:lnTo>
                    <a:pt x="1264" y="1863"/>
                  </a:lnTo>
                  <a:lnTo>
                    <a:pt x="1266" y="1863"/>
                  </a:lnTo>
                  <a:lnTo>
                    <a:pt x="1267" y="1863"/>
                  </a:lnTo>
                  <a:lnTo>
                    <a:pt x="1267" y="1862"/>
                  </a:lnTo>
                  <a:lnTo>
                    <a:pt x="1269" y="1860"/>
                  </a:lnTo>
                  <a:lnTo>
                    <a:pt x="1272" y="1858"/>
                  </a:lnTo>
                  <a:lnTo>
                    <a:pt x="1274" y="1858"/>
                  </a:lnTo>
                  <a:lnTo>
                    <a:pt x="1275" y="1858"/>
                  </a:lnTo>
                  <a:lnTo>
                    <a:pt x="1282" y="1860"/>
                  </a:lnTo>
                  <a:lnTo>
                    <a:pt x="1283" y="1860"/>
                  </a:lnTo>
                  <a:lnTo>
                    <a:pt x="1282" y="1858"/>
                  </a:lnTo>
                  <a:lnTo>
                    <a:pt x="1278" y="1855"/>
                  </a:lnTo>
                  <a:lnTo>
                    <a:pt x="1277" y="1850"/>
                  </a:lnTo>
                  <a:lnTo>
                    <a:pt x="1275" y="1849"/>
                  </a:lnTo>
                  <a:lnTo>
                    <a:pt x="1275" y="1849"/>
                  </a:lnTo>
                  <a:lnTo>
                    <a:pt x="1274" y="1849"/>
                  </a:lnTo>
                  <a:lnTo>
                    <a:pt x="1270" y="1847"/>
                  </a:lnTo>
                  <a:lnTo>
                    <a:pt x="1270" y="1849"/>
                  </a:lnTo>
                  <a:lnTo>
                    <a:pt x="1269" y="1847"/>
                  </a:lnTo>
                  <a:lnTo>
                    <a:pt x="1270" y="1847"/>
                  </a:lnTo>
                  <a:lnTo>
                    <a:pt x="1272" y="1847"/>
                  </a:lnTo>
                  <a:lnTo>
                    <a:pt x="1275" y="1847"/>
                  </a:lnTo>
                  <a:lnTo>
                    <a:pt x="1275" y="1846"/>
                  </a:lnTo>
                  <a:lnTo>
                    <a:pt x="1275" y="1846"/>
                  </a:lnTo>
                  <a:lnTo>
                    <a:pt x="1274" y="1842"/>
                  </a:lnTo>
                  <a:lnTo>
                    <a:pt x="1274" y="1839"/>
                  </a:lnTo>
                  <a:lnTo>
                    <a:pt x="1272" y="1838"/>
                  </a:lnTo>
                  <a:lnTo>
                    <a:pt x="1272" y="1838"/>
                  </a:lnTo>
                  <a:lnTo>
                    <a:pt x="1270" y="1839"/>
                  </a:lnTo>
                  <a:lnTo>
                    <a:pt x="1270" y="1838"/>
                  </a:lnTo>
                  <a:lnTo>
                    <a:pt x="1272" y="1838"/>
                  </a:lnTo>
                  <a:lnTo>
                    <a:pt x="1274" y="1836"/>
                  </a:lnTo>
                  <a:lnTo>
                    <a:pt x="1274" y="1833"/>
                  </a:lnTo>
                  <a:lnTo>
                    <a:pt x="1274" y="1831"/>
                  </a:lnTo>
                  <a:lnTo>
                    <a:pt x="1275" y="1830"/>
                  </a:lnTo>
                  <a:lnTo>
                    <a:pt x="1275" y="1828"/>
                  </a:lnTo>
                  <a:lnTo>
                    <a:pt x="1278" y="1825"/>
                  </a:lnTo>
                  <a:lnTo>
                    <a:pt x="1280" y="1825"/>
                  </a:lnTo>
                  <a:lnTo>
                    <a:pt x="1282" y="1825"/>
                  </a:lnTo>
                  <a:lnTo>
                    <a:pt x="1283" y="1823"/>
                  </a:lnTo>
                  <a:lnTo>
                    <a:pt x="1282" y="1822"/>
                  </a:lnTo>
                  <a:lnTo>
                    <a:pt x="1282" y="1822"/>
                  </a:lnTo>
                  <a:lnTo>
                    <a:pt x="1280" y="1822"/>
                  </a:lnTo>
                  <a:lnTo>
                    <a:pt x="1278" y="1820"/>
                  </a:lnTo>
                  <a:lnTo>
                    <a:pt x="1275" y="1822"/>
                  </a:lnTo>
                  <a:lnTo>
                    <a:pt x="1277" y="1820"/>
                  </a:lnTo>
                  <a:lnTo>
                    <a:pt x="1280" y="1820"/>
                  </a:lnTo>
                  <a:lnTo>
                    <a:pt x="1280" y="1819"/>
                  </a:lnTo>
                  <a:lnTo>
                    <a:pt x="1280" y="1817"/>
                  </a:lnTo>
                  <a:lnTo>
                    <a:pt x="1280" y="1817"/>
                  </a:lnTo>
                  <a:lnTo>
                    <a:pt x="1280" y="1819"/>
                  </a:lnTo>
                  <a:lnTo>
                    <a:pt x="1282" y="1820"/>
                  </a:lnTo>
                  <a:lnTo>
                    <a:pt x="1283" y="1822"/>
                  </a:lnTo>
                  <a:lnTo>
                    <a:pt x="1285" y="1823"/>
                  </a:lnTo>
                  <a:lnTo>
                    <a:pt x="1286" y="1822"/>
                  </a:lnTo>
                  <a:lnTo>
                    <a:pt x="1289" y="1820"/>
                  </a:lnTo>
                  <a:lnTo>
                    <a:pt x="1289" y="1820"/>
                  </a:lnTo>
                  <a:lnTo>
                    <a:pt x="1291" y="1819"/>
                  </a:lnTo>
                  <a:lnTo>
                    <a:pt x="1293" y="1811"/>
                  </a:lnTo>
                  <a:lnTo>
                    <a:pt x="1293" y="1809"/>
                  </a:lnTo>
                  <a:lnTo>
                    <a:pt x="1293" y="1809"/>
                  </a:lnTo>
                  <a:lnTo>
                    <a:pt x="1294" y="1804"/>
                  </a:lnTo>
                  <a:lnTo>
                    <a:pt x="1297" y="1801"/>
                  </a:lnTo>
                  <a:lnTo>
                    <a:pt x="1299" y="1800"/>
                  </a:lnTo>
                  <a:lnTo>
                    <a:pt x="1301" y="1798"/>
                  </a:lnTo>
                  <a:lnTo>
                    <a:pt x="1304" y="1796"/>
                  </a:lnTo>
                  <a:lnTo>
                    <a:pt x="1305" y="1795"/>
                  </a:lnTo>
                  <a:lnTo>
                    <a:pt x="1309" y="1793"/>
                  </a:lnTo>
                  <a:lnTo>
                    <a:pt x="1313" y="1790"/>
                  </a:lnTo>
                  <a:lnTo>
                    <a:pt x="1315" y="1788"/>
                  </a:lnTo>
                  <a:lnTo>
                    <a:pt x="1315" y="1788"/>
                  </a:lnTo>
                  <a:lnTo>
                    <a:pt x="1317" y="1787"/>
                  </a:lnTo>
                  <a:lnTo>
                    <a:pt x="1315" y="1785"/>
                  </a:lnTo>
                  <a:lnTo>
                    <a:pt x="1315" y="1785"/>
                  </a:lnTo>
                  <a:lnTo>
                    <a:pt x="1312" y="1785"/>
                  </a:lnTo>
                  <a:lnTo>
                    <a:pt x="1312" y="1785"/>
                  </a:lnTo>
                  <a:lnTo>
                    <a:pt x="1310" y="1785"/>
                  </a:lnTo>
                  <a:lnTo>
                    <a:pt x="1313" y="1785"/>
                  </a:lnTo>
                  <a:lnTo>
                    <a:pt x="1315" y="1784"/>
                  </a:lnTo>
                  <a:lnTo>
                    <a:pt x="1317" y="1782"/>
                  </a:lnTo>
                  <a:lnTo>
                    <a:pt x="1317" y="1780"/>
                  </a:lnTo>
                  <a:lnTo>
                    <a:pt x="1317" y="1777"/>
                  </a:lnTo>
                  <a:lnTo>
                    <a:pt x="1317" y="1776"/>
                  </a:lnTo>
                  <a:lnTo>
                    <a:pt x="1315" y="1774"/>
                  </a:lnTo>
                  <a:lnTo>
                    <a:pt x="1313" y="1774"/>
                  </a:lnTo>
                  <a:lnTo>
                    <a:pt x="1305" y="1773"/>
                  </a:lnTo>
                  <a:lnTo>
                    <a:pt x="1304" y="1773"/>
                  </a:lnTo>
                  <a:lnTo>
                    <a:pt x="1296" y="1765"/>
                  </a:lnTo>
                  <a:lnTo>
                    <a:pt x="1294" y="1763"/>
                  </a:lnTo>
                  <a:lnTo>
                    <a:pt x="1294" y="1761"/>
                  </a:lnTo>
                  <a:lnTo>
                    <a:pt x="1293" y="1760"/>
                  </a:lnTo>
                  <a:lnTo>
                    <a:pt x="1293" y="1758"/>
                  </a:lnTo>
                  <a:lnTo>
                    <a:pt x="1293" y="1757"/>
                  </a:lnTo>
                  <a:lnTo>
                    <a:pt x="1294" y="1755"/>
                  </a:lnTo>
                  <a:lnTo>
                    <a:pt x="1296" y="1752"/>
                  </a:lnTo>
                  <a:lnTo>
                    <a:pt x="1297" y="1749"/>
                  </a:lnTo>
                  <a:lnTo>
                    <a:pt x="1302" y="1744"/>
                  </a:lnTo>
                  <a:lnTo>
                    <a:pt x="1302" y="1744"/>
                  </a:lnTo>
                  <a:lnTo>
                    <a:pt x="1305" y="1744"/>
                  </a:lnTo>
                  <a:lnTo>
                    <a:pt x="1307" y="1742"/>
                  </a:lnTo>
                  <a:lnTo>
                    <a:pt x="1307" y="1742"/>
                  </a:lnTo>
                  <a:lnTo>
                    <a:pt x="1309" y="1741"/>
                  </a:lnTo>
                  <a:lnTo>
                    <a:pt x="1312" y="1739"/>
                  </a:lnTo>
                  <a:lnTo>
                    <a:pt x="1317" y="1741"/>
                  </a:lnTo>
                  <a:lnTo>
                    <a:pt x="1318" y="1741"/>
                  </a:lnTo>
                  <a:lnTo>
                    <a:pt x="1318" y="1739"/>
                  </a:lnTo>
                  <a:lnTo>
                    <a:pt x="1318" y="1739"/>
                  </a:lnTo>
                  <a:lnTo>
                    <a:pt x="1318" y="1738"/>
                  </a:lnTo>
                  <a:lnTo>
                    <a:pt x="1318" y="1734"/>
                  </a:lnTo>
                  <a:lnTo>
                    <a:pt x="1321" y="1733"/>
                  </a:lnTo>
                  <a:lnTo>
                    <a:pt x="1323" y="1730"/>
                  </a:lnTo>
                  <a:lnTo>
                    <a:pt x="1323" y="1730"/>
                  </a:lnTo>
                  <a:lnTo>
                    <a:pt x="1323" y="1726"/>
                  </a:lnTo>
                  <a:lnTo>
                    <a:pt x="1323" y="1725"/>
                  </a:lnTo>
                  <a:lnTo>
                    <a:pt x="1323" y="1722"/>
                  </a:lnTo>
                  <a:lnTo>
                    <a:pt x="1323" y="1718"/>
                  </a:lnTo>
                  <a:lnTo>
                    <a:pt x="1323" y="1718"/>
                  </a:lnTo>
                  <a:lnTo>
                    <a:pt x="1324" y="1717"/>
                  </a:lnTo>
                  <a:lnTo>
                    <a:pt x="1326" y="1714"/>
                  </a:lnTo>
                  <a:lnTo>
                    <a:pt x="1329" y="1712"/>
                  </a:lnTo>
                  <a:lnTo>
                    <a:pt x="1331" y="1711"/>
                  </a:lnTo>
                  <a:lnTo>
                    <a:pt x="1334" y="1711"/>
                  </a:lnTo>
                  <a:lnTo>
                    <a:pt x="1334" y="1709"/>
                  </a:lnTo>
                  <a:lnTo>
                    <a:pt x="1336" y="1709"/>
                  </a:lnTo>
                  <a:lnTo>
                    <a:pt x="1334" y="1709"/>
                  </a:lnTo>
                  <a:lnTo>
                    <a:pt x="1334" y="1709"/>
                  </a:lnTo>
                  <a:lnTo>
                    <a:pt x="1331" y="1707"/>
                  </a:lnTo>
                  <a:lnTo>
                    <a:pt x="1326" y="1706"/>
                  </a:lnTo>
                  <a:lnTo>
                    <a:pt x="1328" y="1704"/>
                  </a:lnTo>
                  <a:lnTo>
                    <a:pt x="1329" y="1704"/>
                  </a:lnTo>
                  <a:lnTo>
                    <a:pt x="1331" y="1703"/>
                  </a:lnTo>
                  <a:lnTo>
                    <a:pt x="1332" y="1701"/>
                  </a:lnTo>
                  <a:lnTo>
                    <a:pt x="1336" y="1703"/>
                  </a:lnTo>
                  <a:lnTo>
                    <a:pt x="1336" y="1704"/>
                  </a:lnTo>
                  <a:lnTo>
                    <a:pt x="1337" y="1706"/>
                  </a:lnTo>
                  <a:lnTo>
                    <a:pt x="1337" y="1707"/>
                  </a:lnTo>
                  <a:lnTo>
                    <a:pt x="1339" y="1707"/>
                  </a:lnTo>
                  <a:lnTo>
                    <a:pt x="1344" y="1706"/>
                  </a:lnTo>
                  <a:lnTo>
                    <a:pt x="1344" y="1706"/>
                  </a:lnTo>
                  <a:lnTo>
                    <a:pt x="1344" y="1704"/>
                  </a:lnTo>
                  <a:lnTo>
                    <a:pt x="1345" y="1703"/>
                  </a:lnTo>
                  <a:lnTo>
                    <a:pt x="1345" y="1699"/>
                  </a:lnTo>
                  <a:lnTo>
                    <a:pt x="1344" y="1698"/>
                  </a:lnTo>
                  <a:lnTo>
                    <a:pt x="1344" y="1696"/>
                  </a:lnTo>
                  <a:lnTo>
                    <a:pt x="1344" y="1696"/>
                  </a:lnTo>
                  <a:lnTo>
                    <a:pt x="1342" y="1696"/>
                  </a:lnTo>
                  <a:lnTo>
                    <a:pt x="1340" y="1696"/>
                  </a:lnTo>
                  <a:lnTo>
                    <a:pt x="1339" y="1696"/>
                  </a:lnTo>
                  <a:lnTo>
                    <a:pt x="1337" y="1698"/>
                  </a:lnTo>
                  <a:lnTo>
                    <a:pt x="1336" y="1698"/>
                  </a:lnTo>
                  <a:lnTo>
                    <a:pt x="1339" y="1698"/>
                  </a:lnTo>
                  <a:lnTo>
                    <a:pt x="1339" y="1699"/>
                  </a:lnTo>
                  <a:lnTo>
                    <a:pt x="1339" y="1699"/>
                  </a:lnTo>
                  <a:lnTo>
                    <a:pt x="1336" y="1701"/>
                  </a:lnTo>
                  <a:lnTo>
                    <a:pt x="1334" y="1701"/>
                  </a:lnTo>
                  <a:lnTo>
                    <a:pt x="1332" y="1701"/>
                  </a:lnTo>
                  <a:lnTo>
                    <a:pt x="1332" y="1699"/>
                  </a:lnTo>
                  <a:lnTo>
                    <a:pt x="1332" y="1698"/>
                  </a:lnTo>
                  <a:lnTo>
                    <a:pt x="1332" y="1698"/>
                  </a:lnTo>
                  <a:lnTo>
                    <a:pt x="1332" y="1698"/>
                  </a:lnTo>
                  <a:lnTo>
                    <a:pt x="1331" y="1698"/>
                  </a:lnTo>
                  <a:lnTo>
                    <a:pt x="1331" y="1698"/>
                  </a:lnTo>
                  <a:lnTo>
                    <a:pt x="1328" y="1696"/>
                  </a:lnTo>
                  <a:lnTo>
                    <a:pt x="1326" y="1695"/>
                  </a:lnTo>
                  <a:lnTo>
                    <a:pt x="1326" y="1693"/>
                  </a:lnTo>
                  <a:lnTo>
                    <a:pt x="1326" y="1690"/>
                  </a:lnTo>
                  <a:lnTo>
                    <a:pt x="1326" y="1687"/>
                  </a:lnTo>
                  <a:lnTo>
                    <a:pt x="1324" y="1682"/>
                  </a:lnTo>
                  <a:lnTo>
                    <a:pt x="1324" y="1680"/>
                  </a:lnTo>
                  <a:lnTo>
                    <a:pt x="1324" y="1677"/>
                  </a:lnTo>
                  <a:lnTo>
                    <a:pt x="1324" y="1677"/>
                  </a:lnTo>
                  <a:lnTo>
                    <a:pt x="1326" y="1676"/>
                  </a:lnTo>
                  <a:lnTo>
                    <a:pt x="1328" y="1674"/>
                  </a:lnTo>
                  <a:lnTo>
                    <a:pt x="1328" y="1674"/>
                  </a:lnTo>
                  <a:lnTo>
                    <a:pt x="1329" y="1676"/>
                  </a:lnTo>
                  <a:lnTo>
                    <a:pt x="1329" y="1676"/>
                  </a:lnTo>
                  <a:lnTo>
                    <a:pt x="1328" y="1676"/>
                  </a:lnTo>
                  <a:lnTo>
                    <a:pt x="1331" y="1677"/>
                  </a:lnTo>
                  <a:lnTo>
                    <a:pt x="1334" y="1677"/>
                  </a:lnTo>
                  <a:lnTo>
                    <a:pt x="1337" y="1679"/>
                  </a:lnTo>
                  <a:lnTo>
                    <a:pt x="1342" y="1680"/>
                  </a:lnTo>
                  <a:lnTo>
                    <a:pt x="1344" y="1680"/>
                  </a:lnTo>
                  <a:lnTo>
                    <a:pt x="1350" y="1680"/>
                  </a:lnTo>
                  <a:lnTo>
                    <a:pt x="1353" y="1680"/>
                  </a:lnTo>
                  <a:lnTo>
                    <a:pt x="1355" y="1679"/>
                  </a:lnTo>
                  <a:lnTo>
                    <a:pt x="1360" y="1677"/>
                  </a:lnTo>
                  <a:lnTo>
                    <a:pt x="1361" y="1676"/>
                  </a:lnTo>
                  <a:lnTo>
                    <a:pt x="1363" y="1674"/>
                  </a:lnTo>
                  <a:lnTo>
                    <a:pt x="1360" y="1671"/>
                  </a:lnTo>
                  <a:lnTo>
                    <a:pt x="1360" y="1669"/>
                  </a:lnTo>
                  <a:lnTo>
                    <a:pt x="1360" y="1666"/>
                  </a:lnTo>
                  <a:lnTo>
                    <a:pt x="1361" y="1663"/>
                  </a:lnTo>
                  <a:lnTo>
                    <a:pt x="1361" y="1661"/>
                  </a:lnTo>
                  <a:lnTo>
                    <a:pt x="1361" y="1661"/>
                  </a:lnTo>
                  <a:lnTo>
                    <a:pt x="1363" y="1661"/>
                  </a:lnTo>
                  <a:lnTo>
                    <a:pt x="1364" y="1656"/>
                  </a:lnTo>
                  <a:lnTo>
                    <a:pt x="1364" y="1655"/>
                  </a:lnTo>
                  <a:lnTo>
                    <a:pt x="1363" y="1655"/>
                  </a:lnTo>
                  <a:lnTo>
                    <a:pt x="1363" y="1655"/>
                  </a:lnTo>
                  <a:lnTo>
                    <a:pt x="1364" y="1655"/>
                  </a:lnTo>
                  <a:lnTo>
                    <a:pt x="1364" y="1653"/>
                  </a:lnTo>
                  <a:lnTo>
                    <a:pt x="1363" y="1653"/>
                  </a:lnTo>
                  <a:lnTo>
                    <a:pt x="1361" y="1652"/>
                  </a:lnTo>
                  <a:lnTo>
                    <a:pt x="1361" y="1650"/>
                  </a:lnTo>
                  <a:lnTo>
                    <a:pt x="1361" y="1649"/>
                  </a:lnTo>
                  <a:lnTo>
                    <a:pt x="1361" y="1647"/>
                  </a:lnTo>
                  <a:lnTo>
                    <a:pt x="1361" y="1645"/>
                  </a:lnTo>
                  <a:lnTo>
                    <a:pt x="1363" y="1645"/>
                  </a:lnTo>
                  <a:lnTo>
                    <a:pt x="1364" y="1647"/>
                  </a:lnTo>
                  <a:lnTo>
                    <a:pt x="1367" y="1649"/>
                  </a:lnTo>
                  <a:lnTo>
                    <a:pt x="1371" y="1649"/>
                  </a:lnTo>
                  <a:lnTo>
                    <a:pt x="1374" y="1649"/>
                  </a:lnTo>
                  <a:lnTo>
                    <a:pt x="1377" y="1649"/>
                  </a:lnTo>
                  <a:lnTo>
                    <a:pt x="1379" y="1649"/>
                  </a:lnTo>
                  <a:lnTo>
                    <a:pt x="1393" y="1647"/>
                  </a:lnTo>
                  <a:lnTo>
                    <a:pt x="1395" y="1645"/>
                  </a:lnTo>
                  <a:lnTo>
                    <a:pt x="1404" y="1644"/>
                  </a:lnTo>
                  <a:lnTo>
                    <a:pt x="1414" y="1641"/>
                  </a:lnTo>
                  <a:lnTo>
                    <a:pt x="1422" y="1636"/>
                  </a:lnTo>
                  <a:lnTo>
                    <a:pt x="1423" y="1636"/>
                  </a:lnTo>
                  <a:lnTo>
                    <a:pt x="1423" y="1633"/>
                  </a:lnTo>
                  <a:lnTo>
                    <a:pt x="1425" y="1629"/>
                  </a:lnTo>
                  <a:lnTo>
                    <a:pt x="1428" y="1626"/>
                  </a:lnTo>
                  <a:lnTo>
                    <a:pt x="1433" y="1618"/>
                  </a:lnTo>
                  <a:lnTo>
                    <a:pt x="1434" y="1617"/>
                  </a:lnTo>
                  <a:lnTo>
                    <a:pt x="1434" y="1615"/>
                  </a:lnTo>
                  <a:lnTo>
                    <a:pt x="1433" y="1610"/>
                  </a:lnTo>
                  <a:lnTo>
                    <a:pt x="1433" y="1610"/>
                  </a:lnTo>
                  <a:lnTo>
                    <a:pt x="1433" y="1610"/>
                  </a:lnTo>
                  <a:lnTo>
                    <a:pt x="1430" y="1610"/>
                  </a:lnTo>
                  <a:lnTo>
                    <a:pt x="1428" y="1609"/>
                  </a:lnTo>
                  <a:lnTo>
                    <a:pt x="1426" y="1607"/>
                  </a:lnTo>
                  <a:lnTo>
                    <a:pt x="1425" y="1606"/>
                  </a:lnTo>
                  <a:lnTo>
                    <a:pt x="1425" y="1602"/>
                  </a:lnTo>
                  <a:lnTo>
                    <a:pt x="1425" y="1601"/>
                  </a:lnTo>
                  <a:lnTo>
                    <a:pt x="1428" y="1598"/>
                  </a:lnTo>
                  <a:lnTo>
                    <a:pt x="1428" y="1596"/>
                  </a:lnTo>
                  <a:lnTo>
                    <a:pt x="1425" y="1593"/>
                  </a:lnTo>
                  <a:lnTo>
                    <a:pt x="1423" y="1590"/>
                  </a:lnTo>
                  <a:lnTo>
                    <a:pt x="1420" y="1588"/>
                  </a:lnTo>
                  <a:lnTo>
                    <a:pt x="1414" y="1585"/>
                  </a:lnTo>
                  <a:lnTo>
                    <a:pt x="1410" y="1583"/>
                  </a:lnTo>
                  <a:lnTo>
                    <a:pt x="1410" y="1582"/>
                  </a:lnTo>
                  <a:lnTo>
                    <a:pt x="1410" y="1580"/>
                  </a:lnTo>
                  <a:lnTo>
                    <a:pt x="1410" y="1580"/>
                  </a:lnTo>
                  <a:lnTo>
                    <a:pt x="1410" y="1579"/>
                  </a:lnTo>
                  <a:lnTo>
                    <a:pt x="1412" y="1579"/>
                  </a:lnTo>
                  <a:lnTo>
                    <a:pt x="1412" y="1577"/>
                  </a:lnTo>
                  <a:lnTo>
                    <a:pt x="1410" y="1575"/>
                  </a:lnTo>
                  <a:lnTo>
                    <a:pt x="1410" y="1574"/>
                  </a:lnTo>
                  <a:lnTo>
                    <a:pt x="1410" y="1572"/>
                  </a:lnTo>
                  <a:lnTo>
                    <a:pt x="1409" y="1571"/>
                  </a:lnTo>
                  <a:lnTo>
                    <a:pt x="1410" y="1566"/>
                  </a:lnTo>
                  <a:lnTo>
                    <a:pt x="1410" y="1563"/>
                  </a:lnTo>
                  <a:lnTo>
                    <a:pt x="1412" y="1563"/>
                  </a:lnTo>
                  <a:lnTo>
                    <a:pt x="1412" y="1563"/>
                  </a:lnTo>
                  <a:lnTo>
                    <a:pt x="1414" y="1563"/>
                  </a:lnTo>
                  <a:lnTo>
                    <a:pt x="1414" y="1561"/>
                  </a:lnTo>
                  <a:lnTo>
                    <a:pt x="1414" y="1561"/>
                  </a:lnTo>
                  <a:lnTo>
                    <a:pt x="1414" y="1555"/>
                  </a:lnTo>
                  <a:lnTo>
                    <a:pt x="1414" y="1555"/>
                  </a:lnTo>
                  <a:lnTo>
                    <a:pt x="1415" y="1555"/>
                  </a:lnTo>
                  <a:lnTo>
                    <a:pt x="1415" y="1558"/>
                  </a:lnTo>
                  <a:lnTo>
                    <a:pt x="1415" y="1560"/>
                  </a:lnTo>
                  <a:lnTo>
                    <a:pt x="1415" y="1561"/>
                  </a:lnTo>
                  <a:lnTo>
                    <a:pt x="1415" y="1563"/>
                  </a:lnTo>
                  <a:lnTo>
                    <a:pt x="1414" y="1563"/>
                  </a:lnTo>
                  <a:lnTo>
                    <a:pt x="1414" y="1563"/>
                  </a:lnTo>
                  <a:lnTo>
                    <a:pt x="1412" y="1564"/>
                  </a:lnTo>
                  <a:lnTo>
                    <a:pt x="1412" y="1566"/>
                  </a:lnTo>
                  <a:lnTo>
                    <a:pt x="1412" y="1569"/>
                  </a:lnTo>
                  <a:lnTo>
                    <a:pt x="1410" y="1572"/>
                  </a:lnTo>
                  <a:lnTo>
                    <a:pt x="1412" y="1574"/>
                  </a:lnTo>
                  <a:lnTo>
                    <a:pt x="1414" y="1577"/>
                  </a:lnTo>
                  <a:lnTo>
                    <a:pt x="1417" y="1580"/>
                  </a:lnTo>
                  <a:lnTo>
                    <a:pt x="1418" y="1582"/>
                  </a:lnTo>
                  <a:lnTo>
                    <a:pt x="1418" y="1582"/>
                  </a:lnTo>
                  <a:lnTo>
                    <a:pt x="1418" y="1583"/>
                  </a:lnTo>
                  <a:lnTo>
                    <a:pt x="1423" y="1582"/>
                  </a:lnTo>
                  <a:lnTo>
                    <a:pt x="1428" y="1582"/>
                  </a:lnTo>
                  <a:lnTo>
                    <a:pt x="1431" y="1585"/>
                  </a:lnTo>
                  <a:lnTo>
                    <a:pt x="1436" y="1587"/>
                  </a:lnTo>
                  <a:lnTo>
                    <a:pt x="1438" y="1588"/>
                  </a:lnTo>
                  <a:lnTo>
                    <a:pt x="1439" y="1588"/>
                  </a:lnTo>
                  <a:lnTo>
                    <a:pt x="1439" y="1588"/>
                  </a:lnTo>
                  <a:lnTo>
                    <a:pt x="1441" y="1588"/>
                  </a:lnTo>
                  <a:lnTo>
                    <a:pt x="1444" y="1588"/>
                  </a:lnTo>
                  <a:lnTo>
                    <a:pt x="1447" y="1587"/>
                  </a:lnTo>
                  <a:lnTo>
                    <a:pt x="1450" y="1587"/>
                  </a:lnTo>
                  <a:lnTo>
                    <a:pt x="1452" y="1588"/>
                  </a:lnTo>
                  <a:lnTo>
                    <a:pt x="1453" y="1588"/>
                  </a:lnTo>
                  <a:lnTo>
                    <a:pt x="1457" y="1590"/>
                  </a:lnTo>
                  <a:lnTo>
                    <a:pt x="1463" y="1587"/>
                  </a:lnTo>
                  <a:lnTo>
                    <a:pt x="1465" y="1585"/>
                  </a:lnTo>
                  <a:lnTo>
                    <a:pt x="1466" y="1585"/>
                  </a:lnTo>
                  <a:lnTo>
                    <a:pt x="1468" y="1583"/>
                  </a:lnTo>
                  <a:lnTo>
                    <a:pt x="1471" y="1582"/>
                  </a:lnTo>
                  <a:lnTo>
                    <a:pt x="1471" y="1579"/>
                  </a:lnTo>
                  <a:lnTo>
                    <a:pt x="1474" y="1575"/>
                  </a:lnTo>
                  <a:lnTo>
                    <a:pt x="1474" y="1574"/>
                  </a:lnTo>
                  <a:lnTo>
                    <a:pt x="1476" y="1572"/>
                  </a:lnTo>
                  <a:lnTo>
                    <a:pt x="1476" y="1572"/>
                  </a:lnTo>
                  <a:lnTo>
                    <a:pt x="1482" y="1567"/>
                  </a:lnTo>
                  <a:lnTo>
                    <a:pt x="1484" y="1566"/>
                  </a:lnTo>
                  <a:lnTo>
                    <a:pt x="1485" y="1563"/>
                  </a:lnTo>
                  <a:lnTo>
                    <a:pt x="1487" y="1560"/>
                  </a:lnTo>
                  <a:lnTo>
                    <a:pt x="1490" y="1553"/>
                  </a:lnTo>
                  <a:lnTo>
                    <a:pt x="1490" y="1552"/>
                  </a:lnTo>
                  <a:lnTo>
                    <a:pt x="1492" y="1550"/>
                  </a:lnTo>
                  <a:lnTo>
                    <a:pt x="1492" y="1550"/>
                  </a:lnTo>
                  <a:lnTo>
                    <a:pt x="1492" y="1548"/>
                  </a:lnTo>
                  <a:lnTo>
                    <a:pt x="1492" y="1547"/>
                  </a:lnTo>
                  <a:lnTo>
                    <a:pt x="1492" y="1545"/>
                  </a:lnTo>
                  <a:lnTo>
                    <a:pt x="1492" y="1544"/>
                  </a:lnTo>
                  <a:lnTo>
                    <a:pt x="1493" y="1542"/>
                  </a:lnTo>
                  <a:lnTo>
                    <a:pt x="1493" y="1540"/>
                  </a:lnTo>
                  <a:lnTo>
                    <a:pt x="1495" y="1539"/>
                  </a:lnTo>
                  <a:lnTo>
                    <a:pt x="1495" y="1537"/>
                  </a:lnTo>
                  <a:lnTo>
                    <a:pt x="1498" y="1537"/>
                  </a:lnTo>
                  <a:lnTo>
                    <a:pt x="1500" y="1534"/>
                  </a:lnTo>
                  <a:lnTo>
                    <a:pt x="1501" y="1534"/>
                  </a:lnTo>
                  <a:lnTo>
                    <a:pt x="1501" y="1533"/>
                  </a:lnTo>
                  <a:lnTo>
                    <a:pt x="1501" y="1533"/>
                  </a:lnTo>
                  <a:lnTo>
                    <a:pt x="1501" y="1531"/>
                  </a:lnTo>
                  <a:lnTo>
                    <a:pt x="1503" y="1529"/>
                  </a:lnTo>
                  <a:lnTo>
                    <a:pt x="1503" y="1529"/>
                  </a:lnTo>
                  <a:lnTo>
                    <a:pt x="1503" y="1529"/>
                  </a:lnTo>
                  <a:lnTo>
                    <a:pt x="1503" y="1528"/>
                  </a:lnTo>
                  <a:lnTo>
                    <a:pt x="1503" y="1526"/>
                  </a:lnTo>
                  <a:lnTo>
                    <a:pt x="1504" y="1525"/>
                  </a:lnTo>
                  <a:lnTo>
                    <a:pt x="1504" y="1525"/>
                  </a:lnTo>
                  <a:lnTo>
                    <a:pt x="1503" y="1523"/>
                  </a:lnTo>
                  <a:lnTo>
                    <a:pt x="1503" y="1521"/>
                  </a:lnTo>
                  <a:lnTo>
                    <a:pt x="1503" y="1520"/>
                  </a:lnTo>
                  <a:lnTo>
                    <a:pt x="1503" y="1520"/>
                  </a:lnTo>
                  <a:lnTo>
                    <a:pt x="1504" y="1521"/>
                  </a:lnTo>
                  <a:lnTo>
                    <a:pt x="1504" y="1523"/>
                  </a:lnTo>
                  <a:lnTo>
                    <a:pt x="1506" y="1523"/>
                  </a:lnTo>
                  <a:lnTo>
                    <a:pt x="1506" y="1525"/>
                  </a:lnTo>
                  <a:lnTo>
                    <a:pt x="1508" y="1525"/>
                  </a:lnTo>
                  <a:lnTo>
                    <a:pt x="1511" y="1523"/>
                  </a:lnTo>
                  <a:lnTo>
                    <a:pt x="1512" y="1523"/>
                  </a:lnTo>
                  <a:lnTo>
                    <a:pt x="1512" y="1523"/>
                  </a:lnTo>
                  <a:lnTo>
                    <a:pt x="1512" y="1526"/>
                  </a:lnTo>
                  <a:lnTo>
                    <a:pt x="1512" y="1526"/>
                  </a:lnTo>
                  <a:lnTo>
                    <a:pt x="1511" y="1525"/>
                  </a:lnTo>
                  <a:lnTo>
                    <a:pt x="1511" y="1525"/>
                  </a:lnTo>
                  <a:lnTo>
                    <a:pt x="1511" y="1529"/>
                  </a:lnTo>
                  <a:lnTo>
                    <a:pt x="1509" y="1531"/>
                  </a:lnTo>
                  <a:lnTo>
                    <a:pt x="1508" y="1533"/>
                  </a:lnTo>
                  <a:lnTo>
                    <a:pt x="1508" y="1534"/>
                  </a:lnTo>
                  <a:lnTo>
                    <a:pt x="1508" y="1534"/>
                  </a:lnTo>
                  <a:lnTo>
                    <a:pt x="1508" y="1534"/>
                  </a:lnTo>
                  <a:lnTo>
                    <a:pt x="1506" y="1534"/>
                  </a:lnTo>
                  <a:lnTo>
                    <a:pt x="1504" y="1536"/>
                  </a:lnTo>
                  <a:lnTo>
                    <a:pt x="1504" y="1537"/>
                  </a:lnTo>
                  <a:lnTo>
                    <a:pt x="1504" y="1537"/>
                  </a:lnTo>
                  <a:lnTo>
                    <a:pt x="1503" y="1540"/>
                  </a:lnTo>
                  <a:lnTo>
                    <a:pt x="1501" y="1540"/>
                  </a:lnTo>
                  <a:lnTo>
                    <a:pt x="1498" y="1544"/>
                  </a:lnTo>
                  <a:lnTo>
                    <a:pt x="1496" y="1545"/>
                  </a:lnTo>
                  <a:lnTo>
                    <a:pt x="1496" y="1545"/>
                  </a:lnTo>
                  <a:lnTo>
                    <a:pt x="1495" y="1545"/>
                  </a:lnTo>
                  <a:lnTo>
                    <a:pt x="1493" y="1545"/>
                  </a:lnTo>
                  <a:lnTo>
                    <a:pt x="1493" y="1545"/>
                  </a:lnTo>
                  <a:lnTo>
                    <a:pt x="1493" y="1547"/>
                  </a:lnTo>
                  <a:lnTo>
                    <a:pt x="1493" y="1547"/>
                  </a:lnTo>
                  <a:lnTo>
                    <a:pt x="1493" y="1548"/>
                  </a:lnTo>
                  <a:lnTo>
                    <a:pt x="1493" y="1548"/>
                  </a:lnTo>
                  <a:lnTo>
                    <a:pt x="1495" y="1547"/>
                  </a:lnTo>
                  <a:lnTo>
                    <a:pt x="1496" y="1545"/>
                  </a:lnTo>
                  <a:lnTo>
                    <a:pt x="1501" y="1544"/>
                  </a:lnTo>
                  <a:lnTo>
                    <a:pt x="1504" y="1540"/>
                  </a:lnTo>
                  <a:lnTo>
                    <a:pt x="1508" y="1537"/>
                  </a:lnTo>
                  <a:lnTo>
                    <a:pt x="1509" y="1534"/>
                  </a:lnTo>
                  <a:lnTo>
                    <a:pt x="1512" y="1533"/>
                  </a:lnTo>
                  <a:lnTo>
                    <a:pt x="1516" y="1525"/>
                  </a:lnTo>
                  <a:lnTo>
                    <a:pt x="1519" y="1517"/>
                  </a:lnTo>
                  <a:lnTo>
                    <a:pt x="1524" y="1510"/>
                  </a:lnTo>
                  <a:lnTo>
                    <a:pt x="1527" y="1507"/>
                  </a:lnTo>
                  <a:lnTo>
                    <a:pt x="1528" y="1504"/>
                  </a:lnTo>
                  <a:lnTo>
                    <a:pt x="1531" y="1501"/>
                  </a:lnTo>
                  <a:lnTo>
                    <a:pt x="1535" y="1499"/>
                  </a:lnTo>
                  <a:lnTo>
                    <a:pt x="1535" y="1498"/>
                  </a:lnTo>
                  <a:lnTo>
                    <a:pt x="1536" y="1496"/>
                  </a:lnTo>
                  <a:lnTo>
                    <a:pt x="1536" y="1494"/>
                  </a:lnTo>
                  <a:lnTo>
                    <a:pt x="1538" y="1493"/>
                  </a:lnTo>
                  <a:lnTo>
                    <a:pt x="1538" y="1490"/>
                  </a:lnTo>
                  <a:lnTo>
                    <a:pt x="1536" y="1485"/>
                  </a:lnTo>
                  <a:lnTo>
                    <a:pt x="1538" y="1483"/>
                  </a:lnTo>
                  <a:lnTo>
                    <a:pt x="1538" y="1482"/>
                  </a:lnTo>
                  <a:lnTo>
                    <a:pt x="1538" y="1480"/>
                  </a:lnTo>
                  <a:lnTo>
                    <a:pt x="1538" y="1480"/>
                  </a:lnTo>
                  <a:lnTo>
                    <a:pt x="1538" y="1478"/>
                  </a:lnTo>
                  <a:lnTo>
                    <a:pt x="1538" y="1477"/>
                  </a:lnTo>
                  <a:lnTo>
                    <a:pt x="1536" y="1474"/>
                  </a:lnTo>
                  <a:lnTo>
                    <a:pt x="1536" y="1472"/>
                  </a:lnTo>
                  <a:lnTo>
                    <a:pt x="1536" y="1472"/>
                  </a:lnTo>
                  <a:lnTo>
                    <a:pt x="1536" y="1471"/>
                  </a:lnTo>
                  <a:lnTo>
                    <a:pt x="1536" y="1469"/>
                  </a:lnTo>
                  <a:lnTo>
                    <a:pt x="1536" y="1467"/>
                  </a:lnTo>
                  <a:lnTo>
                    <a:pt x="1536" y="1467"/>
                  </a:lnTo>
                  <a:lnTo>
                    <a:pt x="1536" y="1467"/>
                  </a:lnTo>
                  <a:lnTo>
                    <a:pt x="1538" y="1467"/>
                  </a:lnTo>
                  <a:lnTo>
                    <a:pt x="1538" y="1464"/>
                  </a:lnTo>
                  <a:lnTo>
                    <a:pt x="1538" y="1463"/>
                  </a:lnTo>
                  <a:lnTo>
                    <a:pt x="1536" y="1463"/>
                  </a:lnTo>
                  <a:lnTo>
                    <a:pt x="1536" y="1463"/>
                  </a:lnTo>
                  <a:lnTo>
                    <a:pt x="1538" y="1463"/>
                  </a:lnTo>
                  <a:lnTo>
                    <a:pt x="1539" y="1459"/>
                  </a:lnTo>
                  <a:lnTo>
                    <a:pt x="1539" y="1458"/>
                  </a:lnTo>
                  <a:lnTo>
                    <a:pt x="1539" y="1458"/>
                  </a:lnTo>
                  <a:lnTo>
                    <a:pt x="1536" y="1458"/>
                  </a:lnTo>
                  <a:lnTo>
                    <a:pt x="1536" y="1456"/>
                  </a:lnTo>
                  <a:lnTo>
                    <a:pt x="1536" y="1456"/>
                  </a:lnTo>
                  <a:lnTo>
                    <a:pt x="1538" y="1456"/>
                  </a:lnTo>
                  <a:lnTo>
                    <a:pt x="1539" y="1456"/>
                  </a:lnTo>
                  <a:lnTo>
                    <a:pt x="1539" y="1456"/>
                  </a:lnTo>
                  <a:lnTo>
                    <a:pt x="1539" y="1455"/>
                  </a:lnTo>
                  <a:lnTo>
                    <a:pt x="1539" y="1455"/>
                  </a:lnTo>
                  <a:lnTo>
                    <a:pt x="1541" y="1455"/>
                  </a:lnTo>
                  <a:lnTo>
                    <a:pt x="1543" y="1455"/>
                  </a:lnTo>
                  <a:lnTo>
                    <a:pt x="1543" y="1456"/>
                  </a:lnTo>
                  <a:lnTo>
                    <a:pt x="1543" y="1456"/>
                  </a:lnTo>
                  <a:lnTo>
                    <a:pt x="1544" y="1455"/>
                  </a:lnTo>
                  <a:lnTo>
                    <a:pt x="1546" y="1453"/>
                  </a:lnTo>
                  <a:lnTo>
                    <a:pt x="1546" y="1451"/>
                  </a:lnTo>
                  <a:lnTo>
                    <a:pt x="1546" y="1451"/>
                  </a:lnTo>
                  <a:lnTo>
                    <a:pt x="1546" y="1451"/>
                  </a:lnTo>
                  <a:lnTo>
                    <a:pt x="1546" y="1451"/>
                  </a:lnTo>
                  <a:lnTo>
                    <a:pt x="1547" y="1451"/>
                  </a:lnTo>
                  <a:lnTo>
                    <a:pt x="1547" y="1450"/>
                  </a:lnTo>
                  <a:lnTo>
                    <a:pt x="1551" y="1448"/>
                  </a:lnTo>
                  <a:lnTo>
                    <a:pt x="1557" y="1443"/>
                  </a:lnTo>
                  <a:lnTo>
                    <a:pt x="1560" y="1440"/>
                  </a:lnTo>
                  <a:lnTo>
                    <a:pt x="1563" y="1439"/>
                  </a:lnTo>
                  <a:lnTo>
                    <a:pt x="1571" y="1434"/>
                  </a:lnTo>
                  <a:lnTo>
                    <a:pt x="1573" y="1434"/>
                  </a:lnTo>
                  <a:lnTo>
                    <a:pt x="1576" y="1434"/>
                  </a:lnTo>
                  <a:lnTo>
                    <a:pt x="1578" y="1434"/>
                  </a:lnTo>
                  <a:lnTo>
                    <a:pt x="1578" y="1434"/>
                  </a:lnTo>
                  <a:lnTo>
                    <a:pt x="1578" y="1434"/>
                  </a:lnTo>
                  <a:lnTo>
                    <a:pt x="1579" y="1432"/>
                  </a:lnTo>
                  <a:lnTo>
                    <a:pt x="1579" y="1432"/>
                  </a:lnTo>
                  <a:lnTo>
                    <a:pt x="1581" y="1431"/>
                  </a:lnTo>
                  <a:lnTo>
                    <a:pt x="1584" y="1429"/>
                  </a:lnTo>
                  <a:lnTo>
                    <a:pt x="1589" y="1428"/>
                  </a:lnTo>
                  <a:lnTo>
                    <a:pt x="1589" y="1428"/>
                  </a:lnTo>
                  <a:lnTo>
                    <a:pt x="1589" y="1428"/>
                  </a:lnTo>
                  <a:lnTo>
                    <a:pt x="1589" y="1428"/>
                  </a:lnTo>
                  <a:lnTo>
                    <a:pt x="1589" y="1426"/>
                  </a:lnTo>
                  <a:lnTo>
                    <a:pt x="1587" y="1424"/>
                  </a:lnTo>
                  <a:lnTo>
                    <a:pt x="1589" y="1424"/>
                  </a:lnTo>
                  <a:lnTo>
                    <a:pt x="1592" y="1424"/>
                  </a:lnTo>
                  <a:lnTo>
                    <a:pt x="1595" y="1424"/>
                  </a:lnTo>
                  <a:lnTo>
                    <a:pt x="1597" y="1423"/>
                  </a:lnTo>
                  <a:lnTo>
                    <a:pt x="1598" y="1423"/>
                  </a:lnTo>
                  <a:lnTo>
                    <a:pt x="1600" y="1423"/>
                  </a:lnTo>
                  <a:lnTo>
                    <a:pt x="1602" y="1424"/>
                  </a:lnTo>
                  <a:lnTo>
                    <a:pt x="1600" y="1424"/>
                  </a:lnTo>
                  <a:lnTo>
                    <a:pt x="1598" y="1424"/>
                  </a:lnTo>
                  <a:lnTo>
                    <a:pt x="1597" y="1424"/>
                  </a:lnTo>
                  <a:lnTo>
                    <a:pt x="1598" y="1424"/>
                  </a:lnTo>
                  <a:lnTo>
                    <a:pt x="1600" y="1424"/>
                  </a:lnTo>
                  <a:lnTo>
                    <a:pt x="1603" y="1424"/>
                  </a:lnTo>
                  <a:lnTo>
                    <a:pt x="1605" y="1424"/>
                  </a:lnTo>
                  <a:lnTo>
                    <a:pt x="1606" y="1424"/>
                  </a:lnTo>
                  <a:lnTo>
                    <a:pt x="1608" y="1423"/>
                  </a:lnTo>
                  <a:lnTo>
                    <a:pt x="1606" y="1423"/>
                  </a:lnTo>
                  <a:lnTo>
                    <a:pt x="1606" y="1421"/>
                  </a:lnTo>
                  <a:lnTo>
                    <a:pt x="1606" y="1421"/>
                  </a:lnTo>
                  <a:lnTo>
                    <a:pt x="1606" y="1420"/>
                  </a:lnTo>
                  <a:lnTo>
                    <a:pt x="1608" y="1420"/>
                  </a:lnTo>
                  <a:lnTo>
                    <a:pt x="1608" y="1420"/>
                  </a:lnTo>
                  <a:lnTo>
                    <a:pt x="1609" y="1421"/>
                  </a:lnTo>
                  <a:lnTo>
                    <a:pt x="1608" y="1421"/>
                  </a:lnTo>
                  <a:lnTo>
                    <a:pt x="1608" y="1423"/>
                  </a:lnTo>
                  <a:lnTo>
                    <a:pt x="1609" y="1423"/>
                  </a:lnTo>
                  <a:lnTo>
                    <a:pt x="1609" y="1423"/>
                  </a:lnTo>
                  <a:lnTo>
                    <a:pt x="1611" y="1423"/>
                  </a:lnTo>
                  <a:lnTo>
                    <a:pt x="1614" y="1423"/>
                  </a:lnTo>
                  <a:lnTo>
                    <a:pt x="1621" y="1423"/>
                  </a:lnTo>
                  <a:lnTo>
                    <a:pt x="1622" y="1423"/>
                  </a:lnTo>
                  <a:lnTo>
                    <a:pt x="1622" y="1421"/>
                  </a:lnTo>
                  <a:lnTo>
                    <a:pt x="1624" y="1421"/>
                  </a:lnTo>
                  <a:lnTo>
                    <a:pt x="1622" y="1420"/>
                  </a:lnTo>
                  <a:lnTo>
                    <a:pt x="1622" y="1420"/>
                  </a:lnTo>
                  <a:lnTo>
                    <a:pt x="1622" y="1418"/>
                  </a:lnTo>
                  <a:lnTo>
                    <a:pt x="1627" y="1415"/>
                  </a:lnTo>
                  <a:lnTo>
                    <a:pt x="1629" y="1413"/>
                  </a:lnTo>
                  <a:lnTo>
                    <a:pt x="1633" y="1412"/>
                  </a:lnTo>
                  <a:lnTo>
                    <a:pt x="1635" y="1410"/>
                  </a:lnTo>
                  <a:lnTo>
                    <a:pt x="1635" y="1410"/>
                  </a:lnTo>
                  <a:lnTo>
                    <a:pt x="1635" y="1405"/>
                  </a:lnTo>
                  <a:lnTo>
                    <a:pt x="1635" y="1404"/>
                  </a:lnTo>
                  <a:lnTo>
                    <a:pt x="1637" y="1401"/>
                  </a:lnTo>
                  <a:lnTo>
                    <a:pt x="1638" y="1397"/>
                  </a:lnTo>
                  <a:lnTo>
                    <a:pt x="1638" y="1396"/>
                  </a:lnTo>
                  <a:lnTo>
                    <a:pt x="1638" y="1396"/>
                  </a:lnTo>
                  <a:lnTo>
                    <a:pt x="1641" y="1394"/>
                  </a:lnTo>
                  <a:lnTo>
                    <a:pt x="1643" y="1391"/>
                  </a:lnTo>
                  <a:lnTo>
                    <a:pt x="1645" y="1389"/>
                  </a:lnTo>
                  <a:lnTo>
                    <a:pt x="1645" y="1388"/>
                  </a:lnTo>
                  <a:lnTo>
                    <a:pt x="1646" y="1386"/>
                  </a:lnTo>
                  <a:lnTo>
                    <a:pt x="1646" y="1383"/>
                  </a:lnTo>
                  <a:lnTo>
                    <a:pt x="1648" y="1380"/>
                  </a:lnTo>
                  <a:lnTo>
                    <a:pt x="1651" y="1380"/>
                  </a:lnTo>
                  <a:lnTo>
                    <a:pt x="1651" y="1378"/>
                  </a:lnTo>
                  <a:lnTo>
                    <a:pt x="1651" y="1377"/>
                  </a:lnTo>
                  <a:lnTo>
                    <a:pt x="1652" y="1374"/>
                  </a:lnTo>
                  <a:lnTo>
                    <a:pt x="1651" y="1369"/>
                  </a:lnTo>
                  <a:lnTo>
                    <a:pt x="1651" y="1366"/>
                  </a:lnTo>
                  <a:lnTo>
                    <a:pt x="1652" y="1361"/>
                  </a:lnTo>
                  <a:lnTo>
                    <a:pt x="1654" y="1358"/>
                  </a:lnTo>
                  <a:lnTo>
                    <a:pt x="1656" y="1356"/>
                  </a:lnTo>
                  <a:lnTo>
                    <a:pt x="1657" y="1356"/>
                  </a:lnTo>
                  <a:lnTo>
                    <a:pt x="1659" y="1353"/>
                  </a:lnTo>
                  <a:lnTo>
                    <a:pt x="1659" y="1353"/>
                  </a:lnTo>
                  <a:lnTo>
                    <a:pt x="1659" y="1348"/>
                  </a:lnTo>
                  <a:lnTo>
                    <a:pt x="1659" y="1347"/>
                  </a:lnTo>
                  <a:lnTo>
                    <a:pt x="1659" y="1345"/>
                  </a:lnTo>
                  <a:lnTo>
                    <a:pt x="1659" y="1342"/>
                  </a:lnTo>
                  <a:lnTo>
                    <a:pt x="1660" y="1339"/>
                  </a:lnTo>
                  <a:lnTo>
                    <a:pt x="1662" y="1334"/>
                  </a:lnTo>
                  <a:lnTo>
                    <a:pt x="1662" y="1329"/>
                  </a:lnTo>
                  <a:lnTo>
                    <a:pt x="1662" y="1329"/>
                  </a:lnTo>
                  <a:lnTo>
                    <a:pt x="1662" y="1326"/>
                  </a:lnTo>
                  <a:lnTo>
                    <a:pt x="1660" y="1321"/>
                  </a:lnTo>
                  <a:lnTo>
                    <a:pt x="1660" y="1318"/>
                  </a:lnTo>
                  <a:lnTo>
                    <a:pt x="1660" y="1313"/>
                  </a:lnTo>
                  <a:lnTo>
                    <a:pt x="1662" y="1305"/>
                  </a:lnTo>
                  <a:lnTo>
                    <a:pt x="1662" y="1305"/>
                  </a:lnTo>
                  <a:lnTo>
                    <a:pt x="1660" y="1307"/>
                  </a:lnTo>
                  <a:lnTo>
                    <a:pt x="1660" y="1305"/>
                  </a:lnTo>
                  <a:lnTo>
                    <a:pt x="1660" y="1305"/>
                  </a:lnTo>
                  <a:lnTo>
                    <a:pt x="1660" y="1302"/>
                  </a:lnTo>
                  <a:lnTo>
                    <a:pt x="1660" y="1300"/>
                  </a:lnTo>
                  <a:lnTo>
                    <a:pt x="1660" y="1300"/>
                  </a:lnTo>
                  <a:lnTo>
                    <a:pt x="1660" y="1300"/>
                  </a:lnTo>
                  <a:lnTo>
                    <a:pt x="1660" y="1299"/>
                  </a:lnTo>
                  <a:lnTo>
                    <a:pt x="1660" y="1300"/>
                  </a:lnTo>
                  <a:lnTo>
                    <a:pt x="1660" y="1299"/>
                  </a:lnTo>
                  <a:lnTo>
                    <a:pt x="1660" y="1297"/>
                  </a:lnTo>
                  <a:lnTo>
                    <a:pt x="1662" y="1296"/>
                  </a:lnTo>
                  <a:lnTo>
                    <a:pt x="1664" y="1294"/>
                  </a:lnTo>
                  <a:lnTo>
                    <a:pt x="1664" y="1292"/>
                  </a:lnTo>
                  <a:lnTo>
                    <a:pt x="1664" y="1291"/>
                  </a:lnTo>
                  <a:lnTo>
                    <a:pt x="1664" y="1291"/>
                  </a:lnTo>
                  <a:lnTo>
                    <a:pt x="1664" y="1289"/>
                  </a:lnTo>
                  <a:lnTo>
                    <a:pt x="1664" y="1289"/>
                  </a:lnTo>
                  <a:lnTo>
                    <a:pt x="1664" y="1289"/>
                  </a:lnTo>
                  <a:lnTo>
                    <a:pt x="1665" y="1288"/>
                  </a:lnTo>
                  <a:lnTo>
                    <a:pt x="1665" y="1288"/>
                  </a:lnTo>
                  <a:lnTo>
                    <a:pt x="1667" y="1289"/>
                  </a:lnTo>
                  <a:lnTo>
                    <a:pt x="1667" y="1292"/>
                  </a:lnTo>
                  <a:lnTo>
                    <a:pt x="1668" y="1292"/>
                  </a:lnTo>
                  <a:lnTo>
                    <a:pt x="1668" y="1292"/>
                  </a:lnTo>
                  <a:lnTo>
                    <a:pt x="1672" y="1291"/>
                  </a:lnTo>
                  <a:lnTo>
                    <a:pt x="1673" y="1288"/>
                  </a:lnTo>
                  <a:lnTo>
                    <a:pt x="1675" y="1286"/>
                  </a:lnTo>
                  <a:lnTo>
                    <a:pt x="1678" y="1281"/>
                  </a:lnTo>
                  <a:lnTo>
                    <a:pt x="1681" y="1275"/>
                  </a:lnTo>
                  <a:lnTo>
                    <a:pt x="1681" y="1273"/>
                  </a:lnTo>
                  <a:lnTo>
                    <a:pt x="1681" y="1272"/>
                  </a:lnTo>
                  <a:lnTo>
                    <a:pt x="1683" y="1270"/>
                  </a:lnTo>
                  <a:lnTo>
                    <a:pt x="1683" y="1269"/>
                  </a:lnTo>
                  <a:lnTo>
                    <a:pt x="1683" y="1270"/>
                  </a:lnTo>
                  <a:lnTo>
                    <a:pt x="1683" y="1270"/>
                  </a:lnTo>
                  <a:lnTo>
                    <a:pt x="1683" y="1272"/>
                  </a:lnTo>
                  <a:lnTo>
                    <a:pt x="1683" y="1272"/>
                  </a:lnTo>
                  <a:lnTo>
                    <a:pt x="1683" y="1272"/>
                  </a:lnTo>
                  <a:lnTo>
                    <a:pt x="1684" y="1269"/>
                  </a:lnTo>
                  <a:lnTo>
                    <a:pt x="1684" y="1267"/>
                  </a:lnTo>
                  <a:lnTo>
                    <a:pt x="1686" y="1267"/>
                  </a:lnTo>
                  <a:lnTo>
                    <a:pt x="1686" y="1267"/>
                  </a:lnTo>
                  <a:lnTo>
                    <a:pt x="1687" y="1264"/>
                  </a:lnTo>
                  <a:lnTo>
                    <a:pt x="1689" y="1262"/>
                  </a:lnTo>
                  <a:lnTo>
                    <a:pt x="1692" y="1261"/>
                  </a:lnTo>
                  <a:lnTo>
                    <a:pt x="1694" y="1261"/>
                  </a:lnTo>
                  <a:lnTo>
                    <a:pt x="1694" y="1259"/>
                  </a:lnTo>
                  <a:lnTo>
                    <a:pt x="1697" y="1256"/>
                  </a:lnTo>
                  <a:lnTo>
                    <a:pt x="1699" y="1254"/>
                  </a:lnTo>
                  <a:lnTo>
                    <a:pt x="1702" y="1251"/>
                  </a:lnTo>
                  <a:lnTo>
                    <a:pt x="1702" y="1251"/>
                  </a:lnTo>
                  <a:lnTo>
                    <a:pt x="1702" y="1250"/>
                  </a:lnTo>
                  <a:lnTo>
                    <a:pt x="1702" y="1250"/>
                  </a:lnTo>
                  <a:lnTo>
                    <a:pt x="1703" y="1250"/>
                  </a:lnTo>
                  <a:lnTo>
                    <a:pt x="1705" y="1248"/>
                  </a:lnTo>
                  <a:lnTo>
                    <a:pt x="1708" y="1243"/>
                  </a:lnTo>
                  <a:lnTo>
                    <a:pt x="1710" y="1240"/>
                  </a:lnTo>
                  <a:lnTo>
                    <a:pt x="1713" y="1234"/>
                  </a:lnTo>
                  <a:lnTo>
                    <a:pt x="1715" y="1229"/>
                  </a:lnTo>
                  <a:lnTo>
                    <a:pt x="1715" y="1227"/>
                  </a:lnTo>
                  <a:lnTo>
                    <a:pt x="1715" y="1226"/>
                  </a:lnTo>
                  <a:lnTo>
                    <a:pt x="1715" y="1224"/>
                  </a:lnTo>
                  <a:lnTo>
                    <a:pt x="1715" y="1224"/>
                  </a:lnTo>
                  <a:lnTo>
                    <a:pt x="1715" y="1224"/>
                  </a:lnTo>
                  <a:lnTo>
                    <a:pt x="1715" y="1223"/>
                  </a:lnTo>
                  <a:lnTo>
                    <a:pt x="1715" y="1223"/>
                  </a:lnTo>
                  <a:lnTo>
                    <a:pt x="1715" y="1221"/>
                  </a:lnTo>
                  <a:lnTo>
                    <a:pt x="1715" y="1219"/>
                  </a:lnTo>
                  <a:lnTo>
                    <a:pt x="1715" y="1216"/>
                  </a:lnTo>
                  <a:lnTo>
                    <a:pt x="1715" y="121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4" name="Freeform 11">
              <a:extLst>
                <a:ext uri="{FF2B5EF4-FFF2-40B4-BE49-F238E27FC236}">
                  <a16:creationId xmlns:a16="http://schemas.microsoft.com/office/drawing/2014/main" id="{1E27AEF5-9550-91A9-9C19-1ED9CDB22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2513" y="4443413"/>
              <a:ext cx="4763" cy="4762"/>
            </a:xfrm>
            <a:custGeom>
              <a:avLst/>
              <a:gdLst>
                <a:gd name="T0" fmla="*/ 1 w 3"/>
                <a:gd name="T1" fmla="*/ 0 h 3"/>
                <a:gd name="T2" fmla="*/ 1 w 3"/>
                <a:gd name="T3" fmla="*/ 1 h 3"/>
                <a:gd name="T4" fmla="*/ 0 w 3"/>
                <a:gd name="T5" fmla="*/ 1 h 3"/>
                <a:gd name="T6" fmla="*/ 0 w 3"/>
                <a:gd name="T7" fmla="*/ 3 h 3"/>
                <a:gd name="T8" fmla="*/ 0 w 3"/>
                <a:gd name="T9" fmla="*/ 3 h 3"/>
                <a:gd name="T10" fmla="*/ 3 w 3"/>
                <a:gd name="T11" fmla="*/ 1 h 3"/>
                <a:gd name="T12" fmla="*/ 3 w 3"/>
                <a:gd name="T13" fmla="*/ 1 h 3"/>
                <a:gd name="T14" fmla="*/ 3 w 3"/>
                <a:gd name="T15" fmla="*/ 0 h 3"/>
                <a:gd name="T16" fmla="*/ 1 w 3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lnTo>
                    <a:pt x="1" y="1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3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5" name="Freeform 12">
              <a:extLst>
                <a:ext uri="{FF2B5EF4-FFF2-40B4-BE49-F238E27FC236}">
                  <a16:creationId xmlns:a16="http://schemas.microsoft.com/office/drawing/2014/main" id="{6B4653E7-6D1E-DD67-7E97-3840BAA45C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5988" y="4670425"/>
              <a:ext cx="4763" cy="4762"/>
            </a:xfrm>
            <a:custGeom>
              <a:avLst/>
              <a:gdLst>
                <a:gd name="T0" fmla="*/ 3 w 3"/>
                <a:gd name="T1" fmla="*/ 0 h 3"/>
                <a:gd name="T2" fmla="*/ 1 w 3"/>
                <a:gd name="T3" fmla="*/ 0 h 3"/>
                <a:gd name="T4" fmla="*/ 0 w 3"/>
                <a:gd name="T5" fmla="*/ 2 h 3"/>
                <a:gd name="T6" fmla="*/ 1 w 3"/>
                <a:gd name="T7" fmla="*/ 2 h 3"/>
                <a:gd name="T8" fmla="*/ 1 w 3"/>
                <a:gd name="T9" fmla="*/ 2 h 3"/>
                <a:gd name="T10" fmla="*/ 3 w 3"/>
                <a:gd name="T11" fmla="*/ 3 h 3"/>
                <a:gd name="T12" fmla="*/ 3 w 3"/>
                <a:gd name="T13" fmla="*/ 2 h 3"/>
                <a:gd name="T14" fmla="*/ 3 w 3"/>
                <a:gd name="T15" fmla="*/ 2 h 3"/>
                <a:gd name="T16" fmla="*/ 3 w 3"/>
                <a:gd name="T17" fmla="*/ 2 h 3"/>
                <a:gd name="T18" fmla="*/ 3 w 3"/>
                <a:gd name="T19" fmla="*/ 0 h 3"/>
                <a:gd name="T20" fmla="*/ 3 w 3"/>
                <a:gd name="T2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lnTo>
                    <a:pt x="1" y="0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3" y="3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6" name="Freeform 13">
              <a:extLst>
                <a:ext uri="{FF2B5EF4-FFF2-40B4-BE49-F238E27FC236}">
                  <a16:creationId xmlns:a16="http://schemas.microsoft.com/office/drawing/2014/main" id="{8946C7E9-4CE2-B51E-AC98-26331485F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8213" y="4654550"/>
              <a:ext cx="4763" cy="3175"/>
            </a:xfrm>
            <a:custGeom>
              <a:avLst/>
              <a:gdLst>
                <a:gd name="T0" fmla="*/ 2 w 3"/>
                <a:gd name="T1" fmla="*/ 2 h 2"/>
                <a:gd name="T2" fmla="*/ 2 w 3"/>
                <a:gd name="T3" fmla="*/ 0 h 2"/>
                <a:gd name="T4" fmla="*/ 2 w 3"/>
                <a:gd name="T5" fmla="*/ 0 h 2"/>
                <a:gd name="T6" fmla="*/ 2 w 3"/>
                <a:gd name="T7" fmla="*/ 2 h 2"/>
                <a:gd name="T8" fmla="*/ 0 w 3"/>
                <a:gd name="T9" fmla="*/ 2 h 2"/>
                <a:gd name="T10" fmla="*/ 0 w 3"/>
                <a:gd name="T11" fmla="*/ 2 h 2"/>
                <a:gd name="T12" fmla="*/ 2 w 3"/>
                <a:gd name="T13" fmla="*/ 2 h 2"/>
                <a:gd name="T14" fmla="*/ 3 w 3"/>
                <a:gd name="T15" fmla="*/ 2 h 2"/>
                <a:gd name="T16" fmla="*/ 3 w 3"/>
                <a:gd name="T17" fmla="*/ 2 h 2"/>
                <a:gd name="T18" fmla="*/ 3 w 3"/>
                <a:gd name="T19" fmla="*/ 2 h 2"/>
                <a:gd name="T20" fmla="*/ 2 w 3"/>
                <a:gd name="T2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" h="2">
                  <a:moveTo>
                    <a:pt x="2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7" name="Freeform 14">
              <a:extLst>
                <a:ext uri="{FF2B5EF4-FFF2-40B4-BE49-F238E27FC236}">
                  <a16:creationId xmlns:a16="http://schemas.microsoft.com/office/drawing/2014/main" id="{E1696D8D-701B-D0E7-2519-0C66837EC0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6801" y="5392738"/>
              <a:ext cx="46038" cy="23812"/>
            </a:xfrm>
            <a:custGeom>
              <a:avLst/>
              <a:gdLst>
                <a:gd name="T0" fmla="*/ 27 w 29"/>
                <a:gd name="T1" fmla="*/ 11 h 15"/>
                <a:gd name="T2" fmla="*/ 27 w 29"/>
                <a:gd name="T3" fmla="*/ 9 h 15"/>
                <a:gd name="T4" fmla="*/ 27 w 29"/>
                <a:gd name="T5" fmla="*/ 11 h 15"/>
                <a:gd name="T6" fmla="*/ 26 w 29"/>
                <a:gd name="T7" fmla="*/ 11 h 15"/>
                <a:gd name="T8" fmla="*/ 26 w 29"/>
                <a:gd name="T9" fmla="*/ 9 h 15"/>
                <a:gd name="T10" fmla="*/ 26 w 29"/>
                <a:gd name="T11" fmla="*/ 8 h 15"/>
                <a:gd name="T12" fmla="*/ 24 w 29"/>
                <a:gd name="T13" fmla="*/ 8 h 15"/>
                <a:gd name="T14" fmla="*/ 24 w 29"/>
                <a:gd name="T15" fmla="*/ 6 h 15"/>
                <a:gd name="T16" fmla="*/ 22 w 29"/>
                <a:gd name="T17" fmla="*/ 6 h 15"/>
                <a:gd name="T18" fmla="*/ 22 w 29"/>
                <a:gd name="T19" fmla="*/ 4 h 15"/>
                <a:gd name="T20" fmla="*/ 22 w 29"/>
                <a:gd name="T21" fmla="*/ 4 h 15"/>
                <a:gd name="T22" fmla="*/ 21 w 29"/>
                <a:gd name="T23" fmla="*/ 6 h 15"/>
                <a:gd name="T24" fmla="*/ 21 w 29"/>
                <a:gd name="T25" fmla="*/ 6 h 15"/>
                <a:gd name="T26" fmla="*/ 19 w 29"/>
                <a:gd name="T27" fmla="*/ 4 h 15"/>
                <a:gd name="T28" fmla="*/ 18 w 29"/>
                <a:gd name="T29" fmla="*/ 4 h 15"/>
                <a:gd name="T30" fmla="*/ 19 w 29"/>
                <a:gd name="T31" fmla="*/ 3 h 15"/>
                <a:gd name="T32" fmla="*/ 18 w 29"/>
                <a:gd name="T33" fmla="*/ 3 h 15"/>
                <a:gd name="T34" fmla="*/ 18 w 29"/>
                <a:gd name="T35" fmla="*/ 3 h 15"/>
                <a:gd name="T36" fmla="*/ 16 w 29"/>
                <a:gd name="T37" fmla="*/ 1 h 15"/>
                <a:gd name="T38" fmla="*/ 16 w 29"/>
                <a:gd name="T39" fmla="*/ 1 h 15"/>
                <a:gd name="T40" fmla="*/ 14 w 29"/>
                <a:gd name="T41" fmla="*/ 1 h 15"/>
                <a:gd name="T42" fmla="*/ 14 w 29"/>
                <a:gd name="T43" fmla="*/ 3 h 15"/>
                <a:gd name="T44" fmla="*/ 13 w 29"/>
                <a:gd name="T45" fmla="*/ 1 h 15"/>
                <a:gd name="T46" fmla="*/ 11 w 29"/>
                <a:gd name="T47" fmla="*/ 1 h 15"/>
                <a:gd name="T48" fmla="*/ 10 w 29"/>
                <a:gd name="T49" fmla="*/ 0 h 15"/>
                <a:gd name="T50" fmla="*/ 8 w 29"/>
                <a:gd name="T51" fmla="*/ 0 h 15"/>
                <a:gd name="T52" fmla="*/ 7 w 29"/>
                <a:gd name="T53" fmla="*/ 0 h 15"/>
                <a:gd name="T54" fmla="*/ 2 w 29"/>
                <a:gd name="T55" fmla="*/ 0 h 15"/>
                <a:gd name="T56" fmla="*/ 0 w 29"/>
                <a:gd name="T57" fmla="*/ 0 h 15"/>
                <a:gd name="T58" fmla="*/ 2 w 29"/>
                <a:gd name="T59" fmla="*/ 1 h 15"/>
                <a:gd name="T60" fmla="*/ 7 w 29"/>
                <a:gd name="T61" fmla="*/ 1 h 15"/>
                <a:gd name="T62" fmla="*/ 5 w 29"/>
                <a:gd name="T63" fmla="*/ 1 h 15"/>
                <a:gd name="T64" fmla="*/ 5 w 29"/>
                <a:gd name="T65" fmla="*/ 3 h 15"/>
                <a:gd name="T66" fmla="*/ 5 w 29"/>
                <a:gd name="T67" fmla="*/ 3 h 15"/>
                <a:gd name="T68" fmla="*/ 8 w 29"/>
                <a:gd name="T69" fmla="*/ 3 h 15"/>
                <a:gd name="T70" fmla="*/ 11 w 29"/>
                <a:gd name="T71" fmla="*/ 4 h 15"/>
                <a:gd name="T72" fmla="*/ 13 w 29"/>
                <a:gd name="T73" fmla="*/ 6 h 15"/>
                <a:gd name="T74" fmla="*/ 14 w 29"/>
                <a:gd name="T75" fmla="*/ 6 h 15"/>
                <a:gd name="T76" fmla="*/ 14 w 29"/>
                <a:gd name="T77" fmla="*/ 6 h 15"/>
                <a:gd name="T78" fmla="*/ 16 w 29"/>
                <a:gd name="T79" fmla="*/ 6 h 15"/>
                <a:gd name="T80" fmla="*/ 16 w 29"/>
                <a:gd name="T81" fmla="*/ 8 h 15"/>
                <a:gd name="T82" fmla="*/ 18 w 29"/>
                <a:gd name="T83" fmla="*/ 8 h 15"/>
                <a:gd name="T84" fmla="*/ 19 w 29"/>
                <a:gd name="T85" fmla="*/ 9 h 15"/>
                <a:gd name="T86" fmla="*/ 21 w 29"/>
                <a:gd name="T87" fmla="*/ 9 h 15"/>
                <a:gd name="T88" fmla="*/ 21 w 29"/>
                <a:gd name="T89" fmla="*/ 9 h 15"/>
                <a:gd name="T90" fmla="*/ 21 w 29"/>
                <a:gd name="T91" fmla="*/ 11 h 15"/>
                <a:gd name="T92" fmla="*/ 22 w 29"/>
                <a:gd name="T93" fmla="*/ 12 h 15"/>
                <a:gd name="T94" fmla="*/ 24 w 29"/>
                <a:gd name="T95" fmla="*/ 14 h 15"/>
                <a:gd name="T96" fmla="*/ 26 w 29"/>
                <a:gd name="T97" fmla="*/ 15 h 15"/>
                <a:gd name="T98" fmla="*/ 26 w 29"/>
                <a:gd name="T99" fmla="*/ 15 h 15"/>
                <a:gd name="T100" fmla="*/ 27 w 29"/>
                <a:gd name="T101" fmla="*/ 15 h 15"/>
                <a:gd name="T102" fmla="*/ 29 w 29"/>
                <a:gd name="T103" fmla="*/ 14 h 15"/>
                <a:gd name="T104" fmla="*/ 29 w 29"/>
                <a:gd name="T105" fmla="*/ 14 h 15"/>
                <a:gd name="T106" fmla="*/ 27 w 29"/>
                <a:gd name="T107" fmla="*/ 12 h 15"/>
                <a:gd name="T108" fmla="*/ 27 w 29"/>
                <a:gd name="T109" fmla="*/ 1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9" h="15">
                  <a:moveTo>
                    <a:pt x="27" y="11"/>
                  </a:moveTo>
                  <a:lnTo>
                    <a:pt x="27" y="9"/>
                  </a:lnTo>
                  <a:lnTo>
                    <a:pt x="27" y="11"/>
                  </a:lnTo>
                  <a:lnTo>
                    <a:pt x="26" y="11"/>
                  </a:lnTo>
                  <a:lnTo>
                    <a:pt x="26" y="9"/>
                  </a:lnTo>
                  <a:lnTo>
                    <a:pt x="26" y="8"/>
                  </a:lnTo>
                  <a:lnTo>
                    <a:pt x="24" y="8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19" y="4"/>
                  </a:lnTo>
                  <a:lnTo>
                    <a:pt x="18" y="4"/>
                  </a:lnTo>
                  <a:lnTo>
                    <a:pt x="19" y="3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4" y="1"/>
                  </a:lnTo>
                  <a:lnTo>
                    <a:pt x="14" y="3"/>
                  </a:lnTo>
                  <a:lnTo>
                    <a:pt x="13" y="1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2" y="1"/>
                  </a:lnTo>
                  <a:lnTo>
                    <a:pt x="7" y="1"/>
                  </a:lnTo>
                  <a:lnTo>
                    <a:pt x="5" y="1"/>
                  </a:lnTo>
                  <a:lnTo>
                    <a:pt x="5" y="3"/>
                  </a:lnTo>
                  <a:lnTo>
                    <a:pt x="5" y="3"/>
                  </a:lnTo>
                  <a:lnTo>
                    <a:pt x="8" y="3"/>
                  </a:lnTo>
                  <a:lnTo>
                    <a:pt x="11" y="4"/>
                  </a:lnTo>
                  <a:lnTo>
                    <a:pt x="13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6" y="6"/>
                  </a:lnTo>
                  <a:lnTo>
                    <a:pt x="16" y="8"/>
                  </a:lnTo>
                  <a:lnTo>
                    <a:pt x="18" y="8"/>
                  </a:lnTo>
                  <a:lnTo>
                    <a:pt x="19" y="9"/>
                  </a:lnTo>
                  <a:lnTo>
                    <a:pt x="21" y="9"/>
                  </a:lnTo>
                  <a:lnTo>
                    <a:pt x="21" y="9"/>
                  </a:lnTo>
                  <a:lnTo>
                    <a:pt x="21" y="11"/>
                  </a:lnTo>
                  <a:lnTo>
                    <a:pt x="22" y="12"/>
                  </a:lnTo>
                  <a:lnTo>
                    <a:pt x="24" y="14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15"/>
                  </a:lnTo>
                  <a:lnTo>
                    <a:pt x="29" y="14"/>
                  </a:lnTo>
                  <a:lnTo>
                    <a:pt x="29" y="14"/>
                  </a:lnTo>
                  <a:lnTo>
                    <a:pt x="27" y="12"/>
                  </a:lnTo>
                  <a:lnTo>
                    <a:pt x="27" y="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8" name="Freeform 15">
              <a:extLst>
                <a:ext uri="{FF2B5EF4-FFF2-40B4-BE49-F238E27FC236}">
                  <a16:creationId xmlns:a16="http://schemas.microsoft.com/office/drawing/2014/main" id="{0E46C9FE-2C42-61AD-36FB-90C5B6D25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6601" y="3138488"/>
              <a:ext cx="1588" cy="7937"/>
            </a:xfrm>
            <a:custGeom>
              <a:avLst/>
              <a:gdLst>
                <a:gd name="T0" fmla="*/ 1 w 1"/>
                <a:gd name="T1" fmla="*/ 0 h 5"/>
                <a:gd name="T2" fmla="*/ 1 w 1"/>
                <a:gd name="T3" fmla="*/ 2 h 5"/>
                <a:gd name="T4" fmla="*/ 0 w 1"/>
                <a:gd name="T5" fmla="*/ 2 h 5"/>
                <a:gd name="T6" fmla="*/ 0 w 1"/>
                <a:gd name="T7" fmla="*/ 2 h 5"/>
                <a:gd name="T8" fmla="*/ 0 w 1"/>
                <a:gd name="T9" fmla="*/ 2 h 5"/>
                <a:gd name="T10" fmla="*/ 0 w 1"/>
                <a:gd name="T11" fmla="*/ 3 h 5"/>
                <a:gd name="T12" fmla="*/ 0 w 1"/>
                <a:gd name="T13" fmla="*/ 3 h 5"/>
                <a:gd name="T14" fmla="*/ 0 w 1"/>
                <a:gd name="T15" fmla="*/ 5 h 5"/>
                <a:gd name="T16" fmla="*/ 0 w 1"/>
                <a:gd name="T17" fmla="*/ 5 h 5"/>
                <a:gd name="T18" fmla="*/ 0 w 1"/>
                <a:gd name="T19" fmla="*/ 3 h 5"/>
                <a:gd name="T20" fmla="*/ 1 w 1"/>
                <a:gd name="T21" fmla="*/ 2 h 5"/>
                <a:gd name="T22" fmla="*/ 1 w 1"/>
                <a:gd name="T2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" h="5">
                  <a:moveTo>
                    <a:pt x="1" y="0"/>
                  </a:moveTo>
                  <a:lnTo>
                    <a:pt x="1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3"/>
                  </a:lnTo>
                  <a:lnTo>
                    <a:pt x="1" y="2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9" name="Freeform 16">
              <a:extLst>
                <a:ext uri="{FF2B5EF4-FFF2-40B4-BE49-F238E27FC236}">
                  <a16:creationId xmlns:a16="http://schemas.microsoft.com/office/drawing/2014/main" id="{CE8FB118-1F78-C526-69AA-37904C50B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7063" y="5318125"/>
              <a:ext cx="38100" cy="28575"/>
            </a:xfrm>
            <a:custGeom>
              <a:avLst/>
              <a:gdLst>
                <a:gd name="T0" fmla="*/ 21 w 24"/>
                <a:gd name="T1" fmla="*/ 5 h 18"/>
                <a:gd name="T2" fmla="*/ 22 w 24"/>
                <a:gd name="T3" fmla="*/ 5 h 18"/>
                <a:gd name="T4" fmla="*/ 22 w 24"/>
                <a:gd name="T5" fmla="*/ 5 h 18"/>
                <a:gd name="T6" fmla="*/ 21 w 24"/>
                <a:gd name="T7" fmla="*/ 2 h 18"/>
                <a:gd name="T8" fmla="*/ 21 w 24"/>
                <a:gd name="T9" fmla="*/ 2 h 18"/>
                <a:gd name="T10" fmla="*/ 18 w 24"/>
                <a:gd name="T11" fmla="*/ 2 h 18"/>
                <a:gd name="T12" fmla="*/ 18 w 24"/>
                <a:gd name="T13" fmla="*/ 2 h 18"/>
                <a:gd name="T14" fmla="*/ 18 w 24"/>
                <a:gd name="T15" fmla="*/ 4 h 18"/>
                <a:gd name="T16" fmla="*/ 18 w 24"/>
                <a:gd name="T17" fmla="*/ 4 h 18"/>
                <a:gd name="T18" fmla="*/ 18 w 24"/>
                <a:gd name="T19" fmla="*/ 5 h 18"/>
                <a:gd name="T20" fmla="*/ 18 w 24"/>
                <a:gd name="T21" fmla="*/ 5 h 18"/>
                <a:gd name="T22" fmla="*/ 18 w 24"/>
                <a:gd name="T23" fmla="*/ 5 h 18"/>
                <a:gd name="T24" fmla="*/ 14 w 24"/>
                <a:gd name="T25" fmla="*/ 4 h 18"/>
                <a:gd name="T26" fmla="*/ 14 w 24"/>
                <a:gd name="T27" fmla="*/ 4 h 18"/>
                <a:gd name="T28" fmla="*/ 14 w 24"/>
                <a:gd name="T29" fmla="*/ 4 h 18"/>
                <a:gd name="T30" fmla="*/ 14 w 24"/>
                <a:gd name="T31" fmla="*/ 2 h 18"/>
                <a:gd name="T32" fmla="*/ 16 w 24"/>
                <a:gd name="T33" fmla="*/ 2 h 18"/>
                <a:gd name="T34" fmla="*/ 16 w 24"/>
                <a:gd name="T35" fmla="*/ 2 h 18"/>
                <a:gd name="T36" fmla="*/ 14 w 24"/>
                <a:gd name="T37" fmla="*/ 0 h 18"/>
                <a:gd name="T38" fmla="*/ 14 w 24"/>
                <a:gd name="T39" fmla="*/ 0 h 18"/>
                <a:gd name="T40" fmla="*/ 11 w 24"/>
                <a:gd name="T41" fmla="*/ 2 h 18"/>
                <a:gd name="T42" fmla="*/ 10 w 24"/>
                <a:gd name="T43" fmla="*/ 0 h 18"/>
                <a:gd name="T44" fmla="*/ 8 w 24"/>
                <a:gd name="T45" fmla="*/ 0 h 18"/>
                <a:gd name="T46" fmla="*/ 10 w 24"/>
                <a:gd name="T47" fmla="*/ 2 h 18"/>
                <a:gd name="T48" fmla="*/ 7 w 24"/>
                <a:gd name="T49" fmla="*/ 4 h 18"/>
                <a:gd name="T50" fmla="*/ 7 w 24"/>
                <a:gd name="T51" fmla="*/ 5 h 18"/>
                <a:gd name="T52" fmla="*/ 7 w 24"/>
                <a:gd name="T53" fmla="*/ 7 h 18"/>
                <a:gd name="T54" fmla="*/ 7 w 24"/>
                <a:gd name="T55" fmla="*/ 7 h 18"/>
                <a:gd name="T56" fmla="*/ 7 w 24"/>
                <a:gd name="T57" fmla="*/ 8 h 18"/>
                <a:gd name="T58" fmla="*/ 5 w 24"/>
                <a:gd name="T59" fmla="*/ 8 h 18"/>
                <a:gd name="T60" fmla="*/ 5 w 24"/>
                <a:gd name="T61" fmla="*/ 8 h 18"/>
                <a:gd name="T62" fmla="*/ 3 w 24"/>
                <a:gd name="T63" fmla="*/ 8 h 18"/>
                <a:gd name="T64" fmla="*/ 0 w 24"/>
                <a:gd name="T65" fmla="*/ 12 h 18"/>
                <a:gd name="T66" fmla="*/ 0 w 24"/>
                <a:gd name="T67" fmla="*/ 12 h 18"/>
                <a:gd name="T68" fmla="*/ 0 w 24"/>
                <a:gd name="T69" fmla="*/ 15 h 18"/>
                <a:gd name="T70" fmla="*/ 0 w 24"/>
                <a:gd name="T71" fmla="*/ 15 h 18"/>
                <a:gd name="T72" fmla="*/ 0 w 24"/>
                <a:gd name="T73" fmla="*/ 16 h 18"/>
                <a:gd name="T74" fmla="*/ 3 w 24"/>
                <a:gd name="T75" fmla="*/ 18 h 18"/>
                <a:gd name="T76" fmla="*/ 3 w 24"/>
                <a:gd name="T77" fmla="*/ 16 h 18"/>
                <a:gd name="T78" fmla="*/ 5 w 24"/>
                <a:gd name="T79" fmla="*/ 16 h 18"/>
                <a:gd name="T80" fmla="*/ 5 w 24"/>
                <a:gd name="T81" fmla="*/ 16 h 18"/>
                <a:gd name="T82" fmla="*/ 7 w 24"/>
                <a:gd name="T83" fmla="*/ 16 h 18"/>
                <a:gd name="T84" fmla="*/ 5 w 24"/>
                <a:gd name="T85" fmla="*/ 13 h 18"/>
                <a:gd name="T86" fmla="*/ 7 w 24"/>
                <a:gd name="T87" fmla="*/ 13 h 18"/>
                <a:gd name="T88" fmla="*/ 13 w 24"/>
                <a:gd name="T89" fmla="*/ 15 h 18"/>
                <a:gd name="T90" fmla="*/ 13 w 24"/>
                <a:gd name="T91" fmla="*/ 13 h 18"/>
                <a:gd name="T92" fmla="*/ 13 w 24"/>
                <a:gd name="T93" fmla="*/ 13 h 18"/>
                <a:gd name="T94" fmla="*/ 11 w 24"/>
                <a:gd name="T95" fmla="*/ 12 h 18"/>
                <a:gd name="T96" fmla="*/ 16 w 24"/>
                <a:gd name="T97" fmla="*/ 10 h 18"/>
                <a:gd name="T98" fmla="*/ 18 w 24"/>
                <a:gd name="T99" fmla="*/ 10 h 18"/>
                <a:gd name="T100" fmla="*/ 19 w 24"/>
                <a:gd name="T101" fmla="*/ 8 h 18"/>
                <a:gd name="T102" fmla="*/ 21 w 24"/>
                <a:gd name="T103" fmla="*/ 8 h 18"/>
                <a:gd name="T104" fmla="*/ 22 w 24"/>
                <a:gd name="T105" fmla="*/ 8 h 18"/>
                <a:gd name="T106" fmla="*/ 22 w 24"/>
                <a:gd name="T107" fmla="*/ 7 h 18"/>
                <a:gd name="T108" fmla="*/ 24 w 24"/>
                <a:gd name="T109" fmla="*/ 7 h 18"/>
                <a:gd name="T110" fmla="*/ 22 w 24"/>
                <a:gd name="T111" fmla="*/ 5 h 18"/>
                <a:gd name="T112" fmla="*/ 21 w 24"/>
                <a:gd name="T113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4" h="18">
                  <a:moveTo>
                    <a:pt x="21" y="5"/>
                  </a:moveTo>
                  <a:lnTo>
                    <a:pt x="22" y="5"/>
                  </a:lnTo>
                  <a:lnTo>
                    <a:pt x="22" y="5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8" y="5"/>
                  </a:lnTo>
                  <a:lnTo>
                    <a:pt x="18" y="5"/>
                  </a:lnTo>
                  <a:lnTo>
                    <a:pt x="18" y="5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1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10" y="2"/>
                  </a:lnTo>
                  <a:lnTo>
                    <a:pt x="7" y="4"/>
                  </a:lnTo>
                  <a:lnTo>
                    <a:pt x="7" y="5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3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6"/>
                  </a:lnTo>
                  <a:lnTo>
                    <a:pt x="3" y="18"/>
                  </a:lnTo>
                  <a:lnTo>
                    <a:pt x="3" y="16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7" y="16"/>
                  </a:lnTo>
                  <a:lnTo>
                    <a:pt x="5" y="13"/>
                  </a:lnTo>
                  <a:lnTo>
                    <a:pt x="7" y="13"/>
                  </a:lnTo>
                  <a:lnTo>
                    <a:pt x="13" y="15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1" y="12"/>
                  </a:lnTo>
                  <a:lnTo>
                    <a:pt x="16" y="10"/>
                  </a:lnTo>
                  <a:lnTo>
                    <a:pt x="18" y="10"/>
                  </a:lnTo>
                  <a:lnTo>
                    <a:pt x="19" y="8"/>
                  </a:lnTo>
                  <a:lnTo>
                    <a:pt x="21" y="8"/>
                  </a:lnTo>
                  <a:lnTo>
                    <a:pt x="22" y="8"/>
                  </a:lnTo>
                  <a:lnTo>
                    <a:pt x="22" y="7"/>
                  </a:lnTo>
                  <a:lnTo>
                    <a:pt x="24" y="7"/>
                  </a:lnTo>
                  <a:lnTo>
                    <a:pt x="22" y="5"/>
                  </a:lnTo>
                  <a:lnTo>
                    <a:pt x="21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0" name="Freeform 17">
              <a:extLst>
                <a:ext uri="{FF2B5EF4-FFF2-40B4-BE49-F238E27FC236}">
                  <a16:creationId xmlns:a16="http://schemas.microsoft.com/office/drawing/2014/main" id="{6567FC30-0363-82F9-E0CE-84F57012A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2488" y="4748213"/>
              <a:ext cx="4763" cy="11112"/>
            </a:xfrm>
            <a:custGeom>
              <a:avLst/>
              <a:gdLst>
                <a:gd name="T0" fmla="*/ 1 w 3"/>
                <a:gd name="T1" fmla="*/ 0 h 7"/>
                <a:gd name="T2" fmla="*/ 1 w 3"/>
                <a:gd name="T3" fmla="*/ 2 h 7"/>
                <a:gd name="T4" fmla="*/ 0 w 3"/>
                <a:gd name="T5" fmla="*/ 3 h 7"/>
                <a:gd name="T6" fmla="*/ 0 w 3"/>
                <a:gd name="T7" fmla="*/ 7 h 7"/>
                <a:gd name="T8" fmla="*/ 1 w 3"/>
                <a:gd name="T9" fmla="*/ 5 h 7"/>
                <a:gd name="T10" fmla="*/ 1 w 3"/>
                <a:gd name="T11" fmla="*/ 5 h 7"/>
                <a:gd name="T12" fmla="*/ 1 w 3"/>
                <a:gd name="T13" fmla="*/ 3 h 7"/>
                <a:gd name="T14" fmla="*/ 3 w 3"/>
                <a:gd name="T15" fmla="*/ 2 h 7"/>
                <a:gd name="T16" fmla="*/ 1 w 3"/>
                <a:gd name="T17" fmla="*/ 0 h 7"/>
                <a:gd name="T18" fmla="*/ 1 w 3"/>
                <a:gd name="T1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7">
                  <a:moveTo>
                    <a:pt x="1" y="0"/>
                  </a:moveTo>
                  <a:lnTo>
                    <a:pt x="1" y="2"/>
                  </a:lnTo>
                  <a:lnTo>
                    <a:pt x="0" y="3"/>
                  </a:lnTo>
                  <a:lnTo>
                    <a:pt x="0" y="7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3"/>
                  </a:lnTo>
                  <a:lnTo>
                    <a:pt x="3" y="2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1" name="Freeform 18">
              <a:extLst>
                <a:ext uri="{FF2B5EF4-FFF2-40B4-BE49-F238E27FC236}">
                  <a16:creationId xmlns:a16="http://schemas.microsoft.com/office/drawing/2014/main" id="{112D8235-8AEB-0446-59C6-B78E6B350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701" y="5338763"/>
              <a:ext cx="1588" cy="3175"/>
            </a:xfrm>
            <a:custGeom>
              <a:avLst/>
              <a:gdLst>
                <a:gd name="T0" fmla="*/ 1 w 1"/>
                <a:gd name="T1" fmla="*/ 0 h 2"/>
                <a:gd name="T2" fmla="*/ 1 w 1"/>
                <a:gd name="T3" fmla="*/ 0 h 2"/>
                <a:gd name="T4" fmla="*/ 0 w 1"/>
                <a:gd name="T5" fmla="*/ 0 h 2"/>
                <a:gd name="T6" fmla="*/ 1 w 1"/>
                <a:gd name="T7" fmla="*/ 0 h 2"/>
                <a:gd name="T8" fmla="*/ 1 w 1"/>
                <a:gd name="T9" fmla="*/ 2 h 2"/>
                <a:gd name="T10" fmla="*/ 1 w 1"/>
                <a:gd name="T11" fmla="*/ 0 h 2"/>
                <a:gd name="T12" fmla="*/ 1 w 1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2" name="Freeform 19">
              <a:extLst>
                <a:ext uri="{FF2B5EF4-FFF2-40B4-BE49-F238E27FC236}">
                  <a16:creationId xmlns:a16="http://schemas.microsoft.com/office/drawing/2014/main" id="{8CAD8579-7360-827C-5A12-01FF07A695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2301" y="5341938"/>
              <a:ext cx="3175" cy="1587"/>
            </a:xfrm>
            <a:custGeom>
              <a:avLst/>
              <a:gdLst>
                <a:gd name="T0" fmla="*/ 0 w 2"/>
                <a:gd name="T1" fmla="*/ 0 h 1"/>
                <a:gd name="T2" fmla="*/ 0 w 2"/>
                <a:gd name="T3" fmla="*/ 0 h 1"/>
                <a:gd name="T4" fmla="*/ 0 w 2"/>
                <a:gd name="T5" fmla="*/ 1 h 1"/>
                <a:gd name="T6" fmla="*/ 2 w 2"/>
                <a:gd name="T7" fmla="*/ 1 h 1"/>
                <a:gd name="T8" fmla="*/ 2 w 2"/>
                <a:gd name="T9" fmla="*/ 1 h 1"/>
                <a:gd name="T10" fmla="*/ 2 w 2"/>
                <a:gd name="T11" fmla="*/ 1 h 1"/>
                <a:gd name="T12" fmla="*/ 2 w 2"/>
                <a:gd name="T13" fmla="*/ 1 h 1"/>
                <a:gd name="T14" fmla="*/ 2 w 2"/>
                <a:gd name="T15" fmla="*/ 0 h 1"/>
                <a:gd name="T16" fmla="*/ 0 w 2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3" name="Freeform 20">
              <a:extLst>
                <a:ext uri="{FF2B5EF4-FFF2-40B4-BE49-F238E27FC236}">
                  <a16:creationId xmlns:a16="http://schemas.microsoft.com/office/drawing/2014/main" id="{85B87C65-F487-E452-EBD4-6D2C2BBA8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201" y="2833688"/>
              <a:ext cx="9525" cy="7937"/>
            </a:xfrm>
            <a:custGeom>
              <a:avLst/>
              <a:gdLst>
                <a:gd name="T0" fmla="*/ 3 w 6"/>
                <a:gd name="T1" fmla="*/ 3 h 5"/>
                <a:gd name="T2" fmla="*/ 6 w 6"/>
                <a:gd name="T3" fmla="*/ 0 h 5"/>
                <a:gd name="T4" fmla="*/ 5 w 6"/>
                <a:gd name="T5" fmla="*/ 0 h 5"/>
                <a:gd name="T6" fmla="*/ 3 w 6"/>
                <a:gd name="T7" fmla="*/ 1 h 5"/>
                <a:gd name="T8" fmla="*/ 2 w 6"/>
                <a:gd name="T9" fmla="*/ 1 h 5"/>
                <a:gd name="T10" fmla="*/ 0 w 6"/>
                <a:gd name="T11" fmla="*/ 1 h 5"/>
                <a:gd name="T12" fmla="*/ 2 w 6"/>
                <a:gd name="T13" fmla="*/ 3 h 5"/>
                <a:gd name="T14" fmla="*/ 3 w 6"/>
                <a:gd name="T15" fmla="*/ 5 h 5"/>
                <a:gd name="T16" fmla="*/ 3 w 6"/>
                <a:gd name="T17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5">
                  <a:moveTo>
                    <a:pt x="3" y="3"/>
                  </a:move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0" y="1"/>
                  </a:lnTo>
                  <a:lnTo>
                    <a:pt x="2" y="3"/>
                  </a:lnTo>
                  <a:lnTo>
                    <a:pt x="3" y="5"/>
                  </a:lnTo>
                  <a:lnTo>
                    <a:pt x="3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4" name="Freeform 21">
              <a:extLst>
                <a:ext uri="{FF2B5EF4-FFF2-40B4-BE49-F238E27FC236}">
                  <a16:creationId xmlns:a16="http://schemas.microsoft.com/office/drawing/2014/main" id="{8FEEBACE-75E5-BAF7-56B3-A13D6487E1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3251" y="3148013"/>
              <a:ext cx="3175" cy="3175"/>
            </a:xfrm>
            <a:custGeom>
              <a:avLst/>
              <a:gdLst>
                <a:gd name="T0" fmla="*/ 0 w 2"/>
                <a:gd name="T1" fmla="*/ 2 h 2"/>
                <a:gd name="T2" fmla="*/ 2 w 2"/>
                <a:gd name="T3" fmla="*/ 2 h 2"/>
                <a:gd name="T4" fmla="*/ 2 w 2"/>
                <a:gd name="T5" fmla="*/ 2 h 2"/>
                <a:gd name="T6" fmla="*/ 2 w 2"/>
                <a:gd name="T7" fmla="*/ 2 h 2"/>
                <a:gd name="T8" fmla="*/ 2 w 2"/>
                <a:gd name="T9" fmla="*/ 2 h 2"/>
                <a:gd name="T10" fmla="*/ 2 w 2"/>
                <a:gd name="T11" fmla="*/ 0 h 2"/>
                <a:gd name="T12" fmla="*/ 0 w 2"/>
                <a:gd name="T13" fmla="*/ 0 h 2"/>
                <a:gd name="T14" fmla="*/ 0 w 2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5" name="Freeform 22">
              <a:extLst>
                <a:ext uri="{FF2B5EF4-FFF2-40B4-BE49-F238E27FC236}">
                  <a16:creationId xmlns:a16="http://schemas.microsoft.com/office/drawing/2014/main" id="{56C8CBA4-3DE9-F083-8183-F0F7FE2AAB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0601" y="2595563"/>
              <a:ext cx="7938" cy="3175"/>
            </a:xfrm>
            <a:custGeom>
              <a:avLst/>
              <a:gdLst>
                <a:gd name="T0" fmla="*/ 5 w 5"/>
                <a:gd name="T1" fmla="*/ 0 h 2"/>
                <a:gd name="T2" fmla="*/ 5 w 5"/>
                <a:gd name="T3" fmla="*/ 0 h 2"/>
                <a:gd name="T4" fmla="*/ 2 w 5"/>
                <a:gd name="T5" fmla="*/ 0 h 2"/>
                <a:gd name="T6" fmla="*/ 0 w 5"/>
                <a:gd name="T7" fmla="*/ 2 h 2"/>
                <a:gd name="T8" fmla="*/ 0 w 5"/>
                <a:gd name="T9" fmla="*/ 2 h 2"/>
                <a:gd name="T10" fmla="*/ 0 w 5"/>
                <a:gd name="T11" fmla="*/ 2 h 2"/>
                <a:gd name="T12" fmla="*/ 4 w 5"/>
                <a:gd name="T13" fmla="*/ 0 h 2"/>
                <a:gd name="T14" fmla="*/ 5 w 5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">
                  <a:moveTo>
                    <a:pt x="5" y="0"/>
                  </a:moveTo>
                  <a:lnTo>
                    <a:pt x="5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6" name="Freeform 23">
              <a:extLst>
                <a:ext uri="{FF2B5EF4-FFF2-40B4-BE49-F238E27FC236}">
                  <a16:creationId xmlns:a16="http://schemas.microsoft.com/office/drawing/2014/main" id="{9512AF68-C55D-3E9A-BFAC-3757542FA4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9676" y="2736850"/>
              <a:ext cx="4763" cy="3175"/>
            </a:xfrm>
            <a:custGeom>
              <a:avLst/>
              <a:gdLst>
                <a:gd name="T0" fmla="*/ 0 w 3"/>
                <a:gd name="T1" fmla="*/ 0 h 2"/>
                <a:gd name="T2" fmla="*/ 2 w 3"/>
                <a:gd name="T3" fmla="*/ 2 h 2"/>
                <a:gd name="T4" fmla="*/ 2 w 3"/>
                <a:gd name="T5" fmla="*/ 2 h 2"/>
                <a:gd name="T6" fmla="*/ 3 w 3"/>
                <a:gd name="T7" fmla="*/ 2 h 2"/>
                <a:gd name="T8" fmla="*/ 3 w 3"/>
                <a:gd name="T9" fmla="*/ 2 h 2"/>
                <a:gd name="T10" fmla="*/ 3 w 3"/>
                <a:gd name="T11" fmla="*/ 2 h 2"/>
                <a:gd name="T12" fmla="*/ 2 w 3"/>
                <a:gd name="T13" fmla="*/ 0 h 2"/>
                <a:gd name="T14" fmla="*/ 0 w 3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7" name="Freeform 24">
              <a:extLst>
                <a:ext uri="{FF2B5EF4-FFF2-40B4-BE49-F238E27FC236}">
                  <a16:creationId xmlns:a16="http://schemas.microsoft.com/office/drawing/2014/main" id="{8ADE2ED6-17E0-908D-1965-2A7089CC6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6463" y="2573338"/>
              <a:ext cx="4763" cy="4762"/>
            </a:xfrm>
            <a:custGeom>
              <a:avLst/>
              <a:gdLst>
                <a:gd name="T0" fmla="*/ 0 w 3"/>
                <a:gd name="T1" fmla="*/ 0 h 3"/>
                <a:gd name="T2" fmla="*/ 0 w 3"/>
                <a:gd name="T3" fmla="*/ 2 h 3"/>
                <a:gd name="T4" fmla="*/ 2 w 3"/>
                <a:gd name="T5" fmla="*/ 2 h 3"/>
                <a:gd name="T6" fmla="*/ 2 w 3"/>
                <a:gd name="T7" fmla="*/ 3 h 3"/>
                <a:gd name="T8" fmla="*/ 3 w 3"/>
                <a:gd name="T9" fmla="*/ 3 h 3"/>
                <a:gd name="T10" fmla="*/ 3 w 3"/>
                <a:gd name="T11" fmla="*/ 2 h 3"/>
                <a:gd name="T12" fmla="*/ 3 w 3"/>
                <a:gd name="T13" fmla="*/ 0 h 3"/>
                <a:gd name="T14" fmla="*/ 2 w 3"/>
                <a:gd name="T15" fmla="*/ 0 h 3"/>
                <a:gd name="T16" fmla="*/ 0 w 3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3" y="3"/>
                  </a:lnTo>
                  <a:lnTo>
                    <a:pt x="3" y="2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8" name="Freeform 25">
              <a:extLst>
                <a:ext uri="{FF2B5EF4-FFF2-40B4-BE49-F238E27FC236}">
                  <a16:creationId xmlns:a16="http://schemas.microsoft.com/office/drawing/2014/main" id="{FCC9C872-474B-CBBA-4058-445DCA932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6463" y="2551113"/>
              <a:ext cx="4763" cy="9525"/>
            </a:xfrm>
            <a:custGeom>
              <a:avLst/>
              <a:gdLst>
                <a:gd name="T0" fmla="*/ 0 w 3"/>
                <a:gd name="T1" fmla="*/ 4 h 6"/>
                <a:gd name="T2" fmla="*/ 0 w 3"/>
                <a:gd name="T3" fmla="*/ 6 h 6"/>
                <a:gd name="T4" fmla="*/ 2 w 3"/>
                <a:gd name="T5" fmla="*/ 6 h 6"/>
                <a:gd name="T6" fmla="*/ 2 w 3"/>
                <a:gd name="T7" fmla="*/ 6 h 6"/>
                <a:gd name="T8" fmla="*/ 2 w 3"/>
                <a:gd name="T9" fmla="*/ 6 h 6"/>
                <a:gd name="T10" fmla="*/ 3 w 3"/>
                <a:gd name="T11" fmla="*/ 4 h 6"/>
                <a:gd name="T12" fmla="*/ 3 w 3"/>
                <a:gd name="T13" fmla="*/ 4 h 6"/>
                <a:gd name="T14" fmla="*/ 3 w 3"/>
                <a:gd name="T15" fmla="*/ 3 h 6"/>
                <a:gd name="T16" fmla="*/ 2 w 3"/>
                <a:gd name="T17" fmla="*/ 3 h 6"/>
                <a:gd name="T18" fmla="*/ 2 w 3"/>
                <a:gd name="T19" fmla="*/ 3 h 6"/>
                <a:gd name="T20" fmla="*/ 2 w 3"/>
                <a:gd name="T21" fmla="*/ 1 h 6"/>
                <a:gd name="T22" fmla="*/ 2 w 3"/>
                <a:gd name="T23" fmla="*/ 0 h 6"/>
                <a:gd name="T24" fmla="*/ 0 w 3"/>
                <a:gd name="T25" fmla="*/ 0 h 6"/>
                <a:gd name="T26" fmla="*/ 0 w 3"/>
                <a:gd name="T27" fmla="*/ 0 h 6"/>
                <a:gd name="T28" fmla="*/ 0 w 3"/>
                <a:gd name="T29" fmla="*/ 1 h 6"/>
                <a:gd name="T30" fmla="*/ 0 w 3"/>
                <a:gd name="T31" fmla="*/ 3 h 6"/>
                <a:gd name="T32" fmla="*/ 0 w 3"/>
                <a:gd name="T33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" h="6">
                  <a:moveTo>
                    <a:pt x="0" y="4"/>
                  </a:move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1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9" name="Freeform 26">
              <a:extLst>
                <a:ext uri="{FF2B5EF4-FFF2-40B4-BE49-F238E27FC236}">
                  <a16:creationId xmlns:a16="http://schemas.microsoft.com/office/drawing/2014/main" id="{5E14BB64-8C6A-C24A-14DC-C57301C64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8013" y="3121025"/>
              <a:ext cx="7938" cy="12700"/>
            </a:xfrm>
            <a:custGeom>
              <a:avLst/>
              <a:gdLst>
                <a:gd name="T0" fmla="*/ 2 w 5"/>
                <a:gd name="T1" fmla="*/ 2 h 8"/>
                <a:gd name="T2" fmla="*/ 2 w 5"/>
                <a:gd name="T3" fmla="*/ 0 h 8"/>
                <a:gd name="T4" fmla="*/ 2 w 5"/>
                <a:gd name="T5" fmla="*/ 0 h 8"/>
                <a:gd name="T6" fmla="*/ 2 w 5"/>
                <a:gd name="T7" fmla="*/ 0 h 8"/>
                <a:gd name="T8" fmla="*/ 2 w 5"/>
                <a:gd name="T9" fmla="*/ 0 h 8"/>
                <a:gd name="T10" fmla="*/ 0 w 5"/>
                <a:gd name="T11" fmla="*/ 0 h 8"/>
                <a:gd name="T12" fmla="*/ 0 w 5"/>
                <a:gd name="T13" fmla="*/ 2 h 8"/>
                <a:gd name="T14" fmla="*/ 0 w 5"/>
                <a:gd name="T15" fmla="*/ 2 h 8"/>
                <a:gd name="T16" fmla="*/ 0 w 5"/>
                <a:gd name="T17" fmla="*/ 2 h 8"/>
                <a:gd name="T18" fmla="*/ 0 w 5"/>
                <a:gd name="T19" fmla="*/ 3 h 8"/>
                <a:gd name="T20" fmla="*/ 0 w 5"/>
                <a:gd name="T21" fmla="*/ 3 h 8"/>
                <a:gd name="T22" fmla="*/ 2 w 5"/>
                <a:gd name="T23" fmla="*/ 3 h 8"/>
                <a:gd name="T24" fmla="*/ 2 w 5"/>
                <a:gd name="T25" fmla="*/ 3 h 8"/>
                <a:gd name="T26" fmla="*/ 2 w 5"/>
                <a:gd name="T27" fmla="*/ 5 h 8"/>
                <a:gd name="T28" fmla="*/ 2 w 5"/>
                <a:gd name="T29" fmla="*/ 5 h 8"/>
                <a:gd name="T30" fmla="*/ 2 w 5"/>
                <a:gd name="T31" fmla="*/ 6 h 8"/>
                <a:gd name="T32" fmla="*/ 3 w 5"/>
                <a:gd name="T33" fmla="*/ 6 h 8"/>
                <a:gd name="T34" fmla="*/ 3 w 5"/>
                <a:gd name="T35" fmla="*/ 6 h 8"/>
                <a:gd name="T36" fmla="*/ 3 w 5"/>
                <a:gd name="T37" fmla="*/ 6 h 8"/>
                <a:gd name="T38" fmla="*/ 3 w 5"/>
                <a:gd name="T39" fmla="*/ 8 h 8"/>
                <a:gd name="T40" fmla="*/ 5 w 5"/>
                <a:gd name="T41" fmla="*/ 8 h 8"/>
                <a:gd name="T42" fmla="*/ 5 w 5"/>
                <a:gd name="T43" fmla="*/ 6 h 8"/>
                <a:gd name="T44" fmla="*/ 5 w 5"/>
                <a:gd name="T45" fmla="*/ 6 h 8"/>
                <a:gd name="T46" fmla="*/ 3 w 5"/>
                <a:gd name="T47" fmla="*/ 5 h 8"/>
                <a:gd name="T48" fmla="*/ 2 w 5"/>
                <a:gd name="T49" fmla="*/ 5 h 8"/>
                <a:gd name="T50" fmla="*/ 2 w 5"/>
                <a:gd name="T51" fmla="*/ 3 h 8"/>
                <a:gd name="T52" fmla="*/ 2 w 5"/>
                <a:gd name="T53" fmla="*/ 3 h 8"/>
                <a:gd name="T54" fmla="*/ 2 w 5"/>
                <a:gd name="T55" fmla="*/ 3 h 8"/>
                <a:gd name="T56" fmla="*/ 0 w 5"/>
                <a:gd name="T57" fmla="*/ 2 h 8"/>
                <a:gd name="T58" fmla="*/ 0 w 5"/>
                <a:gd name="T59" fmla="*/ 2 h 8"/>
                <a:gd name="T60" fmla="*/ 2 w 5"/>
                <a:gd name="T6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" h="8">
                  <a:moveTo>
                    <a:pt x="2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8"/>
                  </a:lnTo>
                  <a:lnTo>
                    <a:pt x="5" y="8"/>
                  </a:lnTo>
                  <a:lnTo>
                    <a:pt x="5" y="6"/>
                  </a:lnTo>
                  <a:lnTo>
                    <a:pt x="5" y="6"/>
                  </a:lnTo>
                  <a:lnTo>
                    <a:pt x="3" y="5"/>
                  </a:lnTo>
                  <a:lnTo>
                    <a:pt x="2" y="5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0" name="Freeform 27">
              <a:extLst>
                <a:ext uri="{FF2B5EF4-FFF2-40B4-BE49-F238E27FC236}">
                  <a16:creationId xmlns:a16="http://schemas.microsoft.com/office/drawing/2014/main" id="{49CCB530-95C7-0D2E-1627-76EF9FD24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8488" y="3113088"/>
              <a:ext cx="4763" cy="4762"/>
            </a:xfrm>
            <a:custGeom>
              <a:avLst/>
              <a:gdLst>
                <a:gd name="T0" fmla="*/ 1 w 3"/>
                <a:gd name="T1" fmla="*/ 2 h 3"/>
                <a:gd name="T2" fmla="*/ 1 w 3"/>
                <a:gd name="T3" fmla="*/ 0 h 3"/>
                <a:gd name="T4" fmla="*/ 0 w 3"/>
                <a:gd name="T5" fmla="*/ 2 h 3"/>
                <a:gd name="T6" fmla="*/ 0 w 3"/>
                <a:gd name="T7" fmla="*/ 2 h 3"/>
                <a:gd name="T8" fmla="*/ 0 w 3"/>
                <a:gd name="T9" fmla="*/ 2 h 3"/>
                <a:gd name="T10" fmla="*/ 0 w 3"/>
                <a:gd name="T11" fmla="*/ 3 h 3"/>
                <a:gd name="T12" fmla="*/ 1 w 3"/>
                <a:gd name="T13" fmla="*/ 3 h 3"/>
                <a:gd name="T14" fmla="*/ 3 w 3"/>
                <a:gd name="T15" fmla="*/ 3 h 3"/>
                <a:gd name="T16" fmla="*/ 3 w 3"/>
                <a:gd name="T17" fmla="*/ 3 h 3"/>
                <a:gd name="T18" fmla="*/ 1 w 3"/>
                <a:gd name="T1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lnTo>
                    <a:pt x="1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1" name="Freeform 28">
              <a:extLst>
                <a:ext uri="{FF2B5EF4-FFF2-40B4-BE49-F238E27FC236}">
                  <a16:creationId xmlns:a16="http://schemas.microsoft.com/office/drawing/2014/main" id="{186194BA-B7D8-0B27-8FA9-327457F4AE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1188" y="3138488"/>
              <a:ext cx="1588" cy="3175"/>
            </a:xfrm>
            <a:custGeom>
              <a:avLst/>
              <a:gdLst>
                <a:gd name="T0" fmla="*/ 1 w 1"/>
                <a:gd name="T1" fmla="*/ 2 h 2"/>
                <a:gd name="T2" fmla="*/ 1 w 1"/>
                <a:gd name="T3" fmla="*/ 0 h 2"/>
                <a:gd name="T4" fmla="*/ 1 w 1"/>
                <a:gd name="T5" fmla="*/ 0 h 2"/>
                <a:gd name="T6" fmla="*/ 0 w 1"/>
                <a:gd name="T7" fmla="*/ 0 h 2"/>
                <a:gd name="T8" fmla="*/ 0 w 1"/>
                <a:gd name="T9" fmla="*/ 0 h 2"/>
                <a:gd name="T10" fmla="*/ 0 w 1"/>
                <a:gd name="T11" fmla="*/ 0 h 2"/>
                <a:gd name="T12" fmla="*/ 0 w 1"/>
                <a:gd name="T13" fmla="*/ 2 h 2"/>
                <a:gd name="T14" fmla="*/ 0 w 1"/>
                <a:gd name="T15" fmla="*/ 2 h 2"/>
                <a:gd name="T16" fmla="*/ 1 w 1"/>
                <a:gd name="T17" fmla="*/ 2 h 2"/>
                <a:gd name="T18" fmla="*/ 1 w 1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2" name="Freeform 29">
              <a:extLst>
                <a:ext uri="{FF2B5EF4-FFF2-40B4-BE49-F238E27FC236}">
                  <a16:creationId xmlns:a16="http://schemas.microsoft.com/office/drawing/2014/main" id="{DF77AC5C-CDB8-998F-7F0F-4E7A30DF02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2776" y="3143250"/>
              <a:ext cx="3175" cy="3175"/>
            </a:xfrm>
            <a:custGeom>
              <a:avLst/>
              <a:gdLst>
                <a:gd name="T0" fmla="*/ 0 w 2"/>
                <a:gd name="T1" fmla="*/ 2 h 2"/>
                <a:gd name="T2" fmla="*/ 0 w 2"/>
                <a:gd name="T3" fmla="*/ 2 h 2"/>
                <a:gd name="T4" fmla="*/ 0 w 2"/>
                <a:gd name="T5" fmla="*/ 2 h 2"/>
                <a:gd name="T6" fmla="*/ 0 w 2"/>
                <a:gd name="T7" fmla="*/ 2 h 2"/>
                <a:gd name="T8" fmla="*/ 2 w 2"/>
                <a:gd name="T9" fmla="*/ 2 h 2"/>
                <a:gd name="T10" fmla="*/ 0 w 2"/>
                <a:gd name="T11" fmla="*/ 0 h 2"/>
                <a:gd name="T12" fmla="*/ 0 w 2"/>
                <a:gd name="T13" fmla="*/ 0 h 2"/>
                <a:gd name="T14" fmla="*/ 0 w 2"/>
                <a:gd name="T15" fmla="*/ 0 h 2"/>
                <a:gd name="T16" fmla="*/ 0 w 2"/>
                <a:gd name="T17" fmla="*/ 2 h 2"/>
                <a:gd name="T18" fmla="*/ 0 w 2"/>
                <a:gd name="T19" fmla="*/ 2 h 2"/>
                <a:gd name="T20" fmla="*/ 0 w 2"/>
                <a:gd name="T21" fmla="*/ 2 h 2"/>
                <a:gd name="T22" fmla="*/ 0 w 2"/>
                <a:gd name="T2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3" name="Freeform 30">
              <a:extLst>
                <a:ext uri="{FF2B5EF4-FFF2-40B4-BE49-F238E27FC236}">
                  <a16:creationId xmlns:a16="http://schemas.microsoft.com/office/drawing/2014/main" id="{F06346B8-62E9-BB10-4023-7A70B7E712C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8026" y="3057525"/>
              <a:ext cx="3175" cy="3175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2 h 2"/>
                <a:gd name="T4" fmla="*/ 0 w 2"/>
                <a:gd name="T5" fmla="*/ 2 h 2"/>
                <a:gd name="T6" fmla="*/ 2 w 2"/>
                <a:gd name="T7" fmla="*/ 2 h 2"/>
                <a:gd name="T8" fmla="*/ 2 w 2"/>
                <a:gd name="T9" fmla="*/ 2 h 2"/>
                <a:gd name="T10" fmla="*/ 2 w 2"/>
                <a:gd name="T11" fmla="*/ 0 h 2"/>
                <a:gd name="T12" fmla="*/ 2 w 2"/>
                <a:gd name="T13" fmla="*/ 0 h 2"/>
                <a:gd name="T14" fmla="*/ 2 w 2"/>
                <a:gd name="T15" fmla="*/ 0 h 2"/>
                <a:gd name="T16" fmla="*/ 2 w 2"/>
                <a:gd name="T17" fmla="*/ 0 h 2"/>
                <a:gd name="T18" fmla="*/ 0 w 2"/>
                <a:gd name="T19" fmla="*/ 0 h 2"/>
                <a:gd name="T20" fmla="*/ 0 w 2"/>
                <a:gd name="T2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4" name="Freeform 31">
              <a:extLst>
                <a:ext uri="{FF2B5EF4-FFF2-40B4-BE49-F238E27FC236}">
                  <a16:creationId xmlns:a16="http://schemas.microsoft.com/office/drawing/2014/main" id="{C206A0D9-0460-1B33-D95A-25C8A6CEE7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6601" y="3086100"/>
              <a:ext cx="4763" cy="1587"/>
            </a:xfrm>
            <a:custGeom>
              <a:avLst/>
              <a:gdLst>
                <a:gd name="T0" fmla="*/ 1 w 3"/>
                <a:gd name="T1" fmla="*/ 0 h 1"/>
                <a:gd name="T2" fmla="*/ 1 w 3"/>
                <a:gd name="T3" fmla="*/ 0 h 1"/>
                <a:gd name="T4" fmla="*/ 0 w 3"/>
                <a:gd name="T5" fmla="*/ 0 h 1"/>
                <a:gd name="T6" fmla="*/ 0 w 3"/>
                <a:gd name="T7" fmla="*/ 0 h 1"/>
                <a:gd name="T8" fmla="*/ 0 w 3"/>
                <a:gd name="T9" fmla="*/ 1 h 1"/>
                <a:gd name="T10" fmla="*/ 0 w 3"/>
                <a:gd name="T11" fmla="*/ 1 h 1"/>
                <a:gd name="T12" fmla="*/ 0 w 3"/>
                <a:gd name="T13" fmla="*/ 1 h 1"/>
                <a:gd name="T14" fmla="*/ 0 w 3"/>
                <a:gd name="T15" fmla="*/ 1 h 1"/>
                <a:gd name="T16" fmla="*/ 3 w 3"/>
                <a:gd name="T17" fmla="*/ 1 h 1"/>
                <a:gd name="T18" fmla="*/ 3 w 3"/>
                <a:gd name="T19" fmla="*/ 0 h 1"/>
                <a:gd name="T20" fmla="*/ 1 w 3"/>
                <a:gd name="T21" fmla="*/ 0 h 1"/>
                <a:gd name="T22" fmla="*/ 1 w 3"/>
                <a:gd name="T2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5" name="Freeform 32">
              <a:extLst>
                <a:ext uri="{FF2B5EF4-FFF2-40B4-BE49-F238E27FC236}">
                  <a16:creationId xmlns:a16="http://schemas.microsoft.com/office/drawing/2014/main" id="{CED8E014-454A-A27A-9BD1-95E369DF2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3901" y="2457450"/>
              <a:ext cx="60325" cy="38100"/>
            </a:xfrm>
            <a:custGeom>
              <a:avLst/>
              <a:gdLst>
                <a:gd name="T0" fmla="*/ 3 w 38"/>
                <a:gd name="T1" fmla="*/ 8 h 24"/>
                <a:gd name="T2" fmla="*/ 1 w 38"/>
                <a:gd name="T3" fmla="*/ 8 h 24"/>
                <a:gd name="T4" fmla="*/ 0 w 38"/>
                <a:gd name="T5" fmla="*/ 9 h 24"/>
                <a:gd name="T6" fmla="*/ 0 w 38"/>
                <a:gd name="T7" fmla="*/ 13 h 24"/>
                <a:gd name="T8" fmla="*/ 0 w 38"/>
                <a:gd name="T9" fmla="*/ 14 h 24"/>
                <a:gd name="T10" fmla="*/ 1 w 38"/>
                <a:gd name="T11" fmla="*/ 14 h 24"/>
                <a:gd name="T12" fmla="*/ 1 w 38"/>
                <a:gd name="T13" fmla="*/ 16 h 24"/>
                <a:gd name="T14" fmla="*/ 4 w 38"/>
                <a:gd name="T15" fmla="*/ 16 h 24"/>
                <a:gd name="T16" fmla="*/ 9 w 38"/>
                <a:gd name="T17" fmla="*/ 16 h 24"/>
                <a:gd name="T18" fmla="*/ 11 w 38"/>
                <a:gd name="T19" fmla="*/ 16 h 24"/>
                <a:gd name="T20" fmla="*/ 12 w 38"/>
                <a:gd name="T21" fmla="*/ 17 h 24"/>
                <a:gd name="T22" fmla="*/ 14 w 38"/>
                <a:gd name="T23" fmla="*/ 17 h 24"/>
                <a:gd name="T24" fmla="*/ 14 w 38"/>
                <a:gd name="T25" fmla="*/ 17 h 24"/>
                <a:gd name="T26" fmla="*/ 14 w 38"/>
                <a:gd name="T27" fmla="*/ 17 h 24"/>
                <a:gd name="T28" fmla="*/ 16 w 38"/>
                <a:gd name="T29" fmla="*/ 19 h 24"/>
                <a:gd name="T30" fmla="*/ 12 w 38"/>
                <a:gd name="T31" fmla="*/ 19 h 24"/>
                <a:gd name="T32" fmla="*/ 11 w 38"/>
                <a:gd name="T33" fmla="*/ 19 h 24"/>
                <a:gd name="T34" fmla="*/ 9 w 38"/>
                <a:gd name="T35" fmla="*/ 19 h 24"/>
                <a:gd name="T36" fmla="*/ 9 w 38"/>
                <a:gd name="T37" fmla="*/ 21 h 24"/>
                <a:gd name="T38" fmla="*/ 9 w 38"/>
                <a:gd name="T39" fmla="*/ 21 h 24"/>
                <a:gd name="T40" fmla="*/ 11 w 38"/>
                <a:gd name="T41" fmla="*/ 22 h 24"/>
                <a:gd name="T42" fmla="*/ 12 w 38"/>
                <a:gd name="T43" fmla="*/ 22 h 24"/>
                <a:gd name="T44" fmla="*/ 14 w 38"/>
                <a:gd name="T45" fmla="*/ 24 h 24"/>
                <a:gd name="T46" fmla="*/ 14 w 38"/>
                <a:gd name="T47" fmla="*/ 24 h 24"/>
                <a:gd name="T48" fmla="*/ 17 w 38"/>
                <a:gd name="T49" fmla="*/ 24 h 24"/>
                <a:gd name="T50" fmla="*/ 24 w 38"/>
                <a:gd name="T51" fmla="*/ 21 h 24"/>
                <a:gd name="T52" fmla="*/ 27 w 38"/>
                <a:gd name="T53" fmla="*/ 21 h 24"/>
                <a:gd name="T54" fmla="*/ 35 w 38"/>
                <a:gd name="T55" fmla="*/ 17 h 24"/>
                <a:gd name="T56" fmla="*/ 36 w 38"/>
                <a:gd name="T57" fmla="*/ 17 h 24"/>
                <a:gd name="T58" fmla="*/ 38 w 38"/>
                <a:gd name="T59" fmla="*/ 16 h 24"/>
                <a:gd name="T60" fmla="*/ 38 w 38"/>
                <a:gd name="T61" fmla="*/ 14 h 24"/>
                <a:gd name="T62" fmla="*/ 38 w 38"/>
                <a:gd name="T63" fmla="*/ 14 h 24"/>
                <a:gd name="T64" fmla="*/ 36 w 38"/>
                <a:gd name="T65" fmla="*/ 14 h 24"/>
                <a:gd name="T66" fmla="*/ 36 w 38"/>
                <a:gd name="T67" fmla="*/ 13 h 24"/>
                <a:gd name="T68" fmla="*/ 38 w 38"/>
                <a:gd name="T69" fmla="*/ 13 h 24"/>
                <a:gd name="T70" fmla="*/ 36 w 38"/>
                <a:gd name="T71" fmla="*/ 13 h 24"/>
                <a:gd name="T72" fmla="*/ 36 w 38"/>
                <a:gd name="T73" fmla="*/ 11 h 24"/>
                <a:gd name="T74" fmla="*/ 36 w 38"/>
                <a:gd name="T75" fmla="*/ 11 h 24"/>
                <a:gd name="T76" fmla="*/ 31 w 38"/>
                <a:gd name="T77" fmla="*/ 9 h 24"/>
                <a:gd name="T78" fmla="*/ 27 w 38"/>
                <a:gd name="T79" fmla="*/ 8 h 24"/>
                <a:gd name="T80" fmla="*/ 22 w 38"/>
                <a:gd name="T81" fmla="*/ 3 h 24"/>
                <a:gd name="T82" fmla="*/ 20 w 38"/>
                <a:gd name="T83" fmla="*/ 1 h 24"/>
                <a:gd name="T84" fmla="*/ 19 w 38"/>
                <a:gd name="T85" fmla="*/ 1 h 24"/>
                <a:gd name="T86" fmla="*/ 11 w 38"/>
                <a:gd name="T87" fmla="*/ 0 h 24"/>
                <a:gd name="T88" fmla="*/ 6 w 38"/>
                <a:gd name="T89" fmla="*/ 0 h 24"/>
                <a:gd name="T90" fmla="*/ 1 w 38"/>
                <a:gd name="T91" fmla="*/ 0 h 24"/>
                <a:gd name="T92" fmla="*/ 1 w 38"/>
                <a:gd name="T93" fmla="*/ 1 h 24"/>
                <a:gd name="T94" fmla="*/ 1 w 38"/>
                <a:gd name="T95" fmla="*/ 1 h 24"/>
                <a:gd name="T96" fmla="*/ 0 w 38"/>
                <a:gd name="T97" fmla="*/ 3 h 24"/>
                <a:gd name="T98" fmla="*/ 0 w 38"/>
                <a:gd name="T99" fmla="*/ 3 h 24"/>
                <a:gd name="T100" fmla="*/ 1 w 38"/>
                <a:gd name="T101" fmla="*/ 5 h 24"/>
                <a:gd name="T102" fmla="*/ 1 w 38"/>
                <a:gd name="T103" fmla="*/ 5 h 24"/>
                <a:gd name="T104" fmla="*/ 3 w 38"/>
                <a:gd name="T105" fmla="*/ 6 h 24"/>
                <a:gd name="T106" fmla="*/ 8 w 38"/>
                <a:gd name="T107" fmla="*/ 8 h 24"/>
                <a:gd name="T108" fmla="*/ 6 w 38"/>
                <a:gd name="T109" fmla="*/ 8 h 24"/>
                <a:gd name="T110" fmla="*/ 3 w 38"/>
                <a:gd name="T111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8" h="24">
                  <a:moveTo>
                    <a:pt x="3" y="8"/>
                  </a:moveTo>
                  <a:lnTo>
                    <a:pt x="1" y="8"/>
                  </a:lnTo>
                  <a:lnTo>
                    <a:pt x="0" y="9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1" y="14"/>
                  </a:lnTo>
                  <a:lnTo>
                    <a:pt x="1" y="16"/>
                  </a:lnTo>
                  <a:lnTo>
                    <a:pt x="4" y="16"/>
                  </a:lnTo>
                  <a:lnTo>
                    <a:pt x="9" y="16"/>
                  </a:lnTo>
                  <a:lnTo>
                    <a:pt x="11" y="16"/>
                  </a:lnTo>
                  <a:lnTo>
                    <a:pt x="12" y="17"/>
                  </a:lnTo>
                  <a:lnTo>
                    <a:pt x="14" y="17"/>
                  </a:lnTo>
                  <a:lnTo>
                    <a:pt x="14" y="17"/>
                  </a:lnTo>
                  <a:lnTo>
                    <a:pt x="14" y="17"/>
                  </a:lnTo>
                  <a:lnTo>
                    <a:pt x="16" y="19"/>
                  </a:lnTo>
                  <a:lnTo>
                    <a:pt x="12" y="19"/>
                  </a:lnTo>
                  <a:lnTo>
                    <a:pt x="11" y="19"/>
                  </a:lnTo>
                  <a:lnTo>
                    <a:pt x="9" y="19"/>
                  </a:lnTo>
                  <a:lnTo>
                    <a:pt x="9" y="21"/>
                  </a:lnTo>
                  <a:lnTo>
                    <a:pt x="9" y="21"/>
                  </a:lnTo>
                  <a:lnTo>
                    <a:pt x="11" y="22"/>
                  </a:lnTo>
                  <a:lnTo>
                    <a:pt x="12" y="22"/>
                  </a:lnTo>
                  <a:lnTo>
                    <a:pt x="14" y="24"/>
                  </a:lnTo>
                  <a:lnTo>
                    <a:pt x="14" y="24"/>
                  </a:lnTo>
                  <a:lnTo>
                    <a:pt x="17" y="24"/>
                  </a:lnTo>
                  <a:lnTo>
                    <a:pt x="24" y="21"/>
                  </a:lnTo>
                  <a:lnTo>
                    <a:pt x="27" y="21"/>
                  </a:lnTo>
                  <a:lnTo>
                    <a:pt x="35" y="17"/>
                  </a:lnTo>
                  <a:lnTo>
                    <a:pt x="36" y="17"/>
                  </a:lnTo>
                  <a:lnTo>
                    <a:pt x="38" y="16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6" y="14"/>
                  </a:lnTo>
                  <a:lnTo>
                    <a:pt x="36" y="13"/>
                  </a:lnTo>
                  <a:lnTo>
                    <a:pt x="38" y="13"/>
                  </a:lnTo>
                  <a:lnTo>
                    <a:pt x="36" y="13"/>
                  </a:lnTo>
                  <a:lnTo>
                    <a:pt x="36" y="11"/>
                  </a:lnTo>
                  <a:lnTo>
                    <a:pt x="36" y="11"/>
                  </a:lnTo>
                  <a:lnTo>
                    <a:pt x="31" y="9"/>
                  </a:lnTo>
                  <a:lnTo>
                    <a:pt x="27" y="8"/>
                  </a:lnTo>
                  <a:lnTo>
                    <a:pt x="22" y="3"/>
                  </a:lnTo>
                  <a:lnTo>
                    <a:pt x="20" y="1"/>
                  </a:lnTo>
                  <a:lnTo>
                    <a:pt x="19" y="1"/>
                  </a:lnTo>
                  <a:lnTo>
                    <a:pt x="11" y="0"/>
                  </a:lnTo>
                  <a:lnTo>
                    <a:pt x="6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5"/>
                  </a:lnTo>
                  <a:lnTo>
                    <a:pt x="1" y="5"/>
                  </a:lnTo>
                  <a:lnTo>
                    <a:pt x="3" y="6"/>
                  </a:lnTo>
                  <a:lnTo>
                    <a:pt x="8" y="8"/>
                  </a:lnTo>
                  <a:lnTo>
                    <a:pt x="6" y="8"/>
                  </a:lnTo>
                  <a:lnTo>
                    <a:pt x="3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6" name="Freeform 33">
              <a:extLst>
                <a:ext uri="{FF2B5EF4-FFF2-40B4-BE49-F238E27FC236}">
                  <a16:creationId xmlns:a16="http://schemas.microsoft.com/office/drawing/2014/main" id="{3B67A089-5766-343C-46F4-FA4FBFD6B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2788" y="3025775"/>
              <a:ext cx="3175" cy="1587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0 h 1"/>
                <a:gd name="T4" fmla="*/ 0 w 2"/>
                <a:gd name="T5" fmla="*/ 0 h 1"/>
                <a:gd name="T6" fmla="*/ 0 w 2"/>
                <a:gd name="T7" fmla="*/ 1 h 1"/>
                <a:gd name="T8" fmla="*/ 0 w 2"/>
                <a:gd name="T9" fmla="*/ 1 h 1"/>
                <a:gd name="T10" fmla="*/ 0 w 2"/>
                <a:gd name="T11" fmla="*/ 1 h 1"/>
                <a:gd name="T12" fmla="*/ 0 w 2"/>
                <a:gd name="T13" fmla="*/ 1 h 1"/>
                <a:gd name="T14" fmla="*/ 2 w 2"/>
                <a:gd name="T1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7" name="Freeform 34">
              <a:extLst>
                <a:ext uri="{FF2B5EF4-FFF2-40B4-BE49-F238E27FC236}">
                  <a16:creationId xmlns:a16="http://schemas.microsoft.com/office/drawing/2014/main" id="{C78E2335-BD6F-8F67-0299-BA0524FD40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3901" y="3087688"/>
              <a:ext cx="6350" cy="3175"/>
            </a:xfrm>
            <a:custGeom>
              <a:avLst/>
              <a:gdLst>
                <a:gd name="T0" fmla="*/ 1 w 4"/>
                <a:gd name="T1" fmla="*/ 2 h 2"/>
                <a:gd name="T2" fmla="*/ 1 w 4"/>
                <a:gd name="T3" fmla="*/ 2 h 2"/>
                <a:gd name="T4" fmla="*/ 1 w 4"/>
                <a:gd name="T5" fmla="*/ 2 h 2"/>
                <a:gd name="T6" fmla="*/ 1 w 4"/>
                <a:gd name="T7" fmla="*/ 0 h 2"/>
                <a:gd name="T8" fmla="*/ 1 w 4"/>
                <a:gd name="T9" fmla="*/ 0 h 2"/>
                <a:gd name="T10" fmla="*/ 0 w 4"/>
                <a:gd name="T11" fmla="*/ 0 h 2"/>
                <a:gd name="T12" fmla="*/ 0 w 4"/>
                <a:gd name="T13" fmla="*/ 0 h 2"/>
                <a:gd name="T14" fmla="*/ 1 w 4"/>
                <a:gd name="T15" fmla="*/ 2 h 2"/>
                <a:gd name="T16" fmla="*/ 1 w 4"/>
                <a:gd name="T17" fmla="*/ 2 h 2"/>
                <a:gd name="T18" fmla="*/ 1 w 4"/>
                <a:gd name="T19" fmla="*/ 2 h 2"/>
                <a:gd name="T20" fmla="*/ 1 w 4"/>
                <a:gd name="T21" fmla="*/ 2 h 2"/>
                <a:gd name="T22" fmla="*/ 4 w 4"/>
                <a:gd name="T23" fmla="*/ 0 h 2"/>
                <a:gd name="T24" fmla="*/ 4 w 4"/>
                <a:gd name="T25" fmla="*/ 0 h 2"/>
                <a:gd name="T26" fmla="*/ 4 w 4"/>
                <a:gd name="T27" fmla="*/ 0 h 2"/>
                <a:gd name="T28" fmla="*/ 3 w 4"/>
                <a:gd name="T29" fmla="*/ 0 h 2"/>
                <a:gd name="T30" fmla="*/ 1 w 4"/>
                <a:gd name="T3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" h="2">
                  <a:moveTo>
                    <a:pt x="1" y="2"/>
                  </a:moveTo>
                  <a:lnTo>
                    <a:pt x="1" y="2"/>
                  </a:lnTo>
                  <a:lnTo>
                    <a:pt x="1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8" name="Freeform 35">
              <a:extLst>
                <a:ext uri="{FF2B5EF4-FFF2-40B4-BE49-F238E27FC236}">
                  <a16:creationId xmlns:a16="http://schemas.microsoft.com/office/drawing/2014/main" id="{66612043-5725-15A9-C0AA-9E2146FB5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3726" y="2908300"/>
              <a:ext cx="6350" cy="6350"/>
            </a:xfrm>
            <a:custGeom>
              <a:avLst/>
              <a:gdLst>
                <a:gd name="T0" fmla="*/ 4 w 4"/>
                <a:gd name="T1" fmla="*/ 2 h 4"/>
                <a:gd name="T2" fmla="*/ 2 w 4"/>
                <a:gd name="T3" fmla="*/ 2 h 4"/>
                <a:gd name="T4" fmla="*/ 2 w 4"/>
                <a:gd name="T5" fmla="*/ 0 h 4"/>
                <a:gd name="T6" fmla="*/ 0 w 4"/>
                <a:gd name="T7" fmla="*/ 2 h 4"/>
                <a:gd name="T8" fmla="*/ 0 w 4"/>
                <a:gd name="T9" fmla="*/ 2 h 4"/>
                <a:gd name="T10" fmla="*/ 0 w 4"/>
                <a:gd name="T11" fmla="*/ 2 h 4"/>
                <a:gd name="T12" fmla="*/ 0 w 4"/>
                <a:gd name="T13" fmla="*/ 2 h 4"/>
                <a:gd name="T14" fmla="*/ 2 w 4"/>
                <a:gd name="T15" fmla="*/ 4 h 4"/>
                <a:gd name="T16" fmla="*/ 4 w 4"/>
                <a:gd name="T17" fmla="*/ 4 h 4"/>
                <a:gd name="T18" fmla="*/ 4 w 4"/>
                <a:gd name="T19" fmla="*/ 4 h 4"/>
                <a:gd name="T20" fmla="*/ 4 w 4"/>
                <a:gd name="T21" fmla="*/ 2 h 4"/>
                <a:gd name="T22" fmla="*/ 4 w 4"/>
                <a:gd name="T2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lnTo>
                    <a:pt x="2" y="2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9" name="Freeform 36">
              <a:extLst>
                <a:ext uri="{FF2B5EF4-FFF2-40B4-BE49-F238E27FC236}">
                  <a16:creationId xmlns:a16="http://schemas.microsoft.com/office/drawing/2014/main" id="{316D888E-7332-74B3-E97B-4132F12AA6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3251" y="3116263"/>
              <a:ext cx="3175" cy="1587"/>
            </a:xfrm>
            <a:custGeom>
              <a:avLst/>
              <a:gdLst>
                <a:gd name="T0" fmla="*/ 2 w 2"/>
                <a:gd name="T1" fmla="*/ 0 h 1"/>
                <a:gd name="T2" fmla="*/ 2 w 2"/>
                <a:gd name="T3" fmla="*/ 0 h 1"/>
                <a:gd name="T4" fmla="*/ 0 w 2"/>
                <a:gd name="T5" fmla="*/ 0 h 1"/>
                <a:gd name="T6" fmla="*/ 0 w 2"/>
                <a:gd name="T7" fmla="*/ 1 h 1"/>
                <a:gd name="T8" fmla="*/ 0 w 2"/>
                <a:gd name="T9" fmla="*/ 1 h 1"/>
                <a:gd name="T10" fmla="*/ 2 w 2"/>
                <a:gd name="T11" fmla="*/ 1 h 1"/>
                <a:gd name="T12" fmla="*/ 2 w 2"/>
                <a:gd name="T13" fmla="*/ 1 h 1"/>
                <a:gd name="T14" fmla="*/ 2 w 2"/>
                <a:gd name="T15" fmla="*/ 1 h 1"/>
                <a:gd name="T16" fmla="*/ 2 w 2"/>
                <a:gd name="T17" fmla="*/ 1 h 1"/>
                <a:gd name="T18" fmla="*/ 2 w 2"/>
                <a:gd name="T19" fmla="*/ 1 h 1"/>
                <a:gd name="T20" fmla="*/ 2 w 2"/>
                <a:gd name="T2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0" name="Freeform 37">
              <a:extLst>
                <a:ext uri="{FF2B5EF4-FFF2-40B4-BE49-F238E27FC236}">
                  <a16:creationId xmlns:a16="http://schemas.microsoft.com/office/drawing/2014/main" id="{BD273256-6835-B5FC-B8EF-D3D8116DAE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7488" y="3022600"/>
              <a:ext cx="7938" cy="4762"/>
            </a:xfrm>
            <a:custGeom>
              <a:avLst/>
              <a:gdLst>
                <a:gd name="T0" fmla="*/ 2 w 5"/>
                <a:gd name="T1" fmla="*/ 2 h 3"/>
                <a:gd name="T2" fmla="*/ 3 w 5"/>
                <a:gd name="T3" fmla="*/ 3 h 3"/>
                <a:gd name="T4" fmla="*/ 3 w 5"/>
                <a:gd name="T5" fmla="*/ 2 h 3"/>
                <a:gd name="T6" fmla="*/ 3 w 5"/>
                <a:gd name="T7" fmla="*/ 2 h 3"/>
                <a:gd name="T8" fmla="*/ 5 w 5"/>
                <a:gd name="T9" fmla="*/ 2 h 3"/>
                <a:gd name="T10" fmla="*/ 5 w 5"/>
                <a:gd name="T11" fmla="*/ 2 h 3"/>
                <a:gd name="T12" fmla="*/ 5 w 5"/>
                <a:gd name="T13" fmla="*/ 0 h 3"/>
                <a:gd name="T14" fmla="*/ 5 w 5"/>
                <a:gd name="T15" fmla="*/ 0 h 3"/>
                <a:gd name="T16" fmla="*/ 3 w 5"/>
                <a:gd name="T17" fmla="*/ 0 h 3"/>
                <a:gd name="T18" fmla="*/ 0 w 5"/>
                <a:gd name="T19" fmla="*/ 2 h 3"/>
                <a:gd name="T20" fmla="*/ 0 w 5"/>
                <a:gd name="T21" fmla="*/ 2 h 3"/>
                <a:gd name="T22" fmla="*/ 2 w 5"/>
                <a:gd name="T2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" h="3">
                  <a:moveTo>
                    <a:pt x="2" y="2"/>
                  </a:moveTo>
                  <a:lnTo>
                    <a:pt x="3" y="3"/>
                  </a:lnTo>
                  <a:lnTo>
                    <a:pt x="3" y="2"/>
                  </a:lnTo>
                  <a:lnTo>
                    <a:pt x="3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1" name="Freeform 38">
              <a:extLst>
                <a:ext uri="{FF2B5EF4-FFF2-40B4-BE49-F238E27FC236}">
                  <a16:creationId xmlns:a16="http://schemas.microsoft.com/office/drawing/2014/main" id="{55E1DEAA-842D-9F06-A72D-84C736B4FB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5326" y="2360613"/>
              <a:ext cx="25400" cy="11112"/>
            </a:xfrm>
            <a:custGeom>
              <a:avLst/>
              <a:gdLst>
                <a:gd name="T0" fmla="*/ 5 w 16"/>
                <a:gd name="T1" fmla="*/ 5 h 7"/>
                <a:gd name="T2" fmla="*/ 5 w 16"/>
                <a:gd name="T3" fmla="*/ 5 h 7"/>
                <a:gd name="T4" fmla="*/ 5 w 16"/>
                <a:gd name="T5" fmla="*/ 5 h 7"/>
                <a:gd name="T6" fmla="*/ 6 w 16"/>
                <a:gd name="T7" fmla="*/ 5 h 7"/>
                <a:gd name="T8" fmla="*/ 6 w 16"/>
                <a:gd name="T9" fmla="*/ 7 h 7"/>
                <a:gd name="T10" fmla="*/ 8 w 16"/>
                <a:gd name="T11" fmla="*/ 7 h 7"/>
                <a:gd name="T12" fmla="*/ 8 w 16"/>
                <a:gd name="T13" fmla="*/ 7 h 7"/>
                <a:gd name="T14" fmla="*/ 10 w 16"/>
                <a:gd name="T15" fmla="*/ 7 h 7"/>
                <a:gd name="T16" fmla="*/ 10 w 16"/>
                <a:gd name="T17" fmla="*/ 7 h 7"/>
                <a:gd name="T18" fmla="*/ 13 w 16"/>
                <a:gd name="T19" fmla="*/ 5 h 7"/>
                <a:gd name="T20" fmla="*/ 14 w 16"/>
                <a:gd name="T21" fmla="*/ 4 h 7"/>
                <a:gd name="T22" fmla="*/ 16 w 16"/>
                <a:gd name="T23" fmla="*/ 2 h 7"/>
                <a:gd name="T24" fmla="*/ 16 w 16"/>
                <a:gd name="T25" fmla="*/ 2 h 7"/>
                <a:gd name="T26" fmla="*/ 13 w 16"/>
                <a:gd name="T27" fmla="*/ 0 h 7"/>
                <a:gd name="T28" fmla="*/ 13 w 16"/>
                <a:gd name="T29" fmla="*/ 0 h 7"/>
                <a:gd name="T30" fmla="*/ 11 w 16"/>
                <a:gd name="T31" fmla="*/ 2 h 7"/>
                <a:gd name="T32" fmla="*/ 10 w 16"/>
                <a:gd name="T33" fmla="*/ 2 h 7"/>
                <a:gd name="T34" fmla="*/ 8 w 16"/>
                <a:gd name="T35" fmla="*/ 2 h 7"/>
                <a:gd name="T36" fmla="*/ 8 w 16"/>
                <a:gd name="T37" fmla="*/ 2 h 7"/>
                <a:gd name="T38" fmla="*/ 3 w 16"/>
                <a:gd name="T39" fmla="*/ 2 h 7"/>
                <a:gd name="T40" fmla="*/ 2 w 16"/>
                <a:gd name="T41" fmla="*/ 4 h 7"/>
                <a:gd name="T42" fmla="*/ 0 w 16"/>
                <a:gd name="T43" fmla="*/ 4 h 7"/>
                <a:gd name="T44" fmla="*/ 2 w 16"/>
                <a:gd name="T45" fmla="*/ 5 h 7"/>
                <a:gd name="T46" fmla="*/ 3 w 16"/>
                <a:gd name="T47" fmla="*/ 5 h 7"/>
                <a:gd name="T48" fmla="*/ 5 w 16"/>
                <a:gd name="T4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7">
                  <a:moveTo>
                    <a:pt x="5" y="5"/>
                  </a:moveTo>
                  <a:lnTo>
                    <a:pt x="5" y="5"/>
                  </a:lnTo>
                  <a:lnTo>
                    <a:pt x="5" y="5"/>
                  </a:lnTo>
                  <a:lnTo>
                    <a:pt x="6" y="5"/>
                  </a:lnTo>
                  <a:lnTo>
                    <a:pt x="6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3" y="5"/>
                  </a:lnTo>
                  <a:lnTo>
                    <a:pt x="14" y="4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1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0" y="4"/>
                  </a:lnTo>
                  <a:lnTo>
                    <a:pt x="2" y="5"/>
                  </a:lnTo>
                  <a:lnTo>
                    <a:pt x="3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2" name="Freeform 39">
              <a:extLst>
                <a:ext uri="{FF2B5EF4-FFF2-40B4-BE49-F238E27FC236}">
                  <a16:creationId xmlns:a16="http://schemas.microsoft.com/office/drawing/2014/main" id="{34E79513-B636-CA1A-24DB-46B5EB1296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1826" y="3035300"/>
              <a:ext cx="136525" cy="131762"/>
            </a:xfrm>
            <a:custGeom>
              <a:avLst/>
              <a:gdLst>
                <a:gd name="T0" fmla="*/ 45 w 86"/>
                <a:gd name="T1" fmla="*/ 1 h 83"/>
                <a:gd name="T2" fmla="*/ 34 w 86"/>
                <a:gd name="T3" fmla="*/ 8 h 83"/>
                <a:gd name="T4" fmla="*/ 29 w 86"/>
                <a:gd name="T5" fmla="*/ 14 h 83"/>
                <a:gd name="T6" fmla="*/ 26 w 86"/>
                <a:gd name="T7" fmla="*/ 17 h 83"/>
                <a:gd name="T8" fmla="*/ 19 w 86"/>
                <a:gd name="T9" fmla="*/ 33 h 83"/>
                <a:gd name="T10" fmla="*/ 15 w 86"/>
                <a:gd name="T11" fmla="*/ 36 h 83"/>
                <a:gd name="T12" fmla="*/ 16 w 86"/>
                <a:gd name="T13" fmla="*/ 43 h 83"/>
                <a:gd name="T14" fmla="*/ 13 w 86"/>
                <a:gd name="T15" fmla="*/ 43 h 83"/>
                <a:gd name="T16" fmla="*/ 7 w 86"/>
                <a:gd name="T17" fmla="*/ 49 h 83"/>
                <a:gd name="T18" fmla="*/ 8 w 86"/>
                <a:gd name="T19" fmla="*/ 51 h 83"/>
                <a:gd name="T20" fmla="*/ 5 w 86"/>
                <a:gd name="T21" fmla="*/ 57 h 83"/>
                <a:gd name="T22" fmla="*/ 4 w 86"/>
                <a:gd name="T23" fmla="*/ 67 h 83"/>
                <a:gd name="T24" fmla="*/ 15 w 86"/>
                <a:gd name="T25" fmla="*/ 65 h 83"/>
                <a:gd name="T26" fmla="*/ 37 w 86"/>
                <a:gd name="T27" fmla="*/ 67 h 83"/>
                <a:gd name="T28" fmla="*/ 45 w 86"/>
                <a:gd name="T29" fmla="*/ 63 h 83"/>
                <a:gd name="T30" fmla="*/ 46 w 86"/>
                <a:gd name="T31" fmla="*/ 68 h 83"/>
                <a:gd name="T32" fmla="*/ 51 w 86"/>
                <a:gd name="T33" fmla="*/ 65 h 83"/>
                <a:gd name="T34" fmla="*/ 58 w 86"/>
                <a:gd name="T35" fmla="*/ 67 h 83"/>
                <a:gd name="T36" fmla="*/ 45 w 86"/>
                <a:gd name="T37" fmla="*/ 75 h 83"/>
                <a:gd name="T38" fmla="*/ 48 w 86"/>
                <a:gd name="T39" fmla="*/ 78 h 83"/>
                <a:gd name="T40" fmla="*/ 54 w 86"/>
                <a:gd name="T41" fmla="*/ 73 h 83"/>
                <a:gd name="T42" fmla="*/ 62 w 86"/>
                <a:gd name="T43" fmla="*/ 70 h 83"/>
                <a:gd name="T44" fmla="*/ 67 w 86"/>
                <a:gd name="T45" fmla="*/ 62 h 83"/>
                <a:gd name="T46" fmla="*/ 69 w 86"/>
                <a:gd name="T47" fmla="*/ 71 h 83"/>
                <a:gd name="T48" fmla="*/ 69 w 86"/>
                <a:gd name="T49" fmla="*/ 78 h 83"/>
                <a:gd name="T50" fmla="*/ 74 w 86"/>
                <a:gd name="T51" fmla="*/ 76 h 83"/>
                <a:gd name="T52" fmla="*/ 78 w 86"/>
                <a:gd name="T53" fmla="*/ 81 h 83"/>
                <a:gd name="T54" fmla="*/ 83 w 86"/>
                <a:gd name="T55" fmla="*/ 79 h 83"/>
                <a:gd name="T56" fmla="*/ 86 w 86"/>
                <a:gd name="T57" fmla="*/ 67 h 83"/>
                <a:gd name="T58" fmla="*/ 82 w 86"/>
                <a:gd name="T59" fmla="*/ 68 h 83"/>
                <a:gd name="T60" fmla="*/ 83 w 86"/>
                <a:gd name="T61" fmla="*/ 59 h 83"/>
                <a:gd name="T62" fmla="*/ 74 w 86"/>
                <a:gd name="T63" fmla="*/ 65 h 83"/>
                <a:gd name="T64" fmla="*/ 74 w 86"/>
                <a:gd name="T65" fmla="*/ 60 h 83"/>
                <a:gd name="T66" fmla="*/ 75 w 86"/>
                <a:gd name="T67" fmla="*/ 59 h 83"/>
                <a:gd name="T68" fmla="*/ 78 w 86"/>
                <a:gd name="T69" fmla="*/ 54 h 83"/>
                <a:gd name="T70" fmla="*/ 82 w 86"/>
                <a:gd name="T71" fmla="*/ 49 h 83"/>
                <a:gd name="T72" fmla="*/ 72 w 86"/>
                <a:gd name="T73" fmla="*/ 52 h 83"/>
                <a:gd name="T74" fmla="*/ 72 w 86"/>
                <a:gd name="T75" fmla="*/ 51 h 83"/>
                <a:gd name="T76" fmla="*/ 70 w 86"/>
                <a:gd name="T77" fmla="*/ 48 h 83"/>
                <a:gd name="T78" fmla="*/ 70 w 86"/>
                <a:gd name="T79" fmla="*/ 44 h 83"/>
                <a:gd name="T80" fmla="*/ 74 w 86"/>
                <a:gd name="T81" fmla="*/ 38 h 83"/>
                <a:gd name="T82" fmla="*/ 64 w 86"/>
                <a:gd name="T83" fmla="*/ 38 h 83"/>
                <a:gd name="T84" fmla="*/ 59 w 86"/>
                <a:gd name="T85" fmla="*/ 36 h 83"/>
                <a:gd name="T86" fmla="*/ 56 w 86"/>
                <a:gd name="T87" fmla="*/ 38 h 83"/>
                <a:gd name="T88" fmla="*/ 51 w 86"/>
                <a:gd name="T89" fmla="*/ 41 h 83"/>
                <a:gd name="T90" fmla="*/ 53 w 86"/>
                <a:gd name="T91" fmla="*/ 35 h 83"/>
                <a:gd name="T92" fmla="*/ 50 w 86"/>
                <a:gd name="T93" fmla="*/ 36 h 83"/>
                <a:gd name="T94" fmla="*/ 45 w 86"/>
                <a:gd name="T95" fmla="*/ 32 h 83"/>
                <a:gd name="T96" fmla="*/ 50 w 86"/>
                <a:gd name="T97" fmla="*/ 29 h 83"/>
                <a:gd name="T98" fmla="*/ 42 w 86"/>
                <a:gd name="T99" fmla="*/ 29 h 83"/>
                <a:gd name="T100" fmla="*/ 39 w 86"/>
                <a:gd name="T101" fmla="*/ 29 h 83"/>
                <a:gd name="T102" fmla="*/ 32 w 86"/>
                <a:gd name="T103" fmla="*/ 32 h 83"/>
                <a:gd name="T104" fmla="*/ 34 w 86"/>
                <a:gd name="T105" fmla="*/ 25 h 83"/>
                <a:gd name="T106" fmla="*/ 42 w 86"/>
                <a:gd name="T107" fmla="*/ 14 h 83"/>
                <a:gd name="T108" fmla="*/ 46 w 86"/>
                <a:gd name="T109" fmla="*/ 8 h 83"/>
                <a:gd name="T110" fmla="*/ 43 w 86"/>
                <a:gd name="T111" fmla="*/ 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" h="83">
                  <a:moveTo>
                    <a:pt x="50" y="1"/>
                  </a:moveTo>
                  <a:lnTo>
                    <a:pt x="50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6" y="1"/>
                  </a:lnTo>
                  <a:lnTo>
                    <a:pt x="48" y="1"/>
                  </a:lnTo>
                  <a:lnTo>
                    <a:pt x="48" y="3"/>
                  </a:lnTo>
                  <a:lnTo>
                    <a:pt x="45" y="1"/>
                  </a:lnTo>
                  <a:lnTo>
                    <a:pt x="45" y="1"/>
                  </a:lnTo>
                  <a:lnTo>
                    <a:pt x="43" y="1"/>
                  </a:lnTo>
                  <a:lnTo>
                    <a:pt x="40" y="1"/>
                  </a:lnTo>
                  <a:lnTo>
                    <a:pt x="37" y="3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4" y="6"/>
                  </a:lnTo>
                  <a:lnTo>
                    <a:pt x="34" y="8"/>
                  </a:lnTo>
                  <a:lnTo>
                    <a:pt x="32" y="8"/>
                  </a:lnTo>
                  <a:lnTo>
                    <a:pt x="31" y="9"/>
                  </a:lnTo>
                  <a:lnTo>
                    <a:pt x="31" y="9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31" y="13"/>
                  </a:lnTo>
                  <a:lnTo>
                    <a:pt x="29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6"/>
                  </a:lnTo>
                  <a:lnTo>
                    <a:pt x="27" y="16"/>
                  </a:lnTo>
                  <a:lnTo>
                    <a:pt x="27" y="16"/>
                  </a:lnTo>
                  <a:lnTo>
                    <a:pt x="29" y="17"/>
                  </a:lnTo>
                  <a:lnTo>
                    <a:pt x="27" y="17"/>
                  </a:lnTo>
                  <a:lnTo>
                    <a:pt x="26" y="17"/>
                  </a:lnTo>
                  <a:lnTo>
                    <a:pt x="26" y="17"/>
                  </a:lnTo>
                  <a:lnTo>
                    <a:pt x="24" y="19"/>
                  </a:lnTo>
                  <a:lnTo>
                    <a:pt x="24" y="19"/>
                  </a:lnTo>
                  <a:lnTo>
                    <a:pt x="23" y="24"/>
                  </a:lnTo>
                  <a:lnTo>
                    <a:pt x="21" y="27"/>
                  </a:lnTo>
                  <a:lnTo>
                    <a:pt x="18" y="32"/>
                  </a:lnTo>
                  <a:lnTo>
                    <a:pt x="18" y="33"/>
                  </a:lnTo>
                  <a:lnTo>
                    <a:pt x="19" y="33"/>
                  </a:lnTo>
                  <a:lnTo>
                    <a:pt x="19" y="35"/>
                  </a:lnTo>
                  <a:lnTo>
                    <a:pt x="21" y="35"/>
                  </a:lnTo>
                  <a:lnTo>
                    <a:pt x="19" y="36"/>
                  </a:lnTo>
                  <a:lnTo>
                    <a:pt x="18" y="35"/>
                  </a:lnTo>
                  <a:lnTo>
                    <a:pt x="18" y="35"/>
                  </a:lnTo>
                  <a:lnTo>
                    <a:pt x="16" y="35"/>
                  </a:lnTo>
                  <a:lnTo>
                    <a:pt x="15" y="36"/>
                  </a:lnTo>
                  <a:lnTo>
                    <a:pt x="15" y="36"/>
                  </a:lnTo>
                  <a:lnTo>
                    <a:pt x="15" y="38"/>
                  </a:lnTo>
                  <a:lnTo>
                    <a:pt x="15" y="40"/>
                  </a:lnTo>
                  <a:lnTo>
                    <a:pt x="16" y="40"/>
                  </a:lnTo>
                  <a:lnTo>
                    <a:pt x="18" y="40"/>
                  </a:lnTo>
                  <a:lnTo>
                    <a:pt x="18" y="40"/>
                  </a:lnTo>
                  <a:lnTo>
                    <a:pt x="16" y="41"/>
                  </a:lnTo>
                  <a:lnTo>
                    <a:pt x="16" y="43"/>
                  </a:lnTo>
                  <a:lnTo>
                    <a:pt x="16" y="43"/>
                  </a:lnTo>
                  <a:lnTo>
                    <a:pt x="18" y="43"/>
                  </a:lnTo>
                  <a:lnTo>
                    <a:pt x="18" y="44"/>
                  </a:lnTo>
                  <a:lnTo>
                    <a:pt x="18" y="44"/>
                  </a:lnTo>
                  <a:lnTo>
                    <a:pt x="16" y="44"/>
                  </a:lnTo>
                  <a:lnTo>
                    <a:pt x="15" y="43"/>
                  </a:lnTo>
                  <a:lnTo>
                    <a:pt x="13" y="43"/>
                  </a:lnTo>
                  <a:lnTo>
                    <a:pt x="13" y="41"/>
                  </a:lnTo>
                  <a:lnTo>
                    <a:pt x="13" y="43"/>
                  </a:lnTo>
                  <a:lnTo>
                    <a:pt x="11" y="43"/>
                  </a:lnTo>
                  <a:lnTo>
                    <a:pt x="10" y="46"/>
                  </a:lnTo>
                  <a:lnTo>
                    <a:pt x="10" y="48"/>
                  </a:lnTo>
                  <a:lnTo>
                    <a:pt x="8" y="49"/>
                  </a:lnTo>
                  <a:lnTo>
                    <a:pt x="8" y="51"/>
                  </a:lnTo>
                  <a:lnTo>
                    <a:pt x="7" y="51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48"/>
                  </a:lnTo>
                  <a:lnTo>
                    <a:pt x="7" y="48"/>
                  </a:lnTo>
                  <a:lnTo>
                    <a:pt x="4" y="49"/>
                  </a:lnTo>
                  <a:lnTo>
                    <a:pt x="2" y="51"/>
                  </a:lnTo>
                  <a:lnTo>
                    <a:pt x="2" y="51"/>
                  </a:lnTo>
                  <a:lnTo>
                    <a:pt x="5" y="51"/>
                  </a:lnTo>
                  <a:lnTo>
                    <a:pt x="8" y="51"/>
                  </a:lnTo>
                  <a:lnTo>
                    <a:pt x="10" y="51"/>
                  </a:lnTo>
                  <a:lnTo>
                    <a:pt x="11" y="51"/>
                  </a:lnTo>
                  <a:lnTo>
                    <a:pt x="13" y="51"/>
                  </a:lnTo>
                  <a:lnTo>
                    <a:pt x="13" y="51"/>
                  </a:lnTo>
                  <a:lnTo>
                    <a:pt x="11" y="52"/>
                  </a:lnTo>
                  <a:lnTo>
                    <a:pt x="10" y="54"/>
                  </a:lnTo>
                  <a:lnTo>
                    <a:pt x="8" y="54"/>
                  </a:lnTo>
                  <a:lnTo>
                    <a:pt x="5" y="57"/>
                  </a:lnTo>
                  <a:lnTo>
                    <a:pt x="2" y="60"/>
                  </a:lnTo>
                  <a:lnTo>
                    <a:pt x="0" y="60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0" y="63"/>
                  </a:lnTo>
                  <a:lnTo>
                    <a:pt x="2" y="65"/>
                  </a:lnTo>
                  <a:lnTo>
                    <a:pt x="2" y="67"/>
                  </a:lnTo>
                  <a:lnTo>
                    <a:pt x="4" y="67"/>
                  </a:lnTo>
                  <a:lnTo>
                    <a:pt x="5" y="67"/>
                  </a:lnTo>
                  <a:lnTo>
                    <a:pt x="10" y="67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3"/>
                  </a:lnTo>
                  <a:lnTo>
                    <a:pt x="13" y="65"/>
                  </a:lnTo>
                  <a:lnTo>
                    <a:pt x="13" y="65"/>
                  </a:lnTo>
                  <a:lnTo>
                    <a:pt x="15" y="65"/>
                  </a:lnTo>
                  <a:lnTo>
                    <a:pt x="18" y="65"/>
                  </a:lnTo>
                  <a:lnTo>
                    <a:pt x="19" y="65"/>
                  </a:lnTo>
                  <a:lnTo>
                    <a:pt x="23" y="67"/>
                  </a:lnTo>
                  <a:lnTo>
                    <a:pt x="24" y="65"/>
                  </a:lnTo>
                  <a:lnTo>
                    <a:pt x="31" y="67"/>
                  </a:lnTo>
                  <a:lnTo>
                    <a:pt x="34" y="67"/>
                  </a:lnTo>
                  <a:lnTo>
                    <a:pt x="34" y="67"/>
                  </a:lnTo>
                  <a:lnTo>
                    <a:pt x="37" y="67"/>
                  </a:lnTo>
                  <a:lnTo>
                    <a:pt x="39" y="65"/>
                  </a:lnTo>
                  <a:lnTo>
                    <a:pt x="40" y="65"/>
                  </a:lnTo>
                  <a:lnTo>
                    <a:pt x="40" y="65"/>
                  </a:lnTo>
                  <a:lnTo>
                    <a:pt x="42" y="63"/>
                  </a:lnTo>
                  <a:lnTo>
                    <a:pt x="42" y="63"/>
                  </a:lnTo>
                  <a:lnTo>
                    <a:pt x="42" y="63"/>
                  </a:lnTo>
                  <a:lnTo>
                    <a:pt x="43" y="63"/>
                  </a:lnTo>
                  <a:lnTo>
                    <a:pt x="45" y="63"/>
                  </a:lnTo>
                  <a:lnTo>
                    <a:pt x="45" y="63"/>
                  </a:lnTo>
                  <a:lnTo>
                    <a:pt x="45" y="63"/>
                  </a:lnTo>
                  <a:lnTo>
                    <a:pt x="45" y="67"/>
                  </a:lnTo>
                  <a:lnTo>
                    <a:pt x="42" y="68"/>
                  </a:lnTo>
                  <a:lnTo>
                    <a:pt x="42" y="68"/>
                  </a:lnTo>
                  <a:lnTo>
                    <a:pt x="42" y="68"/>
                  </a:lnTo>
                  <a:lnTo>
                    <a:pt x="45" y="68"/>
                  </a:lnTo>
                  <a:lnTo>
                    <a:pt x="46" y="68"/>
                  </a:lnTo>
                  <a:lnTo>
                    <a:pt x="46" y="68"/>
                  </a:lnTo>
                  <a:lnTo>
                    <a:pt x="48" y="68"/>
                  </a:lnTo>
                  <a:lnTo>
                    <a:pt x="50" y="68"/>
                  </a:lnTo>
                  <a:lnTo>
                    <a:pt x="50" y="68"/>
                  </a:lnTo>
                  <a:lnTo>
                    <a:pt x="51" y="68"/>
                  </a:lnTo>
                  <a:lnTo>
                    <a:pt x="51" y="67"/>
                  </a:lnTo>
                  <a:lnTo>
                    <a:pt x="51" y="65"/>
                  </a:lnTo>
                  <a:lnTo>
                    <a:pt x="51" y="65"/>
                  </a:lnTo>
                  <a:lnTo>
                    <a:pt x="54" y="65"/>
                  </a:lnTo>
                  <a:lnTo>
                    <a:pt x="56" y="65"/>
                  </a:lnTo>
                  <a:lnTo>
                    <a:pt x="56" y="65"/>
                  </a:lnTo>
                  <a:lnTo>
                    <a:pt x="58" y="67"/>
                  </a:lnTo>
                  <a:lnTo>
                    <a:pt x="58" y="65"/>
                  </a:lnTo>
                  <a:lnTo>
                    <a:pt x="59" y="65"/>
                  </a:lnTo>
                  <a:lnTo>
                    <a:pt x="59" y="65"/>
                  </a:lnTo>
                  <a:lnTo>
                    <a:pt x="58" y="67"/>
                  </a:lnTo>
                  <a:lnTo>
                    <a:pt x="56" y="68"/>
                  </a:lnTo>
                  <a:lnTo>
                    <a:pt x="54" y="68"/>
                  </a:lnTo>
                  <a:lnTo>
                    <a:pt x="51" y="71"/>
                  </a:lnTo>
                  <a:lnTo>
                    <a:pt x="51" y="73"/>
                  </a:lnTo>
                  <a:lnTo>
                    <a:pt x="50" y="73"/>
                  </a:lnTo>
                  <a:lnTo>
                    <a:pt x="48" y="75"/>
                  </a:lnTo>
                  <a:lnTo>
                    <a:pt x="46" y="75"/>
                  </a:lnTo>
                  <a:lnTo>
                    <a:pt x="45" y="75"/>
                  </a:lnTo>
                  <a:lnTo>
                    <a:pt x="45" y="76"/>
                  </a:lnTo>
                  <a:lnTo>
                    <a:pt x="43" y="76"/>
                  </a:lnTo>
                  <a:lnTo>
                    <a:pt x="43" y="76"/>
                  </a:lnTo>
                  <a:lnTo>
                    <a:pt x="43" y="78"/>
                  </a:lnTo>
                  <a:lnTo>
                    <a:pt x="45" y="78"/>
                  </a:lnTo>
                  <a:lnTo>
                    <a:pt x="45" y="78"/>
                  </a:lnTo>
                  <a:lnTo>
                    <a:pt x="46" y="78"/>
                  </a:lnTo>
                  <a:lnTo>
                    <a:pt x="48" y="78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51" y="78"/>
                  </a:lnTo>
                  <a:lnTo>
                    <a:pt x="53" y="78"/>
                  </a:lnTo>
                  <a:lnTo>
                    <a:pt x="53" y="76"/>
                  </a:lnTo>
                  <a:lnTo>
                    <a:pt x="54" y="75"/>
                  </a:lnTo>
                  <a:lnTo>
                    <a:pt x="54" y="75"/>
                  </a:lnTo>
                  <a:lnTo>
                    <a:pt x="54" y="73"/>
                  </a:lnTo>
                  <a:lnTo>
                    <a:pt x="58" y="70"/>
                  </a:lnTo>
                  <a:lnTo>
                    <a:pt x="59" y="70"/>
                  </a:lnTo>
                  <a:lnTo>
                    <a:pt x="59" y="70"/>
                  </a:lnTo>
                  <a:lnTo>
                    <a:pt x="61" y="70"/>
                  </a:lnTo>
                  <a:lnTo>
                    <a:pt x="62" y="68"/>
                  </a:lnTo>
                  <a:lnTo>
                    <a:pt x="62" y="67"/>
                  </a:lnTo>
                  <a:lnTo>
                    <a:pt x="62" y="67"/>
                  </a:lnTo>
                  <a:lnTo>
                    <a:pt x="62" y="70"/>
                  </a:lnTo>
                  <a:lnTo>
                    <a:pt x="62" y="70"/>
                  </a:lnTo>
                  <a:lnTo>
                    <a:pt x="62" y="70"/>
                  </a:lnTo>
                  <a:lnTo>
                    <a:pt x="64" y="70"/>
                  </a:lnTo>
                  <a:lnTo>
                    <a:pt x="64" y="68"/>
                  </a:lnTo>
                  <a:lnTo>
                    <a:pt x="64" y="67"/>
                  </a:lnTo>
                  <a:lnTo>
                    <a:pt x="66" y="63"/>
                  </a:lnTo>
                  <a:lnTo>
                    <a:pt x="66" y="62"/>
                  </a:lnTo>
                  <a:lnTo>
                    <a:pt x="67" y="62"/>
                  </a:lnTo>
                  <a:lnTo>
                    <a:pt x="69" y="63"/>
                  </a:lnTo>
                  <a:lnTo>
                    <a:pt x="69" y="63"/>
                  </a:lnTo>
                  <a:lnTo>
                    <a:pt x="70" y="65"/>
                  </a:lnTo>
                  <a:lnTo>
                    <a:pt x="70" y="68"/>
                  </a:lnTo>
                  <a:lnTo>
                    <a:pt x="70" y="68"/>
                  </a:lnTo>
                  <a:lnTo>
                    <a:pt x="70" y="68"/>
                  </a:lnTo>
                  <a:lnTo>
                    <a:pt x="70" y="70"/>
                  </a:lnTo>
                  <a:lnTo>
                    <a:pt x="69" y="71"/>
                  </a:lnTo>
                  <a:lnTo>
                    <a:pt x="67" y="75"/>
                  </a:lnTo>
                  <a:lnTo>
                    <a:pt x="67" y="76"/>
                  </a:lnTo>
                  <a:lnTo>
                    <a:pt x="67" y="78"/>
                  </a:lnTo>
                  <a:lnTo>
                    <a:pt x="67" y="78"/>
                  </a:lnTo>
                  <a:lnTo>
                    <a:pt x="67" y="79"/>
                  </a:lnTo>
                  <a:lnTo>
                    <a:pt x="67" y="79"/>
                  </a:lnTo>
                  <a:lnTo>
                    <a:pt x="69" y="79"/>
                  </a:lnTo>
                  <a:lnTo>
                    <a:pt x="69" y="78"/>
                  </a:lnTo>
                  <a:lnTo>
                    <a:pt x="70" y="76"/>
                  </a:lnTo>
                  <a:lnTo>
                    <a:pt x="72" y="76"/>
                  </a:lnTo>
                  <a:lnTo>
                    <a:pt x="74" y="75"/>
                  </a:lnTo>
                  <a:lnTo>
                    <a:pt x="74" y="73"/>
                  </a:lnTo>
                  <a:lnTo>
                    <a:pt x="74" y="73"/>
                  </a:lnTo>
                  <a:lnTo>
                    <a:pt x="75" y="75"/>
                  </a:lnTo>
                  <a:lnTo>
                    <a:pt x="75" y="75"/>
                  </a:lnTo>
                  <a:lnTo>
                    <a:pt x="74" y="76"/>
                  </a:lnTo>
                  <a:lnTo>
                    <a:pt x="75" y="76"/>
                  </a:lnTo>
                  <a:lnTo>
                    <a:pt x="74" y="78"/>
                  </a:lnTo>
                  <a:lnTo>
                    <a:pt x="74" y="81"/>
                  </a:lnTo>
                  <a:lnTo>
                    <a:pt x="75" y="83"/>
                  </a:lnTo>
                  <a:lnTo>
                    <a:pt x="75" y="83"/>
                  </a:lnTo>
                  <a:lnTo>
                    <a:pt x="75" y="83"/>
                  </a:lnTo>
                  <a:lnTo>
                    <a:pt x="77" y="81"/>
                  </a:lnTo>
                  <a:lnTo>
                    <a:pt x="78" y="81"/>
                  </a:lnTo>
                  <a:lnTo>
                    <a:pt x="78" y="81"/>
                  </a:lnTo>
                  <a:lnTo>
                    <a:pt x="78" y="81"/>
                  </a:lnTo>
                  <a:lnTo>
                    <a:pt x="80" y="81"/>
                  </a:lnTo>
                  <a:lnTo>
                    <a:pt x="80" y="81"/>
                  </a:lnTo>
                  <a:lnTo>
                    <a:pt x="80" y="81"/>
                  </a:lnTo>
                  <a:lnTo>
                    <a:pt x="82" y="81"/>
                  </a:lnTo>
                  <a:lnTo>
                    <a:pt x="82" y="81"/>
                  </a:lnTo>
                  <a:lnTo>
                    <a:pt x="83" y="79"/>
                  </a:lnTo>
                  <a:lnTo>
                    <a:pt x="83" y="76"/>
                  </a:lnTo>
                  <a:lnTo>
                    <a:pt x="83" y="76"/>
                  </a:lnTo>
                  <a:lnTo>
                    <a:pt x="83" y="75"/>
                  </a:lnTo>
                  <a:lnTo>
                    <a:pt x="83" y="75"/>
                  </a:lnTo>
                  <a:lnTo>
                    <a:pt x="86" y="70"/>
                  </a:lnTo>
                  <a:lnTo>
                    <a:pt x="86" y="68"/>
                  </a:lnTo>
                  <a:lnTo>
                    <a:pt x="86" y="67"/>
                  </a:lnTo>
                  <a:lnTo>
                    <a:pt x="86" y="67"/>
                  </a:lnTo>
                  <a:lnTo>
                    <a:pt x="86" y="65"/>
                  </a:lnTo>
                  <a:lnTo>
                    <a:pt x="86" y="63"/>
                  </a:lnTo>
                  <a:lnTo>
                    <a:pt x="85" y="63"/>
                  </a:lnTo>
                  <a:lnTo>
                    <a:pt x="85" y="63"/>
                  </a:lnTo>
                  <a:lnTo>
                    <a:pt x="85" y="63"/>
                  </a:lnTo>
                  <a:lnTo>
                    <a:pt x="83" y="67"/>
                  </a:lnTo>
                  <a:lnTo>
                    <a:pt x="83" y="67"/>
                  </a:lnTo>
                  <a:lnTo>
                    <a:pt x="82" y="68"/>
                  </a:lnTo>
                  <a:lnTo>
                    <a:pt x="80" y="68"/>
                  </a:lnTo>
                  <a:lnTo>
                    <a:pt x="80" y="68"/>
                  </a:lnTo>
                  <a:lnTo>
                    <a:pt x="80" y="68"/>
                  </a:lnTo>
                  <a:lnTo>
                    <a:pt x="80" y="65"/>
                  </a:lnTo>
                  <a:lnTo>
                    <a:pt x="80" y="63"/>
                  </a:lnTo>
                  <a:lnTo>
                    <a:pt x="80" y="63"/>
                  </a:lnTo>
                  <a:lnTo>
                    <a:pt x="82" y="60"/>
                  </a:lnTo>
                  <a:lnTo>
                    <a:pt x="83" y="59"/>
                  </a:lnTo>
                  <a:lnTo>
                    <a:pt x="83" y="59"/>
                  </a:lnTo>
                  <a:lnTo>
                    <a:pt x="83" y="59"/>
                  </a:lnTo>
                  <a:lnTo>
                    <a:pt x="83" y="57"/>
                  </a:lnTo>
                  <a:lnTo>
                    <a:pt x="83" y="57"/>
                  </a:lnTo>
                  <a:lnTo>
                    <a:pt x="82" y="59"/>
                  </a:lnTo>
                  <a:lnTo>
                    <a:pt x="78" y="60"/>
                  </a:lnTo>
                  <a:lnTo>
                    <a:pt x="75" y="63"/>
                  </a:lnTo>
                  <a:lnTo>
                    <a:pt x="74" y="65"/>
                  </a:lnTo>
                  <a:lnTo>
                    <a:pt x="74" y="65"/>
                  </a:lnTo>
                  <a:lnTo>
                    <a:pt x="72" y="65"/>
                  </a:lnTo>
                  <a:lnTo>
                    <a:pt x="72" y="65"/>
                  </a:lnTo>
                  <a:lnTo>
                    <a:pt x="72" y="65"/>
                  </a:lnTo>
                  <a:lnTo>
                    <a:pt x="70" y="63"/>
                  </a:lnTo>
                  <a:lnTo>
                    <a:pt x="70" y="63"/>
                  </a:lnTo>
                  <a:lnTo>
                    <a:pt x="74" y="62"/>
                  </a:lnTo>
                  <a:lnTo>
                    <a:pt x="74" y="60"/>
                  </a:lnTo>
                  <a:lnTo>
                    <a:pt x="74" y="60"/>
                  </a:lnTo>
                  <a:lnTo>
                    <a:pt x="74" y="59"/>
                  </a:lnTo>
                  <a:lnTo>
                    <a:pt x="72" y="60"/>
                  </a:lnTo>
                  <a:lnTo>
                    <a:pt x="70" y="60"/>
                  </a:lnTo>
                  <a:lnTo>
                    <a:pt x="72" y="59"/>
                  </a:lnTo>
                  <a:lnTo>
                    <a:pt x="74" y="59"/>
                  </a:lnTo>
                  <a:lnTo>
                    <a:pt x="74" y="59"/>
                  </a:lnTo>
                  <a:lnTo>
                    <a:pt x="75" y="59"/>
                  </a:lnTo>
                  <a:lnTo>
                    <a:pt x="75" y="59"/>
                  </a:lnTo>
                  <a:lnTo>
                    <a:pt x="75" y="57"/>
                  </a:lnTo>
                  <a:lnTo>
                    <a:pt x="74" y="57"/>
                  </a:lnTo>
                  <a:lnTo>
                    <a:pt x="75" y="56"/>
                  </a:lnTo>
                  <a:lnTo>
                    <a:pt x="77" y="56"/>
                  </a:lnTo>
                  <a:lnTo>
                    <a:pt x="78" y="54"/>
                  </a:lnTo>
                  <a:lnTo>
                    <a:pt x="78" y="54"/>
                  </a:lnTo>
                  <a:lnTo>
                    <a:pt x="78" y="54"/>
                  </a:lnTo>
                  <a:lnTo>
                    <a:pt x="80" y="54"/>
                  </a:lnTo>
                  <a:lnTo>
                    <a:pt x="80" y="54"/>
                  </a:lnTo>
                  <a:lnTo>
                    <a:pt x="82" y="52"/>
                  </a:lnTo>
                  <a:lnTo>
                    <a:pt x="82" y="51"/>
                  </a:lnTo>
                  <a:lnTo>
                    <a:pt x="82" y="51"/>
                  </a:lnTo>
                  <a:lnTo>
                    <a:pt x="82" y="49"/>
                  </a:lnTo>
                  <a:lnTo>
                    <a:pt x="82" y="49"/>
                  </a:lnTo>
                  <a:lnTo>
                    <a:pt x="82" y="49"/>
                  </a:lnTo>
                  <a:lnTo>
                    <a:pt x="80" y="49"/>
                  </a:lnTo>
                  <a:lnTo>
                    <a:pt x="78" y="51"/>
                  </a:lnTo>
                  <a:lnTo>
                    <a:pt x="78" y="51"/>
                  </a:lnTo>
                  <a:lnTo>
                    <a:pt x="77" y="51"/>
                  </a:lnTo>
                  <a:lnTo>
                    <a:pt x="77" y="51"/>
                  </a:lnTo>
                  <a:lnTo>
                    <a:pt x="75" y="52"/>
                  </a:lnTo>
                  <a:lnTo>
                    <a:pt x="74" y="51"/>
                  </a:lnTo>
                  <a:lnTo>
                    <a:pt x="72" y="52"/>
                  </a:lnTo>
                  <a:lnTo>
                    <a:pt x="72" y="52"/>
                  </a:lnTo>
                  <a:lnTo>
                    <a:pt x="70" y="52"/>
                  </a:lnTo>
                  <a:lnTo>
                    <a:pt x="70" y="52"/>
                  </a:lnTo>
                  <a:lnTo>
                    <a:pt x="67" y="54"/>
                  </a:lnTo>
                  <a:lnTo>
                    <a:pt x="67" y="54"/>
                  </a:lnTo>
                  <a:lnTo>
                    <a:pt x="69" y="52"/>
                  </a:lnTo>
                  <a:lnTo>
                    <a:pt x="70" y="52"/>
                  </a:lnTo>
                  <a:lnTo>
                    <a:pt x="72" y="51"/>
                  </a:lnTo>
                  <a:lnTo>
                    <a:pt x="72" y="51"/>
                  </a:lnTo>
                  <a:lnTo>
                    <a:pt x="74" y="49"/>
                  </a:lnTo>
                  <a:lnTo>
                    <a:pt x="74" y="49"/>
                  </a:lnTo>
                  <a:lnTo>
                    <a:pt x="72" y="49"/>
                  </a:lnTo>
                  <a:lnTo>
                    <a:pt x="70" y="49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70" y="48"/>
                  </a:lnTo>
                  <a:lnTo>
                    <a:pt x="70" y="48"/>
                  </a:lnTo>
                  <a:lnTo>
                    <a:pt x="70" y="48"/>
                  </a:lnTo>
                  <a:lnTo>
                    <a:pt x="70" y="46"/>
                  </a:lnTo>
                  <a:lnTo>
                    <a:pt x="70" y="46"/>
                  </a:lnTo>
                  <a:lnTo>
                    <a:pt x="67" y="48"/>
                  </a:lnTo>
                  <a:lnTo>
                    <a:pt x="67" y="48"/>
                  </a:lnTo>
                  <a:lnTo>
                    <a:pt x="70" y="46"/>
                  </a:lnTo>
                  <a:lnTo>
                    <a:pt x="70" y="44"/>
                  </a:lnTo>
                  <a:lnTo>
                    <a:pt x="72" y="44"/>
                  </a:lnTo>
                  <a:lnTo>
                    <a:pt x="72" y="44"/>
                  </a:lnTo>
                  <a:lnTo>
                    <a:pt x="72" y="43"/>
                  </a:lnTo>
                  <a:lnTo>
                    <a:pt x="74" y="43"/>
                  </a:lnTo>
                  <a:lnTo>
                    <a:pt x="75" y="41"/>
                  </a:lnTo>
                  <a:lnTo>
                    <a:pt x="75" y="40"/>
                  </a:lnTo>
                  <a:lnTo>
                    <a:pt x="75" y="40"/>
                  </a:lnTo>
                  <a:lnTo>
                    <a:pt x="74" y="38"/>
                  </a:lnTo>
                  <a:lnTo>
                    <a:pt x="72" y="36"/>
                  </a:lnTo>
                  <a:lnTo>
                    <a:pt x="70" y="36"/>
                  </a:lnTo>
                  <a:lnTo>
                    <a:pt x="70" y="36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4" y="36"/>
                  </a:lnTo>
                  <a:lnTo>
                    <a:pt x="64" y="36"/>
                  </a:lnTo>
                  <a:lnTo>
                    <a:pt x="64" y="38"/>
                  </a:lnTo>
                  <a:lnTo>
                    <a:pt x="62" y="38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2" y="35"/>
                  </a:lnTo>
                  <a:lnTo>
                    <a:pt x="62" y="35"/>
                  </a:lnTo>
                  <a:lnTo>
                    <a:pt x="62" y="35"/>
                  </a:lnTo>
                  <a:lnTo>
                    <a:pt x="61" y="36"/>
                  </a:lnTo>
                  <a:lnTo>
                    <a:pt x="59" y="36"/>
                  </a:lnTo>
                  <a:lnTo>
                    <a:pt x="59" y="38"/>
                  </a:lnTo>
                  <a:lnTo>
                    <a:pt x="58" y="38"/>
                  </a:lnTo>
                  <a:lnTo>
                    <a:pt x="58" y="38"/>
                  </a:lnTo>
                  <a:lnTo>
                    <a:pt x="56" y="40"/>
                  </a:lnTo>
                  <a:lnTo>
                    <a:pt x="56" y="40"/>
                  </a:lnTo>
                  <a:lnTo>
                    <a:pt x="56" y="38"/>
                  </a:lnTo>
                  <a:lnTo>
                    <a:pt x="56" y="38"/>
                  </a:lnTo>
                  <a:lnTo>
                    <a:pt x="56" y="38"/>
                  </a:lnTo>
                  <a:lnTo>
                    <a:pt x="54" y="40"/>
                  </a:lnTo>
                  <a:lnTo>
                    <a:pt x="53" y="40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1" y="43"/>
                  </a:lnTo>
                  <a:lnTo>
                    <a:pt x="51" y="43"/>
                  </a:lnTo>
                  <a:lnTo>
                    <a:pt x="51" y="41"/>
                  </a:lnTo>
                  <a:lnTo>
                    <a:pt x="51" y="41"/>
                  </a:lnTo>
                  <a:lnTo>
                    <a:pt x="53" y="40"/>
                  </a:lnTo>
                  <a:lnTo>
                    <a:pt x="53" y="38"/>
                  </a:lnTo>
                  <a:lnTo>
                    <a:pt x="53" y="36"/>
                  </a:lnTo>
                  <a:lnTo>
                    <a:pt x="53" y="35"/>
                  </a:lnTo>
                  <a:lnTo>
                    <a:pt x="53" y="35"/>
                  </a:lnTo>
                  <a:lnTo>
                    <a:pt x="53" y="35"/>
                  </a:lnTo>
                  <a:lnTo>
                    <a:pt x="53" y="35"/>
                  </a:lnTo>
                  <a:lnTo>
                    <a:pt x="53" y="36"/>
                  </a:lnTo>
                  <a:lnTo>
                    <a:pt x="53" y="36"/>
                  </a:lnTo>
                  <a:lnTo>
                    <a:pt x="51" y="38"/>
                  </a:lnTo>
                  <a:lnTo>
                    <a:pt x="51" y="38"/>
                  </a:lnTo>
                  <a:lnTo>
                    <a:pt x="51" y="36"/>
                  </a:lnTo>
                  <a:lnTo>
                    <a:pt x="51" y="36"/>
                  </a:lnTo>
                  <a:lnTo>
                    <a:pt x="51" y="35"/>
                  </a:lnTo>
                  <a:lnTo>
                    <a:pt x="50" y="36"/>
                  </a:lnTo>
                  <a:lnTo>
                    <a:pt x="48" y="36"/>
                  </a:lnTo>
                  <a:lnTo>
                    <a:pt x="46" y="35"/>
                  </a:lnTo>
                  <a:lnTo>
                    <a:pt x="43" y="36"/>
                  </a:lnTo>
                  <a:lnTo>
                    <a:pt x="42" y="36"/>
                  </a:lnTo>
                  <a:lnTo>
                    <a:pt x="45" y="33"/>
                  </a:lnTo>
                  <a:lnTo>
                    <a:pt x="45" y="33"/>
                  </a:lnTo>
                  <a:lnTo>
                    <a:pt x="45" y="32"/>
                  </a:lnTo>
                  <a:lnTo>
                    <a:pt x="45" y="32"/>
                  </a:lnTo>
                  <a:lnTo>
                    <a:pt x="43" y="32"/>
                  </a:lnTo>
                  <a:lnTo>
                    <a:pt x="43" y="33"/>
                  </a:lnTo>
                  <a:lnTo>
                    <a:pt x="42" y="33"/>
                  </a:lnTo>
                  <a:lnTo>
                    <a:pt x="42" y="33"/>
                  </a:lnTo>
                  <a:lnTo>
                    <a:pt x="43" y="32"/>
                  </a:lnTo>
                  <a:lnTo>
                    <a:pt x="46" y="30"/>
                  </a:lnTo>
                  <a:lnTo>
                    <a:pt x="48" y="29"/>
                  </a:lnTo>
                  <a:lnTo>
                    <a:pt x="50" y="29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48" y="27"/>
                  </a:lnTo>
                  <a:lnTo>
                    <a:pt x="46" y="27"/>
                  </a:lnTo>
                  <a:lnTo>
                    <a:pt x="45" y="27"/>
                  </a:lnTo>
                  <a:lnTo>
                    <a:pt x="45" y="27"/>
                  </a:lnTo>
                  <a:lnTo>
                    <a:pt x="42" y="27"/>
                  </a:lnTo>
                  <a:lnTo>
                    <a:pt x="42" y="29"/>
                  </a:lnTo>
                  <a:lnTo>
                    <a:pt x="42" y="29"/>
                  </a:lnTo>
                  <a:lnTo>
                    <a:pt x="42" y="27"/>
                  </a:lnTo>
                  <a:lnTo>
                    <a:pt x="42" y="25"/>
                  </a:lnTo>
                  <a:lnTo>
                    <a:pt x="42" y="25"/>
                  </a:lnTo>
                  <a:lnTo>
                    <a:pt x="42" y="25"/>
                  </a:lnTo>
                  <a:lnTo>
                    <a:pt x="40" y="25"/>
                  </a:lnTo>
                  <a:lnTo>
                    <a:pt x="39" y="27"/>
                  </a:lnTo>
                  <a:lnTo>
                    <a:pt x="39" y="29"/>
                  </a:lnTo>
                  <a:lnTo>
                    <a:pt x="39" y="29"/>
                  </a:lnTo>
                  <a:lnTo>
                    <a:pt x="37" y="29"/>
                  </a:lnTo>
                  <a:lnTo>
                    <a:pt x="35" y="30"/>
                  </a:lnTo>
                  <a:lnTo>
                    <a:pt x="34" y="33"/>
                  </a:lnTo>
                  <a:lnTo>
                    <a:pt x="32" y="33"/>
                  </a:lnTo>
                  <a:lnTo>
                    <a:pt x="34" y="32"/>
                  </a:lnTo>
                  <a:lnTo>
                    <a:pt x="32" y="32"/>
                  </a:lnTo>
                  <a:lnTo>
                    <a:pt x="32" y="32"/>
                  </a:lnTo>
                  <a:lnTo>
                    <a:pt x="32" y="32"/>
                  </a:lnTo>
                  <a:lnTo>
                    <a:pt x="32" y="30"/>
                  </a:lnTo>
                  <a:lnTo>
                    <a:pt x="34" y="30"/>
                  </a:lnTo>
                  <a:lnTo>
                    <a:pt x="34" y="29"/>
                  </a:lnTo>
                  <a:lnTo>
                    <a:pt x="34" y="29"/>
                  </a:lnTo>
                  <a:lnTo>
                    <a:pt x="34" y="27"/>
                  </a:lnTo>
                  <a:lnTo>
                    <a:pt x="34" y="27"/>
                  </a:lnTo>
                  <a:lnTo>
                    <a:pt x="34" y="25"/>
                  </a:lnTo>
                  <a:lnTo>
                    <a:pt x="37" y="24"/>
                  </a:lnTo>
                  <a:lnTo>
                    <a:pt x="37" y="22"/>
                  </a:lnTo>
                  <a:lnTo>
                    <a:pt x="37" y="21"/>
                  </a:lnTo>
                  <a:lnTo>
                    <a:pt x="37" y="21"/>
                  </a:lnTo>
                  <a:lnTo>
                    <a:pt x="39" y="21"/>
                  </a:lnTo>
                  <a:lnTo>
                    <a:pt x="40" y="17"/>
                  </a:lnTo>
                  <a:lnTo>
                    <a:pt x="42" y="16"/>
                  </a:lnTo>
                  <a:lnTo>
                    <a:pt x="42" y="14"/>
                  </a:lnTo>
                  <a:lnTo>
                    <a:pt x="42" y="14"/>
                  </a:lnTo>
                  <a:lnTo>
                    <a:pt x="42" y="14"/>
                  </a:lnTo>
                  <a:lnTo>
                    <a:pt x="43" y="13"/>
                  </a:lnTo>
                  <a:lnTo>
                    <a:pt x="45" y="13"/>
                  </a:lnTo>
                  <a:lnTo>
                    <a:pt x="46" y="9"/>
                  </a:lnTo>
                  <a:lnTo>
                    <a:pt x="46" y="9"/>
                  </a:lnTo>
                  <a:lnTo>
                    <a:pt x="46" y="8"/>
                  </a:lnTo>
                  <a:lnTo>
                    <a:pt x="46" y="8"/>
                  </a:lnTo>
                  <a:lnTo>
                    <a:pt x="46" y="8"/>
                  </a:lnTo>
                  <a:lnTo>
                    <a:pt x="45" y="6"/>
                  </a:lnTo>
                  <a:lnTo>
                    <a:pt x="45" y="6"/>
                  </a:lnTo>
                  <a:lnTo>
                    <a:pt x="43" y="8"/>
                  </a:lnTo>
                  <a:lnTo>
                    <a:pt x="43" y="6"/>
                  </a:lnTo>
                  <a:lnTo>
                    <a:pt x="43" y="6"/>
                  </a:lnTo>
                  <a:lnTo>
                    <a:pt x="43" y="6"/>
                  </a:lnTo>
                  <a:lnTo>
                    <a:pt x="43" y="5"/>
                  </a:lnTo>
                  <a:lnTo>
                    <a:pt x="45" y="5"/>
                  </a:lnTo>
                  <a:lnTo>
                    <a:pt x="46" y="5"/>
                  </a:lnTo>
                  <a:lnTo>
                    <a:pt x="48" y="5"/>
                  </a:lnTo>
                  <a:lnTo>
                    <a:pt x="48" y="3"/>
                  </a:lnTo>
                  <a:lnTo>
                    <a:pt x="50" y="3"/>
                  </a:lnTo>
                  <a:lnTo>
                    <a:pt x="50" y="1"/>
                  </a:lnTo>
                  <a:lnTo>
                    <a:pt x="50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3" name="Freeform 40">
              <a:extLst>
                <a:ext uri="{FF2B5EF4-FFF2-40B4-BE49-F238E27FC236}">
                  <a16:creationId xmlns:a16="http://schemas.microsoft.com/office/drawing/2014/main" id="{9959CA0F-3CC6-492B-66F5-945B3C429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7651" y="4127500"/>
              <a:ext cx="0" cy="3175"/>
            </a:xfrm>
            <a:custGeom>
              <a:avLst/>
              <a:gdLst>
                <a:gd name="T0" fmla="*/ 2 h 2"/>
                <a:gd name="T1" fmla="*/ 0 h 2"/>
                <a:gd name="T2" fmla="*/ 0 h 2"/>
                <a:gd name="T3" fmla="*/ 0 h 2"/>
                <a:gd name="T4" fmla="*/ 0 h 2"/>
                <a:gd name="T5" fmla="*/ 2 h 2"/>
                <a:gd name="T6" fmla="*/ 2 h 2"/>
                <a:gd name="T7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4" name="Freeform 41">
              <a:extLst>
                <a:ext uri="{FF2B5EF4-FFF2-40B4-BE49-F238E27FC236}">
                  <a16:creationId xmlns:a16="http://schemas.microsoft.com/office/drawing/2014/main" id="{47B050A7-3553-17AE-A33A-5DC9DBF7A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9088" y="5159375"/>
              <a:ext cx="9525" cy="15875"/>
            </a:xfrm>
            <a:custGeom>
              <a:avLst/>
              <a:gdLst>
                <a:gd name="T0" fmla="*/ 0 w 6"/>
                <a:gd name="T1" fmla="*/ 8 h 10"/>
                <a:gd name="T2" fmla="*/ 0 w 6"/>
                <a:gd name="T3" fmla="*/ 10 h 10"/>
                <a:gd name="T4" fmla="*/ 1 w 6"/>
                <a:gd name="T5" fmla="*/ 10 h 10"/>
                <a:gd name="T6" fmla="*/ 3 w 6"/>
                <a:gd name="T7" fmla="*/ 10 h 10"/>
                <a:gd name="T8" fmla="*/ 5 w 6"/>
                <a:gd name="T9" fmla="*/ 10 h 10"/>
                <a:gd name="T10" fmla="*/ 5 w 6"/>
                <a:gd name="T11" fmla="*/ 10 h 10"/>
                <a:gd name="T12" fmla="*/ 6 w 6"/>
                <a:gd name="T13" fmla="*/ 8 h 10"/>
                <a:gd name="T14" fmla="*/ 6 w 6"/>
                <a:gd name="T15" fmla="*/ 8 h 10"/>
                <a:gd name="T16" fmla="*/ 6 w 6"/>
                <a:gd name="T17" fmla="*/ 7 h 10"/>
                <a:gd name="T18" fmla="*/ 5 w 6"/>
                <a:gd name="T19" fmla="*/ 5 h 10"/>
                <a:gd name="T20" fmla="*/ 5 w 6"/>
                <a:gd name="T21" fmla="*/ 2 h 10"/>
                <a:gd name="T22" fmla="*/ 5 w 6"/>
                <a:gd name="T23" fmla="*/ 0 h 10"/>
                <a:gd name="T24" fmla="*/ 3 w 6"/>
                <a:gd name="T25" fmla="*/ 2 h 10"/>
                <a:gd name="T26" fmla="*/ 3 w 6"/>
                <a:gd name="T27" fmla="*/ 2 h 10"/>
                <a:gd name="T28" fmla="*/ 3 w 6"/>
                <a:gd name="T29" fmla="*/ 4 h 10"/>
                <a:gd name="T30" fmla="*/ 3 w 6"/>
                <a:gd name="T31" fmla="*/ 5 h 10"/>
                <a:gd name="T32" fmla="*/ 1 w 6"/>
                <a:gd name="T33" fmla="*/ 7 h 10"/>
                <a:gd name="T34" fmla="*/ 0 w 6"/>
                <a:gd name="T35" fmla="*/ 8 h 10"/>
                <a:gd name="T36" fmla="*/ 0 w 6"/>
                <a:gd name="T3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" h="10">
                  <a:moveTo>
                    <a:pt x="0" y="8"/>
                  </a:moveTo>
                  <a:lnTo>
                    <a:pt x="0" y="10"/>
                  </a:lnTo>
                  <a:lnTo>
                    <a:pt x="1" y="10"/>
                  </a:lnTo>
                  <a:lnTo>
                    <a:pt x="3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7"/>
                  </a:lnTo>
                  <a:lnTo>
                    <a:pt x="5" y="5"/>
                  </a:lnTo>
                  <a:lnTo>
                    <a:pt x="5" y="2"/>
                  </a:lnTo>
                  <a:lnTo>
                    <a:pt x="5" y="0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4"/>
                  </a:lnTo>
                  <a:lnTo>
                    <a:pt x="3" y="5"/>
                  </a:lnTo>
                  <a:lnTo>
                    <a:pt x="1" y="7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5" name="Freeform 42">
              <a:extLst>
                <a:ext uri="{FF2B5EF4-FFF2-40B4-BE49-F238E27FC236}">
                  <a16:creationId xmlns:a16="http://schemas.microsoft.com/office/drawing/2014/main" id="{EFE811EB-FA31-F4E8-147C-4206E5A86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8613" y="5127625"/>
              <a:ext cx="7938" cy="1587"/>
            </a:xfrm>
            <a:custGeom>
              <a:avLst/>
              <a:gdLst>
                <a:gd name="T0" fmla="*/ 5 w 5"/>
                <a:gd name="T1" fmla="*/ 0 h 1"/>
                <a:gd name="T2" fmla="*/ 3 w 5"/>
                <a:gd name="T3" fmla="*/ 0 h 1"/>
                <a:gd name="T4" fmla="*/ 0 w 5"/>
                <a:gd name="T5" fmla="*/ 0 h 1"/>
                <a:gd name="T6" fmla="*/ 0 w 5"/>
                <a:gd name="T7" fmla="*/ 1 h 1"/>
                <a:gd name="T8" fmla="*/ 2 w 5"/>
                <a:gd name="T9" fmla="*/ 1 h 1"/>
                <a:gd name="T10" fmla="*/ 3 w 5"/>
                <a:gd name="T11" fmla="*/ 1 h 1"/>
                <a:gd name="T12" fmla="*/ 3 w 5"/>
                <a:gd name="T13" fmla="*/ 1 h 1"/>
                <a:gd name="T14" fmla="*/ 3 w 5"/>
                <a:gd name="T15" fmla="*/ 1 h 1"/>
                <a:gd name="T16" fmla="*/ 5 w 5"/>
                <a:gd name="T17" fmla="*/ 1 h 1"/>
                <a:gd name="T18" fmla="*/ 5 w 5"/>
                <a:gd name="T19" fmla="*/ 1 h 1"/>
                <a:gd name="T20" fmla="*/ 5 w 5"/>
                <a:gd name="T21" fmla="*/ 0 h 1"/>
                <a:gd name="T22" fmla="*/ 5 w 5"/>
                <a:gd name="T23" fmla="*/ 0 h 1"/>
                <a:gd name="T24" fmla="*/ 5 w 5"/>
                <a:gd name="T2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6" name="Freeform 43">
              <a:extLst>
                <a:ext uri="{FF2B5EF4-FFF2-40B4-BE49-F238E27FC236}">
                  <a16:creationId xmlns:a16="http://schemas.microsoft.com/office/drawing/2014/main" id="{67806943-8614-436F-0AEE-B78BBED33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3251" y="3111500"/>
              <a:ext cx="3175" cy="4762"/>
            </a:xfrm>
            <a:custGeom>
              <a:avLst/>
              <a:gdLst>
                <a:gd name="T0" fmla="*/ 2 w 2"/>
                <a:gd name="T1" fmla="*/ 1 h 3"/>
                <a:gd name="T2" fmla="*/ 2 w 2"/>
                <a:gd name="T3" fmla="*/ 1 h 3"/>
                <a:gd name="T4" fmla="*/ 0 w 2"/>
                <a:gd name="T5" fmla="*/ 0 h 3"/>
                <a:gd name="T6" fmla="*/ 0 w 2"/>
                <a:gd name="T7" fmla="*/ 0 h 3"/>
                <a:gd name="T8" fmla="*/ 0 w 2"/>
                <a:gd name="T9" fmla="*/ 1 h 3"/>
                <a:gd name="T10" fmla="*/ 0 w 2"/>
                <a:gd name="T11" fmla="*/ 1 h 3"/>
                <a:gd name="T12" fmla="*/ 0 w 2"/>
                <a:gd name="T13" fmla="*/ 1 h 3"/>
                <a:gd name="T14" fmla="*/ 0 w 2"/>
                <a:gd name="T15" fmla="*/ 3 h 3"/>
                <a:gd name="T16" fmla="*/ 2 w 2"/>
                <a:gd name="T17" fmla="*/ 1 h 3"/>
                <a:gd name="T18" fmla="*/ 0 w 2"/>
                <a:gd name="T19" fmla="*/ 1 h 3"/>
                <a:gd name="T20" fmla="*/ 2 w 2"/>
                <a:gd name="T21" fmla="*/ 1 h 3"/>
                <a:gd name="T22" fmla="*/ 2 w 2"/>
                <a:gd name="T23" fmla="*/ 1 h 3"/>
                <a:gd name="T24" fmla="*/ 2 w 2"/>
                <a:gd name="T25" fmla="*/ 1 h 3"/>
                <a:gd name="T26" fmla="*/ 2 w 2"/>
                <a:gd name="T2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" h="3">
                  <a:moveTo>
                    <a:pt x="2" y="1"/>
                  </a:move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3"/>
                  </a:lnTo>
                  <a:lnTo>
                    <a:pt x="2" y="1"/>
                  </a:lnTo>
                  <a:lnTo>
                    <a:pt x="0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7" name="Freeform 44">
              <a:extLst>
                <a:ext uri="{FF2B5EF4-FFF2-40B4-BE49-F238E27FC236}">
                  <a16:creationId xmlns:a16="http://schemas.microsoft.com/office/drawing/2014/main" id="{8C58899E-BD97-BF21-61B9-71840F5C9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88" y="4237038"/>
              <a:ext cx="7938" cy="4762"/>
            </a:xfrm>
            <a:custGeom>
              <a:avLst/>
              <a:gdLst>
                <a:gd name="T0" fmla="*/ 2 w 5"/>
                <a:gd name="T1" fmla="*/ 3 h 3"/>
                <a:gd name="T2" fmla="*/ 2 w 5"/>
                <a:gd name="T3" fmla="*/ 1 h 3"/>
                <a:gd name="T4" fmla="*/ 3 w 5"/>
                <a:gd name="T5" fmla="*/ 1 h 3"/>
                <a:gd name="T6" fmla="*/ 3 w 5"/>
                <a:gd name="T7" fmla="*/ 1 h 3"/>
                <a:gd name="T8" fmla="*/ 5 w 5"/>
                <a:gd name="T9" fmla="*/ 0 h 3"/>
                <a:gd name="T10" fmla="*/ 3 w 5"/>
                <a:gd name="T11" fmla="*/ 0 h 3"/>
                <a:gd name="T12" fmla="*/ 2 w 5"/>
                <a:gd name="T13" fmla="*/ 0 h 3"/>
                <a:gd name="T14" fmla="*/ 2 w 5"/>
                <a:gd name="T15" fmla="*/ 0 h 3"/>
                <a:gd name="T16" fmla="*/ 0 w 5"/>
                <a:gd name="T17" fmla="*/ 0 h 3"/>
                <a:gd name="T18" fmla="*/ 0 w 5"/>
                <a:gd name="T19" fmla="*/ 1 h 3"/>
                <a:gd name="T20" fmla="*/ 0 w 5"/>
                <a:gd name="T21" fmla="*/ 3 h 3"/>
                <a:gd name="T22" fmla="*/ 0 w 5"/>
                <a:gd name="T23" fmla="*/ 3 h 3"/>
                <a:gd name="T24" fmla="*/ 0 w 5"/>
                <a:gd name="T25" fmla="*/ 3 h 3"/>
                <a:gd name="T26" fmla="*/ 2 w 5"/>
                <a:gd name="T27" fmla="*/ 3 h 3"/>
                <a:gd name="T28" fmla="*/ 2 w 5"/>
                <a:gd name="T2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3">
                  <a:moveTo>
                    <a:pt x="2" y="3"/>
                  </a:moveTo>
                  <a:lnTo>
                    <a:pt x="2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8" name="Freeform 45">
              <a:extLst>
                <a:ext uri="{FF2B5EF4-FFF2-40B4-BE49-F238E27FC236}">
                  <a16:creationId xmlns:a16="http://schemas.microsoft.com/office/drawing/2014/main" id="{02066EC3-DCC1-9E5B-DE63-C22947E279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8601" y="4014788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0 w 1"/>
                <a:gd name="T3" fmla="*/ 0 w 1"/>
                <a:gd name="T4" fmla="*/ 1 w 1"/>
                <a:gd name="T5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9" name="Freeform 46">
              <a:extLst>
                <a:ext uri="{FF2B5EF4-FFF2-40B4-BE49-F238E27FC236}">
                  <a16:creationId xmlns:a16="http://schemas.microsoft.com/office/drawing/2014/main" id="{72312EFB-C591-2FA2-FD8D-77FE0DE44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3851" y="5078413"/>
              <a:ext cx="20638" cy="38100"/>
            </a:xfrm>
            <a:custGeom>
              <a:avLst/>
              <a:gdLst>
                <a:gd name="T0" fmla="*/ 2 w 13"/>
                <a:gd name="T1" fmla="*/ 20 h 24"/>
                <a:gd name="T2" fmla="*/ 2 w 13"/>
                <a:gd name="T3" fmla="*/ 21 h 24"/>
                <a:gd name="T4" fmla="*/ 0 w 13"/>
                <a:gd name="T5" fmla="*/ 21 h 24"/>
                <a:gd name="T6" fmla="*/ 2 w 13"/>
                <a:gd name="T7" fmla="*/ 23 h 24"/>
                <a:gd name="T8" fmla="*/ 3 w 13"/>
                <a:gd name="T9" fmla="*/ 23 h 24"/>
                <a:gd name="T10" fmla="*/ 5 w 13"/>
                <a:gd name="T11" fmla="*/ 24 h 24"/>
                <a:gd name="T12" fmla="*/ 6 w 13"/>
                <a:gd name="T13" fmla="*/ 24 h 24"/>
                <a:gd name="T14" fmla="*/ 6 w 13"/>
                <a:gd name="T15" fmla="*/ 24 h 24"/>
                <a:gd name="T16" fmla="*/ 8 w 13"/>
                <a:gd name="T17" fmla="*/ 24 h 24"/>
                <a:gd name="T18" fmla="*/ 8 w 13"/>
                <a:gd name="T19" fmla="*/ 24 h 24"/>
                <a:gd name="T20" fmla="*/ 10 w 13"/>
                <a:gd name="T21" fmla="*/ 23 h 24"/>
                <a:gd name="T22" fmla="*/ 10 w 13"/>
                <a:gd name="T23" fmla="*/ 21 h 24"/>
                <a:gd name="T24" fmla="*/ 10 w 13"/>
                <a:gd name="T25" fmla="*/ 20 h 24"/>
                <a:gd name="T26" fmla="*/ 11 w 13"/>
                <a:gd name="T27" fmla="*/ 20 h 24"/>
                <a:gd name="T28" fmla="*/ 13 w 13"/>
                <a:gd name="T29" fmla="*/ 18 h 24"/>
                <a:gd name="T30" fmla="*/ 13 w 13"/>
                <a:gd name="T31" fmla="*/ 18 h 24"/>
                <a:gd name="T32" fmla="*/ 13 w 13"/>
                <a:gd name="T33" fmla="*/ 16 h 24"/>
                <a:gd name="T34" fmla="*/ 11 w 13"/>
                <a:gd name="T35" fmla="*/ 15 h 24"/>
                <a:gd name="T36" fmla="*/ 10 w 13"/>
                <a:gd name="T37" fmla="*/ 13 h 24"/>
                <a:gd name="T38" fmla="*/ 8 w 13"/>
                <a:gd name="T39" fmla="*/ 12 h 24"/>
                <a:gd name="T40" fmla="*/ 8 w 13"/>
                <a:gd name="T41" fmla="*/ 12 h 24"/>
                <a:gd name="T42" fmla="*/ 10 w 13"/>
                <a:gd name="T43" fmla="*/ 12 h 24"/>
                <a:gd name="T44" fmla="*/ 10 w 13"/>
                <a:gd name="T45" fmla="*/ 12 h 24"/>
                <a:gd name="T46" fmla="*/ 11 w 13"/>
                <a:gd name="T47" fmla="*/ 10 h 24"/>
                <a:gd name="T48" fmla="*/ 11 w 13"/>
                <a:gd name="T49" fmla="*/ 10 h 24"/>
                <a:gd name="T50" fmla="*/ 13 w 13"/>
                <a:gd name="T51" fmla="*/ 10 h 24"/>
                <a:gd name="T52" fmla="*/ 11 w 13"/>
                <a:gd name="T53" fmla="*/ 8 h 24"/>
                <a:gd name="T54" fmla="*/ 11 w 13"/>
                <a:gd name="T55" fmla="*/ 8 h 24"/>
                <a:gd name="T56" fmla="*/ 13 w 13"/>
                <a:gd name="T57" fmla="*/ 7 h 24"/>
                <a:gd name="T58" fmla="*/ 13 w 13"/>
                <a:gd name="T59" fmla="*/ 5 h 24"/>
                <a:gd name="T60" fmla="*/ 13 w 13"/>
                <a:gd name="T61" fmla="*/ 5 h 24"/>
                <a:gd name="T62" fmla="*/ 13 w 13"/>
                <a:gd name="T63" fmla="*/ 4 h 24"/>
                <a:gd name="T64" fmla="*/ 11 w 13"/>
                <a:gd name="T65" fmla="*/ 2 h 24"/>
                <a:gd name="T66" fmla="*/ 11 w 13"/>
                <a:gd name="T67" fmla="*/ 0 h 24"/>
                <a:gd name="T68" fmla="*/ 10 w 13"/>
                <a:gd name="T69" fmla="*/ 0 h 24"/>
                <a:gd name="T70" fmla="*/ 5 w 13"/>
                <a:gd name="T71" fmla="*/ 0 h 24"/>
                <a:gd name="T72" fmla="*/ 5 w 13"/>
                <a:gd name="T73" fmla="*/ 0 h 24"/>
                <a:gd name="T74" fmla="*/ 5 w 13"/>
                <a:gd name="T75" fmla="*/ 0 h 24"/>
                <a:gd name="T76" fmla="*/ 5 w 13"/>
                <a:gd name="T77" fmla="*/ 0 h 24"/>
                <a:gd name="T78" fmla="*/ 5 w 13"/>
                <a:gd name="T79" fmla="*/ 4 h 24"/>
                <a:gd name="T80" fmla="*/ 5 w 13"/>
                <a:gd name="T81" fmla="*/ 4 h 24"/>
                <a:gd name="T82" fmla="*/ 5 w 13"/>
                <a:gd name="T83" fmla="*/ 5 h 24"/>
                <a:gd name="T84" fmla="*/ 3 w 13"/>
                <a:gd name="T85" fmla="*/ 7 h 24"/>
                <a:gd name="T86" fmla="*/ 3 w 13"/>
                <a:gd name="T87" fmla="*/ 7 h 24"/>
                <a:gd name="T88" fmla="*/ 3 w 13"/>
                <a:gd name="T89" fmla="*/ 8 h 24"/>
                <a:gd name="T90" fmla="*/ 3 w 13"/>
                <a:gd name="T91" fmla="*/ 8 h 24"/>
                <a:gd name="T92" fmla="*/ 3 w 13"/>
                <a:gd name="T93" fmla="*/ 10 h 24"/>
                <a:gd name="T94" fmla="*/ 3 w 13"/>
                <a:gd name="T95" fmla="*/ 10 h 24"/>
                <a:gd name="T96" fmla="*/ 3 w 13"/>
                <a:gd name="T97" fmla="*/ 12 h 24"/>
                <a:gd name="T98" fmla="*/ 3 w 13"/>
                <a:gd name="T99" fmla="*/ 16 h 24"/>
                <a:gd name="T100" fmla="*/ 2 w 13"/>
                <a:gd name="T101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" h="24">
                  <a:moveTo>
                    <a:pt x="2" y="20"/>
                  </a:moveTo>
                  <a:lnTo>
                    <a:pt x="2" y="21"/>
                  </a:lnTo>
                  <a:lnTo>
                    <a:pt x="0" y="21"/>
                  </a:lnTo>
                  <a:lnTo>
                    <a:pt x="2" y="23"/>
                  </a:lnTo>
                  <a:lnTo>
                    <a:pt x="3" y="23"/>
                  </a:lnTo>
                  <a:lnTo>
                    <a:pt x="5" y="24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10" y="23"/>
                  </a:lnTo>
                  <a:lnTo>
                    <a:pt x="10" y="21"/>
                  </a:lnTo>
                  <a:lnTo>
                    <a:pt x="10" y="20"/>
                  </a:lnTo>
                  <a:lnTo>
                    <a:pt x="11" y="20"/>
                  </a:lnTo>
                  <a:lnTo>
                    <a:pt x="13" y="18"/>
                  </a:lnTo>
                  <a:lnTo>
                    <a:pt x="13" y="18"/>
                  </a:lnTo>
                  <a:lnTo>
                    <a:pt x="13" y="16"/>
                  </a:lnTo>
                  <a:lnTo>
                    <a:pt x="11" y="15"/>
                  </a:lnTo>
                  <a:lnTo>
                    <a:pt x="10" y="13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3" y="10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3" y="7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3" y="4"/>
                  </a:lnTo>
                  <a:lnTo>
                    <a:pt x="11" y="2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5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2"/>
                  </a:lnTo>
                  <a:lnTo>
                    <a:pt x="3" y="16"/>
                  </a:lnTo>
                  <a:lnTo>
                    <a:pt x="2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0" name="Freeform 47">
              <a:extLst>
                <a:ext uri="{FF2B5EF4-FFF2-40B4-BE49-F238E27FC236}">
                  <a16:creationId xmlns:a16="http://schemas.microsoft.com/office/drawing/2014/main" id="{FE96C53A-2CE8-DE7D-5FE0-48570369C5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6551" y="5145088"/>
              <a:ext cx="4763" cy="7937"/>
            </a:xfrm>
            <a:custGeom>
              <a:avLst/>
              <a:gdLst>
                <a:gd name="T0" fmla="*/ 2 w 3"/>
                <a:gd name="T1" fmla="*/ 0 h 5"/>
                <a:gd name="T2" fmla="*/ 2 w 3"/>
                <a:gd name="T3" fmla="*/ 0 h 5"/>
                <a:gd name="T4" fmla="*/ 0 w 3"/>
                <a:gd name="T5" fmla="*/ 0 h 5"/>
                <a:gd name="T6" fmla="*/ 0 w 3"/>
                <a:gd name="T7" fmla="*/ 1 h 5"/>
                <a:gd name="T8" fmla="*/ 0 w 3"/>
                <a:gd name="T9" fmla="*/ 1 h 5"/>
                <a:gd name="T10" fmla="*/ 0 w 3"/>
                <a:gd name="T11" fmla="*/ 3 h 5"/>
                <a:gd name="T12" fmla="*/ 2 w 3"/>
                <a:gd name="T13" fmla="*/ 3 h 5"/>
                <a:gd name="T14" fmla="*/ 2 w 3"/>
                <a:gd name="T15" fmla="*/ 5 h 5"/>
                <a:gd name="T16" fmla="*/ 2 w 3"/>
                <a:gd name="T17" fmla="*/ 5 h 5"/>
                <a:gd name="T18" fmla="*/ 2 w 3"/>
                <a:gd name="T19" fmla="*/ 5 h 5"/>
                <a:gd name="T20" fmla="*/ 3 w 3"/>
                <a:gd name="T21" fmla="*/ 5 h 5"/>
                <a:gd name="T22" fmla="*/ 3 w 3"/>
                <a:gd name="T23" fmla="*/ 3 h 5"/>
                <a:gd name="T24" fmla="*/ 3 w 3"/>
                <a:gd name="T25" fmla="*/ 3 h 5"/>
                <a:gd name="T26" fmla="*/ 2 w 3"/>
                <a:gd name="T27" fmla="*/ 1 h 5"/>
                <a:gd name="T28" fmla="*/ 2 w 3"/>
                <a:gd name="T2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5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3" y="5"/>
                  </a:lnTo>
                  <a:lnTo>
                    <a:pt x="3" y="3"/>
                  </a:lnTo>
                  <a:lnTo>
                    <a:pt x="3" y="3"/>
                  </a:lnTo>
                  <a:lnTo>
                    <a:pt x="2" y="1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1" name="Freeform 48">
              <a:extLst>
                <a:ext uri="{FF2B5EF4-FFF2-40B4-BE49-F238E27FC236}">
                  <a16:creationId xmlns:a16="http://schemas.microsoft.com/office/drawing/2014/main" id="{FDE38A3F-DBA1-B705-49B4-608C5D529D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0676" y="5133975"/>
              <a:ext cx="19050" cy="31750"/>
            </a:xfrm>
            <a:custGeom>
              <a:avLst/>
              <a:gdLst>
                <a:gd name="T0" fmla="*/ 2 w 12"/>
                <a:gd name="T1" fmla="*/ 10 h 20"/>
                <a:gd name="T2" fmla="*/ 2 w 12"/>
                <a:gd name="T3" fmla="*/ 12 h 20"/>
                <a:gd name="T4" fmla="*/ 4 w 12"/>
                <a:gd name="T5" fmla="*/ 13 h 20"/>
                <a:gd name="T6" fmla="*/ 4 w 12"/>
                <a:gd name="T7" fmla="*/ 15 h 20"/>
                <a:gd name="T8" fmla="*/ 5 w 12"/>
                <a:gd name="T9" fmla="*/ 16 h 20"/>
                <a:gd name="T10" fmla="*/ 7 w 12"/>
                <a:gd name="T11" fmla="*/ 18 h 20"/>
                <a:gd name="T12" fmla="*/ 7 w 12"/>
                <a:gd name="T13" fmla="*/ 20 h 20"/>
                <a:gd name="T14" fmla="*/ 7 w 12"/>
                <a:gd name="T15" fmla="*/ 20 h 20"/>
                <a:gd name="T16" fmla="*/ 10 w 12"/>
                <a:gd name="T17" fmla="*/ 20 h 20"/>
                <a:gd name="T18" fmla="*/ 10 w 12"/>
                <a:gd name="T19" fmla="*/ 20 h 20"/>
                <a:gd name="T20" fmla="*/ 10 w 12"/>
                <a:gd name="T21" fmla="*/ 20 h 20"/>
                <a:gd name="T22" fmla="*/ 10 w 12"/>
                <a:gd name="T23" fmla="*/ 18 h 20"/>
                <a:gd name="T24" fmla="*/ 12 w 12"/>
                <a:gd name="T25" fmla="*/ 18 h 20"/>
                <a:gd name="T26" fmla="*/ 12 w 12"/>
                <a:gd name="T27" fmla="*/ 18 h 20"/>
                <a:gd name="T28" fmla="*/ 12 w 12"/>
                <a:gd name="T29" fmla="*/ 16 h 20"/>
                <a:gd name="T30" fmla="*/ 12 w 12"/>
                <a:gd name="T31" fmla="*/ 16 h 20"/>
                <a:gd name="T32" fmla="*/ 10 w 12"/>
                <a:gd name="T33" fmla="*/ 15 h 20"/>
                <a:gd name="T34" fmla="*/ 10 w 12"/>
                <a:gd name="T35" fmla="*/ 15 h 20"/>
                <a:gd name="T36" fmla="*/ 10 w 12"/>
                <a:gd name="T37" fmla="*/ 13 h 20"/>
                <a:gd name="T38" fmla="*/ 10 w 12"/>
                <a:gd name="T39" fmla="*/ 12 h 20"/>
                <a:gd name="T40" fmla="*/ 10 w 12"/>
                <a:gd name="T41" fmla="*/ 10 h 20"/>
                <a:gd name="T42" fmla="*/ 8 w 12"/>
                <a:gd name="T43" fmla="*/ 8 h 20"/>
                <a:gd name="T44" fmla="*/ 8 w 12"/>
                <a:gd name="T45" fmla="*/ 8 h 20"/>
                <a:gd name="T46" fmla="*/ 8 w 12"/>
                <a:gd name="T47" fmla="*/ 7 h 20"/>
                <a:gd name="T48" fmla="*/ 8 w 12"/>
                <a:gd name="T49" fmla="*/ 7 h 20"/>
                <a:gd name="T50" fmla="*/ 10 w 12"/>
                <a:gd name="T51" fmla="*/ 5 h 20"/>
                <a:gd name="T52" fmla="*/ 10 w 12"/>
                <a:gd name="T53" fmla="*/ 5 h 20"/>
                <a:gd name="T54" fmla="*/ 12 w 12"/>
                <a:gd name="T55" fmla="*/ 5 h 20"/>
                <a:gd name="T56" fmla="*/ 12 w 12"/>
                <a:gd name="T57" fmla="*/ 4 h 20"/>
                <a:gd name="T58" fmla="*/ 12 w 12"/>
                <a:gd name="T59" fmla="*/ 4 h 20"/>
                <a:gd name="T60" fmla="*/ 10 w 12"/>
                <a:gd name="T61" fmla="*/ 2 h 20"/>
                <a:gd name="T62" fmla="*/ 10 w 12"/>
                <a:gd name="T63" fmla="*/ 2 h 20"/>
                <a:gd name="T64" fmla="*/ 8 w 12"/>
                <a:gd name="T65" fmla="*/ 0 h 20"/>
                <a:gd name="T66" fmla="*/ 8 w 12"/>
                <a:gd name="T67" fmla="*/ 0 h 20"/>
                <a:gd name="T68" fmla="*/ 7 w 12"/>
                <a:gd name="T69" fmla="*/ 2 h 20"/>
                <a:gd name="T70" fmla="*/ 7 w 12"/>
                <a:gd name="T71" fmla="*/ 4 h 20"/>
                <a:gd name="T72" fmla="*/ 7 w 12"/>
                <a:gd name="T73" fmla="*/ 5 h 20"/>
                <a:gd name="T74" fmla="*/ 7 w 12"/>
                <a:gd name="T75" fmla="*/ 5 h 20"/>
                <a:gd name="T76" fmla="*/ 5 w 12"/>
                <a:gd name="T77" fmla="*/ 5 h 20"/>
                <a:gd name="T78" fmla="*/ 4 w 12"/>
                <a:gd name="T79" fmla="*/ 5 h 20"/>
                <a:gd name="T80" fmla="*/ 2 w 12"/>
                <a:gd name="T81" fmla="*/ 5 h 20"/>
                <a:gd name="T82" fmla="*/ 2 w 12"/>
                <a:gd name="T83" fmla="*/ 7 h 20"/>
                <a:gd name="T84" fmla="*/ 2 w 12"/>
                <a:gd name="T85" fmla="*/ 8 h 20"/>
                <a:gd name="T86" fmla="*/ 0 w 12"/>
                <a:gd name="T87" fmla="*/ 8 h 20"/>
                <a:gd name="T88" fmla="*/ 2 w 12"/>
                <a:gd name="T8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" h="20">
                  <a:moveTo>
                    <a:pt x="2" y="10"/>
                  </a:moveTo>
                  <a:lnTo>
                    <a:pt x="2" y="12"/>
                  </a:lnTo>
                  <a:lnTo>
                    <a:pt x="4" y="13"/>
                  </a:lnTo>
                  <a:lnTo>
                    <a:pt x="4" y="15"/>
                  </a:lnTo>
                  <a:lnTo>
                    <a:pt x="5" y="16"/>
                  </a:lnTo>
                  <a:lnTo>
                    <a:pt x="7" y="18"/>
                  </a:lnTo>
                  <a:lnTo>
                    <a:pt x="7" y="20"/>
                  </a:lnTo>
                  <a:lnTo>
                    <a:pt x="7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18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10" y="13"/>
                  </a:lnTo>
                  <a:lnTo>
                    <a:pt x="10" y="12"/>
                  </a:lnTo>
                  <a:lnTo>
                    <a:pt x="10" y="10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7"/>
                  </a:lnTo>
                  <a:lnTo>
                    <a:pt x="8" y="7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2" y="5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7" y="2"/>
                  </a:lnTo>
                  <a:lnTo>
                    <a:pt x="7" y="4"/>
                  </a:lnTo>
                  <a:lnTo>
                    <a:pt x="7" y="5"/>
                  </a:lnTo>
                  <a:lnTo>
                    <a:pt x="7" y="5"/>
                  </a:lnTo>
                  <a:lnTo>
                    <a:pt x="5" y="5"/>
                  </a:lnTo>
                  <a:lnTo>
                    <a:pt x="4" y="5"/>
                  </a:lnTo>
                  <a:lnTo>
                    <a:pt x="2" y="5"/>
                  </a:lnTo>
                  <a:lnTo>
                    <a:pt x="2" y="7"/>
                  </a:lnTo>
                  <a:lnTo>
                    <a:pt x="2" y="8"/>
                  </a:lnTo>
                  <a:lnTo>
                    <a:pt x="0" y="8"/>
                  </a:lnTo>
                  <a:lnTo>
                    <a:pt x="2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2" name="Freeform 49">
              <a:extLst>
                <a:ext uri="{FF2B5EF4-FFF2-40B4-BE49-F238E27FC236}">
                  <a16:creationId xmlns:a16="http://schemas.microsoft.com/office/drawing/2014/main" id="{2491DBE6-7F9B-EA4B-992F-4712F9705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4488" y="5140325"/>
              <a:ext cx="14288" cy="12700"/>
            </a:xfrm>
            <a:custGeom>
              <a:avLst/>
              <a:gdLst>
                <a:gd name="T0" fmla="*/ 1 w 9"/>
                <a:gd name="T1" fmla="*/ 3 h 8"/>
                <a:gd name="T2" fmla="*/ 0 w 9"/>
                <a:gd name="T3" fmla="*/ 4 h 8"/>
                <a:gd name="T4" fmla="*/ 0 w 9"/>
                <a:gd name="T5" fmla="*/ 4 h 8"/>
                <a:gd name="T6" fmla="*/ 0 w 9"/>
                <a:gd name="T7" fmla="*/ 6 h 8"/>
                <a:gd name="T8" fmla="*/ 0 w 9"/>
                <a:gd name="T9" fmla="*/ 8 h 8"/>
                <a:gd name="T10" fmla="*/ 1 w 9"/>
                <a:gd name="T11" fmla="*/ 8 h 8"/>
                <a:gd name="T12" fmla="*/ 3 w 9"/>
                <a:gd name="T13" fmla="*/ 8 h 8"/>
                <a:gd name="T14" fmla="*/ 6 w 9"/>
                <a:gd name="T15" fmla="*/ 8 h 8"/>
                <a:gd name="T16" fmla="*/ 6 w 9"/>
                <a:gd name="T17" fmla="*/ 6 h 8"/>
                <a:gd name="T18" fmla="*/ 8 w 9"/>
                <a:gd name="T19" fmla="*/ 4 h 8"/>
                <a:gd name="T20" fmla="*/ 9 w 9"/>
                <a:gd name="T21" fmla="*/ 3 h 8"/>
                <a:gd name="T22" fmla="*/ 8 w 9"/>
                <a:gd name="T23" fmla="*/ 3 h 8"/>
                <a:gd name="T24" fmla="*/ 8 w 9"/>
                <a:gd name="T25" fmla="*/ 1 h 8"/>
                <a:gd name="T26" fmla="*/ 5 w 9"/>
                <a:gd name="T27" fmla="*/ 1 h 8"/>
                <a:gd name="T28" fmla="*/ 3 w 9"/>
                <a:gd name="T29" fmla="*/ 0 h 8"/>
                <a:gd name="T30" fmla="*/ 3 w 9"/>
                <a:gd name="T31" fmla="*/ 0 h 8"/>
                <a:gd name="T32" fmla="*/ 1 w 9"/>
                <a:gd name="T33" fmla="*/ 1 h 8"/>
                <a:gd name="T34" fmla="*/ 3 w 9"/>
                <a:gd name="T35" fmla="*/ 1 h 8"/>
                <a:gd name="T36" fmla="*/ 1 w 9"/>
                <a:gd name="T37" fmla="*/ 3 h 8"/>
                <a:gd name="T38" fmla="*/ 1 w 9"/>
                <a:gd name="T39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" h="8">
                  <a:moveTo>
                    <a:pt x="1" y="3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1" y="8"/>
                  </a:lnTo>
                  <a:lnTo>
                    <a:pt x="3" y="8"/>
                  </a:lnTo>
                  <a:lnTo>
                    <a:pt x="6" y="8"/>
                  </a:lnTo>
                  <a:lnTo>
                    <a:pt x="6" y="6"/>
                  </a:lnTo>
                  <a:lnTo>
                    <a:pt x="8" y="4"/>
                  </a:lnTo>
                  <a:lnTo>
                    <a:pt x="9" y="3"/>
                  </a:lnTo>
                  <a:lnTo>
                    <a:pt x="8" y="3"/>
                  </a:lnTo>
                  <a:lnTo>
                    <a:pt x="8" y="1"/>
                  </a:lnTo>
                  <a:lnTo>
                    <a:pt x="5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3" y="1"/>
                  </a:lnTo>
                  <a:lnTo>
                    <a:pt x="1" y="3"/>
                  </a:lnTo>
                  <a:lnTo>
                    <a:pt x="1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3" name="Freeform 50">
              <a:extLst>
                <a:ext uri="{FF2B5EF4-FFF2-40B4-BE49-F238E27FC236}">
                  <a16:creationId xmlns:a16="http://schemas.microsoft.com/office/drawing/2014/main" id="{79711840-338F-062B-08CC-78D1817F2D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5913" y="5119688"/>
              <a:ext cx="3175" cy="1587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0 h 1"/>
                <a:gd name="T4" fmla="*/ 0 w 2"/>
                <a:gd name="T5" fmla="*/ 0 h 1"/>
                <a:gd name="T6" fmla="*/ 0 w 2"/>
                <a:gd name="T7" fmla="*/ 1 h 1"/>
                <a:gd name="T8" fmla="*/ 0 w 2"/>
                <a:gd name="T9" fmla="*/ 1 h 1"/>
                <a:gd name="T10" fmla="*/ 0 w 2"/>
                <a:gd name="T11" fmla="*/ 1 h 1"/>
                <a:gd name="T12" fmla="*/ 2 w 2"/>
                <a:gd name="T13" fmla="*/ 1 h 1"/>
                <a:gd name="T14" fmla="*/ 2 w 2"/>
                <a:gd name="T15" fmla="*/ 1 h 1"/>
                <a:gd name="T16" fmla="*/ 2 w 2"/>
                <a:gd name="T17" fmla="*/ 1 h 1"/>
                <a:gd name="T18" fmla="*/ 2 w 2"/>
                <a:gd name="T1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4" name="Freeform 51">
              <a:extLst>
                <a:ext uri="{FF2B5EF4-FFF2-40B4-BE49-F238E27FC236}">
                  <a16:creationId xmlns:a16="http://schemas.microsoft.com/office/drawing/2014/main" id="{539FC637-6D73-E360-7EEC-56EC0D6171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2576" y="4392613"/>
              <a:ext cx="0" cy="3175"/>
            </a:xfrm>
            <a:custGeom>
              <a:avLst/>
              <a:gdLst>
                <a:gd name="T0" fmla="*/ 0 h 2"/>
                <a:gd name="T1" fmla="*/ 2 h 2"/>
                <a:gd name="T2" fmla="*/ 2 h 2"/>
                <a:gd name="T3" fmla="*/ 2 h 2"/>
                <a:gd name="T4" fmla="*/ 0 h 2"/>
                <a:gd name="T5" fmla="*/ 0 h 2"/>
                <a:gd name="T6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5" name="Freeform 52">
              <a:extLst>
                <a:ext uri="{FF2B5EF4-FFF2-40B4-BE49-F238E27FC236}">
                  <a16:creationId xmlns:a16="http://schemas.microsoft.com/office/drawing/2014/main" id="{08EAFDBC-A873-4689-6B4F-E407B3350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5338" y="3567113"/>
              <a:ext cx="7938" cy="11112"/>
            </a:xfrm>
            <a:custGeom>
              <a:avLst/>
              <a:gdLst>
                <a:gd name="T0" fmla="*/ 2 w 5"/>
                <a:gd name="T1" fmla="*/ 3 h 7"/>
                <a:gd name="T2" fmla="*/ 2 w 5"/>
                <a:gd name="T3" fmla="*/ 2 h 7"/>
                <a:gd name="T4" fmla="*/ 2 w 5"/>
                <a:gd name="T5" fmla="*/ 0 h 7"/>
                <a:gd name="T6" fmla="*/ 0 w 5"/>
                <a:gd name="T7" fmla="*/ 0 h 7"/>
                <a:gd name="T8" fmla="*/ 0 w 5"/>
                <a:gd name="T9" fmla="*/ 0 h 7"/>
                <a:gd name="T10" fmla="*/ 0 w 5"/>
                <a:gd name="T11" fmla="*/ 2 h 7"/>
                <a:gd name="T12" fmla="*/ 0 w 5"/>
                <a:gd name="T13" fmla="*/ 2 h 7"/>
                <a:gd name="T14" fmla="*/ 0 w 5"/>
                <a:gd name="T15" fmla="*/ 3 h 7"/>
                <a:gd name="T16" fmla="*/ 3 w 5"/>
                <a:gd name="T17" fmla="*/ 7 h 7"/>
                <a:gd name="T18" fmla="*/ 5 w 5"/>
                <a:gd name="T19" fmla="*/ 7 h 7"/>
                <a:gd name="T20" fmla="*/ 5 w 5"/>
                <a:gd name="T21" fmla="*/ 7 h 7"/>
                <a:gd name="T22" fmla="*/ 5 w 5"/>
                <a:gd name="T23" fmla="*/ 5 h 7"/>
                <a:gd name="T24" fmla="*/ 5 w 5"/>
                <a:gd name="T25" fmla="*/ 3 h 7"/>
                <a:gd name="T26" fmla="*/ 2 w 5"/>
                <a:gd name="T27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7">
                  <a:moveTo>
                    <a:pt x="2" y="3"/>
                  </a:moveTo>
                  <a:lnTo>
                    <a:pt x="2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3" y="7"/>
                  </a:lnTo>
                  <a:lnTo>
                    <a:pt x="5" y="7"/>
                  </a:lnTo>
                  <a:lnTo>
                    <a:pt x="5" y="7"/>
                  </a:lnTo>
                  <a:lnTo>
                    <a:pt x="5" y="5"/>
                  </a:lnTo>
                  <a:lnTo>
                    <a:pt x="5" y="3"/>
                  </a:lnTo>
                  <a:lnTo>
                    <a:pt x="2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6" name="Freeform 53">
              <a:extLst>
                <a:ext uri="{FF2B5EF4-FFF2-40B4-BE49-F238E27FC236}">
                  <a16:creationId xmlns:a16="http://schemas.microsoft.com/office/drawing/2014/main" id="{C18EA336-95CE-24E3-4C05-CF0726218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2963" y="3643313"/>
              <a:ext cx="3175" cy="4762"/>
            </a:xfrm>
            <a:custGeom>
              <a:avLst/>
              <a:gdLst>
                <a:gd name="T0" fmla="*/ 0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0 w 2"/>
                <a:gd name="T7" fmla="*/ 3 h 3"/>
                <a:gd name="T8" fmla="*/ 0 w 2"/>
                <a:gd name="T9" fmla="*/ 2 h 3"/>
                <a:gd name="T10" fmla="*/ 2 w 2"/>
                <a:gd name="T11" fmla="*/ 2 h 3"/>
                <a:gd name="T12" fmla="*/ 2 w 2"/>
                <a:gd name="T13" fmla="*/ 2 h 3"/>
                <a:gd name="T14" fmla="*/ 2 w 2"/>
                <a:gd name="T15" fmla="*/ 0 h 3"/>
                <a:gd name="T16" fmla="*/ 2 w 2"/>
                <a:gd name="T17" fmla="*/ 0 h 3"/>
                <a:gd name="T18" fmla="*/ 0 w 2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7" name="Freeform 54">
              <a:extLst>
                <a:ext uri="{FF2B5EF4-FFF2-40B4-BE49-F238E27FC236}">
                  <a16:creationId xmlns:a16="http://schemas.microsoft.com/office/drawing/2014/main" id="{CCC894A3-FFB1-7C86-6FF7-F75341F924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9938" y="3517900"/>
              <a:ext cx="3175" cy="1587"/>
            </a:xfrm>
            <a:custGeom>
              <a:avLst/>
              <a:gdLst>
                <a:gd name="T0" fmla="*/ 0 w 2"/>
                <a:gd name="T1" fmla="*/ 0 h 1"/>
                <a:gd name="T2" fmla="*/ 0 w 2"/>
                <a:gd name="T3" fmla="*/ 0 h 1"/>
                <a:gd name="T4" fmla="*/ 0 w 2"/>
                <a:gd name="T5" fmla="*/ 0 h 1"/>
                <a:gd name="T6" fmla="*/ 0 w 2"/>
                <a:gd name="T7" fmla="*/ 1 h 1"/>
                <a:gd name="T8" fmla="*/ 2 w 2"/>
                <a:gd name="T9" fmla="*/ 1 h 1"/>
                <a:gd name="T10" fmla="*/ 2 w 2"/>
                <a:gd name="T11" fmla="*/ 1 h 1"/>
                <a:gd name="T12" fmla="*/ 2 w 2"/>
                <a:gd name="T13" fmla="*/ 0 h 1"/>
                <a:gd name="T14" fmla="*/ 0 w 2"/>
                <a:gd name="T1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8" name="Freeform 55">
              <a:extLst>
                <a:ext uri="{FF2B5EF4-FFF2-40B4-BE49-F238E27FC236}">
                  <a16:creationId xmlns:a16="http://schemas.microsoft.com/office/drawing/2014/main" id="{4C04A6DC-117E-E932-6FCE-943B7FC98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5976" y="3575050"/>
              <a:ext cx="6350" cy="9525"/>
            </a:xfrm>
            <a:custGeom>
              <a:avLst/>
              <a:gdLst>
                <a:gd name="T0" fmla="*/ 3 w 4"/>
                <a:gd name="T1" fmla="*/ 0 h 6"/>
                <a:gd name="T2" fmla="*/ 3 w 4"/>
                <a:gd name="T3" fmla="*/ 0 h 6"/>
                <a:gd name="T4" fmla="*/ 1 w 4"/>
                <a:gd name="T5" fmla="*/ 0 h 6"/>
                <a:gd name="T6" fmla="*/ 1 w 4"/>
                <a:gd name="T7" fmla="*/ 0 h 6"/>
                <a:gd name="T8" fmla="*/ 0 w 4"/>
                <a:gd name="T9" fmla="*/ 5 h 6"/>
                <a:gd name="T10" fmla="*/ 0 w 4"/>
                <a:gd name="T11" fmla="*/ 5 h 6"/>
                <a:gd name="T12" fmla="*/ 3 w 4"/>
                <a:gd name="T13" fmla="*/ 6 h 6"/>
                <a:gd name="T14" fmla="*/ 3 w 4"/>
                <a:gd name="T15" fmla="*/ 6 h 6"/>
                <a:gd name="T16" fmla="*/ 4 w 4"/>
                <a:gd name="T17" fmla="*/ 3 h 6"/>
                <a:gd name="T18" fmla="*/ 3 w 4"/>
                <a:gd name="T19" fmla="*/ 2 h 6"/>
                <a:gd name="T20" fmla="*/ 3 w 4"/>
                <a:gd name="T2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" h="6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3" y="6"/>
                  </a:lnTo>
                  <a:lnTo>
                    <a:pt x="3" y="6"/>
                  </a:lnTo>
                  <a:lnTo>
                    <a:pt x="4" y="3"/>
                  </a:lnTo>
                  <a:lnTo>
                    <a:pt x="3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9" name="Freeform 56">
              <a:extLst>
                <a:ext uri="{FF2B5EF4-FFF2-40B4-BE49-F238E27FC236}">
                  <a16:creationId xmlns:a16="http://schemas.microsoft.com/office/drawing/2014/main" id="{2E3CB5C4-5431-5EF2-AFEB-DE13C48398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9563" y="5153025"/>
              <a:ext cx="1588" cy="1587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  <a:gd name="T4" fmla="*/ 1 w 1"/>
                <a:gd name="T5" fmla="*/ 0 h 1"/>
                <a:gd name="T6" fmla="*/ 1 w 1"/>
                <a:gd name="T7" fmla="*/ 0 h 1"/>
                <a:gd name="T8" fmla="*/ 1 w 1"/>
                <a:gd name="T9" fmla="*/ 0 h 1"/>
                <a:gd name="T10" fmla="*/ 1 w 1"/>
                <a:gd name="T11" fmla="*/ 0 h 1"/>
                <a:gd name="T12" fmla="*/ 0 w 1"/>
                <a:gd name="T13" fmla="*/ 0 h 1"/>
                <a:gd name="T14" fmla="*/ 0 w 1"/>
                <a:gd name="T15" fmla="*/ 0 h 1"/>
                <a:gd name="T16" fmla="*/ 1 w 1"/>
                <a:gd name="T17" fmla="*/ 1 h 1"/>
                <a:gd name="T18" fmla="*/ 1 w 1"/>
                <a:gd name="T1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0" name="Freeform 57">
              <a:extLst>
                <a:ext uri="{FF2B5EF4-FFF2-40B4-BE49-F238E27FC236}">
                  <a16:creationId xmlns:a16="http://schemas.microsoft.com/office/drawing/2014/main" id="{572DDADA-4D50-5C33-E8BF-CA08780BB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0188" y="4008438"/>
              <a:ext cx="3175" cy="6350"/>
            </a:xfrm>
            <a:custGeom>
              <a:avLst/>
              <a:gdLst>
                <a:gd name="T0" fmla="*/ 2 w 2"/>
                <a:gd name="T1" fmla="*/ 4 h 4"/>
                <a:gd name="T2" fmla="*/ 2 w 2"/>
                <a:gd name="T3" fmla="*/ 4 h 4"/>
                <a:gd name="T4" fmla="*/ 2 w 2"/>
                <a:gd name="T5" fmla="*/ 4 h 4"/>
                <a:gd name="T6" fmla="*/ 2 w 2"/>
                <a:gd name="T7" fmla="*/ 2 h 4"/>
                <a:gd name="T8" fmla="*/ 2 w 2"/>
                <a:gd name="T9" fmla="*/ 2 h 4"/>
                <a:gd name="T10" fmla="*/ 2 w 2"/>
                <a:gd name="T11" fmla="*/ 0 h 4"/>
                <a:gd name="T12" fmla="*/ 2 w 2"/>
                <a:gd name="T13" fmla="*/ 0 h 4"/>
                <a:gd name="T14" fmla="*/ 0 w 2"/>
                <a:gd name="T15" fmla="*/ 2 h 4"/>
                <a:gd name="T16" fmla="*/ 2 w 2"/>
                <a:gd name="T17" fmla="*/ 2 h 4"/>
                <a:gd name="T18" fmla="*/ 0 w 2"/>
                <a:gd name="T19" fmla="*/ 4 h 4"/>
                <a:gd name="T20" fmla="*/ 2 w 2"/>
                <a:gd name="T2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1" name="Freeform 58">
              <a:extLst>
                <a:ext uri="{FF2B5EF4-FFF2-40B4-BE49-F238E27FC236}">
                  <a16:creationId xmlns:a16="http://schemas.microsoft.com/office/drawing/2014/main" id="{BA7FE2C9-444D-EB8F-B9D2-6DBC9C3D87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076" y="3663950"/>
              <a:ext cx="1588" cy="4762"/>
            </a:xfrm>
            <a:custGeom>
              <a:avLst/>
              <a:gdLst>
                <a:gd name="T0" fmla="*/ 1 w 1"/>
                <a:gd name="T1" fmla="*/ 1 h 3"/>
                <a:gd name="T2" fmla="*/ 0 w 1"/>
                <a:gd name="T3" fmla="*/ 0 h 3"/>
                <a:gd name="T4" fmla="*/ 0 w 1"/>
                <a:gd name="T5" fmla="*/ 0 h 3"/>
                <a:gd name="T6" fmla="*/ 0 w 1"/>
                <a:gd name="T7" fmla="*/ 1 h 3"/>
                <a:gd name="T8" fmla="*/ 0 w 1"/>
                <a:gd name="T9" fmla="*/ 1 h 3"/>
                <a:gd name="T10" fmla="*/ 1 w 1"/>
                <a:gd name="T11" fmla="*/ 3 h 3"/>
                <a:gd name="T12" fmla="*/ 1 w 1"/>
                <a:gd name="T13" fmla="*/ 3 h 3"/>
                <a:gd name="T14" fmla="*/ 1 w 1"/>
                <a:gd name="T15" fmla="*/ 1 h 3"/>
                <a:gd name="T16" fmla="*/ 1 w 1"/>
                <a:gd name="T1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3">
                  <a:moveTo>
                    <a:pt x="1" y="1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2" name="Freeform 59">
              <a:extLst>
                <a:ext uri="{FF2B5EF4-FFF2-40B4-BE49-F238E27FC236}">
                  <a16:creationId xmlns:a16="http://schemas.microsoft.com/office/drawing/2014/main" id="{A9C32893-B235-2FCB-3D5A-2CF68B6B6A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8363" y="3681413"/>
              <a:ext cx="3175" cy="1587"/>
            </a:xfrm>
            <a:custGeom>
              <a:avLst/>
              <a:gdLst>
                <a:gd name="T0" fmla="*/ 0 w 2"/>
                <a:gd name="T1" fmla="*/ 0 h 1"/>
                <a:gd name="T2" fmla="*/ 2 w 2"/>
                <a:gd name="T3" fmla="*/ 1 h 1"/>
                <a:gd name="T4" fmla="*/ 2 w 2"/>
                <a:gd name="T5" fmla="*/ 1 h 1"/>
                <a:gd name="T6" fmla="*/ 2 w 2"/>
                <a:gd name="T7" fmla="*/ 1 h 1"/>
                <a:gd name="T8" fmla="*/ 2 w 2"/>
                <a:gd name="T9" fmla="*/ 1 h 1"/>
                <a:gd name="T10" fmla="*/ 2 w 2"/>
                <a:gd name="T11" fmla="*/ 1 h 1"/>
                <a:gd name="T12" fmla="*/ 2 w 2"/>
                <a:gd name="T13" fmla="*/ 0 h 1"/>
                <a:gd name="T14" fmla="*/ 0 w 2"/>
                <a:gd name="T1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3" name="Freeform 60">
              <a:extLst>
                <a:ext uri="{FF2B5EF4-FFF2-40B4-BE49-F238E27FC236}">
                  <a16:creationId xmlns:a16="http://schemas.microsoft.com/office/drawing/2014/main" id="{2429DC7D-9149-CD65-A0F4-4C88739C5E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9313" y="4722813"/>
              <a:ext cx="4763" cy="6350"/>
            </a:xfrm>
            <a:custGeom>
              <a:avLst/>
              <a:gdLst>
                <a:gd name="T0" fmla="*/ 2 w 3"/>
                <a:gd name="T1" fmla="*/ 0 h 4"/>
                <a:gd name="T2" fmla="*/ 0 w 3"/>
                <a:gd name="T3" fmla="*/ 2 h 4"/>
                <a:gd name="T4" fmla="*/ 2 w 3"/>
                <a:gd name="T5" fmla="*/ 4 h 4"/>
                <a:gd name="T6" fmla="*/ 2 w 3"/>
                <a:gd name="T7" fmla="*/ 4 h 4"/>
                <a:gd name="T8" fmla="*/ 2 w 3"/>
                <a:gd name="T9" fmla="*/ 2 h 4"/>
                <a:gd name="T10" fmla="*/ 2 w 3"/>
                <a:gd name="T11" fmla="*/ 2 h 4"/>
                <a:gd name="T12" fmla="*/ 3 w 3"/>
                <a:gd name="T13" fmla="*/ 0 h 4"/>
                <a:gd name="T14" fmla="*/ 2 w 3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3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4" name="Freeform 61">
              <a:extLst>
                <a:ext uri="{FF2B5EF4-FFF2-40B4-BE49-F238E27FC236}">
                  <a16:creationId xmlns:a16="http://schemas.microsoft.com/office/drawing/2014/main" id="{5E7A4EBF-ED4E-4206-0AEE-20F75AF56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6251" y="2989263"/>
              <a:ext cx="12700" cy="28575"/>
            </a:xfrm>
            <a:custGeom>
              <a:avLst/>
              <a:gdLst>
                <a:gd name="T0" fmla="*/ 7 w 8"/>
                <a:gd name="T1" fmla="*/ 3 h 18"/>
                <a:gd name="T2" fmla="*/ 5 w 8"/>
                <a:gd name="T3" fmla="*/ 2 h 18"/>
                <a:gd name="T4" fmla="*/ 4 w 8"/>
                <a:gd name="T5" fmla="*/ 2 h 18"/>
                <a:gd name="T6" fmla="*/ 2 w 8"/>
                <a:gd name="T7" fmla="*/ 0 h 18"/>
                <a:gd name="T8" fmla="*/ 2 w 8"/>
                <a:gd name="T9" fmla="*/ 0 h 18"/>
                <a:gd name="T10" fmla="*/ 2 w 8"/>
                <a:gd name="T11" fmla="*/ 2 h 18"/>
                <a:gd name="T12" fmla="*/ 0 w 8"/>
                <a:gd name="T13" fmla="*/ 3 h 18"/>
                <a:gd name="T14" fmla="*/ 0 w 8"/>
                <a:gd name="T15" fmla="*/ 3 h 18"/>
                <a:gd name="T16" fmla="*/ 0 w 8"/>
                <a:gd name="T17" fmla="*/ 5 h 18"/>
                <a:gd name="T18" fmla="*/ 0 w 8"/>
                <a:gd name="T19" fmla="*/ 5 h 18"/>
                <a:gd name="T20" fmla="*/ 0 w 8"/>
                <a:gd name="T21" fmla="*/ 7 h 18"/>
                <a:gd name="T22" fmla="*/ 0 w 8"/>
                <a:gd name="T23" fmla="*/ 7 h 18"/>
                <a:gd name="T24" fmla="*/ 0 w 8"/>
                <a:gd name="T25" fmla="*/ 8 h 18"/>
                <a:gd name="T26" fmla="*/ 2 w 8"/>
                <a:gd name="T27" fmla="*/ 10 h 18"/>
                <a:gd name="T28" fmla="*/ 4 w 8"/>
                <a:gd name="T29" fmla="*/ 11 h 18"/>
                <a:gd name="T30" fmla="*/ 4 w 8"/>
                <a:gd name="T31" fmla="*/ 11 h 18"/>
                <a:gd name="T32" fmla="*/ 5 w 8"/>
                <a:gd name="T33" fmla="*/ 10 h 18"/>
                <a:gd name="T34" fmla="*/ 5 w 8"/>
                <a:gd name="T35" fmla="*/ 10 h 18"/>
                <a:gd name="T36" fmla="*/ 5 w 8"/>
                <a:gd name="T37" fmla="*/ 11 h 18"/>
                <a:gd name="T38" fmla="*/ 5 w 8"/>
                <a:gd name="T39" fmla="*/ 13 h 18"/>
                <a:gd name="T40" fmla="*/ 5 w 8"/>
                <a:gd name="T41" fmla="*/ 15 h 18"/>
                <a:gd name="T42" fmla="*/ 5 w 8"/>
                <a:gd name="T43" fmla="*/ 16 h 18"/>
                <a:gd name="T44" fmla="*/ 7 w 8"/>
                <a:gd name="T45" fmla="*/ 18 h 18"/>
                <a:gd name="T46" fmla="*/ 7 w 8"/>
                <a:gd name="T47" fmla="*/ 16 h 18"/>
                <a:gd name="T48" fmla="*/ 8 w 8"/>
                <a:gd name="T49" fmla="*/ 15 h 18"/>
                <a:gd name="T50" fmla="*/ 8 w 8"/>
                <a:gd name="T51" fmla="*/ 13 h 18"/>
                <a:gd name="T52" fmla="*/ 8 w 8"/>
                <a:gd name="T53" fmla="*/ 11 h 18"/>
                <a:gd name="T54" fmla="*/ 8 w 8"/>
                <a:gd name="T55" fmla="*/ 7 h 18"/>
                <a:gd name="T56" fmla="*/ 7 w 8"/>
                <a:gd name="T57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" h="18">
                  <a:moveTo>
                    <a:pt x="7" y="3"/>
                  </a:moveTo>
                  <a:lnTo>
                    <a:pt x="5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8"/>
                  </a:lnTo>
                  <a:lnTo>
                    <a:pt x="2" y="10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1"/>
                  </a:lnTo>
                  <a:lnTo>
                    <a:pt x="5" y="13"/>
                  </a:lnTo>
                  <a:lnTo>
                    <a:pt x="5" y="15"/>
                  </a:lnTo>
                  <a:lnTo>
                    <a:pt x="5" y="16"/>
                  </a:lnTo>
                  <a:lnTo>
                    <a:pt x="7" y="18"/>
                  </a:lnTo>
                  <a:lnTo>
                    <a:pt x="7" y="16"/>
                  </a:lnTo>
                  <a:lnTo>
                    <a:pt x="8" y="15"/>
                  </a:lnTo>
                  <a:lnTo>
                    <a:pt x="8" y="13"/>
                  </a:lnTo>
                  <a:lnTo>
                    <a:pt x="8" y="11"/>
                  </a:lnTo>
                  <a:lnTo>
                    <a:pt x="8" y="7"/>
                  </a:lnTo>
                  <a:lnTo>
                    <a:pt x="7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5" name="Freeform 62">
              <a:extLst>
                <a:ext uri="{FF2B5EF4-FFF2-40B4-BE49-F238E27FC236}">
                  <a16:creationId xmlns:a16="http://schemas.microsoft.com/office/drawing/2014/main" id="{0EB1F9EC-78A3-9128-DE37-EDFC19B74B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4663" y="3001963"/>
              <a:ext cx="7938" cy="11112"/>
            </a:xfrm>
            <a:custGeom>
              <a:avLst/>
              <a:gdLst>
                <a:gd name="T0" fmla="*/ 3 w 5"/>
                <a:gd name="T1" fmla="*/ 3 h 7"/>
                <a:gd name="T2" fmla="*/ 1 w 5"/>
                <a:gd name="T3" fmla="*/ 0 h 7"/>
                <a:gd name="T4" fmla="*/ 0 w 5"/>
                <a:gd name="T5" fmla="*/ 0 h 7"/>
                <a:gd name="T6" fmla="*/ 0 w 5"/>
                <a:gd name="T7" fmla="*/ 0 h 7"/>
                <a:gd name="T8" fmla="*/ 0 w 5"/>
                <a:gd name="T9" fmla="*/ 0 h 7"/>
                <a:gd name="T10" fmla="*/ 0 w 5"/>
                <a:gd name="T11" fmla="*/ 2 h 7"/>
                <a:gd name="T12" fmla="*/ 0 w 5"/>
                <a:gd name="T13" fmla="*/ 2 h 7"/>
                <a:gd name="T14" fmla="*/ 1 w 5"/>
                <a:gd name="T15" fmla="*/ 3 h 7"/>
                <a:gd name="T16" fmla="*/ 1 w 5"/>
                <a:gd name="T17" fmla="*/ 5 h 7"/>
                <a:gd name="T18" fmla="*/ 3 w 5"/>
                <a:gd name="T19" fmla="*/ 7 h 7"/>
                <a:gd name="T20" fmla="*/ 5 w 5"/>
                <a:gd name="T21" fmla="*/ 5 h 7"/>
                <a:gd name="T22" fmla="*/ 5 w 5"/>
                <a:gd name="T23" fmla="*/ 3 h 7"/>
                <a:gd name="T24" fmla="*/ 3 w 5"/>
                <a:gd name="T2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" h="7">
                  <a:moveTo>
                    <a:pt x="3" y="3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3"/>
                  </a:lnTo>
                  <a:lnTo>
                    <a:pt x="1" y="5"/>
                  </a:lnTo>
                  <a:lnTo>
                    <a:pt x="3" y="7"/>
                  </a:lnTo>
                  <a:lnTo>
                    <a:pt x="5" y="5"/>
                  </a:lnTo>
                  <a:lnTo>
                    <a:pt x="5" y="3"/>
                  </a:lnTo>
                  <a:lnTo>
                    <a:pt x="3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6" name="Freeform 63">
              <a:extLst>
                <a:ext uri="{FF2B5EF4-FFF2-40B4-BE49-F238E27FC236}">
                  <a16:creationId xmlns:a16="http://schemas.microsoft.com/office/drawing/2014/main" id="{B06EC9F6-7C2F-1167-6B29-52D3E1FDE4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2126" y="3001963"/>
              <a:ext cx="3175" cy="12700"/>
            </a:xfrm>
            <a:custGeom>
              <a:avLst/>
              <a:gdLst>
                <a:gd name="T0" fmla="*/ 2 w 2"/>
                <a:gd name="T1" fmla="*/ 7 h 8"/>
                <a:gd name="T2" fmla="*/ 2 w 2"/>
                <a:gd name="T3" fmla="*/ 5 h 8"/>
                <a:gd name="T4" fmla="*/ 2 w 2"/>
                <a:gd name="T5" fmla="*/ 2 h 8"/>
                <a:gd name="T6" fmla="*/ 2 w 2"/>
                <a:gd name="T7" fmla="*/ 0 h 8"/>
                <a:gd name="T8" fmla="*/ 0 w 2"/>
                <a:gd name="T9" fmla="*/ 2 h 8"/>
                <a:gd name="T10" fmla="*/ 0 w 2"/>
                <a:gd name="T11" fmla="*/ 2 h 8"/>
                <a:gd name="T12" fmla="*/ 0 w 2"/>
                <a:gd name="T13" fmla="*/ 5 h 8"/>
                <a:gd name="T14" fmla="*/ 0 w 2"/>
                <a:gd name="T15" fmla="*/ 7 h 8"/>
                <a:gd name="T16" fmla="*/ 0 w 2"/>
                <a:gd name="T17" fmla="*/ 7 h 8"/>
                <a:gd name="T18" fmla="*/ 0 w 2"/>
                <a:gd name="T19" fmla="*/ 7 h 8"/>
                <a:gd name="T20" fmla="*/ 0 w 2"/>
                <a:gd name="T21" fmla="*/ 8 h 8"/>
                <a:gd name="T22" fmla="*/ 0 w 2"/>
                <a:gd name="T23" fmla="*/ 8 h 8"/>
                <a:gd name="T24" fmla="*/ 0 w 2"/>
                <a:gd name="T25" fmla="*/ 7 h 8"/>
                <a:gd name="T26" fmla="*/ 2 w 2"/>
                <a:gd name="T2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" h="8">
                  <a:moveTo>
                    <a:pt x="2" y="7"/>
                  </a:moveTo>
                  <a:lnTo>
                    <a:pt x="2" y="5"/>
                  </a:lnTo>
                  <a:lnTo>
                    <a:pt x="2" y="2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7"/>
                  </a:lnTo>
                  <a:lnTo>
                    <a:pt x="2" y="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7" name="Freeform 64">
              <a:extLst>
                <a:ext uri="{FF2B5EF4-FFF2-40B4-BE49-F238E27FC236}">
                  <a16:creationId xmlns:a16="http://schemas.microsoft.com/office/drawing/2014/main" id="{BE31CD51-272E-B833-E835-9CE6BBBD9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2126" y="4683125"/>
              <a:ext cx="3175" cy="1587"/>
            </a:xfrm>
            <a:custGeom>
              <a:avLst/>
              <a:gdLst>
                <a:gd name="T0" fmla="*/ 2 w 2"/>
                <a:gd name="T1" fmla="*/ 0 h 1"/>
                <a:gd name="T2" fmla="*/ 2 w 2"/>
                <a:gd name="T3" fmla="*/ 0 h 1"/>
                <a:gd name="T4" fmla="*/ 0 w 2"/>
                <a:gd name="T5" fmla="*/ 0 h 1"/>
                <a:gd name="T6" fmla="*/ 0 w 2"/>
                <a:gd name="T7" fmla="*/ 0 h 1"/>
                <a:gd name="T8" fmla="*/ 2 w 2"/>
                <a:gd name="T9" fmla="*/ 0 h 1"/>
                <a:gd name="T10" fmla="*/ 2 w 2"/>
                <a:gd name="T11" fmla="*/ 1 h 1"/>
                <a:gd name="T12" fmla="*/ 2 w 2"/>
                <a:gd name="T13" fmla="*/ 0 h 1"/>
                <a:gd name="T14" fmla="*/ 2 w 2"/>
                <a:gd name="T15" fmla="*/ 0 h 1"/>
                <a:gd name="T16" fmla="*/ 2 w 2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8" name="Freeform 65">
              <a:extLst>
                <a:ext uri="{FF2B5EF4-FFF2-40B4-BE49-F238E27FC236}">
                  <a16:creationId xmlns:a16="http://schemas.microsoft.com/office/drawing/2014/main" id="{A49285BB-617F-FE56-E7F8-79CB0E7A537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2288" y="3081338"/>
              <a:ext cx="4763" cy="6350"/>
            </a:xfrm>
            <a:custGeom>
              <a:avLst/>
              <a:gdLst>
                <a:gd name="T0" fmla="*/ 3 w 3"/>
                <a:gd name="T1" fmla="*/ 3 h 4"/>
                <a:gd name="T2" fmla="*/ 3 w 3"/>
                <a:gd name="T3" fmla="*/ 1 h 4"/>
                <a:gd name="T4" fmla="*/ 2 w 3"/>
                <a:gd name="T5" fmla="*/ 1 h 4"/>
                <a:gd name="T6" fmla="*/ 2 w 3"/>
                <a:gd name="T7" fmla="*/ 0 h 4"/>
                <a:gd name="T8" fmla="*/ 0 w 3"/>
                <a:gd name="T9" fmla="*/ 1 h 4"/>
                <a:gd name="T10" fmla="*/ 0 w 3"/>
                <a:gd name="T11" fmla="*/ 1 h 4"/>
                <a:gd name="T12" fmla="*/ 0 w 3"/>
                <a:gd name="T13" fmla="*/ 3 h 4"/>
                <a:gd name="T14" fmla="*/ 0 w 3"/>
                <a:gd name="T15" fmla="*/ 3 h 4"/>
                <a:gd name="T16" fmla="*/ 0 w 3"/>
                <a:gd name="T17" fmla="*/ 3 h 4"/>
                <a:gd name="T18" fmla="*/ 0 w 3"/>
                <a:gd name="T19" fmla="*/ 3 h 4"/>
                <a:gd name="T20" fmla="*/ 2 w 3"/>
                <a:gd name="T21" fmla="*/ 4 h 4"/>
                <a:gd name="T22" fmla="*/ 2 w 3"/>
                <a:gd name="T23" fmla="*/ 4 h 4"/>
                <a:gd name="T24" fmla="*/ 3 w 3"/>
                <a:gd name="T25" fmla="*/ 4 h 4"/>
                <a:gd name="T26" fmla="*/ 3 w 3"/>
                <a:gd name="T27" fmla="*/ 4 h 4"/>
                <a:gd name="T28" fmla="*/ 3 w 3"/>
                <a:gd name="T29" fmla="*/ 4 h 4"/>
                <a:gd name="T30" fmla="*/ 3 w 3"/>
                <a:gd name="T31" fmla="*/ 3 h 4"/>
                <a:gd name="T32" fmla="*/ 3 w 3"/>
                <a:gd name="T33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" h="4">
                  <a:moveTo>
                    <a:pt x="3" y="3"/>
                  </a:moveTo>
                  <a:lnTo>
                    <a:pt x="3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2" y="4"/>
                  </a:lnTo>
                  <a:lnTo>
                    <a:pt x="2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9" name="Freeform 66">
              <a:extLst>
                <a:ext uri="{FF2B5EF4-FFF2-40B4-BE49-F238E27FC236}">
                  <a16:creationId xmlns:a16="http://schemas.microsoft.com/office/drawing/2014/main" id="{3197E5C5-2AAD-586A-6BAF-23898FAF4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9901" y="2992438"/>
              <a:ext cx="4763" cy="4762"/>
            </a:xfrm>
            <a:custGeom>
              <a:avLst/>
              <a:gdLst>
                <a:gd name="T0" fmla="*/ 0 w 3"/>
                <a:gd name="T1" fmla="*/ 0 h 3"/>
                <a:gd name="T2" fmla="*/ 0 w 3"/>
                <a:gd name="T3" fmla="*/ 0 h 3"/>
                <a:gd name="T4" fmla="*/ 0 w 3"/>
                <a:gd name="T5" fmla="*/ 0 h 3"/>
                <a:gd name="T6" fmla="*/ 0 w 3"/>
                <a:gd name="T7" fmla="*/ 0 h 3"/>
                <a:gd name="T8" fmla="*/ 0 w 3"/>
                <a:gd name="T9" fmla="*/ 1 h 3"/>
                <a:gd name="T10" fmla="*/ 0 w 3"/>
                <a:gd name="T11" fmla="*/ 1 h 3"/>
                <a:gd name="T12" fmla="*/ 1 w 3"/>
                <a:gd name="T13" fmla="*/ 3 h 3"/>
                <a:gd name="T14" fmla="*/ 1 w 3"/>
                <a:gd name="T15" fmla="*/ 3 h 3"/>
                <a:gd name="T16" fmla="*/ 1 w 3"/>
                <a:gd name="T17" fmla="*/ 3 h 3"/>
                <a:gd name="T18" fmla="*/ 3 w 3"/>
                <a:gd name="T19" fmla="*/ 3 h 3"/>
                <a:gd name="T20" fmla="*/ 1 w 3"/>
                <a:gd name="T21" fmla="*/ 3 h 3"/>
                <a:gd name="T22" fmla="*/ 0 w 3"/>
                <a:gd name="T2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3" y="3"/>
                  </a:lnTo>
                  <a:lnTo>
                    <a:pt x="1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0" name="Freeform 67">
              <a:extLst>
                <a:ext uri="{FF2B5EF4-FFF2-40B4-BE49-F238E27FC236}">
                  <a16:creationId xmlns:a16="http://schemas.microsoft.com/office/drawing/2014/main" id="{68D9160E-3B54-8CA2-EA1C-9187154C5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9263" y="2979738"/>
              <a:ext cx="14288" cy="12700"/>
            </a:xfrm>
            <a:custGeom>
              <a:avLst/>
              <a:gdLst>
                <a:gd name="T0" fmla="*/ 6 w 9"/>
                <a:gd name="T1" fmla="*/ 3 h 8"/>
                <a:gd name="T2" fmla="*/ 3 w 9"/>
                <a:gd name="T3" fmla="*/ 2 h 8"/>
                <a:gd name="T4" fmla="*/ 1 w 9"/>
                <a:gd name="T5" fmla="*/ 0 h 8"/>
                <a:gd name="T6" fmla="*/ 0 w 9"/>
                <a:gd name="T7" fmla="*/ 0 h 8"/>
                <a:gd name="T8" fmla="*/ 0 w 9"/>
                <a:gd name="T9" fmla="*/ 2 h 8"/>
                <a:gd name="T10" fmla="*/ 1 w 9"/>
                <a:gd name="T11" fmla="*/ 3 h 8"/>
                <a:gd name="T12" fmla="*/ 3 w 9"/>
                <a:gd name="T13" fmla="*/ 5 h 8"/>
                <a:gd name="T14" fmla="*/ 5 w 9"/>
                <a:gd name="T15" fmla="*/ 5 h 8"/>
                <a:gd name="T16" fmla="*/ 8 w 9"/>
                <a:gd name="T17" fmla="*/ 8 h 8"/>
                <a:gd name="T18" fmla="*/ 8 w 9"/>
                <a:gd name="T19" fmla="*/ 8 h 8"/>
                <a:gd name="T20" fmla="*/ 8 w 9"/>
                <a:gd name="T21" fmla="*/ 8 h 8"/>
                <a:gd name="T22" fmla="*/ 9 w 9"/>
                <a:gd name="T23" fmla="*/ 8 h 8"/>
                <a:gd name="T24" fmla="*/ 9 w 9"/>
                <a:gd name="T25" fmla="*/ 6 h 8"/>
                <a:gd name="T26" fmla="*/ 6 w 9"/>
                <a:gd name="T27" fmla="*/ 3 h 8"/>
                <a:gd name="T28" fmla="*/ 6 w 9"/>
                <a:gd name="T29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" h="8">
                  <a:moveTo>
                    <a:pt x="6" y="3"/>
                  </a:moveTo>
                  <a:lnTo>
                    <a:pt x="3" y="2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1" y="3"/>
                  </a:lnTo>
                  <a:lnTo>
                    <a:pt x="3" y="5"/>
                  </a:lnTo>
                  <a:lnTo>
                    <a:pt x="5" y="5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9" y="8"/>
                  </a:lnTo>
                  <a:lnTo>
                    <a:pt x="9" y="6"/>
                  </a:lnTo>
                  <a:lnTo>
                    <a:pt x="6" y="3"/>
                  </a:lnTo>
                  <a:lnTo>
                    <a:pt x="6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1" name="Freeform 68">
              <a:extLst>
                <a:ext uri="{FF2B5EF4-FFF2-40B4-BE49-F238E27FC236}">
                  <a16:creationId xmlns:a16="http://schemas.microsoft.com/office/drawing/2014/main" id="{4AF4611B-1DAB-505C-6F0C-DCCE49493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4501" y="2967038"/>
              <a:ext cx="9525" cy="7937"/>
            </a:xfrm>
            <a:custGeom>
              <a:avLst/>
              <a:gdLst>
                <a:gd name="T0" fmla="*/ 4 w 6"/>
                <a:gd name="T1" fmla="*/ 5 h 5"/>
                <a:gd name="T2" fmla="*/ 4 w 6"/>
                <a:gd name="T3" fmla="*/ 5 h 5"/>
                <a:gd name="T4" fmla="*/ 4 w 6"/>
                <a:gd name="T5" fmla="*/ 5 h 5"/>
                <a:gd name="T6" fmla="*/ 6 w 6"/>
                <a:gd name="T7" fmla="*/ 3 h 5"/>
                <a:gd name="T8" fmla="*/ 6 w 6"/>
                <a:gd name="T9" fmla="*/ 3 h 5"/>
                <a:gd name="T10" fmla="*/ 6 w 6"/>
                <a:gd name="T11" fmla="*/ 2 h 5"/>
                <a:gd name="T12" fmla="*/ 4 w 6"/>
                <a:gd name="T13" fmla="*/ 2 h 5"/>
                <a:gd name="T14" fmla="*/ 4 w 6"/>
                <a:gd name="T15" fmla="*/ 0 h 5"/>
                <a:gd name="T16" fmla="*/ 3 w 6"/>
                <a:gd name="T17" fmla="*/ 0 h 5"/>
                <a:gd name="T18" fmla="*/ 3 w 6"/>
                <a:gd name="T19" fmla="*/ 0 h 5"/>
                <a:gd name="T20" fmla="*/ 1 w 6"/>
                <a:gd name="T21" fmla="*/ 2 h 5"/>
                <a:gd name="T22" fmla="*/ 0 w 6"/>
                <a:gd name="T23" fmla="*/ 3 h 5"/>
                <a:gd name="T24" fmla="*/ 0 w 6"/>
                <a:gd name="T25" fmla="*/ 3 h 5"/>
                <a:gd name="T26" fmla="*/ 0 w 6"/>
                <a:gd name="T27" fmla="*/ 3 h 5"/>
                <a:gd name="T28" fmla="*/ 1 w 6"/>
                <a:gd name="T29" fmla="*/ 5 h 5"/>
                <a:gd name="T30" fmla="*/ 1 w 6"/>
                <a:gd name="T31" fmla="*/ 5 h 5"/>
                <a:gd name="T32" fmla="*/ 1 w 6"/>
                <a:gd name="T33" fmla="*/ 5 h 5"/>
                <a:gd name="T34" fmla="*/ 1 w 6"/>
                <a:gd name="T35" fmla="*/ 5 h 5"/>
                <a:gd name="T36" fmla="*/ 1 w 6"/>
                <a:gd name="T37" fmla="*/ 3 h 5"/>
                <a:gd name="T38" fmla="*/ 1 w 6"/>
                <a:gd name="T39" fmla="*/ 3 h 5"/>
                <a:gd name="T40" fmla="*/ 1 w 6"/>
                <a:gd name="T41" fmla="*/ 3 h 5"/>
                <a:gd name="T42" fmla="*/ 1 w 6"/>
                <a:gd name="T43" fmla="*/ 3 h 5"/>
                <a:gd name="T44" fmla="*/ 3 w 6"/>
                <a:gd name="T45" fmla="*/ 3 h 5"/>
                <a:gd name="T46" fmla="*/ 3 w 6"/>
                <a:gd name="T47" fmla="*/ 5 h 5"/>
                <a:gd name="T48" fmla="*/ 4 w 6"/>
                <a:gd name="T4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" h="5">
                  <a:moveTo>
                    <a:pt x="4" y="5"/>
                  </a:moveTo>
                  <a:lnTo>
                    <a:pt x="4" y="5"/>
                  </a:lnTo>
                  <a:lnTo>
                    <a:pt x="4" y="5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3" y="3"/>
                  </a:lnTo>
                  <a:lnTo>
                    <a:pt x="3" y="5"/>
                  </a:lnTo>
                  <a:lnTo>
                    <a:pt x="4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2" name="Freeform 69">
              <a:extLst>
                <a:ext uri="{FF2B5EF4-FFF2-40B4-BE49-F238E27FC236}">
                  <a16:creationId xmlns:a16="http://schemas.microsoft.com/office/drawing/2014/main" id="{CA467736-160E-AC39-F305-C704F82201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1488" y="2989263"/>
              <a:ext cx="4763" cy="4762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3 w 3"/>
                <a:gd name="T5" fmla="*/ 0 h 3"/>
                <a:gd name="T6" fmla="*/ 2 w 3"/>
                <a:gd name="T7" fmla="*/ 0 h 3"/>
                <a:gd name="T8" fmla="*/ 2 w 3"/>
                <a:gd name="T9" fmla="*/ 0 h 3"/>
                <a:gd name="T10" fmla="*/ 2 w 3"/>
                <a:gd name="T11" fmla="*/ 0 h 3"/>
                <a:gd name="T12" fmla="*/ 2 w 3"/>
                <a:gd name="T13" fmla="*/ 2 h 3"/>
                <a:gd name="T14" fmla="*/ 0 w 3"/>
                <a:gd name="T15" fmla="*/ 2 h 3"/>
                <a:gd name="T16" fmla="*/ 2 w 3"/>
                <a:gd name="T17" fmla="*/ 3 h 3"/>
                <a:gd name="T18" fmla="*/ 2 w 3"/>
                <a:gd name="T19" fmla="*/ 3 h 3"/>
                <a:gd name="T20" fmla="*/ 2 w 3"/>
                <a:gd name="T21" fmla="*/ 3 h 3"/>
                <a:gd name="T22" fmla="*/ 3 w 3"/>
                <a:gd name="T23" fmla="*/ 3 h 3"/>
                <a:gd name="T24" fmla="*/ 3 w 3"/>
                <a:gd name="T2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3" name="Freeform 70">
              <a:extLst>
                <a:ext uri="{FF2B5EF4-FFF2-40B4-BE49-F238E27FC236}">
                  <a16:creationId xmlns:a16="http://schemas.microsoft.com/office/drawing/2014/main" id="{05065BD9-90C6-57FC-33D2-138F721219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8151" y="2951163"/>
              <a:ext cx="6350" cy="6350"/>
            </a:xfrm>
            <a:custGeom>
              <a:avLst/>
              <a:gdLst>
                <a:gd name="T0" fmla="*/ 4 w 4"/>
                <a:gd name="T1" fmla="*/ 0 h 4"/>
                <a:gd name="T2" fmla="*/ 2 w 4"/>
                <a:gd name="T3" fmla="*/ 0 h 4"/>
                <a:gd name="T4" fmla="*/ 2 w 4"/>
                <a:gd name="T5" fmla="*/ 0 h 4"/>
                <a:gd name="T6" fmla="*/ 0 w 4"/>
                <a:gd name="T7" fmla="*/ 2 h 4"/>
                <a:gd name="T8" fmla="*/ 0 w 4"/>
                <a:gd name="T9" fmla="*/ 4 h 4"/>
                <a:gd name="T10" fmla="*/ 0 w 4"/>
                <a:gd name="T11" fmla="*/ 4 h 4"/>
                <a:gd name="T12" fmla="*/ 2 w 4"/>
                <a:gd name="T13" fmla="*/ 4 h 4"/>
                <a:gd name="T14" fmla="*/ 4 w 4"/>
                <a:gd name="T15" fmla="*/ 2 h 4"/>
                <a:gd name="T16" fmla="*/ 4 w 4"/>
                <a:gd name="T17" fmla="*/ 2 h 4"/>
                <a:gd name="T18" fmla="*/ 4 w 4"/>
                <a:gd name="T19" fmla="*/ 2 h 4"/>
                <a:gd name="T20" fmla="*/ 4 w 4"/>
                <a:gd name="T21" fmla="*/ 0 h 4"/>
                <a:gd name="T22" fmla="*/ 4 w 4"/>
                <a:gd name="T2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4" name="Freeform 71">
              <a:extLst>
                <a:ext uri="{FF2B5EF4-FFF2-40B4-BE49-F238E27FC236}">
                  <a16:creationId xmlns:a16="http://schemas.microsoft.com/office/drawing/2014/main" id="{34FFD5EB-FCFB-5076-A361-DEC3A15440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4988" y="3095625"/>
              <a:ext cx="4763" cy="3175"/>
            </a:xfrm>
            <a:custGeom>
              <a:avLst/>
              <a:gdLst>
                <a:gd name="T0" fmla="*/ 2 w 3"/>
                <a:gd name="T1" fmla="*/ 0 h 2"/>
                <a:gd name="T2" fmla="*/ 2 w 3"/>
                <a:gd name="T3" fmla="*/ 0 h 2"/>
                <a:gd name="T4" fmla="*/ 0 w 3"/>
                <a:gd name="T5" fmla="*/ 0 h 2"/>
                <a:gd name="T6" fmla="*/ 2 w 3"/>
                <a:gd name="T7" fmla="*/ 0 h 2"/>
                <a:gd name="T8" fmla="*/ 2 w 3"/>
                <a:gd name="T9" fmla="*/ 2 h 2"/>
                <a:gd name="T10" fmla="*/ 3 w 3"/>
                <a:gd name="T11" fmla="*/ 2 h 2"/>
                <a:gd name="T12" fmla="*/ 3 w 3"/>
                <a:gd name="T13" fmla="*/ 0 h 2"/>
                <a:gd name="T14" fmla="*/ 2 w 3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5" name="Freeform 72">
              <a:extLst>
                <a:ext uri="{FF2B5EF4-FFF2-40B4-BE49-F238E27FC236}">
                  <a16:creationId xmlns:a16="http://schemas.microsoft.com/office/drawing/2014/main" id="{9358CF4A-69C8-1EDC-61A7-6A9CABDAC3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1513" y="3484563"/>
              <a:ext cx="3175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  <a:gd name="T4" fmla="*/ 2 w 2"/>
                <a:gd name="T5" fmla="*/ 2 w 2"/>
                <a:gd name="T6" fmla="*/ 2 w 2"/>
                <a:gd name="T7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6" name="Freeform 73">
              <a:extLst>
                <a:ext uri="{FF2B5EF4-FFF2-40B4-BE49-F238E27FC236}">
                  <a16:creationId xmlns:a16="http://schemas.microsoft.com/office/drawing/2014/main" id="{7A2572A1-A902-D962-E284-0DA1A97D0A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4051" y="3467100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  <a:gd name="T4" fmla="*/ 1 w 1"/>
                <a:gd name="T5" fmla="*/ 1 w 1"/>
                <a:gd name="T6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7" name="Freeform 74">
              <a:extLst>
                <a:ext uri="{FF2B5EF4-FFF2-40B4-BE49-F238E27FC236}">
                  <a16:creationId xmlns:a16="http://schemas.microsoft.com/office/drawing/2014/main" id="{E976E9C2-154F-B64C-79AA-17A100EA39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2126" y="3055938"/>
              <a:ext cx="103188" cy="65087"/>
            </a:xfrm>
            <a:custGeom>
              <a:avLst/>
              <a:gdLst>
                <a:gd name="T0" fmla="*/ 57 w 65"/>
                <a:gd name="T1" fmla="*/ 41 h 41"/>
                <a:gd name="T2" fmla="*/ 62 w 65"/>
                <a:gd name="T3" fmla="*/ 41 h 41"/>
                <a:gd name="T4" fmla="*/ 65 w 65"/>
                <a:gd name="T5" fmla="*/ 41 h 41"/>
                <a:gd name="T6" fmla="*/ 65 w 65"/>
                <a:gd name="T7" fmla="*/ 38 h 41"/>
                <a:gd name="T8" fmla="*/ 64 w 65"/>
                <a:gd name="T9" fmla="*/ 36 h 41"/>
                <a:gd name="T10" fmla="*/ 64 w 65"/>
                <a:gd name="T11" fmla="*/ 38 h 41"/>
                <a:gd name="T12" fmla="*/ 59 w 65"/>
                <a:gd name="T13" fmla="*/ 30 h 41"/>
                <a:gd name="T14" fmla="*/ 57 w 65"/>
                <a:gd name="T15" fmla="*/ 27 h 41"/>
                <a:gd name="T16" fmla="*/ 48 w 65"/>
                <a:gd name="T17" fmla="*/ 23 h 41"/>
                <a:gd name="T18" fmla="*/ 44 w 65"/>
                <a:gd name="T19" fmla="*/ 19 h 41"/>
                <a:gd name="T20" fmla="*/ 43 w 65"/>
                <a:gd name="T21" fmla="*/ 17 h 41"/>
                <a:gd name="T22" fmla="*/ 38 w 65"/>
                <a:gd name="T23" fmla="*/ 9 h 41"/>
                <a:gd name="T24" fmla="*/ 35 w 65"/>
                <a:gd name="T25" fmla="*/ 8 h 41"/>
                <a:gd name="T26" fmla="*/ 22 w 65"/>
                <a:gd name="T27" fmla="*/ 6 h 41"/>
                <a:gd name="T28" fmla="*/ 6 w 65"/>
                <a:gd name="T29" fmla="*/ 0 h 41"/>
                <a:gd name="T30" fmla="*/ 2 w 65"/>
                <a:gd name="T31" fmla="*/ 1 h 41"/>
                <a:gd name="T32" fmla="*/ 2 w 65"/>
                <a:gd name="T33" fmla="*/ 4 h 41"/>
                <a:gd name="T34" fmla="*/ 6 w 65"/>
                <a:gd name="T35" fmla="*/ 6 h 41"/>
                <a:gd name="T36" fmla="*/ 8 w 65"/>
                <a:gd name="T37" fmla="*/ 4 h 41"/>
                <a:gd name="T38" fmla="*/ 13 w 65"/>
                <a:gd name="T39" fmla="*/ 4 h 41"/>
                <a:gd name="T40" fmla="*/ 11 w 65"/>
                <a:gd name="T41" fmla="*/ 8 h 41"/>
                <a:gd name="T42" fmla="*/ 9 w 65"/>
                <a:gd name="T43" fmla="*/ 6 h 41"/>
                <a:gd name="T44" fmla="*/ 6 w 65"/>
                <a:gd name="T45" fmla="*/ 6 h 41"/>
                <a:gd name="T46" fmla="*/ 6 w 65"/>
                <a:gd name="T47" fmla="*/ 9 h 41"/>
                <a:gd name="T48" fmla="*/ 6 w 65"/>
                <a:gd name="T49" fmla="*/ 11 h 41"/>
                <a:gd name="T50" fmla="*/ 8 w 65"/>
                <a:gd name="T51" fmla="*/ 12 h 41"/>
                <a:gd name="T52" fmla="*/ 13 w 65"/>
                <a:gd name="T53" fmla="*/ 12 h 41"/>
                <a:gd name="T54" fmla="*/ 14 w 65"/>
                <a:gd name="T55" fmla="*/ 12 h 41"/>
                <a:gd name="T56" fmla="*/ 14 w 65"/>
                <a:gd name="T57" fmla="*/ 12 h 41"/>
                <a:gd name="T58" fmla="*/ 16 w 65"/>
                <a:gd name="T59" fmla="*/ 12 h 41"/>
                <a:gd name="T60" fmla="*/ 16 w 65"/>
                <a:gd name="T61" fmla="*/ 16 h 41"/>
                <a:gd name="T62" fmla="*/ 17 w 65"/>
                <a:gd name="T63" fmla="*/ 16 h 41"/>
                <a:gd name="T64" fmla="*/ 19 w 65"/>
                <a:gd name="T65" fmla="*/ 16 h 41"/>
                <a:gd name="T66" fmla="*/ 21 w 65"/>
                <a:gd name="T67" fmla="*/ 16 h 41"/>
                <a:gd name="T68" fmla="*/ 24 w 65"/>
                <a:gd name="T69" fmla="*/ 19 h 41"/>
                <a:gd name="T70" fmla="*/ 25 w 65"/>
                <a:gd name="T71" fmla="*/ 19 h 41"/>
                <a:gd name="T72" fmla="*/ 29 w 65"/>
                <a:gd name="T73" fmla="*/ 20 h 41"/>
                <a:gd name="T74" fmla="*/ 24 w 65"/>
                <a:gd name="T75" fmla="*/ 20 h 41"/>
                <a:gd name="T76" fmla="*/ 24 w 65"/>
                <a:gd name="T77" fmla="*/ 23 h 41"/>
                <a:gd name="T78" fmla="*/ 25 w 65"/>
                <a:gd name="T79" fmla="*/ 23 h 41"/>
                <a:gd name="T80" fmla="*/ 27 w 65"/>
                <a:gd name="T81" fmla="*/ 23 h 41"/>
                <a:gd name="T82" fmla="*/ 30 w 65"/>
                <a:gd name="T83" fmla="*/ 23 h 41"/>
                <a:gd name="T84" fmla="*/ 30 w 65"/>
                <a:gd name="T85" fmla="*/ 25 h 41"/>
                <a:gd name="T86" fmla="*/ 30 w 65"/>
                <a:gd name="T87" fmla="*/ 25 h 41"/>
                <a:gd name="T88" fmla="*/ 33 w 65"/>
                <a:gd name="T89" fmla="*/ 27 h 41"/>
                <a:gd name="T90" fmla="*/ 35 w 65"/>
                <a:gd name="T91" fmla="*/ 27 h 41"/>
                <a:gd name="T92" fmla="*/ 35 w 65"/>
                <a:gd name="T93" fmla="*/ 28 h 41"/>
                <a:gd name="T94" fmla="*/ 35 w 65"/>
                <a:gd name="T95" fmla="*/ 30 h 41"/>
                <a:gd name="T96" fmla="*/ 38 w 65"/>
                <a:gd name="T97" fmla="*/ 31 h 41"/>
                <a:gd name="T98" fmla="*/ 44 w 65"/>
                <a:gd name="T99" fmla="*/ 30 h 41"/>
                <a:gd name="T100" fmla="*/ 46 w 65"/>
                <a:gd name="T101" fmla="*/ 28 h 41"/>
                <a:gd name="T102" fmla="*/ 46 w 65"/>
                <a:gd name="T103" fmla="*/ 28 h 41"/>
                <a:gd name="T104" fmla="*/ 44 w 65"/>
                <a:gd name="T105" fmla="*/ 31 h 41"/>
                <a:gd name="T106" fmla="*/ 41 w 65"/>
                <a:gd name="T107" fmla="*/ 35 h 41"/>
                <a:gd name="T108" fmla="*/ 48 w 65"/>
                <a:gd name="T109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5" h="41">
                  <a:moveTo>
                    <a:pt x="51" y="38"/>
                  </a:moveTo>
                  <a:lnTo>
                    <a:pt x="56" y="39"/>
                  </a:lnTo>
                  <a:lnTo>
                    <a:pt x="57" y="41"/>
                  </a:lnTo>
                  <a:lnTo>
                    <a:pt x="62" y="41"/>
                  </a:lnTo>
                  <a:lnTo>
                    <a:pt x="62" y="41"/>
                  </a:lnTo>
                  <a:lnTo>
                    <a:pt x="62" y="41"/>
                  </a:lnTo>
                  <a:lnTo>
                    <a:pt x="64" y="41"/>
                  </a:lnTo>
                  <a:lnTo>
                    <a:pt x="64" y="39"/>
                  </a:lnTo>
                  <a:lnTo>
                    <a:pt x="65" y="41"/>
                  </a:lnTo>
                  <a:lnTo>
                    <a:pt x="65" y="41"/>
                  </a:lnTo>
                  <a:lnTo>
                    <a:pt x="65" y="39"/>
                  </a:lnTo>
                  <a:lnTo>
                    <a:pt x="65" y="38"/>
                  </a:lnTo>
                  <a:lnTo>
                    <a:pt x="64" y="36"/>
                  </a:lnTo>
                  <a:lnTo>
                    <a:pt x="64" y="36"/>
                  </a:lnTo>
                  <a:lnTo>
                    <a:pt x="64" y="36"/>
                  </a:lnTo>
                  <a:lnTo>
                    <a:pt x="64" y="36"/>
                  </a:lnTo>
                  <a:lnTo>
                    <a:pt x="64" y="38"/>
                  </a:lnTo>
                  <a:lnTo>
                    <a:pt x="64" y="38"/>
                  </a:lnTo>
                  <a:lnTo>
                    <a:pt x="62" y="33"/>
                  </a:lnTo>
                  <a:lnTo>
                    <a:pt x="60" y="31"/>
                  </a:lnTo>
                  <a:lnTo>
                    <a:pt x="59" y="30"/>
                  </a:lnTo>
                  <a:lnTo>
                    <a:pt x="59" y="28"/>
                  </a:lnTo>
                  <a:lnTo>
                    <a:pt x="57" y="28"/>
                  </a:lnTo>
                  <a:lnTo>
                    <a:pt x="57" y="27"/>
                  </a:lnTo>
                  <a:lnTo>
                    <a:pt x="54" y="25"/>
                  </a:lnTo>
                  <a:lnTo>
                    <a:pt x="51" y="25"/>
                  </a:lnTo>
                  <a:lnTo>
                    <a:pt x="48" y="23"/>
                  </a:lnTo>
                  <a:lnTo>
                    <a:pt x="46" y="22"/>
                  </a:lnTo>
                  <a:lnTo>
                    <a:pt x="44" y="20"/>
                  </a:lnTo>
                  <a:lnTo>
                    <a:pt x="44" y="19"/>
                  </a:lnTo>
                  <a:lnTo>
                    <a:pt x="44" y="19"/>
                  </a:lnTo>
                  <a:lnTo>
                    <a:pt x="44" y="19"/>
                  </a:lnTo>
                  <a:lnTo>
                    <a:pt x="43" y="17"/>
                  </a:lnTo>
                  <a:lnTo>
                    <a:pt x="41" y="14"/>
                  </a:lnTo>
                  <a:lnTo>
                    <a:pt x="40" y="12"/>
                  </a:lnTo>
                  <a:lnTo>
                    <a:pt x="38" y="9"/>
                  </a:lnTo>
                  <a:lnTo>
                    <a:pt x="38" y="9"/>
                  </a:lnTo>
                  <a:lnTo>
                    <a:pt x="37" y="8"/>
                  </a:lnTo>
                  <a:lnTo>
                    <a:pt x="35" y="8"/>
                  </a:lnTo>
                  <a:lnTo>
                    <a:pt x="33" y="8"/>
                  </a:lnTo>
                  <a:lnTo>
                    <a:pt x="29" y="6"/>
                  </a:lnTo>
                  <a:lnTo>
                    <a:pt x="22" y="6"/>
                  </a:lnTo>
                  <a:lnTo>
                    <a:pt x="16" y="3"/>
                  </a:lnTo>
                  <a:lnTo>
                    <a:pt x="9" y="0"/>
                  </a:lnTo>
                  <a:lnTo>
                    <a:pt x="6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3"/>
                  </a:lnTo>
                  <a:lnTo>
                    <a:pt x="2" y="4"/>
                  </a:lnTo>
                  <a:lnTo>
                    <a:pt x="3" y="6"/>
                  </a:lnTo>
                  <a:lnTo>
                    <a:pt x="5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11" y="4"/>
                  </a:lnTo>
                  <a:lnTo>
                    <a:pt x="13" y="4"/>
                  </a:lnTo>
                  <a:lnTo>
                    <a:pt x="11" y="4"/>
                  </a:lnTo>
                  <a:lnTo>
                    <a:pt x="11" y="6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6"/>
                  </a:lnTo>
                  <a:lnTo>
                    <a:pt x="9" y="6"/>
                  </a:lnTo>
                  <a:lnTo>
                    <a:pt x="8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8"/>
                  </a:lnTo>
                  <a:lnTo>
                    <a:pt x="6" y="9"/>
                  </a:lnTo>
                  <a:lnTo>
                    <a:pt x="6" y="9"/>
                  </a:lnTo>
                  <a:lnTo>
                    <a:pt x="8" y="9"/>
                  </a:lnTo>
                  <a:lnTo>
                    <a:pt x="8" y="11"/>
                  </a:lnTo>
                  <a:lnTo>
                    <a:pt x="6" y="11"/>
                  </a:lnTo>
                  <a:lnTo>
                    <a:pt x="6" y="12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9" y="11"/>
                  </a:lnTo>
                  <a:lnTo>
                    <a:pt x="13" y="11"/>
                  </a:lnTo>
                  <a:lnTo>
                    <a:pt x="13" y="12"/>
                  </a:lnTo>
                  <a:lnTo>
                    <a:pt x="13" y="12"/>
                  </a:lnTo>
                  <a:lnTo>
                    <a:pt x="13" y="14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6" y="14"/>
                  </a:lnTo>
                  <a:lnTo>
                    <a:pt x="16" y="14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9" y="16"/>
                  </a:lnTo>
                  <a:lnTo>
                    <a:pt x="19" y="16"/>
                  </a:lnTo>
                  <a:lnTo>
                    <a:pt x="19" y="16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22" y="16"/>
                  </a:lnTo>
                  <a:lnTo>
                    <a:pt x="24" y="19"/>
                  </a:lnTo>
                  <a:lnTo>
                    <a:pt x="24" y="19"/>
                  </a:lnTo>
                  <a:lnTo>
                    <a:pt x="24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7" y="20"/>
                  </a:lnTo>
                  <a:lnTo>
                    <a:pt x="29" y="19"/>
                  </a:lnTo>
                  <a:lnTo>
                    <a:pt x="29" y="20"/>
                  </a:lnTo>
                  <a:lnTo>
                    <a:pt x="25" y="20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24" y="22"/>
                  </a:lnTo>
                  <a:lnTo>
                    <a:pt x="24" y="23"/>
                  </a:lnTo>
                  <a:lnTo>
                    <a:pt x="24" y="23"/>
                  </a:lnTo>
                  <a:lnTo>
                    <a:pt x="24" y="23"/>
                  </a:lnTo>
                  <a:lnTo>
                    <a:pt x="25" y="23"/>
                  </a:lnTo>
                  <a:lnTo>
                    <a:pt x="25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9" y="23"/>
                  </a:lnTo>
                  <a:lnTo>
                    <a:pt x="30" y="23"/>
                  </a:lnTo>
                  <a:lnTo>
                    <a:pt x="30" y="23"/>
                  </a:lnTo>
                  <a:lnTo>
                    <a:pt x="30" y="25"/>
                  </a:lnTo>
                  <a:lnTo>
                    <a:pt x="30" y="25"/>
                  </a:lnTo>
                  <a:lnTo>
                    <a:pt x="32" y="23"/>
                  </a:lnTo>
                  <a:lnTo>
                    <a:pt x="32" y="25"/>
                  </a:lnTo>
                  <a:lnTo>
                    <a:pt x="30" y="25"/>
                  </a:lnTo>
                  <a:lnTo>
                    <a:pt x="32" y="27"/>
                  </a:lnTo>
                  <a:lnTo>
                    <a:pt x="32" y="27"/>
                  </a:lnTo>
                  <a:lnTo>
                    <a:pt x="33" y="27"/>
                  </a:lnTo>
                  <a:lnTo>
                    <a:pt x="33" y="27"/>
                  </a:lnTo>
                  <a:lnTo>
                    <a:pt x="35" y="27"/>
                  </a:lnTo>
                  <a:lnTo>
                    <a:pt x="35" y="27"/>
                  </a:lnTo>
                  <a:lnTo>
                    <a:pt x="35" y="27"/>
                  </a:lnTo>
                  <a:lnTo>
                    <a:pt x="35" y="28"/>
                  </a:lnTo>
                  <a:lnTo>
                    <a:pt x="35" y="28"/>
                  </a:lnTo>
                  <a:lnTo>
                    <a:pt x="33" y="28"/>
                  </a:lnTo>
                  <a:lnTo>
                    <a:pt x="33" y="28"/>
                  </a:lnTo>
                  <a:lnTo>
                    <a:pt x="35" y="30"/>
                  </a:lnTo>
                  <a:lnTo>
                    <a:pt x="37" y="31"/>
                  </a:lnTo>
                  <a:lnTo>
                    <a:pt x="38" y="31"/>
                  </a:lnTo>
                  <a:lnTo>
                    <a:pt x="38" y="31"/>
                  </a:lnTo>
                  <a:lnTo>
                    <a:pt x="40" y="30"/>
                  </a:lnTo>
                  <a:lnTo>
                    <a:pt x="41" y="31"/>
                  </a:lnTo>
                  <a:lnTo>
                    <a:pt x="44" y="30"/>
                  </a:lnTo>
                  <a:lnTo>
                    <a:pt x="44" y="30"/>
                  </a:lnTo>
                  <a:lnTo>
                    <a:pt x="46" y="30"/>
                  </a:lnTo>
                  <a:lnTo>
                    <a:pt x="46" y="28"/>
                  </a:lnTo>
                  <a:lnTo>
                    <a:pt x="46" y="27"/>
                  </a:lnTo>
                  <a:lnTo>
                    <a:pt x="46" y="27"/>
                  </a:lnTo>
                  <a:lnTo>
                    <a:pt x="46" y="28"/>
                  </a:lnTo>
                  <a:lnTo>
                    <a:pt x="46" y="30"/>
                  </a:lnTo>
                  <a:lnTo>
                    <a:pt x="46" y="30"/>
                  </a:lnTo>
                  <a:lnTo>
                    <a:pt x="44" y="31"/>
                  </a:lnTo>
                  <a:lnTo>
                    <a:pt x="41" y="33"/>
                  </a:lnTo>
                  <a:lnTo>
                    <a:pt x="41" y="33"/>
                  </a:lnTo>
                  <a:lnTo>
                    <a:pt x="41" y="35"/>
                  </a:lnTo>
                  <a:lnTo>
                    <a:pt x="43" y="35"/>
                  </a:lnTo>
                  <a:lnTo>
                    <a:pt x="46" y="36"/>
                  </a:lnTo>
                  <a:lnTo>
                    <a:pt x="48" y="38"/>
                  </a:lnTo>
                  <a:lnTo>
                    <a:pt x="51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8" name="Freeform 75">
              <a:extLst>
                <a:ext uri="{FF2B5EF4-FFF2-40B4-BE49-F238E27FC236}">
                  <a16:creationId xmlns:a16="http://schemas.microsoft.com/office/drawing/2014/main" id="{212E0123-EB78-0412-27EB-033596B10A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0551" y="3105150"/>
              <a:ext cx="3175" cy="6350"/>
            </a:xfrm>
            <a:custGeom>
              <a:avLst/>
              <a:gdLst>
                <a:gd name="T0" fmla="*/ 0 w 2"/>
                <a:gd name="T1" fmla="*/ 0 h 4"/>
                <a:gd name="T2" fmla="*/ 0 w 2"/>
                <a:gd name="T3" fmla="*/ 0 h 4"/>
                <a:gd name="T4" fmla="*/ 0 w 2"/>
                <a:gd name="T5" fmla="*/ 4 h 4"/>
                <a:gd name="T6" fmla="*/ 2 w 2"/>
                <a:gd name="T7" fmla="*/ 4 h 4"/>
                <a:gd name="T8" fmla="*/ 2 w 2"/>
                <a:gd name="T9" fmla="*/ 4 h 4"/>
                <a:gd name="T10" fmla="*/ 2 w 2"/>
                <a:gd name="T11" fmla="*/ 4 h 4"/>
                <a:gd name="T12" fmla="*/ 2 w 2"/>
                <a:gd name="T13" fmla="*/ 4 h 4"/>
                <a:gd name="T14" fmla="*/ 2 w 2"/>
                <a:gd name="T15" fmla="*/ 4 h 4"/>
                <a:gd name="T16" fmla="*/ 2 w 2"/>
                <a:gd name="T17" fmla="*/ 2 h 4"/>
                <a:gd name="T18" fmla="*/ 2 w 2"/>
                <a:gd name="T19" fmla="*/ 2 h 4"/>
                <a:gd name="T20" fmla="*/ 0 w 2"/>
                <a:gd name="T2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9" name="Freeform 76">
              <a:extLst>
                <a:ext uri="{FF2B5EF4-FFF2-40B4-BE49-F238E27FC236}">
                  <a16:creationId xmlns:a16="http://schemas.microsoft.com/office/drawing/2014/main" id="{C976CF4E-2581-CCD4-D715-9F0C6D3CFC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8813" y="3467100"/>
              <a:ext cx="4763" cy="1587"/>
            </a:xfrm>
            <a:custGeom>
              <a:avLst/>
              <a:gdLst>
                <a:gd name="T0" fmla="*/ 2 w 3"/>
                <a:gd name="T1" fmla="*/ 0 h 1"/>
                <a:gd name="T2" fmla="*/ 0 w 3"/>
                <a:gd name="T3" fmla="*/ 0 h 1"/>
                <a:gd name="T4" fmla="*/ 2 w 3"/>
                <a:gd name="T5" fmla="*/ 1 h 1"/>
                <a:gd name="T6" fmla="*/ 2 w 3"/>
                <a:gd name="T7" fmla="*/ 1 h 1"/>
                <a:gd name="T8" fmla="*/ 3 w 3"/>
                <a:gd name="T9" fmla="*/ 1 h 1"/>
                <a:gd name="T10" fmla="*/ 3 w 3"/>
                <a:gd name="T11" fmla="*/ 1 h 1"/>
                <a:gd name="T12" fmla="*/ 3 w 3"/>
                <a:gd name="T13" fmla="*/ 1 h 1"/>
                <a:gd name="T14" fmla="*/ 2 w 3"/>
                <a:gd name="T1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lnTo>
                    <a:pt x="0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0" name="Freeform 77">
              <a:extLst>
                <a:ext uri="{FF2B5EF4-FFF2-40B4-BE49-F238E27FC236}">
                  <a16:creationId xmlns:a16="http://schemas.microsoft.com/office/drawing/2014/main" id="{912738EB-D6B6-C7D7-3E66-88C7BCD7E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6751" y="3467100"/>
              <a:ext cx="4763" cy="1587"/>
            </a:xfrm>
            <a:custGeom>
              <a:avLst/>
              <a:gdLst>
                <a:gd name="T0" fmla="*/ 3 w 3"/>
                <a:gd name="T1" fmla="*/ 0 h 1"/>
                <a:gd name="T2" fmla="*/ 3 w 3"/>
                <a:gd name="T3" fmla="*/ 0 h 1"/>
                <a:gd name="T4" fmla="*/ 1 w 3"/>
                <a:gd name="T5" fmla="*/ 0 h 1"/>
                <a:gd name="T6" fmla="*/ 0 w 3"/>
                <a:gd name="T7" fmla="*/ 0 h 1"/>
                <a:gd name="T8" fmla="*/ 0 w 3"/>
                <a:gd name="T9" fmla="*/ 0 h 1"/>
                <a:gd name="T10" fmla="*/ 0 w 3"/>
                <a:gd name="T11" fmla="*/ 0 h 1"/>
                <a:gd name="T12" fmla="*/ 0 w 3"/>
                <a:gd name="T13" fmla="*/ 0 h 1"/>
                <a:gd name="T14" fmla="*/ 0 w 3"/>
                <a:gd name="T15" fmla="*/ 1 h 1"/>
                <a:gd name="T16" fmla="*/ 3 w 3"/>
                <a:gd name="T17" fmla="*/ 0 h 1"/>
                <a:gd name="T18" fmla="*/ 3 w 3"/>
                <a:gd name="T1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1" name="Freeform 78">
              <a:extLst>
                <a:ext uri="{FF2B5EF4-FFF2-40B4-BE49-F238E27FC236}">
                  <a16:creationId xmlns:a16="http://schemas.microsoft.com/office/drawing/2014/main" id="{EDB718F0-1626-A7D8-B48E-A718ABDABB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8326" y="3082925"/>
              <a:ext cx="9525" cy="7937"/>
            </a:xfrm>
            <a:custGeom>
              <a:avLst/>
              <a:gdLst>
                <a:gd name="T0" fmla="*/ 1 w 6"/>
                <a:gd name="T1" fmla="*/ 2 h 5"/>
                <a:gd name="T2" fmla="*/ 3 w 6"/>
                <a:gd name="T3" fmla="*/ 3 h 5"/>
                <a:gd name="T4" fmla="*/ 3 w 6"/>
                <a:gd name="T5" fmla="*/ 3 h 5"/>
                <a:gd name="T6" fmla="*/ 4 w 6"/>
                <a:gd name="T7" fmla="*/ 3 h 5"/>
                <a:gd name="T8" fmla="*/ 6 w 6"/>
                <a:gd name="T9" fmla="*/ 5 h 5"/>
                <a:gd name="T10" fmla="*/ 6 w 6"/>
                <a:gd name="T11" fmla="*/ 5 h 5"/>
                <a:gd name="T12" fmla="*/ 4 w 6"/>
                <a:gd name="T13" fmla="*/ 3 h 5"/>
                <a:gd name="T14" fmla="*/ 3 w 6"/>
                <a:gd name="T15" fmla="*/ 2 h 5"/>
                <a:gd name="T16" fmla="*/ 1 w 6"/>
                <a:gd name="T17" fmla="*/ 2 h 5"/>
                <a:gd name="T18" fmla="*/ 0 w 6"/>
                <a:gd name="T19" fmla="*/ 0 h 5"/>
                <a:gd name="T20" fmla="*/ 0 w 6"/>
                <a:gd name="T21" fmla="*/ 2 h 5"/>
                <a:gd name="T22" fmla="*/ 0 w 6"/>
                <a:gd name="T23" fmla="*/ 2 h 5"/>
                <a:gd name="T24" fmla="*/ 1 w 6"/>
                <a:gd name="T2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" h="5">
                  <a:moveTo>
                    <a:pt x="1" y="2"/>
                  </a:moveTo>
                  <a:lnTo>
                    <a:pt x="3" y="3"/>
                  </a:lnTo>
                  <a:lnTo>
                    <a:pt x="3" y="3"/>
                  </a:lnTo>
                  <a:lnTo>
                    <a:pt x="4" y="3"/>
                  </a:lnTo>
                  <a:lnTo>
                    <a:pt x="6" y="5"/>
                  </a:lnTo>
                  <a:lnTo>
                    <a:pt x="6" y="5"/>
                  </a:lnTo>
                  <a:lnTo>
                    <a:pt x="4" y="3"/>
                  </a:lnTo>
                  <a:lnTo>
                    <a:pt x="3" y="2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2" name="Freeform 79">
              <a:extLst>
                <a:ext uri="{FF2B5EF4-FFF2-40B4-BE49-F238E27FC236}">
                  <a16:creationId xmlns:a16="http://schemas.microsoft.com/office/drawing/2014/main" id="{D13D7D0F-2C32-C464-EC7D-BED0A830D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5626" y="3068638"/>
              <a:ext cx="4763" cy="9525"/>
            </a:xfrm>
            <a:custGeom>
              <a:avLst/>
              <a:gdLst>
                <a:gd name="T0" fmla="*/ 1 w 3"/>
                <a:gd name="T1" fmla="*/ 6 h 6"/>
                <a:gd name="T2" fmla="*/ 1 w 3"/>
                <a:gd name="T3" fmla="*/ 4 h 6"/>
                <a:gd name="T4" fmla="*/ 3 w 3"/>
                <a:gd name="T5" fmla="*/ 3 h 6"/>
                <a:gd name="T6" fmla="*/ 3 w 3"/>
                <a:gd name="T7" fmla="*/ 3 h 6"/>
                <a:gd name="T8" fmla="*/ 3 w 3"/>
                <a:gd name="T9" fmla="*/ 1 h 6"/>
                <a:gd name="T10" fmla="*/ 1 w 3"/>
                <a:gd name="T11" fmla="*/ 1 h 6"/>
                <a:gd name="T12" fmla="*/ 1 w 3"/>
                <a:gd name="T13" fmla="*/ 1 h 6"/>
                <a:gd name="T14" fmla="*/ 1 w 3"/>
                <a:gd name="T15" fmla="*/ 0 h 6"/>
                <a:gd name="T16" fmla="*/ 0 w 3"/>
                <a:gd name="T17" fmla="*/ 0 h 6"/>
                <a:gd name="T18" fmla="*/ 0 w 3"/>
                <a:gd name="T19" fmla="*/ 0 h 6"/>
                <a:gd name="T20" fmla="*/ 0 w 3"/>
                <a:gd name="T21" fmla="*/ 0 h 6"/>
                <a:gd name="T22" fmla="*/ 0 w 3"/>
                <a:gd name="T23" fmla="*/ 1 h 6"/>
                <a:gd name="T24" fmla="*/ 0 w 3"/>
                <a:gd name="T25" fmla="*/ 4 h 6"/>
                <a:gd name="T26" fmla="*/ 1 w 3"/>
                <a:gd name="T2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" h="6">
                  <a:moveTo>
                    <a:pt x="1" y="6"/>
                  </a:moveTo>
                  <a:lnTo>
                    <a:pt x="1" y="4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4"/>
                  </a:lnTo>
                  <a:lnTo>
                    <a:pt x="1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3" name="Freeform 80">
              <a:extLst>
                <a:ext uri="{FF2B5EF4-FFF2-40B4-BE49-F238E27FC236}">
                  <a16:creationId xmlns:a16="http://schemas.microsoft.com/office/drawing/2014/main" id="{04991967-7D73-37AC-24A8-1F6ABE273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6888" y="3032125"/>
              <a:ext cx="4763" cy="7937"/>
            </a:xfrm>
            <a:custGeom>
              <a:avLst/>
              <a:gdLst>
                <a:gd name="T0" fmla="*/ 2 w 3"/>
                <a:gd name="T1" fmla="*/ 5 h 5"/>
                <a:gd name="T2" fmla="*/ 2 w 3"/>
                <a:gd name="T3" fmla="*/ 5 h 5"/>
                <a:gd name="T4" fmla="*/ 3 w 3"/>
                <a:gd name="T5" fmla="*/ 5 h 5"/>
                <a:gd name="T6" fmla="*/ 3 w 3"/>
                <a:gd name="T7" fmla="*/ 5 h 5"/>
                <a:gd name="T8" fmla="*/ 3 w 3"/>
                <a:gd name="T9" fmla="*/ 3 h 5"/>
                <a:gd name="T10" fmla="*/ 3 w 3"/>
                <a:gd name="T11" fmla="*/ 2 h 5"/>
                <a:gd name="T12" fmla="*/ 3 w 3"/>
                <a:gd name="T13" fmla="*/ 2 h 5"/>
                <a:gd name="T14" fmla="*/ 2 w 3"/>
                <a:gd name="T15" fmla="*/ 0 h 5"/>
                <a:gd name="T16" fmla="*/ 2 w 3"/>
                <a:gd name="T17" fmla="*/ 0 h 5"/>
                <a:gd name="T18" fmla="*/ 2 w 3"/>
                <a:gd name="T19" fmla="*/ 0 h 5"/>
                <a:gd name="T20" fmla="*/ 0 w 3"/>
                <a:gd name="T21" fmla="*/ 0 h 5"/>
                <a:gd name="T22" fmla="*/ 0 w 3"/>
                <a:gd name="T23" fmla="*/ 2 h 5"/>
                <a:gd name="T24" fmla="*/ 0 w 3"/>
                <a:gd name="T25" fmla="*/ 2 h 5"/>
                <a:gd name="T26" fmla="*/ 0 w 3"/>
                <a:gd name="T27" fmla="*/ 3 h 5"/>
                <a:gd name="T28" fmla="*/ 2 w 3"/>
                <a:gd name="T2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5">
                  <a:moveTo>
                    <a:pt x="2" y="5"/>
                  </a:moveTo>
                  <a:lnTo>
                    <a:pt x="2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3"/>
                  </a:lnTo>
                  <a:lnTo>
                    <a:pt x="3" y="2"/>
                  </a:lnTo>
                  <a:lnTo>
                    <a:pt x="3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2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4" name="Freeform 81">
              <a:extLst>
                <a:ext uri="{FF2B5EF4-FFF2-40B4-BE49-F238E27FC236}">
                  <a16:creationId xmlns:a16="http://schemas.microsoft.com/office/drawing/2014/main" id="{6840430C-3A96-C539-A41E-E8B2C85D4E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0388" y="3073400"/>
              <a:ext cx="1588" cy="4762"/>
            </a:xfrm>
            <a:custGeom>
              <a:avLst/>
              <a:gdLst>
                <a:gd name="T0" fmla="*/ 0 w 1"/>
                <a:gd name="T1" fmla="*/ 1 h 3"/>
                <a:gd name="T2" fmla="*/ 0 w 1"/>
                <a:gd name="T3" fmla="*/ 3 h 3"/>
                <a:gd name="T4" fmla="*/ 1 w 1"/>
                <a:gd name="T5" fmla="*/ 3 h 3"/>
                <a:gd name="T6" fmla="*/ 1 w 1"/>
                <a:gd name="T7" fmla="*/ 1 h 3"/>
                <a:gd name="T8" fmla="*/ 1 w 1"/>
                <a:gd name="T9" fmla="*/ 1 h 3"/>
                <a:gd name="T10" fmla="*/ 1 w 1"/>
                <a:gd name="T11" fmla="*/ 1 h 3"/>
                <a:gd name="T12" fmla="*/ 1 w 1"/>
                <a:gd name="T13" fmla="*/ 0 h 3"/>
                <a:gd name="T14" fmla="*/ 1 w 1"/>
                <a:gd name="T15" fmla="*/ 0 h 3"/>
                <a:gd name="T16" fmla="*/ 1 w 1"/>
                <a:gd name="T17" fmla="*/ 0 h 3"/>
                <a:gd name="T18" fmla="*/ 0 w 1"/>
                <a:gd name="T19" fmla="*/ 0 h 3"/>
                <a:gd name="T20" fmla="*/ 0 w 1"/>
                <a:gd name="T2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" h="3">
                  <a:moveTo>
                    <a:pt x="0" y="1"/>
                  </a:moveTo>
                  <a:lnTo>
                    <a:pt x="0" y="3"/>
                  </a:lnTo>
                  <a:lnTo>
                    <a:pt x="1" y="3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5" name="Freeform 82">
              <a:extLst>
                <a:ext uri="{FF2B5EF4-FFF2-40B4-BE49-F238E27FC236}">
                  <a16:creationId xmlns:a16="http://schemas.microsoft.com/office/drawing/2014/main" id="{1A16FEC9-A39C-58F2-4B26-DC482E8B18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7376" y="3100388"/>
              <a:ext cx="7938" cy="7937"/>
            </a:xfrm>
            <a:custGeom>
              <a:avLst/>
              <a:gdLst>
                <a:gd name="T0" fmla="*/ 5 w 5"/>
                <a:gd name="T1" fmla="*/ 5 h 5"/>
                <a:gd name="T2" fmla="*/ 5 w 5"/>
                <a:gd name="T3" fmla="*/ 3 h 5"/>
                <a:gd name="T4" fmla="*/ 4 w 5"/>
                <a:gd name="T5" fmla="*/ 3 h 5"/>
                <a:gd name="T6" fmla="*/ 0 w 5"/>
                <a:gd name="T7" fmla="*/ 0 h 5"/>
                <a:gd name="T8" fmla="*/ 0 w 5"/>
                <a:gd name="T9" fmla="*/ 2 h 5"/>
                <a:gd name="T10" fmla="*/ 2 w 5"/>
                <a:gd name="T11" fmla="*/ 3 h 5"/>
                <a:gd name="T12" fmla="*/ 5 w 5"/>
                <a:gd name="T13" fmla="*/ 5 h 5"/>
                <a:gd name="T14" fmla="*/ 5 w 5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5">
                  <a:moveTo>
                    <a:pt x="5" y="5"/>
                  </a:moveTo>
                  <a:lnTo>
                    <a:pt x="5" y="3"/>
                  </a:lnTo>
                  <a:lnTo>
                    <a:pt x="4" y="3"/>
                  </a:lnTo>
                  <a:lnTo>
                    <a:pt x="0" y="0"/>
                  </a:lnTo>
                  <a:lnTo>
                    <a:pt x="0" y="2"/>
                  </a:lnTo>
                  <a:lnTo>
                    <a:pt x="2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6" name="Freeform 83">
              <a:extLst>
                <a:ext uri="{FF2B5EF4-FFF2-40B4-BE49-F238E27FC236}">
                  <a16:creationId xmlns:a16="http://schemas.microsoft.com/office/drawing/2014/main" id="{9EDAD7DF-761A-C03E-79E5-9CFD9658A8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9726" y="2871788"/>
              <a:ext cx="25400" cy="36512"/>
            </a:xfrm>
            <a:custGeom>
              <a:avLst/>
              <a:gdLst>
                <a:gd name="T0" fmla="*/ 16 w 16"/>
                <a:gd name="T1" fmla="*/ 12 h 23"/>
                <a:gd name="T2" fmla="*/ 15 w 16"/>
                <a:gd name="T3" fmla="*/ 11 h 23"/>
                <a:gd name="T4" fmla="*/ 15 w 16"/>
                <a:gd name="T5" fmla="*/ 8 h 23"/>
                <a:gd name="T6" fmla="*/ 13 w 16"/>
                <a:gd name="T7" fmla="*/ 6 h 23"/>
                <a:gd name="T8" fmla="*/ 13 w 16"/>
                <a:gd name="T9" fmla="*/ 4 h 23"/>
                <a:gd name="T10" fmla="*/ 12 w 16"/>
                <a:gd name="T11" fmla="*/ 3 h 23"/>
                <a:gd name="T12" fmla="*/ 10 w 16"/>
                <a:gd name="T13" fmla="*/ 1 h 23"/>
                <a:gd name="T14" fmla="*/ 10 w 16"/>
                <a:gd name="T15" fmla="*/ 1 h 23"/>
                <a:gd name="T16" fmla="*/ 7 w 16"/>
                <a:gd name="T17" fmla="*/ 0 h 23"/>
                <a:gd name="T18" fmla="*/ 5 w 16"/>
                <a:gd name="T19" fmla="*/ 0 h 23"/>
                <a:gd name="T20" fmla="*/ 5 w 16"/>
                <a:gd name="T21" fmla="*/ 0 h 23"/>
                <a:gd name="T22" fmla="*/ 4 w 16"/>
                <a:gd name="T23" fmla="*/ 1 h 23"/>
                <a:gd name="T24" fmla="*/ 4 w 16"/>
                <a:gd name="T25" fmla="*/ 1 h 23"/>
                <a:gd name="T26" fmla="*/ 4 w 16"/>
                <a:gd name="T27" fmla="*/ 3 h 23"/>
                <a:gd name="T28" fmla="*/ 2 w 16"/>
                <a:gd name="T29" fmla="*/ 3 h 23"/>
                <a:gd name="T30" fmla="*/ 0 w 16"/>
                <a:gd name="T31" fmla="*/ 3 h 23"/>
                <a:gd name="T32" fmla="*/ 0 w 16"/>
                <a:gd name="T33" fmla="*/ 3 h 23"/>
                <a:gd name="T34" fmla="*/ 0 w 16"/>
                <a:gd name="T35" fmla="*/ 4 h 23"/>
                <a:gd name="T36" fmla="*/ 0 w 16"/>
                <a:gd name="T37" fmla="*/ 6 h 23"/>
                <a:gd name="T38" fmla="*/ 0 w 16"/>
                <a:gd name="T39" fmla="*/ 8 h 23"/>
                <a:gd name="T40" fmla="*/ 0 w 16"/>
                <a:gd name="T41" fmla="*/ 9 h 23"/>
                <a:gd name="T42" fmla="*/ 2 w 16"/>
                <a:gd name="T43" fmla="*/ 8 h 23"/>
                <a:gd name="T44" fmla="*/ 4 w 16"/>
                <a:gd name="T45" fmla="*/ 8 h 23"/>
                <a:gd name="T46" fmla="*/ 5 w 16"/>
                <a:gd name="T47" fmla="*/ 4 h 23"/>
                <a:gd name="T48" fmla="*/ 5 w 16"/>
                <a:gd name="T49" fmla="*/ 4 h 23"/>
                <a:gd name="T50" fmla="*/ 7 w 16"/>
                <a:gd name="T51" fmla="*/ 4 h 23"/>
                <a:gd name="T52" fmla="*/ 7 w 16"/>
                <a:gd name="T53" fmla="*/ 8 h 23"/>
                <a:gd name="T54" fmla="*/ 7 w 16"/>
                <a:gd name="T55" fmla="*/ 8 h 23"/>
                <a:gd name="T56" fmla="*/ 8 w 16"/>
                <a:gd name="T57" fmla="*/ 8 h 23"/>
                <a:gd name="T58" fmla="*/ 8 w 16"/>
                <a:gd name="T59" fmla="*/ 8 h 23"/>
                <a:gd name="T60" fmla="*/ 7 w 16"/>
                <a:gd name="T61" fmla="*/ 9 h 23"/>
                <a:gd name="T62" fmla="*/ 7 w 16"/>
                <a:gd name="T63" fmla="*/ 11 h 23"/>
                <a:gd name="T64" fmla="*/ 7 w 16"/>
                <a:gd name="T65" fmla="*/ 11 h 23"/>
                <a:gd name="T66" fmla="*/ 7 w 16"/>
                <a:gd name="T67" fmla="*/ 12 h 23"/>
                <a:gd name="T68" fmla="*/ 7 w 16"/>
                <a:gd name="T69" fmla="*/ 12 h 23"/>
                <a:gd name="T70" fmla="*/ 8 w 16"/>
                <a:gd name="T71" fmla="*/ 12 h 23"/>
                <a:gd name="T72" fmla="*/ 8 w 16"/>
                <a:gd name="T73" fmla="*/ 12 h 23"/>
                <a:gd name="T74" fmla="*/ 8 w 16"/>
                <a:gd name="T75" fmla="*/ 14 h 23"/>
                <a:gd name="T76" fmla="*/ 10 w 16"/>
                <a:gd name="T77" fmla="*/ 14 h 23"/>
                <a:gd name="T78" fmla="*/ 12 w 16"/>
                <a:gd name="T79" fmla="*/ 15 h 23"/>
                <a:gd name="T80" fmla="*/ 12 w 16"/>
                <a:gd name="T81" fmla="*/ 14 h 23"/>
                <a:gd name="T82" fmla="*/ 13 w 16"/>
                <a:gd name="T83" fmla="*/ 14 h 23"/>
                <a:gd name="T84" fmla="*/ 13 w 16"/>
                <a:gd name="T85" fmla="*/ 14 h 23"/>
                <a:gd name="T86" fmla="*/ 12 w 16"/>
                <a:gd name="T87" fmla="*/ 15 h 23"/>
                <a:gd name="T88" fmla="*/ 12 w 16"/>
                <a:gd name="T89" fmla="*/ 15 h 23"/>
                <a:gd name="T90" fmla="*/ 12 w 16"/>
                <a:gd name="T91" fmla="*/ 17 h 23"/>
                <a:gd name="T92" fmla="*/ 12 w 16"/>
                <a:gd name="T93" fmla="*/ 17 h 23"/>
                <a:gd name="T94" fmla="*/ 12 w 16"/>
                <a:gd name="T95" fmla="*/ 19 h 23"/>
                <a:gd name="T96" fmla="*/ 13 w 16"/>
                <a:gd name="T97" fmla="*/ 20 h 23"/>
                <a:gd name="T98" fmla="*/ 13 w 16"/>
                <a:gd name="T99" fmla="*/ 22 h 23"/>
                <a:gd name="T100" fmla="*/ 15 w 16"/>
                <a:gd name="T101" fmla="*/ 22 h 23"/>
                <a:gd name="T102" fmla="*/ 15 w 16"/>
                <a:gd name="T103" fmla="*/ 23 h 23"/>
                <a:gd name="T104" fmla="*/ 15 w 16"/>
                <a:gd name="T105" fmla="*/ 22 h 23"/>
                <a:gd name="T106" fmla="*/ 16 w 16"/>
                <a:gd name="T107" fmla="*/ 22 h 23"/>
                <a:gd name="T108" fmla="*/ 16 w 16"/>
                <a:gd name="T109" fmla="*/ 19 h 23"/>
                <a:gd name="T110" fmla="*/ 15 w 16"/>
                <a:gd name="T111" fmla="*/ 17 h 23"/>
                <a:gd name="T112" fmla="*/ 15 w 16"/>
                <a:gd name="T113" fmla="*/ 17 h 23"/>
                <a:gd name="T114" fmla="*/ 16 w 16"/>
                <a:gd name="T115" fmla="*/ 15 h 23"/>
                <a:gd name="T116" fmla="*/ 16 w 16"/>
                <a:gd name="T117" fmla="*/ 15 h 23"/>
                <a:gd name="T118" fmla="*/ 16 w 16"/>
                <a:gd name="T119" fmla="*/ 14 h 23"/>
                <a:gd name="T120" fmla="*/ 16 w 16"/>
                <a:gd name="T121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" h="23">
                  <a:moveTo>
                    <a:pt x="16" y="12"/>
                  </a:moveTo>
                  <a:lnTo>
                    <a:pt x="15" y="11"/>
                  </a:lnTo>
                  <a:lnTo>
                    <a:pt x="15" y="8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3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3"/>
                  </a:lnTo>
                  <a:lnTo>
                    <a:pt x="2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2" y="8"/>
                  </a:lnTo>
                  <a:lnTo>
                    <a:pt x="4" y="8"/>
                  </a:lnTo>
                  <a:lnTo>
                    <a:pt x="5" y="4"/>
                  </a:lnTo>
                  <a:lnTo>
                    <a:pt x="5" y="4"/>
                  </a:lnTo>
                  <a:lnTo>
                    <a:pt x="7" y="4"/>
                  </a:lnTo>
                  <a:lnTo>
                    <a:pt x="7" y="8"/>
                  </a:lnTo>
                  <a:lnTo>
                    <a:pt x="7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7" y="9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8" y="14"/>
                  </a:lnTo>
                  <a:lnTo>
                    <a:pt x="10" y="14"/>
                  </a:lnTo>
                  <a:lnTo>
                    <a:pt x="12" y="15"/>
                  </a:lnTo>
                  <a:lnTo>
                    <a:pt x="12" y="14"/>
                  </a:lnTo>
                  <a:lnTo>
                    <a:pt x="13" y="14"/>
                  </a:lnTo>
                  <a:lnTo>
                    <a:pt x="13" y="14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12" y="17"/>
                  </a:lnTo>
                  <a:lnTo>
                    <a:pt x="12" y="17"/>
                  </a:lnTo>
                  <a:lnTo>
                    <a:pt x="12" y="19"/>
                  </a:lnTo>
                  <a:lnTo>
                    <a:pt x="13" y="20"/>
                  </a:lnTo>
                  <a:lnTo>
                    <a:pt x="13" y="22"/>
                  </a:lnTo>
                  <a:lnTo>
                    <a:pt x="15" y="22"/>
                  </a:lnTo>
                  <a:lnTo>
                    <a:pt x="15" y="23"/>
                  </a:lnTo>
                  <a:lnTo>
                    <a:pt x="15" y="22"/>
                  </a:lnTo>
                  <a:lnTo>
                    <a:pt x="16" y="22"/>
                  </a:lnTo>
                  <a:lnTo>
                    <a:pt x="16" y="19"/>
                  </a:lnTo>
                  <a:lnTo>
                    <a:pt x="15" y="17"/>
                  </a:lnTo>
                  <a:lnTo>
                    <a:pt x="15" y="17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4"/>
                  </a:lnTo>
                  <a:lnTo>
                    <a:pt x="16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7" name="Freeform 84">
              <a:extLst>
                <a:ext uri="{FF2B5EF4-FFF2-40B4-BE49-F238E27FC236}">
                  <a16:creationId xmlns:a16="http://schemas.microsoft.com/office/drawing/2014/main" id="{E2F2286F-B8EE-68EE-B4EB-A6C9A1555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8463" y="2901950"/>
              <a:ext cx="7938" cy="4762"/>
            </a:xfrm>
            <a:custGeom>
              <a:avLst/>
              <a:gdLst>
                <a:gd name="T0" fmla="*/ 0 w 5"/>
                <a:gd name="T1" fmla="*/ 1 h 3"/>
                <a:gd name="T2" fmla="*/ 0 w 5"/>
                <a:gd name="T3" fmla="*/ 1 h 3"/>
                <a:gd name="T4" fmla="*/ 2 w 5"/>
                <a:gd name="T5" fmla="*/ 3 h 3"/>
                <a:gd name="T6" fmla="*/ 2 w 5"/>
                <a:gd name="T7" fmla="*/ 3 h 3"/>
                <a:gd name="T8" fmla="*/ 3 w 5"/>
                <a:gd name="T9" fmla="*/ 3 h 3"/>
                <a:gd name="T10" fmla="*/ 3 w 5"/>
                <a:gd name="T11" fmla="*/ 3 h 3"/>
                <a:gd name="T12" fmla="*/ 5 w 5"/>
                <a:gd name="T13" fmla="*/ 1 h 3"/>
                <a:gd name="T14" fmla="*/ 5 w 5"/>
                <a:gd name="T15" fmla="*/ 1 h 3"/>
                <a:gd name="T16" fmla="*/ 5 w 5"/>
                <a:gd name="T17" fmla="*/ 1 h 3"/>
                <a:gd name="T18" fmla="*/ 5 w 5"/>
                <a:gd name="T19" fmla="*/ 1 h 3"/>
                <a:gd name="T20" fmla="*/ 5 w 5"/>
                <a:gd name="T21" fmla="*/ 0 h 3"/>
                <a:gd name="T22" fmla="*/ 5 w 5"/>
                <a:gd name="T23" fmla="*/ 0 h 3"/>
                <a:gd name="T24" fmla="*/ 3 w 5"/>
                <a:gd name="T25" fmla="*/ 0 h 3"/>
                <a:gd name="T26" fmla="*/ 2 w 5"/>
                <a:gd name="T27" fmla="*/ 0 h 3"/>
                <a:gd name="T28" fmla="*/ 0 w 5"/>
                <a:gd name="T29" fmla="*/ 0 h 3"/>
                <a:gd name="T30" fmla="*/ 0 w 5"/>
                <a:gd name="T31" fmla="*/ 1 h 3"/>
                <a:gd name="T32" fmla="*/ 0 w 5"/>
                <a:gd name="T3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" h="3">
                  <a:moveTo>
                    <a:pt x="0" y="1"/>
                  </a:moveTo>
                  <a:lnTo>
                    <a:pt x="0" y="1"/>
                  </a:lnTo>
                  <a:lnTo>
                    <a:pt x="2" y="3"/>
                  </a:lnTo>
                  <a:lnTo>
                    <a:pt x="2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8" name="Freeform 85">
              <a:extLst>
                <a:ext uri="{FF2B5EF4-FFF2-40B4-BE49-F238E27FC236}">
                  <a16:creationId xmlns:a16="http://schemas.microsoft.com/office/drawing/2014/main" id="{4730DA2B-B0B7-E196-5B2F-974C42BC5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8776" y="2846388"/>
              <a:ext cx="22225" cy="38100"/>
            </a:xfrm>
            <a:custGeom>
              <a:avLst/>
              <a:gdLst>
                <a:gd name="T0" fmla="*/ 11 w 14"/>
                <a:gd name="T1" fmla="*/ 19 h 24"/>
                <a:gd name="T2" fmla="*/ 12 w 14"/>
                <a:gd name="T3" fmla="*/ 19 h 24"/>
                <a:gd name="T4" fmla="*/ 12 w 14"/>
                <a:gd name="T5" fmla="*/ 19 h 24"/>
                <a:gd name="T6" fmla="*/ 12 w 14"/>
                <a:gd name="T7" fmla="*/ 17 h 24"/>
                <a:gd name="T8" fmla="*/ 12 w 14"/>
                <a:gd name="T9" fmla="*/ 16 h 24"/>
                <a:gd name="T10" fmla="*/ 12 w 14"/>
                <a:gd name="T11" fmla="*/ 16 h 24"/>
                <a:gd name="T12" fmla="*/ 12 w 14"/>
                <a:gd name="T13" fmla="*/ 14 h 24"/>
                <a:gd name="T14" fmla="*/ 12 w 14"/>
                <a:gd name="T15" fmla="*/ 14 h 24"/>
                <a:gd name="T16" fmla="*/ 11 w 14"/>
                <a:gd name="T17" fmla="*/ 11 h 24"/>
                <a:gd name="T18" fmla="*/ 9 w 14"/>
                <a:gd name="T19" fmla="*/ 8 h 24"/>
                <a:gd name="T20" fmla="*/ 7 w 14"/>
                <a:gd name="T21" fmla="*/ 8 h 24"/>
                <a:gd name="T22" fmla="*/ 7 w 14"/>
                <a:gd name="T23" fmla="*/ 6 h 24"/>
                <a:gd name="T24" fmla="*/ 7 w 14"/>
                <a:gd name="T25" fmla="*/ 6 h 24"/>
                <a:gd name="T26" fmla="*/ 9 w 14"/>
                <a:gd name="T27" fmla="*/ 6 h 24"/>
                <a:gd name="T28" fmla="*/ 9 w 14"/>
                <a:gd name="T29" fmla="*/ 6 h 24"/>
                <a:gd name="T30" fmla="*/ 9 w 14"/>
                <a:gd name="T31" fmla="*/ 6 h 24"/>
                <a:gd name="T32" fmla="*/ 9 w 14"/>
                <a:gd name="T33" fmla="*/ 6 h 24"/>
                <a:gd name="T34" fmla="*/ 11 w 14"/>
                <a:gd name="T35" fmla="*/ 9 h 24"/>
                <a:gd name="T36" fmla="*/ 11 w 14"/>
                <a:gd name="T37" fmla="*/ 9 h 24"/>
                <a:gd name="T38" fmla="*/ 11 w 14"/>
                <a:gd name="T39" fmla="*/ 9 h 24"/>
                <a:gd name="T40" fmla="*/ 12 w 14"/>
                <a:gd name="T41" fmla="*/ 11 h 24"/>
                <a:gd name="T42" fmla="*/ 12 w 14"/>
                <a:gd name="T43" fmla="*/ 12 h 24"/>
                <a:gd name="T44" fmla="*/ 14 w 14"/>
                <a:gd name="T45" fmla="*/ 14 h 24"/>
                <a:gd name="T46" fmla="*/ 14 w 14"/>
                <a:gd name="T47" fmla="*/ 12 h 24"/>
                <a:gd name="T48" fmla="*/ 14 w 14"/>
                <a:gd name="T49" fmla="*/ 12 h 24"/>
                <a:gd name="T50" fmla="*/ 12 w 14"/>
                <a:gd name="T51" fmla="*/ 11 h 24"/>
                <a:gd name="T52" fmla="*/ 12 w 14"/>
                <a:gd name="T53" fmla="*/ 9 h 24"/>
                <a:gd name="T54" fmla="*/ 11 w 14"/>
                <a:gd name="T55" fmla="*/ 6 h 24"/>
                <a:gd name="T56" fmla="*/ 9 w 14"/>
                <a:gd name="T57" fmla="*/ 3 h 24"/>
                <a:gd name="T58" fmla="*/ 6 w 14"/>
                <a:gd name="T59" fmla="*/ 4 h 24"/>
                <a:gd name="T60" fmla="*/ 3 w 14"/>
                <a:gd name="T61" fmla="*/ 3 h 24"/>
                <a:gd name="T62" fmla="*/ 3 w 14"/>
                <a:gd name="T63" fmla="*/ 3 h 24"/>
                <a:gd name="T64" fmla="*/ 1 w 14"/>
                <a:gd name="T65" fmla="*/ 0 h 24"/>
                <a:gd name="T66" fmla="*/ 0 w 14"/>
                <a:gd name="T67" fmla="*/ 0 h 24"/>
                <a:gd name="T68" fmla="*/ 0 w 14"/>
                <a:gd name="T69" fmla="*/ 0 h 24"/>
                <a:gd name="T70" fmla="*/ 0 w 14"/>
                <a:gd name="T71" fmla="*/ 1 h 24"/>
                <a:gd name="T72" fmla="*/ 1 w 14"/>
                <a:gd name="T73" fmla="*/ 3 h 24"/>
                <a:gd name="T74" fmla="*/ 1 w 14"/>
                <a:gd name="T75" fmla="*/ 3 h 24"/>
                <a:gd name="T76" fmla="*/ 1 w 14"/>
                <a:gd name="T77" fmla="*/ 4 h 24"/>
                <a:gd name="T78" fmla="*/ 3 w 14"/>
                <a:gd name="T79" fmla="*/ 6 h 24"/>
                <a:gd name="T80" fmla="*/ 3 w 14"/>
                <a:gd name="T81" fmla="*/ 11 h 24"/>
                <a:gd name="T82" fmla="*/ 3 w 14"/>
                <a:gd name="T83" fmla="*/ 12 h 24"/>
                <a:gd name="T84" fmla="*/ 4 w 14"/>
                <a:gd name="T85" fmla="*/ 14 h 24"/>
                <a:gd name="T86" fmla="*/ 6 w 14"/>
                <a:gd name="T87" fmla="*/ 16 h 24"/>
                <a:gd name="T88" fmla="*/ 6 w 14"/>
                <a:gd name="T89" fmla="*/ 17 h 24"/>
                <a:gd name="T90" fmla="*/ 4 w 14"/>
                <a:gd name="T91" fmla="*/ 20 h 24"/>
                <a:gd name="T92" fmla="*/ 4 w 14"/>
                <a:gd name="T93" fmla="*/ 20 h 24"/>
                <a:gd name="T94" fmla="*/ 4 w 14"/>
                <a:gd name="T95" fmla="*/ 22 h 24"/>
                <a:gd name="T96" fmla="*/ 4 w 14"/>
                <a:gd name="T97" fmla="*/ 24 h 24"/>
                <a:gd name="T98" fmla="*/ 4 w 14"/>
                <a:gd name="T99" fmla="*/ 24 h 24"/>
                <a:gd name="T100" fmla="*/ 6 w 14"/>
                <a:gd name="T101" fmla="*/ 24 h 24"/>
                <a:gd name="T102" fmla="*/ 6 w 14"/>
                <a:gd name="T103" fmla="*/ 24 h 24"/>
                <a:gd name="T104" fmla="*/ 9 w 14"/>
                <a:gd name="T105" fmla="*/ 22 h 24"/>
                <a:gd name="T106" fmla="*/ 11 w 14"/>
                <a:gd name="T107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4" h="24">
                  <a:moveTo>
                    <a:pt x="11" y="19"/>
                  </a:moveTo>
                  <a:lnTo>
                    <a:pt x="12" y="19"/>
                  </a:lnTo>
                  <a:lnTo>
                    <a:pt x="12" y="19"/>
                  </a:lnTo>
                  <a:lnTo>
                    <a:pt x="12" y="17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1" y="11"/>
                  </a:lnTo>
                  <a:lnTo>
                    <a:pt x="9" y="8"/>
                  </a:lnTo>
                  <a:lnTo>
                    <a:pt x="7" y="8"/>
                  </a:lnTo>
                  <a:lnTo>
                    <a:pt x="7" y="6"/>
                  </a:lnTo>
                  <a:lnTo>
                    <a:pt x="7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11" y="9"/>
                  </a:lnTo>
                  <a:lnTo>
                    <a:pt x="11" y="9"/>
                  </a:lnTo>
                  <a:lnTo>
                    <a:pt x="11" y="9"/>
                  </a:lnTo>
                  <a:lnTo>
                    <a:pt x="12" y="11"/>
                  </a:lnTo>
                  <a:lnTo>
                    <a:pt x="12" y="12"/>
                  </a:lnTo>
                  <a:lnTo>
                    <a:pt x="14" y="14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2" y="11"/>
                  </a:lnTo>
                  <a:lnTo>
                    <a:pt x="12" y="9"/>
                  </a:lnTo>
                  <a:lnTo>
                    <a:pt x="11" y="6"/>
                  </a:lnTo>
                  <a:lnTo>
                    <a:pt x="9" y="3"/>
                  </a:lnTo>
                  <a:lnTo>
                    <a:pt x="6" y="4"/>
                  </a:lnTo>
                  <a:lnTo>
                    <a:pt x="3" y="3"/>
                  </a:lnTo>
                  <a:lnTo>
                    <a:pt x="3" y="3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3" y="6"/>
                  </a:lnTo>
                  <a:lnTo>
                    <a:pt x="3" y="11"/>
                  </a:lnTo>
                  <a:lnTo>
                    <a:pt x="3" y="12"/>
                  </a:lnTo>
                  <a:lnTo>
                    <a:pt x="4" y="14"/>
                  </a:lnTo>
                  <a:lnTo>
                    <a:pt x="6" y="16"/>
                  </a:lnTo>
                  <a:lnTo>
                    <a:pt x="6" y="17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2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9" y="22"/>
                  </a:lnTo>
                  <a:lnTo>
                    <a:pt x="11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9" name="Freeform 86">
              <a:extLst>
                <a:ext uri="{FF2B5EF4-FFF2-40B4-BE49-F238E27FC236}">
                  <a16:creationId xmlns:a16="http://schemas.microsoft.com/office/drawing/2014/main" id="{EC3D45BE-7BAC-FC5E-7A3C-F8D26FA631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226" y="2898775"/>
              <a:ext cx="12700" cy="17462"/>
            </a:xfrm>
            <a:custGeom>
              <a:avLst/>
              <a:gdLst>
                <a:gd name="T0" fmla="*/ 5 w 8"/>
                <a:gd name="T1" fmla="*/ 10 h 11"/>
                <a:gd name="T2" fmla="*/ 5 w 8"/>
                <a:gd name="T3" fmla="*/ 11 h 11"/>
                <a:gd name="T4" fmla="*/ 7 w 8"/>
                <a:gd name="T5" fmla="*/ 11 h 11"/>
                <a:gd name="T6" fmla="*/ 7 w 8"/>
                <a:gd name="T7" fmla="*/ 11 h 11"/>
                <a:gd name="T8" fmla="*/ 7 w 8"/>
                <a:gd name="T9" fmla="*/ 11 h 11"/>
                <a:gd name="T10" fmla="*/ 8 w 8"/>
                <a:gd name="T11" fmla="*/ 11 h 11"/>
                <a:gd name="T12" fmla="*/ 8 w 8"/>
                <a:gd name="T13" fmla="*/ 8 h 11"/>
                <a:gd name="T14" fmla="*/ 8 w 8"/>
                <a:gd name="T15" fmla="*/ 5 h 11"/>
                <a:gd name="T16" fmla="*/ 7 w 8"/>
                <a:gd name="T17" fmla="*/ 3 h 11"/>
                <a:gd name="T18" fmla="*/ 5 w 8"/>
                <a:gd name="T19" fmla="*/ 0 h 11"/>
                <a:gd name="T20" fmla="*/ 5 w 8"/>
                <a:gd name="T21" fmla="*/ 0 h 11"/>
                <a:gd name="T22" fmla="*/ 3 w 8"/>
                <a:gd name="T23" fmla="*/ 3 h 11"/>
                <a:gd name="T24" fmla="*/ 3 w 8"/>
                <a:gd name="T25" fmla="*/ 3 h 11"/>
                <a:gd name="T26" fmla="*/ 2 w 8"/>
                <a:gd name="T27" fmla="*/ 5 h 11"/>
                <a:gd name="T28" fmla="*/ 0 w 8"/>
                <a:gd name="T29" fmla="*/ 5 h 11"/>
                <a:gd name="T30" fmla="*/ 0 w 8"/>
                <a:gd name="T31" fmla="*/ 6 h 11"/>
                <a:gd name="T32" fmla="*/ 0 w 8"/>
                <a:gd name="T33" fmla="*/ 8 h 11"/>
                <a:gd name="T34" fmla="*/ 2 w 8"/>
                <a:gd name="T35" fmla="*/ 8 h 11"/>
                <a:gd name="T36" fmla="*/ 2 w 8"/>
                <a:gd name="T37" fmla="*/ 8 h 11"/>
                <a:gd name="T38" fmla="*/ 3 w 8"/>
                <a:gd name="T39" fmla="*/ 8 h 11"/>
                <a:gd name="T40" fmla="*/ 5 w 8"/>
                <a:gd name="T41" fmla="*/ 10 h 11"/>
                <a:gd name="T42" fmla="*/ 3 w 8"/>
                <a:gd name="T43" fmla="*/ 10 h 11"/>
                <a:gd name="T44" fmla="*/ 5 w 8"/>
                <a:gd name="T45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" h="11">
                  <a:moveTo>
                    <a:pt x="5" y="10"/>
                  </a:moveTo>
                  <a:lnTo>
                    <a:pt x="5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8" y="11"/>
                  </a:lnTo>
                  <a:lnTo>
                    <a:pt x="8" y="8"/>
                  </a:lnTo>
                  <a:lnTo>
                    <a:pt x="8" y="5"/>
                  </a:lnTo>
                  <a:lnTo>
                    <a:pt x="7" y="3"/>
                  </a:lnTo>
                  <a:lnTo>
                    <a:pt x="5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3" y="3"/>
                  </a:lnTo>
                  <a:lnTo>
                    <a:pt x="2" y="5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3" y="8"/>
                  </a:lnTo>
                  <a:lnTo>
                    <a:pt x="5" y="10"/>
                  </a:lnTo>
                  <a:lnTo>
                    <a:pt x="3" y="10"/>
                  </a:lnTo>
                  <a:lnTo>
                    <a:pt x="5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0" name="Freeform 87">
              <a:extLst>
                <a:ext uri="{FF2B5EF4-FFF2-40B4-BE49-F238E27FC236}">
                  <a16:creationId xmlns:a16="http://schemas.microsoft.com/office/drawing/2014/main" id="{64C0869B-5F4D-F449-4765-6DD65AA669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8463" y="2890838"/>
              <a:ext cx="7938" cy="7937"/>
            </a:xfrm>
            <a:custGeom>
              <a:avLst/>
              <a:gdLst>
                <a:gd name="T0" fmla="*/ 5 w 5"/>
                <a:gd name="T1" fmla="*/ 2 h 5"/>
                <a:gd name="T2" fmla="*/ 2 w 5"/>
                <a:gd name="T3" fmla="*/ 0 h 5"/>
                <a:gd name="T4" fmla="*/ 2 w 5"/>
                <a:gd name="T5" fmla="*/ 2 h 5"/>
                <a:gd name="T6" fmla="*/ 2 w 5"/>
                <a:gd name="T7" fmla="*/ 3 h 5"/>
                <a:gd name="T8" fmla="*/ 0 w 5"/>
                <a:gd name="T9" fmla="*/ 3 h 5"/>
                <a:gd name="T10" fmla="*/ 0 w 5"/>
                <a:gd name="T11" fmla="*/ 5 h 5"/>
                <a:gd name="T12" fmla="*/ 0 w 5"/>
                <a:gd name="T13" fmla="*/ 5 h 5"/>
                <a:gd name="T14" fmla="*/ 2 w 5"/>
                <a:gd name="T15" fmla="*/ 5 h 5"/>
                <a:gd name="T16" fmla="*/ 3 w 5"/>
                <a:gd name="T17" fmla="*/ 5 h 5"/>
                <a:gd name="T18" fmla="*/ 3 w 5"/>
                <a:gd name="T19" fmla="*/ 5 h 5"/>
                <a:gd name="T20" fmla="*/ 3 w 5"/>
                <a:gd name="T21" fmla="*/ 5 h 5"/>
                <a:gd name="T22" fmla="*/ 5 w 5"/>
                <a:gd name="T23" fmla="*/ 5 h 5"/>
                <a:gd name="T24" fmla="*/ 5 w 5"/>
                <a:gd name="T25" fmla="*/ 3 h 5"/>
                <a:gd name="T26" fmla="*/ 5 w 5"/>
                <a:gd name="T27" fmla="*/ 3 h 5"/>
                <a:gd name="T28" fmla="*/ 5 w 5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5">
                  <a:moveTo>
                    <a:pt x="5" y="2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2" y="3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5" y="5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1" name="Freeform 88">
              <a:extLst>
                <a:ext uri="{FF2B5EF4-FFF2-40B4-BE49-F238E27FC236}">
                  <a16:creationId xmlns:a16="http://schemas.microsoft.com/office/drawing/2014/main" id="{94E74771-6CF9-E708-6FB9-72B13A6456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3538" y="2846388"/>
              <a:ext cx="6350" cy="4762"/>
            </a:xfrm>
            <a:custGeom>
              <a:avLst/>
              <a:gdLst>
                <a:gd name="T0" fmla="*/ 4 w 4"/>
                <a:gd name="T1" fmla="*/ 3 h 3"/>
                <a:gd name="T2" fmla="*/ 4 w 4"/>
                <a:gd name="T3" fmla="*/ 1 h 3"/>
                <a:gd name="T4" fmla="*/ 3 w 4"/>
                <a:gd name="T5" fmla="*/ 1 h 3"/>
                <a:gd name="T6" fmla="*/ 3 w 4"/>
                <a:gd name="T7" fmla="*/ 0 h 3"/>
                <a:gd name="T8" fmla="*/ 0 w 4"/>
                <a:gd name="T9" fmla="*/ 0 h 3"/>
                <a:gd name="T10" fmla="*/ 0 w 4"/>
                <a:gd name="T11" fmla="*/ 1 h 3"/>
                <a:gd name="T12" fmla="*/ 1 w 4"/>
                <a:gd name="T13" fmla="*/ 1 h 3"/>
                <a:gd name="T14" fmla="*/ 3 w 4"/>
                <a:gd name="T15" fmla="*/ 3 h 3"/>
                <a:gd name="T16" fmla="*/ 4 w 4"/>
                <a:gd name="T1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">
                  <a:moveTo>
                    <a:pt x="4" y="3"/>
                  </a:moveTo>
                  <a:lnTo>
                    <a:pt x="4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1" y="1"/>
                  </a:lnTo>
                  <a:lnTo>
                    <a:pt x="3" y="3"/>
                  </a:lnTo>
                  <a:lnTo>
                    <a:pt x="4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2" name="Freeform 89">
              <a:extLst>
                <a:ext uri="{FF2B5EF4-FFF2-40B4-BE49-F238E27FC236}">
                  <a16:creationId xmlns:a16="http://schemas.microsoft.com/office/drawing/2014/main" id="{90D73E7B-5C4C-94C3-B559-36DDA5833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5438" y="2847975"/>
              <a:ext cx="34925" cy="25400"/>
            </a:xfrm>
            <a:custGeom>
              <a:avLst/>
              <a:gdLst>
                <a:gd name="T0" fmla="*/ 13 w 22"/>
                <a:gd name="T1" fmla="*/ 15 h 16"/>
                <a:gd name="T2" fmla="*/ 13 w 22"/>
                <a:gd name="T3" fmla="*/ 13 h 16"/>
                <a:gd name="T4" fmla="*/ 13 w 22"/>
                <a:gd name="T5" fmla="*/ 11 h 16"/>
                <a:gd name="T6" fmla="*/ 13 w 22"/>
                <a:gd name="T7" fmla="*/ 11 h 16"/>
                <a:gd name="T8" fmla="*/ 14 w 22"/>
                <a:gd name="T9" fmla="*/ 11 h 16"/>
                <a:gd name="T10" fmla="*/ 17 w 22"/>
                <a:gd name="T11" fmla="*/ 13 h 16"/>
                <a:gd name="T12" fmla="*/ 19 w 22"/>
                <a:gd name="T13" fmla="*/ 15 h 16"/>
                <a:gd name="T14" fmla="*/ 21 w 22"/>
                <a:gd name="T15" fmla="*/ 15 h 16"/>
                <a:gd name="T16" fmla="*/ 22 w 22"/>
                <a:gd name="T17" fmla="*/ 13 h 16"/>
                <a:gd name="T18" fmla="*/ 21 w 22"/>
                <a:gd name="T19" fmla="*/ 11 h 16"/>
                <a:gd name="T20" fmla="*/ 21 w 22"/>
                <a:gd name="T21" fmla="*/ 10 h 16"/>
                <a:gd name="T22" fmla="*/ 17 w 22"/>
                <a:gd name="T23" fmla="*/ 10 h 16"/>
                <a:gd name="T24" fmla="*/ 16 w 22"/>
                <a:gd name="T25" fmla="*/ 10 h 16"/>
                <a:gd name="T26" fmla="*/ 17 w 22"/>
                <a:gd name="T27" fmla="*/ 8 h 16"/>
                <a:gd name="T28" fmla="*/ 17 w 22"/>
                <a:gd name="T29" fmla="*/ 8 h 16"/>
                <a:gd name="T30" fmla="*/ 19 w 22"/>
                <a:gd name="T31" fmla="*/ 10 h 16"/>
                <a:gd name="T32" fmla="*/ 21 w 22"/>
                <a:gd name="T33" fmla="*/ 8 h 16"/>
                <a:gd name="T34" fmla="*/ 21 w 22"/>
                <a:gd name="T35" fmla="*/ 7 h 16"/>
                <a:gd name="T36" fmla="*/ 21 w 22"/>
                <a:gd name="T37" fmla="*/ 5 h 16"/>
                <a:gd name="T38" fmla="*/ 21 w 22"/>
                <a:gd name="T39" fmla="*/ 5 h 16"/>
                <a:gd name="T40" fmla="*/ 17 w 22"/>
                <a:gd name="T41" fmla="*/ 3 h 16"/>
                <a:gd name="T42" fmla="*/ 16 w 22"/>
                <a:gd name="T43" fmla="*/ 3 h 16"/>
                <a:gd name="T44" fmla="*/ 16 w 22"/>
                <a:gd name="T45" fmla="*/ 3 h 16"/>
                <a:gd name="T46" fmla="*/ 14 w 22"/>
                <a:gd name="T47" fmla="*/ 3 h 16"/>
                <a:gd name="T48" fmla="*/ 13 w 22"/>
                <a:gd name="T49" fmla="*/ 5 h 16"/>
                <a:gd name="T50" fmla="*/ 13 w 22"/>
                <a:gd name="T51" fmla="*/ 5 h 16"/>
                <a:gd name="T52" fmla="*/ 11 w 22"/>
                <a:gd name="T53" fmla="*/ 5 h 16"/>
                <a:gd name="T54" fmla="*/ 11 w 22"/>
                <a:gd name="T55" fmla="*/ 5 h 16"/>
                <a:gd name="T56" fmla="*/ 13 w 22"/>
                <a:gd name="T57" fmla="*/ 3 h 16"/>
                <a:gd name="T58" fmla="*/ 13 w 22"/>
                <a:gd name="T59" fmla="*/ 3 h 16"/>
                <a:gd name="T60" fmla="*/ 13 w 22"/>
                <a:gd name="T61" fmla="*/ 2 h 16"/>
                <a:gd name="T62" fmla="*/ 11 w 22"/>
                <a:gd name="T63" fmla="*/ 0 h 16"/>
                <a:gd name="T64" fmla="*/ 9 w 22"/>
                <a:gd name="T65" fmla="*/ 0 h 16"/>
                <a:gd name="T66" fmla="*/ 9 w 22"/>
                <a:gd name="T67" fmla="*/ 0 h 16"/>
                <a:gd name="T68" fmla="*/ 8 w 22"/>
                <a:gd name="T69" fmla="*/ 2 h 16"/>
                <a:gd name="T70" fmla="*/ 8 w 22"/>
                <a:gd name="T71" fmla="*/ 2 h 16"/>
                <a:gd name="T72" fmla="*/ 6 w 22"/>
                <a:gd name="T73" fmla="*/ 2 h 16"/>
                <a:gd name="T74" fmla="*/ 5 w 22"/>
                <a:gd name="T75" fmla="*/ 2 h 16"/>
                <a:gd name="T76" fmla="*/ 5 w 22"/>
                <a:gd name="T77" fmla="*/ 3 h 16"/>
                <a:gd name="T78" fmla="*/ 5 w 22"/>
                <a:gd name="T79" fmla="*/ 2 h 16"/>
                <a:gd name="T80" fmla="*/ 3 w 22"/>
                <a:gd name="T81" fmla="*/ 2 h 16"/>
                <a:gd name="T82" fmla="*/ 3 w 22"/>
                <a:gd name="T83" fmla="*/ 2 h 16"/>
                <a:gd name="T84" fmla="*/ 1 w 22"/>
                <a:gd name="T85" fmla="*/ 3 h 16"/>
                <a:gd name="T86" fmla="*/ 0 w 22"/>
                <a:gd name="T87" fmla="*/ 3 h 16"/>
                <a:gd name="T88" fmla="*/ 0 w 22"/>
                <a:gd name="T89" fmla="*/ 5 h 16"/>
                <a:gd name="T90" fmla="*/ 0 w 22"/>
                <a:gd name="T91" fmla="*/ 5 h 16"/>
                <a:gd name="T92" fmla="*/ 1 w 22"/>
                <a:gd name="T93" fmla="*/ 8 h 16"/>
                <a:gd name="T94" fmla="*/ 3 w 22"/>
                <a:gd name="T95" fmla="*/ 8 h 16"/>
                <a:gd name="T96" fmla="*/ 6 w 22"/>
                <a:gd name="T97" fmla="*/ 11 h 16"/>
                <a:gd name="T98" fmla="*/ 8 w 22"/>
                <a:gd name="T99" fmla="*/ 13 h 16"/>
                <a:gd name="T100" fmla="*/ 8 w 22"/>
                <a:gd name="T101" fmla="*/ 16 h 16"/>
                <a:gd name="T102" fmla="*/ 11 w 22"/>
                <a:gd name="T103" fmla="*/ 16 h 16"/>
                <a:gd name="T104" fmla="*/ 13 w 22"/>
                <a:gd name="T105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2" h="16">
                  <a:moveTo>
                    <a:pt x="13" y="15"/>
                  </a:moveTo>
                  <a:lnTo>
                    <a:pt x="13" y="13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4" y="11"/>
                  </a:lnTo>
                  <a:lnTo>
                    <a:pt x="17" y="13"/>
                  </a:lnTo>
                  <a:lnTo>
                    <a:pt x="19" y="15"/>
                  </a:lnTo>
                  <a:lnTo>
                    <a:pt x="21" y="15"/>
                  </a:lnTo>
                  <a:lnTo>
                    <a:pt x="22" y="13"/>
                  </a:lnTo>
                  <a:lnTo>
                    <a:pt x="21" y="11"/>
                  </a:lnTo>
                  <a:lnTo>
                    <a:pt x="21" y="10"/>
                  </a:lnTo>
                  <a:lnTo>
                    <a:pt x="17" y="10"/>
                  </a:lnTo>
                  <a:lnTo>
                    <a:pt x="16" y="10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9" y="10"/>
                  </a:lnTo>
                  <a:lnTo>
                    <a:pt x="21" y="8"/>
                  </a:lnTo>
                  <a:lnTo>
                    <a:pt x="21" y="7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17" y="3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4" y="3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1" y="3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8"/>
                  </a:lnTo>
                  <a:lnTo>
                    <a:pt x="3" y="8"/>
                  </a:lnTo>
                  <a:lnTo>
                    <a:pt x="6" y="11"/>
                  </a:lnTo>
                  <a:lnTo>
                    <a:pt x="8" y="13"/>
                  </a:lnTo>
                  <a:lnTo>
                    <a:pt x="8" y="16"/>
                  </a:lnTo>
                  <a:lnTo>
                    <a:pt x="11" y="16"/>
                  </a:lnTo>
                  <a:lnTo>
                    <a:pt x="13" y="1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3" name="Freeform 90">
              <a:extLst>
                <a:ext uri="{FF2B5EF4-FFF2-40B4-BE49-F238E27FC236}">
                  <a16:creationId xmlns:a16="http://schemas.microsoft.com/office/drawing/2014/main" id="{469A9EF5-EF55-0EBE-D267-D52FD8D3A3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5913" y="4554538"/>
              <a:ext cx="1588" cy="1587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1 w 1"/>
                <a:gd name="T5" fmla="*/ 1 h 1"/>
                <a:gd name="T6" fmla="*/ 0 w 1"/>
                <a:gd name="T7" fmla="*/ 0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4" name="Freeform 91">
              <a:extLst>
                <a:ext uri="{FF2B5EF4-FFF2-40B4-BE49-F238E27FC236}">
                  <a16:creationId xmlns:a16="http://schemas.microsoft.com/office/drawing/2014/main" id="{287C3E3B-7BCF-B57A-EE8F-423D3A890C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4163" y="4606925"/>
              <a:ext cx="0" cy="3175"/>
            </a:xfrm>
            <a:custGeom>
              <a:avLst/>
              <a:gdLst>
                <a:gd name="T0" fmla="*/ 0 h 2"/>
                <a:gd name="T1" fmla="*/ 0 h 2"/>
                <a:gd name="T2" fmla="*/ 0 h 2"/>
                <a:gd name="T3" fmla="*/ 2 h 2"/>
                <a:gd name="T4" fmla="*/ 2 h 2"/>
                <a:gd name="T5" fmla="*/ 2 h 2"/>
                <a:gd name="T6" fmla="*/ 0 h 2"/>
                <a:gd name="T7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5" name="Freeform 92">
              <a:extLst>
                <a:ext uri="{FF2B5EF4-FFF2-40B4-BE49-F238E27FC236}">
                  <a16:creationId xmlns:a16="http://schemas.microsoft.com/office/drawing/2014/main" id="{CC3D6C64-0669-8509-8BD3-E2736599C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7026" y="4559300"/>
              <a:ext cx="3175" cy="3175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0 h 2"/>
                <a:gd name="T4" fmla="*/ 0 w 2"/>
                <a:gd name="T5" fmla="*/ 0 h 2"/>
                <a:gd name="T6" fmla="*/ 0 w 2"/>
                <a:gd name="T7" fmla="*/ 0 h 2"/>
                <a:gd name="T8" fmla="*/ 0 w 2"/>
                <a:gd name="T9" fmla="*/ 0 h 2"/>
                <a:gd name="T10" fmla="*/ 0 w 2"/>
                <a:gd name="T11" fmla="*/ 0 h 2"/>
                <a:gd name="T12" fmla="*/ 0 w 2"/>
                <a:gd name="T13" fmla="*/ 0 h 2"/>
                <a:gd name="T14" fmla="*/ 2 w 2"/>
                <a:gd name="T15" fmla="*/ 0 h 2"/>
                <a:gd name="T16" fmla="*/ 2 w 2"/>
                <a:gd name="T17" fmla="*/ 0 h 2"/>
                <a:gd name="T18" fmla="*/ 2 w 2"/>
                <a:gd name="T19" fmla="*/ 2 h 2"/>
                <a:gd name="T20" fmla="*/ 2 w 2"/>
                <a:gd name="T21" fmla="*/ 0 h 2"/>
                <a:gd name="T22" fmla="*/ 2 w 2"/>
                <a:gd name="T23" fmla="*/ 0 h 2"/>
                <a:gd name="T24" fmla="*/ 0 w 2"/>
                <a:gd name="T2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6" name="Freeform 93">
              <a:extLst>
                <a:ext uri="{FF2B5EF4-FFF2-40B4-BE49-F238E27FC236}">
                  <a16:creationId xmlns:a16="http://schemas.microsoft.com/office/drawing/2014/main" id="{C61F55AF-DC1E-609A-025D-D5910243E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8938" y="2933700"/>
              <a:ext cx="17463" cy="17462"/>
            </a:xfrm>
            <a:custGeom>
              <a:avLst/>
              <a:gdLst>
                <a:gd name="T0" fmla="*/ 4 w 11"/>
                <a:gd name="T1" fmla="*/ 7 h 11"/>
                <a:gd name="T2" fmla="*/ 6 w 11"/>
                <a:gd name="T3" fmla="*/ 8 h 11"/>
                <a:gd name="T4" fmla="*/ 8 w 11"/>
                <a:gd name="T5" fmla="*/ 10 h 11"/>
                <a:gd name="T6" fmla="*/ 8 w 11"/>
                <a:gd name="T7" fmla="*/ 10 h 11"/>
                <a:gd name="T8" fmla="*/ 9 w 11"/>
                <a:gd name="T9" fmla="*/ 11 h 11"/>
                <a:gd name="T10" fmla="*/ 9 w 11"/>
                <a:gd name="T11" fmla="*/ 10 h 11"/>
                <a:gd name="T12" fmla="*/ 11 w 11"/>
                <a:gd name="T13" fmla="*/ 10 h 11"/>
                <a:gd name="T14" fmla="*/ 11 w 11"/>
                <a:gd name="T15" fmla="*/ 8 h 11"/>
                <a:gd name="T16" fmla="*/ 11 w 11"/>
                <a:gd name="T17" fmla="*/ 7 h 11"/>
                <a:gd name="T18" fmla="*/ 11 w 11"/>
                <a:gd name="T19" fmla="*/ 7 h 11"/>
                <a:gd name="T20" fmla="*/ 9 w 11"/>
                <a:gd name="T21" fmla="*/ 7 h 11"/>
                <a:gd name="T22" fmla="*/ 9 w 11"/>
                <a:gd name="T23" fmla="*/ 7 h 11"/>
                <a:gd name="T24" fmla="*/ 8 w 11"/>
                <a:gd name="T25" fmla="*/ 7 h 11"/>
                <a:gd name="T26" fmla="*/ 8 w 11"/>
                <a:gd name="T27" fmla="*/ 8 h 11"/>
                <a:gd name="T28" fmla="*/ 8 w 11"/>
                <a:gd name="T29" fmla="*/ 7 h 11"/>
                <a:gd name="T30" fmla="*/ 6 w 11"/>
                <a:gd name="T31" fmla="*/ 5 h 11"/>
                <a:gd name="T32" fmla="*/ 6 w 11"/>
                <a:gd name="T33" fmla="*/ 5 h 11"/>
                <a:gd name="T34" fmla="*/ 6 w 11"/>
                <a:gd name="T35" fmla="*/ 4 h 11"/>
                <a:gd name="T36" fmla="*/ 4 w 11"/>
                <a:gd name="T37" fmla="*/ 2 h 11"/>
                <a:gd name="T38" fmla="*/ 4 w 11"/>
                <a:gd name="T39" fmla="*/ 2 h 11"/>
                <a:gd name="T40" fmla="*/ 1 w 11"/>
                <a:gd name="T41" fmla="*/ 0 h 11"/>
                <a:gd name="T42" fmla="*/ 0 w 11"/>
                <a:gd name="T43" fmla="*/ 0 h 11"/>
                <a:gd name="T44" fmla="*/ 0 w 11"/>
                <a:gd name="T45" fmla="*/ 0 h 11"/>
                <a:gd name="T46" fmla="*/ 0 w 11"/>
                <a:gd name="T47" fmla="*/ 2 h 11"/>
                <a:gd name="T48" fmla="*/ 1 w 11"/>
                <a:gd name="T49" fmla="*/ 2 h 11"/>
                <a:gd name="T50" fmla="*/ 3 w 11"/>
                <a:gd name="T51" fmla="*/ 2 h 11"/>
                <a:gd name="T52" fmla="*/ 3 w 11"/>
                <a:gd name="T53" fmla="*/ 4 h 11"/>
                <a:gd name="T54" fmla="*/ 4 w 11"/>
                <a:gd name="T55" fmla="*/ 7 h 11"/>
                <a:gd name="T56" fmla="*/ 4 w 11"/>
                <a:gd name="T57" fmla="*/ 7 h 11"/>
                <a:gd name="T58" fmla="*/ 4 w 11"/>
                <a:gd name="T59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" h="11">
                  <a:moveTo>
                    <a:pt x="4" y="7"/>
                  </a:moveTo>
                  <a:lnTo>
                    <a:pt x="6" y="8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9" y="11"/>
                  </a:lnTo>
                  <a:lnTo>
                    <a:pt x="9" y="10"/>
                  </a:lnTo>
                  <a:lnTo>
                    <a:pt x="11" y="10"/>
                  </a:lnTo>
                  <a:lnTo>
                    <a:pt x="11" y="8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8" y="7"/>
                  </a:lnTo>
                  <a:lnTo>
                    <a:pt x="8" y="8"/>
                  </a:lnTo>
                  <a:lnTo>
                    <a:pt x="8" y="7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1" y="2"/>
                  </a:lnTo>
                  <a:lnTo>
                    <a:pt x="3" y="2"/>
                  </a:lnTo>
                  <a:lnTo>
                    <a:pt x="3" y="4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7" name="Freeform 94">
              <a:extLst>
                <a:ext uri="{FF2B5EF4-FFF2-40B4-BE49-F238E27FC236}">
                  <a16:creationId xmlns:a16="http://schemas.microsoft.com/office/drawing/2014/main" id="{3DE27092-2099-D720-D672-4FF5E22E0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5288" y="2963863"/>
              <a:ext cx="31750" cy="28575"/>
            </a:xfrm>
            <a:custGeom>
              <a:avLst/>
              <a:gdLst>
                <a:gd name="T0" fmla="*/ 10 w 20"/>
                <a:gd name="T1" fmla="*/ 18 h 18"/>
                <a:gd name="T2" fmla="*/ 15 w 20"/>
                <a:gd name="T3" fmla="*/ 16 h 18"/>
                <a:gd name="T4" fmla="*/ 15 w 20"/>
                <a:gd name="T5" fmla="*/ 16 h 18"/>
                <a:gd name="T6" fmla="*/ 15 w 20"/>
                <a:gd name="T7" fmla="*/ 15 h 18"/>
                <a:gd name="T8" fmla="*/ 16 w 20"/>
                <a:gd name="T9" fmla="*/ 12 h 18"/>
                <a:gd name="T10" fmla="*/ 16 w 20"/>
                <a:gd name="T11" fmla="*/ 8 h 18"/>
                <a:gd name="T12" fmla="*/ 16 w 20"/>
                <a:gd name="T13" fmla="*/ 7 h 18"/>
                <a:gd name="T14" fmla="*/ 18 w 20"/>
                <a:gd name="T15" fmla="*/ 4 h 18"/>
                <a:gd name="T16" fmla="*/ 18 w 20"/>
                <a:gd name="T17" fmla="*/ 4 h 18"/>
                <a:gd name="T18" fmla="*/ 20 w 20"/>
                <a:gd name="T19" fmla="*/ 2 h 18"/>
                <a:gd name="T20" fmla="*/ 18 w 20"/>
                <a:gd name="T21" fmla="*/ 2 h 18"/>
                <a:gd name="T22" fmla="*/ 16 w 20"/>
                <a:gd name="T23" fmla="*/ 2 h 18"/>
                <a:gd name="T24" fmla="*/ 15 w 20"/>
                <a:gd name="T25" fmla="*/ 4 h 18"/>
                <a:gd name="T26" fmla="*/ 13 w 20"/>
                <a:gd name="T27" fmla="*/ 4 h 18"/>
                <a:gd name="T28" fmla="*/ 13 w 20"/>
                <a:gd name="T29" fmla="*/ 4 h 18"/>
                <a:gd name="T30" fmla="*/ 13 w 20"/>
                <a:gd name="T31" fmla="*/ 5 h 18"/>
                <a:gd name="T32" fmla="*/ 13 w 20"/>
                <a:gd name="T33" fmla="*/ 7 h 18"/>
                <a:gd name="T34" fmla="*/ 13 w 20"/>
                <a:gd name="T35" fmla="*/ 7 h 18"/>
                <a:gd name="T36" fmla="*/ 12 w 20"/>
                <a:gd name="T37" fmla="*/ 8 h 18"/>
                <a:gd name="T38" fmla="*/ 12 w 20"/>
                <a:gd name="T39" fmla="*/ 10 h 18"/>
                <a:gd name="T40" fmla="*/ 8 w 20"/>
                <a:gd name="T41" fmla="*/ 10 h 18"/>
                <a:gd name="T42" fmla="*/ 8 w 20"/>
                <a:gd name="T43" fmla="*/ 10 h 18"/>
                <a:gd name="T44" fmla="*/ 7 w 20"/>
                <a:gd name="T45" fmla="*/ 10 h 18"/>
                <a:gd name="T46" fmla="*/ 7 w 20"/>
                <a:gd name="T47" fmla="*/ 10 h 18"/>
                <a:gd name="T48" fmla="*/ 7 w 20"/>
                <a:gd name="T49" fmla="*/ 10 h 18"/>
                <a:gd name="T50" fmla="*/ 12 w 20"/>
                <a:gd name="T51" fmla="*/ 7 h 18"/>
                <a:gd name="T52" fmla="*/ 12 w 20"/>
                <a:gd name="T53" fmla="*/ 7 h 18"/>
                <a:gd name="T54" fmla="*/ 13 w 20"/>
                <a:gd name="T55" fmla="*/ 7 h 18"/>
                <a:gd name="T56" fmla="*/ 13 w 20"/>
                <a:gd name="T57" fmla="*/ 5 h 18"/>
                <a:gd name="T58" fmla="*/ 12 w 20"/>
                <a:gd name="T59" fmla="*/ 4 h 18"/>
                <a:gd name="T60" fmla="*/ 12 w 20"/>
                <a:gd name="T61" fmla="*/ 2 h 18"/>
                <a:gd name="T62" fmla="*/ 10 w 20"/>
                <a:gd name="T63" fmla="*/ 2 h 18"/>
                <a:gd name="T64" fmla="*/ 10 w 20"/>
                <a:gd name="T65" fmla="*/ 2 h 18"/>
                <a:gd name="T66" fmla="*/ 7 w 20"/>
                <a:gd name="T67" fmla="*/ 2 h 18"/>
                <a:gd name="T68" fmla="*/ 7 w 20"/>
                <a:gd name="T69" fmla="*/ 2 h 18"/>
                <a:gd name="T70" fmla="*/ 4 w 20"/>
                <a:gd name="T71" fmla="*/ 2 h 18"/>
                <a:gd name="T72" fmla="*/ 2 w 20"/>
                <a:gd name="T73" fmla="*/ 2 h 18"/>
                <a:gd name="T74" fmla="*/ 0 w 20"/>
                <a:gd name="T75" fmla="*/ 0 h 18"/>
                <a:gd name="T76" fmla="*/ 0 w 20"/>
                <a:gd name="T77" fmla="*/ 2 h 18"/>
                <a:gd name="T78" fmla="*/ 0 w 20"/>
                <a:gd name="T79" fmla="*/ 4 h 18"/>
                <a:gd name="T80" fmla="*/ 0 w 20"/>
                <a:gd name="T81" fmla="*/ 5 h 18"/>
                <a:gd name="T82" fmla="*/ 0 w 20"/>
                <a:gd name="T83" fmla="*/ 7 h 18"/>
                <a:gd name="T84" fmla="*/ 0 w 20"/>
                <a:gd name="T85" fmla="*/ 8 h 18"/>
                <a:gd name="T86" fmla="*/ 4 w 20"/>
                <a:gd name="T87" fmla="*/ 10 h 18"/>
                <a:gd name="T88" fmla="*/ 4 w 20"/>
                <a:gd name="T89" fmla="*/ 12 h 18"/>
                <a:gd name="T90" fmla="*/ 4 w 20"/>
                <a:gd name="T91" fmla="*/ 12 h 18"/>
                <a:gd name="T92" fmla="*/ 4 w 20"/>
                <a:gd name="T93" fmla="*/ 13 h 18"/>
                <a:gd name="T94" fmla="*/ 5 w 20"/>
                <a:gd name="T95" fmla="*/ 13 h 18"/>
                <a:gd name="T96" fmla="*/ 8 w 20"/>
                <a:gd name="T97" fmla="*/ 15 h 18"/>
                <a:gd name="T98" fmla="*/ 8 w 20"/>
                <a:gd name="T99" fmla="*/ 15 h 18"/>
                <a:gd name="T100" fmla="*/ 8 w 20"/>
                <a:gd name="T101" fmla="*/ 15 h 18"/>
                <a:gd name="T102" fmla="*/ 7 w 20"/>
                <a:gd name="T103" fmla="*/ 15 h 18"/>
                <a:gd name="T104" fmla="*/ 7 w 20"/>
                <a:gd name="T105" fmla="*/ 15 h 18"/>
                <a:gd name="T106" fmla="*/ 5 w 20"/>
                <a:gd name="T107" fmla="*/ 15 h 18"/>
                <a:gd name="T108" fmla="*/ 5 w 20"/>
                <a:gd name="T109" fmla="*/ 16 h 18"/>
                <a:gd name="T110" fmla="*/ 5 w 20"/>
                <a:gd name="T111" fmla="*/ 16 h 18"/>
                <a:gd name="T112" fmla="*/ 8 w 20"/>
                <a:gd name="T113" fmla="*/ 18 h 18"/>
                <a:gd name="T114" fmla="*/ 10 w 20"/>
                <a:gd name="T11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" h="18">
                  <a:moveTo>
                    <a:pt x="10" y="18"/>
                  </a:moveTo>
                  <a:lnTo>
                    <a:pt x="15" y="16"/>
                  </a:lnTo>
                  <a:lnTo>
                    <a:pt x="15" y="16"/>
                  </a:lnTo>
                  <a:lnTo>
                    <a:pt x="15" y="15"/>
                  </a:lnTo>
                  <a:lnTo>
                    <a:pt x="16" y="12"/>
                  </a:lnTo>
                  <a:lnTo>
                    <a:pt x="16" y="8"/>
                  </a:lnTo>
                  <a:lnTo>
                    <a:pt x="16" y="7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5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2" y="8"/>
                  </a:lnTo>
                  <a:lnTo>
                    <a:pt x="12" y="1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3" y="7"/>
                  </a:lnTo>
                  <a:lnTo>
                    <a:pt x="13" y="5"/>
                  </a:lnTo>
                  <a:lnTo>
                    <a:pt x="12" y="4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8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3"/>
                  </a:lnTo>
                  <a:lnTo>
                    <a:pt x="5" y="13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5" y="15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8" y="18"/>
                  </a:lnTo>
                  <a:lnTo>
                    <a:pt x="10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8" name="Freeform 95">
              <a:extLst>
                <a:ext uri="{FF2B5EF4-FFF2-40B4-BE49-F238E27FC236}">
                  <a16:creationId xmlns:a16="http://schemas.microsoft.com/office/drawing/2014/main" id="{A6A17A08-27AD-DA3F-A109-5B75B1ABE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7038" y="2933700"/>
              <a:ext cx="6350" cy="11112"/>
            </a:xfrm>
            <a:custGeom>
              <a:avLst/>
              <a:gdLst>
                <a:gd name="T0" fmla="*/ 1 w 4"/>
                <a:gd name="T1" fmla="*/ 7 h 7"/>
                <a:gd name="T2" fmla="*/ 3 w 4"/>
                <a:gd name="T3" fmla="*/ 7 h 7"/>
                <a:gd name="T4" fmla="*/ 3 w 4"/>
                <a:gd name="T5" fmla="*/ 7 h 7"/>
                <a:gd name="T6" fmla="*/ 4 w 4"/>
                <a:gd name="T7" fmla="*/ 7 h 7"/>
                <a:gd name="T8" fmla="*/ 4 w 4"/>
                <a:gd name="T9" fmla="*/ 7 h 7"/>
                <a:gd name="T10" fmla="*/ 3 w 4"/>
                <a:gd name="T11" fmla="*/ 4 h 7"/>
                <a:gd name="T12" fmla="*/ 3 w 4"/>
                <a:gd name="T13" fmla="*/ 2 h 7"/>
                <a:gd name="T14" fmla="*/ 1 w 4"/>
                <a:gd name="T15" fmla="*/ 0 h 7"/>
                <a:gd name="T16" fmla="*/ 0 w 4"/>
                <a:gd name="T17" fmla="*/ 0 h 7"/>
                <a:gd name="T18" fmla="*/ 0 w 4"/>
                <a:gd name="T19" fmla="*/ 0 h 7"/>
                <a:gd name="T20" fmla="*/ 0 w 4"/>
                <a:gd name="T21" fmla="*/ 2 h 7"/>
                <a:gd name="T22" fmla="*/ 0 w 4"/>
                <a:gd name="T23" fmla="*/ 4 h 7"/>
                <a:gd name="T24" fmla="*/ 0 w 4"/>
                <a:gd name="T25" fmla="*/ 4 h 7"/>
                <a:gd name="T26" fmla="*/ 0 w 4"/>
                <a:gd name="T27" fmla="*/ 5 h 7"/>
                <a:gd name="T28" fmla="*/ 1 w 4"/>
                <a:gd name="T29" fmla="*/ 5 h 7"/>
                <a:gd name="T30" fmla="*/ 1 w 4"/>
                <a:gd name="T31" fmla="*/ 5 h 7"/>
                <a:gd name="T32" fmla="*/ 1 w 4"/>
                <a:gd name="T33" fmla="*/ 5 h 7"/>
                <a:gd name="T34" fmla="*/ 1 w 4"/>
                <a:gd name="T35" fmla="*/ 7 h 7"/>
                <a:gd name="T36" fmla="*/ 1 w 4"/>
                <a:gd name="T3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" h="7">
                  <a:moveTo>
                    <a:pt x="1" y="7"/>
                  </a:moveTo>
                  <a:lnTo>
                    <a:pt x="3" y="7"/>
                  </a:lnTo>
                  <a:lnTo>
                    <a:pt x="3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3" y="4"/>
                  </a:lnTo>
                  <a:lnTo>
                    <a:pt x="3" y="2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7"/>
                  </a:lnTo>
                  <a:lnTo>
                    <a:pt x="1" y="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9" name="Freeform 96">
              <a:extLst>
                <a:ext uri="{FF2B5EF4-FFF2-40B4-BE49-F238E27FC236}">
                  <a16:creationId xmlns:a16="http://schemas.microsoft.com/office/drawing/2014/main" id="{0FCC0EA5-904B-D944-8F9F-3067D6F4A7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0688" y="2914650"/>
              <a:ext cx="17463" cy="22225"/>
            </a:xfrm>
            <a:custGeom>
              <a:avLst/>
              <a:gdLst>
                <a:gd name="T0" fmla="*/ 10 w 11"/>
                <a:gd name="T1" fmla="*/ 12 h 14"/>
                <a:gd name="T2" fmla="*/ 11 w 11"/>
                <a:gd name="T3" fmla="*/ 11 h 14"/>
                <a:gd name="T4" fmla="*/ 11 w 11"/>
                <a:gd name="T5" fmla="*/ 9 h 14"/>
                <a:gd name="T6" fmla="*/ 11 w 11"/>
                <a:gd name="T7" fmla="*/ 8 h 14"/>
                <a:gd name="T8" fmla="*/ 11 w 11"/>
                <a:gd name="T9" fmla="*/ 6 h 14"/>
                <a:gd name="T10" fmla="*/ 11 w 11"/>
                <a:gd name="T11" fmla="*/ 4 h 14"/>
                <a:gd name="T12" fmla="*/ 10 w 11"/>
                <a:gd name="T13" fmla="*/ 3 h 14"/>
                <a:gd name="T14" fmla="*/ 8 w 11"/>
                <a:gd name="T15" fmla="*/ 1 h 14"/>
                <a:gd name="T16" fmla="*/ 8 w 11"/>
                <a:gd name="T17" fmla="*/ 0 h 14"/>
                <a:gd name="T18" fmla="*/ 4 w 11"/>
                <a:gd name="T19" fmla="*/ 3 h 14"/>
                <a:gd name="T20" fmla="*/ 4 w 11"/>
                <a:gd name="T21" fmla="*/ 8 h 14"/>
                <a:gd name="T22" fmla="*/ 2 w 11"/>
                <a:gd name="T23" fmla="*/ 9 h 14"/>
                <a:gd name="T24" fmla="*/ 0 w 11"/>
                <a:gd name="T25" fmla="*/ 11 h 14"/>
                <a:gd name="T26" fmla="*/ 0 w 11"/>
                <a:gd name="T27" fmla="*/ 11 h 14"/>
                <a:gd name="T28" fmla="*/ 0 w 11"/>
                <a:gd name="T29" fmla="*/ 14 h 14"/>
                <a:gd name="T30" fmla="*/ 2 w 11"/>
                <a:gd name="T31" fmla="*/ 14 h 14"/>
                <a:gd name="T32" fmla="*/ 2 w 11"/>
                <a:gd name="T33" fmla="*/ 14 h 14"/>
                <a:gd name="T34" fmla="*/ 4 w 11"/>
                <a:gd name="T35" fmla="*/ 12 h 14"/>
                <a:gd name="T36" fmla="*/ 5 w 11"/>
                <a:gd name="T37" fmla="*/ 11 h 14"/>
                <a:gd name="T38" fmla="*/ 5 w 11"/>
                <a:gd name="T39" fmla="*/ 11 h 14"/>
                <a:gd name="T40" fmla="*/ 5 w 11"/>
                <a:gd name="T41" fmla="*/ 11 h 14"/>
                <a:gd name="T42" fmla="*/ 7 w 11"/>
                <a:gd name="T43" fmla="*/ 11 h 14"/>
                <a:gd name="T44" fmla="*/ 5 w 11"/>
                <a:gd name="T45" fmla="*/ 12 h 14"/>
                <a:gd name="T46" fmla="*/ 7 w 11"/>
                <a:gd name="T47" fmla="*/ 12 h 14"/>
                <a:gd name="T48" fmla="*/ 7 w 11"/>
                <a:gd name="T49" fmla="*/ 12 h 14"/>
                <a:gd name="T50" fmla="*/ 7 w 11"/>
                <a:gd name="T51" fmla="*/ 12 h 14"/>
                <a:gd name="T52" fmla="*/ 8 w 11"/>
                <a:gd name="T53" fmla="*/ 14 h 14"/>
                <a:gd name="T54" fmla="*/ 8 w 11"/>
                <a:gd name="T55" fmla="*/ 14 h 14"/>
                <a:gd name="T56" fmla="*/ 10 w 11"/>
                <a:gd name="T57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" h="14">
                  <a:moveTo>
                    <a:pt x="10" y="12"/>
                  </a:moveTo>
                  <a:lnTo>
                    <a:pt x="11" y="11"/>
                  </a:lnTo>
                  <a:lnTo>
                    <a:pt x="11" y="9"/>
                  </a:lnTo>
                  <a:lnTo>
                    <a:pt x="11" y="8"/>
                  </a:lnTo>
                  <a:lnTo>
                    <a:pt x="11" y="6"/>
                  </a:lnTo>
                  <a:lnTo>
                    <a:pt x="11" y="4"/>
                  </a:lnTo>
                  <a:lnTo>
                    <a:pt x="10" y="3"/>
                  </a:lnTo>
                  <a:lnTo>
                    <a:pt x="8" y="1"/>
                  </a:lnTo>
                  <a:lnTo>
                    <a:pt x="8" y="0"/>
                  </a:lnTo>
                  <a:lnTo>
                    <a:pt x="4" y="3"/>
                  </a:lnTo>
                  <a:lnTo>
                    <a:pt x="4" y="8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4" y="12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7" y="11"/>
                  </a:lnTo>
                  <a:lnTo>
                    <a:pt x="5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1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0" name="Freeform 97">
              <a:extLst>
                <a:ext uri="{FF2B5EF4-FFF2-40B4-BE49-F238E27FC236}">
                  <a16:creationId xmlns:a16="http://schemas.microsoft.com/office/drawing/2014/main" id="{A367D8DF-BDCF-FC2F-F224-09A1B0E300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6401" y="2992438"/>
              <a:ext cx="30163" cy="26987"/>
            </a:xfrm>
            <a:custGeom>
              <a:avLst/>
              <a:gdLst>
                <a:gd name="T0" fmla="*/ 19 w 19"/>
                <a:gd name="T1" fmla="*/ 16 h 17"/>
                <a:gd name="T2" fmla="*/ 17 w 19"/>
                <a:gd name="T3" fmla="*/ 16 h 17"/>
                <a:gd name="T4" fmla="*/ 16 w 19"/>
                <a:gd name="T5" fmla="*/ 16 h 17"/>
                <a:gd name="T6" fmla="*/ 16 w 19"/>
                <a:gd name="T7" fmla="*/ 16 h 17"/>
                <a:gd name="T8" fmla="*/ 17 w 19"/>
                <a:gd name="T9" fmla="*/ 14 h 17"/>
                <a:gd name="T10" fmla="*/ 17 w 19"/>
                <a:gd name="T11" fmla="*/ 13 h 17"/>
                <a:gd name="T12" fmla="*/ 17 w 19"/>
                <a:gd name="T13" fmla="*/ 13 h 17"/>
                <a:gd name="T14" fmla="*/ 16 w 19"/>
                <a:gd name="T15" fmla="*/ 13 h 17"/>
                <a:gd name="T16" fmla="*/ 14 w 19"/>
                <a:gd name="T17" fmla="*/ 13 h 17"/>
                <a:gd name="T18" fmla="*/ 14 w 19"/>
                <a:gd name="T19" fmla="*/ 13 h 17"/>
                <a:gd name="T20" fmla="*/ 13 w 19"/>
                <a:gd name="T21" fmla="*/ 11 h 17"/>
                <a:gd name="T22" fmla="*/ 13 w 19"/>
                <a:gd name="T23" fmla="*/ 9 h 17"/>
                <a:gd name="T24" fmla="*/ 14 w 19"/>
                <a:gd name="T25" fmla="*/ 8 h 17"/>
                <a:gd name="T26" fmla="*/ 13 w 19"/>
                <a:gd name="T27" fmla="*/ 8 h 17"/>
                <a:gd name="T28" fmla="*/ 11 w 19"/>
                <a:gd name="T29" fmla="*/ 8 h 17"/>
                <a:gd name="T30" fmla="*/ 9 w 19"/>
                <a:gd name="T31" fmla="*/ 6 h 17"/>
                <a:gd name="T32" fmla="*/ 9 w 19"/>
                <a:gd name="T33" fmla="*/ 6 h 17"/>
                <a:gd name="T34" fmla="*/ 8 w 19"/>
                <a:gd name="T35" fmla="*/ 5 h 17"/>
                <a:gd name="T36" fmla="*/ 9 w 19"/>
                <a:gd name="T37" fmla="*/ 5 h 17"/>
                <a:gd name="T38" fmla="*/ 9 w 19"/>
                <a:gd name="T39" fmla="*/ 5 h 17"/>
                <a:gd name="T40" fmla="*/ 11 w 19"/>
                <a:gd name="T41" fmla="*/ 5 h 17"/>
                <a:gd name="T42" fmla="*/ 13 w 19"/>
                <a:gd name="T43" fmla="*/ 5 h 17"/>
                <a:gd name="T44" fmla="*/ 13 w 19"/>
                <a:gd name="T45" fmla="*/ 3 h 17"/>
                <a:gd name="T46" fmla="*/ 13 w 19"/>
                <a:gd name="T47" fmla="*/ 1 h 17"/>
                <a:gd name="T48" fmla="*/ 11 w 19"/>
                <a:gd name="T49" fmla="*/ 0 h 17"/>
                <a:gd name="T50" fmla="*/ 9 w 19"/>
                <a:gd name="T51" fmla="*/ 0 h 17"/>
                <a:gd name="T52" fmla="*/ 9 w 19"/>
                <a:gd name="T53" fmla="*/ 0 h 17"/>
                <a:gd name="T54" fmla="*/ 8 w 19"/>
                <a:gd name="T55" fmla="*/ 0 h 17"/>
                <a:gd name="T56" fmla="*/ 8 w 19"/>
                <a:gd name="T57" fmla="*/ 0 h 17"/>
                <a:gd name="T58" fmla="*/ 6 w 19"/>
                <a:gd name="T59" fmla="*/ 0 h 17"/>
                <a:gd name="T60" fmla="*/ 3 w 19"/>
                <a:gd name="T61" fmla="*/ 1 h 17"/>
                <a:gd name="T62" fmla="*/ 1 w 19"/>
                <a:gd name="T63" fmla="*/ 1 h 17"/>
                <a:gd name="T64" fmla="*/ 0 w 19"/>
                <a:gd name="T65" fmla="*/ 1 h 17"/>
                <a:gd name="T66" fmla="*/ 1 w 19"/>
                <a:gd name="T67" fmla="*/ 1 h 17"/>
                <a:gd name="T68" fmla="*/ 1 w 19"/>
                <a:gd name="T69" fmla="*/ 1 h 17"/>
                <a:gd name="T70" fmla="*/ 6 w 19"/>
                <a:gd name="T71" fmla="*/ 3 h 17"/>
                <a:gd name="T72" fmla="*/ 6 w 19"/>
                <a:gd name="T73" fmla="*/ 5 h 17"/>
                <a:gd name="T74" fmla="*/ 5 w 19"/>
                <a:gd name="T75" fmla="*/ 5 h 17"/>
                <a:gd name="T76" fmla="*/ 5 w 19"/>
                <a:gd name="T77" fmla="*/ 5 h 17"/>
                <a:gd name="T78" fmla="*/ 5 w 19"/>
                <a:gd name="T79" fmla="*/ 5 h 17"/>
                <a:gd name="T80" fmla="*/ 5 w 19"/>
                <a:gd name="T81" fmla="*/ 6 h 17"/>
                <a:gd name="T82" fmla="*/ 6 w 19"/>
                <a:gd name="T83" fmla="*/ 6 h 17"/>
                <a:gd name="T84" fmla="*/ 6 w 19"/>
                <a:gd name="T85" fmla="*/ 8 h 17"/>
                <a:gd name="T86" fmla="*/ 9 w 19"/>
                <a:gd name="T87" fmla="*/ 11 h 17"/>
                <a:gd name="T88" fmla="*/ 13 w 19"/>
                <a:gd name="T89" fmla="*/ 13 h 17"/>
                <a:gd name="T90" fmla="*/ 13 w 19"/>
                <a:gd name="T91" fmla="*/ 14 h 17"/>
                <a:gd name="T92" fmla="*/ 14 w 19"/>
                <a:gd name="T93" fmla="*/ 14 h 17"/>
                <a:gd name="T94" fmla="*/ 16 w 19"/>
                <a:gd name="T95" fmla="*/ 16 h 17"/>
                <a:gd name="T96" fmla="*/ 17 w 19"/>
                <a:gd name="T97" fmla="*/ 17 h 17"/>
                <a:gd name="T98" fmla="*/ 19 w 19"/>
                <a:gd name="T99" fmla="*/ 17 h 17"/>
                <a:gd name="T100" fmla="*/ 19 w 19"/>
                <a:gd name="T101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9" h="17">
                  <a:moveTo>
                    <a:pt x="19" y="16"/>
                  </a:moveTo>
                  <a:lnTo>
                    <a:pt x="17" y="16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7" y="14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6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3" y="11"/>
                  </a:lnTo>
                  <a:lnTo>
                    <a:pt x="13" y="9"/>
                  </a:lnTo>
                  <a:lnTo>
                    <a:pt x="14" y="8"/>
                  </a:lnTo>
                  <a:lnTo>
                    <a:pt x="13" y="8"/>
                  </a:lnTo>
                  <a:lnTo>
                    <a:pt x="11" y="8"/>
                  </a:lnTo>
                  <a:lnTo>
                    <a:pt x="9" y="6"/>
                  </a:lnTo>
                  <a:lnTo>
                    <a:pt x="9" y="6"/>
                  </a:lnTo>
                  <a:lnTo>
                    <a:pt x="8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11" y="5"/>
                  </a:lnTo>
                  <a:lnTo>
                    <a:pt x="13" y="5"/>
                  </a:lnTo>
                  <a:lnTo>
                    <a:pt x="13" y="3"/>
                  </a:lnTo>
                  <a:lnTo>
                    <a:pt x="13" y="1"/>
                  </a:lnTo>
                  <a:lnTo>
                    <a:pt x="11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6" y="3"/>
                  </a:lnTo>
                  <a:lnTo>
                    <a:pt x="6" y="5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6"/>
                  </a:lnTo>
                  <a:lnTo>
                    <a:pt x="6" y="6"/>
                  </a:lnTo>
                  <a:lnTo>
                    <a:pt x="6" y="8"/>
                  </a:lnTo>
                  <a:lnTo>
                    <a:pt x="9" y="11"/>
                  </a:lnTo>
                  <a:lnTo>
                    <a:pt x="13" y="13"/>
                  </a:lnTo>
                  <a:lnTo>
                    <a:pt x="13" y="14"/>
                  </a:lnTo>
                  <a:lnTo>
                    <a:pt x="14" y="14"/>
                  </a:lnTo>
                  <a:lnTo>
                    <a:pt x="16" y="16"/>
                  </a:lnTo>
                  <a:lnTo>
                    <a:pt x="17" y="17"/>
                  </a:lnTo>
                  <a:lnTo>
                    <a:pt x="19" y="17"/>
                  </a:lnTo>
                  <a:lnTo>
                    <a:pt x="19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1" name="Freeform 98">
              <a:extLst>
                <a:ext uri="{FF2B5EF4-FFF2-40B4-BE49-F238E27FC236}">
                  <a16:creationId xmlns:a16="http://schemas.microsoft.com/office/drawing/2014/main" id="{0C7FD2E4-0797-AB61-5519-45091E1EB8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7826" y="2884488"/>
              <a:ext cx="20638" cy="17462"/>
            </a:xfrm>
            <a:custGeom>
              <a:avLst/>
              <a:gdLst>
                <a:gd name="T0" fmla="*/ 13 w 13"/>
                <a:gd name="T1" fmla="*/ 3 h 11"/>
                <a:gd name="T2" fmla="*/ 13 w 13"/>
                <a:gd name="T3" fmla="*/ 1 h 11"/>
                <a:gd name="T4" fmla="*/ 11 w 13"/>
                <a:gd name="T5" fmla="*/ 1 h 11"/>
                <a:gd name="T6" fmla="*/ 10 w 13"/>
                <a:gd name="T7" fmla="*/ 1 h 11"/>
                <a:gd name="T8" fmla="*/ 10 w 13"/>
                <a:gd name="T9" fmla="*/ 1 h 11"/>
                <a:gd name="T10" fmla="*/ 8 w 13"/>
                <a:gd name="T11" fmla="*/ 1 h 11"/>
                <a:gd name="T12" fmla="*/ 8 w 13"/>
                <a:gd name="T13" fmla="*/ 1 h 11"/>
                <a:gd name="T14" fmla="*/ 3 w 13"/>
                <a:gd name="T15" fmla="*/ 0 h 11"/>
                <a:gd name="T16" fmla="*/ 2 w 13"/>
                <a:gd name="T17" fmla="*/ 0 h 11"/>
                <a:gd name="T18" fmla="*/ 0 w 13"/>
                <a:gd name="T19" fmla="*/ 0 h 11"/>
                <a:gd name="T20" fmla="*/ 0 w 13"/>
                <a:gd name="T21" fmla="*/ 1 h 11"/>
                <a:gd name="T22" fmla="*/ 0 w 13"/>
                <a:gd name="T23" fmla="*/ 1 h 11"/>
                <a:gd name="T24" fmla="*/ 2 w 13"/>
                <a:gd name="T25" fmla="*/ 3 h 11"/>
                <a:gd name="T26" fmla="*/ 3 w 13"/>
                <a:gd name="T27" fmla="*/ 3 h 11"/>
                <a:gd name="T28" fmla="*/ 3 w 13"/>
                <a:gd name="T29" fmla="*/ 4 h 11"/>
                <a:gd name="T30" fmla="*/ 3 w 13"/>
                <a:gd name="T31" fmla="*/ 6 h 11"/>
                <a:gd name="T32" fmla="*/ 3 w 13"/>
                <a:gd name="T33" fmla="*/ 7 h 11"/>
                <a:gd name="T34" fmla="*/ 5 w 13"/>
                <a:gd name="T35" fmla="*/ 9 h 11"/>
                <a:gd name="T36" fmla="*/ 5 w 13"/>
                <a:gd name="T37" fmla="*/ 11 h 11"/>
                <a:gd name="T38" fmla="*/ 5 w 13"/>
                <a:gd name="T39" fmla="*/ 11 h 11"/>
                <a:gd name="T40" fmla="*/ 7 w 13"/>
                <a:gd name="T41" fmla="*/ 11 h 11"/>
                <a:gd name="T42" fmla="*/ 8 w 13"/>
                <a:gd name="T43" fmla="*/ 11 h 11"/>
                <a:gd name="T44" fmla="*/ 10 w 13"/>
                <a:gd name="T45" fmla="*/ 11 h 11"/>
                <a:gd name="T46" fmla="*/ 10 w 13"/>
                <a:gd name="T47" fmla="*/ 11 h 11"/>
                <a:gd name="T48" fmla="*/ 11 w 13"/>
                <a:gd name="T49" fmla="*/ 9 h 11"/>
                <a:gd name="T50" fmla="*/ 11 w 13"/>
                <a:gd name="T51" fmla="*/ 9 h 11"/>
                <a:gd name="T52" fmla="*/ 11 w 13"/>
                <a:gd name="T53" fmla="*/ 9 h 11"/>
                <a:gd name="T54" fmla="*/ 11 w 13"/>
                <a:gd name="T55" fmla="*/ 7 h 11"/>
                <a:gd name="T56" fmla="*/ 10 w 13"/>
                <a:gd name="T57" fmla="*/ 7 h 11"/>
                <a:gd name="T58" fmla="*/ 10 w 13"/>
                <a:gd name="T59" fmla="*/ 6 h 11"/>
                <a:gd name="T60" fmla="*/ 10 w 13"/>
                <a:gd name="T61" fmla="*/ 6 h 11"/>
                <a:gd name="T62" fmla="*/ 8 w 13"/>
                <a:gd name="T63" fmla="*/ 4 h 11"/>
                <a:gd name="T64" fmla="*/ 8 w 13"/>
                <a:gd name="T65" fmla="*/ 4 h 11"/>
                <a:gd name="T66" fmla="*/ 8 w 13"/>
                <a:gd name="T67" fmla="*/ 4 h 11"/>
                <a:gd name="T68" fmla="*/ 10 w 13"/>
                <a:gd name="T69" fmla="*/ 4 h 11"/>
                <a:gd name="T70" fmla="*/ 11 w 13"/>
                <a:gd name="T71" fmla="*/ 6 h 11"/>
                <a:gd name="T72" fmla="*/ 13 w 13"/>
                <a:gd name="T73" fmla="*/ 7 h 11"/>
                <a:gd name="T74" fmla="*/ 13 w 13"/>
                <a:gd name="T75" fmla="*/ 7 h 11"/>
                <a:gd name="T76" fmla="*/ 13 w 13"/>
                <a:gd name="T77" fmla="*/ 7 h 11"/>
                <a:gd name="T78" fmla="*/ 13 w 13"/>
                <a:gd name="T79" fmla="*/ 6 h 11"/>
                <a:gd name="T80" fmla="*/ 13 w 13"/>
                <a:gd name="T81" fmla="*/ 6 h 11"/>
                <a:gd name="T82" fmla="*/ 13 w 13"/>
                <a:gd name="T83" fmla="*/ 4 h 11"/>
                <a:gd name="T84" fmla="*/ 13 w 13"/>
                <a:gd name="T85" fmla="*/ 3 h 11"/>
                <a:gd name="T86" fmla="*/ 13 w 13"/>
                <a:gd name="T87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" h="11">
                  <a:moveTo>
                    <a:pt x="13" y="3"/>
                  </a:moveTo>
                  <a:lnTo>
                    <a:pt x="13" y="1"/>
                  </a:lnTo>
                  <a:lnTo>
                    <a:pt x="11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2" y="3"/>
                  </a:lnTo>
                  <a:lnTo>
                    <a:pt x="3" y="3"/>
                  </a:lnTo>
                  <a:lnTo>
                    <a:pt x="3" y="4"/>
                  </a:lnTo>
                  <a:lnTo>
                    <a:pt x="3" y="6"/>
                  </a:lnTo>
                  <a:lnTo>
                    <a:pt x="3" y="7"/>
                  </a:lnTo>
                  <a:lnTo>
                    <a:pt x="5" y="9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7" y="11"/>
                  </a:lnTo>
                  <a:lnTo>
                    <a:pt x="8" y="11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1" y="9"/>
                  </a:lnTo>
                  <a:lnTo>
                    <a:pt x="11" y="9"/>
                  </a:lnTo>
                  <a:lnTo>
                    <a:pt x="11" y="9"/>
                  </a:lnTo>
                  <a:lnTo>
                    <a:pt x="11" y="7"/>
                  </a:lnTo>
                  <a:lnTo>
                    <a:pt x="10" y="7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10" y="4"/>
                  </a:lnTo>
                  <a:lnTo>
                    <a:pt x="11" y="6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3" y="3"/>
                  </a:lnTo>
                  <a:lnTo>
                    <a:pt x="13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2" name="Freeform 99">
              <a:extLst>
                <a:ext uri="{FF2B5EF4-FFF2-40B4-BE49-F238E27FC236}">
                  <a16:creationId xmlns:a16="http://schemas.microsoft.com/office/drawing/2014/main" id="{40794CE9-A778-E33E-515B-00A96A8FCA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2588" y="2903538"/>
              <a:ext cx="36513" cy="46037"/>
            </a:xfrm>
            <a:custGeom>
              <a:avLst/>
              <a:gdLst>
                <a:gd name="T0" fmla="*/ 5 w 23"/>
                <a:gd name="T1" fmla="*/ 7 h 29"/>
                <a:gd name="T2" fmla="*/ 7 w 23"/>
                <a:gd name="T3" fmla="*/ 7 h 29"/>
                <a:gd name="T4" fmla="*/ 5 w 23"/>
                <a:gd name="T5" fmla="*/ 8 h 29"/>
                <a:gd name="T6" fmla="*/ 4 w 23"/>
                <a:gd name="T7" fmla="*/ 10 h 29"/>
                <a:gd name="T8" fmla="*/ 2 w 23"/>
                <a:gd name="T9" fmla="*/ 10 h 29"/>
                <a:gd name="T10" fmla="*/ 0 w 23"/>
                <a:gd name="T11" fmla="*/ 10 h 29"/>
                <a:gd name="T12" fmla="*/ 2 w 23"/>
                <a:gd name="T13" fmla="*/ 11 h 29"/>
                <a:gd name="T14" fmla="*/ 4 w 23"/>
                <a:gd name="T15" fmla="*/ 11 h 29"/>
                <a:gd name="T16" fmla="*/ 5 w 23"/>
                <a:gd name="T17" fmla="*/ 13 h 29"/>
                <a:gd name="T18" fmla="*/ 7 w 23"/>
                <a:gd name="T19" fmla="*/ 15 h 29"/>
                <a:gd name="T20" fmla="*/ 10 w 23"/>
                <a:gd name="T21" fmla="*/ 15 h 29"/>
                <a:gd name="T22" fmla="*/ 8 w 23"/>
                <a:gd name="T23" fmla="*/ 16 h 29"/>
                <a:gd name="T24" fmla="*/ 10 w 23"/>
                <a:gd name="T25" fmla="*/ 18 h 29"/>
                <a:gd name="T26" fmla="*/ 8 w 23"/>
                <a:gd name="T27" fmla="*/ 18 h 29"/>
                <a:gd name="T28" fmla="*/ 8 w 23"/>
                <a:gd name="T29" fmla="*/ 19 h 29"/>
                <a:gd name="T30" fmla="*/ 13 w 23"/>
                <a:gd name="T31" fmla="*/ 24 h 29"/>
                <a:gd name="T32" fmla="*/ 13 w 23"/>
                <a:gd name="T33" fmla="*/ 23 h 29"/>
                <a:gd name="T34" fmla="*/ 15 w 23"/>
                <a:gd name="T35" fmla="*/ 23 h 29"/>
                <a:gd name="T36" fmla="*/ 15 w 23"/>
                <a:gd name="T37" fmla="*/ 23 h 29"/>
                <a:gd name="T38" fmla="*/ 15 w 23"/>
                <a:gd name="T39" fmla="*/ 24 h 29"/>
                <a:gd name="T40" fmla="*/ 16 w 23"/>
                <a:gd name="T41" fmla="*/ 26 h 29"/>
                <a:gd name="T42" fmla="*/ 18 w 23"/>
                <a:gd name="T43" fmla="*/ 26 h 29"/>
                <a:gd name="T44" fmla="*/ 20 w 23"/>
                <a:gd name="T45" fmla="*/ 27 h 29"/>
                <a:gd name="T46" fmla="*/ 21 w 23"/>
                <a:gd name="T47" fmla="*/ 29 h 29"/>
                <a:gd name="T48" fmla="*/ 23 w 23"/>
                <a:gd name="T49" fmla="*/ 29 h 29"/>
                <a:gd name="T50" fmla="*/ 23 w 23"/>
                <a:gd name="T51" fmla="*/ 27 h 29"/>
                <a:gd name="T52" fmla="*/ 23 w 23"/>
                <a:gd name="T53" fmla="*/ 26 h 29"/>
                <a:gd name="T54" fmla="*/ 23 w 23"/>
                <a:gd name="T55" fmla="*/ 26 h 29"/>
                <a:gd name="T56" fmla="*/ 23 w 23"/>
                <a:gd name="T57" fmla="*/ 21 h 29"/>
                <a:gd name="T58" fmla="*/ 21 w 23"/>
                <a:gd name="T59" fmla="*/ 21 h 29"/>
                <a:gd name="T60" fmla="*/ 20 w 23"/>
                <a:gd name="T61" fmla="*/ 21 h 29"/>
                <a:gd name="T62" fmla="*/ 21 w 23"/>
                <a:gd name="T63" fmla="*/ 19 h 29"/>
                <a:gd name="T64" fmla="*/ 20 w 23"/>
                <a:gd name="T65" fmla="*/ 18 h 29"/>
                <a:gd name="T66" fmla="*/ 18 w 23"/>
                <a:gd name="T67" fmla="*/ 16 h 29"/>
                <a:gd name="T68" fmla="*/ 15 w 23"/>
                <a:gd name="T69" fmla="*/ 16 h 29"/>
                <a:gd name="T70" fmla="*/ 15 w 23"/>
                <a:gd name="T71" fmla="*/ 15 h 29"/>
                <a:gd name="T72" fmla="*/ 16 w 23"/>
                <a:gd name="T73" fmla="*/ 15 h 29"/>
                <a:gd name="T74" fmla="*/ 20 w 23"/>
                <a:gd name="T75" fmla="*/ 16 h 29"/>
                <a:gd name="T76" fmla="*/ 20 w 23"/>
                <a:gd name="T77" fmla="*/ 15 h 29"/>
                <a:gd name="T78" fmla="*/ 16 w 23"/>
                <a:gd name="T79" fmla="*/ 13 h 29"/>
                <a:gd name="T80" fmla="*/ 16 w 23"/>
                <a:gd name="T81" fmla="*/ 10 h 29"/>
                <a:gd name="T82" fmla="*/ 13 w 23"/>
                <a:gd name="T83" fmla="*/ 7 h 29"/>
                <a:gd name="T84" fmla="*/ 8 w 23"/>
                <a:gd name="T85" fmla="*/ 5 h 29"/>
                <a:gd name="T86" fmla="*/ 8 w 23"/>
                <a:gd name="T87" fmla="*/ 3 h 29"/>
                <a:gd name="T88" fmla="*/ 8 w 23"/>
                <a:gd name="T89" fmla="*/ 2 h 29"/>
                <a:gd name="T90" fmla="*/ 7 w 23"/>
                <a:gd name="T91" fmla="*/ 0 h 29"/>
                <a:gd name="T92" fmla="*/ 2 w 23"/>
                <a:gd name="T93" fmla="*/ 0 h 29"/>
                <a:gd name="T94" fmla="*/ 2 w 23"/>
                <a:gd name="T95" fmla="*/ 3 h 29"/>
                <a:gd name="T96" fmla="*/ 4 w 23"/>
                <a:gd name="T97" fmla="*/ 3 h 29"/>
                <a:gd name="T98" fmla="*/ 0 w 23"/>
                <a:gd name="T99" fmla="*/ 7 h 29"/>
                <a:gd name="T100" fmla="*/ 0 w 23"/>
                <a:gd name="T101" fmla="*/ 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3" h="29">
                  <a:moveTo>
                    <a:pt x="2" y="7"/>
                  </a:moveTo>
                  <a:lnTo>
                    <a:pt x="5" y="7"/>
                  </a:lnTo>
                  <a:lnTo>
                    <a:pt x="5" y="7"/>
                  </a:lnTo>
                  <a:lnTo>
                    <a:pt x="7" y="7"/>
                  </a:lnTo>
                  <a:lnTo>
                    <a:pt x="7" y="8"/>
                  </a:lnTo>
                  <a:lnTo>
                    <a:pt x="5" y="8"/>
                  </a:lnTo>
                  <a:lnTo>
                    <a:pt x="5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4" y="11"/>
                  </a:lnTo>
                  <a:lnTo>
                    <a:pt x="5" y="11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7" y="15"/>
                  </a:lnTo>
                  <a:lnTo>
                    <a:pt x="8" y="13"/>
                  </a:lnTo>
                  <a:lnTo>
                    <a:pt x="10" y="15"/>
                  </a:lnTo>
                  <a:lnTo>
                    <a:pt x="8" y="15"/>
                  </a:lnTo>
                  <a:lnTo>
                    <a:pt x="8" y="16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8" y="18"/>
                  </a:lnTo>
                  <a:lnTo>
                    <a:pt x="8" y="19"/>
                  </a:lnTo>
                  <a:lnTo>
                    <a:pt x="8" y="19"/>
                  </a:lnTo>
                  <a:lnTo>
                    <a:pt x="12" y="21"/>
                  </a:lnTo>
                  <a:lnTo>
                    <a:pt x="13" y="24"/>
                  </a:lnTo>
                  <a:lnTo>
                    <a:pt x="13" y="24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4"/>
                  </a:lnTo>
                  <a:lnTo>
                    <a:pt x="15" y="24"/>
                  </a:lnTo>
                  <a:lnTo>
                    <a:pt x="15" y="26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20" y="27"/>
                  </a:lnTo>
                  <a:lnTo>
                    <a:pt x="20" y="29"/>
                  </a:lnTo>
                  <a:lnTo>
                    <a:pt x="21" y="29"/>
                  </a:lnTo>
                  <a:lnTo>
                    <a:pt x="21" y="29"/>
                  </a:lnTo>
                  <a:lnTo>
                    <a:pt x="23" y="29"/>
                  </a:lnTo>
                  <a:lnTo>
                    <a:pt x="23" y="27"/>
                  </a:lnTo>
                  <a:lnTo>
                    <a:pt x="23" y="27"/>
                  </a:lnTo>
                  <a:lnTo>
                    <a:pt x="23" y="27"/>
                  </a:lnTo>
                  <a:lnTo>
                    <a:pt x="23" y="26"/>
                  </a:lnTo>
                  <a:lnTo>
                    <a:pt x="23" y="26"/>
                  </a:lnTo>
                  <a:lnTo>
                    <a:pt x="23" y="26"/>
                  </a:lnTo>
                  <a:lnTo>
                    <a:pt x="23" y="24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1" y="21"/>
                  </a:lnTo>
                  <a:lnTo>
                    <a:pt x="20" y="21"/>
                  </a:lnTo>
                  <a:lnTo>
                    <a:pt x="20" y="21"/>
                  </a:lnTo>
                  <a:lnTo>
                    <a:pt x="20" y="19"/>
                  </a:lnTo>
                  <a:lnTo>
                    <a:pt x="21" y="19"/>
                  </a:lnTo>
                  <a:lnTo>
                    <a:pt x="21" y="19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18" y="16"/>
                  </a:lnTo>
                  <a:lnTo>
                    <a:pt x="15" y="16"/>
                  </a:lnTo>
                  <a:lnTo>
                    <a:pt x="15" y="16"/>
                  </a:lnTo>
                  <a:lnTo>
                    <a:pt x="15" y="16"/>
                  </a:lnTo>
                  <a:lnTo>
                    <a:pt x="15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8" y="16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20" y="15"/>
                  </a:lnTo>
                  <a:lnTo>
                    <a:pt x="20" y="15"/>
                  </a:lnTo>
                  <a:lnTo>
                    <a:pt x="16" y="13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5" y="8"/>
                  </a:lnTo>
                  <a:lnTo>
                    <a:pt x="13" y="7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2"/>
                  </a:lnTo>
                  <a:lnTo>
                    <a:pt x="8" y="2"/>
                  </a:lnTo>
                  <a:lnTo>
                    <a:pt x="7" y="0"/>
                  </a:lnTo>
                  <a:lnTo>
                    <a:pt x="5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8"/>
                  </a:lnTo>
                  <a:lnTo>
                    <a:pt x="2" y="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3" name="Freeform 100">
              <a:extLst>
                <a:ext uri="{FF2B5EF4-FFF2-40B4-BE49-F238E27FC236}">
                  <a16:creationId xmlns:a16="http://schemas.microsoft.com/office/drawing/2014/main" id="{6F6FFF08-30AF-CE47-1707-D5ACDDE3ED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6563" y="3019425"/>
              <a:ext cx="1588" cy="6350"/>
            </a:xfrm>
            <a:custGeom>
              <a:avLst/>
              <a:gdLst>
                <a:gd name="T0" fmla="*/ 0 w 1"/>
                <a:gd name="T1" fmla="*/ 0 h 4"/>
                <a:gd name="T2" fmla="*/ 0 w 1"/>
                <a:gd name="T3" fmla="*/ 2 h 4"/>
                <a:gd name="T4" fmla="*/ 0 w 1"/>
                <a:gd name="T5" fmla="*/ 4 h 4"/>
                <a:gd name="T6" fmla="*/ 0 w 1"/>
                <a:gd name="T7" fmla="*/ 4 h 4"/>
                <a:gd name="T8" fmla="*/ 1 w 1"/>
                <a:gd name="T9" fmla="*/ 4 h 4"/>
                <a:gd name="T10" fmla="*/ 1 w 1"/>
                <a:gd name="T11" fmla="*/ 4 h 4"/>
                <a:gd name="T12" fmla="*/ 1 w 1"/>
                <a:gd name="T13" fmla="*/ 2 h 4"/>
                <a:gd name="T14" fmla="*/ 0 w 1"/>
                <a:gd name="T15" fmla="*/ 0 h 4"/>
                <a:gd name="T16" fmla="*/ 0 w 1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4">
                  <a:moveTo>
                    <a:pt x="0" y="0"/>
                  </a:move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4" name="Freeform 101">
              <a:extLst>
                <a:ext uri="{FF2B5EF4-FFF2-40B4-BE49-F238E27FC236}">
                  <a16:creationId xmlns:a16="http://schemas.microsoft.com/office/drawing/2014/main" id="{22326A13-0A98-76C2-F32D-2424279425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9888" y="2886075"/>
              <a:ext cx="12700" cy="25400"/>
            </a:xfrm>
            <a:custGeom>
              <a:avLst/>
              <a:gdLst>
                <a:gd name="T0" fmla="*/ 8 w 8"/>
                <a:gd name="T1" fmla="*/ 5 h 16"/>
                <a:gd name="T2" fmla="*/ 7 w 8"/>
                <a:gd name="T3" fmla="*/ 3 h 16"/>
                <a:gd name="T4" fmla="*/ 5 w 8"/>
                <a:gd name="T5" fmla="*/ 3 h 16"/>
                <a:gd name="T6" fmla="*/ 5 w 8"/>
                <a:gd name="T7" fmla="*/ 2 h 16"/>
                <a:gd name="T8" fmla="*/ 5 w 8"/>
                <a:gd name="T9" fmla="*/ 2 h 16"/>
                <a:gd name="T10" fmla="*/ 4 w 8"/>
                <a:gd name="T11" fmla="*/ 2 h 16"/>
                <a:gd name="T12" fmla="*/ 4 w 8"/>
                <a:gd name="T13" fmla="*/ 0 h 16"/>
                <a:gd name="T14" fmla="*/ 2 w 8"/>
                <a:gd name="T15" fmla="*/ 2 h 16"/>
                <a:gd name="T16" fmla="*/ 0 w 8"/>
                <a:gd name="T17" fmla="*/ 2 h 16"/>
                <a:gd name="T18" fmla="*/ 0 w 8"/>
                <a:gd name="T19" fmla="*/ 3 h 16"/>
                <a:gd name="T20" fmla="*/ 0 w 8"/>
                <a:gd name="T21" fmla="*/ 5 h 16"/>
                <a:gd name="T22" fmla="*/ 0 w 8"/>
                <a:gd name="T23" fmla="*/ 6 h 16"/>
                <a:gd name="T24" fmla="*/ 0 w 8"/>
                <a:gd name="T25" fmla="*/ 6 h 16"/>
                <a:gd name="T26" fmla="*/ 4 w 8"/>
                <a:gd name="T27" fmla="*/ 8 h 16"/>
                <a:gd name="T28" fmla="*/ 4 w 8"/>
                <a:gd name="T29" fmla="*/ 10 h 16"/>
                <a:gd name="T30" fmla="*/ 2 w 8"/>
                <a:gd name="T31" fmla="*/ 10 h 16"/>
                <a:gd name="T32" fmla="*/ 2 w 8"/>
                <a:gd name="T33" fmla="*/ 14 h 16"/>
                <a:gd name="T34" fmla="*/ 2 w 8"/>
                <a:gd name="T35" fmla="*/ 16 h 16"/>
                <a:gd name="T36" fmla="*/ 4 w 8"/>
                <a:gd name="T37" fmla="*/ 16 h 16"/>
                <a:gd name="T38" fmla="*/ 4 w 8"/>
                <a:gd name="T39" fmla="*/ 14 h 16"/>
                <a:gd name="T40" fmla="*/ 5 w 8"/>
                <a:gd name="T41" fmla="*/ 16 h 16"/>
                <a:gd name="T42" fmla="*/ 5 w 8"/>
                <a:gd name="T43" fmla="*/ 16 h 16"/>
                <a:gd name="T44" fmla="*/ 5 w 8"/>
                <a:gd name="T45" fmla="*/ 16 h 16"/>
                <a:gd name="T46" fmla="*/ 5 w 8"/>
                <a:gd name="T47" fmla="*/ 16 h 16"/>
                <a:gd name="T48" fmla="*/ 5 w 8"/>
                <a:gd name="T49" fmla="*/ 14 h 16"/>
                <a:gd name="T50" fmla="*/ 7 w 8"/>
                <a:gd name="T51" fmla="*/ 13 h 16"/>
                <a:gd name="T52" fmla="*/ 7 w 8"/>
                <a:gd name="T53" fmla="*/ 11 h 16"/>
                <a:gd name="T54" fmla="*/ 7 w 8"/>
                <a:gd name="T55" fmla="*/ 10 h 16"/>
                <a:gd name="T56" fmla="*/ 7 w 8"/>
                <a:gd name="T57" fmla="*/ 6 h 16"/>
                <a:gd name="T58" fmla="*/ 7 w 8"/>
                <a:gd name="T59" fmla="*/ 6 h 16"/>
                <a:gd name="T60" fmla="*/ 8 w 8"/>
                <a:gd name="T61" fmla="*/ 6 h 16"/>
                <a:gd name="T62" fmla="*/ 8 w 8"/>
                <a:gd name="T63" fmla="*/ 6 h 16"/>
                <a:gd name="T64" fmla="*/ 8 w 8"/>
                <a:gd name="T65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" h="16">
                  <a:moveTo>
                    <a:pt x="8" y="5"/>
                  </a:moveTo>
                  <a:lnTo>
                    <a:pt x="7" y="3"/>
                  </a:lnTo>
                  <a:lnTo>
                    <a:pt x="5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8"/>
                  </a:lnTo>
                  <a:lnTo>
                    <a:pt x="4" y="10"/>
                  </a:lnTo>
                  <a:lnTo>
                    <a:pt x="2" y="10"/>
                  </a:lnTo>
                  <a:lnTo>
                    <a:pt x="2" y="14"/>
                  </a:lnTo>
                  <a:lnTo>
                    <a:pt x="2" y="16"/>
                  </a:lnTo>
                  <a:lnTo>
                    <a:pt x="4" y="16"/>
                  </a:lnTo>
                  <a:lnTo>
                    <a:pt x="4" y="14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4"/>
                  </a:lnTo>
                  <a:lnTo>
                    <a:pt x="7" y="13"/>
                  </a:lnTo>
                  <a:lnTo>
                    <a:pt x="7" y="11"/>
                  </a:lnTo>
                  <a:lnTo>
                    <a:pt x="7" y="10"/>
                  </a:lnTo>
                  <a:lnTo>
                    <a:pt x="7" y="6"/>
                  </a:lnTo>
                  <a:lnTo>
                    <a:pt x="7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5" name="Freeform 102">
              <a:extLst>
                <a:ext uri="{FF2B5EF4-FFF2-40B4-BE49-F238E27FC236}">
                  <a16:creationId xmlns:a16="http://schemas.microsoft.com/office/drawing/2014/main" id="{1744EC4C-9C9C-C7A2-2657-5DC1D7F3A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2588" y="2927350"/>
              <a:ext cx="11113" cy="6350"/>
            </a:xfrm>
            <a:custGeom>
              <a:avLst/>
              <a:gdLst>
                <a:gd name="T0" fmla="*/ 4 w 7"/>
                <a:gd name="T1" fmla="*/ 1 h 4"/>
                <a:gd name="T2" fmla="*/ 7 w 7"/>
                <a:gd name="T3" fmla="*/ 1 h 4"/>
                <a:gd name="T4" fmla="*/ 7 w 7"/>
                <a:gd name="T5" fmla="*/ 0 h 4"/>
                <a:gd name="T6" fmla="*/ 5 w 7"/>
                <a:gd name="T7" fmla="*/ 0 h 4"/>
                <a:gd name="T8" fmla="*/ 5 w 7"/>
                <a:gd name="T9" fmla="*/ 0 h 4"/>
                <a:gd name="T10" fmla="*/ 4 w 7"/>
                <a:gd name="T11" fmla="*/ 0 h 4"/>
                <a:gd name="T12" fmla="*/ 2 w 7"/>
                <a:gd name="T13" fmla="*/ 0 h 4"/>
                <a:gd name="T14" fmla="*/ 2 w 7"/>
                <a:gd name="T15" fmla="*/ 0 h 4"/>
                <a:gd name="T16" fmla="*/ 0 w 7"/>
                <a:gd name="T17" fmla="*/ 1 h 4"/>
                <a:gd name="T18" fmla="*/ 2 w 7"/>
                <a:gd name="T19" fmla="*/ 3 h 4"/>
                <a:gd name="T20" fmla="*/ 2 w 7"/>
                <a:gd name="T21" fmla="*/ 4 h 4"/>
                <a:gd name="T22" fmla="*/ 2 w 7"/>
                <a:gd name="T23" fmla="*/ 4 h 4"/>
                <a:gd name="T24" fmla="*/ 4 w 7"/>
                <a:gd name="T25" fmla="*/ 3 h 4"/>
                <a:gd name="T26" fmla="*/ 4 w 7"/>
                <a:gd name="T27" fmla="*/ 3 h 4"/>
                <a:gd name="T28" fmla="*/ 4 w 7"/>
                <a:gd name="T29" fmla="*/ 3 h 4"/>
                <a:gd name="T30" fmla="*/ 4 w 7"/>
                <a:gd name="T3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" h="4">
                  <a:moveTo>
                    <a:pt x="4" y="1"/>
                  </a:moveTo>
                  <a:lnTo>
                    <a:pt x="7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2" y="3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6" name="Freeform 103">
              <a:extLst>
                <a:ext uri="{FF2B5EF4-FFF2-40B4-BE49-F238E27FC236}">
                  <a16:creationId xmlns:a16="http://schemas.microsoft.com/office/drawing/2014/main" id="{BAC78CD4-B781-F586-C36E-68B48AA86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4651" y="5351463"/>
              <a:ext cx="138113" cy="71437"/>
            </a:xfrm>
            <a:custGeom>
              <a:avLst/>
              <a:gdLst>
                <a:gd name="T0" fmla="*/ 76 w 87"/>
                <a:gd name="T1" fmla="*/ 37 h 45"/>
                <a:gd name="T2" fmla="*/ 68 w 87"/>
                <a:gd name="T3" fmla="*/ 32 h 45"/>
                <a:gd name="T4" fmla="*/ 60 w 87"/>
                <a:gd name="T5" fmla="*/ 27 h 45"/>
                <a:gd name="T6" fmla="*/ 52 w 87"/>
                <a:gd name="T7" fmla="*/ 21 h 45"/>
                <a:gd name="T8" fmla="*/ 49 w 87"/>
                <a:gd name="T9" fmla="*/ 14 h 45"/>
                <a:gd name="T10" fmla="*/ 45 w 87"/>
                <a:gd name="T11" fmla="*/ 13 h 45"/>
                <a:gd name="T12" fmla="*/ 45 w 87"/>
                <a:gd name="T13" fmla="*/ 11 h 45"/>
                <a:gd name="T14" fmla="*/ 48 w 87"/>
                <a:gd name="T15" fmla="*/ 10 h 45"/>
                <a:gd name="T16" fmla="*/ 43 w 87"/>
                <a:gd name="T17" fmla="*/ 3 h 45"/>
                <a:gd name="T18" fmla="*/ 41 w 87"/>
                <a:gd name="T19" fmla="*/ 2 h 45"/>
                <a:gd name="T20" fmla="*/ 37 w 87"/>
                <a:gd name="T21" fmla="*/ 3 h 45"/>
                <a:gd name="T22" fmla="*/ 30 w 87"/>
                <a:gd name="T23" fmla="*/ 2 h 45"/>
                <a:gd name="T24" fmla="*/ 27 w 87"/>
                <a:gd name="T25" fmla="*/ 5 h 45"/>
                <a:gd name="T26" fmla="*/ 24 w 87"/>
                <a:gd name="T27" fmla="*/ 5 h 45"/>
                <a:gd name="T28" fmla="*/ 21 w 87"/>
                <a:gd name="T29" fmla="*/ 5 h 45"/>
                <a:gd name="T30" fmla="*/ 24 w 87"/>
                <a:gd name="T31" fmla="*/ 7 h 45"/>
                <a:gd name="T32" fmla="*/ 24 w 87"/>
                <a:gd name="T33" fmla="*/ 8 h 45"/>
                <a:gd name="T34" fmla="*/ 21 w 87"/>
                <a:gd name="T35" fmla="*/ 8 h 45"/>
                <a:gd name="T36" fmla="*/ 19 w 87"/>
                <a:gd name="T37" fmla="*/ 11 h 45"/>
                <a:gd name="T38" fmla="*/ 21 w 87"/>
                <a:gd name="T39" fmla="*/ 16 h 45"/>
                <a:gd name="T40" fmla="*/ 27 w 87"/>
                <a:gd name="T41" fmla="*/ 14 h 45"/>
                <a:gd name="T42" fmla="*/ 32 w 87"/>
                <a:gd name="T43" fmla="*/ 14 h 45"/>
                <a:gd name="T44" fmla="*/ 33 w 87"/>
                <a:gd name="T45" fmla="*/ 18 h 45"/>
                <a:gd name="T46" fmla="*/ 25 w 87"/>
                <a:gd name="T47" fmla="*/ 21 h 45"/>
                <a:gd name="T48" fmla="*/ 24 w 87"/>
                <a:gd name="T49" fmla="*/ 24 h 45"/>
                <a:gd name="T50" fmla="*/ 35 w 87"/>
                <a:gd name="T51" fmla="*/ 32 h 45"/>
                <a:gd name="T52" fmla="*/ 37 w 87"/>
                <a:gd name="T53" fmla="*/ 34 h 45"/>
                <a:gd name="T54" fmla="*/ 35 w 87"/>
                <a:gd name="T55" fmla="*/ 35 h 45"/>
                <a:gd name="T56" fmla="*/ 33 w 87"/>
                <a:gd name="T57" fmla="*/ 35 h 45"/>
                <a:gd name="T58" fmla="*/ 30 w 87"/>
                <a:gd name="T59" fmla="*/ 32 h 45"/>
                <a:gd name="T60" fmla="*/ 27 w 87"/>
                <a:gd name="T61" fmla="*/ 32 h 45"/>
                <a:gd name="T62" fmla="*/ 22 w 87"/>
                <a:gd name="T63" fmla="*/ 32 h 45"/>
                <a:gd name="T64" fmla="*/ 19 w 87"/>
                <a:gd name="T65" fmla="*/ 29 h 45"/>
                <a:gd name="T66" fmla="*/ 21 w 87"/>
                <a:gd name="T67" fmla="*/ 26 h 45"/>
                <a:gd name="T68" fmla="*/ 17 w 87"/>
                <a:gd name="T69" fmla="*/ 21 h 45"/>
                <a:gd name="T70" fmla="*/ 14 w 87"/>
                <a:gd name="T71" fmla="*/ 24 h 45"/>
                <a:gd name="T72" fmla="*/ 16 w 87"/>
                <a:gd name="T73" fmla="*/ 30 h 45"/>
                <a:gd name="T74" fmla="*/ 19 w 87"/>
                <a:gd name="T75" fmla="*/ 32 h 45"/>
                <a:gd name="T76" fmla="*/ 21 w 87"/>
                <a:gd name="T77" fmla="*/ 35 h 45"/>
                <a:gd name="T78" fmla="*/ 16 w 87"/>
                <a:gd name="T79" fmla="*/ 34 h 45"/>
                <a:gd name="T80" fmla="*/ 14 w 87"/>
                <a:gd name="T81" fmla="*/ 32 h 45"/>
                <a:gd name="T82" fmla="*/ 13 w 87"/>
                <a:gd name="T83" fmla="*/ 34 h 45"/>
                <a:gd name="T84" fmla="*/ 8 w 87"/>
                <a:gd name="T85" fmla="*/ 34 h 45"/>
                <a:gd name="T86" fmla="*/ 5 w 87"/>
                <a:gd name="T87" fmla="*/ 35 h 45"/>
                <a:gd name="T88" fmla="*/ 2 w 87"/>
                <a:gd name="T89" fmla="*/ 34 h 45"/>
                <a:gd name="T90" fmla="*/ 0 w 87"/>
                <a:gd name="T91" fmla="*/ 35 h 45"/>
                <a:gd name="T92" fmla="*/ 6 w 87"/>
                <a:gd name="T93" fmla="*/ 37 h 45"/>
                <a:gd name="T94" fmla="*/ 16 w 87"/>
                <a:gd name="T95" fmla="*/ 40 h 45"/>
                <a:gd name="T96" fmla="*/ 22 w 87"/>
                <a:gd name="T97" fmla="*/ 40 h 45"/>
                <a:gd name="T98" fmla="*/ 25 w 87"/>
                <a:gd name="T99" fmla="*/ 40 h 45"/>
                <a:gd name="T100" fmla="*/ 29 w 87"/>
                <a:gd name="T101" fmla="*/ 38 h 45"/>
                <a:gd name="T102" fmla="*/ 37 w 87"/>
                <a:gd name="T103" fmla="*/ 41 h 45"/>
                <a:gd name="T104" fmla="*/ 43 w 87"/>
                <a:gd name="T105" fmla="*/ 41 h 45"/>
                <a:gd name="T106" fmla="*/ 46 w 87"/>
                <a:gd name="T107" fmla="*/ 40 h 45"/>
                <a:gd name="T108" fmla="*/ 54 w 87"/>
                <a:gd name="T109" fmla="*/ 41 h 45"/>
                <a:gd name="T110" fmla="*/ 68 w 87"/>
                <a:gd name="T111" fmla="*/ 45 h 45"/>
                <a:gd name="T112" fmla="*/ 73 w 87"/>
                <a:gd name="T113" fmla="*/ 43 h 45"/>
                <a:gd name="T114" fmla="*/ 78 w 87"/>
                <a:gd name="T115" fmla="*/ 43 h 45"/>
                <a:gd name="T116" fmla="*/ 81 w 87"/>
                <a:gd name="T117" fmla="*/ 43 h 45"/>
                <a:gd name="T118" fmla="*/ 86 w 87"/>
                <a:gd name="T119" fmla="*/ 40 h 45"/>
                <a:gd name="T120" fmla="*/ 84 w 87"/>
                <a:gd name="T121" fmla="*/ 3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7" h="45">
                  <a:moveTo>
                    <a:pt x="84" y="37"/>
                  </a:moveTo>
                  <a:lnTo>
                    <a:pt x="80" y="38"/>
                  </a:lnTo>
                  <a:lnTo>
                    <a:pt x="76" y="37"/>
                  </a:lnTo>
                  <a:lnTo>
                    <a:pt x="73" y="35"/>
                  </a:lnTo>
                  <a:lnTo>
                    <a:pt x="70" y="34"/>
                  </a:lnTo>
                  <a:lnTo>
                    <a:pt x="68" y="32"/>
                  </a:lnTo>
                  <a:lnTo>
                    <a:pt x="65" y="30"/>
                  </a:lnTo>
                  <a:lnTo>
                    <a:pt x="64" y="29"/>
                  </a:lnTo>
                  <a:lnTo>
                    <a:pt x="60" y="27"/>
                  </a:lnTo>
                  <a:lnTo>
                    <a:pt x="57" y="24"/>
                  </a:lnTo>
                  <a:lnTo>
                    <a:pt x="56" y="22"/>
                  </a:lnTo>
                  <a:lnTo>
                    <a:pt x="52" y="21"/>
                  </a:lnTo>
                  <a:lnTo>
                    <a:pt x="52" y="19"/>
                  </a:lnTo>
                  <a:lnTo>
                    <a:pt x="51" y="19"/>
                  </a:lnTo>
                  <a:lnTo>
                    <a:pt x="49" y="14"/>
                  </a:lnTo>
                  <a:lnTo>
                    <a:pt x="49" y="14"/>
                  </a:lnTo>
                  <a:lnTo>
                    <a:pt x="46" y="14"/>
                  </a:lnTo>
                  <a:lnTo>
                    <a:pt x="45" y="13"/>
                  </a:lnTo>
                  <a:lnTo>
                    <a:pt x="45" y="13"/>
                  </a:lnTo>
                  <a:lnTo>
                    <a:pt x="45" y="11"/>
                  </a:lnTo>
                  <a:lnTo>
                    <a:pt x="45" y="11"/>
                  </a:lnTo>
                  <a:lnTo>
                    <a:pt x="46" y="10"/>
                  </a:lnTo>
                  <a:lnTo>
                    <a:pt x="46" y="10"/>
                  </a:lnTo>
                  <a:lnTo>
                    <a:pt x="48" y="10"/>
                  </a:lnTo>
                  <a:lnTo>
                    <a:pt x="48" y="8"/>
                  </a:lnTo>
                  <a:lnTo>
                    <a:pt x="46" y="7"/>
                  </a:lnTo>
                  <a:lnTo>
                    <a:pt x="43" y="3"/>
                  </a:lnTo>
                  <a:lnTo>
                    <a:pt x="43" y="3"/>
                  </a:lnTo>
                  <a:lnTo>
                    <a:pt x="43" y="2"/>
                  </a:lnTo>
                  <a:lnTo>
                    <a:pt x="41" y="2"/>
                  </a:lnTo>
                  <a:lnTo>
                    <a:pt x="41" y="2"/>
                  </a:lnTo>
                  <a:lnTo>
                    <a:pt x="37" y="3"/>
                  </a:lnTo>
                  <a:lnTo>
                    <a:pt x="37" y="3"/>
                  </a:lnTo>
                  <a:lnTo>
                    <a:pt x="33" y="0"/>
                  </a:lnTo>
                  <a:lnTo>
                    <a:pt x="32" y="0"/>
                  </a:lnTo>
                  <a:lnTo>
                    <a:pt x="30" y="2"/>
                  </a:lnTo>
                  <a:lnTo>
                    <a:pt x="30" y="3"/>
                  </a:lnTo>
                  <a:lnTo>
                    <a:pt x="29" y="5"/>
                  </a:lnTo>
                  <a:lnTo>
                    <a:pt x="27" y="5"/>
                  </a:lnTo>
                  <a:lnTo>
                    <a:pt x="25" y="7"/>
                  </a:lnTo>
                  <a:lnTo>
                    <a:pt x="25" y="7"/>
                  </a:lnTo>
                  <a:lnTo>
                    <a:pt x="24" y="5"/>
                  </a:lnTo>
                  <a:lnTo>
                    <a:pt x="22" y="3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2" y="7"/>
                  </a:lnTo>
                  <a:lnTo>
                    <a:pt x="24" y="7"/>
                  </a:lnTo>
                  <a:lnTo>
                    <a:pt x="24" y="8"/>
                  </a:lnTo>
                  <a:lnTo>
                    <a:pt x="24" y="8"/>
                  </a:lnTo>
                  <a:lnTo>
                    <a:pt x="24" y="8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21" y="8"/>
                  </a:lnTo>
                  <a:lnTo>
                    <a:pt x="21" y="10"/>
                  </a:lnTo>
                  <a:lnTo>
                    <a:pt x="19" y="10"/>
                  </a:lnTo>
                  <a:lnTo>
                    <a:pt x="19" y="11"/>
                  </a:lnTo>
                  <a:lnTo>
                    <a:pt x="19" y="13"/>
                  </a:lnTo>
                  <a:lnTo>
                    <a:pt x="21" y="14"/>
                  </a:lnTo>
                  <a:lnTo>
                    <a:pt x="21" y="16"/>
                  </a:lnTo>
                  <a:lnTo>
                    <a:pt x="22" y="16"/>
                  </a:lnTo>
                  <a:lnTo>
                    <a:pt x="24" y="16"/>
                  </a:lnTo>
                  <a:lnTo>
                    <a:pt x="27" y="14"/>
                  </a:lnTo>
                  <a:lnTo>
                    <a:pt x="29" y="14"/>
                  </a:lnTo>
                  <a:lnTo>
                    <a:pt x="30" y="14"/>
                  </a:lnTo>
                  <a:lnTo>
                    <a:pt x="32" y="14"/>
                  </a:lnTo>
                  <a:lnTo>
                    <a:pt x="33" y="16"/>
                  </a:lnTo>
                  <a:lnTo>
                    <a:pt x="33" y="16"/>
                  </a:lnTo>
                  <a:lnTo>
                    <a:pt x="33" y="18"/>
                  </a:lnTo>
                  <a:lnTo>
                    <a:pt x="33" y="18"/>
                  </a:lnTo>
                  <a:lnTo>
                    <a:pt x="29" y="19"/>
                  </a:lnTo>
                  <a:lnTo>
                    <a:pt x="25" y="21"/>
                  </a:lnTo>
                  <a:lnTo>
                    <a:pt x="24" y="21"/>
                  </a:lnTo>
                  <a:lnTo>
                    <a:pt x="24" y="22"/>
                  </a:lnTo>
                  <a:lnTo>
                    <a:pt x="24" y="24"/>
                  </a:lnTo>
                  <a:lnTo>
                    <a:pt x="24" y="26"/>
                  </a:lnTo>
                  <a:lnTo>
                    <a:pt x="25" y="29"/>
                  </a:lnTo>
                  <a:lnTo>
                    <a:pt x="35" y="32"/>
                  </a:lnTo>
                  <a:lnTo>
                    <a:pt x="38" y="34"/>
                  </a:lnTo>
                  <a:lnTo>
                    <a:pt x="38" y="34"/>
                  </a:lnTo>
                  <a:lnTo>
                    <a:pt x="37" y="34"/>
                  </a:lnTo>
                  <a:lnTo>
                    <a:pt x="37" y="34"/>
                  </a:lnTo>
                  <a:lnTo>
                    <a:pt x="37" y="35"/>
                  </a:lnTo>
                  <a:lnTo>
                    <a:pt x="35" y="35"/>
                  </a:lnTo>
                  <a:lnTo>
                    <a:pt x="33" y="37"/>
                  </a:lnTo>
                  <a:lnTo>
                    <a:pt x="33" y="35"/>
                  </a:lnTo>
                  <a:lnTo>
                    <a:pt x="33" y="35"/>
                  </a:lnTo>
                  <a:lnTo>
                    <a:pt x="33" y="34"/>
                  </a:lnTo>
                  <a:lnTo>
                    <a:pt x="33" y="34"/>
                  </a:lnTo>
                  <a:lnTo>
                    <a:pt x="30" y="32"/>
                  </a:lnTo>
                  <a:lnTo>
                    <a:pt x="29" y="32"/>
                  </a:lnTo>
                  <a:lnTo>
                    <a:pt x="27" y="32"/>
                  </a:lnTo>
                  <a:lnTo>
                    <a:pt x="27" y="32"/>
                  </a:lnTo>
                  <a:lnTo>
                    <a:pt x="25" y="34"/>
                  </a:lnTo>
                  <a:lnTo>
                    <a:pt x="24" y="34"/>
                  </a:lnTo>
                  <a:lnTo>
                    <a:pt x="22" y="32"/>
                  </a:lnTo>
                  <a:lnTo>
                    <a:pt x="22" y="30"/>
                  </a:lnTo>
                  <a:lnTo>
                    <a:pt x="21" y="29"/>
                  </a:lnTo>
                  <a:lnTo>
                    <a:pt x="19" y="29"/>
                  </a:lnTo>
                  <a:lnTo>
                    <a:pt x="17" y="26"/>
                  </a:lnTo>
                  <a:lnTo>
                    <a:pt x="19" y="26"/>
                  </a:lnTo>
                  <a:lnTo>
                    <a:pt x="21" y="26"/>
                  </a:lnTo>
                  <a:lnTo>
                    <a:pt x="19" y="24"/>
                  </a:lnTo>
                  <a:lnTo>
                    <a:pt x="19" y="19"/>
                  </a:lnTo>
                  <a:lnTo>
                    <a:pt x="17" y="21"/>
                  </a:lnTo>
                  <a:lnTo>
                    <a:pt x="16" y="21"/>
                  </a:lnTo>
                  <a:lnTo>
                    <a:pt x="17" y="22"/>
                  </a:lnTo>
                  <a:lnTo>
                    <a:pt x="14" y="24"/>
                  </a:lnTo>
                  <a:lnTo>
                    <a:pt x="14" y="26"/>
                  </a:lnTo>
                  <a:lnTo>
                    <a:pt x="14" y="29"/>
                  </a:lnTo>
                  <a:lnTo>
                    <a:pt x="16" y="30"/>
                  </a:lnTo>
                  <a:lnTo>
                    <a:pt x="17" y="30"/>
                  </a:lnTo>
                  <a:lnTo>
                    <a:pt x="19" y="32"/>
                  </a:lnTo>
                  <a:lnTo>
                    <a:pt x="19" y="32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17" y="35"/>
                  </a:lnTo>
                  <a:lnTo>
                    <a:pt x="16" y="35"/>
                  </a:lnTo>
                  <a:lnTo>
                    <a:pt x="16" y="34"/>
                  </a:lnTo>
                  <a:lnTo>
                    <a:pt x="16" y="32"/>
                  </a:lnTo>
                  <a:lnTo>
                    <a:pt x="14" y="32"/>
                  </a:lnTo>
                  <a:lnTo>
                    <a:pt x="14" y="32"/>
                  </a:lnTo>
                  <a:lnTo>
                    <a:pt x="13" y="32"/>
                  </a:lnTo>
                  <a:lnTo>
                    <a:pt x="13" y="34"/>
                  </a:lnTo>
                  <a:lnTo>
                    <a:pt x="13" y="34"/>
                  </a:lnTo>
                  <a:lnTo>
                    <a:pt x="11" y="34"/>
                  </a:lnTo>
                  <a:lnTo>
                    <a:pt x="11" y="3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6" y="34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3" y="34"/>
                  </a:lnTo>
                  <a:lnTo>
                    <a:pt x="2" y="34"/>
                  </a:lnTo>
                  <a:lnTo>
                    <a:pt x="2" y="35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2" y="37"/>
                  </a:lnTo>
                  <a:lnTo>
                    <a:pt x="2" y="37"/>
                  </a:lnTo>
                  <a:lnTo>
                    <a:pt x="6" y="37"/>
                  </a:lnTo>
                  <a:lnTo>
                    <a:pt x="9" y="38"/>
                  </a:lnTo>
                  <a:lnTo>
                    <a:pt x="13" y="38"/>
                  </a:lnTo>
                  <a:lnTo>
                    <a:pt x="16" y="40"/>
                  </a:lnTo>
                  <a:lnTo>
                    <a:pt x="19" y="40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24" y="40"/>
                  </a:lnTo>
                  <a:lnTo>
                    <a:pt x="25" y="40"/>
                  </a:lnTo>
                  <a:lnTo>
                    <a:pt x="27" y="40"/>
                  </a:lnTo>
                  <a:lnTo>
                    <a:pt x="29" y="38"/>
                  </a:lnTo>
                  <a:lnTo>
                    <a:pt x="29" y="38"/>
                  </a:lnTo>
                  <a:lnTo>
                    <a:pt x="30" y="40"/>
                  </a:lnTo>
                  <a:lnTo>
                    <a:pt x="32" y="41"/>
                  </a:lnTo>
                  <a:lnTo>
                    <a:pt x="37" y="41"/>
                  </a:lnTo>
                  <a:lnTo>
                    <a:pt x="40" y="41"/>
                  </a:lnTo>
                  <a:lnTo>
                    <a:pt x="41" y="41"/>
                  </a:lnTo>
                  <a:lnTo>
                    <a:pt x="43" y="41"/>
                  </a:lnTo>
                  <a:lnTo>
                    <a:pt x="43" y="41"/>
                  </a:lnTo>
                  <a:lnTo>
                    <a:pt x="45" y="41"/>
                  </a:lnTo>
                  <a:lnTo>
                    <a:pt x="46" y="40"/>
                  </a:lnTo>
                  <a:lnTo>
                    <a:pt x="48" y="40"/>
                  </a:lnTo>
                  <a:lnTo>
                    <a:pt x="51" y="41"/>
                  </a:lnTo>
                  <a:lnTo>
                    <a:pt x="54" y="41"/>
                  </a:lnTo>
                  <a:lnTo>
                    <a:pt x="62" y="41"/>
                  </a:lnTo>
                  <a:lnTo>
                    <a:pt x="65" y="43"/>
                  </a:lnTo>
                  <a:lnTo>
                    <a:pt x="68" y="45"/>
                  </a:lnTo>
                  <a:lnTo>
                    <a:pt x="70" y="45"/>
                  </a:lnTo>
                  <a:lnTo>
                    <a:pt x="72" y="45"/>
                  </a:lnTo>
                  <a:lnTo>
                    <a:pt x="73" y="43"/>
                  </a:lnTo>
                  <a:lnTo>
                    <a:pt x="75" y="43"/>
                  </a:lnTo>
                  <a:lnTo>
                    <a:pt x="76" y="43"/>
                  </a:lnTo>
                  <a:lnTo>
                    <a:pt x="78" y="43"/>
                  </a:lnTo>
                  <a:lnTo>
                    <a:pt x="80" y="41"/>
                  </a:lnTo>
                  <a:lnTo>
                    <a:pt x="80" y="43"/>
                  </a:lnTo>
                  <a:lnTo>
                    <a:pt x="81" y="43"/>
                  </a:lnTo>
                  <a:lnTo>
                    <a:pt x="83" y="41"/>
                  </a:lnTo>
                  <a:lnTo>
                    <a:pt x="86" y="41"/>
                  </a:lnTo>
                  <a:lnTo>
                    <a:pt x="86" y="40"/>
                  </a:lnTo>
                  <a:lnTo>
                    <a:pt x="87" y="38"/>
                  </a:lnTo>
                  <a:lnTo>
                    <a:pt x="86" y="37"/>
                  </a:lnTo>
                  <a:lnTo>
                    <a:pt x="84" y="3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7" name="Freeform 104">
              <a:extLst>
                <a:ext uri="{FF2B5EF4-FFF2-40B4-BE49-F238E27FC236}">
                  <a16:creationId xmlns:a16="http://schemas.microsoft.com/office/drawing/2014/main" id="{A5EC07EA-0CD3-5249-9EA0-816CD69752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3851" y="5330825"/>
              <a:ext cx="7938" cy="6350"/>
            </a:xfrm>
            <a:custGeom>
              <a:avLst/>
              <a:gdLst>
                <a:gd name="T0" fmla="*/ 0 w 5"/>
                <a:gd name="T1" fmla="*/ 2 h 4"/>
                <a:gd name="T2" fmla="*/ 2 w 5"/>
                <a:gd name="T3" fmla="*/ 4 h 4"/>
                <a:gd name="T4" fmla="*/ 2 w 5"/>
                <a:gd name="T5" fmla="*/ 4 h 4"/>
                <a:gd name="T6" fmla="*/ 3 w 5"/>
                <a:gd name="T7" fmla="*/ 4 h 4"/>
                <a:gd name="T8" fmla="*/ 3 w 5"/>
                <a:gd name="T9" fmla="*/ 4 h 4"/>
                <a:gd name="T10" fmla="*/ 5 w 5"/>
                <a:gd name="T11" fmla="*/ 4 h 4"/>
                <a:gd name="T12" fmla="*/ 5 w 5"/>
                <a:gd name="T13" fmla="*/ 2 h 4"/>
                <a:gd name="T14" fmla="*/ 3 w 5"/>
                <a:gd name="T15" fmla="*/ 2 h 4"/>
                <a:gd name="T16" fmla="*/ 2 w 5"/>
                <a:gd name="T17" fmla="*/ 2 h 4"/>
                <a:gd name="T18" fmla="*/ 2 w 5"/>
                <a:gd name="T19" fmla="*/ 0 h 4"/>
                <a:gd name="T20" fmla="*/ 2 w 5"/>
                <a:gd name="T21" fmla="*/ 0 h 4"/>
                <a:gd name="T22" fmla="*/ 0 w 5"/>
                <a:gd name="T23" fmla="*/ 0 h 4"/>
                <a:gd name="T24" fmla="*/ 0 w 5"/>
                <a:gd name="T25" fmla="*/ 0 h 4"/>
                <a:gd name="T26" fmla="*/ 0 w 5"/>
                <a:gd name="T27" fmla="*/ 0 h 4"/>
                <a:gd name="T28" fmla="*/ 0 w 5"/>
                <a:gd name="T2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4">
                  <a:moveTo>
                    <a:pt x="0" y="2"/>
                  </a:moveTo>
                  <a:lnTo>
                    <a:pt x="2" y="4"/>
                  </a:lnTo>
                  <a:lnTo>
                    <a:pt x="2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5" y="4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8" name="Freeform 105">
              <a:extLst>
                <a:ext uri="{FF2B5EF4-FFF2-40B4-BE49-F238E27FC236}">
                  <a16:creationId xmlns:a16="http://schemas.microsoft.com/office/drawing/2014/main" id="{9B2ED514-1B74-FA63-98F4-16BC25F6E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6551" y="5376863"/>
              <a:ext cx="33338" cy="20637"/>
            </a:xfrm>
            <a:custGeom>
              <a:avLst/>
              <a:gdLst>
                <a:gd name="T0" fmla="*/ 19 w 21"/>
                <a:gd name="T1" fmla="*/ 5 h 13"/>
                <a:gd name="T2" fmla="*/ 19 w 21"/>
                <a:gd name="T3" fmla="*/ 5 h 13"/>
                <a:gd name="T4" fmla="*/ 18 w 21"/>
                <a:gd name="T5" fmla="*/ 3 h 13"/>
                <a:gd name="T6" fmla="*/ 18 w 21"/>
                <a:gd name="T7" fmla="*/ 3 h 13"/>
                <a:gd name="T8" fmla="*/ 14 w 21"/>
                <a:gd name="T9" fmla="*/ 3 h 13"/>
                <a:gd name="T10" fmla="*/ 13 w 21"/>
                <a:gd name="T11" fmla="*/ 3 h 13"/>
                <a:gd name="T12" fmla="*/ 13 w 21"/>
                <a:gd name="T13" fmla="*/ 3 h 13"/>
                <a:gd name="T14" fmla="*/ 11 w 21"/>
                <a:gd name="T15" fmla="*/ 3 h 13"/>
                <a:gd name="T16" fmla="*/ 11 w 21"/>
                <a:gd name="T17" fmla="*/ 2 h 13"/>
                <a:gd name="T18" fmla="*/ 11 w 21"/>
                <a:gd name="T19" fmla="*/ 0 h 13"/>
                <a:gd name="T20" fmla="*/ 11 w 21"/>
                <a:gd name="T21" fmla="*/ 0 h 13"/>
                <a:gd name="T22" fmla="*/ 10 w 21"/>
                <a:gd name="T23" fmla="*/ 0 h 13"/>
                <a:gd name="T24" fmla="*/ 10 w 21"/>
                <a:gd name="T25" fmla="*/ 0 h 13"/>
                <a:gd name="T26" fmla="*/ 10 w 21"/>
                <a:gd name="T27" fmla="*/ 0 h 13"/>
                <a:gd name="T28" fmla="*/ 10 w 21"/>
                <a:gd name="T29" fmla="*/ 0 h 13"/>
                <a:gd name="T30" fmla="*/ 10 w 21"/>
                <a:gd name="T31" fmla="*/ 0 h 13"/>
                <a:gd name="T32" fmla="*/ 10 w 21"/>
                <a:gd name="T33" fmla="*/ 2 h 13"/>
                <a:gd name="T34" fmla="*/ 6 w 21"/>
                <a:gd name="T35" fmla="*/ 2 h 13"/>
                <a:gd name="T36" fmla="*/ 5 w 21"/>
                <a:gd name="T37" fmla="*/ 0 h 13"/>
                <a:gd name="T38" fmla="*/ 2 w 21"/>
                <a:gd name="T39" fmla="*/ 0 h 13"/>
                <a:gd name="T40" fmla="*/ 0 w 21"/>
                <a:gd name="T41" fmla="*/ 2 h 13"/>
                <a:gd name="T42" fmla="*/ 2 w 21"/>
                <a:gd name="T43" fmla="*/ 3 h 13"/>
                <a:gd name="T44" fmla="*/ 3 w 21"/>
                <a:gd name="T45" fmla="*/ 5 h 13"/>
                <a:gd name="T46" fmla="*/ 5 w 21"/>
                <a:gd name="T47" fmla="*/ 5 h 13"/>
                <a:gd name="T48" fmla="*/ 6 w 21"/>
                <a:gd name="T49" fmla="*/ 5 h 13"/>
                <a:gd name="T50" fmla="*/ 6 w 21"/>
                <a:gd name="T51" fmla="*/ 5 h 13"/>
                <a:gd name="T52" fmla="*/ 6 w 21"/>
                <a:gd name="T53" fmla="*/ 5 h 13"/>
                <a:gd name="T54" fmla="*/ 6 w 21"/>
                <a:gd name="T55" fmla="*/ 6 h 13"/>
                <a:gd name="T56" fmla="*/ 6 w 21"/>
                <a:gd name="T57" fmla="*/ 8 h 13"/>
                <a:gd name="T58" fmla="*/ 6 w 21"/>
                <a:gd name="T59" fmla="*/ 8 h 13"/>
                <a:gd name="T60" fmla="*/ 6 w 21"/>
                <a:gd name="T61" fmla="*/ 10 h 13"/>
                <a:gd name="T62" fmla="*/ 8 w 21"/>
                <a:gd name="T63" fmla="*/ 10 h 13"/>
                <a:gd name="T64" fmla="*/ 10 w 21"/>
                <a:gd name="T65" fmla="*/ 10 h 13"/>
                <a:gd name="T66" fmla="*/ 10 w 21"/>
                <a:gd name="T67" fmla="*/ 10 h 13"/>
                <a:gd name="T68" fmla="*/ 10 w 21"/>
                <a:gd name="T69" fmla="*/ 10 h 13"/>
                <a:gd name="T70" fmla="*/ 10 w 21"/>
                <a:gd name="T71" fmla="*/ 8 h 13"/>
                <a:gd name="T72" fmla="*/ 10 w 21"/>
                <a:gd name="T73" fmla="*/ 8 h 13"/>
                <a:gd name="T74" fmla="*/ 10 w 21"/>
                <a:gd name="T75" fmla="*/ 8 h 13"/>
                <a:gd name="T76" fmla="*/ 11 w 21"/>
                <a:gd name="T77" fmla="*/ 8 h 13"/>
                <a:gd name="T78" fmla="*/ 11 w 21"/>
                <a:gd name="T79" fmla="*/ 8 h 13"/>
                <a:gd name="T80" fmla="*/ 13 w 21"/>
                <a:gd name="T81" fmla="*/ 8 h 13"/>
                <a:gd name="T82" fmla="*/ 14 w 21"/>
                <a:gd name="T83" fmla="*/ 8 h 13"/>
                <a:gd name="T84" fmla="*/ 13 w 21"/>
                <a:gd name="T85" fmla="*/ 10 h 13"/>
                <a:gd name="T86" fmla="*/ 13 w 21"/>
                <a:gd name="T87" fmla="*/ 11 h 13"/>
                <a:gd name="T88" fmla="*/ 11 w 21"/>
                <a:gd name="T89" fmla="*/ 11 h 13"/>
                <a:gd name="T90" fmla="*/ 11 w 21"/>
                <a:gd name="T91" fmla="*/ 11 h 13"/>
                <a:gd name="T92" fmla="*/ 11 w 21"/>
                <a:gd name="T93" fmla="*/ 13 h 13"/>
                <a:gd name="T94" fmla="*/ 13 w 21"/>
                <a:gd name="T95" fmla="*/ 13 h 13"/>
                <a:gd name="T96" fmla="*/ 13 w 21"/>
                <a:gd name="T97" fmla="*/ 13 h 13"/>
                <a:gd name="T98" fmla="*/ 13 w 21"/>
                <a:gd name="T99" fmla="*/ 11 h 13"/>
                <a:gd name="T100" fmla="*/ 14 w 21"/>
                <a:gd name="T101" fmla="*/ 11 h 13"/>
                <a:gd name="T102" fmla="*/ 16 w 21"/>
                <a:gd name="T103" fmla="*/ 11 h 13"/>
                <a:gd name="T104" fmla="*/ 18 w 21"/>
                <a:gd name="T105" fmla="*/ 11 h 13"/>
                <a:gd name="T106" fmla="*/ 18 w 21"/>
                <a:gd name="T107" fmla="*/ 10 h 13"/>
                <a:gd name="T108" fmla="*/ 19 w 21"/>
                <a:gd name="T109" fmla="*/ 10 h 13"/>
                <a:gd name="T110" fmla="*/ 19 w 21"/>
                <a:gd name="T111" fmla="*/ 10 h 13"/>
                <a:gd name="T112" fmla="*/ 19 w 21"/>
                <a:gd name="T113" fmla="*/ 8 h 13"/>
                <a:gd name="T114" fmla="*/ 21 w 21"/>
                <a:gd name="T115" fmla="*/ 6 h 13"/>
                <a:gd name="T116" fmla="*/ 19 w 21"/>
                <a:gd name="T117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1" h="13">
                  <a:moveTo>
                    <a:pt x="19" y="5"/>
                  </a:moveTo>
                  <a:lnTo>
                    <a:pt x="19" y="5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4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1" y="3"/>
                  </a:lnTo>
                  <a:lnTo>
                    <a:pt x="11" y="2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2"/>
                  </a:lnTo>
                  <a:lnTo>
                    <a:pt x="6" y="2"/>
                  </a:lnTo>
                  <a:lnTo>
                    <a:pt x="5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2" y="3"/>
                  </a:lnTo>
                  <a:lnTo>
                    <a:pt x="3" y="5"/>
                  </a:lnTo>
                  <a:lnTo>
                    <a:pt x="5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6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3" y="8"/>
                  </a:lnTo>
                  <a:lnTo>
                    <a:pt x="14" y="8"/>
                  </a:lnTo>
                  <a:lnTo>
                    <a:pt x="13" y="10"/>
                  </a:lnTo>
                  <a:lnTo>
                    <a:pt x="13" y="11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11" y="13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4" y="11"/>
                  </a:lnTo>
                  <a:lnTo>
                    <a:pt x="16" y="11"/>
                  </a:lnTo>
                  <a:lnTo>
                    <a:pt x="18" y="11"/>
                  </a:lnTo>
                  <a:lnTo>
                    <a:pt x="18" y="10"/>
                  </a:lnTo>
                  <a:lnTo>
                    <a:pt x="19" y="10"/>
                  </a:lnTo>
                  <a:lnTo>
                    <a:pt x="19" y="10"/>
                  </a:lnTo>
                  <a:lnTo>
                    <a:pt x="19" y="8"/>
                  </a:lnTo>
                  <a:lnTo>
                    <a:pt x="21" y="6"/>
                  </a:lnTo>
                  <a:lnTo>
                    <a:pt x="19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9" name="Freeform 106">
              <a:extLst>
                <a:ext uri="{FF2B5EF4-FFF2-40B4-BE49-F238E27FC236}">
                  <a16:creationId xmlns:a16="http://schemas.microsoft.com/office/drawing/2014/main" id="{38681973-77DC-C788-10F7-7248F8853C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4338" y="5416550"/>
              <a:ext cx="41275" cy="23812"/>
            </a:xfrm>
            <a:custGeom>
              <a:avLst/>
              <a:gdLst>
                <a:gd name="T0" fmla="*/ 24 w 26"/>
                <a:gd name="T1" fmla="*/ 12 h 15"/>
                <a:gd name="T2" fmla="*/ 24 w 26"/>
                <a:gd name="T3" fmla="*/ 10 h 15"/>
                <a:gd name="T4" fmla="*/ 23 w 26"/>
                <a:gd name="T5" fmla="*/ 8 h 15"/>
                <a:gd name="T6" fmla="*/ 21 w 26"/>
                <a:gd name="T7" fmla="*/ 8 h 15"/>
                <a:gd name="T8" fmla="*/ 21 w 26"/>
                <a:gd name="T9" fmla="*/ 8 h 15"/>
                <a:gd name="T10" fmla="*/ 23 w 26"/>
                <a:gd name="T11" fmla="*/ 7 h 15"/>
                <a:gd name="T12" fmla="*/ 21 w 26"/>
                <a:gd name="T13" fmla="*/ 7 h 15"/>
                <a:gd name="T14" fmla="*/ 21 w 26"/>
                <a:gd name="T15" fmla="*/ 7 h 15"/>
                <a:gd name="T16" fmla="*/ 18 w 26"/>
                <a:gd name="T17" fmla="*/ 5 h 15"/>
                <a:gd name="T18" fmla="*/ 18 w 26"/>
                <a:gd name="T19" fmla="*/ 5 h 15"/>
                <a:gd name="T20" fmla="*/ 18 w 26"/>
                <a:gd name="T21" fmla="*/ 5 h 15"/>
                <a:gd name="T22" fmla="*/ 21 w 26"/>
                <a:gd name="T23" fmla="*/ 4 h 15"/>
                <a:gd name="T24" fmla="*/ 20 w 26"/>
                <a:gd name="T25" fmla="*/ 2 h 15"/>
                <a:gd name="T26" fmla="*/ 18 w 26"/>
                <a:gd name="T27" fmla="*/ 2 h 15"/>
                <a:gd name="T28" fmla="*/ 15 w 26"/>
                <a:gd name="T29" fmla="*/ 4 h 15"/>
                <a:gd name="T30" fmla="*/ 4 w 26"/>
                <a:gd name="T31" fmla="*/ 0 h 15"/>
                <a:gd name="T32" fmla="*/ 2 w 26"/>
                <a:gd name="T33" fmla="*/ 0 h 15"/>
                <a:gd name="T34" fmla="*/ 2 w 26"/>
                <a:gd name="T35" fmla="*/ 4 h 15"/>
                <a:gd name="T36" fmla="*/ 0 w 26"/>
                <a:gd name="T37" fmla="*/ 5 h 15"/>
                <a:gd name="T38" fmla="*/ 0 w 26"/>
                <a:gd name="T39" fmla="*/ 5 h 15"/>
                <a:gd name="T40" fmla="*/ 0 w 26"/>
                <a:gd name="T41" fmla="*/ 5 h 15"/>
                <a:gd name="T42" fmla="*/ 2 w 26"/>
                <a:gd name="T43" fmla="*/ 5 h 15"/>
                <a:gd name="T44" fmla="*/ 2 w 26"/>
                <a:gd name="T45" fmla="*/ 7 h 15"/>
                <a:gd name="T46" fmla="*/ 2 w 26"/>
                <a:gd name="T47" fmla="*/ 7 h 15"/>
                <a:gd name="T48" fmla="*/ 2 w 26"/>
                <a:gd name="T49" fmla="*/ 7 h 15"/>
                <a:gd name="T50" fmla="*/ 4 w 26"/>
                <a:gd name="T51" fmla="*/ 7 h 15"/>
                <a:gd name="T52" fmla="*/ 5 w 26"/>
                <a:gd name="T53" fmla="*/ 7 h 15"/>
                <a:gd name="T54" fmla="*/ 5 w 26"/>
                <a:gd name="T55" fmla="*/ 8 h 15"/>
                <a:gd name="T56" fmla="*/ 5 w 26"/>
                <a:gd name="T57" fmla="*/ 8 h 15"/>
                <a:gd name="T58" fmla="*/ 5 w 26"/>
                <a:gd name="T59" fmla="*/ 8 h 15"/>
                <a:gd name="T60" fmla="*/ 7 w 26"/>
                <a:gd name="T61" fmla="*/ 10 h 15"/>
                <a:gd name="T62" fmla="*/ 7 w 26"/>
                <a:gd name="T63" fmla="*/ 10 h 15"/>
                <a:gd name="T64" fmla="*/ 8 w 26"/>
                <a:gd name="T65" fmla="*/ 10 h 15"/>
                <a:gd name="T66" fmla="*/ 10 w 26"/>
                <a:gd name="T67" fmla="*/ 12 h 15"/>
                <a:gd name="T68" fmla="*/ 12 w 26"/>
                <a:gd name="T69" fmla="*/ 12 h 15"/>
                <a:gd name="T70" fmla="*/ 10 w 26"/>
                <a:gd name="T71" fmla="*/ 10 h 15"/>
                <a:gd name="T72" fmla="*/ 8 w 26"/>
                <a:gd name="T73" fmla="*/ 8 h 15"/>
                <a:gd name="T74" fmla="*/ 8 w 26"/>
                <a:gd name="T75" fmla="*/ 7 h 15"/>
                <a:gd name="T76" fmla="*/ 10 w 26"/>
                <a:gd name="T77" fmla="*/ 5 h 15"/>
                <a:gd name="T78" fmla="*/ 10 w 26"/>
                <a:gd name="T79" fmla="*/ 5 h 15"/>
                <a:gd name="T80" fmla="*/ 12 w 26"/>
                <a:gd name="T81" fmla="*/ 5 h 15"/>
                <a:gd name="T82" fmla="*/ 13 w 26"/>
                <a:gd name="T83" fmla="*/ 7 h 15"/>
                <a:gd name="T84" fmla="*/ 13 w 26"/>
                <a:gd name="T85" fmla="*/ 7 h 15"/>
                <a:gd name="T86" fmla="*/ 15 w 26"/>
                <a:gd name="T87" fmla="*/ 7 h 15"/>
                <a:gd name="T88" fmla="*/ 15 w 26"/>
                <a:gd name="T89" fmla="*/ 7 h 15"/>
                <a:gd name="T90" fmla="*/ 15 w 26"/>
                <a:gd name="T91" fmla="*/ 7 h 15"/>
                <a:gd name="T92" fmla="*/ 15 w 26"/>
                <a:gd name="T93" fmla="*/ 8 h 15"/>
                <a:gd name="T94" fmla="*/ 15 w 26"/>
                <a:gd name="T95" fmla="*/ 10 h 15"/>
                <a:gd name="T96" fmla="*/ 15 w 26"/>
                <a:gd name="T97" fmla="*/ 10 h 15"/>
                <a:gd name="T98" fmla="*/ 15 w 26"/>
                <a:gd name="T99" fmla="*/ 10 h 15"/>
                <a:gd name="T100" fmla="*/ 16 w 26"/>
                <a:gd name="T101" fmla="*/ 10 h 15"/>
                <a:gd name="T102" fmla="*/ 16 w 26"/>
                <a:gd name="T103" fmla="*/ 10 h 15"/>
                <a:gd name="T104" fmla="*/ 18 w 26"/>
                <a:gd name="T105" fmla="*/ 10 h 15"/>
                <a:gd name="T106" fmla="*/ 20 w 26"/>
                <a:gd name="T107" fmla="*/ 12 h 15"/>
                <a:gd name="T108" fmla="*/ 21 w 26"/>
                <a:gd name="T109" fmla="*/ 12 h 15"/>
                <a:gd name="T110" fmla="*/ 23 w 26"/>
                <a:gd name="T111" fmla="*/ 12 h 15"/>
                <a:gd name="T112" fmla="*/ 23 w 26"/>
                <a:gd name="T113" fmla="*/ 13 h 15"/>
                <a:gd name="T114" fmla="*/ 24 w 26"/>
                <a:gd name="T115" fmla="*/ 13 h 15"/>
                <a:gd name="T116" fmla="*/ 24 w 26"/>
                <a:gd name="T117" fmla="*/ 15 h 15"/>
                <a:gd name="T118" fmla="*/ 26 w 26"/>
                <a:gd name="T119" fmla="*/ 15 h 15"/>
                <a:gd name="T120" fmla="*/ 26 w 26"/>
                <a:gd name="T121" fmla="*/ 13 h 15"/>
                <a:gd name="T122" fmla="*/ 26 w 26"/>
                <a:gd name="T123" fmla="*/ 12 h 15"/>
                <a:gd name="T124" fmla="*/ 24 w 26"/>
                <a:gd name="T125" fmla="*/ 1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6" h="15">
                  <a:moveTo>
                    <a:pt x="24" y="12"/>
                  </a:moveTo>
                  <a:lnTo>
                    <a:pt x="24" y="10"/>
                  </a:lnTo>
                  <a:lnTo>
                    <a:pt x="23" y="8"/>
                  </a:lnTo>
                  <a:lnTo>
                    <a:pt x="21" y="8"/>
                  </a:lnTo>
                  <a:lnTo>
                    <a:pt x="21" y="8"/>
                  </a:lnTo>
                  <a:lnTo>
                    <a:pt x="23" y="7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18" y="5"/>
                  </a:lnTo>
                  <a:lnTo>
                    <a:pt x="18" y="5"/>
                  </a:lnTo>
                  <a:lnTo>
                    <a:pt x="18" y="5"/>
                  </a:lnTo>
                  <a:lnTo>
                    <a:pt x="21" y="4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15" y="4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4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4" y="7"/>
                  </a:lnTo>
                  <a:lnTo>
                    <a:pt x="5" y="7"/>
                  </a:lnTo>
                  <a:lnTo>
                    <a:pt x="5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8" y="10"/>
                  </a:lnTo>
                  <a:lnTo>
                    <a:pt x="10" y="12"/>
                  </a:lnTo>
                  <a:lnTo>
                    <a:pt x="12" y="12"/>
                  </a:lnTo>
                  <a:lnTo>
                    <a:pt x="10" y="10"/>
                  </a:lnTo>
                  <a:lnTo>
                    <a:pt x="8" y="8"/>
                  </a:lnTo>
                  <a:lnTo>
                    <a:pt x="8" y="7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2" y="5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5" y="7"/>
                  </a:lnTo>
                  <a:lnTo>
                    <a:pt x="15" y="7"/>
                  </a:lnTo>
                  <a:lnTo>
                    <a:pt x="15" y="7"/>
                  </a:lnTo>
                  <a:lnTo>
                    <a:pt x="15" y="8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8" y="10"/>
                  </a:lnTo>
                  <a:lnTo>
                    <a:pt x="20" y="12"/>
                  </a:lnTo>
                  <a:lnTo>
                    <a:pt x="21" y="12"/>
                  </a:lnTo>
                  <a:lnTo>
                    <a:pt x="23" y="12"/>
                  </a:lnTo>
                  <a:lnTo>
                    <a:pt x="23" y="13"/>
                  </a:lnTo>
                  <a:lnTo>
                    <a:pt x="24" y="13"/>
                  </a:lnTo>
                  <a:lnTo>
                    <a:pt x="24" y="15"/>
                  </a:lnTo>
                  <a:lnTo>
                    <a:pt x="26" y="15"/>
                  </a:lnTo>
                  <a:lnTo>
                    <a:pt x="26" y="13"/>
                  </a:lnTo>
                  <a:lnTo>
                    <a:pt x="26" y="12"/>
                  </a:lnTo>
                  <a:lnTo>
                    <a:pt x="2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0" name="Freeform 107">
              <a:extLst>
                <a:ext uri="{FF2B5EF4-FFF2-40B4-BE49-F238E27FC236}">
                  <a16:creationId xmlns:a16="http://schemas.microsoft.com/office/drawing/2014/main" id="{0B4CDDCB-EC2C-B6FD-0437-2FEC851D3F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9088" y="5359400"/>
              <a:ext cx="33338" cy="14287"/>
            </a:xfrm>
            <a:custGeom>
              <a:avLst/>
              <a:gdLst>
                <a:gd name="T0" fmla="*/ 14 w 21"/>
                <a:gd name="T1" fmla="*/ 8 h 9"/>
                <a:gd name="T2" fmla="*/ 14 w 21"/>
                <a:gd name="T3" fmla="*/ 8 h 9"/>
                <a:gd name="T4" fmla="*/ 14 w 21"/>
                <a:gd name="T5" fmla="*/ 9 h 9"/>
                <a:gd name="T6" fmla="*/ 14 w 21"/>
                <a:gd name="T7" fmla="*/ 9 h 9"/>
                <a:gd name="T8" fmla="*/ 16 w 21"/>
                <a:gd name="T9" fmla="*/ 9 h 9"/>
                <a:gd name="T10" fmla="*/ 16 w 21"/>
                <a:gd name="T11" fmla="*/ 9 h 9"/>
                <a:gd name="T12" fmla="*/ 19 w 21"/>
                <a:gd name="T13" fmla="*/ 9 h 9"/>
                <a:gd name="T14" fmla="*/ 21 w 21"/>
                <a:gd name="T15" fmla="*/ 9 h 9"/>
                <a:gd name="T16" fmla="*/ 21 w 21"/>
                <a:gd name="T17" fmla="*/ 9 h 9"/>
                <a:gd name="T18" fmla="*/ 17 w 21"/>
                <a:gd name="T19" fmla="*/ 8 h 9"/>
                <a:gd name="T20" fmla="*/ 17 w 21"/>
                <a:gd name="T21" fmla="*/ 8 h 9"/>
                <a:gd name="T22" fmla="*/ 16 w 21"/>
                <a:gd name="T23" fmla="*/ 6 h 9"/>
                <a:gd name="T24" fmla="*/ 16 w 21"/>
                <a:gd name="T25" fmla="*/ 6 h 9"/>
                <a:gd name="T26" fmla="*/ 14 w 21"/>
                <a:gd name="T27" fmla="*/ 6 h 9"/>
                <a:gd name="T28" fmla="*/ 13 w 21"/>
                <a:gd name="T29" fmla="*/ 5 h 9"/>
                <a:gd name="T30" fmla="*/ 11 w 21"/>
                <a:gd name="T31" fmla="*/ 5 h 9"/>
                <a:gd name="T32" fmla="*/ 11 w 21"/>
                <a:gd name="T33" fmla="*/ 5 h 9"/>
                <a:gd name="T34" fmla="*/ 8 w 21"/>
                <a:gd name="T35" fmla="*/ 3 h 9"/>
                <a:gd name="T36" fmla="*/ 5 w 21"/>
                <a:gd name="T37" fmla="*/ 3 h 9"/>
                <a:gd name="T38" fmla="*/ 5 w 21"/>
                <a:gd name="T39" fmla="*/ 3 h 9"/>
                <a:gd name="T40" fmla="*/ 5 w 21"/>
                <a:gd name="T41" fmla="*/ 3 h 9"/>
                <a:gd name="T42" fmla="*/ 3 w 21"/>
                <a:gd name="T43" fmla="*/ 3 h 9"/>
                <a:gd name="T44" fmla="*/ 3 w 21"/>
                <a:gd name="T45" fmla="*/ 2 h 9"/>
                <a:gd name="T46" fmla="*/ 3 w 21"/>
                <a:gd name="T47" fmla="*/ 2 h 9"/>
                <a:gd name="T48" fmla="*/ 1 w 21"/>
                <a:gd name="T49" fmla="*/ 0 h 9"/>
                <a:gd name="T50" fmla="*/ 0 w 21"/>
                <a:gd name="T51" fmla="*/ 0 h 9"/>
                <a:gd name="T52" fmla="*/ 0 w 21"/>
                <a:gd name="T53" fmla="*/ 0 h 9"/>
                <a:gd name="T54" fmla="*/ 0 w 21"/>
                <a:gd name="T55" fmla="*/ 0 h 9"/>
                <a:gd name="T56" fmla="*/ 1 w 21"/>
                <a:gd name="T57" fmla="*/ 2 h 9"/>
                <a:gd name="T58" fmla="*/ 1 w 21"/>
                <a:gd name="T59" fmla="*/ 3 h 9"/>
                <a:gd name="T60" fmla="*/ 3 w 21"/>
                <a:gd name="T61" fmla="*/ 3 h 9"/>
                <a:gd name="T62" fmla="*/ 5 w 21"/>
                <a:gd name="T63" fmla="*/ 5 h 9"/>
                <a:gd name="T64" fmla="*/ 6 w 21"/>
                <a:gd name="T65" fmla="*/ 5 h 9"/>
                <a:gd name="T66" fmla="*/ 6 w 21"/>
                <a:gd name="T67" fmla="*/ 5 h 9"/>
                <a:gd name="T68" fmla="*/ 9 w 21"/>
                <a:gd name="T69" fmla="*/ 5 h 9"/>
                <a:gd name="T70" fmla="*/ 11 w 21"/>
                <a:gd name="T71" fmla="*/ 5 h 9"/>
                <a:gd name="T72" fmla="*/ 11 w 21"/>
                <a:gd name="T73" fmla="*/ 6 h 9"/>
                <a:gd name="T74" fmla="*/ 14 w 21"/>
                <a:gd name="T7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" h="9">
                  <a:moveTo>
                    <a:pt x="14" y="8"/>
                  </a:moveTo>
                  <a:lnTo>
                    <a:pt x="14" y="8"/>
                  </a:lnTo>
                  <a:lnTo>
                    <a:pt x="14" y="9"/>
                  </a:lnTo>
                  <a:lnTo>
                    <a:pt x="14" y="9"/>
                  </a:lnTo>
                  <a:lnTo>
                    <a:pt x="16" y="9"/>
                  </a:lnTo>
                  <a:lnTo>
                    <a:pt x="16" y="9"/>
                  </a:lnTo>
                  <a:lnTo>
                    <a:pt x="19" y="9"/>
                  </a:lnTo>
                  <a:lnTo>
                    <a:pt x="21" y="9"/>
                  </a:lnTo>
                  <a:lnTo>
                    <a:pt x="21" y="9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4" y="6"/>
                  </a:lnTo>
                  <a:lnTo>
                    <a:pt x="13" y="5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8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3" y="3"/>
                  </a:lnTo>
                  <a:lnTo>
                    <a:pt x="3" y="2"/>
                  </a:lnTo>
                  <a:lnTo>
                    <a:pt x="3" y="2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2"/>
                  </a:lnTo>
                  <a:lnTo>
                    <a:pt x="1" y="3"/>
                  </a:lnTo>
                  <a:lnTo>
                    <a:pt x="3" y="3"/>
                  </a:lnTo>
                  <a:lnTo>
                    <a:pt x="5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9" y="5"/>
                  </a:lnTo>
                  <a:lnTo>
                    <a:pt x="11" y="5"/>
                  </a:lnTo>
                  <a:lnTo>
                    <a:pt x="11" y="6"/>
                  </a:lnTo>
                  <a:lnTo>
                    <a:pt x="14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1" name="Freeform 108">
              <a:extLst>
                <a:ext uri="{FF2B5EF4-FFF2-40B4-BE49-F238E27FC236}">
                  <a16:creationId xmlns:a16="http://schemas.microsoft.com/office/drawing/2014/main" id="{AB720303-D1CB-82C1-50FE-F60AD79C83D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1626" y="5251450"/>
              <a:ext cx="22225" cy="34925"/>
            </a:xfrm>
            <a:custGeom>
              <a:avLst/>
              <a:gdLst>
                <a:gd name="T0" fmla="*/ 5 w 14"/>
                <a:gd name="T1" fmla="*/ 19 h 22"/>
                <a:gd name="T2" fmla="*/ 6 w 14"/>
                <a:gd name="T3" fmla="*/ 19 h 22"/>
                <a:gd name="T4" fmla="*/ 8 w 14"/>
                <a:gd name="T5" fmla="*/ 14 h 22"/>
                <a:gd name="T6" fmla="*/ 8 w 14"/>
                <a:gd name="T7" fmla="*/ 14 h 22"/>
                <a:gd name="T8" fmla="*/ 11 w 14"/>
                <a:gd name="T9" fmla="*/ 12 h 22"/>
                <a:gd name="T10" fmla="*/ 11 w 14"/>
                <a:gd name="T11" fmla="*/ 12 h 22"/>
                <a:gd name="T12" fmla="*/ 9 w 14"/>
                <a:gd name="T13" fmla="*/ 12 h 22"/>
                <a:gd name="T14" fmla="*/ 9 w 14"/>
                <a:gd name="T15" fmla="*/ 15 h 22"/>
                <a:gd name="T16" fmla="*/ 8 w 14"/>
                <a:gd name="T17" fmla="*/ 17 h 22"/>
                <a:gd name="T18" fmla="*/ 9 w 14"/>
                <a:gd name="T19" fmla="*/ 19 h 22"/>
                <a:gd name="T20" fmla="*/ 9 w 14"/>
                <a:gd name="T21" fmla="*/ 22 h 22"/>
                <a:gd name="T22" fmla="*/ 12 w 14"/>
                <a:gd name="T23" fmla="*/ 22 h 22"/>
                <a:gd name="T24" fmla="*/ 12 w 14"/>
                <a:gd name="T25" fmla="*/ 20 h 22"/>
                <a:gd name="T26" fmla="*/ 14 w 14"/>
                <a:gd name="T27" fmla="*/ 17 h 22"/>
                <a:gd name="T28" fmla="*/ 14 w 14"/>
                <a:gd name="T29" fmla="*/ 15 h 22"/>
                <a:gd name="T30" fmla="*/ 12 w 14"/>
                <a:gd name="T31" fmla="*/ 15 h 22"/>
                <a:gd name="T32" fmla="*/ 14 w 14"/>
                <a:gd name="T33" fmla="*/ 9 h 22"/>
                <a:gd name="T34" fmla="*/ 12 w 14"/>
                <a:gd name="T35" fmla="*/ 1 h 22"/>
                <a:gd name="T36" fmla="*/ 12 w 14"/>
                <a:gd name="T37" fmla="*/ 1 h 22"/>
                <a:gd name="T38" fmla="*/ 11 w 14"/>
                <a:gd name="T39" fmla="*/ 0 h 22"/>
                <a:gd name="T40" fmla="*/ 8 w 14"/>
                <a:gd name="T41" fmla="*/ 0 h 22"/>
                <a:gd name="T42" fmla="*/ 8 w 14"/>
                <a:gd name="T43" fmla="*/ 1 h 22"/>
                <a:gd name="T44" fmla="*/ 8 w 14"/>
                <a:gd name="T45" fmla="*/ 4 h 22"/>
                <a:gd name="T46" fmla="*/ 5 w 14"/>
                <a:gd name="T47" fmla="*/ 6 h 22"/>
                <a:gd name="T48" fmla="*/ 6 w 14"/>
                <a:gd name="T49" fmla="*/ 8 h 22"/>
                <a:gd name="T50" fmla="*/ 5 w 14"/>
                <a:gd name="T51" fmla="*/ 9 h 22"/>
                <a:gd name="T52" fmla="*/ 3 w 14"/>
                <a:gd name="T53" fmla="*/ 9 h 22"/>
                <a:gd name="T54" fmla="*/ 1 w 14"/>
                <a:gd name="T55" fmla="*/ 11 h 22"/>
                <a:gd name="T56" fmla="*/ 3 w 14"/>
                <a:gd name="T57" fmla="*/ 12 h 22"/>
                <a:gd name="T58" fmla="*/ 3 w 14"/>
                <a:gd name="T59" fmla="*/ 15 h 22"/>
                <a:gd name="T60" fmla="*/ 0 w 14"/>
                <a:gd name="T61" fmla="*/ 15 h 22"/>
                <a:gd name="T62" fmla="*/ 1 w 14"/>
                <a:gd name="T63" fmla="*/ 1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" h="22">
                  <a:moveTo>
                    <a:pt x="3" y="19"/>
                  </a:moveTo>
                  <a:lnTo>
                    <a:pt x="5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8" y="17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4"/>
                  </a:lnTo>
                  <a:lnTo>
                    <a:pt x="9" y="15"/>
                  </a:lnTo>
                  <a:lnTo>
                    <a:pt x="8" y="15"/>
                  </a:lnTo>
                  <a:lnTo>
                    <a:pt x="8" y="17"/>
                  </a:lnTo>
                  <a:lnTo>
                    <a:pt x="9" y="19"/>
                  </a:lnTo>
                  <a:lnTo>
                    <a:pt x="9" y="19"/>
                  </a:lnTo>
                  <a:lnTo>
                    <a:pt x="9" y="20"/>
                  </a:lnTo>
                  <a:lnTo>
                    <a:pt x="9" y="22"/>
                  </a:lnTo>
                  <a:lnTo>
                    <a:pt x="11" y="22"/>
                  </a:lnTo>
                  <a:lnTo>
                    <a:pt x="12" y="22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4" y="19"/>
                  </a:lnTo>
                  <a:lnTo>
                    <a:pt x="14" y="17"/>
                  </a:lnTo>
                  <a:lnTo>
                    <a:pt x="14" y="15"/>
                  </a:lnTo>
                  <a:lnTo>
                    <a:pt x="14" y="15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14" y="12"/>
                  </a:lnTo>
                  <a:lnTo>
                    <a:pt x="14" y="9"/>
                  </a:lnTo>
                  <a:lnTo>
                    <a:pt x="14" y="8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1" y="1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3"/>
                  </a:lnTo>
                  <a:lnTo>
                    <a:pt x="8" y="4"/>
                  </a:lnTo>
                  <a:lnTo>
                    <a:pt x="6" y="4"/>
                  </a:lnTo>
                  <a:lnTo>
                    <a:pt x="5" y="6"/>
                  </a:lnTo>
                  <a:lnTo>
                    <a:pt x="5" y="8"/>
                  </a:lnTo>
                  <a:lnTo>
                    <a:pt x="6" y="8"/>
                  </a:lnTo>
                  <a:lnTo>
                    <a:pt x="6" y="9"/>
                  </a:lnTo>
                  <a:lnTo>
                    <a:pt x="5" y="9"/>
                  </a:lnTo>
                  <a:lnTo>
                    <a:pt x="3" y="9"/>
                  </a:lnTo>
                  <a:lnTo>
                    <a:pt x="3" y="9"/>
                  </a:lnTo>
                  <a:lnTo>
                    <a:pt x="1" y="9"/>
                  </a:lnTo>
                  <a:lnTo>
                    <a:pt x="1" y="11"/>
                  </a:lnTo>
                  <a:lnTo>
                    <a:pt x="1" y="11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1" y="17"/>
                  </a:lnTo>
                  <a:lnTo>
                    <a:pt x="3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2" name="Freeform 109">
              <a:extLst>
                <a:ext uri="{FF2B5EF4-FFF2-40B4-BE49-F238E27FC236}">
                  <a16:creationId xmlns:a16="http://schemas.microsoft.com/office/drawing/2014/main" id="{ED68D6EE-0FF3-5D85-4825-CA7885380C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4176" y="5416550"/>
              <a:ext cx="25400" cy="7937"/>
            </a:xfrm>
            <a:custGeom>
              <a:avLst/>
              <a:gdLst>
                <a:gd name="T0" fmla="*/ 13 w 16"/>
                <a:gd name="T1" fmla="*/ 2 h 5"/>
                <a:gd name="T2" fmla="*/ 11 w 16"/>
                <a:gd name="T3" fmla="*/ 2 h 5"/>
                <a:gd name="T4" fmla="*/ 10 w 16"/>
                <a:gd name="T5" fmla="*/ 2 h 5"/>
                <a:gd name="T6" fmla="*/ 8 w 16"/>
                <a:gd name="T7" fmla="*/ 2 h 5"/>
                <a:gd name="T8" fmla="*/ 7 w 16"/>
                <a:gd name="T9" fmla="*/ 2 h 5"/>
                <a:gd name="T10" fmla="*/ 7 w 16"/>
                <a:gd name="T11" fmla="*/ 2 h 5"/>
                <a:gd name="T12" fmla="*/ 7 w 16"/>
                <a:gd name="T13" fmla="*/ 0 h 5"/>
                <a:gd name="T14" fmla="*/ 5 w 16"/>
                <a:gd name="T15" fmla="*/ 0 h 5"/>
                <a:gd name="T16" fmla="*/ 3 w 16"/>
                <a:gd name="T17" fmla="*/ 0 h 5"/>
                <a:gd name="T18" fmla="*/ 2 w 16"/>
                <a:gd name="T19" fmla="*/ 0 h 5"/>
                <a:gd name="T20" fmla="*/ 2 w 16"/>
                <a:gd name="T21" fmla="*/ 0 h 5"/>
                <a:gd name="T22" fmla="*/ 0 w 16"/>
                <a:gd name="T23" fmla="*/ 0 h 5"/>
                <a:gd name="T24" fmla="*/ 0 w 16"/>
                <a:gd name="T25" fmla="*/ 0 h 5"/>
                <a:gd name="T26" fmla="*/ 2 w 16"/>
                <a:gd name="T27" fmla="*/ 2 h 5"/>
                <a:gd name="T28" fmla="*/ 2 w 16"/>
                <a:gd name="T29" fmla="*/ 2 h 5"/>
                <a:gd name="T30" fmla="*/ 2 w 16"/>
                <a:gd name="T31" fmla="*/ 0 h 5"/>
                <a:gd name="T32" fmla="*/ 2 w 16"/>
                <a:gd name="T33" fmla="*/ 0 h 5"/>
                <a:gd name="T34" fmla="*/ 3 w 16"/>
                <a:gd name="T35" fmla="*/ 0 h 5"/>
                <a:gd name="T36" fmla="*/ 3 w 16"/>
                <a:gd name="T37" fmla="*/ 0 h 5"/>
                <a:gd name="T38" fmla="*/ 5 w 16"/>
                <a:gd name="T39" fmla="*/ 2 h 5"/>
                <a:gd name="T40" fmla="*/ 7 w 16"/>
                <a:gd name="T41" fmla="*/ 2 h 5"/>
                <a:gd name="T42" fmla="*/ 7 w 16"/>
                <a:gd name="T43" fmla="*/ 2 h 5"/>
                <a:gd name="T44" fmla="*/ 7 w 16"/>
                <a:gd name="T45" fmla="*/ 4 h 5"/>
                <a:gd name="T46" fmla="*/ 7 w 16"/>
                <a:gd name="T47" fmla="*/ 4 h 5"/>
                <a:gd name="T48" fmla="*/ 8 w 16"/>
                <a:gd name="T49" fmla="*/ 4 h 5"/>
                <a:gd name="T50" fmla="*/ 10 w 16"/>
                <a:gd name="T51" fmla="*/ 5 h 5"/>
                <a:gd name="T52" fmla="*/ 10 w 16"/>
                <a:gd name="T53" fmla="*/ 5 h 5"/>
                <a:gd name="T54" fmla="*/ 11 w 16"/>
                <a:gd name="T55" fmla="*/ 4 h 5"/>
                <a:gd name="T56" fmla="*/ 11 w 16"/>
                <a:gd name="T57" fmla="*/ 4 h 5"/>
                <a:gd name="T58" fmla="*/ 11 w 16"/>
                <a:gd name="T59" fmla="*/ 5 h 5"/>
                <a:gd name="T60" fmla="*/ 13 w 16"/>
                <a:gd name="T61" fmla="*/ 5 h 5"/>
                <a:gd name="T62" fmla="*/ 13 w 16"/>
                <a:gd name="T63" fmla="*/ 5 h 5"/>
                <a:gd name="T64" fmla="*/ 13 w 16"/>
                <a:gd name="T65" fmla="*/ 5 h 5"/>
                <a:gd name="T66" fmla="*/ 15 w 16"/>
                <a:gd name="T67" fmla="*/ 5 h 5"/>
                <a:gd name="T68" fmla="*/ 15 w 16"/>
                <a:gd name="T69" fmla="*/ 5 h 5"/>
                <a:gd name="T70" fmla="*/ 16 w 16"/>
                <a:gd name="T71" fmla="*/ 4 h 5"/>
                <a:gd name="T72" fmla="*/ 15 w 16"/>
                <a:gd name="T73" fmla="*/ 0 h 5"/>
                <a:gd name="T74" fmla="*/ 13 w 16"/>
                <a:gd name="T7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" h="5">
                  <a:moveTo>
                    <a:pt x="13" y="2"/>
                  </a:moveTo>
                  <a:lnTo>
                    <a:pt x="11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5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8" y="4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5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6" y="4"/>
                  </a:lnTo>
                  <a:lnTo>
                    <a:pt x="15" y="0"/>
                  </a:lnTo>
                  <a:lnTo>
                    <a:pt x="13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3" name="Freeform 110">
              <a:extLst>
                <a:ext uri="{FF2B5EF4-FFF2-40B4-BE49-F238E27FC236}">
                  <a16:creationId xmlns:a16="http://schemas.microsoft.com/office/drawing/2014/main" id="{87FA82F3-4654-E6AD-C14C-3CFA156F6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3213" y="5286375"/>
              <a:ext cx="12700" cy="7937"/>
            </a:xfrm>
            <a:custGeom>
              <a:avLst/>
              <a:gdLst>
                <a:gd name="T0" fmla="*/ 5 w 8"/>
                <a:gd name="T1" fmla="*/ 0 h 5"/>
                <a:gd name="T2" fmla="*/ 4 w 8"/>
                <a:gd name="T3" fmla="*/ 0 h 5"/>
                <a:gd name="T4" fmla="*/ 2 w 8"/>
                <a:gd name="T5" fmla="*/ 0 h 5"/>
                <a:gd name="T6" fmla="*/ 2 w 8"/>
                <a:gd name="T7" fmla="*/ 1 h 5"/>
                <a:gd name="T8" fmla="*/ 0 w 8"/>
                <a:gd name="T9" fmla="*/ 1 h 5"/>
                <a:gd name="T10" fmla="*/ 0 w 8"/>
                <a:gd name="T11" fmla="*/ 3 h 5"/>
                <a:gd name="T12" fmla="*/ 0 w 8"/>
                <a:gd name="T13" fmla="*/ 3 h 5"/>
                <a:gd name="T14" fmla="*/ 0 w 8"/>
                <a:gd name="T15" fmla="*/ 5 h 5"/>
                <a:gd name="T16" fmla="*/ 2 w 8"/>
                <a:gd name="T17" fmla="*/ 5 h 5"/>
                <a:gd name="T18" fmla="*/ 2 w 8"/>
                <a:gd name="T19" fmla="*/ 5 h 5"/>
                <a:gd name="T20" fmla="*/ 5 w 8"/>
                <a:gd name="T21" fmla="*/ 5 h 5"/>
                <a:gd name="T22" fmla="*/ 7 w 8"/>
                <a:gd name="T23" fmla="*/ 3 h 5"/>
                <a:gd name="T24" fmla="*/ 8 w 8"/>
                <a:gd name="T25" fmla="*/ 3 h 5"/>
                <a:gd name="T26" fmla="*/ 7 w 8"/>
                <a:gd name="T27" fmla="*/ 1 h 5"/>
                <a:gd name="T28" fmla="*/ 5 w 8"/>
                <a:gd name="T29" fmla="*/ 0 h 5"/>
                <a:gd name="T30" fmla="*/ 5 w 8"/>
                <a:gd name="T3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" h="5">
                  <a:moveTo>
                    <a:pt x="5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5" y="5"/>
                  </a:lnTo>
                  <a:lnTo>
                    <a:pt x="7" y="3"/>
                  </a:lnTo>
                  <a:lnTo>
                    <a:pt x="8" y="3"/>
                  </a:lnTo>
                  <a:lnTo>
                    <a:pt x="7" y="1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4" name="Freeform 111">
              <a:extLst>
                <a:ext uri="{FF2B5EF4-FFF2-40B4-BE49-F238E27FC236}">
                  <a16:creationId xmlns:a16="http://schemas.microsoft.com/office/drawing/2014/main" id="{D8F6C681-BE47-25E4-7DA6-208285BBE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3213" y="5299075"/>
              <a:ext cx="7938" cy="7937"/>
            </a:xfrm>
            <a:custGeom>
              <a:avLst/>
              <a:gdLst>
                <a:gd name="T0" fmla="*/ 4 w 5"/>
                <a:gd name="T1" fmla="*/ 1 h 5"/>
                <a:gd name="T2" fmla="*/ 4 w 5"/>
                <a:gd name="T3" fmla="*/ 0 h 5"/>
                <a:gd name="T4" fmla="*/ 5 w 5"/>
                <a:gd name="T5" fmla="*/ 0 h 5"/>
                <a:gd name="T6" fmla="*/ 4 w 5"/>
                <a:gd name="T7" fmla="*/ 0 h 5"/>
                <a:gd name="T8" fmla="*/ 2 w 5"/>
                <a:gd name="T9" fmla="*/ 0 h 5"/>
                <a:gd name="T10" fmla="*/ 0 w 5"/>
                <a:gd name="T11" fmla="*/ 0 h 5"/>
                <a:gd name="T12" fmla="*/ 0 w 5"/>
                <a:gd name="T13" fmla="*/ 0 h 5"/>
                <a:gd name="T14" fmla="*/ 0 w 5"/>
                <a:gd name="T15" fmla="*/ 1 h 5"/>
                <a:gd name="T16" fmla="*/ 0 w 5"/>
                <a:gd name="T17" fmla="*/ 1 h 5"/>
                <a:gd name="T18" fmla="*/ 0 w 5"/>
                <a:gd name="T19" fmla="*/ 3 h 5"/>
                <a:gd name="T20" fmla="*/ 0 w 5"/>
                <a:gd name="T21" fmla="*/ 3 h 5"/>
                <a:gd name="T22" fmla="*/ 0 w 5"/>
                <a:gd name="T23" fmla="*/ 5 h 5"/>
                <a:gd name="T24" fmla="*/ 2 w 5"/>
                <a:gd name="T25" fmla="*/ 5 h 5"/>
                <a:gd name="T26" fmla="*/ 2 w 5"/>
                <a:gd name="T27" fmla="*/ 3 h 5"/>
                <a:gd name="T28" fmla="*/ 2 w 5"/>
                <a:gd name="T29" fmla="*/ 1 h 5"/>
                <a:gd name="T30" fmla="*/ 4 w 5"/>
                <a:gd name="T31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" h="5">
                  <a:moveTo>
                    <a:pt x="4" y="1"/>
                  </a:moveTo>
                  <a:lnTo>
                    <a:pt x="4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3"/>
                  </a:lnTo>
                  <a:lnTo>
                    <a:pt x="2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5" name="Freeform 112">
              <a:extLst>
                <a:ext uri="{FF2B5EF4-FFF2-40B4-BE49-F238E27FC236}">
                  <a16:creationId xmlns:a16="http://schemas.microsoft.com/office/drawing/2014/main" id="{1376F4E8-6186-DFD5-3F6C-8333DDEA08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6388" y="5316538"/>
              <a:ext cx="14288" cy="12700"/>
            </a:xfrm>
            <a:custGeom>
              <a:avLst/>
              <a:gdLst>
                <a:gd name="T0" fmla="*/ 5 w 9"/>
                <a:gd name="T1" fmla="*/ 5 h 8"/>
                <a:gd name="T2" fmla="*/ 6 w 9"/>
                <a:gd name="T3" fmla="*/ 5 h 8"/>
                <a:gd name="T4" fmla="*/ 6 w 9"/>
                <a:gd name="T5" fmla="*/ 3 h 8"/>
                <a:gd name="T6" fmla="*/ 8 w 9"/>
                <a:gd name="T7" fmla="*/ 3 h 8"/>
                <a:gd name="T8" fmla="*/ 8 w 9"/>
                <a:gd name="T9" fmla="*/ 3 h 8"/>
                <a:gd name="T10" fmla="*/ 9 w 9"/>
                <a:gd name="T11" fmla="*/ 3 h 8"/>
                <a:gd name="T12" fmla="*/ 9 w 9"/>
                <a:gd name="T13" fmla="*/ 3 h 8"/>
                <a:gd name="T14" fmla="*/ 9 w 9"/>
                <a:gd name="T15" fmla="*/ 3 h 8"/>
                <a:gd name="T16" fmla="*/ 9 w 9"/>
                <a:gd name="T17" fmla="*/ 1 h 8"/>
                <a:gd name="T18" fmla="*/ 9 w 9"/>
                <a:gd name="T19" fmla="*/ 1 h 8"/>
                <a:gd name="T20" fmla="*/ 9 w 9"/>
                <a:gd name="T21" fmla="*/ 0 h 8"/>
                <a:gd name="T22" fmla="*/ 8 w 9"/>
                <a:gd name="T23" fmla="*/ 0 h 8"/>
                <a:gd name="T24" fmla="*/ 5 w 9"/>
                <a:gd name="T25" fmla="*/ 1 h 8"/>
                <a:gd name="T26" fmla="*/ 3 w 9"/>
                <a:gd name="T27" fmla="*/ 1 h 8"/>
                <a:gd name="T28" fmla="*/ 2 w 9"/>
                <a:gd name="T29" fmla="*/ 1 h 8"/>
                <a:gd name="T30" fmla="*/ 2 w 9"/>
                <a:gd name="T31" fmla="*/ 3 h 8"/>
                <a:gd name="T32" fmla="*/ 2 w 9"/>
                <a:gd name="T33" fmla="*/ 5 h 8"/>
                <a:gd name="T34" fmla="*/ 0 w 9"/>
                <a:gd name="T35" fmla="*/ 6 h 8"/>
                <a:gd name="T36" fmla="*/ 0 w 9"/>
                <a:gd name="T37" fmla="*/ 8 h 8"/>
                <a:gd name="T38" fmla="*/ 2 w 9"/>
                <a:gd name="T39" fmla="*/ 6 h 8"/>
                <a:gd name="T40" fmla="*/ 2 w 9"/>
                <a:gd name="T41" fmla="*/ 6 h 8"/>
                <a:gd name="T42" fmla="*/ 3 w 9"/>
                <a:gd name="T43" fmla="*/ 3 h 8"/>
                <a:gd name="T44" fmla="*/ 5 w 9"/>
                <a:gd name="T45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" h="8">
                  <a:moveTo>
                    <a:pt x="5" y="5"/>
                  </a:moveTo>
                  <a:lnTo>
                    <a:pt x="6" y="5"/>
                  </a:lnTo>
                  <a:lnTo>
                    <a:pt x="6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5" y="1"/>
                  </a:lnTo>
                  <a:lnTo>
                    <a:pt x="3" y="1"/>
                  </a:lnTo>
                  <a:lnTo>
                    <a:pt x="2" y="1"/>
                  </a:lnTo>
                  <a:lnTo>
                    <a:pt x="2" y="3"/>
                  </a:lnTo>
                  <a:lnTo>
                    <a:pt x="2" y="5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3" y="3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6" name="Freeform 113">
              <a:extLst>
                <a:ext uri="{FF2B5EF4-FFF2-40B4-BE49-F238E27FC236}">
                  <a16:creationId xmlns:a16="http://schemas.microsoft.com/office/drawing/2014/main" id="{C7D30122-A0AF-52F7-50EA-6A5D4CF765C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1151" y="5329238"/>
              <a:ext cx="9525" cy="17462"/>
            </a:xfrm>
            <a:custGeom>
              <a:avLst/>
              <a:gdLst>
                <a:gd name="T0" fmla="*/ 5 w 6"/>
                <a:gd name="T1" fmla="*/ 8 h 11"/>
                <a:gd name="T2" fmla="*/ 6 w 6"/>
                <a:gd name="T3" fmla="*/ 6 h 11"/>
                <a:gd name="T4" fmla="*/ 6 w 6"/>
                <a:gd name="T5" fmla="*/ 5 h 11"/>
                <a:gd name="T6" fmla="*/ 5 w 6"/>
                <a:gd name="T7" fmla="*/ 3 h 11"/>
                <a:gd name="T8" fmla="*/ 5 w 6"/>
                <a:gd name="T9" fmla="*/ 3 h 11"/>
                <a:gd name="T10" fmla="*/ 3 w 6"/>
                <a:gd name="T11" fmla="*/ 3 h 11"/>
                <a:gd name="T12" fmla="*/ 3 w 6"/>
                <a:gd name="T13" fmla="*/ 0 h 11"/>
                <a:gd name="T14" fmla="*/ 2 w 6"/>
                <a:gd name="T15" fmla="*/ 0 h 11"/>
                <a:gd name="T16" fmla="*/ 2 w 6"/>
                <a:gd name="T17" fmla="*/ 1 h 11"/>
                <a:gd name="T18" fmla="*/ 0 w 6"/>
                <a:gd name="T19" fmla="*/ 1 h 11"/>
                <a:gd name="T20" fmla="*/ 0 w 6"/>
                <a:gd name="T21" fmla="*/ 1 h 11"/>
                <a:gd name="T22" fmla="*/ 0 w 6"/>
                <a:gd name="T23" fmla="*/ 5 h 11"/>
                <a:gd name="T24" fmla="*/ 0 w 6"/>
                <a:gd name="T25" fmla="*/ 6 h 11"/>
                <a:gd name="T26" fmla="*/ 2 w 6"/>
                <a:gd name="T27" fmla="*/ 8 h 11"/>
                <a:gd name="T28" fmla="*/ 3 w 6"/>
                <a:gd name="T29" fmla="*/ 11 h 11"/>
                <a:gd name="T30" fmla="*/ 5 w 6"/>
                <a:gd name="T31" fmla="*/ 11 h 11"/>
                <a:gd name="T32" fmla="*/ 5 w 6"/>
                <a:gd name="T33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" h="11">
                  <a:moveTo>
                    <a:pt x="5" y="8"/>
                  </a:moveTo>
                  <a:lnTo>
                    <a:pt x="6" y="6"/>
                  </a:lnTo>
                  <a:lnTo>
                    <a:pt x="6" y="5"/>
                  </a:lnTo>
                  <a:lnTo>
                    <a:pt x="5" y="3"/>
                  </a:lnTo>
                  <a:lnTo>
                    <a:pt x="5" y="3"/>
                  </a:lnTo>
                  <a:lnTo>
                    <a:pt x="3" y="3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5"/>
                  </a:lnTo>
                  <a:lnTo>
                    <a:pt x="0" y="6"/>
                  </a:lnTo>
                  <a:lnTo>
                    <a:pt x="2" y="8"/>
                  </a:lnTo>
                  <a:lnTo>
                    <a:pt x="3" y="11"/>
                  </a:lnTo>
                  <a:lnTo>
                    <a:pt x="5" y="11"/>
                  </a:lnTo>
                  <a:lnTo>
                    <a:pt x="5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7" name="Freeform 114">
              <a:extLst>
                <a:ext uri="{FF2B5EF4-FFF2-40B4-BE49-F238E27FC236}">
                  <a16:creationId xmlns:a16="http://schemas.microsoft.com/office/drawing/2014/main" id="{63B404C7-AD45-6263-1875-C1047A4E40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9888" y="5389563"/>
              <a:ext cx="25400" cy="12700"/>
            </a:xfrm>
            <a:custGeom>
              <a:avLst/>
              <a:gdLst>
                <a:gd name="T0" fmla="*/ 6 w 16"/>
                <a:gd name="T1" fmla="*/ 6 h 8"/>
                <a:gd name="T2" fmla="*/ 6 w 16"/>
                <a:gd name="T3" fmla="*/ 6 h 8"/>
                <a:gd name="T4" fmla="*/ 8 w 16"/>
                <a:gd name="T5" fmla="*/ 6 h 8"/>
                <a:gd name="T6" fmla="*/ 9 w 16"/>
                <a:gd name="T7" fmla="*/ 6 h 8"/>
                <a:gd name="T8" fmla="*/ 11 w 16"/>
                <a:gd name="T9" fmla="*/ 8 h 8"/>
                <a:gd name="T10" fmla="*/ 14 w 16"/>
                <a:gd name="T11" fmla="*/ 8 h 8"/>
                <a:gd name="T12" fmla="*/ 14 w 16"/>
                <a:gd name="T13" fmla="*/ 8 h 8"/>
                <a:gd name="T14" fmla="*/ 14 w 16"/>
                <a:gd name="T15" fmla="*/ 8 h 8"/>
                <a:gd name="T16" fmla="*/ 16 w 16"/>
                <a:gd name="T17" fmla="*/ 6 h 8"/>
                <a:gd name="T18" fmla="*/ 16 w 16"/>
                <a:gd name="T19" fmla="*/ 6 h 8"/>
                <a:gd name="T20" fmla="*/ 16 w 16"/>
                <a:gd name="T21" fmla="*/ 5 h 8"/>
                <a:gd name="T22" fmla="*/ 16 w 16"/>
                <a:gd name="T23" fmla="*/ 5 h 8"/>
                <a:gd name="T24" fmla="*/ 12 w 16"/>
                <a:gd name="T25" fmla="*/ 5 h 8"/>
                <a:gd name="T26" fmla="*/ 11 w 16"/>
                <a:gd name="T27" fmla="*/ 3 h 8"/>
                <a:gd name="T28" fmla="*/ 8 w 16"/>
                <a:gd name="T29" fmla="*/ 2 h 8"/>
                <a:gd name="T30" fmla="*/ 6 w 16"/>
                <a:gd name="T31" fmla="*/ 2 h 8"/>
                <a:gd name="T32" fmla="*/ 3 w 16"/>
                <a:gd name="T33" fmla="*/ 0 h 8"/>
                <a:gd name="T34" fmla="*/ 1 w 16"/>
                <a:gd name="T35" fmla="*/ 0 h 8"/>
                <a:gd name="T36" fmla="*/ 1 w 16"/>
                <a:gd name="T37" fmla="*/ 2 h 8"/>
                <a:gd name="T38" fmla="*/ 0 w 16"/>
                <a:gd name="T39" fmla="*/ 3 h 8"/>
                <a:gd name="T40" fmla="*/ 1 w 16"/>
                <a:gd name="T41" fmla="*/ 5 h 8"/>
                <a:gd name="T42" fmla="*/ 3 w 16"/>
                <a:gd name="T43" fmla="*/ 6 h 8"/>
                <a:gd name="T44" fmla="*/ 3 w 16"/>
                <a:gd name="T45" fmla="*/ 8 h 8"/>
                <a:gd name="T46" fmla="*/ 5 w 16"/>
                <a:gd name="T47" fmla="*/ 6 h 8"/>
                <a:gd name="T48" fmla="*/ 6 w 16"/>
                <a:gd name="T4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8">
                  <a:moveTo>
                    <a:pt x="6" y="6"/>
                  </a:moveTo>
                  <a:lnTo>
                    <a:pt x="6" y="6"/>
                  </a:lnTo>
                  <a:lnTo>
                    <a:pt x="8" y="6"/>
                  </a:lnTo>
                  <a:lnTo>
                    <a:pt x="9" y="6"/>
                  </a:lnTo>
                  <a:lnTo>
                    <a:pt x="11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2" y="5"/>
                  </a:lnTo>
                  <a:lnTo>
                    <a:pt x="11" y="3"/>
                  </a:lnTo>
                  <a:lnTo>
                    <a:pt x="8" y="2"/>
                  </a:lnTo>
                  <a:lnTo>
                    <a:pt x="6" y="2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0" y="3"/>
                  </a:lnTo>
                  <a:lnTo>
                    <a:pt x="1" y="5"/>
                  </a:lnTo>
                  <a:lnTo>
                    <a:pt x="3" y="6"/>
                  </a:lnTo>
                  <a:lnTo>
                    <a:pt x="3" y="8"/>
                  </a:lnTo>
                  <a:lnTo>
                    <a:pt x="5" y="6"/>
                  </a:lnTo>
                  <a:lnTo>
                    <a:pt x="6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8" name="Freeform 115">
              <a:extLst>
                <a:ext uri="{FF2B5EF4-FFF2-40B4-BE49-F238E27FC236}">
                  <a16:creationId xmlns:a16="http://schemas.microsoft.com/office/drawing/2014/main" id="{AD095C95-7C5D-CA30-EB98-90EF4E8E36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6263" y="5013325"/>
              <a:ext cx="4763" cy="3175"/>
            </a:xfrm>
            <a:custGeom>
              <a:avLst/>
              <a:gdLst>
                <a:gd name="T0" fmla="*/ 2 w 3"/>
                <a:gd name="T1" fmla="*/ 0 h 2"/>
                <a:gd name="T2" fmla="*/ 2 w 3"/>
                <a:gd name="T3" fmla="*/ 0 h 2"/>
                <a:gd name="T4" fmla="*/ 0 w 3"/>
                <a:gd name="T5" fmla="*/ 0 h 2"/>
                <a:gd name="T6" fmla="*/ 0 w 3"/>
                <a:gd name="T7" fmla="*/ 0 h 2"/>
                <a:gd name="T8" fmla="*/ 0 w 3"/>
                <a:gd name="T9" fmla="*/ 2 h 2"/>
                <a:gd name="T10" fmla="*/ 2 w 3"/>
                <a:gd name="T11" fmla="*/ 2 h 2"/>
                <a:gd name="T12" fmla="*/ 3 w 3"/>
                <a:gd name="T13" fmla="*/ 2 h 2"/>
                <a:gd name="T14" fmla="*/ 3 w 3"/>
                <a:gd name="T15" fmla="*/ 2 h 2"/>
                <a:gd name="T16" fmla="*/ 2 w 3"/>
                <a:gd name="T1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9" name="Freeform 116">
              <a:extLst>
                <a:ext uri="{FF2B5EF4-FFF2-40B4-BE49-F238E27FC236}">
                  <a16:creationId xmlns:a16="http://schemas.microsoft.com/office/drawing/2014/main" id="{770953AD-47A5-EDFD-3B6B-CB5E30FE99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0701" y="5411788"/>
              <a:ext cx="20638" cy="4762"/>
            </a:xfrm>
            <a:custGeom>
              <a:avLst/>
              <a:gdLst>
                <a:gd name="T0" fmla="*/ 10 w 13"/>
                <a:gd name="T1" fmla="*/ 2 h 3"/>
                <a:gd name="T2" fmla="*/ 10 w 13"/>
                <a:gd name="T3" fmla="*/ 0 h 3"/>
                <a:gd name="T4" fmla="*/ 10 w 13"/>
                <a:gd name="T5" fmla="*/ 0 h 3"/>
                <a:gd name="T6" fmla="*/ 8 w 13"/>
                <a:gd name="T7" fmla="*/ 0 h 3"/>
                <a:gd name="T8" fmla="*/ 5 w 13"/>
                <a:gd name="T9" fmla="*/ 2 h 3"/>
                <a:gd name="T10" fmla="*/ 3 w 13"/>
                <a:gd name="T11" fmla="*/ 0 h 3"/>
                <a:gd name="T12" fmla="*/ 3 w 13"/>
                <a:gd name="T13" fmla="*/ 2 h 3"/>
                <a:gd name="T14" fmla="*/ 2 w 13"/>
                <a:gd name="T15" fmla="*/ 2 h 3"/>
                <a:gd name="T16" fmla="*/ 2 w 13"/>
                <a:gd name="T17" fmla="*/ 2 h 3"/>
                <a:gd name="T18" fmla="*/ 0 w 13"/>
                <a:gd name="T19" fmla="*/ 2 h 3"/>
                <a:gd name="T20" fmla="*/ 0 w 13"/>
                <a:gd name="T21" fmla="*/ 3 h 3"/>
                <a:gd name="T22" fmla="*/ 2 w 13"/>
                <a:gd name="T23" fmla="*/ 3 h 3"/>
                <a:gd name="T24" fmla="*/ 3 w 13"/>
                <a:gd name="T25" fmla="*/ 3 h 3"/>
                <a:gd name="T26" fmla="*/ 5 w 13"/>
                <a:gd name="T27" fmla="*/ 3 h 3"/>
                <a:gd name="T28" fmla="*/ 7 w 13"/>
                <a:gd name="T29" fmla="*/ 2 h 3"/>
                <a:gd name="T30" fmla="*/ 10 w 13"/>
                <a:gd name="T31" fmla="*/ 2 h 3"/>
                <a:gd name="T32" fmla="*/ 11 w 13"/>
                <a:gd name="T33" fmla="*/ 2 h 3"/>
                <a:gd name="T34" fmla="*/ 13 w 13"/>
                <a:gd name="T35" fmla="*/ 2 h 3"/>
                <a:gd name="T36" fmla="*/ 13 w 13"/>
                <a:gd name="T37" fmla="*/ 0 h 3"/>
                <a:gd name="T38" fmla="*/ 11 w 13"/>
                <a:gd name="T39" fmla="*/ 0 h 3"/>
                <a:gd name="T40" fmla="*/ 10 w 13"/>
                <a:gd name="T4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" h="3">
                  <a:moveTo>
                    <a:pt x="10" y="2"/>
                  </a:moveTo>
                  <a:lnTo>
                    <a:pt x="10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5" y="2"/>
                  </a:lnTo>
                  <a:lnTo>
                    <a:pt x="3" y="0"/>
                  </a:lnTo>
                  <a:lnTo>
                    <a:pt x="3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2" y="3"/>
                  </a:lnTo>
                  <a:lnTo>
                    <a:pt x="3" y="3"/>
                  </a:lnTo>
                  <a:lnTo>
                    <a:pt x="5" y="3"/>
                  </a:lnTo>
                  <a:lnTo>
                    <a:pt x="7" y="2"/>
                  </a:lnTo>
                  <a:lnTo>
                    <a:pt x="10" y="2"/>
                  </a:lnTo>
                  <a:lnTo>
                    <a:pt x="11" y="2"/>
                  </a:lnTo>
                  <a:lnTo>
                    <a:pt x="13" y="2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1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0" name="Freeform 117">
              <a:extLst>
                <a:ext uri="{FF2B5EF4-FFF2-40B4-BE49-F238E27FC236}">
                  <a16:creationId xmlns:a16="http://schemas.microsoft.com/office/drawing/2014/main" id="{3DBA3EB1-9F82-E03A-5194-F918A0CB9A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3726" y="5330825"/>
              <a:ext cx="7938" cy="6350"/>
            </a:xfrm>
            <a:custGeom>
              <a:avLst/>
              <a:gdLst>
                <a:gd name="T0" fmla="*/ 4 w 5"/>
                <a:gd name="T1" fmla="*/ 4 h 4"/>
                <a:gd name="T2" fmla="*/ 5 w 5"/>
                <a:gd name="T3" fmla="*/ 0 h 4"/>
                <a:gd name="T4" fmla="*/ 4 w 5"/>
                <a:gd name="T5" fmla="*/ 2 h 4"/>
                <a:gd name="T6" fmla="*/ 2 w 5"/>
                <a:gd name="T7" fmla="*/ 0 h 4"/>
                <a:gd name="T8" fmla="*/ 2 w 5"/>
                <a:gd name="T9" fmla="*/ 2 h 4"/>
                <a:gd name="T10" fmla="*/ 0 w 5"/>
                <a:gd name="T11" fmla="*/ 2 h 4"/>
                <a:gd name="T12" fmla="*/ 2 w 5"/>
                <a:gd name="T13" fmla="*/ 2 h 4"/>
                <a:gd name="T14" fmla="*/ 2 w 5"/>
                <a:gd name="T15" fmla="*/ 4 h 4"/>
                <a:gd name="T16" fmla="*/ 4 w 5"/>
                <a:gd name="T17" fmla="*/ 4 h 4"/>
                <a:gd name="T18" fmla="*/ 4 w 5"/>
                <a:gd name="T1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4">
                  <a:moveTo>
                    <a:pt x="4" y="4"/>
                  </a:moveTo>
                  <a:lnTo>
                    <a:pt x="5" y="0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1" name="Freeform 118">
              <a:extLst>
                <a:ext uri="{FF2B5EF4-FFF2-40B4-BE49-F238E27FC236}">
                  <a16:creationId xmlns:a16="http://schemas.microsoft.com/office/drawing/2014/main" id="{6AB87D4A-D14C-7959-F121-541C9E03C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0076" y="5321300"/>
              <a:ext cx="34925" cy="22225"/>
            </a:xfrm>
            <a:custGeom>
              <a:avLst/>
              <a:gdLst>
                <a:gd name="T0" fmla="*/ 17 w 22"/>
                <a:gd name="T1" fmla="*/ 5 h 14"/>
                <a:gd name="T2" fmla="*/ 19 w 22"/>
                <a:gd name="T3" fmla="*/ 5 h 14"/>
                <a:gd name="T4" fmla="*/ 19 w 22"/>
                <a:gd name="T5" fmla="*/ 3 h 14"/>
                <a:gd name="T6" fmla="*/ 20 w 22"/>
                <a:gd name="T7" fmla="*/ 3 h 14"/>
                <a:gd name="T8" fmla="*/ 20 w 22"/>
                <a:gd name="T9" fmla="*/ 2 h 14"/>
                <a:gd name="T10" fmla="*/ 20 w 22"/>
                <a:gd name="T11" fmla="*/ 2 h 14"/>
                <a:gd name="T12" fmla="*/ 22 w 22"/>
                <a:gd name="T13" fmla="*/ 2 h 14"/>
                <a:gd name="T14" fmla="*/ 20 w 22"/>
                <a:gd name="T15" fmla="*/ 0 h 14"/>
                <a:gd name="T16" fmla="*/ 20 w 22"/>
                <a:gd name="T17" fmla="*/ 0 h 14"/>
                <a:gd name="T18" fmla="*/ 19 w 22"/>
                <a:gd name="T19" fmla="*/ 0 h 14"/>
                <a:gd name="T20" fmla="*/ 19 w 22"/>
                <a:gd name="T21" fmla="*/ 0 h 14"/>
                <a:gd name="T22" fmla="*/ 16 w 22"/>
                <a:gd name="T23" fmla="*/ 2 h 14"/>
                <a:gd name="T24" fmla="*/ 14 w 22"/>
                <a:gd name="T25" fmla="*/ 2 h 14"/>
                <a:gd name="T26" fmla="*/ 14 w 22"/>
                <a:gd name="T27" fmla="*/ 0 h 14"/>
                <a:gd name="T28" fmla="*/ 12 w 22"/>
                <a:gd name="T29" fmla="*/ 0 h 14"/>
                <a:gd name="T30" fmla="*/ 12 w 22"/>
                <a:gd name="T31" fmla="*/ 0 h 14"/>
                <a:gd name="T32" fmla="*/ 11 w 22"/>
                <a:gd name="T33" fmla="*/ 2 h 14"/>
                <a:gd name="T34" fmla="*/ 8 w 22"/>
                <a:gd name="T35" fmla="*/ 2 h 14"/>
                <a:gd name="T36" fmla="*/ 6 w 22"/>
                <a:gd name="T37" fmla="*/ 0 h 14"/>
                <a:gd name="T38" fmla="*/ 6 w 22"/>
                <a:gd name="T39" fmla="*/ 0 h 14"/>
                <a:gd name="T40" fmla="*/ 4 w 22"/>
                <a:gd name="T41" fmla="*/ 0 h 14"/>
                <a:gd name="T42" fmla="*/ 6 w 22"/>
                <a:gd name="T43" fmla="*/ 2 h 14"/>
                <a:gd name="T44" fmla="*/ 4 w 22"/>
                <a:gd name="T45" fmla="*/ 2 h 14"/>
                <a:gd name="T46" fmla="*/ 6 w 22"/>
                <a:gd name="T47" fmla="*/ 2 h 14"/>
                <a:gd name="T48" fmla="*/ 6 w 22"/>
                <a:gd name="T49" fmla="*/ 3 h 14"/>
                <a:gd name="T50" fmla="*/ 8 w 22"/>
                <a:gd name="T51" fmla="*/ 3 h 14"/>
                <a:gd name="T52" fmla="*/ 9 w 22"/>
                <a:gd name="T53" fmla="*/ 5 h 14"/>
                <a:gd name="T54" fmla="*/ 8 w 22"/>
                <a:gd name="T55" fmla="*/ 5 h 14"/>
                <a:gd name="T56" fmla="*/ 6 w 22"/>
                <a:gd name="T57" fmla="*/ 5 h 14"/>
                <a:gd name="T58" fmla="*/ 4 w 22"/>
                <a:gd name="T59" fmla="*/ 5 h 14"/>
                <a:gd name="T60" fmla="*/ 4 w 22"/>
                <a:gd name="T61" fmla="*/ 6 h 14"/>
                <a:gd name="T62" fmla="*/ 6 w 22"/>
                <a:gd name="T63" fmla="*/ 6 h 14"/>
                <a:gd name="T64" fmla="*/ 8 w 22"/>
                <a:gd name="T65" fmla="*/ 6 h 14"/>
                <a:gd name="T66" fmla="*/ 8 w 22"/>
                <a:gd name="T67" fmla="*/ 6 h 14"/>
                <a:gd name="T68" fmla="*/ 8 w 22"/>
                <a:gd name="T69" fmla="*/ 6 h 14"/>
                <a:gd name="T70" fmla="*/ 9 w 22"/>
                <a:gd name="T71" fmla="*/ 6 h 14"/>
                <a:gd name="T72" fmla="*/ 9 w 22"/>
                <a:gd name="T73" fmla="*/ 6 h 14"/>
                <a:gd name="T74" fmla="*/ 8 w 22"/>
                <a:gd name="T75" fmla="*/ 8 h 14"/>
                <a:gd name="T76" fmla="*/ 8 w 22"/>
                <a:gd name="T77" fmla="*/ 8 h 14"/>
                <a:gd name="T78" fmla="*/ 6 w 22"/>
                <a:gd name="T79" fmla="*/ 8 h 14"/>
                <a:gd name="T80" fmla="*/ 4 w 22"/>
                <a:gd name="T81" fmla="*/ 10 h 14"/>
                <a:gd name="T82" fmla="*/ 3 w 22"/>
                <a:gd name="T83" fmla="*/ 10 h 14"/>
                <a:gd name="T84" fmla="*/ 0 w 22"/>
                <a:gd name="T85" fmla="*/ 11 h 14"/>
                <a:gd name="T86" fmla="*/ 1 w 22"/>
                <a:gd name="T87" fmla="*/ 13 h 14"/>
                <a:gd name="T88" fmla="*/ 3 w 22"/>
                <a:gd name="T89" fmla="*/ 14 h 14"/>
                <a:gd name="T90" fmla="*/ 6 w 22"/>
                <a:gd name="T91" fmla="*/ 14 h 14"/>
                <a:gd name="T92" fmla="*/ 6 w 22"/>
                <a:gd name="T93" fmla="*/ 13 h 14"/>
                <a:gd name="T94" fmla="*/ 6 w 22"/>
                <a:gd name="T95" fmla="*/ 13 h 14"/>
                <a:gd name="T96" fmla="*/ 8 w 22"/>
                <a:gd name="T97" fmla="*/ 13 h 14"/>
                <a:gd name="T98" fmla="*/ 8 w 22"/>
                <a:gd name="T99" fmla="*/ 13 h 14"/>
                <a:gd name="T100" fmla="*/ 8 w 22"/>
                <a:gd name="T101" fmla="*/ 11 h 14"/>
                <a:gd name="T102" fmla="*/ 9 w 22"/>
                <a:gd name="T103" fmla="*/ 11 h 14"/>
                <a:gd name="T104" fmla="*/ 9 w 22"/>
                <a:gd name="T105" fmla="*/ 10 h 14"/>
                <a:gd name="T106" fmla="*/ 11 w 22"/>
                <a:gd name="T107" fmla="*/ 11 h 14"/>
                <a:gd name="T108" fmla="*/ 12 w 22"/>
                <a:gd name="T109" fmla="*/ 11 h 14"/>
                <a:gd name="T110" fmla="*/ 12 w 22"/>
                <a:gd name="T111" fmla="*/ 10 h 14"/>
                <a:gd name="T112" fmla="*/ 16 w 22"/>
                <a:gd name="T113" fmla="*/ 8 h 14"/>
                <a:gd name="T114" fmla="*/ 17 w 22"/>
                <a:gd name="T115" fmla="*/ 5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2" h="14">
                  <a:moveTo>
                    <a:pt x="17" y="5"/>
                  </a:moveTo>
                  <a:lnTo>
                    <a:pt x="19" y="5"/>
                  </a:lnTo>
                  <a:lnTo>
                    <a:pt x="19" y="3"/>
                  </a:lnTo>
                  <a:lnTo>
                    <a:pt x="20" y="3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2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1" y="2"/>
                  </a:lnTo>
                  <a:lnTo>
                    <a:pt x="8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3"/>
                  </a:lnTo>
                  <a:lnTo>
                    <a:pt x="8" y="3"/>
                  </a:lnTo>
                  <a:lnTo>
                    <a:pt x="9" y="5"/>
                  </a:lnTo>
                  <a:lnTo>
                    <a:pt x="8" y="5"/>
                  </a:lnTo>
                  <a:lnTo>
                    <a:pt x="6" y="5"/>
                  </a:lnTo>
                  <a:lnTo>
                    <a:pt x="4" y="5"/>
                  </a:lnTo>
                  <a:lnTo>
                    <a:pt x="4" y="6"/>
                  </a:lnTo>
                  <a:lnTo>
                    <a:pt x="6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6" y="8"/>
                  </a:lnTo>
                  <a:lnTo>
                    <a:pt x="4" y="10"/>
                  </a:lnTo>
                  <a:lnTo>
                    <a:pt x="3" y="10"/>
                  </a:lnTo>
                  <a:lnTo>
                    <a:pt x="0" y="11"/>
                  </a:lnTo>
                  <a:lnTo>
                    <a:pt x="1" y="13"/>
                  </a:lnTo>
                  <a:lnTo>
                    <a:pt x="3" y="14"/>
                  </a:lnTo>
                  <a:lnTo>
                    <a:pt x="6" y="14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1"/>
                  </a:lnTo>
                  <a:lnTo>
                    <a:pt x="9" y="11"/>
                  </a:lnTo>
                  <a:lnTo>
                    <a:pt x="9" y="10"/>
                  </a:lnTo>
                  <a:lnTo>
                    <a:pt x="11" y="11"/>
                  </a:lnTo>
                  <a:lnTo>
                    <a:pt x="12" y="11"/>
                  </a:lnTo>
                  <a:lnTo>
                    <a:pt x="12" y="10"/>
                  </a:lnTo>
                  <a:lnTo>
                    <a:pt x="16" y="8"/>
                  </a:lnTo>
                  <a:lnTo>
                    <a:pt x="17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2" name="Freeform 119">
              <a:extLst>
                <a:ext uri="{FF2B5EF4-FFF2-40B4-BE49-F238E27FC236}">
                  <a16:creationId xmlns:a16="http://schemas.microsoft.com/office/drawing/2014/main" id="{3DE8D459-33F6-F148-B562-2F7A379C42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7201" y="5445125"/>
              <a:ext cx="7938" cy="0"/>
            </a:xfrm>
            <a:custGeom>
              <a:avLst/>
              <a:gdLst>
                <a:gd name="T0" fmla="*/ 5 w 5"/>
                <a:gd name="T1" fmla="*/ 2 w 5"/>
                <a:gd name="T2" fmla="*/ 0 w 5"/>
                <a:gd name="T3" fmla="*/ 0 w 5"/>
                <a:gd name="T4" fmla="*/ 0 w 5"/>
                <a:gd name="T5" fmla="*/ 0 w 5"/>
                <a:gd name="T6" fmla="*/ 2 w 5"/>
                <a:gd name="T7" fmla="*/ 4 w 5"/>
                <a:gd name="T8" fmla="*/ 4 w 5"/>
                <a:gd name="T9" fmla="*/ 5 w 5"/>
                <a:gd name="T10" fmla="*/ 5 w 5"/>
                <a:gd name="T11" fmla="*/ 5 w 5"/>
                <a:gd name="T1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3" name="Freeform 120">
              <a:extLst>
                <a:ext uri="{FF2B5EF4-FFF2-40B4-BE49-F238E27FC236}">
                  <a16:creationId xmlns:a16="http://schemas.microsoft.com/office/drawing/2014/main" id="{72EAAA9F-6974-0783-3D86-B56EA3023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0851" y="5419725"/>
              <a:ext cx="22225" cy="9525"/>
            </a:xfrm>
            <a:custGeom>
              <a:avLst/>
              <a:gdLst>
                <a:gd name="T0" fmla="*/ 14 w 14"/>
                <a:gd name="T1" fmla="*/ 2 h 6"/>
                <a:gd name="T2" fmla="*/ 12 w 14"/>
                <a:gd name="T3" fmla="*/ 0 h 6"/>
                <a:gd name="T4" fmla="*/ 11 w 14"/>
                <a:gd name="T5" fmla="*/ 0 h 6"/>
                <a:gd name="T6" fmla="*/ 4 w 14"/>
                <a:gd name="T7" fmla="*/ 0 h 6"/>
                <a:gd name="T8" fmla="*/ 1 w 14"/>
                <a:gd name="T9" fmla="*/ 0 h 6"/>
                <a:gd name="T10" fmla="*/ 0 w 14"/>
                <a:gd name="T11" fmla="*/ 0 h 6"/>
                <a:gd name="T12" fmla="*/ 1 w 14"/>
                <a:gd name="T13" fmla="*/ 2 h 6"/>
                <a:gd name="T14" fmla="*/ 1 w 14"/>
                <a:gd name="T15" fmla="*/ 3 h 6"/>
                <a:gd name="T16" fmla="*/ 1 w 14"/>
                <a:gd name="T17" fmla="*/ 5 h 6"/>
                <a:gd name="T18" fmla="*/ 1 w 14"/>
                <a:gd name="T19" fmla="*/ 5 h 6"/>
                <a:gd name="T20" fmla="*/ 6 w 14"/>
                <a:gd name="T21" fmla="*/ 5 h 6"/>
                <a:gd name="T22" fmla="*/ 6 w 14"/>
                <a:gd name="T23" fmla="*/ 5 h 6"/>
                <a:gd name="T24" fmla="*/ 8 w 14"/>
                <a:gd name="T25" fmla="*/ 5 h 6"/>
                <a:gd name="T26" fmla="*/ 8 w 14"/>
                <a:gd name="T27" fmla="*/ 5 h 6"/>
                <a:gd name="T28" fmla="*/ 9 w 14"/>
                <a:gd name="T29" fmla="*/ 3 h 6"/>
                <a:gd name="T30" fmla="*/ 9 w 14"/>
                <a:gd name="T31" fmla="*/ 3 h 6"/>
                <a:gd name="T32" fmla="*/ 9 w 14"/>
                <a:gd name="T33" fmla="*/ 3 h 6"/>
                <a:gd name="T34" fmla="*/ 11 w 14"/>
                <a:gd name="T35" fmla="*/ 5 h 6"/>
                <a:gd name="T36" fmla="*/ 11 w 14"/>
                <a:gd name="T37" fmla="*/ 5 h 6"/>
                <a:gd name="T38" fmla="*/ 11 w 14"/>
                <a:gd name="T39" fmla="*/ 5 h 6"/>
                <a:gd name="T40" fmla="*/ 11 w 14"/>
                <a:gd name="T41" fmla="*/ 6 h 6"/>
                <a:gd name="T42" fmla="*/ 12 w 14"/>
                <a:gd name="T43" fmla="*/ 6 h 6"/>
                <a:gd name="T44" fmla="*/ 14 w 14"/>
                <a:gd name="T45" fmla="*/ 5 h 6"/>
                <a:gd name="T46" fmla="*/ 14 w 14"/>
                <a:gd name="T47" fmla="*/ 5 h 6"/>
                <a:gd name="T48" fmla="*/ 14 w 14"/>
                <a:gd name="T49" fmla="*/ 3 h 6"/>
                <a:gd name="T50" fmla="*/ 14 w 14"/>
                <a:gd name="T51" fmla="*/ 3 h 6"/>
                <a:gd name="T52" fmla="*/ 14 w 14"/>
                <a:gd name="T53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4" h="6">
                  <a:moveTo>
                    <a:pt x="14" y="2"/>
                  </a:moveTo>
                  <a:lnTo>
                    <a:pt x="12" y="0"/>
                  </a:lnTo>
                  <a:lnTo>
                    <a:pt x="11" y="0"/>
                  </a:lnTo>
                  <a:lnTo>
                    <a:pt x="4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5"/>
                  </a:lnTo>
                  <a:lnTo>
                    <a:pt x="1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6"/>
                  </a:lnTo>
                  <a:lnTo>
                    <a:pt x="12" y="6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4" name="Freeform 121">
              <a:extLst>
                <a:ext uri="{FF2B5EF4-FFF2-40B4-BE49-F238E27FC236}">
                  <a16:creationId xmlns:a16="http://schemas.microsoft.com/office/drawing/2014/main" id="{7BC2C153-B92D-FE47-E217-1EB65E83D8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5138" y="5437188"/>
              <a:ext cx="4763" cy="4762"/>
            </a:xfrm>
            <a:custGeom>
              <a:avLst/>
              <a:gdLst>
                <a:gd name="T0" fmla="*/ 2 w 3"/>
                <a:gd name="T1" fmla="*/ 0 h 3"/>
                <a:gd name="T2" fmla="*/ 2 w 3"/>
                <a:gd name="T3" fmla="*/ 0 h 3"/>
                <a:gd name="T4" fmla="*/ 2 w 3"/>
                <a:gd name="T5" fmla="*/ 0 h 3"/>
                <a:gd name="T6" fmla="*/ 2 w 3"/>
                <a:gd name="T7" fmla="*/ 2 h 3"/>
                <a:gd name="T8" fmla="*/ 0 w 3"/>
                <a:gd name="T9" fmla="*/ 2 h 3"/>
                <a:gd name="T10" fmla="*/ 0 w 3"/>
                <a:gd name="T11" fmla="*/ 2 h 3"/>
                <a:gd name="T12" fmla="*/ 0 w 3"/>
                <a:gd name="T13" fmla="*/ 2 h 3"/>
                <a:gd name="T14" fmla="*/ 0 w 3"/>
                <a:gd name="T15" fmla="*/ 3 h 3"/>
                <a:gd name="T16" fmla="*/ 2 w 3"/>
                <a:gd name="T17" fmla="*/ 3 h 3"/>
                <a:gd name="T18" fmla="*/ 2 w 3"/>
                <a:gd name="T19" fmla="*/ 3 h 3"/>
                <a:gd name="T20" fmla="*/ 3 w 3"/>
                <a:gd name="T21" fmla="*/ 3 h 3"/>
                <a:gd name="T22" fmla="*/ 3 w 3"/>
                <a:gd name="T23" fmla="*/ 3 h 3"/>
                <a:gd name="T24" fmla="*/ 3 w 3"/>
                <a:gd name="T25" fmla="*/ 3 h 3"/>
                <a:gd name="T26" fmla="*/ 3 w 3"/>
                <a:gd name="T27" fmla="*/ 3 h 3"/>
                <a:gd name="T28" fmla="*/ 3 w 3"/>
                <a:gd name="T29" fmla="*/ 2 h 3"/>
                <a:gd name="T30" fmla="*/ 2 w 3"/>
                <a:gd name="T3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5" name="Freeform 122">
              <a:extLst>
                <a:ext uri="{FF2B5EF4-FFF2-40B4-BE49-F238E27FC236}">
                  <a16:creationId xmlns:a16="http://schemas.microsoft.com/office/drawing/2014/main" id="{FEE69592-A6EA-536B-CDD5-85812DD403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2601" y="5424488"/>
              <a:ext cx="6350" cy="3175"/>
            </a:xfrm>
            <a:custGeom>
              <a:avLst/>
              <a:gdLst>
                <a:gd name="T0" fmla="*/ 2 w 4"/>
                <a:gd name="T1" fmla="*/ 0 h 2"/>
                <a:gd name="T2" fmla="*/ 0 w 4"/>
                <a:gd name="T3" fmla="*/ 2 h 2"/>
                <a:gd name="T4" fmla="*/ 0 w 4"/>
                <a:gd name="T5" fmla="*/ 2 h 2"/>
                <a:gd name="T6" fmla="*/ 0 w 4"/>
                <a:gd name="T7" fmla="*/ 2 h 2"/>
                <a:gd name="T8" fmla="*/ 0 w 4"/>
                <a:gd name="T9" fmla="*/ 2 h 2"/>
                <a:gd name="T10" fmla="*/ 0 w 4"/>
                <a:gd name="T11" fmla="*/ 2 h 2"/>
                <a:gd name="T12" fmla="*/ 2 w 4"/>
                <a:gd name="T13" fmla="*/ 2 h 2"/>
                <a:gd name="T14" fmla="*/ 2 w 4"/>
                <a:gd name="T15" fmla="*/ 2 h 2"/>
                <a:gd name="T16" fmla="*/ 4 w 4"/>
                <a:gd name="T17" fmla="*/ 2 h 2"/>
                <a:gd name="T18" fmla="*/ 2 w 4"/>
                <a:gd name="T19" fmla="*/ 0 h 2"/>
                <a:gd name="T20" fmla="*/ 2 w 4"/>
                <a:gd name="T2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6" name="Freeform 123">
              <a:extLst>
                <a:ext uri="{FF2B5EF4-FFF2-40B4-BE49-F238E27FC236}">
                  <a16:creationId xmlns:a16="http://schemas.microsoft.com/office/drawing/2014/main" id="{453466A4-28D3-5958-3C1B-2FBF2DAD9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2776" y="5318125"/>
              <a:ext cx="4763" cy="3175"/>
            </a:xfrm>
            <a:custGeom>
              <a:avLst/>
              <a:gdLst>
                <a:gd name="T0" fmla="*/ 3 w 3"/>
                <a:gd name="T1" fmla="*/ 2 h 2"/>
                <a:gd name="T2" fmla="*/ 3 w 3"/>
                <a:gd name="T3" fmla="*/ 0 h 2"/>
                <a:gd name="T4" fmla="*/ 1 w 3"/>
                <a:gd name="T5" fmla="*/ 0 h 2"/>
                <a:gd name="T6" fmla="*/ 0 w 3"/>
                <a:gd name="T7" fmla="*/ 0 h 2"/>
                <a:gd name="T8" fmla="*/ 0 w 3"/>
                <a:gd name="T9" fmla="*/ 2 h 2"/>
                <a:gd name="T10" fmla="*/ 1 w 3"/>
                <a:gd name="T11" fmla="*/ 2 h 2"/>
                <a:gd name="T12" fmla="*/ 3 w 3"/>
                <a:gd name="T13" fmla="*/ 2 h 2"/>
                <a:gd name="T14" fmla="*/ 3 w 3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1" y="2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7" name="Freeform 124">
              <a:extLst>
                <a:ext uri="{FF2B5EF4-FFF2-40B4-BE49-F238E27FC236}">
                  <a16:creationId xmlns:a16="http://schemas.microsoft.com/office/drawing/2014/main" id="{F84161DD-69C4-F978-CC1F-57F2608AB8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238" y="4191000"/>
              <a:ext cx="7938" cy="4762"/>
            </a:xfrm>
            <a:custGeom>
              <a:avLst/>
              <a:gdLst>
                <a:gd name="T0" fmla="*/ 0 w 5"/>
                <a:gd name="T1" fmla="*/ 0 h 3"/>
                <a:gd name="T2" fmla="*/ 0 w 5"/>
                <a:gd name="T3" fmla="*/ 2 h 3"/>
                <a:gd name="T4" fmla="*/ 0 w 5"/>
                <a:gd name="T5" fmla="*/ 3 h 3"/>
                <a:gd name="T6" fmla="*/ 2 w 5"/>
                <a:gd name="T7" fmla="*/ 3 h 3"/>
                <a:gd name="T8" fmla="*/ 3 w 5"/>
                <a:gd name="T9" fmla="*/ 3 h 3"/>
                <a:gd name="T10" fmla="*/ 3 w 5"/>
                <a:gd name="T11" fmla="*/ 3 h 3"/>
                <a:gd name="T12" fmla="*/ 3 w 5"/>
                <a:gd name="T13" fmla="*/ 3 h 3"/>
                <a:gd name="T14" fmla="*/ 5 w 5"/>
                <a:gd name="T15" fmla="*/ 3 h 3"/>
                <a:gd name="T16" fmla="*/ 5 w 5"/>
                <a:gd name="T17" fmla="*/ 2 h 3"/>
                <a:gd name="T18" fmla="*/ 3 w 5"/>
                <a:gd name="T19" fmla="*/ 0 h 3"/>
                <a:gd name="T20" fmla="*/ 0 w 5"/>
                <a:gd name="T2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0" y="2"/>
                  </a:lnTo>
                  <a:lnTo>
                    <a:pt x="0" y="3"/>
                  </a:lnTo>
                  <a:lnTo>
                    <a:pt x="2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5" y="3"/>
                  </a:lnTo>
                  <a:lnTo>
                    <a:pt x="5" y="2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8" name="Freeform 125">
              <a:extLst>
                <a:ext uri="{FF2B5EF4-FFF2-40B4-BE49-F238E27FC236}">
                  <a16:creationId xmlns:a16="http://schemas.microsoft.com/office/drawing/2014/main" id="{61AFC4AA-C46D-FED9-9A69-0C55F61C1A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3013" y="4178300"/>
              <a:ext cx="17463" cy="22225"/>
            </a:xfrm>
            <a:custGeom>
              <a:avLst/>
              <a:gdLst>
                <a:gd name="T0" fmla="*/ 9 w 11"/>
                <a:gd name="T1" fmla="*/ 10 h 14"/>
                <a:gd name="T2" fmla="*/ 8 w 11"/>
                <a:gd name="T3" fmla="*/ 10 h 14"/>
                <a:gd name="T4" fmla="*/ 9 w 11"/>
                <a:gd name="T5" fmla="*/ 10 h 14"/>
                <a:gd name="T6" fmla="*/ 8 w 11"/>
                <a:gd name="T7" fmla="*/ 8 h 14"/>
                <a:gd name="T8" fmla="*/ 6 w 11"/>
                <a:gd name="T9" fmla="*/ 5 h 14"/>
                <a:gd name="T10" fmla="*/ 6 w 11"/>
                <a:gd name="T11" fmla="*/ 3 h 14"/>
                <a:gd name="T12" fmla="*/ 5 w 11"/>
                <a:gd name="T13" fmla="*/ 2 h 14"/>
                <a:gd name="T14" fmla="*/ 5 w 11"/>
                <a:gd name="T15" fmla="*/ 2 h 14"/>
                <a:gd name="T16" fmla="*/ 3 w 11"/>
                <a:gd name="T17" fmla="*/ 0 h 14"/>
                <a:gd name="T18" fmla="*/ 1 w 11"/>
                <a:gd name="T19" fmla="*/ 0 h 14"/>
                <a:gd name="T20" fmla="*/ 1 w 11"/>
                <a:gd name="T21" fmla="*/ 2 h 14"/>
                <a:gd name="T22" fmla="*/ 0 w 11"/>
                <a:gd name="T23" fmla="*/ 2 h 14"/>
                <a:gd name="T24" fmla="*/ 0 w 11"/>
                <a:gd name="T25" fmla="*/ 2 h 14"/>
                <a:gd name="T26" fmla="*/ 1 w 11"/>
                <a:gd name="T27" fmla="*/ 3 h 14"/>
                <a:gd name="T28" fmla="*/ 1 w 11"/>
                <a:gd name="T29" fmla="*/ 2 h 14"/>
                <a:gd name="T30" fmla="*/ 3 w 11"/>
                <a:gd name="T31" fmla="*/ 2 h 14"/>
                <a:gd name="T32" fmla="*/ 3 w 11"/>
                <a:gd name="T33" fmla="*/ 6 h 14"/>
                <a:gd name="T34" fmla="*/ 5 w 11"/>
                <a:gd name="T35" fmla="*/ 6 h 14"/>
                <a:gd name="T36" fmla="*/ 6 w 11"/>
                <a:gd name="T37" fmla="*/ 8 h 14"/>
                <a:gd name="T38" fmla="*/ 6 w 11"/>
                <a:gd name="T39" fmla="*/ 10 h 14"/>
                <a:gd name="T40" fmla="*/ 6 w 11"/>
                <a:gd name="T41" fmla="*/ 10 h 14"/>
                <a:gd name="T42" fmla="*/ 3 w 11"/>
                <a:gd name="T43" fmla="*/ 11 h 14"/>
                <a:gd name="T44" fmla="*/ 1 w 11"/>
                <a:gd name="T45" fmla="*/ 13 h 14"/>
                <a:gd name="T46" fmla="*/ 1 w 11"/>
                <a:gd name="T47" fmla="*/ 13 h 14"/>
                <a:gd name="T48" fmla="*/ 1 w 11"/>
                <a:gd name="T49" fmla="*/ 14 h 14"/>
                <a:gd name="T50" fmla="*/ 3 w 11"/>
                <a:gd name="T51" fmla="*/ 14 h 14"/>
                <a:gd name="T52" fmla="*/ 3 w 11"/>
                <a:gd name="T53" fmla="*/ 14 h 14"/>
                <a:gd name="T54" fmla="*/ 6 w 11"/>
                <a:gd name="T55" fmla="*/ 14 h 14"/>
                <a:gd name="T56" fmla="*/ 9 w 11"/>
                <a:gd name="T57" fmla="*/ 14 h 14"/>
                <a:gd name="T58" fmla="*/ 11 w 11"/>
                <a:gd name="T59" fmla="*/ 11 h 14"/>
                <a:gd name="T60" fmla="*/ 9 w 11"/>
                <a:gd name="T61" fmla="*/ 11 h 14"/>
                <a:gd name="T62" fmla="*/ 9 w 11"/>
                <a:gd name="T63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" h="14">
                  <a:moveTo>
                    <a:pt x="9" y="10"/>
                  </a:moveTo>
                  <a:lnTo>
                    <a:pt x="8" y="10"/>
                  </a:lnTo>
                  <a:lnTo>
                    <a:pt x="9" y="10"/>
                  </a:lnTo>
                  <a:lnTo>
                    <a:pt x="8" y="8"/>
                  </a:lnTo>
                  <a:lnTo>
                    <a:pt x="6" y="5"/>
                  </a:lnTo>
                  <a:lnTo>
                    <a:pt x="6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3"/>
                  </a:lnTo>
                  <a:lnTo>
                    <a:pt x="1" y="2"/>
                  </a:lnTo>
                  <a:lnTo>
                    <a:pt x="3" y="2"/>
                  </a:lnTo>
                  <a:lnTo>
                    <a:pt x="3" y="6"/>
                  </a:lnTo>
                  <a:lnTo>
                    <a:pt x="5" y="6"/>
                  </a:lnTo>
                  <a:lnTo>
                    <a:pt x="6" y="8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3" y="11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6" y="14"/>
                  </a:lnTo>
                  <a:lnTo>
                    <a:pt x="9" y="14"/>
                  </a:lnTo>
                  <a:lnTo>
                    <a:pt x="11" y="11"/>
                  </a:lnTo>
                  <a:lnTo>
                    <a:pt x="9" y="11"/>
                  </a:lnTo>
                  <a:lnTo>
                    <a:pt x="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9" name="Freeform 126">
              <a:extLst>
                <a:ext uri="{FF2B5EF4-FFF2-40B4-BE49-F238E27FC236}">
                  <a16:creationId xmlns:a16="http://schemas.microsoft.com/office/drawing/2014/main" id="{F3F6CA55-6326-D952-6827-E283055BA4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9476" y="4740275"/>
              <a:ext cx="4763" cy="3175"/>
            </a:xfrm>
            <a:custGeom>
              <a:avLst/>
              <a:gdLst>
                <a:gd name="T0" fmla="*/ 1 w 3"/>
                <a:gd name="T1" fmla="*/ 0 h 2"/>
                <a:gd name="T2" fmla="*/ 0 w 3"/>
                <a:gd name="T3" fmla="*/ 2 h 2"/>
                <a:gd name="T4" fmla="*/ 0 w 3"/>
                <a:gd name="T5" fmla="*/ 2 h 2"/>
                <a:gd name="T6" fmla="*/ 1 w 3"/>
                <a:gd name="T7" fmla="*/ 2 h 2"/>
                <a:gd name="T8" fmla="*/ 3 w 3"/>
                <a:gd name="T9" fmla="*/ 2 h 2"/>
                <a:gd name="T10" fmla="*/ 3 w 3"/>
                <a:gd name="T11" fmla="*/ 0 h 2"/>
                <a:gd name="T12" fmla="*/ 1 w 3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1" y="2"/>
                  </a:lnTo>
                  <a:lnTo>
                    <a:pt x="3" y="2"/>
                  </a:lnTo>
                  <a:lnTo>
                    <a:pt x="3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0" name="Freeform 127">
              <a:extLst>
                <a:ext uri="{FF2B5EF4-FFF2-40B4-BE49-F238E27FC236}">
                  <a16:creationId xmlns:a16="http://schemas.microsoft.com/office/drawing/2014/main" id="{CFA96250-5287-1571-B512-73B8F9E71C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3013" y="4186238"/>
              <a:ext cx="4763" cy="4762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1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1 h 3"/>
                <a:gd name="T10" fmla="*/ 0 w 3"/>
                <a:gd name="T11" fmla="*/ 1 h 3"/>
                <a:gd name="T12" fmla="*/ 0 w 3"/>
                <a:gd name="T13" fmla="*/ 3 h 3"/>
                <a:gd name="T14" fmla="*/ 1 w 3"/>
                <a:gd name="T15" fmla="*/ 3 h 3"/>
                <a:gd name="T16" fmla="*/ 3 w 3"/>
                <a:gd name="T17" fmla="*/ 3 h 3"/>
                <a:gd name="T18" fmla="*/ 3 w 3"/>
                <a:gd name="T1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lnTo>
                    <a:pt x="3" y="1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3"/>
                  </a:lnTo>
                  <a:lnTo>
                    <a:pt x="1" y="3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1" name="Freeform 128">
              <a:extLst>
                <a:ext uri="{FF2B5EF4-FFF2-40B4-BE49-F238E27FC236}">
                  <a16:creationId xmlns:a16="http://schemas.microsoft.com/office/drawing/2014/main" id="{6E0A6E51-239F-EE51-6557-70A9729AD2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5501" y="3676650"/>
              <a:ext cx="7938" cy="4762"/>
            </a:xfrm>
            <a:custGeom>
              <a:avLst/>
              <a:gdLst>
                <a:gd name="T0" fmla="*/ 2 w 5"/>
                <a:gd name="T1" fmla="*/ 0 h 3"/>
                <a:gd name="T2" fmla="*/ 0 w 5"/>
                <a:gd name="T3" fmla="*/ 0 h 3"/>
                <a:gd name="T4" fmla="*/ 5 w 5"/>
                <a:gd name="T5" fmla="*/ 3 h 3"/>
                <a:gd name="T6" fmla="*/ 5 w 5"/>
                <a:gd name="T7" fmla="*/ 1 h 3"/>
                <a:gd name="T8" fmla="*/ 3 w 5"/>
                <a:gd name="T9" fmla="*/ 0 h 3"/>
                <a:gd name="T10" fmla="*/ 2 w 5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lnTo>
                    <a:pt x="0" y="0"/>
                  </a:lnTo>
                  <a:lnTo>
                    <a:pt x="5" y="3"/>
                  </a:lnTo>
                  <a:lnTo>
                    <a:pt x="5" y="1"/>
                  </a:lnTo>
                  <a:lnTo>
                    <a:pt x="3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2" name="Freeform 129">
              <a:extLst>
                <a:ext uri="{FF2B5EF4-FFF2-40B4-BE49-F238E27FC236}">
                  <a16:creationId xmlns:a16="http://schemas.microsoft.com/office/drawing/2014/main" id="{8F0AC1F7-E4B2-1D3E-3ABB-3DB4F8895A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6626" y="3736975"/>
              <a:ext cx="3175" cy="1587"/>
            </a:xfrm>
            <a:custGeom>
              <a:avLst/>
              <a:gdLst>
                <a:gd name="T0" fmla="*/ 0 w 2"/>
                <a:gd name="T1" fmla="*/ 0 h 1"/>
                <a:gd name="T2" fmla="*/ 0 w 2"/>
                <a:gd name="T3" fmla="*/ 0 h 1"/>
                <a:gd name="T4" fmla="*/ 0 w 2"/>
                <a:gd name="T5" fmla="*/ 1 h 1"/>
                <a:gd name="T6" fmla="*/ 0 w 2"/>
                <a:gd name="T7" fmla="*/ 1 h 1"/>
                <a:gd name="T8" fmla="*/ 2 w 2"/>
                <a:gd name="T9" fmla="*/ 1 h 1"/>
                <a:gd name="T10" fmla="*/ 2 w 2"/>
                <a:gd name="T11" fmla="*/ 1 h 1"/>
                <a:gd name="T12" fmla="*/ 2 w 2"/>
                <a:gd name="T13" fmla="*/ 0 h 1"/>
                <a:gd name="T14" fmla="*/ 0 w 2"/>
                <a:gd name="T1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3" name="Freeform 130">
              <a:extLst>
                <a:ext uri="{FF2B5EF4-FFF2-40B4-BE49-F238E27FC236}">
                  <a16:creationId xmlns:a16="http://schemas.microsoft.com/office/drawing/2014/main" id="{32F6648D-73B3-4078-41D4-A6C2829891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6138" y="3797300"/>
              <a:ext cx="1588" cy="3175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0 h 2"/>
                <a:gd name="T4" fmla="*/ 0 w 1"/>
                <a:gd name="T5" fmla="*/ 0 h 2"/>
                <a:gd name="T6" fmla="*/ 1 w 1"/>
                <a:gd name="T7" fmla="*/ 2 h 2"/>
                <a:gd name="T8" fmla="*/ 1 w 1"/>
                <a:gd name="T9" fmla="*/ 2 h 2"/>
                <a:gd name="T10" fmla="*/ 1 w 1"/>
                <a:gd name="T11" fmla="*/ 0 h 2"/>
                <a:gd name="T12" fmla="*/ 1 w 1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4" name="Freeform 131">
              <a:extLst>
                <a:ext uri="{FF2B5EF4-FFF2-40B4-BE49-F238E27FC236}">
                  <a16:creationId xmlns:a16="http://schemas.microsoft.com/office/drawing/2014/main" id="{4E1A7E59-A1E4-0FA2-FFA1-DEAF748D74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2151" y="3479800"/>
              <a:ext cx="6350" cy="4762"/>
            </a:xfrm>
            <a:custGeom>
              <a:avLst/>
              <a:gdLst>
                <a:gd name="T0" fmla="*/ 1 w 4"/>
                <a:gd name="T1" fmla="*/ 1 h 3"/>
                <a:gd name="T2" fmla="*/ 1 w 4"/>
                <a:gd name="T3" fmla="*/ 1 h 3"/>
                <a:gd name="T4" fmla="*/ 1 w 4"/>
                <a:gd name="T5" fmla="*/ 1 h 3"/>
                <a:gd name="T6" fmla="*/ 1 w 4"/>
                <a:gd name="T7" fmla="*/ 3 h 3"/>
                <a:gd name="T8" fmla="*/ 3 w 4"/>
                <a:gd name="T9" fmla="*/ 1 h 3"/>
                <a:gd name="T10" fmla="*/ 4 w 4"/>
                <a:gd name="T11" fmla="*/ 3 h 3"/>
                <a:gd name="T12" fmla="*/ 3 w 4"/>
                <a:gd name="T13" fmla="*/ 1 h 3"/>
                <a:gd name="T14" fmla="*/ 3 w 4"/>
                <a:gd name="T15" fmla="*/ 1 h 3"/>
                <a:gd name="T16" fmla="*/ 1 w 4"/>
                <a:gd name="T17" fmla="*/ 0 h 3"/>
                <a:gd name="T18" fmla="*/ 0 w 4"/>
                <a:gd name="T19" fmla="*/ 0 h 3"/>
                <a:gd name="T20" fmla="*/ 0 w 4"/>
                <a:gd name="T21" fmla="*/ 0 h 3"/>
                <a:gd name="T22" fmla="*/ 1 w 4"/>
                <a:gd name="T23" fmla="*/ 0 h 3"/>
                <a:gd name="T24" fmla="*/ 1 w 4"/>
                <a:gd name="T2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" h="3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3"/>
                  </a:lnTo>
                  <a:lnTo>
                    <a:pt x="3" y="1"/>
                  </a:lnTo>
                  <a:lnTo>
                    <a:pt x="4" y="3"/>
                  </a:lnTo>
                  <a:lnTo>
                    <a:pt x="3" y="1"/>
                  </a:lnTo>
                  <a:lnTo>
                    <a:pt x="3" y="1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5" name="Freeform 132">
              <a:extLst>
                <a:ext uri="{FF2B5EF4-FFF2-40B4-BE49-F238E27FC236}">
                  <a16:creationId xmlns:a16="http://schemas.microsoft.com/office/drawing/2014/main" id="{CB118B07-9BFB-BB52-7BA2-42277A7708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8451" y="5253038"/>
              <a:ext cx="12700" cy="12700"/>
            </a:xfrm>
            <a:custGeom>
              <a:avLst/>
              <a:gdLst>
                <a:gd name="T0" fmla="*/ 3 w 8"/>
                <a:gd name="T1" fmla="*/ 7 h 8"/>
                <a:gd name="T2" fmla="*/ 5 w 8"/>
                <a:gd name="T3" fmla="*/ 5 h 8"/>
                <a:gd name="T4" fmla="*/ 8 w 8"/>
                <a:gd name="T5" fmla="*/ 2 h 8"/>
                <a:gd name="T6" fmla="*/ 8 w 8"/>
                <a:gd name="T7" fmla="*/ 0 h 8"/>
                <a:gd name="T8" fmla="*/ 8 w 8"/>
                <a:gd name="T9" fmla="*/ 0 h 8"/>
                <a:gd name="T10" fmla="*/ 7 w 8"/>
                <a:gd name="T11" fmla="*/ 0 h 8"/>
                <a:gd name="T12" fmla="*/ 5 w 8"/>
                <a:gd name="T13" fmla="*/ 0 h 8"/>
                <a:gd name="T14" fmla="*/ 3 w 8"/>
                <a:gd name="T15" fmla="*/ 2 h 8"/>
                <a:gd name="T16" fmla="*/ 2 w 8"/>
                <a:gd name="T17" fmla="*/ 0 h 8"/>
                <a:gd name="T18" fmla="*/ 2 w 8"/>
                <a:gd name="T19" fmla="*/ 2 h 8"/>
                <a:gd name="T20" fmla="*/ 0 w 8"/>
                <a:gd name="T21" fmla="*/ 2 h 8"/>
                <a:gd name="T22" fmla="*/ 0 w 8"/>
                <a:gd name="T23" fmla="*/ 3 h 8"/>
                <a:gd name="T24" fmla="*/ 2 w 8"/>
                <a:gd name="T25" fmla="*/ 3 h 8"/>
                <a:gd name="T26" fmla="*/ 2 w 8"/>
                <a:gd name="T27" fmla="*/ 3 h 8"/>
                <a:gd name="T28" fmla="*/ 2 w 8"/>
                <a:gd name="T29" fmla="*/ 3 h 8"/>
                <a:gd name="T30" fmla="*/ 3 w 8"/>
                <a:gd name="T31" fmla="*/ 5 h 8"/>
                <a:gd name="T32" fmla="*/ 2 w 8"/>
                <a:gd name="T33" fmla="*/ 7 h 8"/>
                <a:gd name="T34" fmla="*/ 0 w 8"/>
                <a:gd name="T35" fmla="*/ 7 h 8"/>
                <a:gd name="T36" fmla="*/ 2 w 8"/>
                <a:gd name="T37" fmla="*/ 8 h 8"/>
                <a:gd name="T38" fmla="*/ 2 w 8"/>
                <a:gd name="T39" fmla="*/ 8 h 8"/>
                <a:gd name="T40" fmla="*/ 3 w 8"/>
                <a:gd name="T41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" h="8">
                  <a:moveTo>
                    <a:pt x="3" y="7"/>
                  </a:moveTo>
                  <a:lnTo>
                    <a:pt x="5" y="5"/>
                  </a:lnTo>
                  <a:lnTo>
                    <a:pt x="8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3" y="5"/>
                  </a:lnTo>
                  <a:lnTo>
                    <a:pt x="2" y="7"/>
                  </a:lnTo>
                  <a:lnTo>
                    <a:pt x="0" y="7"/>
                  </a:lnTo>
                  <a:lnTo>
                    <a:pt x="2" y="8"/>
                  </a:lnTo>
                  <a:lnTo>
                    <a:pt x="2" y="8"/>
                  </a:lnTo>
                  <a:lnTo>
                    <a:pt x="3" y="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6" name="Freeform 133">
              <a:extLst>
                <a:ext uri="{FF2B5EF4-FFF2-40B4-BE49-F238E27FC236}">
                  <a16:creationId xmlns:a16="http://schemas.microsoft.com/office/drawing/2014/main" id="{ECA4BF63-263E-30FA-350B-F20CDF35C6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7238" y="3592513"/>
              <a:ext cx="4763" cy="7937"/>
            </a:xfrm>
            <a:custGeom>
              <a:avLst/>
              <a:gdLst>
                <a:gd name="T0" fmla="*/ 2 w 3"/>
                <a:gd name="T1" fmla="*/ 0 h 5"/>
                <a:gd name="T2" fmla="*/ 2 w 3"/>
                <a:gd name="T3" fmla="*/ 0 h 5"/>
                <a:gd name="T4" fmla="*/ 2 w 3"/>
                <a:gd name="T5" fmla="*/ 2 h 5"/>
                <a:gd name="T6" fmla="*/ 0 w 3"/>
                <a:gd name="T7" fmla="*/ 3 h 5"/>
                <a:gd name="T8" fmla="*/ 3 w 3"/>
                <a:gd name="T9" fmla="*/ 5 h 5"/>
                <a:gd name="T10" fmla="*/ 3 w 3"/>
                <a:gd name="T11" fmla="*/ 5 h 5"/>
                <a:gd name="T12" fmla="*/ 3 w 3"/>
                <a:gd name="T13" fmla="*/ 3 h 5"/>
                <a:gd name="T14" fmla="*/ 3 w 3"/>
                <a:gd name="T15" fmla="*/ 0 h 5"/>
                <a:gd name="T16" fmla="*/ 2 w 3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5">
                  <a:moveTo>
                    <a:pt x="2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3"/>
                  </a:lnTo>
                  <a:lnTo>
                    <a:pt x="3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7" name="Freeform 134">
              <a:extLst>
                <a:ext uri="{FF2B5EF4-FFF2-40B4-BE49-F238E27FC236}">
                  <a16:creationId xmlns:a16="http://schemas.microsoft.com/office/drawing/2014/main" id="{95FC2525-005D-D19A-C373-40C0C854DF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0738" y="3660775"/>
              <a:ext cx="4763" cy="15875"/>
            </a:xfrm>
            <a:custGeom>
              <a:avLst/>
              <a:gdLst>
                <a:gd name="T0" fmla="*/ 1 w 3"/>
                <a:gd name="T1" fmla="*/ 8 h 10"/>
                <a:gd name="T2" fmla="*/ 1 w 3"/>
                <a:gd name="T3" fmla="*/ 6 h 10"/>
                <a:gd name="T4" fmla="*/ 1 w 3"/>
                <a:gd name="T5" fmla="*/ 6 h 10"/>
                <a:gd name="T6" fmla="*/ 1 w 3"/>
                <a:gd name="T7" fmla="*/ 5 h 10"/>
                <a:gd name="T8" fmla="*/ 1 w 3"/>
                <a:gd name="T9" fmla="*/ 5 h 10"/>
                <a:gd name="T10" fmla="*/ 1 w 3"/>
                <a:gd name="T11" fmla="*/ 0 h 10"/>
                <a:gd name="T12" fmla="*/ 1 w 3"/>
                <a:gd name="T13" fmla="*/ 0 h 10"/>
                <a:gd name="T14" fmla="*/ 1 w 3"/>
                <a:gd name="T15" fmla="*/ 3 h 10"/>
                <a:gd name="T16" fmla="*/ 0 w 3"/>
                <a:gd name="T17" fmla="*/ 6 h 10"/>
                <a:gd name="T18" fmla="*/ 1 w 3"/>
                <a:gd name="T19" fmla="*/ 6 h 10"/>
                <a:gd name="T20" fmla="*/ 1 w 3"/>
                <a:gd name="T21" fmla="*/ 6 h 10"/>
                <a:gd name="T22" fmla="*/ 1 w 3"/>
                <a:gd name="T23" fmla="*/ 8 h 10"/>
                <a:gd name="T24" fmla="*/ 3 w 3"/>
                <a:gd name="T25" fmla="*/ 10 h 10"/>
                <a:gd name="T26" fmla="*/ 3 w 3"/>
                <a:gd name="T27" fmla="*/ 10 h 10"/>
                <a:gd name="T28" fmla="*/ 3 w 3"/>
                <a:gd name="T29" fmla="*/ 10 h 10"/>
                <a:gd name="T30" fmla="*/ 1 w 3"/>
                <a:gd name="T31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" h="10">
                  <a:moveTo>
                    <a:pt x="1" y="8"/>
                  </a:moveTo>
                  <a:lnTo>
                    <a:pt x="1" y="6"/>
                  </a:lnTo>
                  <a:lnTo>
                    <a:pt x="1" y="6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3"/>
                  </a:lnTo>
                  <a:lnTo>
                    <a:pt x="0" y="6"/>
                  </a:lnTo>
                  <a:lnTo>
                    <a:pt x="1" y="6"/>
                  </a:lnTo>
                  <a:lnTo>
                    <a:pt x="1" y="6"/>
                  </a:lnTo>
                  <a:lnTo>
                    <a:pt x="1" y="8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1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8" name="Freeform 135">
              <a:extLst>
                <a:ext uri="{FF2B5EF4-FFF2-40B4-BE49-F238E27FC236}">
                  <a16:creationId xmlns:a16="http://schemas.microsoft.com/office/drawing/2014/main" id="{4068A9FD-51B3-4A7C-D13B-54F1A96B4E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6913" y="3575050"/>
              <a:ext cx="1588" cy="4762"/>
            </a:xfrm>
            <a:custGeom>
              <a:avLst/>
              <a:gdLst>
                <a:gd name="T0" fmla="*/ 1 w 1"/>
                <a:gd name="T1" fmla="*/ 2 h 3"/>
                <a:gd name="T2" fmla="*/ 0 w 1"/>
                <a:gd name="T3" fmla="*/ 0 h 3"/>
                <a:gd name="T4" fmla="*/ 0 w 1"/>
                <a:gd name="T5" fmla="*/ 0 h 3"/>
                <a:gd name="T6" fmla="*/ 0 w 1"/>
                <a:gd name="T7" fmla="*/ 0 h 3"/>
                <a:gd name="T8" fmla="*/ 0 w 1"/>
                <a:gd name="T9" fmla="*/ 0 h 3"/>
                <a:gd name="T10" fmla="*/ 0 w 1"/>
                <a:gd name="T11" fmla="*/ 2 h 3"/>
                <a:gd name="T12" fmla="*/ 1 w 1"/>
                <a:gd name="T13" fmla="*/ 3 h 3"/>
                <a:gd name="T14" fmla="*/ 1 w 1"/>
                <a:gd name="T15" fmla="*/ 3 h 3"/>
                <a:gd name="T16" fmla="*/ 1 w 1"/>
                <a:gd name="T17" fmla="*/ 2 h 3"/>
                <a:gd name="T18" fmla="*/ 1 w 1"/>
                <a:gd name="T1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" h="3">
                  <a:moveTo>
                    <a:pt x="1" y="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9" name="Freeform 136">
              <a:extLst>
                <a:ext uri="{FF2B5EF4-FFF2-40B4-BE49-F238E27FC236}">
                  <a16:creationId xmlns:a16="http://schemas.microsoft.com/office/drawing/2014/main" id="{B0A02962-567B-0A6A-E41F-9AD99A8FA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9563" y="5227638"/>
              <a:ext cx="11113" cy="20637"/>
            </a:xfrm>
            <a:custGeom>
              <a:avLst/>
              <a:gdLst>
                <a:gd name="T0" fmla="*/ 3 w 7"/>
                <a:gd name="T1" fmla="*/ 0 h 13"/>
                <a:gd name="T2" fmla="*/ 3 w 7"/>
                <a:gd name="T3" fmla="*/ 2 h 13"/>
                <a:gd name="T4" fmla="*/ 0 w 7"/>
                <a:gd name="T5" fmla="*/ 3 h 13"/>
                <a:gd name="T6" fmla="*/ 0 w 7"/>
                <a:gd name="T7" fmla="*/ 3 h 13"/>
                <a:gd name="T8" fmla="*/ 0 w 7"/>
                <a:gd name="T9" fmla="*/ 3 h 13"/>
                <a:gd name="T10" fmla="*/ 0 w 7"/>
                <a:gd name="T11" fmla="*/ 5 h 13"/>
                <a:gd name="T12" fmla="*/ 0 w 7"/>
                <a:gd name="T13" fmla="*/ 7 h 13"/>
                <a:gd name="T14" fmla="*/ 0 w 7"/>
                <a:gd name="T15" fmla="*/ 8 h 13"/>
                <a:gd name="T16" fmla="*/ 1 w 7"/>
                <a:gd name="T17" fmla="*/ 10 h 13"/>
                <a:gd name="T18" fmla="*/ 1 w 7"/>
                <a:gd name="T19" fmla="*/ 10 h 13"/>
                <a:gd name="T20" fmla="*/ 1 w 7"/>
                <a:gd name="T21" fmla="*/ 11 h 13"/>
                <a:gd name="T22" fmla="*/ 3 w 7"/>
                <a:gd name="T23" fmla="*/ 13 h 13"/>
                <a:gd name="T24" fmla="*/ 6 w 7"/>
                <a:gd name="T25" fmla="*/ 13 h 13"/>
                <a:gd name="T26" fmla="*/ 7 w 7"/>
                <a:gd name="T27" fmla="*/ 13 h 13"/>
                <a:gd name="T28" fmla="*/ 7 w 7"/>
                <a:gd name="T29" fmla="*/ 13 h 13"/>
                <a:gd name="T30" fmla="*/ 7 w 7"/>
                <a:gd name="T31" fmla="*/ 10 h 13"/>
                <a:gd name="T32" fmla="*/ 7 w 7"/>
                <a:gd name="T33" fmla="*/ 10 h 13"/>
                <a:gd name="T34" fmla="*/ 7 w 7"/>
                <a:gd name="T35" fmla="*/ 10 h 13"/>
                <a:gd name="T36" fmla="*/ 7 w 7"/>
                <a:gd name="T37" fmla="*/ 8 h 13"/>
                <a:gd name="T38" fmla="*/ 6 w 7"/>
                <a:gd name="T39" fmla="*/ 8 h 13"/>
                <a:gd name="T40" fmla="*/ 6 w 7"/>
                <a:gd name="T41" fmla="*/ 7 h 13"/>
                <a:gd name="T42" fmla="*/ 6 w 7"/>
                <a:gd name="T43" fmla="*/ 5 h 13"/>
                <a:gd name="T44" fmla="*/ 6 w 7"/>
                <a:gd name="T45" fmla="*/ 5 h 13"/>
                <a:gd name="T46" fmla="*/ 4 w 7"/>
                <a:gd name="T47" fmla="*/ 5 h 13"/>
                <a:gd name="T48" fmla="*/ 4 w 7"/>
                <a:gd name="T49" fmla="*/ 3 h 13"/>
                <a:gd name="T50" fmla="*/ 4 w 7"/>
                <a:gd name="T51" fmla="*/ 0 h 13"/>
                <a:gd name="T52" fmla="*/ 3 w 7"/>
                <a:gd name="T5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" h="13">
                  <a:moveTo>
                    <a:pt x="3" y="0"/>
                  </a:moveTo>
                  <a:lnTo>
                    <a:pt x="3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8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11"/>
                  </a:lnTo>
                  <a:lnTo>
                    <a:pt x="3" y="13"/>
                  </a:lnTo>
                  <a:lnTo>
                    <a:pt x="6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8"/>
                  </a:lnTo>
                  <a:lnTo>
                    <a:pt x="6" y="8"/>
                  </a:lnTo>
                  <a:lnTo>
                    <a:pt x="6" y="7"/>
                  </a:lnTo>
                  <a:lnTo>
                    <a:pt x="6" y="5"/>
                  </a:lnTo>
                  <a:lnTo>
                    <a:pt x="6" y="5"/>
                  </a:lnTo>
                  <a:lnTo>
                    <a:pt x="4" y="5"/>
                  </a:lnTo>
                  <a:lnTo>
                    <a:pt x="4" y="3"/>
                  </a:lnTo>
                  <a:lnTo>
                    <a:pt x="4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0" name="Freeform 137">
              <a:extLst>
                <a:ext uri="{FF2B5EF4-FFF2-40B4-BE49-F238E27FC236}">
                  <a16:creationId xmlns:a16="http://schemas.microsoft.com/office/drawing/2014/main" id="{88E48F19-20E8-5FDA-2F11-62D7FE7CFA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8451" y="5232400"/>
              <a:ext cx="11113" cy="20637"/>
            </a:xfrm>
            <a:custGeom>
              <a:avLst/>
              <a:gdLst>
                <a:gd name="T0" fmla="*/ 0 w 7"/>
                <a:gd name="T1" fmla="*/ 10 h 13"/>
                <a:gd name="T2" fmla="*/ 0 w 7"/>
                <a:gd name="T3" fmla="*/ 13 h 13"/>
                <a:gd name="T4" fmla="*/ 2 w 7"/>
                <a:gd name="T5" fmla="*/ 13 h 13"/>
                <a:gd name="T6" fmla="*/ 3 w 7"/>
                <a:gd name="T7" fmla="*/ 12 h 13"/>
                <a:gd name="T8" fmla="*/ 7 w 7"/>
                <a:gd name="T9" fmla="*/ 12 h 13"/>
                <a:gd name="T10" fmla="*/ 7 w 7"/>
                <a:gd name="T11" fmla="*/ 10 h 13"/>
                <a:gd name="T12" fmla="*/ 7 w 7"/>
                <a:gd name="T13" fmla="*/ 7 h 13"/>
                <a:gd name="T14" fmla="*/ 5 w 7"/>
                <a:gd name="T15" fmla="*/ 4 h 13"/>
                <a:gd name="T16" fmla="*/ 5 w 7"/>
                <a:gd name="T17" fmla="*/ 2 h 13"/>
                <a:gd name="T18" fmla="*/ 3 w 7"/>
                <a:gd name="T19" fmla="*/ 0 h 13"/>
                <a:gd name="T20" fmla="*/ 2 w 7"/>
                <a:gd name="T21" fmla="*/ 2 h 13"/>
                <a:gd name="T22" fmla="*/ 2 w 7"/>
                <a:gd name="T23" fmla="*/ 2 h 13"/>
                <a:gd name="T24" fmla="*/ 2 w 7"/>
                <a:gd name="T25" fmla="*/ 2 h 13"/>
                <a:gd name="T26" fmla="*/ 2 w 7"/>
                <a:gd name="T27" fmla="*/ 4 h 13"/>
                <a:gd name="T28" fmla="*/ 2 w 7"/>
                <a:gd name="T29" fmla="*/ 5 h 13"/>
                <a:gd name="T30" fmla="*/ 0 w 7"/>
                <a:gd name="T31" fmla="*/ 1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" h="13">
                  <a:moveTo>
                    <a:pt x="0" y="10"/>
                  </a:moveTo>
                  <a:lnTo>
                    <a:pt x="0" y="13"/>
                  </a:lnTo>
                  <a:lnTo>
                    <a:pt x="2" y="13"/>
                  </a:lnTo>
                  <a:lnTo>
                    <a:pt x="3" y="12"/>
                  </a:lnTo>
                  <a:lnTo>
                    <a:pt x="7" y="12"/>
                  </a:lnTo>
                  <a:lnTo>
                    <a:pt x="7" y="10"/>
                  </a:lnTo>
                  <a:lnTo>
                    <a:pt x="7" y="7"/>
                  </a:lnTo>
                  <a:lnTo>
                    <a:pt x="5" y="4"/>
                  </a:lnTo>
                  <a:lnTo>
                    <a:pt x="5" y="2"/>
                  </a:lnTo>
                  <a:lnTo>
                    <a:pt x="3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5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1" name="Freeform 138">
              <a:extLst>
                <a:ext uri="{FF2B5EF4-FFF2-40B4-BE49-F238E27FC236}">
                  <a16:creationId xmlns:a16="http://schemas.microsoft.com/office/drawing/2014/main" id="{C601CA4F-D11C-DEB7-C8DB-3A997F8D6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0188" y="4884738"/>
              <a:ext cx="4763" cy="3175"/>
            </a:xfrm>
            <a:custGeom>
              <a:avLst/>
              <a:gdLst>
                <a:gd name="T0" fmla="*/ 2 w 3"/>
                <a:gd name="T1" fmla="*/ 0 h 2"/>
                <a:gd name="T2" fmla="*/ 2 w 3"/>
                <a:gd name="T3" fmla="*/ 0 h 2"/>
                <a:gd name="T4" fmla="*/ 2 w 3"/>
                <a:gd name="T5" fmla="*/ 0 h 2"/>
                <a:gd name="T6" fmla="*/ 2 w 3"/>
                <a:gd name="T7" fmla="*/ 0 h 2"/>
                <a:gd name="T8" fmla="*/ 2 w 3"/>
                <a:gd name="T9" fmla="*/ 2 h 2"/>
                <a:gd name="T10" fmla="*/ 0 w 3"/>
                <a:gd name="T11" fmla="*/ 2 h 2"/>
                <a:gd name="T12" fmla="*/ 0 w 3"/>
                <a:gd name="T13" fmla="*/ 2 h 2"/>
                <a:gd name="T14" fmla="*/ 0 w 3"/>
                <a:gd name="T15" fmla="*/ 2 h 2"/>
                <a:gd name="T16" fmla="*/ 3 w 3"/>
                <a:gd name="T17" fmla="*/ 2 h 2"/>
                <a:gd name="T18" fmla="*/ 3 w 3"/>
                <a:gd name="T19" fmla="*/ 2 h 2"/>
                <a:gd name="T20" fmla="*/ 3 w 3"/>
                <a:gd name="T21" fmla="*/ 2 h 2"/>
                <a:gd name="T22" fmla="*/ 3 w 3"/>
                <a:gd name="T23" fmla="*/ 2 h 2"/>
                <a:gd name="T24" fmla="*/ 2 w 3"/>
                <a:gd name="T2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2" name="Freeform 139">
              <a:extLst>
                <a:ext uri="{FF2B5EF4-FFF2-40B4-BE49-F238E27FC236}">
                  <a16:creationId xmlns:a16="http://schemas.microsoft.com/office/drawing/2014/main" id="{4AC4A1C9-07A2-9A84-D92D-E0EA14F55B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6388" y="5226050"/>
              <a:ext cx="7938" cy="1587"/>
            </a:xfrm>
            <a:custGeom>
              <a:avLst/>
              <a:gdLst>
                <a:gd name="T0" fmla="*/ 3 w 5"/>
                <a:gd name="T1" fmla="*/ 0 h 1"/>
                <a:gd name="T2" fmla="*/ 3 w 5"/>
                <a:gd name="T3" fmla="*/ 0 h 1"/>
                <a:gd name="T4" fmla="*/ 2 w 5"/>
                <a:gd name="T5" fmla="*/ 0 h 1"/>
                <a:gd name="T6" fmla="*/ 0 w 5"/>
                <a:gd name="T7" fmla="*/ 0 h 1"/>
                <a:gd name="T8" fmla="*/ 2 w 5"/>
                <a:gd name="T9" fmla="*/ 1 h 1"/>
                <a:gd name="T10" fmla="*/ 2 w 5"/>
                <a:gd name="T11" fmla="*/ 1 h 1"/>
                <a:gd name="T12" fmla="*/ 3 w 5"/>
                <a:gd name="T13" fmla="*/ 1 h 1"/>
                <a:gd name="T14" fmla="*/ 3 w 5"/>
                <a:gd name="T15" fmla="*/ 1 h 1"/>
                <a:gd name="T16" fmla="*/ 3 w 5"/>
                <a:gd name="T17" fmla="*/ 1 h 1"/>
                <a:gd name="T18" fmla="*/ 5 w 5"/>
                <a:gd name="T19" fmla="*/ 0 h 1"/>
                <a:gd name="T20" fmla="*/ 5 w 5"/>
                <a:gd name="T21" fmla="*/ 0 h 1"/>
                <a:gd name="T22" fmla="*/ 3 w 5"/>
                <a:gd name="T2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3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5" y="0"/>
                  </a:lnTo>
                  <a:lnTo>
                    <a:pt x="5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3" name="Freeform 140">
              <a:extLst>
                <a:ext uri="{FF2B5EF4-FFF2-40B4-BE49-F238E27FC236}">
                  <a16:creationId xmlns:a16="http://schemas.microsoft.com/office/drawing/2014/main" id="{3CF45AD1-0E97-07A2-C3C3-C1884DDAD2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2701" y="4195763"/>
              <a:ext cx="7938" cy="4762"/>
            </a:xfrm>
            <a:custGeom>
              <a:avLst/>
              <a:gdLst>
                <a:gd name="T0" fmla="*/ 5 w 5"/>
                <a:gd name="T1" fmla="*/ 0 h 3"/>
                <a:gd name="T2" fmla="*/ 5 w 5"/>
                <a:gd name="T3" fmla="*/ 0 h 3"/>
                <a:gd name="T4" fmla="*/ 3 w 5"/>
                <a:gd name="T5" fmla="*/ 0 h 3"/>
                <a:gd name="T6" fmla="*/ 2 w 5"/>
                <a:gd name="T7" fmla="*/ 2 h 3"/>
                <a:gd name="T8" fmla="*/ 2 w 5"/>
                <a:gd name="T9" fmla="*/ 2 h 3"/>
                <a:gd name="T10" fmla="*/ 0 w 5"/>
                <a:gd name="T11" fmla="*/ 2 h 3"/>
                <a:gd name="T12" fmla="*/ 0 w 5"/>
                <a:gd name="T13" fmla="*/ 3 h 3"/>
                <a:gd name="T14" fmla="*/ 2 w 5"/>
                <a:gd name="T15" fmla="*/ 3 h 3"/>
                <a:gd name="T16" fmla="*/ 2 w 5"/>
                <a:gd name="T17" fmla="*/ 3 h 3"/>
                <a:gd name="T18" fmla="*/ 3 w 5"/>
                <a:gd name="T19" fmla="*/ 3 h 3"/>
                <a:gd name="T20" fmla="*/ 3 w 5"/>
                <a:gd name="T21" fmla="*/ 2 h 3"/>
                <a:gd name="T22" fmla="*/ 5 w 5"/>
                <a:gd name="T23" fmla="*/ 2 h 3"/>
                <a:gd name="T24" fmla="*/ 5 w 5"/>
                <a:gd name="T25" fmla="*/ 0 h 3"/>
                <a:gd name="T26" fmla="*/ 5 w 5"/>
                <a:gd name="T27" fmla="*/ 0 h 3"/>
                <a:gd name="T28" fmla="*/ 5 w 5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3">
                  <a:moveTo>
                    <a:pt x="5" y="0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3" y="3"/>
                  </a:lnTo>
                  <a:lnTo>
                    <a:pt x="3" y="2"/>
                  </a:lnTo>
                  <a:lnTo>
                    <a:pt x="5" y="2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4" name="Freeform 141">
              <a:extLst>
                <a:ext uri="{FF2B5EF4-FFF2-40B4-BE49-F238E27FC236}">
                  <a16:creationId xmlns:a16="http://schemas.microsoft.com/office/drawing/2014/main" id="{AA0B257E-620D-7F8B-95F0-D29328E74F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238" y="4205288"/>
              <a:ext cx="3175" cy="3175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0 h 2"/>
                <a:gd name="T4" fmla="*/ 0 w 2"/>
                <a:gd name="T5" fmla="*/ 2 h 2"/>
                <a:gd name="T6" fmla="*/ 2 w 2"/>
                <a:gd name="T7" fmla="*/ 2 h 2"/>
                <a:gd name="T8" fmla="*/ 2 w 2"/>
                <a:gd name="T9" fmla="*/ 2 h 2"/>
                <a:gd name="T10" fmla="*/ 2 w 2"/>
                <a:gd name="T11" fmla="*/ 2 h 2"/>
                <a:gd name="T12" fmla="*/ 2 w 2"/>
                <a:gd name="T13" fmla="*/ 0 h 2"/>
                <a:gd name="T14" fmla="*/ 2 w 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5" name="Freeform 142">
              <a:extLst>
                <a:ext uri="{FF2B5EF4-FFF2-40B4-BE49-F238E27FC236}">
                  <a16:creationId xmlns:a16="http://schemas.microsoft.com/office/drawing/2014/main" id="{68C396C9-6314-5BD1-BEC0-D4E7EAC8FB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2151" y="3489325"/>
              <a:ext cx="4763" cy="4762"/>
            </a:xfrm>
            <a:custGeom>
              <a:avLst/>
              <a:gdLst>
                <a:gd name="T0" fmla="*/ 3 w 3"/>
                <a:gd name="T1" fmla="*/ 3 h 3"/>
                <a:gd name="T2" fmla="*/ 1 w 3"/>
                <a:gd name="T3" fmla="*/ 2 h 3"/>
                <a:gd name="T4" fmla="*/ 1 w 3"/>
                <a:gd name="T5" fmla="*/ 0 h 3"/>
                <a:gd name="T6" fmla="*/ 0 w 3"/>
                <a:gd name="T7" fmla="*/ 0 h 3"/>
                <a:gd name="T8" fmla="*/ 1 w 3"/>
                <a:gd name="T9" fmla="*/ 2 h 3"/>
                <a:gd name="T10" fmla="*/ 1 w 3"/>
                <a:gd name="T11" fmla="*/ 3 h 3"/>
                <a:gd name="T12" fmla="*/ 3 w 3"/>
                <a:gd name="T13" fmla="*/ 3 h 3"/>
                <a:gd name="T14" fmla="*/ 3 w 3"/>
                <a:gd name="T15" fmla="*/ 3 h 3"/>
                <a:gd name="T16" fmla="*/ 3 w 3"/>
                <a:gd name="T1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lnTo>
                    <a:pt x="1" y="2"/>
                  </a:lnTo>
                  <a:lnTo>
                    <a:pt x="1" y="0"/>
                  </a:lnTo>
                  <a:lnTo>
                    <a:pt x="0" y="0"/>
                  </a:lnTo>
                  <a:lnTo>
                    <a:pt x="1" y="2"/>
                  </a:lnTo>
                  <a:lnTo>
                    <a:pt x="1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6" name="Freeform 143">
              <a:extLst>
                <a:ext uri="{FF2B5EF4-FFF2-40B4-BE49-F238E27FC236}">
                  <a16:creationId xmlns:a16="http://schemas.microsoft.com/office/drawing/2014/main" id="{79CB594A-F775-D753-4F4A-250B92B89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7301" y="4186238"/>
              <a:ext cx="7938" cy="1587"/>
            </a:xfrm>
            <a:custGeom>
              <a:avLst/>
              <a:gdLst>
                <a:gd name="T0" fmla="*/ 2 w 5"/>
                <a:gd name="T1" fmla="*/ 0 h 1"/>
                <a:gd name="T2" fmla="*/ 2 w 5"/>
                <a:gd name="T3" fmla="*/ 0 h 1"/>
                <a:gd name="T4" fmla="*/ 0 w 5"/>
                <a:gd name="T5" fmla="*/ 0 h 1"/>
                <a:gd name="T6" fmla="*/ 2 w 5"/>
                <a:gd name="T7" fmla="*/ 1 h 1"/>
                <a:gd name="T8" fmla="*/ 4 w 5"/>
                <a:gd name="T9" fmla="*/ 1 h 1"/>
                <a:gd name="T10" fmla="*/ 5 w 5"/>
                <a:gd name="T11" fmla="*/ 1 h 1"/>
                <a:gd name="T12" fmla="*/ 5 w 5"/>
                <a:gd name="T13" fmla="*/ 1 h 1"/>
                <a:gd name="T14" fmla="*/ 4 w 5"/>
                <a:gd name="T15" fmla="*/ 0 h 1"/>
                <a:gd name="T16" fmla="*/ 2 w 5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1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1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4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7" name="Freeform 144">
              <a:extLst>
                <a:ext uri="{FF2B5EF4-FFF2-40B4-BE49-F238E27FC236}">
                  <a16:creationId xmlns:a16="http://schemas.microsoft.com/office/drawing/2014/main" id="{070292E6-7F06-9077-7C36-59083256D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3038" y="4027488"/>
              <a:ext cx="4763" cy="6350"/>
            </a:xfrm>
            <a:custGeom>
              <a:avLst/>
              <a:gdLst>
                <a:gd name="T0" fmla="*/ 1 w 3"/>
                <a:gd name="T1" fmla="*/ 3 h 4"/>
                <a:gd name="T2" fmla="*/ 1 w 3"/>
                <a:gd name="T3" fmla="*/ 1 h 4"/>
                <a:gd name="T4" fmla="*/ 3 w 3"/>
                <a:gd name="T5" fmla="*/ 1 h 4"/>
                <a:gd name="T6" fmla="*/ 1 w 3"/>
                <a:gd name="T7" fmla="*/ 0 h 4"/>
                <a:gd name="T8" fmla="*/ 1 w 3"/>
                <a:gd name="T9" fmla="*/ 0 h 4"/>
                <a:gd name="T10" fmla="*/ 0 w 3"/>
                <a:gd name="T11" fmla="*/ 0 h 4"/>
                <a:gd name="T12" fmla="*/ 0 w 3"/>
                <a:gd name="T13" fmla="*/ 1 h 4"/>
                <a:gd name="T14" fmla="*/ 0 w 3"/>
                <a:gd name="T15" fmla="*/ 1 h 4"/>
                <a:gd name="T16" fmla="*/ 0 w 3"/>
                <a:gd name="T17" fmla="*/ 3 h 4"/>
                <a:gd name="T18" fmla="*/ 1 w 3"/>
                <a:gd name="T19" fmla="*/ 3 h 4"/>
                <a:gd name="T20" fmla="*/ 3 w 3"/>
                <a:gd name="T21" fmla="*/ 4 h 4"/>
                <a:gd name="T22" fmla="*/ 3 w 3"/>
                <a:gd name="T23" fmla="*/ 4 h 4"/>
                <a:gd name="T24" fmla="*/ 3 w 3"/>
                <a:gd name="T25" fmla="*/ 3 h 4"/>
                <a:gd name="T26" fmla="*/ 1 w 3"/>
                <a:gd name="T2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" h="4">
                  <a:moveTo>
                    <a:pt x="1" y="3"/>
                  </a:moveTo>
                  <a:lnTo>
                    <a:pt x="1" y="1"/>
                  </a:lnTo>
                  <a:lnTo>
                    <a:pt x="3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3"/>
                  </a:lnTo>
                  <a:lnTo>
                    <a:pt x="1" y="3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3"/>
                  </a:lnTo>
                  <a:lnTo>
                    <a:pt x="1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8" name="Freeform 145">
              <a:extLst>
                <a:ext uri="{FF2B5EF4-FFF2-40B4-BE49-F238E27FC236}">
                  <a16:creationId xmlns:a16="http://schemas.microsoft.com/office/drawing/2014/main" id="{040E9FDB-6DCD-73B0-3F00-1089C4ABB9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0188" y="4152900"/>
              <a:ext cx="3175" cy="3175"/>
            </a:xfrm>
            <a:custGeom>
              <a:avLst/>
              <a:gdLst>
                <a:gd name="T0" fmla="*/ 2 w 2"/>
                <a:gd name="T1" fmla="*/ 0 h 2"/>
                <a:gd name="T2" fmla="*/ 2 w 2"/>
                <a:gd name="T3" fmla="*/ 2 h 2"/>
                <a:gd name="T4" fmla="*/ 0 w 2"/>
                <a:gd name="T5" fmla="*/ 2 h 2"/>
                <a:gd name="T6" fmla="*/ 0 w 2"/>
                <a:gd name="T7" fmla="*/ 2 h 2"/>
                <a:gd name="T8" fmla="*/ 2 w 2"/>
                <a:gd name="T9" fmla="*/ 2 h 2"/>
                <a:gd name="T10" fmla="*/ 2 w 2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9" name="Freeform 146">
              <a:extLst>
                <a:ext uri="{FF2B5EF4-FFF2-40B4-BE49-F238E27FC236}">
                  <a16:creationId xmlns:a16="http://schemas.microsoft.com/office/drawing/2014/main" id="{81580420-644E-B736-E307-599306572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8576" y="3554413"/>
              <a:ext cx="1588" cy="7937"/>
            </a:xfrm>
            <a:custGeom>
              <a:avLst/>
              <a:gdLst>
                <a:gd name="T0" fmla="*/ 1 w 1"/>
                <a:gd name="T1" fmla="*/ 5 h 5"/>
                <a:gd name="T2" fmla="*/ 1 w 1"/>
                <a:gd name="T3" fmla="*/ 2 h 5"/>
                <a:gd name="T4" fmla="*/ 1 w 1"/>
                <a:gd name="T5" fmla="*/ 2 h 5"/>
                <a:gd name="T6" fmla="*/ 0 w 1"/>
                <a:gd name="T7" fmla="*/ 0 h 5"/>
                <a:gd name="T8" fmla="*/ 1 w 1"/>
                <a:gd name="T9" fmla="*/ 4 h 5"/>
                <a:gd name="T10" fmla="*/ 1 w 1"/>
                <a:gd name="T11" fmla="*/ 5 h 5"/>
                <a:gd name="T12" fmla="*/ 1 w 1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5">
                  <a:moveTo>
                    <a:pt x="1" y="5"/>
                  </a:moveTo>
                  <a:lnTo>
                    <a:pt x="1" y="2"/>
                  </a:lnTo>
                  <a:lnTo>
                    <a:pt x="1" y="2"/>
                  </a:lnTo>
                  <a:lnTo>
                    <a:pt x="0" y="0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0" name="Freeform 147">
              <a:extLst>
                <a:ext uri="{FF2B5EF4-FFF2-40B4-BE49-F238E27FC236}">
                  <a16:creationId xmlns:a16="http://schemas.microsoft.com/office/drawing/2014/main" id="{30008FF9-B9AD-0598-A82E-DCC7BCF2C5C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6451" y="4183063"/>
              <a:ext cx="50800" cy="34925"/>
            </a:xfrm>
            <a:custGeom>
              <a:avLst/>
              <a:gdLst>
                <a:gd name="T0" fmla="*/ 30 w 32"/>
                <a:gd name="T1" fmla="*/ 7 h 22"/>
                <a:gd name="T2" fmla="*/ 32 w 32"/>
                <a:gd name="T3" fmla="*/ 3 h 22"/>
                <a:gd name="T4" fmla="*/ 30 w 32"/>
                <a:gd name="T5" fmla="*/ 2 h 22"/>
                <a:gd name="T6" fmla="*/ 29 w 32"/>
                <a:gd name="T7" fmla="*/ 2 h 22"/>
                <a:gd name="T8" fmla="*/ 22 w 32"/>
                <a:gd name="T9" fmla="*/ 2 h 22"/>
                <a:gd name="T10" fmla="*/ 19 w 32"/>
                <a:gd name="T11" fmla="*/ 2 h 22"/>
                <a:gd name="T12" fmla="*/ 16 w 32"/>
                <a:gd name="T13" fmla="*/ 2 h 22"/>
                <a:gd name="T14" fmla="*/ 8 w 32"/>
                <a:gd name="T15" fmla="*/ 0 h 22"/>
                <a:gd name="T16" fmla="*/ 2 w 32"/>
                <a:gd name="T17" fmla="*/ 2 h 22"/>
                <a:gd name="T18" fmla="*/ 2 w 32"/>
                <a:gd name="T19" fmla="*/ 5 h 22"/>
                <a:gd name="T20" fmla="*/ 2 w 32"/>
                <a:gd name="T21" fmla="*/ 7 h 22"/>
                <a:gd name="T22" fmla="*/ 0 w 32"/>
                <a:gd name="T23" fmla="*/ 8 h 22"/>
                <a:gd name="T24" fmla="*/ 0 w 32"/>
                <a:gd name="T25" fmla="*/ 11 h 22"/>
                <a:gd name="T26" fmla="*/ 3 w 32"/>
                <a:gd name="T27" fmla="*/ 13 h 22"/>
                <a:gd name="T28" fmla="*/ 3 w 32"/>
                <a:gd name="T29" fmla="*/ 13 h 22"/>
                <a:gd name="T30" fmla="*/ 2 w 32"/>
                <a:gd name="T31" fmla="*/ 13 h 22"/>
                <a:gd name="T32" fmla="*/ 0 w 32"/>
                <a:gd name="T33" fmla="*/ 14 h 22"/>
                <a:gd name="T34" fmla="*/ 2 w 32"/>
                <a:gd name="T35" fmla="*/ 18 h 22"/>
                <a:gd name="T36" fmla="*/ 3 w 32"/>
                <a:gd name="T37" fmla="*/ 21 h 22"/>
                <a:gd name="T38" fmla="*/ 5 w 32"/>
                <a:gd name="T39" fmla="*/ 22 h 22"/>
                <a:gd name="T40" fmla="*/ 10 w 32"/>
                <a:gd name="T41" fmla="*/ 21 h 22"/>
                <a:gd name="T42" fmla="*/ 10 w 32"/>
                <a:gd name="T43" fmla="*/ 21 h 22"/>
                <a:gd name="T44" fmla="*/ 13 w 32"/>
                <a:gd name="T45" fmla="*/ 22 h 22"/>
                <a:gd name="T46" fmla="*/ 15 w 32"/>
                <a:gd name="T47" fmla="*/ 21 h 22"/>
                <a:gd name="T48" fmla="*/ 16 w 32"/>
                <a:gd name="T49" fmla="*/ 19 h 22"/>
                <a:gd name="T50" fmla="*/ 18 w 32"/>
                <a:gd name="T51" fmla="*/ 19 h 22"/>
                <a:gd name="T52" fmla="*/ 21 w 32"/>
                <a:gd name="T53" fmla="*/ 19 h 22"/>
                <a:gd name="T54" fmla="*/ 21 w 32"/>
                <a:gd name="T55" fmla="*/ 18 h 22"/>
                <a:gd name="T56" fmla="*/ 22 w 32"/>
                <a:gd name="T57" fmla="*/ 18 h 22"/>
                <a:gd name="T58" fmla="*/ 24 w 32"/>
                <a:gd name="T59" fmla="*/ 18 h 22"/>
                <a:gd name="T60" fmla="*/ 26 w 32"/>
                <a:gd name="T61" fmla="*/ 16 h 22"/>
                <a:gd name="T62" fmla="*/ 26 w 32"/>
                <a:gd name="T63" fmla="*/ 16 h 22"/>
                <a:gd name="T64" fmla="*/ 26 w 32"/>
                <a:gd name="T65" fmla="*/ 14 h 22"/>
                <a:gd name="T66" fmla="*/ 27 w 32"/>
                <a:gd name="T67" fmla="*/ 13 h 22"/>
                <a:gd name="T68" fmla="*/ 29 w 32"/>
                <a:gd name="T69" fmla="*/ 10 h 22"/>
                <a:gd name="T70" fmla="*/ 29 w 32"/>
                <a:gd name="T71" fmla="*/ 10 h 22"/>
                <a:gd name="T72" fmla="*/ 29 w 32"/>
                <a:gd name="T73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2" h="22">
                  <a:moveTo>
                    <a:pt x="30" y="8"/>
                  </a:moveTo>
                  <a:lnTo>
                    <a:pt x="30" y="7"/>
                  </a:lnTo>
                  <a:lnTo>
                    <a:pt x="30" y="5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29" y="2"/>
                  </a:lnTo>
                  <a:lnTo>
                    <a:pt x="26" y="2"/>
                  </a:lnTo>
                  <a:lnTo>
                    <a:pt x="22" y="2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8" y="0"/>
                  </a:lnTo>
                  <a:lnTo>
                    <a:pt x="5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5"/>
                  </a:lnTo>
                  <a:lnTo>
                    <a:pt x="2" y="7"/>
                  </a:lnTo>
                  <a:lnTo>
                    <a:pt x="2" y="7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" y="13"/>
                  </a:lnTo>
                  <a:lnTo>
                    <a:pt x="3" y="13"/>
                  </a:lnTo>
                  <a:lnTo>
                    <a:pt x="3" y="13"/>
                  </a:lnTo>
                  <a:lnTo>
                    <a:pt x="3" y="13"/>
                  </a:lnTo>
                  <a:lnTo>
                    <a:pt x="3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3" y="19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7" y="21"/>
                  </a:lnTo>
                  <a:lnTo>
                    <a:pt x="10" y="21"/>
                  </a:lnTo>
                  <a:lnTo>
                    <a:pt x="10" y="21"/>
                  </a:lnTo>
                  <a:lnTo>
                    <a:pt x="10" y="21"/>
                  </a:lnTo>
                  <a:lnTo>
                    <a:pt x="11" y="21"/>
                  </a:lnTo>
                  <a:lnTo>
                    <a:pt x="13" y="22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6" y="21"/>
                  </a:lnTo>
                  <a:lnTo>
                    <a:pt x="16" y="19"/>
                  </a:lnTo>
                  <a:lnTo>
                    <a:pt x="18" y="18"/>
                  </a:lnTo>
                  <a:lnTo>
                    <a:pt x="18" y="19"/>
                  </a:lnTo>
                  <a:lnTo>
                    <a:pt x="19" y="19"/>
                  </a:lnTo>
                  <a:lnTo>
                    <a:pt x="21" y="19"/>
                  </a:lnTo>
                  <a:lnTo>
                    <a:pt x="21" y="19"/>
                  </a:lnTo>
                  <a:lnTo>
                    <a:pt x="21" y="18"/>
                  </a:lnTo>
                  <a:lnTo>
                    <a:pt x="21" y="18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9" y="11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30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1" name="Freeform 148">
              <a:extLst>
                <a:ext uri="{FF2B5EF4-FFF2-40B4-BE49-F238E27FC236}">
                  <a16:creationId xmlns:a16="http://schemas.microsoft.com/office/drawing/2014/main" id="{B6925E70-1BDD-21A6-9317-14C812701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338" y="3552825"/>
              <a:ext cx="3175" cy="0"/>
            </a:xfrm>
            <a:custGeom>
              <a:avLst/>
              <a:gdLst>
                <a:gd name="T0" fmla="*/ 0 w 2"/>
                <a:gd name="T1" fmla="*/ 0 w 2"/>
                <a:gd name="T2" fmla="*/ 2 w 2"/>
                <a:gd name="T3" fmla="*/ 2 w 2"/>
                <a:gd name="T4" fmla="*/ 2 w 2"/>
                <a:gd name="T5" fmla="*/ 0 w 2"/>
                <a:gd name="T6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2" name="Freeform 149">
              <a:extLst>
                <a:ext uri="{FF2B5EF4-FFF2-40B4-BE49-F238E27FC236}">
                  <a16:creationId xmlns:a16="http://schemas.microsoft.com/office/drawing/2014/main" id="{1D2740EB-74A7-AB84-D1F6-F0EC1BD6AE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8576" y="3562350"/>
              <a:ext cx="0" cy="3175"/>
            </a:xfrm>
            <a:custGeom>
              <a:avLst/>
              <a:gdLst>
                <a:gd name="T0" fmla="*/ 2 h 2"/>
                <a:gd name="T1" fmla="*/ 0 h 2"/>
                <a:gd name="T2" fmla="*/ 0 h 2"/>
                <a:gd name="T3" fmla="*/ 0 h 2"/>
                <a:gd name="T4" fmla="*/ 2 h 2"/>
                <a:gd name="T5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3" name="Freeform 150">
              <a:extLst>
                <a:ext uri="{FF2B5EF4-FFF2-40B4-BE49-F238E27FC236}">
                  <a16:creationId xmlns:a16="http://schemas.microsoft.com/office/drawing/2014/main" id="{BE99158D-4968-2CB6-6885-D5F1D15F9A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0638" y="3552825"/>
              <a:ext cx="3175" cy="4762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1 h 3"/>
                <a:gd name="T4" fmla="*/ 0 w 2"/>
                <a:gd name="T5" fmla="*/ 1 h 3"/>
                <a:gd name="T6" fmla="*/ 0 w 2"/>
                <a:gd name="T7" fmla="*/ 1 h 3"/>
                <a:gd name="T8" fmla="*/ 0 w 2"/>
                <a:gd name="T9" fmla="*/ 1 h 3"/>
                <a:gd name="T10" fmla="*/ 0 w 2"/>
                <a:gd name="T11" fmla="*/ 1 h 3"/>
                <a:gd name="T12" fmla="*/ 2 w 2"/>
                <a:gd name="T13" fmla="*/ 3 h 3"/>
                <a:gd name="T14" fmla="*/ 2 w 2"/>
                <a:gd name="T15" fmla="*/ 1 h 3"/>
                <a:gd name="T16" fmla="*/ 2 w 2"/>
                <a:gd name="T17" fmla="*/ 1 h 3"/>
                <a:gd name="T18" fmla="*/ 2 w 2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2" y="3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4" name="Freeform 151">
              <a:extLst>
                <a:ext uri="{FF2B5EF4-FFF2-40B4-BE49-F238E27FC236}">
                  <a16:creationId xmlns:a16="http://schemas.microsoft.com/office/drawing/2014/main" id="{4B679A86-1A95-6DD3-CACE-EF41CA09E0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6676" y="3759200"/>
              <a:ext cx="6350" cy="7937"/>
            </a:xfrm>
            <a:custGeom>
              <a:avLst/>
              <a:gdLst>
                <a:gd name="T0" fmla="*/ 1 w 4"/>
                <a:gd name="T1" fmla="*/ 2 h 5"/>
                <a:gd name="T2" fmla="*/ 1 w 4"/>
                <a:gd name="T3" fmla="*/ 2 h 5"/>
                <a:gd name="T4" fmla="*/ 0 w 4"/>
                <a:gd name="T5" fmla="*/ 3 h 5"/>
                <a:gd name="T6" fmla="*/ 1 w 4"/>
                <a:gd name="T7" fmla="*/ 5 h 5"/>
                <a:gd name="T8" fmla="*/ 1 w 4"/>
                <a:gd name="T9" fmla="*/ 5 h 5"/>
                <a:gd name="T10" fmla="*/ 3 w 4"/>
                <a:gd name="T11" fmla="*/ 2 h 5"/>
                <a:gd name="T12" fmla="*/ 4 w 4"/>
                <a:gd name="T13" fmla="*/ 2 h 5"/>
                <a:gd name="T14" fmla="*/ 3 w 4"/>
                <a:gd name="T15" fmla="*/ 0 h 5"/>
                <a:gd name="T16" fmla="*/ 3 w 4"/>
                <a:gd name="T17" fmla="*/ 0 h 5"/>
                <a:gd name="T18" fmla="*/ 1 w 4"/>
                <a:gd name="T1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5">
                  <a:moveTo>
                    <a:pt x="1" y="2"/>
                  </a:moveTo>
                  <a:lnTo>
                    <a:pt x="1" y="2"/>
                  </a:lnTo>
                  <a:lnTo>
                    <a:pt x="0" y="3"/>
                  </a:lnTo>
                  <a:lnTo>
                    <a:pt x="1" y="5"/>
                  </a:lnTo>
                  <a:lnTo>
                    <a:pt x="1" y="5"/>
                  </a:lnTo>
                  <a:lnTo>
                    <a:pt x="3" y="2"/>
                  </a:lnTo>
                  <a:lnTo>
                    <a:pt x="4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5" name="Freeform 152">
              <a:extLst>
                <a:ext uri="{FF2B5EF4-FFF2-40B4-BE49-F238E27FC236}">
                  <a16:creationId xmlns:a16="http://schemas.microsoft.com/office/drawing/2014/main" id="{E780838E-4BDE-6FB7-41F9-D5A006E200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8901" y="3844925"/>
              <a:ext cx="3175" cy="3175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2 h 2"/>
                <a:gd name="T4" fmla="*/ 0 w 2"/>
                <a:gd name="T5" fmla="*/ 2 h 2"/>
                <a:gd name="T6" fmla="*/ 2 w 2"/>
                <a:gd name="T7" fmla="*/ 0 h 2"/>
                <a:gd name="T8" fmla="*/ 2 w 2"/>
                <a:gd name="T9" fmla="*/ 0 h 2"/>
                <a:gd name="T10" fmla="*/ 2 w 2"/>
                <a:gd name="T11" fmla="*/ 0 h 2"/>
                <a:gd name="T12" fmla="*/ 2 w 2"/>
                <a:gd name="T13" fmla="*/ 0 h 2"/>
                <a:gd name="T14" fmla="*/ 0 w 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6" name="Freeform 153">
              <a:extLst>
                <a:ext uri="{FF2B5EF4-FFF2-40B4-BE49-F238E27FC236}">
                  <a16:creationId xmlns:a16="http://schemas.microsoft.com/office/drawing/2014/main" id="{3F416240-9BFB-BFC8-03E6-3378F0DA1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9838" y="3797300"/>
              <a:ext cx="4763" cy="3175"/>
            </a:xfrm>
            <a:custGeom>
              <a:avLst/>
              <a:gdLst>
                <a:gd name="T0" fmla="*/ 2 w 3"/>
                <a:gd name="T1" fmla="*/ 2 h 2"/>
                <a:gd name="T2" fmla="*/ 2 w 3"/>
                <a:gd name="T3" fmla="*/ 2 h 2"/>
                <a:gd name="T4" fmla="*/ 3 w 3"/>
                <a:gd name="T5" fmla="*/ 0 h 2"/>
                <a:gd name="T6" fmla="*/ 3 w 3"/>
                <a:gd name="T7" fmla="*/ 0 h 2"/>
                <a:gd name="T8" fmla="*/ 2 w 3"/>
                <a:gd name="T9" fmla="*/ 0 h 2"/>
                <a:gd name="T10" fmla="*/ 0 w 3"/>
                <a:gd name="T11" fmla="*/ 2 h 2"/>
                <a:gd name="T12" fmla="*/ 0 w 3"/>
                <a:gd name="T13" fmla="*/ 2 h 2"/>
                <a:gd name="T14" fmla="*/ 2 w 3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2">
                  <a:moveTo>
                    <a:pt x="2" y="2"/>
                  </a:moveTo>
                  <a:lnTo>
                    <a:pt x="2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7" name="Freeform 154">
              <a:extLst>
                <a:ext uri="{FF2B5EF4-FFF2-40B4-BE49-F238E27FC236}">
                  <a16:creationId xmlns:a16="http://schemas.microsoft.com/office/drawing/2014/main" id="{6C2C5DBD-F39E-BFDD-3181-7BD05E6690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6201" y="3848100"/>
              <a:ext cx="7938" cy="1587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1 h 1"/>
                <a:gd name="T4" fmla="*/ 0 w 5"/>
                <a:gd name="T5" fmla="*/ 1 h 1"/>
                <a:gd name="T6" fmla="*/ 2 w 5"/>
                <a:gd name="T7" fmla="*/ 0 h 1"/>
                <a:gd name="T8" fmla="*/ 5 w 5"/>
                <a:gd name="T9" fmla="*/ 0 h 1"/>
                <a:gd name="T10" fmla="*/ 3 w 5"/>
                <a:gd name="T11" fmla="*/ 0 h 1"/>
                <a:gd name="T12" fmla="*/ 2 w 5"/>
                <a:gd name="T13" fmla="*/ 0 h 1"/>
                <a:gd name="T14" fmla="*/ 0 w 5"/>
                <a:gd name="T1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2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8" name="Freeform 155">
              <a:extLst>
                <a:ext uri="{FF2B5EF4-FFF2-40B4-BE49-F238E27FC236}">
                  <a16:creationId xmlns:a16="http://schemas.microsoft.com/office/drawing/2014/main" id="{0FD21763-0679-4365-482B-7D2EC4E134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3026" y="3744913"/>
              <a:ext cx="0" cy="1587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1 h 1"/>
                <a:gd name="T4" fmla="*/ 1 h 1"/>
                <a:gd name="T5" fmla="*/ 1 h 1"/>
                <a:gd name="T6" fmla="*/ 1 h 1"/>
                <a:gd name="T7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9" name="Freeform 156">
              <a:extLst>
                <a:ext uri="{FF2B5EF4-FFF2-40B4-BE49-F238E27FC236}">
                  <a16:creationId xmlns:a16="http://schemas.microsoft.com/office/drawing/2014/main" id="{37BB3650-79ED-AEE8-D9CE-990BA16845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9388" y="3535363"/>
              <a:ext cx="3175" cy="6350"/>
            </a:xfrm>
            <a:custGeom>
              <a:avLst/>
              <a:gdLst>
                <a:gd name="T0" fmla="*/ 0 w 2"/>
                <a:gd name="T1" fmla="*/ 1 h 4"/>
                <a:gd name="T2" fmla="*/ 0 w 2"/>
                <a:gd name="T3" fmla="*/ 3 h 4"/>
                <a:gd name="T4" fmla="*/ 0 w 2"/>
                <a:gd name="T5" fmla="*/ 4 h 4"/>
                <a:gd name="T6" fmla="*/ 2 w 2"/>
                <a:gd name="T7" fmla="*/ 0 h 4"/>
                <a:gd name="T8" fmla="*/ 0 w 2"/>
                <a:gd name="T9" fmla="*/ 1 h 4"/>
                <a:gd name="T10" fmla="*/ 0 w 2"/>
                <a:gd name="T1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4">
                  <a:moveTo>
                    <a:pt x="0" y="1"/>
                  </a:moveTo>
                  <a:lnTo>
                    <a:pt x="0" y="3"/>
                  </a:lnTo>
                  <a:lnTo>
                    <a:pt x="0" y="4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0" name="Freeform 157">
              <a:extLst>
                <a:ext uri="{FF2B5EF4-FFF2-40B4-BE49-F238E27FC236}">
                  <a16:creationId xmlns:a16="http://schemas.microsoft.com/office/drawing/2014/main" id="{AAE908CB-7382-9D18-179F-88ED954046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9213" y="3822700"/>
              <a:ext cx="1588" cy="7937"/>
            </a:xfrm>
            <a:custGeom>
              <a:avLst/>
              <a:gdLst>
                <a:gd name="T0" fmla="*/ 1 w 1"/>
                <a:gd name="T1" fmla="*/ 1 h 5"/>
                <a:gd name="T2" fmla="*/ 1 w 1"/>
                <a:gd name="T3" fmla="*/ 1 h 5"/>
                <a:gd name="T4" fmla="*/ 1 w 1"/>
                <a:gd name="T5" fmla="*/ 1 h 5"/>
                <a:gd name="T6" fmla="*/ 1 w 1"/>
                <a:gd name="T7" fmla="*/ 0 h 5"/>
                <a:gd name="T8" fmla="*/ 1 w 1"/>
                <a:gd name="T9" fmla="*/ 1 h 5"/>
                <a:gd name="T10" fmla="*/ 1 w 1"/>
                <a:gd name="T11" fmla="*/ 1 h 5"/>
                <a:gd name="T12" fmla="*/ 0 w 1"/>
                <a:gd name="T13" fmla="*/ 1 h 5"/>
                <a:gd name="T14" fmla="*/ 0 w 1"/>
                <a:gd name="T15" fmla="*/ 3 h 5"/>
                <a:gd name="T16" fmla="*/ 0 w 1"/>
                <a:gd name="T17" fmla="*/ 5 h 5"/>
                <a:gd name="T18" fmla="*/ 1 w 1"/>
                <a:gd name="T1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" h="5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1" name="Freeform 158">
              <a:extLst>
                <a:ext uri="{FF2B5EF4-FFF2-40B4-BE49-F238E27FC236}">
                  <a16:creationId xmlns:a16="http://schemas.microsoft.com/office/drawing/2014/main" id="{C4C20290-998D-C6A7-2E30-0A8B198F2C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6038" y="3810000"/>
              <a:ext cx="4763" cy="4762"/>
            </a:xfrm>
            <a:custGeom>
              <a:avLst/>
              <a:gdLst>
                <a:gd name="T0" fmla="*/ 3 w 3"/>
                <a:gd name="T1" fmla="*/ 0 h 3"/>
                <a:gd name="T2" fmla="*/ 2 w 3"/>
                <a:gd name="T3" fmla="*/ 0 h 3"/>
                <a:gd name="T4" fmla="*/ 2 w 3"/>
                <a:gd name="T5" fmla="*/ 3 h 3"/>
                <a:gd name="T6" fmla="*/ 2 w 3"/>
                <a:gd name="T7" fmla="*/ 3 h 3"/>
                <a:gd name="T8" fmla="*/ 0 w 3"/>
                <a:gd name="T9" fmla="*/ 3 h 3"/>
                <a:gd name="T10" fmla="*/ 2 w 3"/>
                <a:gd name="T11" fmla="*/ 3 h 3"/>
                <a:gd name="T12" fmla="*/ 3 w 3"/>
                <a:gd name="T13" fmla="*/ 1 h 3"/>
                <a:gd name="T14" fmla="*/ 3 w 3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lnTo>
                    <a:pt x="2" y="0"/>
                  </a:lnTo>
                  <a:lnTo>
                    <a:pt x="2" y="3"/>
                  </a:lnTo>
                  <a:lnTo>
                    <a:pt x="2" y="3"/>
                  </a:lnTo>
                  <a:lnTo>
                    <a:pt x="0" y="3"/>
                  </a:lnTo>
                  <a:lnTo>
                    <a:pt x="2" y="3"/>
                  </a:lnTo>
                  <a:lnTo>
                    <a:pt x="3" y="1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2" name="Freeform 159">
              <a:extLst>
                <a:ext uri="{FF2B5EF4-FFF2-40B4-BE49-F238E27FC236}">
                  <a16:creationId xmlns:a16="http://schemas.microsoft.com/office/drawing/2014/main" id="{1C9CB1E0-CB45-D5D5-A972-9CCF5667F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3951" y="3617913"/>
              <a:ext cx="4763" cy="25400"/>
            </a:xfrm>
            <a:custGeom>
              <a:avLst/>
              <a:gdLst>
                <a:gd name="T0" fmla="*/ 2 w 3"/>
                <a:gd name="T1" fmla="*/ 0 h 16"/>
                <a:gd name="T2" fmla="*/ 0 w 3"/>
                <a:gd name="T3" fmla="*/ 2 h 16"/>
                <a:gd name="T4" fmla="*/ 0 w 3"/>
                <a:gd name="T5" fmla="*/ 5 h 16"/>
                <a:gd name="T6" fmla="*/ 3 w 3"/>
                <a:gd name="T7" fmla="*/ 13 h 16"/>
                <a:gd name="T8" fmla="*/ 3 w 3"/>
                <a:gd name="T9" fmla="*/ 16 h 16"/>
                <a:gd name="T10" fmla="*/ 3 w 3"/>
                <a:gd name="T11" fmla="*/ 14 h 16"/>
                <a:gd name="T12" fmla="*/ 3 w 3"/>
                <a:gd name="T13" fmla="*/ 13 h 16"/>
                <a:gd name="T14" fmla="*/ 2 w 3"/>
                <a:gd name="T15" fmla="*/ 6 h 16"/>
                <a:gd name="T16" fmla="*/ 2 w 3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16">
                  <a:moveTo>
                    <a:pt x="2" y="0"/>
                  </a:moveTo>
                  <a:lnTo>
                    <a:pt x="0" y="2"/>
                  </a:lnTo>
                  <a:lnTo>
                    <a:pt x="0" y="5"/>
                  </a:lnTo>
                  <a:lnTo>
                    <a:pt x="3" y="13"/>
                  </a:lnTo>
                  <a:lnTo>
                    <a:pt x="3" y="16"/>
                  </a:lnTo>
                  <a:lnTo>
                    <a:pt x="3" y="14"/>
                  </a:lnTo>
                  <a:lnTo>
                    <a:pt x="3" y="13"/>
                  </a:lnTo>
                  <a:lnTo>
                    <a:pt x="2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3" name="Freeform 160">
              <a:extLst>
                <a:ext uri="{FF2B5EF4-FFF2-40B4-BE49-F238E27FC236}">
                  <a16:creationId xmlns:a16="http://schemas.microsoft.com/office/drawing/2014/main" id="{820D4591-D7F1-FD35-379C-D4CFDDBD62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1213" y="4138613"/>
              <a:ext cx="6350" cy="4762"/>
            </a:xfrm>
            <a:custGeom>
              <a:avLst/>
              <a:gdLst>
                <a:gd name="T0" fmla="*/ 2 w 4"/>
                <a:gd name="T1" fmla="*/ 3 h 3"/>
                <a:gd name="T2" fmla="*/ 4 w 4"/>
                <a:gd name="T3" fmla="*/ 3 h 3"/>
                <a:gd name="T4" fmla="*/ 4 w 4"/>
                <a:gd name="T5" fmla="*/ 1 h 3"/>
                <a:gd name="T6" fmla="*/ 4 w 4"/>
                <a:gd name="T7" fmla="*/ 0 h 3"/>
                <a:gd name="T8" fmla="*/ 4 w 4"/>
                <a:gd name="T9" fmla="*/ 0 h 3"/>
                <a:gd name="T10" fmla="*/ 2 w 4"/>
                <a:gd name="T11" fmla="*/ 0 h 3"/>
                <a:gd name="T12" fmla="*/ 2 w 4"/>
                <a:gd name="T13" fmla="*/ 0 h 3"/>
                <a:gd name="T14" fmla="*/ 0 w 4"/>
                <a:gd name="T15" fmla="*/ 1 h 3"/>
                <a:gd name="T16" fmla="*/ 2 w 4"/>
                <a:gd name="T17" fmla="*/ 3 h 3"/>
                <a:gd name="T18" fmla="*/ 2 w 4"/>
                <a:gd name="T1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3">
                  <a:moveTo>
                    <a:pt x="2" y="3"/>
                  </a:moveTo>
                  <a:lnTo>
                    <a:pt x="4" y="3"/>
                  </a:lnTo>
                  <a:lnTo>
                    <a:pt x="4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4" name="Freeform 161">
              <a:extLst>
                <a:ext uri="{FF2B5EF4-FFF2-40B4-BE49-F238E27FC236}">
                  <a16:creationId xmlns:a16="http://schemas.microsoft.com/office/drawing/2014/main" id="{909838C3-7C62-5B86-EBCD-C45C8BFED7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6651" y="3592513"/>
              <a:ext cx="9525" cy="4762"/>
            </a:xfrm>
            <a:custGeom>
              <a:avLst/>
              <a:gdLst>
                <a:gd name="T0" fmla="*/ 5 w 6"/>
                <a:gd name="T1" fmla="*/ 0 h 3"/>
                <a:gd name="T2" fmla="*/ 2 w 6"/>
                <a:gd name="T3" fmla="*/ 2 h 3"/>
                <a:gd name="T4" fmla="*/ 2 w 6"/>
                <a:gd name="T5" fmla="*/ 3 h 3"/>
                <a:gd name="T6" fmla="*/ 0 w 6"/>
                <a:gd name="T7" fmla="*/ 3 h 3"/>
                <a:gd name="T8" fmla="*/ 2 w 6"/>
                <a:gd name="T9" fmla="*/ 3 h 3"/>
                <a:gd name="T10" fmla="*/ 3 w 6"/>
                <a:gd name="T11" fmla="*/ 2 h 3"/>
                <a:gd name="T12" fmla="*/ 5 w 6"/>
                <a:gd name="T13" fmla="*/ 0 h 3"/>
                <a:gd name="T14" fmla="*/ 6 w 6"/>
                <a:gd name="T15" fmla="*/ 0 h 3"/>
                <a:gd name="T16" fmla="*/ 5 w 6"/>
                <a:gd name="T17" fmla="*/ 0 h 3"/>
                <a:gd name="T18" fmla="*/ 5 w 6"/>
                <a:gd name="T19" fmla="*/ 0 h 3"/>
                <a:gd name="T20" fmla="*/ 5 w 6"/>
                <a:gd name="T2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" h="3">
                  <a:moveTo>
                    <a:pt x="5" y="0"/>
                  </a:moveTo>
                  <a:lnTo>
                    <a:pt x="2" y="2"/>
                  </a:lnTo>
                  <a:lnTo>
                    <a:pt x="2" y="3"/>
                  </a:lnTo>
                  <a:lnTo>
                    <a:pt x="0" y="3"/>
                  </a:lnTo>
                  <a:lnTo>
                    <a:pt x="2" y="3"/>
                  </a:lnTo>
                  <a:lnTo>
                    <a:pt x="3" y="2"/>
                  </a:lnTo>
                  <a:lnTo>
                    <a:pt x="5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5" name="Freeform 162">
              <a:extLst>
                <a:ext uri="{FF2B5EF4-FFF2-40B4-BE49-F238E27FC236}">
                  <a16:creationId xmlns:a16="http://schemas.microsoft.com/office/drawing/2014/main" id="{85D66FC9-DF9D-A49F-87E1-31B338F133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7126" y="3605213"/>
              <a:ext cx="4763" cy="12700"/>
            </a:xfrm>
            <a:custGeom>
              <a:avLst/>
              <a:gdLst>
                <a:gd name="T0" fmla="*/ 3 w 3"/>
                <a:gd name="T1" fmla="*/ 0 h 8"/>
                <a:gd name="T2" fmla="*/ 0 w 3"/>
                <a:gd name="T3" fmla="*/ 3 h 8"/>
                <a:gd name="T4" fmla="*/ 0 w 3"/>
                <a:gd name="T5" fmla="*/ 7 h 8"/>
                <a:gd name="T6" fmla="*/ 0 w 3"/>
                <a:gd name="T7" fmla="*/ 8 h 8"/>
                <a:gd name="T8" fmla="*/ 0 w 3"/>
                <a:gd name="T9" fmla="*/ 7 h 8"/>
                <a:gd name="T10" fmla="*/ 1 w 3"/>
                <a:gd name="T11" fmla="*/ 3 h 8"/>
                <a:gd name="T12" fmla="*/ 3 w 3"/>
                <a:gd name="T13" fmla="*/ 0 h 8"/>
                <a:gd name="T14" fmla="*/ 3 w 3"/>
                <a:gd name="T1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8">
                  <a:moveTo>
                    <a:pt x="3" y="0"/>
                  </a:moveTo>
                  <a:lnTo>
                    <a:pt x="0" y="3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7"/>
                  </a:lnTo>
                  <a:lnTo>
                    <a:pt x="1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6" name="Freeform 163">
              <a:extLst>
                <a:ext uri="{FF2B5EF4-FFF2-40B4-BE49-F238E27FC236}">
                  <a16:creationId xmlns:a16="http://schemas.microsoft.com/office/drawing/2014/main" id="{A33925EC-F6DD-D267-6E15-47CC54381C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5076" y="3565525"/>
              <a:ext cx="4763" cy="1587"/>
            </a:xfrm>
            <a:custGeom>
              <a:avLst/>
              <a:gdLst>
                <a:gd name="T0" fmla="*/ 3 w 3"/>
                <a:gd name="T1" fmla="*/ 1 h 1"/>
                <a:gd name="T2" fmla="*/ 3 w 3"/>
                <a:gd name="T3" fmla="*/ 1 h 1"/>
                <a:gd name="T4" fmla="*/ 3 w 3"/>
                <a:gd name="T5" fmla="*/ 0 h 1"/>
                <a:gd name="T6" fmla="*/ 2 w 3"/>
                <a:gd name="T7" fmla="*/ 0 h 1"/>
                <a:gd name="T8" fmla="*/ 2 w 3"/>
                <a:gd name="T9" fmla="*/ 0 h 1"/>
                <a:gd name="T10" fmla="*/ 0 w 3"/>
                <a:gd name="T11" fmla="*/ 0 h 1"/>
                <a:gd name="T12" fmla="*/ 0 w 3"/>
                <a:gd name="T13" fmla="*/ 1 h 1"/>
                <a:gd name="T14" fmla="*/ 2 w 3"/>
                <a:gd name="T15" fmla="*/ 1 h 1"/>
                <a:gd name="T16" fmla="*/ 3 w 3"/>
                <a:gd name="T17" fmla="*/ 1 h 1"/>
                <a:gd name="T18" fmla="*/ 3 w 3"/>
                <a:gd name="T19" fmla="*/ 1 h 1"/>
                <a:gd name="T20" fmla="*/ 3 w 3"/>
                <a:gd name="T2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lnTo>
                    <a:pt x="3" y="1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7" name="Freeform 164">
              <a:extLst>
                <a:ext uri="{FF2B5EF4-FFF2-40B4-BE49-F238E27FC236}">
                  <a16:creationId xmlns:a16="http://schemas.microsoft.com/office/drawing/2014/main" id="{0A8A8232-3FAA-0CC7-D8CB-0E41CC34C5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1576" y="3571875"/>
              <a:ext cx="7938" cy="3175"/>
            </a:xfrm>
            <a:custGeom>
              <a:avLst/>
              <a:gdLst>
                <a:gd name="T0" fmla="*/ 3 w 5"/>
                <a:gd name="T1" fmla="*/ 0 h 2"/>
                <a:gd name="T2" fmla="*/ 0 w 5"/>
                <a:gd name="T3" fmla="*/ 2 h 2"/>
                <a:gd name="T4" fmla="*/ 2 w 5"/>
                <a:gd name="T5" fmla="*/ 2 h 2"/>
                <a:gd name="T6" fmla="*/ 3 w 5"/>
                <a:gd name="T7" fmla="*/ 0 h 2"/>
                <a:gd name="T8" fmla="*/ 5 w 5"/>
                <a:gd name="T9" fmla="*/ 0 h 2"/>
                <a:gd name="T10" fmla="*/ 3 w 5"/>
                <a:gd name="T11" fmla="*/ 0 h 2"/>
                <a:gd name="T12" fmla="*/ 3 w 5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2">
                  <a:moveTo>
                    <a:pt x="3" y="0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3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8" name="Freeform 165">
              <a:extLst>
                <a:ext uri="{FF2B5EF4-FFF2-40B4-BE49-F238E27FC236}">
                  <a16:creationId xmlns:a16="http://schemas.microsoft.com/office/drawing/2014/main" id="{DAA9237F-9FE5-0501-47DA-256D9D151B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1888" y="3597275"/>
              <a:ext cx="4763" cy="6350"/>
            </a:xfrm>
            <a:custGeom>
              <a:avLst/>
              <a:gdLst>
                <a:gd name="T0" fmla="*/ 1 w 3"/>
                <a:gd name="T1" fmla="*/ 2 h 4"/>
                <a:gd name="T2" fmla="*/ 1 w 3"/>
                <a:gd name="T3" fmla="*/ 2 h 4"/>
                <a:gd name="T4" fmla="*/ 0 w 3"/>
                <a:gd name="T5" fmla="*/ 4 h 4"/>
                <a:gd name="T6" fmla="*/ 1 w 3"/>
                <a:gd name="T7" fmla="*/ 4 h 4"/>
                <a:gd name="T8" fmla="*/ 1 w 3"/>
                <a:gd name="T9" fmla="*/ 2 h 4"/>
                <a:gd name="T10" fmla="*/ 3 w 3"/>
                <a:gd name="T11" fmla="*/ 2 h 4"/>
                <a:gd name="T12" fmla="*/ 3 w 3"/>
                <a:gd name="T13" fmla="*/ 0 h 4"/>
                <a:gd name="T14" fmla="*/ 3 w 3"/>
                <a:gd name="T15" fmla="*/ 0 h 4"/>
                <a:gd name="T16" fmla="*/ 1 w 3"/>
                <a:gd name="T1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1" y="2"/>
                  </a:moveTo>
                  <a:lnTo>
                    <a:pt x="1" y="2"/>
                  </a:lnTo>
                  <a:lnTo>
                    <a:pt x="0" y="4"/>
                  </a:lnTo>
                  <a:lnTo>
                    <a:pt x="1" y="4"/>
                  </a:lnTo>
                  <a:lnTo>
                    <a:pt x="1" y="2"/>
                  </a:lnTo>
                  <a:lnTo>
                    <a:pt x="3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9" name="Freeform 166">
              <a:extLst>
                <a:ext uri="{FF2B5EF4-FFF2-40B4-BE49-F238E27FC236}">
                  <a16:creationId xmlns:a16="http://schemas.microsoft.com/office/drawing/2014/main" id="{9A9AD07C-76E1-1A82-220C-0EE7D4951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1276" y="3549650"/>
              <a:ext cx="4763" cy="3175"/>
            </a:xfrm>
            <a:custGeom>
              <a:avLst/>
              <a:gdLst>
                <a:gd name="T0" fmla="*/ 0 w 3"/>
                <a:gd name="T1" fmla="*/ 2 h 2"/>
                <a:gd name="T2" fmla="*/ 0 w 3"/>
                <a:gd name="T3" fmla="*/ 2 h 2"/>
                <a:gd name="T4" fmla="*/ 0 w 3"/>
                <a:gd name="T5" fmla="*/ 2 h 2"/>
                <a:gd name="T6" fmla="*/ 1 w 3"/>
                <a:gd name="T7" fmla="*/ 2 h 2"/>
                <a:gd name="T8" fmla="*/ 3 w 3"/>
                <a:gd name="T9" fmla="*/ 2 h 2"/>
                <a:gd name="T10" fmla="*/ 3 w 3"/>
                <a:gd name="T11" fmla="*/ 0 h 2"/>
                <a:gd name="T12" fmla="*/ 0 w 3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1" y="2"/>
                  </a:lnTo>
                  <a:lnTo>
                    <a:pt x="3" y="2"/>
                  </a:lnTo>
                  <a:lnTo>
                    <a:pt x="3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0" name="Freeform 167">
              <a:extLst>
                <a:ext uri="{FF2B5EF4-FFF2-40B4-BE49-F238E27FC236}">
                  <a16:creationId xmlns:a16="http://schemas.microsoft.com/office/drawing/2014/main" id="{B68AF003-5704-B280-DEEF-4B713F590A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3201" y="3605213"/>
              <a:ext cx="4763" cy="12700"/>
            </a:xfrm>
            <a:custGeom>
              <a:avLst/>
              <a:gdLst>
                <a:gd name="T0" fmla="*/ 0 w 3"/>
                <a:gd name="T1" fmla="*/ 2 h 8"/>
                <a:gd name="T2" fmla="*/ 0 w 3"/>
                <a:gd name="T3" fmla="*/ 0 h 8"/>
                <a:gd name="T4" fmla="*/ 0 w 3"/>
                <a:gd name="T5" fmla="*/ 0 h 8"/>
                <a:gd name="T6" fmla="*/ 0 w 3"/>
                <a:gd name="T7" fmla="*/ 2 h 8"/>
                <a:gd name="T8" fmla="*/ 1 w 3"/>
                <a:gd name="T9" fmla="*/ 7 h 8"/>
                <a:gd name="T10" fmla="*/ 3 w 3"/>
                <a:gd name="T11" fmla="*/ 8 h 8"/>
                <a:gd name="T12" fmla="*/ 3 w 3"/>
                <a:gd name="T13" fmla="*/ 8 h 8"/>
                <a:gd name="T14" fmla="*/ 0 w 3"/>
                <a:gd name="T15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8">
                  <a:moveTo>
                    <a:pt x="0" y="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1" y="7"/>
                  </a:lnTo>
                  <a:lnTo>
                    <a:pt x="3" y="8"/>
                  </a:lnTo>
                  <a:lnTo>
                    <a:pt x="3" y="8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1" name="Freeform 168">
              <a:extLst>
                <a:ext uri="{FF2B5EF4-FFF2-40B4-BE49-F238E27FC236}">
                  <a16:creationId xmlns:a16="http://schemas.microsoft.com/office/drawing/2014/main" id="{C0667EB0-F918-AE44-B26F-0725D7308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9726" y="3744913"/>
              <a:ext cx="14288" cy="6350"/>
            </a:xfrm>
            <a:custGeom>
              <a:avLst/>
              <a:gdLst>
                <a:gd name="T0" fmla="*/ 0 w 9"/>
                <a:gd name="T1" fmla="*/ 4 h 4"/>
                <a:gd name="T2" fmla="*/ 0 w 9"/>
                <a:gd name="T3" fmla="*/ 4 h 4"/>
                <a:gd name="T4" fmla="*/ 3 w 9"/>
                <a:gd name="T5" fmla="*/ 4 h 4"/>
                <a:gd name="T6" fmla="*/ 6 w 9"/>
                <a:gd name="T7" fmla="*/ 4 h 4"/>
                <a:gd name="T8" fmla="*/ 8 w 9"/>
                <a:gd name="T9" fmla="*/ 3 h 4"/>
                <a:gd name="T10" fmla="*/ 8 w 9"/>
                <a:gd name="T11" fmla="*/ 1 h 4"/>
                <a:gd name="T12" fmla="*/ 9 w 9"/>
                <a:gd name="T13" fmla="*/ 0 h 4"/>
                <a:gd name="T14" fmla="*/ 8 w 9"/>
                <a:gd name="T15" fmla="*/ 0 h 4"/>
                <a:gd name="T16" fmla="*/ 8 w 9"/>
                <a:gd name="T17" fmla="*/ 1 h 4"/>
                <a:gd name="T18" fmla="*/ 6 w 9"/>
                <a:gd name="T19" fmla="*/ 3 h 4"/>
                <a:gd name="T20" fmla="*/ 4 w 9"/>
                <a:gd name="T21" fmla="*/ 1 h 4"/>
                <a:gd name="T22" fmla="*/ 3 w 9"/>
                <a:gd name="T23" fmla="*/ 1 h 4"/>
                <a:gd name="T24" fmla="*/ 1 w 9"/>
                <a:gd name="T25" fmla="*/ 1 h 4"/>
                <a:gd name="T26" fmla="*/ 1 w 9"/>
                <a:gd name="T27" fmla="*/ 3 h 4"/>
                <a:gd name="T28" fmla="*/ 0 w 9"/>
                <a:gd name="T29" fmla="*/ 3 h 4"/>
                <a:gd name="T30" fmla="*/ 0 w 9"/>
                <a:gd name="T31" fmla="*/ 3 h 4"/>
                <a:gd name="T32" fmla="*/ 0 w 9"/>
                <a:gd name="T33" fmla="*/ 3 h 4"/>
                <a:gd name="T34" fmla="*/ 0 w 9"/>
                <a:gd name="T35" fmla="*/ 4 h 4"/>
                <a:gd name="T36" fmla="*/ 0 w 9"/>
                <a:gd name="T3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" h="4">
                  <a:moveTo>
                    <a:pt x="0" y="4"/>
                  </a:moveTo>
                  <a:lnTo>
                    <a:pt x="0" y="4"/>
                  </a:lnTo>
                  <a:lnTo>
                    <a:pt x="3" y="4"/>
                  </a:lnTo>
                  <a:lnTo>
                    <a:pt x="6" y="4"/>
                  </a:lnTo>
                  <a:lnTo>
                    <a:pt x="8" y="3"/>
                  </a:lnTo>
                  <a:lnTo>
                    <a:pt x="8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8" y="1"/>
                  </a:lnTo>
                  <a:lnTo>
                    <a:pt x="6" y="3"/>
                  </a:lnTo>
                  <a:lnTo>
                    <a:pt x="4" y="1"/>
                  </a:lnTo>
                  <a:lnTo>
                    <a:pt x="3" y="1"/>
                  </a:lnTo>
                  <a:lnTo>
                    <a:pt x="1" y="1"/>
                  </a:lnTo>
                  <a:lnTo>
                    <a:pt x="1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2" name="Freeform 169">
              <a:extLst>
                <a:ext uri="{FF2B5EF4-FFF2-40B4-BE49-F238E27FC236}">
                  <a16:creationId xmlns:a16="http://schemas.microsoft.com/office/drawing/2014/main" id="{35F72341-AB0A-5C7C-112F-1818ADCB4A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6076" y="3794125"/>
              <a:ext cx="11113" cy="6350"/>
            </a:xfrm>
            <a:custGeom>
              <a:avLst/>
              <a:gdLst>
                <a:gd name="T0" fmla="*/ 7 w 7"/>
                <a:gd name="T1" fmla="*/ 2 h 4"/>
                <a:gd name="T2" fmla="*/ 5 w 7"/>
                <a:gd name="T3" fmla="*/ 2 h 4"/>
                <a:gd name="T4" fmla="*/ 4 w 7"/>
                <a:gd name="T5" fmla="*/ 0 h 4"/>
                <a:gd name="T6" fmla="*/ 2 w 7"/>
                <a:gd name="T7" fmla="*/ 0 h 4"/>
                <a:gd name="T8" fmla="*/ 0 w 7"/>
                <a:gd name="T9" fmla="*/ 0 h 4"/>
                <a:gd name="T10" fmla="*/ 0 w 7"/>
                <a:gd name="T11" fmla="*/ 0 h 4"/>
                <a:gd name="T12" fmla="*/ 4 w 7"/>
                <a:gd name="T13" fmla="*/ 2 h 4"/>
                <a:gd name="T14" fmla="*/ 7 w 7"/>
                <a:gd name="T15" fmla="*/ 4 h 4"/>
                <a:gd name="T16" fmla="*/ 7 w 7"/>
                <a:gd name="T1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4">
                  <a:moveTo>
                    <a:pt x="7" y="2"/>
                  </a:moveTo>
                  <a:lnTo>
                    <a:pt x="5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2"/>
                  </a:lnTo>
                  <a:lnTo>
                    <a:pt x="7" y="4"/>
                  </a:lnTo>
                  <a:lnTo>
                    <a:pt x="7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3" name="Rectangle 170">
              <a:extLst>
                <a:ext uri="{FF2B5EF4-FFF2-40B4-BE49-F238E27FC236}">
                  <a16:creationId xmlns:a16="http://schemas.microsoft.com/office/drawing/2014/main" id="{8AE20F73-382C-E033-ED7B-0CFC4EF2F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2426" y="3738563"/>
              <a:ext cx="1588" cy="31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4" name="Freeform 171">
              <a:extLst>
                <a:ext uri="{FF2B5EF4-FFF2-40B4-BE49-F238E27FC236}">
                  <a16:creationId xmlns:a16="http://schemas.microsoft.com/office/drawing/2014/main" id="{017DDD54-E502-C5BC-7964-17C7058FE7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713" y="3733800"/>
              <a:ext cx="4763" cy="0"/>
            </a:xfrm>
            <a:custGeom>
              <a:avLst/>
              <a:gdLst>
                <a:gd name="T0" fmla="*/ 0 w 3"/>
                <a:gd name="T1" fmla="*/ 0 w 3"/>
                <a:gd name="T2" fmla="*/ 0 w 3"/>
                <a:gd name="T3" fmla="*/ 0 w 3"/>
                <a:gd name="T4" fmla="*/ 2 w 3"/>
                <a:gd name="T5" fmla="*/ 2 w 3"/>
                <a:gd name="T6" fmla="*/ 3 w 3"/>
                <a:gd name="T7" fmla="*/ 3 w 3"/>
                <a:gd name="T8" fmla="*/ 2 w 3"/>
                <a:gd name="T9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5" name="Freeform 172">
              <a:extLst>
                <a:ext uri="{FF2B5EF4-FFF2-40B4-BE49-F238E27FC236}">
                  <a16:creationId xmlns:a16="http://schemas.microsoft.com/office/drawing/2014/main" id="{F70B51FC-0B7B-7579-2744-808FF87DBC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4013" y="3768725"/>
              <a:ext cx="7938" cy="3175"/>
            </a:xfrm>
            <a:custGeom>
              <a:avLst/>
              <a:gdLst>
                <a:gd name="T0" fmla="*/ 2 w 5"/>
                <a:gd name="T1" fmla="*/ 2 h 2"/>
                <a:gd name="T2" fmla="*/ 2 w 5"/>
                <a:gd name="T3" fmla="*/ 2 h 2"/>
                <a:gd name="T4" fmla="*/ 3 w 5"/>
                <a:gd name="T5" fmla="*/ 2 h 2"/>
                <a:gd name="T6" fmla="*/ 5 w 5"/>
                <a:gd name="T7" fmla="*/ 2 h 2"/>
                <a:gd name="T8" fmla="*/ 5 w 5"/>
                <a:gd name="T9" fmla="*/ 2 h 2"/>
                <a:gd name="T10" fmla="*/ 3 w 5"/>
                <a:gd name="T11" fmla="*/ 2 h 2"/>
                <a:gd name="T12" fmla="*/ 2 w 5"/>
                <a:gd name="T13" fmla="*/ 0 h 2"/>
                <a:gd name="T14" fmla="*/ 2 w 5"/>
                <a:gd name="T15" fmla="*/ 0 h 2"/>
                <a:gd name="T16" fmla="*/ 0 w 5"/>
                <a:gd name="T17" fmla="*/ 0 h 2"/>
                <a:gd name="T18" fmla="*/ 0 w 5"/>
                <a:gd name="T19" fmla="*/ 2 h 2"/>
                <a:gd name="T20" fmla="*/ 0 w 5"/>
                <a:gd name="T21" fmla="*/ 2 h 2"/>
                <a:gd name="T22" fmla="*/ 2 w 5"/>
                <a:gd name="T2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" h="2">
                  <a:moveTo>
                    <a:pt x="2" y="2"/>
                  </a:moveTo>
                  <a:lnTo>
                    <a:pt x="2" y="2"/>
                  </a:lnTo>
                  <a:lnTo>
                    <a:pt x="3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6" name="Freeform 173">
              <a:extLst>
                <a:ext uri="{FF2B5EF4-FFF2-40B4-BE49-F238E27FC236}">
                  <a16:creationId xmlns:a16="http://schemas.microsoft.com/office/drawing/2014/main" id="{C9D7B5DD-E0D4-938C-7E8A-1C38FB815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8613" y="3335338"/>
              <a:ext cx="3175" cy="4762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2 h 3"/>
                <a:gd name="T4" fmla="*/ 0 w 2"/>
                <a:gd name="T5" fmla="*/ 3 h 3"/>
                <a:gd name="T6" fmla="*/ 0 w 2"/>
                <a:gd name="T7" fmla="*/ 0 h 3"/>
                <a:gd name="T8" fmla="*/ 2 w 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2"/>
                  </a:lnTo>
                  <a:lnTo>
                    <a:pt x="0" y="3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7" name="Freeform 174">
              <a:extLst>
                <a:ext uri="{FF2B5EF4-FFF2-40B4-BE49-F238E27FC236}">
                  <a16:creationId xmlns:a16="http://schemas.microsoft.com/office/drawing/2014/main" id="{27E67D19-DBB4-AC14-1591-49D514397E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7026" y="3714750"/>
              <a:ext cx="9525" cy="11112"/>
            </a:xfrm>
            <a:custGeom>
              <a:avLst/>
              <a:gdLst>
                <a:gd name="T0" fmla="*/ 4 w 6"/>
                <a:gd name="T1" fmla="*/ 4 h 7"/>
                <a:gd name="T2" fmla="*/ 3 w 6"/>
                <a:gd name="T3" fmla="*/ 4 h 7"/>
                <a:gd name="T4" fmla="*/ 3 w 6"/>
                <a:gd name="T5" fmla="*/ 4 h 7"/>
                <a:gd name="T6" fmla="*/ 3 w 6"/>
                <a:gd name="T7" fmla="*/ 6 h 7"/>
                <a:gd name="T8" fmla="*/ 0 w 6"/>
                <a:gd name="T9" fmla="*/ 6 h 7"/>
                <a:gd name="T10" fmla="*/ 0 w 6"/>
                <a:gd name="T11" fmla="*/ 7 h 7"/>
                <a:gd name="T12" fmla="*/ 1 w 6"/>
                <a:gd name="T13" fmla="*/ 7 h 7"/>
                <a:gd name="T14" fmla="*/ 3 w 6"/>
                <a:gd name="T15" fmla="*/ 6 h 7"/>
                <a:gd name="T16" fmla="*/ 4 w 6"/>
                <a:gd name="T17" fmla="*/ 4 h 7"/>
                <a:gd name="T18" fmla="*/ 6 w 6"/>
                <a:gd name="T19" fmla="*/ 3 h 7"/>
                <a:gd name="T20" fmla="*/ 6 w 6"/>
                <a:gd name="T21" fmla="*/ 1 h 7"/>
                <a:gd name="T22" fmla="*/ 6 w 6"/>
                <a:gd name="T23" fmla="*/ 0 h 7"/>
                <a:gd name="T24" fmla="*/ 4 w 6"/>
                <a:gd name="T25" fmla="*/ 0 h 7"/>
                <a:gd name="T26" fmla="*/ 4 w 6"/>
                <a:gd name="T27" fmla="*/ 1 h 7"/>
                <a:gd name="T28" fmla="*/ 4 w 6"/>
                <a:gd name="T29" fmla="*/ 1 h 7"/>
                <a:gd name="T30" fmla="*/ 4 w 6"/>
                <a:gd name="T31" fmla="*/ 3 h 7"/>
                <a:gd name="T32" fmla="*/ 4 w 6"/>
                <a:gd name="T33" fmla="*/ 3 h 7"/>
                <a:gd name="T34" fmla="*/ 4 w 6"/>
                <a:gd name="T35" fmla="*/ 3 h 7"/>
                <a:gd name="T36" fmla="*/ 4 w 6"/>
                <a:gd name="T37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" h="7">
                  <a:moveTo>
                    <a:pt x="4" y="4"/>
                  </a:moveTo>
                  <a:lnTo>
                    <a:pt x="3" y="4"/>
                  </a:lnTo>
                  <a:lnTo>
                    <a:pt x="3" y="4"/>
                  </a:lnTo>
                  <a:lnTo>
                    <a:pt x="3" y="6"/>
                  </a:lnTo>
                  <a:lnTo>
                    <a:pt x="0" y="6"/>
                  </a:lnTo>
                  <a:lnTo>
                    <a:pt x="0" y="7"/>
                  </a:lnTo>
                  <a:lnTo>
                    <a:pt x="1" y="7"/>
                  </a:lnTo>
                  <a:lnTo>
                    <a:pt x="3" y="6"/>
                  </a:lnTo>
                  <a:lnTo>
                    <a:pt x="4" y="4"/>
                  </a:lnTo>
                  <a:lnTo>
                    <a:pt x="6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8" name="Freeform 175">
              <a:extLst>
                <a:ext uri="{FF2B5EF4-FFF2-40B4-BE49-F238E27FC236}">
                  <a16:creationId xmlns:a16="http://schemas.microsoft.com/office/drawing/2014/main" id="{8F30830B-1BA6-E63A-3141-CAD706CA6B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1788" y="3300413"/>
              <a:ext cx="46038" cy="14287"/>
            </a:xfrm>
            <a:custGeom>
              <a:avLst/>
              <a:gdLst>
                <a:gd name="T0" fmla="*/ 21 w 29"/>
                <a:gd name="T1" fmla="*/ 1 h 9"/>
                <a:gd name="T2" fmla="*/ 24 w 29"/>
                <a:gd name="T3" fmla="*/ 0 h 9"/>
                <a:gd name="T4" fmla="*/ 22 w 29"/>
                <a:gd name="T5" fmla="*/ 0 h 9"/>
                <a:gd name="T6" fmla="*/ 19 w 29"/>
                <a:gd name="T7" fmla="*/ 1 h 9"/>
                <a:gd name="T8" fmla="*/ 19 w 29"/>
                <a:gd name="T9" fmla="*/ 3 h 9"/>
                <a:gd name="T10" fmla="*/ 16 w 29"/>
                <a:gd name="T11" fmla="*/ 3 h 9"/>
                <a:gd name="T12" fmla="*/ 13 w 29"/>
                <a:gd name="T13" fmla="*/ 3 h 9"/>
                <a:gd name="T14" fmla="*/ 13 w 29"/>
                <a:gd name="T15" fmla="*/ 3 h 9"/>
                <a:gd name="T16" fmla="*/ 11 w 29"/>
                <a:gd name="T17" fmla="*/ 3 h 9"/>
                <a:gd name="T18" fmla="*/ 9 w 29"/>
                <a:gd name="T19" fmla="*/ 3 h 9"/>
                <a:gd name="T20" fmla="*/ 9 w 29"/>
                <a:gd name="T21" fmla="*/ 3 h 9"/>
                <a:gd name="T22" fmla="*/ 8 w 29"/>
                <a:gd name="T23" fmla="*/ 3 h 9"/>
                <a:gd name="T24" fmla="*/ 8 w 29"/>
                <a:gd name="T25" fmla="*/ 3 h 9"/>
                <a:gd name="T26" fmla="*/ 8 w 29"/>
                <a:gd name="T27" fmla="*/ 3 h 9"/>
                <a:gd name="T28" fmla="*/ 6 w 29"/>
                <a:gd name="T29" fmla="*/ 3 h 9"/>
                <a:gd name="T30" fmla="*/ 6 w 29"/>
                <a:gd name="T31" fmla="*/ 5 h 9"/>
                <a:gd name="T32" fmla="*/ 5 w 29"/>
                <a:gd name="T33" fmla="*/ 5 h 9"/>
                <a:gd name="T34" fmla="*/ 5 w 29"/>
                <a:gd name="T35" fmla="*/ 5 h 9"/>
                <a:gd name="T36" fmla="*/ 5 w 29"/>
                <a:gd name="T37" fmla="*/ 5 h 9"/>
                <a:gd name="T38" fmla="*/ 5 w 29"/>
                <a:gd name="T39" fmla="*/ 5 h 9"/>
                <a:gd name="T40" fmla="*/ 3 w 29"/>
                <a:gd name="T41" fmla="*/ 6 h 9"/>
                <a:gd name="T42" fmla="*/ 1 w 29"/>
                <a:gd name="T43" fmla="*/ 6 h 9"/>
                <a:gd name="T44" fmla="*/ 1 w 29"/>
                <a:gd name="T45" fmla="*/ 8 h 9"/>
                <a:gd name="T46" fmla="*/ 0 w 29"/>
                <a:gd name="T47" fmla="*/ 8 h 9"/>
                <a:gd name="T48" fmla="*/ 0 w 29"/>
                <a:gd name="T49" fmla="*/ 9 h 9"/>
                <a:gd name="T50" fmla="*/ 1 w 29"/>
                <a:gd name="T51" fmla="*/ 8 h 9"/>
                <a:gd name="T52" fmla="*/ 3 w 29"/>
                <a:gd name="T53" fmla="*/ 8 h 9"/>
                <a:gd name="T54" fmla="*/ 3 w 29"/>
                <a:gd name="T55" fmla="*/ 8 h 9"/>
                <a:gd name="T56" fmla="*/ 3 w 29"/>
                <a:gd name="T57" fmla="*/ 8 h 9"/>
                <a:gd name="T58" fmla="*/ 3 w 29"/>
                <a:gd name="T59" fmla="*/ 8 h 9"/>
                <a:gd name="T60" fmla="*/ 1 w 29"/>
                <a:gd name="T61" fmla="*/ 9 h 9"/>
                <a:gd name="T62" fmla="*/ 3 w 29"/>
                <a:gd name="T63" fmla="*/ 9 h 9"/>
                <a:gd name="T64" fmla="*/ 6 w 29"/>
                <a:gd name="T65" fmla="*/ 8 h 9"/>
                <a:gd name="T66" fmla="*/ 11 w 29"/>
                <a:gd name="T67" fmla="*/ 8 h 9"/>
                <a:gd name="T68" fmla="*/ 11 w 29"/>
                <a:gd name="T69" fmla="*/ 8 h 9"/>
                <a:gd name="T70" fmla="*/ 11 w 29"/>
                <a:gd name="T71" fmla="*/ 8 h 9"/>
                <a:gd name="T72" fmla="*/ 17 w 29"/>
                <a:gd name="T73" fmla="*/ 6 h 9"/>
                <a:gd name="T74" fmla="*/ 17 w 29"/>
                <a:gd name="T75" fmla="*/ 6 h 9"/>
                <a:gd name="T76" fmla="*/ 19 w 29"/>
                <a:gd name="T77" fmla="*/ 5 h 9"/>
                <a:gd name="T78" fmla="*/ 21 w 29"/>
                <a:gd name="T79" fmla="*/ 5 h 9"/>
                <a:gd name="T80" fmla="*/ 22 w 29"/>
                <a:gd name="T81" fmla="*/ 5 h 9"/>
                <a:gd name="T82" fmla="*/ 29 w 29"/>
                <a:gd name="T83" fmla="*/ 1 h 9"/>
                <a:gd name="T84" fmla="*/ 27 w 29"/>
                <a:gd name="T85" fmla="*/ 1 h 9"/>
                <a:gd name="T86" fmla="*/ 25 w 29"/>
                <a:gd name="T87" fmla="*/ 3 h 9"/>
                <a:gd name="T88" fmla="*/ 25 w 29"/>
                <a:gd name="T89" fmla="*/ 1 h 9"/>
                <a:gd name="T90" fmla="*/ 24 w 29"/>
                <a:gd name="T91" fmla="*/ 1 h 9"/>
                <a:gd name="T92" fmla="*/ 22 w 29"/>
                <a:gd name="T93" fmla="*/ 1 h 9"/>
                <a:gd name="T94" fmla="*/ 21 w 29"/>
                <a:gd name="T95" fmla="*/ 3 h 9"/>
                <a:gd name="T96" fmla="*/ 21 w 29"/>
                <a:gd name="T97" fmla="*/ 3 h 9"/>
                <a:gd name="T98" fmla="*/ 21 w 29"/>
                <a:gd name="T99" fmla="*/ 3 h 9"/>
                <a:gd name="T100" fmla="*/ 19 w 29"/>
                <a:gd name="T101" fmla="*/ 3 h 9"/>
                <a:gd name="T102" fmla="*/ 21 w 29"/>
                <a:gd name="T103" fmla="*/ 3 h 9"/>
                <a:gd name="T104" fmla="*/ 21 w 29"/>
                <a:gd name="T105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9" h="9">
                  <a:moveTo>
                    <a:pt x="21" y="1"/>
                  </a:moveTo>
                  <a:lnTo>
                    <a:pt x="24" y="0"/>
                  </a:lnTo>
                  <a:lnTo>
                    <a:pt x="22" y="0"/>
                  </a:lnTo>
                  <a:lnTo>
                    <a:pt x="19" y="1"/>
                  </a:lnTo>
                  <a:lnTo>
                    <a:pt x="19" y="3"/>
                  </a:lnTo>
                  <a:lnTo>
                    <a:pt x="16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1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6" y="3"/>
                  </a:lnTo>
                  <a:lnTo>
                    <a:pt x="6" y="5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5"/>
                  </a:lnTo>
                  <a:lnTo>
                    <a:pt x="3" y="6"/>
                  </a:lnTo>
                  <a:lnTo>
                    <a:pt x="1" y="6"/>
                  </a:lnTo>
                  <a:lnTo>
                    <a:pt x="1" y="8"/>
                  </a:lnTo>
                  <a:lnTo>
                    <a:pt x="0" y="8"/>
                  </a:lnTo>
                  <a:lnTo>
                    <a:pt x="0" y="9"/>
                  </a:lnTo>
                  <a:lnTo>
                    <a:pt x="1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1" y="9"/>
                  </a:lnTo>
                  <a:lnTo>
                    <a:pt x="3" y="9"/>
                  </a:lnTo>
                  <a:lnTo>
                    <a:pt x="6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9" y="5"/>
                  </a:lnTo>
                  <a:lnTo>
                    <a:pt x="21" y="5"/>
                  </a:lnTo>
                  <a:lnTo>
                    <a:pt x="22" y="5"/>
                  </a:lnTo>
                  <a:lnTo>
                    <a:pt x="29" y="1"/>
                  </a:lnTo>
                  <a:lnTo>
                    <a:pt x="27" y="1"/>
                  </a:lnTo>
                  <a:lnTo>
                    <a:pt x="25" y="3"/>
                  </a:lnTo>
                  <a:lnTo>
                    <a:pt x="25" y="1"/>
                  </a:lnTo>
                  <a:lnTo>
                    <a:pt x="24" y="1"/>
                  </a:lnTo>
                  <a:lnTo>
                    <a:pt x="22" y="1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19" y="3"/>
                  </a:lnTo>
                  <a:lnTo>
                    <a:pt x="21" y="3"/>
                  </a:lnTo>
                  <a:lnTo>
                    <a:pt x="21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9" name="Freeform 176">
              <a:extLst>
                <a:ext uri="{FF2B5EF4-FFF2-40B4-BE49-F238E27FC236}">
                  <a16:creationId xmlns:a16="http://schemas.microsoft.com/office/drawing/2014/main" id="{A7181D74-2BE8-B31B-FE12-17FA0151B8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4651" y="3732213"/>
              <a:ext cx="3175" cy="1587"/>
            </a:xfrm>
            <a:custGeom>
              <a:avLst/>
              <a:gdLst>
                <a:gd name="T0" fmla="*/ 0 w 2"/>
                <a:gd name="T1" fmla="*/ 0 h 1"/>
                <a:gd name="T2" fmla="*/ 0 w 2"/>
                <a:gd name="T3" fmla="*/ 0 h 1"/>
                <a:gd name="T4" fmla="*/ 0 w 2"/>
                <a:gd name="T5" fmla="*/ 0 h 1"/>
                <a:gd name="T6" fmla="*/ 0 w 2"/>
                <a:gd name="T7" fmla="*/ 1 h 1"/>
                <a:gd name="T8" fmla="*/ 2 w 2"/>
                <a:gd name="T9" fmla="*/ 1 h 1"/>
                <a:gd name="T10" fmla="*/ 2 w 2"/>
                <a:gd name="T11" fmla="*/ 1 h 1"/>
                <a:gd name="T12" fmla="*/ 2 w 2"/>
                <a:gd name="T13" fmla="*/ 1 h 1"/>
                <a:gd name="T14" fmla="*/ 0 w 2"/>
                <a:gd name="T15" fmla="*/ 0 h 1"/>
                <a:gd name="T16" fmla="*/ 0 w 2"/>
                <a:gd name="T17" fmla="*/ 0 h 1"/>
                <a:gd name="T18" fmla="*/ 0 w 2"/>
                <a:gd name="T1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0" name="Freeform 177">
              <a:extLst>
                <a:ext uri="{FF2B5EF4-FFF2-40B4-BE49-F238E27FC236}">
                  <a16:creationId xmlns:a16="http://schemas.microsoft.com/office/drawing/2014/main" id="{F1A2AAB0-8BDA-1CC0-F041-36D32062DD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9251" y="3721100"/>
              <a:ext cx="9525" cy="3175"/>
            </a:xfrm>
            <a:custGeom>
              <a:avLst/>
              <a:gdLst>
                <a:gd name="T0" fmla="*/ 3 w 6"/>
                <a:gd name="T1" fmla="*/ 0 h 2"/>
                <a:gd name="T2" fmla="*/ 5 w 6"/>
                <a:gd name="T3" fmla="*/ 0 h 2"/>
                <a:gd name="T4" fmla="*/ 5 w 6"/>
                <a:gd name="T5" fmla="*/ 2 h 2"/>
                <a:gd name="T6" fmla="*/ 6 w 6"/>
                <a:gd name="T7" fmla="*/ 2 h 2"/>
                <a:gd name="T8" fmla="*/ 6 w 6"/>
                <a:gd name="T9" fmla="*/ 2 h 2"/>
                <a:gd name="T10" fmla="*/ 5 w 6"/>
                <a:gd name="T11" fmla="*/ 0 h 2"/>
                <a:gd name="T12" fmla="*/ 3 w 6"/>
                <a:gd name="T13" fmla="*/ 0 h 2"/>
                <a:gd name="T14" fmla="*/ 3 w 6"/>
                <a:gd name="T15" fmla="*/ 0 h 2"/>
                <a:gd name="T16" fmla="*/ 2 w 6"/>
                <a:gd name="T17" fmla="*/ 0 h 2"/>
                <a:gd name="T18" fmla="*/ 2 w 6"/>
                <a:gd name="T19" fmla="*/ 0 h 2"/>
                <a:gd name="T20" fmla="*/ 0 w 6"/>
                <a:gd name="T21" fmla="*/ 0 h 2"/>
                <a:gd name="T22" fmla="*/ 2 w 6"/>
                <a:gd name="T23" fmla="*/ 0 h 2"/>
                <a:gd name="T24" fmla="*/ 3 w 6"/>
                <a:gd name="T2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" h="2">
                  <a:moveTo>
                    <a:pt x="3" y="0"/>
                  </a:moveTo>
                  <a:lnTo>
                    <a:pt x="5" y="0"/>
                  </a:lnTo>
                  <a:lnTo>
                    <a:pt x="5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1" name="Freeform 178">
              <a:extLst>
                <a:ext uri="{FF2B5EF4-FFF2-40B4-BE49-F238E27FC236}">
                  <a16:creationId xmlns:a16="http://schemas.microsoft.com/office/drawing/2014/main" id="{3BB3494E-79C4-BB13-7C94-958F62D426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7676" y="3930650"/>
              <a:ext cx="3175" cy="7937"/>
            </a:xfrm>
            <a:custGeom>
              <a:avLst/>
              <a:gdLst>
                <a:gd name="T0" fmla="*/ 2 w 2"/>
                <a:gd name="T1" fmla="*/ 2 h 5"/>
                <a:gd name="T2" fmla="*/ 2 w 2"/>
                <a:gd name="T3" fmla="*/ 2 h 5"/>
                <a:gd name="T4" fmla="*/ 2 w 2"/>
                <a:gd name="T5" fmla="*/ 3 h 5"/>
                <a:gd name="T6" fmla="*/ 2 w 2"/>
                <a:gd name="T7" fmla="*/ 5 h 5"/>
                <a:gd name="T8" fmla="*/ 2 w 2"/>
                <a:gd name="T9" fmla="*/ 3 h 5"/>
                <a:gd name="T10" fmla="*/ 2 w 2"/>
                <a:gd name="T11" fmla="*/ 2 h 5"/>
                <a:gd name="T12" fmla="*/ 0 w 2"/>
                <a:gd name="T13" fmla="*/ 0 h 5"/>
                <a:gd name="T14" fmla="*/ 0 w 2"/>
                <a:gd name="T15" fmla="*/ 2 h 5"/>
                <a:gd name="T16" fmla="*/ 0 w 2"/>
                <a:gd name="T17" fmla="*/ 2 h 5"/>
                <a:gd name="T18" fmla="*/ 2 w 2"/>
                <a:gd name="T1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5">
                  <a:moveTo>
                    <a:pt x="2" y="2"/>
                  </a:moveTo>
                  <a:lnTo>
                    <a:pt x="2" y="2"/>
                  </a:lnTo>
                  <a:lnTo>
                    <a:pt x="2" y="3"/>
                  </a:lnTo>
                  <a:lnTo>
                    <a:pt x="2" y="5"/>
                  </a:lnTo>
                  <a:lnTo>
                    <a:pt x="2" y="3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2" name="Freeform 179">
              <a:extLst>
                <a:ext uri="{FF2B5EF4-FFF2-40B4-BE49-F238E27FC236}">
                  <a16:creationId xmlns:a16="http://schemas.microsoft.com/office/drawing/2014/main" id="{F31702D5-40B0-BE57-39F8-B3B1F7F91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7676" y="3219450"/>
              <a:ext cx="4763" cy="4762"/>
            </a:xfrm>
            <a:custGeom>
              <a:avLst/>
              <a:gdLst>
                <a:gd name="T0" fmla="*/ 3 w 3"/>
                <a:gd name="T1" fmla="*/ 2 h 3"/>
                <a:gd name="T2" fmla="*/ 2 w 3"/>
                <a:gd name="T3" fmla="*/ 0 h 3"/>
                <a:gd name="T4" fmla="*/ 2 w 3"/>
                <a:gd name="T5" fmla="*/ 0 h 3"/>
                <a:gd name="T6" fmla="*/ 0 w 3"/>
                <a:gd name="T7" fmla="*/ 0 h 3"/>
                <a:gd name="T8" fmla="*/ 0 w 3"/>
                <a:gd name="T9" fmla="*/ 2 h 3"/>
                <a:gd name="T10" fmla="*/ 0 w 3"/>
                <a:gd name="T11" fmla="*/ 3 h 3"/>
                <a:gd name="T12" fmla="*/ 0 w 3"/>
                <a:gd name="T13" fmla="*/ 3 h 3"/>
                <a:gd name="T14" fmla="*/ 2 w 3"/>
                <a:gd name="T15" fmla="*/ 3 h 3"/>
                <a:gd name="T16" fmla="*/ 2 w 3"/>
                <a:gd name="T17" fmla="*/ 3 h 3"/>
                <a:gd name="T18" fmla="*/ 2 w 3"/>
                <a:gd name="T19" fmla="*/ 3 h 3"/>
                <a:gd name="T20" fmla="*/ 2 w 3"/>
                <a:gd name="T21" fmla="*/ 3 h 3"/>
                <a:gd name="T22" fmla="*/ 3 w 3"/>
                <a:gd name="T23" fmla="*/ 2 h 3"/>
                <a:gd name="T24" fmla="*/ 3 w 3"/>
                <a:gd name="T2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" h="3">
                  <a:moveTo>
                    <a:pt x="3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3" name="Freeform 180">
              <a:extLst>
                <a:ext uri="{FF2B5EF4-FFF2-40B4-BE49-F238E27FC236}">
                  <a16:creationId xmlns:a16="http://schemas.microsoft.com/office/drawing/2014/main" id="{800A632F-9A81-41F7-B8A9-2B4558D4E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9738" y="3224213"/>
              <a:ext cx="3175" cy="3175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0 h 2"/>
                <a:gd name="T4" fmla="*/ 2 w 2"/>
                <a:gd name="T5" fmla="*/ 0 h 2"/>
                <a:gd name="T6" fmla="*/ 0 w 2"/>
                <a:gd name="T7" fmla="*/ 0 h 2"/>
                <a:gd name="T8" fmla="*/ 0 w 2"/>
                <a:gd name="T9" fmla="*/ 0 h 2"/>
                <a:gd name="T10" fmla="*/ 0 w 2"/>
                <a:gd name="T11" fmla="*/ 2 h 2"/>
                <a:gd name="T12" fmla="*/ 2 w 2"/>
                <a:gd name="T13" fmla="*/ 2 h 2"/>
                <a:gd name="T14" fmla="*/ 2 w 2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4" name="Freeform 181">
              <a:extLst>
                <a:ext uri="{FF2B5EF4-FFF2-40B4-BE49-F238E27FC236}">
                  <a16:creationId xmlns:a16="http://schemas.microsoft.com/office/drawing/2014/main" id="{35FB3B26-5D07-3746-2864-65B8B2F8AA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7026" y="3711575"/>
              <a:ext cx="4763" cy="4762"/>
            </a:xfrm>
            <a:custGeom>
              <a:avLst/>
              <a:gdLst>
                <a:gd name="T0" fmla="*/ 0 w 3"/>
                <a:gd name="T1" fmla="*/ 2 h 3"/>
                <a:gd name="T2" fmla="*/ 0 w 3"/>
                <a:gd name="T3" fmla="*/ 2 h 3"/>
                <a:gd name="T4" fmla="*/ 0 w 3"/>
                <a:gd name="T5" fmla="*/ 2 h 3"/>
                <a:gd name="T6" fmla="*/ 1 w 3"/>
                <a:gd name="T7" fmla="*/ 2 h 3"/>
                <a:gd name="T8" fmla="*/ 3 w 3"/>
                <a:gd name="T9" fmla="*/ 3 h 3"/>
                <a:gd name="T10" fmla="*/ 3 w 3"/>
                <a:gd name="T11" fmla="*/ 2 h 3"/>
                <a:gd name="T12" fmla="*/ 3 w 3"/>
                <a:gd name="T13" fmla="*/ 2 h 3"/>
                <a:gd name="T14" fmla="*/ 1 w 3"/>
                <a:gd name="T15" fmla="*/ 2 h 3"/>
                <a:gd name="T16" fmla="*/ 1 w 3"/>
                <a:gd name="T17" fmla="*/ 2 h 3"/>
                <a:gd name="T18" fmla="*/ 0 w 3"/>
                <a:gd name="T19" fmla="*/ 0 h 3"/>
                <a:gd name="T20" fmla="*/ 0 w 3"/>
                <a:gd name="T2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1" y="2"/>
                  </a:lnTo>
                  <a:lnTo>
                    <a:pt x="3" y="3"/>
                  </a:lnTo>
                  <a:lnTo>
                    <a:pt x="3" y="2"/>
                  </a:lnTo>
                  <a:lnTo>
                    <a:pt x="3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5" name="Freeform 182">
              <a:extLst>
                <a:ext uri="{FF2B5EF4-FFF2-40B4-BE49-F238E27FC236}">
                  <a16:creationId xmlns:a16="http://schemas.microsoft.com/office/drawing/2014/main" id="{D03EDA15-8161-3980-01C7-5D95EE9E23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6876" y="3292475"/>
              <a:ext cx="7938" cy="4762"/>
            </a:xfrm>
            <a:custGeom>
              <a:avLst/>
              <a:gdLst>
                <a:gd name="T0" fmla="*/ 5 w 5"/>
                <a:gd name="T1" fmla="*/ 2 h 3"/>
                <a:gd name="T2" fmla="*/ 5 w 5"/>
                <a:gd name="T3" fmla="*/ 2 h 3"/>
                <a:gd name="T4" fmla="*/ 3 w 5"/>
                <a:gd name="T5" fmla="*/ 0 h 3"/>
                <a:gd name="T6" fmla="*/ 2 w 5"/>
                <a:gd name="T7" fmla="*/ 0 h 3"/>
                <a:gd name="T8" fmla="*/ 2 w 5"/>
                <a:gd name="T9" fmla="*/ 2 h 3"/>
                <a:gd name="T10" fmla="*/ 0 w 5"/>
                <a:gd name="T11" fmla="*/ 2 h 3"/>
                <a:gd name="T12" fmla="*/ 2 w 5"/>
                <a:gd name="T13" fmla="*/ 3 h 3"/>
                <a:gd name="T14" fmla="*/ 5 w 5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5" y="2"/>
                  </a:moveTo>
                  <a:lnTo>
                    <a:pt x="5" y="2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2" y="3"/>
                  </a:lnTo>
                  <a:lnTo>
                    <a:pt x="5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6" name="Freeform 183">
              <a:extLst>
                <a:ext uri="{FF2B5EF4-FFF2-40B4-BE49-F238E27FC236}">
                  <a16:creationId xmlns:a16="http://schemas.microsoft.com/office/drawing/2014/main" id="{07810923-95D6-F3E7-4CEE-B787640CA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7351" y="3289300"/>
              <a:ext cx="0" cy="3175"/>
            </a:xfrm>
            <a:custGeom>
              <a:avLst/>
              <a:gdLst>
                <a:gd name="T0" fmla="*/ 0 h 2"/>
                <a:gd name="T1" fmla="*/ 0 h 2"/>
                <a:gd name="T2" fmla="*/ 0 h 2"/>
                <a:gd name="T3" fmla="*/ 2 h 2"/>
                <a:gd name="T4" fmla="*/ 2 h 2"/>
                <a:gd name="T5" fmla="*/ 2 h 2"/>
                <a:gd name="T6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7" name="Freeform 184">
              <a:extLst>
                <a:ext uri="{FF2B5EF4-FFF2-40B4-BE49-F238E27FC236}">
                  <a16:creationId xmlns:a16="http://schemas.microsoft.com/office/drawing/2014/main" id="{2AD57597-B5C8-055F-EDD6-10FB543A37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7351" y="3287713"/>
              <a:ext cx="1588" cy="4762"/>
            </a:xfrm>
            <a:custGeom>
              <a:avLst/>
              <a:gdLst>
                <a:gd name="T0" fmla="*/ 1 w 1"/>
                <a:gd name="T1" fmla="*/ 0 h 3"/>
                <a:gd name="T2" fmla="*/ 1 w 1"/>
                <a:gd name="T3" fmla="*/ 1 h 3"/>
                <a:gd name="T4" fmla="*/ 1 w 1"/>
                <a:gd name="T5" fmla="*/ 1 h 3"/>
                <a:gd name="T6" fmla="*/ 0 w 1"/>
                <a:gd name="T7" fmla="*/ 1 h 3"/>
                <a:gd name="T8" fmla="*/ 0 w 1"/>
                <a:gd name="T9" fmla="*/ 3 h 3"/>
                <a:gd name="T10" fmla="*/ 0 w 1"/>
                <a:gd name="T11" fmla="*/ 3 h 3"/>
                <a:gd name="T12" fmla="*/ 0 w 1"/>
                <a:gd name="T13" fmla="*/ 3 h 3"/>
                <a:gd name="T14" fmla="*/ 1 w 1"/>
                <a:gd name="T15" fmla="*/ 3 h 3"/>
                <a:gd name="T16" fmla="*/ 1 w 1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3">
                  <a:moveTo>
                    <a:pt x="1" y="0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8" name="Freeform 185">
              <a:extLst>
                <a:ext uri="{FF2B5EF4-FFF2-40B4-BE49-F238E27FC236}">
                  <a16:creationId xmlns:a16="http://schemas.microsoft.com/office/drawing/2014/main" id="{4F4908E3-163A-267C-F66E-3B673E1AA9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7826" y="3733800"/>
              <a:ext cx="4763" cy="0"/>
            </a:xfrm>
            <a:custGeom>
              <a:avLst/>
              <a:gdLst>
                <a:gd name="T0" fmla="*/ 1 w 3"/>
                <a:gd name="T1" fmla="*/ 1 w 3"/>
                <a:gd name="T2" fmla="*/ 1 w 3"/>
                <a:gd name="T3" fmla="*/ 3 w 3"/>
                <a:gd name="T4" fmla="*/ 1 w 3"/>
                <a:gd name="T5" fmla="*/ 0 w 3"/>
                <a:gd name="T6" fmla="*/ 0 w 3"/>
                <a:gd name="T7" fmla="*/ 0 w 3"/>
                <a:gd name="T8" fmla="*/ 1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</a:cxnLst>
              <a:rect l="0" t="0" r="r" b="b"/>
              <a:pathLst>
                <a:path w="3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9" name="Freeform 186">
              <a:extLst>
                <a:ext uri="{FF2B5EF4-FFF2-40B4-BE49-F238E27FC236}">
                  <a16:creationId xmlns:a16="http://schemas.microsoft.com/office/drawing/2014/main" id="{60D1183E-EFDC-B053-36BE-0E8CD6B4C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9576" y="3295650"/>
              <a:ext cx="4763" cy="1587"/>
            </a:xfrm>
            <a:custGeom>
              <a:avLst/>
              <a:gdLst>
                <a:gd name="T0" fmla="*/ 3 w 3"/>
                <a:gd name="T1" fmla="*/ 1 h 1"/>
                <a:gd name="T2" fmla="*/ 3 w 3"/>
                <a:gd name="T3" fmla="*/ 1 h 1"/>
                <a:gd name="T4" fmla="*/ 3 w 3"/>
                <a:gd name="T5" fmla="*/ 0 h 1"/>
                <a:gd name="T6" fmla="*/ 3 w 3"/>
                <a:gd name="T7" fmla="*/ 0 h 1"/>
                <a:gd name="T8" fmla="*/ 2 w 3"/>
                <a:gd name="T9" fmla="*/ 1 h 1"/>
                <a:gd name="T10" fmla="*/ 2 w 3"/>
                <a:gd name="T11" fmla="*/ 1 h 1"/>
                <a:gd name="T12" fmla="*/ 0 w 3"/>
                <a:gd name="T13" fmla="*/ 1 h 1"/>
                <a:gd name="T14" fmla="*/ 2 w 3"/>
                <a:gd name="T15" fmla="*/ 1 h 1"/>
                <a:gd name="T16" fmla="*/ 3 w 3"/>
                <a:gd name="T1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0" y="1"/>
                  </a:lnTo>
                  <a:lnTo>
                    <a:pt x="2" y="1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0" name="Freeform 187">
              <a:extLst>
                <a:ext uri="{FF2B5EF4-FFF2-40B4-BE49-F238E27FC236}">
                  <a16:creationId xmlns:a16="http://schemas.microsoft.com/office/drawing/2014/main" id="{5F586B22-F4E4-BA02-F5A4-CFBEBB72C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8613" y="3313113"/>
              <a:ext cx="3175" cy="1587"/>
            </a:xfrm>
            <a:custGeom>
              <a:avLst/>
              <a:gdLst>
                <a:gd name="T0" fmla="*/ 0 w 2"/>
                <a:gd name="T1" fmla="*/ 0 h 1"/>
                <a:gd name="T2" fmla="*/ 0 w 2"/>
                <a:gd name="T3" fmla="*/ 1 h 1"/>
                <a:gd name="T4" fmla="*/ 0 w 2"/>
                <a:gd name="T5" fmla="*/ 1 h 1"/>
                <a:gd name="T6" fmla="*/ 0 w 2"/>
                <a:gd name="T7" fmla="*/ 1 h 1"/>
                <a:gd name="T8" fmla="*/ 2 w 2"/>
                <a:gd name="T9" fmla="*/ 1 h 1"/>
                <a:gd name="T10" fmla="*/ 2 w 2"/>
                <a:gd name="T11" fmla="*/ 0 h 1"/>
                <a:gd name="T12" fmla="*/ 2 w 2"/>
                <a:gd name="T13" fmla="*/ 0 h 1"/>
                <a:gd name="T14" fmla="*/ 2 w 2"/>
                <a:gd name="T15" fmla="*/ 0 h 1"/>
                <a:gd name="T16" fmla="*/ 0 w 2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1" name="Freeform 188">
              <a:extLst>
                <a:ext uri="{FF2B5EF4-FFF2-40B4-BE49-F238E27FC236}">
                  <a16:creationId xmlns:a16="http://schemas.microsoft.com/office/drawing/2014/main" id="{2C8EB7C1-837B-E775-4260-435A0E18BF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9388" y="2132013"/>
              <a:ext cx="9525" cy="22225"/>
            </a:xfrm>
            <a:custGeom>
              <a:avLst/>
              <a:gdLst>
                <a:gd name="T0" fmla="*/ 6 w 6"/>
                <a:gd name="T1" fmla="*/ 0 h 14"/>
                <a:gd name="T2" fmla="*/ 4 w 6"/>
                <a:gd name="T3" fmla="*/ 0 h 14"/>
                <a:gd name="T4" fmla="*/ 3 w 6"/>
                <a:gd name="T5" fmla="*/ 0 h 14"/>
                <a:gd name="T6" fmla="*/ 0 w 6"/>
                <a:gd name="T7" fmla="*/ 3 h 14"/>
                <a:gd name="T8" fmla="*/ 1 w 6"/>
                <a:gd name="T9" fmla="*/ 6 h 14"/>
                <a:gd name="T10" fmla="*/ 1 w 6"/>
                <a:gd name="T11" fmla="*/ 11 h 14"/>
                <a:gd name="T12" fmla="*/ 3 w 6"/>
                <a:gd name="T13" fmla="*/ 14 h 14"/>
                <a:gd name="T14" fmla="*/ 4 w 6"/>
                <a:gd name="T15" fmla="*/ 13 h 14"/>
                <a:gd name="T16" fmla="*/ 6 w 6"/>
                <a:gd name="T17" fmla="*/ 9 h 14"/>
                <a:gd name="T18" fmla="*/ 4 w 6"/>
                <a:gd name="T19" fmla="*/ 6 h 14"/>
                <a:gd name="T20" fmla="*/ 4 w 6"/>
                <a:gd name="T21" fmla="*/ 3 h 14"/>
                <a:gd name="T22" fmla="*/ 6 w 6"/>
                <a:gd name="T2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" h="14">
                  <a:moveTo>
                    <a:pt x="6" y="0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1" y="6"/>
                  </a:lnTo>
                  <a:lnTo>
                    <a:pt x="1" y="11"/>
                  </a:lnTo>
                  <a:lnTo>
                    <a:pt x="3" y="14"/>
                  </a:lnTo>
                  <a:lnTo>
                    <a:pt x="4" y="13"/>
                  </a:lnTo>
                  <a:lnTo>
                    <a:pt x="6" y="9"/>
                  </a:lnTo>
                  <a:lnTo>
                    <a:pt x="4" y="6"/>
                  </a:lnTo>
                  <a:lnTo>
                    <a:pt x="4" y="3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2" name="Freeform 189">
              <a:extLst>
                <a:ext uri="{FF2B5EF4-FFF2-40B4-BE49-F238E27FC236}">
                  <a16:creationId xmlns:a16="http://schemas.microsoft.com/office/drawing/2014/main" id="{80923C0D-BA41-7D1C-E5B7-0C80F56D0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913" y="2260600"/>
              <a:ext cx="30163" cy="17462"/>
            </a:xfrm>
            <a:custGeom>
              <a:avLst/>
              <a:gdLst>
                <a:gd name="T0" fmla="*/ 6 w 19"/>
                <a:gd name="T1" fmla="*/ 9 h 11"/>
                <a:gd name="T2" fmla="*/ 16 w 19"/>
                <a:gd name="T3" fmla="*/ 11 h 11"/>
                <a:gd name="T4" fmla="*/ 19 w 19"/>
                <a:gd name="T5" fmla="*/ 9 h 11"/>
                <a:gd name="T6" fmla="*/ 17 w 19"/>
                <a:gd name="T7" fmla="*/ 6 h 11"/>
                <a:gd name="T8" fmla="*/ 14 w 19"/>
                <a:gd name="T9" fmla="*/ 6 h 11"/>
                <a:gd name="T10" fmla="*/ 13 w 19"/>
                <a:gd name="T11" fmla="*/ 5 h 11"/>
                <a:gd name="T12" fmla="*/ 13 w 19"/>
                <a:gd name="T13" fmla="*/ 3 h 11"/>
                <a:gd name="T14" fmla="*/ 11 w 19"/>
                <a:gd name="T15" fmla="*/ 0 h 11"/>
                <a:gd name="T16" fmla="*/ 8 w 19"/>
                <a:gd name="T17" fmla="*/ 1 h 11"/>
                <a:gd name="T18" fmla="*/ 5 w 19"/>
                <a:gd name="T19" fmla="*/ 1 h 11"/>
                <a:gd name="T20" fmla="*/ 3 w 19"/>
                <a:gd name="T21" fmla="*/ 0 h 11"/>
                <a:gd name="T22" fmla="*/ 0 w 19"/>
                <a:gd name="T23" fmla="*/ 1 h 11"/>
                <a:gd name="T24" fmla="*/ 0 w 19"/>
                <a:gd name="T25" fmla="*/ 5 h 11"/>
                <a:gd name="T26" fmla="*/ 0 w 19"/>
                <a:gd name="T27" fmla="*/ 8 h 11"/>
                <a:gd name="T28" fmla="*/ 3 w 19"/>
                <a:gd name="T29" fmla="*/ 11 h 11"/>
                <a:gd name="T30" fmla="*/ 6 w 19"/>
                <a:gd name="T31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" h="11">
                  <a:moveTo>
                    <a:pt x="6" y="9"/>
                  </a:moveTo>
                  <a:lnTo>
                    <a:pt x="16" y="11"/>
                  </a:lnTo>
                  <a:lnTo>
                    <a:pt x="19" y="9"/>
                  </a:lnTo>
                  <a:lnTo>
                    <a:pt x="17" y="6"/>
                  </a:lnTo>
                  <a:lnTo>
                    <a:pt x="14" y="6"/>
                  </a:lnTo>
                  <a:lnTo>
                    <a:pt x="13" y="5"/>
                  </a:lnTo>
                  <a:lnTo>
                    <a:pt x="13" y="3"/>
                  </a:lnTo>
                  <a:lnTo>
                    <a:pt x="11" y="0"/>
                  </a:lnTo>
                  <a:lnTo>
                    <a:pt x="8" y="1"/>
                  </a:lnTo>
                  <a:lnTo>
                    <a:pt x="5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5"/>
                  </a:lnTo>
                  <a:lnTo>
                    <a:pt x="0" y="8"/>
                  </a:lnTo>
                  <a:lnTo>
                    <a:pt x="3" y="11"/>
                  </a:lnTo>
                  <a:lnTo>
                    <a:pt x="6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3" name="Freeform 190">
              <a:extLst>
                <a:ext uri="{FF2B5EF4-FFF2-40B4-BE49-F238E27FC236}">
                  <a16:creationId xmlns:a16="http://schemas.microsoft.com/office/drawing/2014/main" id="{557AC99B-639F-7B3F-6682-9A24C5CFFF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4151" y="2208213"/>
              <a:ext cx="9525" cy="26987"/>
            </a:xfrm>
            <a:custGeom>
              <a:avLst/>
              <a:gdLst>
                <a:gd name="T0" fmla="*/ 6 w 6"/>
                <a:gd name="T1" fmla="*/ 17 h 17"/>
                <a:gd name="T2" fmla="*/ 6 w 6"/>
                <a:gd name="T3" fmla="*/ 7 h 17"/>
                <a:gd name="T4" fmla="*/ 5 w 6"/>
                <a:gd name="T5" fmla="*/ 1 h 17"/>
                <a:gd name="T6" fmla="*/ 3 w 6"/>
                <a:gd name="T7" fmla="*/ 0 h 17"/>
                <a:gd name="T8" fmla="*/ 1 w 6"/>
                <a:gd name="T9" fmla="*/ 0 h 17"/>
                <a:gd name="T10" fmla="*/ 0 w 6"/>
                <a:gd name="T11" fmla="*/ 3 h 17"/>
                <a:gd name="T12" fmla="*/ 0 w 6"/>
                <a:gd name="T13" fmla="*/ 6 h 17"/>
                <a:gd name="T14" fmla="*/ 5 w 6"/>
                <a:gd name="T15" fmla="*/ 17 h 17"/>
                <a:gd name="T16" fmla="*/ 6 w 6"/>
                <a:gd name="T1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7">
                  <a:moveTo>
                    <a:pt x="6" y="17"/>
                  </a:moveTo>
                  <a:lnTo>
                    <a:pt x="6" y="7"/>
                  </a:lnTo>
                  <a:lnTo>
                    <a:pt x="5" y="1"/>
                  </a:lnTo>
                  <a:lnTo>
                    <a:pt x="3" y="0"/>
                  </a:lnTo>
                  <a:lnTo>
                    <a:pt x="1" y="0"/>
                  </a:lnTo>
                  <a:lnTo>
                    <a:pt x="0" y="3"/>
                  </a:lnTo>
                  <a:lnTo>
                    <a:pt x="0" y="6"/>
                  </a:lnTo>
                  <a:lnTo>
                    <a:pt x="5" y="17"/>
                  </a:lnTo>
                  <a:lnTo>
                    <a:pt x="6" y="1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4" name="Freeform 191">
              <a:extLst>
                <a:ext uri="{FF2B5EF4-FFF2-40B4-BE49-F238E27FC236}">
                  <a16:creationId xmlns:a16="http://schemas.microsoft.com/office/drawing/2014/main" id="{0251F1D5-D743-BFF7-8A95-720DE88283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4151" y="2058988"/>
              <a:ext cx="34925" cy="14287"/>
            </a:xfrm>
            <a:custGeom>
              <a:avLst/>
              <a:gdLst>
                <a:gd name="T0" fmla="*/ 14 w 22"/>
                <a:gd name="T1" fmla="*/ 9 h 9"/>
                <a:gd name="T2" fmla="*/ 19 w 22"/>
                <a:gd name="T3" fmla="*/ 6 h 9"/>
                <a:gd name="T4" fmla="*/ 22 w 22"/>
                <a:gd name="T5" fmla="*/ 3 h 9"/>
                <a:gd name="T6" fmla="*/ 20 w 22"/>
                <a:gd name="T7" fmla="*/ 1 h 9"/>
                <a:gd name="T8" fmla="*/ 14 w 22"/>
                <a:gd name="T9" fmla="*/ 0 h 9"/>
                <a:gd name="T10" fmla="*/ 8 w 22"/>
                <a:gd name="T11" fmla="*/ 1 h 9"/>
                <a:gd name="T12" fmla="*/ 1 w 22"/>
                <a:gd name="T13" fmla="*/ 3 h 9"/>
                <a:gd name="T14" fmla="*/ 0 w 22"/>
                <a:gd name="T15" fmla="*/ 6 h 9"/>
                <a:gd name="T16" fmla="*/ 1 w 22"/>
                <a:gd name="T17" fmla="*/ 8 h 9"/>
                <a:gd name="T18" fmla="*/ 6 w 22"/>
                <a:gd name="T19" fmla="*/ 9 h 9"/>
                <a:gd name="T20" fmla="*/ 14 w 22"/>
                <a:gd name="T2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9">
                  <a:moveTo>
                    <a:pt x="14" y="9"/>
                  </a:moveTo>
                  <a:lnTo>
                    <a:pt x="19" y="6"/>
                  </a:lnTo>
                  <a:lnTo>
                    <a:pt x="22" y="3"/>
                  </a:lnTo>
                  <a:lnTo>
                    <a:pt x="20" y="1"/>
                  </a:lnTo>
                  <a:lnTo>
                    <a:pt x="14" y="0"/>
                  </a:lnTo>
                  <a:lnTo>
                    <a:pt x="8" y="1"/>
                  </a:lnTo>
                  <a:lnTo>
                    <a:pt x="1" y="3"/>
                  </a:lnTo>
                  <a:lnTo>
                    <a:pt x="0" y="6"/>
                  </a:lnTo>
                  <a:lnTo>
                    <a:pt x="1" y="8"/>
                  </a:lnTo>
                  <a:lnTo>
                    <a:pt x="6" y="9"/>
                  </a:lnTo>
                  <a:lnTo>
                    <a:pt x="14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5" name="Freeform 192">
              <a:extLst>
                <a:ext uri="{FF2B5EF4-FFF2-40B4-BE49-F238E27FC236}">
                  <a16:creationId xmlns:a16="http://schemas.microsoft.com/office/drawing/2014/main" id="{E6AFBB07-FEB3-9737-DC48-BA9FCD68E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1613" y="2157413"/>
              <a:ext cx="12700" cy="9525"/>
            </a:xfrm>
            <a:custGeom>
              <a:avLst/>
              <a:gdLst>
                <a:gd name="T0" fmla="*/ 5 w 8"/>
                <a:gd name="T1" fmla="*/ 0 h 6"/>
                <a:gd name="T2" fmla="*/ 2 w 8"/>
                <a:gd name="T3" fmla="*/ 5 h 6"/>
                <a:gd name="T4" fmla="*/ 0 w 8"/>
                <a:gd name="T5" fmla="*/ 5 h 6"/>
                <a:gd name="T6" fmla="*/ 2 w 8"/>
                <a:gd name="T7" fmla="*/ 6 h 6"/>
                <a:gd name="T8" fmla="*/ 3 w 8"/>
                <a:gd name="T9" fmla="*/ 6 h 6"/>
                <a:gd name="T10" fmla="*/ 6 w 8"/>
                <a:gd name="T11" fmla="*/ 5 h 6"/>
                <a:gd name="T12" fmla="*/ 8 w 8"/>
                <a:gd name="T13" fmla="*/ 1 h 6"/>
                <a:gd name="T14" fmla="*/ 8 w 8"/>
                <a:gd name="T15" fmla="*/ 0 h 6"/>
                <a:gd name="T16" fmla="*/ 6 w 8"/>
                <a:gd name="T17" fmla="*/ 0 h 6"/>
                <a:gd name="T18" fmla="*/ 5 w 8"/>
                <a:gd name="T1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6">
                  <a:moveTo>
                    <a:pt x="5" y="0"/>
                  </a:moveTo>
                  <a:lnTo>
                    <a:pt x="2" y="5"/>
                  </a:lnTo>
                  <a:lnTo>
                    <a:pt x="0" y="5"/>
                  </a:lnTo>
                  <a:lnTo>
                    <a:pt x="2" y="6"/>
                  </a:lnTo>
                  <a:lnTo>
                    <a:pt x="3" y="6"/>
                  </a:lnTo>
                  <a:lnTo>
                    <a:pt x="6" y="5"/>
                  </a:lnTo>
                  <a:lnTo>
                    <a:pt x="8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6" name="Freeform 193">
              <a:extLst>
                <a:ext uri="{FF2B5EF4-FFF2-40B4-BE49-F238E27FC236}">
                  <a16:creationId xmlns:a16="http://schemas.microsoft.com/office/drawing/2014/main" id="{33716D33-91FD-01DB-187B-24538C7ADD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1588" y="2428875"/>
              <a:ext cx="55563" cy="23812"/>
            </a:xfrm>
            <a:custGeom>
              <a:avLst/>
              <a:gdLst>
                <a:gd name="T0" fmla="*/ 2 w 35"/>
                <a:gd name="T1" fmla="*/ 10 h 15"/>
                <a:gd name="T2" fmla="*/ 2 w 35"/>
                <a:gd name="T3" fmla="*/ 12 h 15"/>
                <a:gd name="T4" fmla="*/ 0 w 35"/>
                <a:gd name="T5" fmla="*/ 13 h 15"/>
                <a:gd name="T6" fmla="*/ 0 w 35"/>
                <a:gd name="T7" fmla="*/ 13 h 15"/>
                <a:gd name="T8" fmla="*/ 0 w 35"/>
                <a:gd name="T9" fmla="*/ 13 h 15"/>
                <a:gd name="T10" fmla="*/ 2 w 35"/>
                <a:gd name="T11" fmla="*/ 15 h 15"/>
                <a:gd name="T12" fmla="*/ 5 w 35"/>
                <a:gd name="T13" fmla="*/ 13 h 15"/>
                <a:gd name="T14" fmla="*/ 13 w 35"/>
                <a:gd name="T15" fmla="*/ 12 h 15"/>
                <a:gd name="T16" fmla="*/ 19 w 35"/>
                <a:gd name="T17" fmla="*/ 12 h 15"/>
                <a:gd name="T18" fmla="*/ 22 w 35"/>
                <a:gd name="T19" fmla="*/ 13 h 15"/>
                <a:gd name="T20" fmla="*/ 22 w 35"/>
                <a:gd name="T21" fmla="*/ 15 h 15"/>
                <a:gd name="T22" fmla="*/ 24 w 35"/>
                <a:gd name="T23" fmla="*/ 15 h 15"/>
                <a:gd name="T24" fmla="*/ 26 w 35"/>
                <a:gd name="T25" fmla="*/ 13 h 15"/>
                <a:gd name="T26" fmla="*/ 27 w 35"/>
                <a:gd name="T27" fmla="*/ 12 h 15"/>
                <a:gd name="T28" fmla="*/ 29 w 35"/>
                <a:gd name="T29" fmla="*/ 12 h 15"/>
                <a:gd name="T30" fmla="*/ 34 w 35"/>
                <a:gd name="T31" fmla="*/ 10 h 15"/>
                <a:gd name="T32" fmla="*/ 35 w 35"/>
                <a:gd name="T33" fmla="*/ 8 h 15"/>
                <a:gd name="T34" fmla="*/ 35 w 35"/>
                <a:gd name="T35" fmla="*/ 8 h 15"/>
                <a:gd name="T36" fmla="*/ 34 w 35"/>
                <a:gd name="T37" fmla="*/ 7 h 15"/>
                <a:gd name="T38" fmla="*/ 34 w 35"/>
                <a:gd name="T39" fmla="*/ 7 h 15"/>
                <a:gd name="T40" fmla="*/ 34 w 35"/>
                <a:gd name="T41" fmla="*/ 7 h 15"/>
                <a:gd name="T42" fmla="*/ 34 w 35"/>
                <a:gd name="T43" fmla="*/ 5 h 15"/>
                <a:gd name="T44" fmla="*/ 34 w 35"/>
                <a:gd name="T45" fmla="*/ 5 h 15"/>
                <a:gd name="T46" fmla="*/ 34 w 35"/>
                <a:gd name="T47" fmla="*/ 5 h 15"/>
                <a:gd name="T48" fmla="*/ 34 w 35"/>
                <a:gd name="T49" fmla="*/ 4 h 15"/>
                <a:gd name="T50" fmla="*/ 34 w 35"/>
                <a:gd name="T51" fmla="*/ 4 h 15"/>
                <a:gd name="T52" fmla="*/ 32 w 35"/>
                <a:gd name="T53" fmla="*/ 2 h 15"/>
                <a:gd name="T54" fmla="*/ 30 w 35"/>
                <a:gd name="T55" fmla="*/ 2 h 15"/>
                <a:gd name="T56" fmla="*/ 30 w 35"/>
                <a:gd name="T57" fmla="*/ 0 h 15"/>
                <a:gd name="T58" fmla="*/ 29 w 35"/>
                <a:gd name="T59" fmla="*/ 0 h 15"/>
                <a:gd name="T60" fmla="*/ 22 w 35"/>
                <a:gd name="T61" fmla="*/ 4 h 15"/>
                <a:gd name="T62" fmla="*/ 18 w 35"/>
                <a:gd name="T63" fmla="*/ 4 h 15"/>
                <a:gd name="T64" fmla="*/ 14 w 35"/>
                <a:gd name="T65" fmla="*/ 5 h 15"/>
                <a:gd name="T66" fmla="*/ 10 w 35"/>
                <a:gd name="T67" fmla="*/ 5 h 15"/>
                <a:gd name="T68" fmla="*/ 8 w 35"/>
                <a:gd name="T69" fmla="*/ 4 h 15"/>
                <a:gd name="T70" fmla="*/ 5 w 35"/>
                <a:gd name="T71" fmla="*/ 4 h 15"/>
                <a:gd name="T72" fmla="*/ 5 w 35"/>
                <a:gd name="T73" fmla="*/ 4 h 15"/>
                <a:gd name="T74" fmla="*/ 3 w 35"/>
                <a:gd name="T75" fmla="*/ 7 h 15"/>
                <a:gd name="T76" fmla="*/ 5 w 35"/>
                <a:gd name="T77" fmla="*/ 8 h 15"/>
                <a:gd name="T78" fmla="*/ 3 w 35"/>
                <a:gd name="T79" fmla="*/ 10 h 15"/>
                <a:gd name="T80" fmla="*/ 2 w 35"/>
                <a:gd name="T81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5" h="15">
                  <a:moveTo>
                    <a:pt x="2" y="10"/>
                  </a:moveTo>
                  <a:lnTo>
                    <a:pt x="2" y="12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2" y="15"/>
                  </a:lnTo>
                  <a:lnTo>
                    <a:pt x="5" y="13"/>
                  </a:lnTo>
                  <a:lnTo>
                    <a:pt x="13" y="12"/>
                  </a:lnTo>
                  <a:lnTo>
                    <a:pt x="19" y="12"/>
                  </a:lnTo>
                  <a:lnTo>
                    <a:pt x="22" y="13"/>
                  </a:lnTo>
                  <a:lnTo>
                    <a:pt x="22" y="15"/>
                  </a:lnTo>
                  <a:lnTo>
                    <a:pt x="24" y="15"/>
                  </a:lnTo>
                  <a:lnTo>
                    <a:pt x="26" y="13"/>
                  </a:lnTo>
                  <a:lnTo>
                    <a:pt x="27" y="12"/>
                  </a:lnTo>
                  <a:lnTo>
                    <a:pt x="29" y="12"/>
                  </a:lnTo>
                  <a:lnTo>
                    <a:pt x="34" y="10"/>
                  </a:lnTo>
                  <a:lnTo>
                    <a:pt x="35" y="8"/>
                  </a:lnTo>
                  <a:lnTo>
                    <a:pt x="35" y="8"/>
                  </a:lnTo>
                  <a:lnTo>
                    <a:pt x="34" y="7"/>
                  </a:lnTo>
                  <a:lnTo>
                    <a:pt x="34" y="7"/>
                  </a:lnTo>
                  <a:lnTo>
                    <a:pt x="34" y="7"/>
                  </a:lnTo>
                  <a:lnTo>
                    <a:pt x="34" y="5"/>
                  </a:lnTo>
                  <a:lnTo>
                    <a:pt x="34" y="5"/>
                  </a:lnTo>
                  <a:lnTo>
                    <a:pt x="34" y="5"/>
                  </a:lnTo>
                  <a:lnTo>
                    <a:pt x="34" y="4"/>
                  </a:lnTo>
                  <a:lnTo>
                    <a:pt x="34" y="4"/>
                  </a:lnTo>
                  <a:lnTo>
                    <a:pt x="32" y="2"/>
                  </a:lnTo>
                  <a:lnTo>
                    <a:pt x="30" y="2"/>
                  </a:lnTo>
                  <a:lnTo>
                    <a:pt x="30" y="0"/>
                  </a:lnTo>
                  <a:lnTo>
                    <a:pt x="29" y="0"/>
                  </a:lnTo>
                  <a:lnTo>
                    <a:pt x="22" y="4"/>
                  </a:lnTo>
                  <a:lnTo>
                    <a:pt x="18" y="4"/>
                  </a:lnTo>
                  <a:lnTo>
                    <a:pt x="14" y="5"/>
                  </a:lnTo>
                  <a:lnTo>
                    <a:pt x="10" y="5"/>
                  </a:lnTo>
                  <a:lnTo>
                    <a:pt x="8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3" y="7"/>
                  </a:lnTo>
                  <a:lnTo>
                    <a:pt x="5" y="8"/>
                  </a:lnTo>
                  <a:lnTo>
                    <a:pt x="3" y="10"/>
                  </a:lnTo>
                  <a:lnTo>
                    <a:pt x="2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7" name="Freeform 194">
              <a:extLst>
                <a:ext uri="{FF2B5EF4-FFF2-40B4-BE49-F238E27FC236}">
                  <a16:creationId xmlns:a16="http://schemas.microsoft.com/office/drawing/2014/main" id="{7DBBEDDA-51A7-6719-9DB3-BBB0D88242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7813" y="3584575"/>
              <a:ext cx="14288" cy="15875"/>
            </a:xfrm>
            <a:custGeom>
              <a:avLst/>
              <a:gdLst>
                <a:gd name="T0" fmla="*/ 8 w 9"/>
                <a:gd name="T1" fmla="*/ 0 h 10"/>
                <a:gd name="T2" fmla="*/ 6 w 9"/>
                <a:gd name="T3" fmla="*/ 0 h 10"/>
                <a:gd name="T4" fmla="*/ 6 w 9"/>
                <a:gd name="T5" fmla="*/ 2 h 10"/>
                <a:gd name="T6" fmla="*/ 4 w 9"/>
                <a:gd name="T7" fmla="*/ 5 h 10"/>
                <a:gd name="T8" fmla="*/ 4 w 9"/>
                <a:gd name="T9" fmla="*/ 7 h 10"/>
                <a:gd name="T10" fmla="*/ 3 w 9"/>
                <a:gd name="T11" fmla="*/ 8 h 10"/>
                <a:gd name="T12" fmla="*/ 0 w 9"/>
                <a:gd name="T13" fmla="*/ 8 h 10"/>
                <a:gd name="T14" fmla="*/ 1 w 9"/>
                <a:gd name="T15" fmla="*/ 10 h 10"/>
                <a:gd name="T16" fmla="*/ 3 w 9"/>
                <a:gd name="T17" fmla="*/ 10 h 10"/>
                <a:gd name="T18" fmla="*/ 4 w 9"/>
                <a:gd name="T19" fmla="*/ 8 h 10"/>
                <a:gd name="T20" fmla="*/ 8 w 9"/>
                <a:gd name="T21" fmla="*/ 7 h 10"/>
                <a:gd name="T22" fmla="*/ 9 w 9"/>
                <a:gd name="T23" fmla="*/ 5 h 10"/>
                <a:gd name="T24" fmla="*/ 9 w 9"/>
                <a:gd name="T25" fmla="*/ 2 h 10"/>
                <a:gd name="T26" fmla="*/ 9 w 9"/>
                <a:gd name="T27" fmla="*/ 0 h 10"/>
                <a:gd name="T28" fmla="*/ 9 w 9"/>
                <a:gd name="T29" fmla="*/ 0 h 10"/>
                <a:gd name="T30" fmla="*/ 8 w 9"/>
                <a:gd name="T31" fmla="*/ 0 h 10"/>
                <a:gd name="T32" fmla="*/ 8 w 9"/>
                <a:gd name="T3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" h="10">
                  <a:moveTo>
                    <a:pt x="8" y="0"/>
                  </a:moveTo>
                  <a:lnTo>
                    <a:pt x="6" y="0"/>
                  </a:lnTo>
                  <a:lnTo>
                    <a:pt x="6" y="2"/>
                  </a:lnTo>
                  <a:lnTo>
                    <a:pt x="4" y="5"/>
                  </a:lnTo>
                  <a:lnTo>
                    <a:pt x="4" y="7"/>
                  </a:lnTo>
                  <a:lnTo>
                    <a:pt x="3" y="8"/>
                  </a:lnTo>
                  <a:lnTo>
                    <a:pt x="0" y="8"/>
                  </a:lnTo>
                  <a:lnTo>
                    <a:pt x="1" y="10"/>
                  </a:lnTo>
                  <a:lnTo>
                    <a:pt x="3" y="10"/>
                  </a:lnTo>
                  <a:lnTo>
                    <a:pt x="4" y="8"/>
                  </a:lnTo>
                  <a:lnTo>
                    <a:pt x="8" y="7"/>
                  </a:lnTo>
                  <a:lnTo>
                    <a:pt x="9" y="5"/>
                  </a:lnTo>
                  <a:lnTo>
                    <a:pt x="9" y="2"/>
                  </a:lnTo>
                  <a:lnTo>
                    <a:pt x="9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8" name="Freeform 195">
              <a:extLst>
                <a:ext uri="{FF2B5EF4-FFF2-40B4-BE49-F238E27FC236}">
                  <a16:creationId xmlns:a16="http://schemas.microsoft.com/office/drawing/2014/main" id="{D577123B-F58F-7CF2-3C49-2288B1BB4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9463" y="2432050"/>
              <a:ext cx="12700" cy="4762"/>
            </a:xfrm>
            <a:custGeom>
              <a:avLst/>
              <a:gdLst>
                <a:gd name="T0" fmla="*/ 4 w 8"/>
                <a:gd name="T1" fmla="*/ 3 h 3"/>
                <a:gd name="T2" fmla="*/ 6 w 8"/>
                <a:gd name="T3" fmla="*/ 3 h 3"/>
                <a:gd name="T4" fmla="*/ 8 w 8"/>
                <a:gd name="T5" fmla="*/ 3 h 3"/>
                <a:gd name="T6" fmla="*/ 6 w 8"/>
                <a:gd name="T7" fmla="*/ 2 h 3"/>
                <a:gd name="T8" fmla="*/ 4 w 8"/>
                <a:gd name="T9" fmla="*/ 2 h 3"/>
                <a:gd name="T10" fmla="*/ 3 w 8"/>
                <a:gd name="T11" fmla="*/ 0 h 3"/>
                <a:gd name="T12" fmla="*/ 0 w 8"/>
                <a:gd name="T13" fmla="*/ 0 h 3"/>
                <a:gd name="T14" fmla="*/ 0 w 8"/>
                <a:gd name="T15" fmla="*/ 2 h 3"/>
                <a:gd name="T16" fmla="*/ 0 w 8"/>
                <a:gd name="T17" fmla="*/ 2 h 3"/>
                <a:gd name="T18" fmla="*/ 0 w 8"/>
                <a:gd name="T19" fmla="*/ 3 h 3"/>
                <a:gd name="T20" fmla="*/ 4 w 8"/>
                <a:gd name="T2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3">
                  <a:moveTo>
                    <a:pt x="4" y="3"/>
                  </a:moveTo>
                  <a:lnTo>
                    <a:pt x="6" y="3"/>
                  </a:lnTo>
                  <a:lnTo>
                    <a:pt x="8" y="3"/>
                  </a:lnTo>
                  <a:lnTo>
                    <a:pt x="6" y="2"/>
                  </a:lnTo>
                  <a:lnTo>
                    <a:pt x="4" y="2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4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9" name="Freeform 196">
              <a:extLst>
                <a:ext uri="{FF2B5EF4-FFF2-40B4-BE49-F238E27FC236}">
                  <a16:creationId xmlns:a16="http://schemas.microsoft.com/office/drawing/2014/main" id="{A18CF123-405C-07F0-4428-2F93E1D0D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2951" y="2419350"/>
              <a:ext cx="11113" cy="9525"/>
            </a:xfrm>
            <a:custGeom>
              <a:avLst/>
              <a:gdLst>
                <a:gd name="T0" fmla="*/ 4 w 7"/>
                <a:gd name="T1" fmla="*/ 6 h 6"/>
                <a:gd name="T2" fmla="*/ 5 w 7"/>
                <a:gd name="T3" fmla="*/ 6 h 6"/>
                <a:gd name="T4" fmla="*/ 5 w 7"/>
                <a:gd name="T5" fmla="*/ 6 h 6"/>
                <a:gd name="T6" fmla="*/ 7 w 7"/>
                <a:gd name="T7" fmla="*/ 5 h 6"/>
                <a:gd name="T8" fmla="*/ 7 w 7"/>
                <a:gd name="T9" fmla="*/ 5 h 6"/>
                <a:gd name="T10" fmla="*/ 7 w 7"/>
                <a:gd name="T11" fmla="*/ 3 h 6"/>
                <a:gd name="T12" fmla="*/ 7 w 7"/>
                <a:gd name="T13" fmla="*/ 3 h 6"/>
                <a:gd name="T14" fmla="*/ 5 w 7"/>
                <a:gd name="T15" fmla="*/ 2 h 6"/>
                <a:gd name="T16" fmla="*/ 5 w 7"/>
                <a:gd name="T17" fmla="*/ 0 h 6"/>
                <a:gd name="T18" fmla="*/ 4 w 7"/>
                <a:gd name="T19" fmla="*/ 2 h 6"/>
                <a:gd name="T20" fmla="*/ 0 w 7"/>
                <a:gd name="T21" fmla="*/ 3 h 6"/>
                <a:gd name="T22" fmla="*/ 0 w 7"/>
                <a:gd name="T23" fmla="*/ 3 h 6"/>
                <a:gd name="T24" fmla="*/ 0 w 7"/>
                <a:gd name="T25" fmla="*/ 5 h 6"/>
                <a:gd name="T26" fmla="*/ 0 w 7"/>
                <a:gd name="T27" fmla="*/ 5 h 6"/>
                <a:gd name="T28" fmla="*/ 0 w 7"/>
                <a:gd name="T29" fmla="*/ 5 h 6"/>
                <a:gd name="T30" fmla="*/ 4 w 7"/>
                <a:gd name="T3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" h="6">
                  <a:moveTo>
                    <a:pt x="4" y="6"/>
                  </a:moveTo>
                  <a:lnTo>
                    <a:pt x="5" y="6"/>
                  </a:lnTo>
                  <a:lnTo>
                    <a:pt x="5" y="6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3"/>
                  </a:lnTo>
                  <a:lnTo>
                    <a:pt x="7" y="3"/>
                  </a:lnTo>
                  <a:lnTo>
                    <a:pt x="5" y="2"/>
                  </a:lnTo>
                  <a:lnTo>
                    <a:pt x="5" y="0"/>
                  </a:lnTo>
                  <a:lnTo>
                    <a:pt x="4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4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0" name="Freeform 197">
              <a:extLst>
                <a:ext uri="{FF2B5EF4-FFF2-40B4-BE49-F238E27FC236}">
                  <a16:creationId xmlns:a16="http://schemas.microsoft.com/office/drawing/2014/main" id="{4FE5E250-623B-1BBF-D6AA-C82F9B0087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2101" y="3575050"/>
              <a:ext cx="7938" cy="7937"/>
            </a:xfrm>
            <a:custGeom>
              <a:avLst/>
              <a:gdLst>
                <a:gd name="T0" fmla="*/ 2 w 5"/>
                <a:gd name="T1" fmla="*/ 3 h 5"/>
                <a:gd name="T2" fmla="*/ 3 w 5"/>
                <a:gd name="T3" fmla="*/ 3 h 5"/>
                <a:gd name="T4" fmla="*/ 5 w 5"/>
                <a:gd name="T5" fmla="*/ 3 h 5"/>
                <a:gd name="T6" fmla="*/ 5 w 5"/>
                <a:gd name="T7" fmla="*/ 0 h 5"/>
                <a:gd name="T8" fmla="*/ 5 w 5"/>
                <a:gd name="T9" fmla="*/ 0 h 5"/>
                <a:gd name="T10" fmla="*/ 5 w 5"/>
                <a:gd name="T11" fmla="*/ 0 h 5"/>
                <a:gd name="T12" fmla="*/ 3 w 5"/>
                <a:gd name="T13" fmla="*/ 0 h 5"/>
                <a:gd name="T14" fmla="*/ 3 w 5"/>
                <a:gd name="T15" fmla="*/ 0 h 5"/>
                <a:gd name="T16" fmla="*/ 2 w 5"/>
                <a:gd name="T17" fmla="*/ 2 h 5"/>
                <a:gd name="T18" fmla="*/ 0 w 5"/>
                <a:gd name="T19" fmla="*/ 2 h 5"/>
                <a:gd name="T20" fmla="*/ 0 w 5"/>
                <a:gd name="T21" fmla="*/ 3 h 5"/>
                <a:gd name="T22" fmla="*/ 0 w 5"/>
                <a:gd name="T23" fmla="*/ 5 h 5"/>
                <a:gd name="T24" fmla="*/ 0 w 5"/>
                <a:gd name="T25" fmla="*/ 5 h 5"/>
                <a:gd name="T26" fmla="*/ 2 w 5"/>
                <a:gd name="T27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5">
                  <a:moveTo>
                    <a:pt x="2" y="3"/>
                  </a:moveTo>
                  <a:lnTo>
                    <a:pt x="3" y="3"/>
                  </a:lnTo>
                  <a:lnTo>
                    <a:pt x="5" y="3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1" name="Freeform 198">
              <a:extLst>
                <a:ext uri="{FF2B5EF4-FFF2-40B4-BE49-F238E27FC236}">
                  <a16:creationId xmlns:a16="http://schemas.microsoft.com/office/drawing/2014/main" id="{AE95D6CE-435A-7907-72F1-4DEE52691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4613" y="3843338"/>
              <a:ext cx="7938" cy="1587"/>
            </a:xfrm>
            <a:custGeom>
              <a:avLst/>
              <a:gdLst>
                <a:gd name="T0" fmla="*/ 5 w 5"/>
                <a:gd name="T1" fmla="*/ 0 h 1"/>
                <a:gd name="T2" fmla="*/ 2 w 5"/>
                <a:gd name="T3" fmla="*/ 0 h 1"/>
                <a:gd name="T4" fmla="*/ 2 w 5"/>
                <a:gd name="T5" fmla="*/ 0 h 1"/>
                <a:gd name="T6" fmla="*/ 0 w 5"/>
                <a:gd name="T7" fmla="*/ 0 h 1"/>
                <a:gd name="T8" fmla="*/ 0 w 5"/>
                <a:gd name="T9" fmla="*/ 0 h 1"/>
                <a:gd name="T10" fmla="*/ 2 w 5"/>
                <a:gd name="T11" fmla="*/ 1 h 1"/>
                <a:gd name="T12" fmla="*/ 2 w 5"/>
                <a:gd name="T13" fmla="*/ 0 h 1"/>
                <a:gd name="T14" fmla="*/ 3 w 5"/>
                <a:gd name="T15" fmla="*/ 0 h 1"/>
                <a:gd name="T16" fmla="*/ 5 w 5"/>
                <a:gd name="T17" fmla="*/ 1 h 1"/>
                <a:gd name="T18" fmla="*/ 5 w 5"/>
                <a:gd name="T19" fmla="*/ 0 h 1"/>
                <a:gd name="T20" fmla="*/ 5 w 5"/>
                <a:gd name="T21" fmla="*/ 0 h 1"/>
                <a:gd name="T22" fmla="*/ 5 w 5"/>
                <a:gd name="T2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2" name="Freeform 199">
              <a:extLst>
                <a:ext uri="{FF2B5EF4-FFF2-40B4-BE49-F238E27FC236}">
                  <a16:creationId xmlns:a16="http://schemas.microsoft.com/office/drawing/2014/main" id="{887C705D-F9BC-CF3E-9021-B9E06420A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6376" y="3582988"/>
              <a:ext cx="4763" cy="7937"/>
            </a:xfrm>
            <a:custGeom>
              <a:avLst/>
              <a:gdLst>
                <a:gd name="T0" fmla="*/ 3 w 3"/>
                <a:gd name="T1" fmla="*/ 0 h 5"/>
                <a:gd name="T2" fmla="*/ 3 w 3"/>
                <a:gd name="T3" fmla="*/ 0 h 5"/>
                <a:gd name="T4" fmla="*/ 2 w 3"/>
                <a:gd name="T5" fmla="*/ 0 h 5"/>
                <a:gd name="T6" fmla="*/ 0 w 3"/>
                <a:gd name="T7" fmla="*/ 1 h 5"/>
                <a:gd name="T8" fmla="*/ 2 w 3"/>
                <a:gd name="T9" fmla="*/ 3 h 5"/>
                <a:gd name="T10" fmla="*/ 2 w 3"/>
                <a:gd name="T11" fmla="*/ 5 h 5"/>
                <a:gd name="T12" fmla="*/ 2 w 3"/>
                <a:gd name="T13" fmla="*/ 5 h 5"/>
                <a:gd name="T14" fmla="*/ 3 w 3"/>
                <a:gd name="T15" fmla="*/ 3 h 5"/>
                <a:gd name="T16" fmla="*/ 3 w 3"/>
                <a:gd name="T17" fmla="*/ 3 h 5"/>
                <a:gd name="T18" fmla="*/ 3 w 3"/>
                <a:gd name="T19" fmla="*/ 1 h 5"/>
                <a:gd name="T20" fmla="*/ 3 w 3"/>
                <a:gd name="T21" fmla="*/ 1 h 5"/>
                <a:gd name="T22" fmla="*/ 3 w 3"/>
                <a:gd name="T2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" h="5">
                  <a:moveTo>
                    <a:pt x="3" y="0"/>
                  </a:moveTo>
                  <a:lnTo>
                    <a:pt x="3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2" y="3"/>
                  </a:lnTo>
                  <a:lnTo>
                    <a:pt x="2" y="5"/>
                  </a:lnTo>
                  <a:lnTo>
                    <a:pt x="2" y="5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3" name="Freeform 200">
              <a:extLst>
                <a:ext uri="{FF2B5EF4-FFF2-40B4-BE49-F238E27FC236}">
                  <a16:creationId xmlns:a16="http://schemas.microsoft.com/office/drawing/2014/main" id="{243DB721-11CB-6539-355C-466BC12815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788" y="3605213"/>
              <a:ext cx="4763" cy="3175"/>
            </a:xfrm>
            <a:custGeom>
              <a:avLst/>
              <a:gdLst>
                <a:gd name="T0" fmla="*/ 1 w 3"/>
                <a:gd name="T1" fmla="*/ 0 h 2"/>
                <a:gd name="T2" fmla="*/ 0 w 3"/>
                <a:gd name="T3" fmla="*/ 0 h 2"/>
                <a:gd name="T4" fmla="*/ 0 w 3"/>
                <a:gd name="T5" fmla="*/ 2 h 2"/>
                <a:gd name="T6" fmla="*/ 0 w 3"/>
                <a:gd name="T7" fmla="*/ 2 h 2"/>
                <a:gd name="T8" fmla="*/ 1 w 3"/>
                <a:gd name="T9" fmla="*/ 2 h 2"/>
                <a:gd name="T10" fmla="*/ 3 w 3"/>
                <a:gd name="T11" fmla="*/ 0 h 2"/>
                <a:gd name="T12" fmla="*/ 3 w 3"/>
                <a:gd name="T13" fmla="*/ 0 h 2"/>
                <a:gd name="T14" fmla="*/ 1 w 3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4" name="Freeform 201">
              <a:extLst>
                <a:ext uri="{FF2B5EF4-FFF2-40B4-BE49-F238E27FC236}">
                  <a16:creationId xmlns:a16="http://schemas.microsoft.com/office/drawing/2014/main" id="{E68C7908-65A5-E38A-B1C3-BC20FBF4D4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4613" y="2589213"/>
              <a:ext cx="222250" cy="103187"/>
            </a:xfrm>
            <a:custGeom>
              <a:avLst/>
              <a:gdLst>
                <a:gd name="T0" fmla="*/ 115 w 140"/>
                <a:gd name="T1" fmla="*/ 47 h 65"/>
                <a:gd name="T2" fmla="*/ 129 w 140"/>
                <a:gd name="T3" fmla="*/ 41 h 65"/>
                <a:gd name="T4" fmla="*/ 134 w 140"/>
                <a:gd name="T5" fmla="*/ 38 h 65"/>
                <a:gd name="T6" fmla="*/ 140 w 140"/>
                <a:gd name="T7" fmla="*/ 31 h 65"/>
                <a:gd name="T8" fmla="*/ 139 w 140"/>
                <a:gd name="T9" fmla="*/ 27 h 65"/>
                <a:gd name="T10" fmla="*/ 139 w 140"/>
                <a:gd name="T11" fmla="*/ 23 h 65"/>
                <a:gd name="T12" fmla="*/ 137 w 140"/>
                <a:gd name="T13" fmla="*/ 20 h 65"/>
                <a:gd name="T14" fmla="*/ 129 w 140"/>
                <a:gd name="T15" fmla="*/ 17 h 65"/>
                <a:gd name="T16" fmla="*/ 126 w 140"/>
                <a:gd name="T17" fmla="*/ 14 h 65"/>
                <a:gd name="T18" fmla="*/ 120 w 140"/>
                <a:gd name="T19" fmla="*/ 9 h 65"/>
                <a:gd name="T20" fmla="*/ 126 w 140"/>
                <a:gd name="T21" fmla="*/ 3 h 65"/>
                <a:gd name="T22" fmla="*/ 113 w 140"/>
                <a:gd name="T23" fmla="*/ 4 h 65"/>
                <a:gd name="T24" fmla="*/ 102 w 140"/>
                <a:gd name="T25" fmla="*/ 1 h 65"/>
                <a:gd name="T26" fmla="*/ 96 w 140"/>
                <a:gd name="T27" fmla="*/ 7 h 65"/>
                <a:gd name="T28" fmla="*/ 89 w 140"/>
                <a:gd name="T29" fmla="*/ 12 h 65"/>
                <a:gd name="T30" fmla="*/ 80 w 140"/>
                <a:gd name="T31" fmla="*/ 9 h 65"/>
                <a:gd name="T32" fmla="*/ 80 w 140"/>
                <a:gd name="T33" fmla="*/ 14 h 65"/>
                <a:gd name="T34" fmla="*/ 69 w 140"/>
                <a:gd name="T35" fmla="*/ 9 h 65"/>
                <a:gd name="T36" fmla="*/ 64 w 140"/>
                <a:gd name="T37" fmla="*/ 15 h 65"/>
                <a:gd name="T38" fmla="*/ 54 w 140"/>
                <a:gd name="T39" fmla="*/ 9 h 65"/>
                <a:gd name="T40" fmla="*/ 51 w 140"/>
                <a:gd name="T41" fmla="*/ 20 h 65"/>
                <a:gd name="T42" fmla="*/ 45 w 140"/>
                <a:gd name="T43" fmla="*/ 23 h 65"/>
                <a:gd name="T44" fmla="*/ 40 w 140"/>
                <a:gd name="T45" fmla="*/ 22 h 65"/>
                <a:gd name="T46" fmla="*/ 39 w 140"/>
                <a:gd name="T47" fmla="*/ 20 h 65"/>
                <a:gd name="T48" fmla="*/ 40 w 140"/>
                <a:gd name="T49" fmla="*/ 14 h 65"/>
                <a:gd name="T50" fmla="*/ 37 w 140"/>
                <a:gd name="T51" fmla="*/ 9 h 65"/>
                <a:gd name="T52" fmla="*/ 23 w 140"/>
                <a:gd name="T53" fmla="*/ 1 h 65"/>
                <a:gd name="T54" fmla="*/ 23 w 140"/>
                <a:gd name="T55" fmla="*/ 4 h 65"/>
                <a:gd name="T56" fmla="*/ 19 w 140"/>
                <a:gd name="T57" fmla="*/ 6 h 65"/>
                <a:gd name="T58" fmla="*/ 26 w 140"/>
                <a:gd name="T59" fmla="*/ 12 h 65"/>
                <a:gd name="T60" fmla="*/ 23 w 140"/>
                <a:gd name="T61" fmla="*/ 11 h 65"/>
                <a:gd name="T62" fmla="*/ 18 w 140"/>
                <a:gd name="T63" fmla="*/ 9 h 65"/>
                <a:gd name="T64" fmla="*/ 11 w 140"/>
                <a:gd name="T65" fmla="*/ 9 h 65"/>
                <a:gd name="T66" fmla="*/ 10 w 140"/>
                <a:gd name="T67" fmla="*/ 11 h 65"/>
                <a:gd name="T68" fmla="*/ 11 w 140"/>
                <a:gd name="T69" fmla="*/ 15 h 65"/>
                <a:gd name="T70" fmla="*/ 5 w 140"/>
                <a:gd name="T71" fmla="*/ 15 h 65"/>
                <a:gd name="T72" fmla="*/ 3 w 140"/>
                <a:gd name="T73" fmla="*/ 19 h 65"/>
                <a:gd name="T74" fmla="*/ 8 w 140"/>
                <a:gd name="T75" fmla="*/ 23 h 65"/>
                <a:gd name="T76" fmla="*/ 32 w 140"/>
                <a:gd name="T77" fmla="*/ 22 h 65"/>
                <a:gd name="T78" fmla="*/ 27 w 140"/>
                <a:gd name="T79" fmla="*/ 28 h 65"/>
                <a:gd name="T80" fmla="*/ 27 w 140"/>
                <a:gd name="T81" fmla="*/ 31 h 65"/>
                <a:gd name="T82" fmla="*/ 18 w 140"/>
                <a:gd name="T83" fmla="*/ 33 h 65"/>
                <a:gd name="T84" fmla="*/ 8 w 140"/>
                <a:gd name="T85" fmla="*/ 33 h 65"/>
                <a:gd name="T86" fmla="*/ 10 w 140"/>
                <a:gd name="T87" fmla="*/ 36 h 65"/>
                <a:gd name="T88" fmla="*/ 27 w 140"/>
                <a:gd name="T89" fmla="*/ 39 h 65"/>
                <a:gd name="T90" fmla="*/ 37 w 140"/>
                <a:gd name="T91" fmla="*/ 39 h 65"/>
                <a:gd name="T92" fmla="*/ 34 w 140"/>
                <a:gd name="T93" fmla="*/ 44 h 65"/>
                <a:gd name="T94" fmla="*/ 37 w 140"/>
                <a:gd name="T95" fmla="*/ 44 h 65"/>
                <a:gd name="T96" fmla="*/ 31 w 140"/>
                <a:gd name="T97" fmla="*/ 50 h 65"/>
                <a:gd name="T98" fmla="*/ 23 w 140"/>
                <a:gd name="T99" fmla="*/ 52 h 65"/>
                <a:gd name="T100" fmla="*/ 42 w 140"/>
                <a:gd name="T101" fmla="*/ 54 h 65"/>
                <a:gd name="T102" fmla="*/ 48 w 140"/>
                <a:gd name="T103" fmla="*/ 57 h 65"/>
                <a:gd name="T104" fmla="*/ 51 w 140"/>
                <a:gd name="T105" fmla="*/ 57 h 65"/>
                <a:gd name="T106" fmla="*/ 61 w 140"/>
                <a:gd name="T107" fmla="*/ 62 h 65"/>
                <a:gd name="T108" fmla="*/ 80 w 140"/>
                <a:gd name="T109" fmla="*/ 62 h 65"/>
                <a:gd name="T110" fmla="*/ 85 w 140"/>
                <a:gd name="T111" fmla="*/ 6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40" h="65">
                  <a:moveTo>
                    <a:pt x="97" y="55"/>
                  </a:moveTo>
                  <a:lnTo>
                    <a:pt x="99" y="55"/>
                  </a:lnTo>
                  <a:lnTo>
                    <a:pt x="101" y="55"/>
                  </a:lnTo>
                  <a:lnTo>
                    <a:pt x="102" y="54"/>
                  </a:lnTo>
                  <a:lnTo>
                    <a:pt x="105" y="52"/>
                  </a:lnTo>
                  <a:lnTo>
                    <a:pt x="109" y="50"/>
                  </a:lnTo>
                  <a:lnTo>
                    <a:pt x="112" y="49"/>
                  </a:lnTo>
                  <a:lnTo>
                    <a:pt x="115" y="47"/>
                  </a:lnTo>
                  <a:lnTo>
                    <a:pt x="118" y="46"/>
                  </a:lnTo>
                  <a:lnTo>
                    <a:pt x="121" y="46"/>
                  </a:lnTo>
                  <a:lnTo>
                    <a:pt x="123" y="46"/>
                  </a:lnTo>
                  <a:lnTo>
                    <a:pt x="124" y="44"/>
                  </a:lnTo>
                  <a:lnTo>
                    <a:pt x="126" y="44"/>
                  </a:lnTo>
                  <a:lnTo>
                    <a:pt x="128" y="42"/>
                  </a:lnTo>
                  <a:lnTo>
                    <a:pt x="129" y="42"/>
                  </a:lnTo>
                  <a:lnTo>
                    <a:pt x="129" y="41"/>
                  </a:lnTo>
                  <a:lnTo>
                    <a:pt x="129" y="41"/>
                  </a:lnTo>
                  <a:lnTo>
                    <a:pt x="129" y="39"/>
                  </a:lnTo>
                  <a:lnTo>
                    <a:pt x="129" y="39"/>
                  </a:lnTo>
                  <a:lnTo>
                    <a:pt x="129" y="38"/>
                  </a:lnTo>
                  <a:lnTo>
                    <a:pt x="129" y="38"/>
                  </a:lnTo>
                  <a:lnTo>
                    <a:pt x="131" y="38"/>
                  </a:lnTo>
                  <a:lnTo>
                    <a:pt x="132" y="38"/>
                  </a:lnTo>
                  <a:lnTo>
                    <a:pt x="134" y="38"/>
                  </a:lnTo>
                  <a:lnTo>
                    <a:pt x="136" y="36"/>
                  </a:lnTo>
                  <a:lnTo>
                    <a:pt x="137" y="35"/>
                  </a:lnTo>
                  <a:lnTo>
                    <a:pt x="137" y="33"/>
                  </a:lnTo>
                  <a:lnTo>
                    <a:pt x="137" y="33"/>
                  </a:lnTo>
                  <a:lnTo>
                    <a:pt x="137" y="31"/>
                  </a:lnTo>
                  <a:lnTo>
                    <a:pt x="137" y="31"/>
                  </a:lnTo>
                  <a:lnTo>
                    <a:pt x="139" y="31"/>
                  </a:lnTo>
                  <a:lnTo>
                    <a:pt x="140" y="31"/>
                  </a:lnTo>
                  <a:lnTo>
                    <a:pt x="140" y="30"/>
                  </a:lnTo>
                  <a:lnTo>
                    <a:pt x="140" y="30"/>
                  </a:lnTo>
                  <a:lnTo>
                    <a:pt x="140" y="30"/>
                  </a:lnTo>
                  <a:lnTo>
                    <a:pt x="140" y="28"/>
                  </a:lnTo>
                  <a:lnTo>
                    <a:pt x="137" y="28"/>
                  </a:lnTo>
                  <a:lnTo>
                    <a:pt x="139" y="27"/>
                  </a:lnTo>
                  <a:lnTo>
                    <a:pt x="139" y="27"/>
                  </a:lnTo>
                  <a:lnTo>
                    <a:pt x="139" y="27"/>
                  </a:lnTo>
                  <a:lnTo>
                    <a:pt x="139" y="27"/>
                  </a:lnTo>
                  <a:lnTo>
                    <a:pt x="139" y="27"/>
                  </a:lnTo>
                  <a:lnTo>
                    <a:pt x="139" y="25"/>
                  </a:lnTo>
                  <a:lnTo>
                    <a:pt x="139" y="25"/>
                  </a:lnTo>
                  <a:lnTo>
                    <a:pt x="137" y="25"/>
                  </a:lnTo>
                  <a:lnTo>
                    <a:pt x="137" y="25"/>
                  </a:lnTo>
                  <a:lnTo>
                    <a:pt x="137" y="23"/>
                  </a:lnTo>
                  <a:lnTo>
                    <a:pt x="139" y="23"/>
                  </a:lnTo>
                  <a:lnTo>
                    <a:pt x="139" y="23"/>
                  </a:lnTo>
                  <a:lnTo>
                    <a:pt x="139" y="23"/>
                  </a:lnTo>
                  <a:lnTo>
                    <a:pt x="140" y="22"/>
                  </a:lnTo>
                  <a:lnTo>
                    <a:pt x="140" y="20"/>
                  </a:lnTo>
                  <a:lnTo>
                    <a:pt x="139" y="20"/>
                  </a:lnTo>
                  <a:lnTo>
                    <a:pt x="139" y="20"/>
                  </a:lnTo>
                  <a:lnTo>
                    <a:pt x="137" y="20"/>
                  </a:lnTo>
                  <a:lnTo>
                    <a:pt x="137" y="20"/>
                  </a:lnTo>
                  <a:lnTo>
                    <a:pt x="136" y="19"/>
                  </a:lnTo>
                  <a:lnTo>
                    <a:pt x="132" y="19"/>
                  </a:lnTo>
                  <a:lnTo>
                    <a:pt x="131" y="19"/>
                  </a:lnTo>
                  <a:lnTo>
                    <a:pt x="129" y="20"/>
                  </a:lnTo>
                  <a:lnTo>
                    <a:pt x="131" y="19"/>
                  </a:lnTo>
                  <a:lnTo>
                    <a:pt x="131" y="17"/>
                  </a:lnTo>
                  <a:lnTo>
                    <a:pt x="131" y="17"/>
                  </a:lnTo>
                  <a:lnTo>
                    <a:pt x="129" y="17"/>
                  </a:lnTo>
                  <a:lnTo>
                    <a:pt x="129" y="15"/>
                  </a:lnTo>
                  <a:lnTo>
                    <a:pt x="129" y="15"/>
                  </a:lnTo>
                  <a:lnTo>
                    <a:pt x="129" y="15"/>
                  </a:lnTo>
                  <a:lnTo>
                    <a:pt x="124" y="15"/>
                  </a:lnTo>
                  <a:lnTo>
                    <a:pt x="124" y="15"/>
                  </a:lnTo>
                  <a:lnTo>
                    <a:pt x="124" y="15"/>
                  </a:lnTo>
                  <a:lnTo>
                    <a:pt x="124" y="14"/>
                  </a:lnTo>
                  <a:lnTo>
                    <a:pt x="126" y="14"/>
                  </a:lnTo>
                  <a:lnTo>
                    <a:pt x="126" y="12"/>
                  </a:lnTo>
                  <a:lnTo>
                    <a:pt x="126" y="11"/>
                  </a:lnTo>
                  <a:lnTo>
                    <a:pt x="126" y="11"/>
                  </a:lnTo>
                  <a:lnTo>
                    <a:pt x="124" y="9"/>
                  </a:lnTo>
                  <a:lnTo>
                    <a:pt x="124" y="9"/>
                  </a:lnTo>
                  <a:lnTo>
                    <a:pt x="123" y="11"/>
                  </a:lnTo>
                  <a:lnTo>
                    <a:pt x="121" y="9"/>
                  </a:lnTo>
                  <a:lnTo>
                    <a:pt x="120" y="9"/>
                  </a:lnTo>
                  <a:lnTo>
                    <a:pt x="120" y="7"/>
                  </a:lnTo>
                  <a:lnTo>
                    <a:pt x="121" y="7"/>
                  </a:lnTo>
                  <a:lnTo>
                    <a:pt x="123" y="4"/>
                  </a:lnTo>
                  <a:lnTo>
                    <a:pt x="124" y="4"/>
                  </a:lnTo>
                  <a:lnTo>
                    <a:pt x="126" y="4"/>
                  </a:lnTo>
                  <a:lnTo>
                    <a:pt x="128" y="3"/>
                  </a:lnTo>
                  <a:lnTo>
                    <a:pt x="128" y="3"/>
                  </a:lnTo>
                  <a:lnTo>
                    <a:pt x="126" y="3"/>
                  </a:lnTo>
                  <a:lnTo>
                    <a:pt x="124" y="3"/>
                  </a:lnTo>
                  <a:lnTo>
                    <a:pt x="123" y="3"/>
                  </a:lnTo>
                  <a:lnTo>
                    <a:pt x="120" y="4"/>
                  </a:lnTo>
                  <a:lnTo>
                    <a:pt x="118" y="6"/>
                  </a:lnTo>
                  <a:lnTo>
                    <a:pt x="117" y="6"/>
                  </a:lnTo>
                  <a:lnTo>
                    <a:pt x="115" y="6"/>
                  </a:lnTo>
                  <a:lnTo>
                    <a:pt x="113" y="6"/>
                  </a:lnTo>
                  <a:lnTo>
                    <a:pt x="113" y="4"/>
                  </a:lnTo>
                  <a:lnTo>
                    <a:pt x="113" y="3"/>
                  </a:lnTo>
                  <a:lnTo>
                    <a:pt x="112" y="3"/>
                  </a:lnTo>
                  <a:lnTo>
                    <a:pt x="110" y="1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105" y="0"/>
                  </a:lnTo>
                  <a:lnTo>
                    <a:pt x="102" y="1"/>
                  </a:lnTo>
                  <a:lnTo>
                    <a:pt x="102" y="1"/>
                  </a:lnTo>
                  <a:lnTo>
                    <a:pt x="104" y="4"/>
                  </a:lnTo>
                  <a:lnTo>
                    <a:pt x="104" y="6"/>
                  </a:lnTo>
                  <a:lnTo>
                    <a:pt x="102" y="7"/>
                  </a:lnTo>
                  <a:lnTo>
                    <a:pt x="101" y="7"/>
                  </a:lnTo>
                  <a:lnTo>
                    <a:pt x="99" y="7"/>
                  </a:lnTo>
                  <a:lnTo>
                    <a:pt x="97" y="7"/>
                  </a:lnTo>
                  <a:lnTo>
                    <a:pt x="97" y="7"/>
                  </a:lnTo>
                  <a:lnTo>
                    <a:pt x="96" y="7"/>
                  </a:lnTo>
                  <a:lnTo>
                    <a:pt x="96" y="7"/>
                  </a:lnTo>
                  <a:lnTo>
                    <a:pt x="94" y="6"/>
                  </a:lnTo>
                  <a:lnTo>
                    <a:pt x="94" y="6"/>
                  </a:lnTo>
                  <a:lnTo>
                    <a:pt x="91" y="9"/>
                  </a:lnTo>
                  <a:lnTo>
                    <a:pt x="91" y="11"/>
                  </a:lnTo>
                  <a:lnTo>
                    <a:pt x="89" y="11"/>
                  </a:lnTo>
                  <a:lnTo>
                    <a:pt x="89" y="11"/>
                  </a:lnTo>
                  <a:lnTo>
                    <a:pt x="89" y="12"/>
                  </a:lnTo>
                  <a:lnTo>
                    <a:pt x="88" y="12"/>
                  </a:lnTo>
                  <a:lnTo>
                    <a:pt x="88" y="11"/>
                  </a:lnTo>
                  <a:lnTo>
                    <a:pt x="86" y="9"/>
                  </a:lnTo>
                  <a:lnTo>
                    <a:pt x="85" y="7"/>
                  </a:lnTo>
                  <a:lnTo>
                    <a:pt x="82" y="7"/>
                  </a:lnTo>
                  <a:lnTo>
                    <a:pt x="80" y="7"/>
                  </a:lnTo>
                  <a:lnTo>
                    <a:pt x="80" y="7"/>
                  </a:lnTo>
                  <a:lnTo>
                    <a:pt x="80" y="9"/>
                  </a:lnTo>
                  <a:lnTo>
                    <a:pt x="82" y="12"/>
                  </a:lnTo>
                  <a:lnTo>
                    <a:pt x="82" y="14"/>
                  </a:lnTo>
                  <a:lnTo>
                    <a:pt x="82" y="15"/>
                  </a:lnTo>
                  <a:lnTo>
                    <a:pt x="82" y="15"/>
                  </a:lnTo>
                  <a:lnTo>
                    <a:pt x="82" y="17"/>
                  </a:lnTo>
                  <a:lnTo>
                    <a:pt x="82" y="17"/>
                  </a:lnTo>
                  <a:lnTo>
                    <a:pt x="82" y="15"/>
                  </a:lnTo>
                  <a:lnTo>
                    <a:pt x="80" y="14"/>
                  </a:lnTo>
                  <a:lnTo>
                    <a:pt x="77" y="12"/>
                  </a:lnTo>
                  <a:lnTo>
                    <a:pt x="75" y="9"/>
                  </a:lnTo>
                  <a:lnTo>
                    <a:pt x="74" y="7"/>
                  </a:lnTo>
                  <a:lnTo>
                    <a:pt x="74" y="7"/>
                  </a:lnTo>
                  <a:lnTo>
                    <a:pt x="72" y="7"/>
                  </a:lnTo>
                  <a:lnTo>
                    <a:pt x="72" y="7"/>
                  </a:lnTo>
                  <a:lnTo>
                    <a:pt x="70" y="7"/>
                  </a:lnTo>
                  <a:lnTo>
                    <a:pt x="69" y="9"/>
                  </a:lnTo>
                  <a:lnTo>
                    <a:pt x="67" y="9"/>
                  </a:lnTo>
                  <a:lnTo>
                    <a:pt x="66" y="9"/>
                  </a:lnTo>
                  <a:lnTo>
                    <a:pt x="66" y="11"/>
                  </a:lnTo>
                  <a:lnTo>
                    <a:pt x="64" y="11"/>
                  </a:lnTo>
                  <a:lnTo>
                    <a:pt x="66" y="15"/>
                  </a:lnTo>
                  <a:lnTo>
                    <a:pt x="64" y="15"/>
                  </a:lnTo>
                  <a:lnTo>
                    <a:pt x="64" y="15"/>
                  </a:lnTo>
                  <a:lnTo>
                    <a:pt x="64" y="15"/>
                  </a:lnTo>
                  <a:lnTo>
                    <a:pt x="62" y="15"/>
                  </a:lnTo>
                  <a:lnTo>
                    <a:pt x="62" y="15"/>
                  </a:lnTo>
                  <a:lnTo>
                    <a:pt x="61" y="14"/>
                  </a:lnTo>
                  <a:lnTo>
                    <a:pt x="59" y="12"/>
                  </a:lnTo>
                  <a:lnTo>
                    <a:pt x="58" y="11"/>
                  </a:lnTo>
                  <a:lnTo>
                    <a:pt x="56" y="9"/>
                  </a:lnTo>
                  <a:lnTo>
                    <a:pt x="54" y="9"/>
                  </a:lnTo>
                  <a:lnTo>
                    <a:pt x="54" y="9"/>
                  </a:lnTo>
                  <a:lnTo>
                    <a:pt x="53" y="11"/>
                  </a:lnTo>
                  <a:lnTo>
                    <a:pt x="53" y="12"/>
                  </a:lnTo>
                  <a:lnTo>
                    <a:pt x="53" y="14"/>
                  </a:lnTo>
                  <a:lnTo>
                    <a:pt x="53" y="17"/>
                  </a:lnTo>
                  <a:lnTo>
                    <a:pt x="53" y="19"/>
                  </a:lnTo>
                  <a:lnTo>
                    <a:pt x="51" y="20"/>
                  </a:lnTo>
                  <a:lnTo>
                    <a:pt x="51" y="20"/>
                  </a:lnTo>
                  <a:lnTo>
                    <a:pt x="51" y="20"/>
                  </a:lnTo>
                  <a:lnTo>
                    <a:pt x="50" y="19"/>
                  </a:lnTo>
                  <a:lnTo>
                    <a:pt x="48" y="19"/>
                  </a:lnTo>
                  <a:lnTo>
                    <a:pt x="48" y="19"/>
                  </a:lnTo>
                  <a:lnTo>
                    <a:pt x="46" y="19"/>
                  </a:lnTo>
                  <a:lnTo>
                    <a:pt x="45" y="20"/>
                  </a:lnTo>
                  <a:lnTo>
                    <a:pt x="45" y="22"/>
                  </a:lnTo>
                  <a:lnTo>
                    <a:pt x="45" y="22"/>
                  </a:lnTo>
                  <a:lnTo>
                    <a:pt x="45" y="23"/>
                  </a:lnTo>
                  <a:lnTo>
                    <a:pt x="43" y="23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3" y="27"/>
                  </a:lnTo>
                  <a:lnTo>
                    <a:pt x="43" y="25"/>
                  </a:lnTo>
                  <a:lnTo>
                    <a:pt x="42" y="23"/>
                  </a:lnTo>
                  <a:lnTo>
                    <a:pt x="40" y="22"/>
                  </a:lnTo>
                  <a:lnTo>
                    <a:pt x="40" y="22"/>
                  </a:lnTo>
                  <a:lnTo>
                    <a:pt x="39" y="22"/>
                  </a:lnTo>
                  <a:lnTo>
                    <a:pt x="39" y="22"/>
                  </a:lnTo>
                  <a:lnTo>
                    <a:pt x="40" y="22"/>
                  </a:lnTo>
                  <a:lnTo>
                    <a:pt x="40" y="20"/>
                  </a:lnTo>
                  <a:lnTo>
                    <a:pt x="40" y="20"/>
                  </a:lnTo>
                  <a:lnTo>
                    <a:pt x="40" y="20"/>
                  </a:lnTo>
                  <a:lnTo>
                    <a:pt x="39" y="20"/>
                  </a:lnTo>
                  <a:lnTo>
                    <a:pt x="39" y="20"/>
                  </a:lnTo>
                  <a:lnTo>
                    <a:pt x="39" y="19"/>
                  </a:lnTo>
                  <a:lnTo>
                    <a:pt x="39" y="19"/>
                  </a:lnTo>
                  <a:lnTo>
                    <a:pt x="37" y="17"/>
                  </a:lnTo>
                  <a:lnTo>
                    <a:pt x="37" y="17"/>
                  </a:lnTo>
                  <a:lnTo>
                    <a:pt x="39" y="17"/>
                  </a:lnTo>
                  <a:lnTo>
                    <a:pt x="40" y="17"/>
                  </a:lnTo>
                  <a:lnTo>
                    <a:pt x="40" y="17"/>
                  </a:lnTo>
                  <a:lnTo>
                    <a:pt x="40" y="14"/>
                  </a:lnTo>
                  <a:lnTo>
                    <a:pt x="40" y="14"/>
                  </a:lnTo>
                  <a:lnTo>
                    <a:pt x="40" y="12"/>
                  </a:lnTo>
                  <a:lnTo>
                    <a:pt x="39" y="12"/>
                  </a:lnTo>
                  <a:lnTo>
                    <a:pt x="39" y="12"/>
                  </a:lnTo>
                  <a:lnTo>
                    <a:pt x="39" y="11"/>
                  </a:lnTo>
                  <a:lnTo>
                    <a:pt x="40" y="11"/>
                  </a:lnTo>
                  <a:lnTo>
                    <a:pt x="40" y="11"/>
                  </a:lnTo>
                  <a:lnTo>
                    <a:pt x="37" y="9"/>
                  </a:lnTo>
                  <a:lnTo>
                    <a:pt x="34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29" y="4"/>
                  </a:lnTo>
                  <a:lnTo>
                    <a:pt x="27" y="3"/>
                  </a:lnTo>
                  <a:lnTo>
                    <a:pt x="26" y="1"/>
                  </a:lnTo>
                  <a:lnTo>
                    <a:pt x="24" y="1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19" y="1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8" y="4"/>
                  </a:lnTo>
                  <a:lnTo>
                    <a:pt x="19" y="4"/>
                  </a:lnTo>
                  <a:lnTo>
                    <a:pt x="21" y="4"/>
                  </a:lnTo>
                  <a:lnTo>
                    <a:pt x="23" y="4"/>
                  </a:lnTo>
                  <a:lnTo>
                    <a:pt x="23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3" y="6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6" y="9"/>
                  </a:lnTo>
                  <a:lnTo>
                    <a:pt x="26" y="9"/>
                  </a:lnTo>
                  <a:lnTo>
                    <a:pt x="26" y="11"/>
                  </a:lnTo>
                  <a:lnTo>
                    <a:pt x="26" y="12"/>
                  </a:lnTo>
                  <a:lnTo>
                    <a:pt x="26" y="12"/>
                  </a:lnTo>
                  <a:lnTo>
                    <a:pt x="24" y="12"/>
                  </a:lnTo>
                  <a:lnTo>
                    <a:pt x="24" y="14"/>
                  </a:lnTo>
                  <a:lnTo>
                    <a:pt x="24" y="14"/>
                  </a:lnTo>
                  <a:lnTo>
                    <a:pt x="24" y="12"/>
                  </a:lnTo>
                  <a:lnTo>
                    <a:pt x="24" y="11"/>
                  </a:lnTo>
                  <a:lnTo>
                    <a:pt x="24" y="11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1" y="11"/>
                  </a:lnTo>
                  <a:lnTo>
                    <a:pt x="21" y="11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8" y="11"/>
                  </a:lnTo>
                  <a:lnTo>
                    <a:pt x="19" y="11"/>
                  </a:lnTo>
                  <a:lnTo>
                    <a:pt x="18" y="9"/>
                  </a:lnTo>
                  <a:lnTo>
                    <a:pt x="18" y="9"/>
                  </a:lnTo>
                  <a:lnTo>
                    <a:pt x="15" y="7"/>
                  </a:lnTo>
                  <a:lnTo>
                    <a:pt x="15" y="7"/>
                  </a:lnTo>
                  <a:lnTo>
                    <a:pt x="13" y="7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1" y="9"/>
                  </a:lnTo>
                  <a:lnTo>
                    <a:pt x="11" y="9"/>
                  </a:lnTo>
                  <a:lnTo>
                    <a:pt x="11" y="9"/>
                  </a:lnTo>
                  <a:lnTo>
                    <a:pt x="13" y="9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0" y="9"/>
                  </a:lnTo>
                  <a:lnTo>
                    <a:pt x="10" y="9"/>
                  </a:lnTo>
                  <a:lnTo>
                    <a:pt x="8" y="11"/>
                  </a:lnTo>
                  <a:lnTo>
                    <a:pt x="8" y="11"/>
                  </a:lnTo>
                  <a:lnTo>
                    <a:pt x="10" y="11"/>
                  </a:lnTo>
                  <a:lnTo>
                    <a:pt x="10" y="12"/>
                  </a:lnTo>
                  <a:lnTo>
                    <a:pt x="11" y="14"/>
                  </a:lnTo>
                  <a:lnTo>
                    <a:pt x="10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5"/>
                  </a:lnTo>
                  <a:lnTo>
                    <a:pt x="10" y="15"/>
                  </a:lnTo>
                  <a:lnTo>
                    <a:pt x="11" y="15"/>
                  </a:lnTo>
                  <a:lnTo>
                    <a:pt x="15" y="15"/>
                  </a:lnTo>
                  <a:lnTo>
                    <a:pt x="15" y="15"/>
                  </a:lnTo>
                  <a:lnTo>
                    <a:pt x="15" y="17"/>
                  </a:lnTo>
                  <a:lnTo>
                    <a:pt x="13" y="17"/>
                  </a:lnTo>
                  <a:lnTo>
                    <a:pt x="11" y="17"/>
                  </a:lnTo>
                  <a:lnTo>
                    <a:pt x="7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8" y="20"/>
                  </a:lnTo>
                  <a:lnTo>
                    <a:pt x="7" y="20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2" y="19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11" y="22"/>
                  </a:lnTo>
                  <a:lnTo>
                    <a:pt x="18" y="20"/>
                  </a:lnTo>
                  <a:lnTo>
                    <a:pt x="19" y="20"/>
                  </a:lnTo>
                  <a:lnTo>
                    <a:pt x="21" y="20"/>
                  </a:lnTo>
                  <a:lnTo>
                    <a:pt x="24" y="20"/>
                  </a:lnTo>
                  <a:lnTo>
                    <a:pt x="27" y="20"/>
                  </a:lnTo>
                  <a:lnTo>
                    <a:pt x="27" y="22"/>
                  </a:lnTo>
                  <a:lnTo>
                    <a:pt x="32" y="22"/>
                  </a:lnTo>
                  <a:lnTo>
                    <a:pt x="34" y="22"/>
                  </a:lnTo>
                  <a:lnTo>
                    <a:pt x="34" y="23"/>
                  </a:lnTo>
                  <a:lnTo>
                    <a:pt x="34" y="23"/>
                  </a:lnTo>
                  <a:lnTo>
                    <a:pt x="31" y="25"/>
                  </a:lnTo>
                  <a:lnTo>
                    <a:pt x="27" y="25"/>
                  </a:lnTo>
                  <a:lnTo>
                    <a:pt x="26" y="27"/>
                  </a:lnTo>
                  <a:lnTo>
                    <a:pt x="26" y="28"/>
                  </a:lnTo>
                  <a:lnTo>
                    <a:pt x="27" y="28"/>
                  </a:lnTo>
                  <a:lnTo>
                    <a:pt x="31" y="30"/>
                  </a:lnTo>
                  <a:lnTo>
                    <a:pt x="31" y="30"/>
                  </a:lnTo>
                  <a:lnTo>
                    <a:pt x="35" y="28"/>
                  </a:lnTo>
                  <a:lnTo>
                    <a:pt x="35" y="28"/>
                  </a:lnTo>
                  <a:lnTo>
                    <a:pt x="34" y="30"/>
                  </a:lnTo>
                  <a:lnTo>
                    <a:pt x="34" y="30"/>
                  </a:lnTo>
                  <a:lnTo>
                    <a:pt x="34" y="31"/>
                  </a:lnTo>
                  <a:lnTo>
                    <a:pt x="27" y="31"/>
                  </a:lnTo>
                  <a:lnTo>
                    <a:pt x="26" y="31"/>
                  </a:lnTo>
                  <a:lnTo>
                    <a:pt x="24" y="31"/>
                  </a:lnTo>
                  <a:lnTo>
                    <a:pt x="23" y="31"/>
                  </a:lnTo>
                  <a:lnTo>
                    <a:pt x="21" y="31"/>
                  </a:lnTo>
                  <a:lnTo>
                    <a:pt x="21" y="31"/>
                  </a:lnTo>
                  <a:lnTo>
                    <a:pt x="21" y="31"/>
                  </a:lnTo>
                  <a:lnTo>
                    <a:pt x="21" y="31"/>
                  </a:lnTo>
                  <a:lnTo>
                    <a:pt x="18" y="33"/>
                  </a:lnTo>
                  <a:lnTo>
                    <a:pt x="18" y="31"/>
                  </a:lnTo>
                  <a:lnTo>
                    <a:pt x="16" y="31"/>
                  </a:lnTo>
                  <a:lnTo>
                    <a:pt x="16" y="31"/>
                  </a:lnTo>
                  <a:lnTo>
                    <a:pt x="15" y="33"/>
                  </a:lnTo>
                  <a:lnTo>
                    <a:pt x="15" y="33"/>
                  </a:lnTo>
                  <a:lnTo>
                    <a:pt x="13" y="33"/>
                  </a:lnTo>
                  <a:lnTo>
                    <a:pt x="10" y="33"/>
                  </a:lnTo>
                  <a:lnTo>
                    <a:pt x="8" y="33"/>
                  </a:lnTo>
                  <a:lnTo>
                    <a:pt x="7" y="33"/>
                  </a:lnTo>
                  <a:lnTo>
                    <a:pt x="7" y="35"/>
                  </a:lnTo>
                  <a:lnTo>
                    <a:pt x="5" y="35"/>
                  </a:lnTo>
                  <a:lnTo>
                    <a:pt x="7" y="36"/>
                  </a:lnTo>
                  <a:lnTo>
                    <a:pt x="7" y="36"/>
                  </a:lnTo>
                  <a:lnTo>
                    <a:pt x="8" y="38"/>
                  </a:lnTo>
                  <a:lnTo>
                    <a:pt x="8" y="38"/>
                  </a:lnTo>
                  <a:lnTo>
                    <a:pt x="10" y="36"/>
                  </a:lnTo>
                  <a:lnTo>
                    <a:pt x="13" y="36"/>
                  </a:lnTo>
                  <a:lnTo>
                    <a:pt x="15" y="36"/>
                  </a:lnTo>
                  <a:lnTo>
                    <a:pt x="23" y="36"/>
                  </a:lnTo>
                  <a:lnTo>
                    <a:pt x="26" y="36"/>
                  </a:lnTo>
                  <a:lnTo>
                    <a:pt x="27" y="38"/>
                  </a:lnTo>
                  <a:lnTo>
                    <a:pt x="29" y="38"/>
                  </a:lnTo>
                  <a:lnTo>
                    <a:pt x="29" y="38"/>
                  </a:lnTo>
                  <a:lnTo>
                    <a:pt x="27" y="39"/>
                  </a:lnTo>
                  <a:lnTo>
                    <a:pt x="27" y="39"/>
                  </a:lnTo>
                  <a:lnTo>
                    <a:pt x="27" y="41"/>
                  </a:lnTo>
                  <a:lnTo>
                    <a:pt x="29" y="41"/>
                  </a:lnTo>
                  <a:lnTo>
                    <a:pt x="29" y="41"/>
                  </a:lnTo>
                  <a:lnTo>
                    <a:pt x="31" y="41"/>
                  </a:lnTo>
                  <a:lnTo>
                    <a:pt x="32" y="41"/>
                  </a:lnTo>
                  <a:lnTo>
                    <a:pt x="35" y="39"/>
                  </a:lnTo>
                  <a:lnTo>
                    <a:pt x="37" y="39"/>
                  </a:lnTo>
                  <a:lnTo>
                    <a:pt x="37" y="39"/>
                  </a:lnTo>
                  <a:lnTo>
                    <a:pt x="37" y="39"/>
                  </a:lnTo>
                  <a:lnTo>
                    <a:pt x="35" y="39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2" y="44"/>
                  </a:lnTo>
                  <a:lnTo>
                    <a:pt x="32" y="44"/>
                  </a:lnTo>
                  <a:lnTo>
                    <a:pt x="34" y="44"/>
                  </a:lnTo>
                  <a:lnTo>
                    <a:pt x="32" y="46"/>
                  </a:lnTo>
                  <a:lnTo>
                    <a:pt x="31" y="46"/>
                  </a:lnTo>
                  <a:lnTo>
                    <a:pt x="31" y="46"/>
                  </a:lnTo>
                  <a:lnTo>
                    <a:pt x="32" y="46"/>
                  </a:lnTo>
                  <a:lnTo>
                    <a:pt x="37" y="44"/>
                  </a:lnTo>
                  <a:lnTo>
                    <a:pt x="37" y="44"/>
                  </a:lnTo>
                  <a:lnTo>
                    <a:pt x="39" y="44"/>
                  </a:lnTo>
                  <a:lnTo>
                    <a:pt x="37" y="44"/>
                  </a:lnTo>
                  <a:lnTo>
                    <a:pt x="35" y="46"/>
                  </a:lnTo>
                  <a:lnTo>
                    <a:pt x="35" y="46"/>
                  </a:lnTo>
                  <a:lnTo>
                    <a:pt x="35" y="47"/>
                  </a:lnTo>
                  <a:lnTo>
                    <a:pt x="34" y="49"/>
                  </a:lnTo>
                  <a:lnTo>
                    <a:pt x="34" y="49"/>
                  </a:lnTo>
                  <a:lnTo>
                    <a:pt x="32" y="49"/>
                  </a:lnTo>
                  <a:lnTo>
                    <a:pt x="32" y="50"/>
                  </a:lnTo>
                  <a:lnTo>
                    <a:pt x="31" y="50"/>
                  </a:lnTo>
                  <a:lnTo>
                    <a:pt x="29" y="52"/>
                  </a:lnTo>
                  <a:lnTo>
                    <a:pt x="26" y="52"/>
                  </a:lnTo>
                  <a:lnTo>
                    <a:pt x="24" y="52"/>
                  </a:lnTo>
                  <a:lnTo>
                    <a:pt x="24" y="52"/>
                  </a:lnTo>
                  <a:lnTo>
                    <a:pt x="24" y="50"/>
                  </a:lnTo>
                  <a:lnTo>
                    <a:pt x="23" y="50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4"/>
                  </a:lnTo>
                  <a:lnTo>
                    <a:pt x="23" y="55"/>
                  </a:lnTo>
                  <a:lnTo>
                    <a:pt x="24" y="55"/>
                  </a:lnTo>
                  <a:lnTo>
                    <a:pt x="24" y="55"/>
                  </a:lnTo>
                  <a:lnTo>
                    <a:pt x="27" y="55"/>
                  </a:lnTo>
                  <a:lnTo>
                    <a:pt x="39" y="55"/>
                  </a:lnTo>
                  <a:lnTo>
                    <a:pt x="40" y="55"/>
                  </a:lnTo>
                  <a:lnTo>
                    <a:pt x="42" y="54"/>
                  </a:lnTo>
                  <a:lnTo>
                    <a:pt x="43" y="54"/>
                  </a:lnTo>
                  <a:lnTo>
                    <a:pt x="43" y="54"/>
                  </a:lnTo>
                  <a:lnTo>
                    <a:pt x="43" y="54"/>
                  </a:lnTo>
                  <a:lnTo>
                    <a:pt x="43" y="54"/>
                  </a:lnTo>
                  <a:lnTo>
                    <a:pt x="43" y="55"/>
                  </a:lnTo>
                  <a:lnTo>
                    <a:pt x="45" y="55"/>
                  </a:lnTo>
                  <a:lnTo>
                    <a:pt x="46" y="57"/>
                  </a:lnTo>
                  <a:lnTo>
                    <a:pt x="48" y="57"/>
                  </a:lnTo>
                  <a:lnTo>
                    <a:pt x="48" y="57"/>
                  </a:lnTo>
                  <a:lnTo>
                    <a:pt x="50" y="57"/>
                  </a:lnTo>
                  <a:lnTo>
                    <a:pt x="50" y="58"/>
                  </a:lnTo>
                  <a:lnTo>
                    <a:pt x="51" y="57"/>
                  </a:lnTo>
                  <a:lnTo>
                    <a:pt x="53" y="57"/>
                  </a:lnTo>
                  <a:lnTo>
                    <a:pt x="53" y="57"/>
                  </a:lnTo>
                  <a:lnTo>
                    <a:pt x="53" y="57"/>
                  </a:lnTo>
                  <a:lnTo>
                    <a:pt x="51" y="57"/>
                  </a:lnTo>
                  <a:lnTo>
                    <a:pt x="51" y="57"/>
                  </a:lnTo>
                  <a:lnTo>
                    <a:pt x="51" y="58"/>
                  </a:lnTo>
                  <a:lnTo>
                    <a:pt x="51" y="58"/>
                  </a:lnTo>
                  <a:lnTo>
                    <a:pt x="51" y="58"/>
                  </a:lnTo>
                  <a:lnTo>
                    <a:pt x="53" y="60"/>
                  </a:lnTo>
                  <a:lnTo>
                    <a:pt x="54" y="62"/>
                  </a:lnTo>
                  <a:lnTo>
                    <a:pt x="58" y="62"/>
                  </a:lnTo>
                  <a:lnTo>
                    <a:pt x="61" y="62"/>
                  </a:lnTo>
                  <a:lnTo>
                    <a:pt x="64" y="63"/>
                  </a:lnTo>
                  <a:lnTo>
                    <a:pt x="67" y="63"/>
                  </a:lnTo>
                  <a:lnTo>
                    <a:pt x="75" y="65"/>
                  </a:lnTo>
                  <a:lnTo>
                    <a:pt x="80" y="63"/>
                  </a:lnTo>
                  <a:lnTo>
                    <a:pt x="80" y="63"/>
                  </a:lnTo>
                  <a:lnTo>
                    <a:pt x="80" y="62"/>
                  </a:lnTo>
                  <a:lnTo>
                    <a:pt x="80" y="62"/>
                  </a:lnTo>
                  <a:lnTo>
                    <a:pt x="80" y="62"/>
                  </a:lnTo>
                  <a:lnTo>
                    <a:pt x="80" y="62"/>
                  </a:lnTo>
                  <a:lnTo>
                    <a:pt x="82" y="63"/>
                  </a:lnTo>
                  <a:lnTo>
                    <a:pt x="82" y="63"/>
                  </a:lnTo>
                  <a:lnTo>
                    <a:pt x="85" y="62"/>
                  </a:lnTo>
                  <a:lnTo>
                    <a:pt x="85" y="60"/>
                  </a:lnTo>
                  <a:lnTo>
                    <a:pt x="85" y="60"/>
                  </a:lnTo>
                  <a:lnTo>
                    <a:pt x="85" y="60"/>
                  </a:lnTo>
                  <a:lnTo>
                    <a:pt x="85" y="60"/>
                  </a:lnTo>
                  <a:lnTo>
                    <a:pt x="85" y="58"/>
                  </a:lnTo>
                  <a:lnTo>
                    <a:pt x="86" y="58"/>
                  </a:lnTo>
                  <a:lnTo>
                    <a:pt x="88" y="57"/>
                  </a:lnTo>
                  <a:lnTo>
                    <a:pt x="94" y="57"/>
                  </a:lnTo>
                  <a:lnTo>
                    <a:pt x="97" y="5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5" name="Freeform 202">
              <a:extLst>
                <a:ext uri="{FF2B5EF4-FFF2-40B4-BE49-F238E27FC236}">
                  <a16:creationId xmlns:a16="http://schemas.microsoft.com/office/drawing/2014/main" id="{537E3393-5F98-85FB-18F1-347633D02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1688" y="4183063"/>
              <a:ext cx="7938" cy="4762"/>
            </a:xfrm>
            <a:custGeom>
              <a:avLst/>
              <a:gdLst>
                <a:gd name="T0" fmla="*/ 0 w 5"/>
                <a:gd name="T1" fmla="*/ 2 h 3"/>
                <a:gd name="T2" fmla="*/ 2 w 5"/>
                <a:gd name="T3" fmla="*/ 3 h 3"/>
                <a:gd name="T4" fmla="*/ 5 w 5"/>
                <a:gd name="T5" fmla="*/ 0 h 3"/>
                <a:gd name="T6" fmla="*/ 5 w 5"/>
                <a:gd name="T7" fmla="*/ 0 h 3"/>
                <a:gd name="T8" fmla="*/ 5 w 5"/>
                <a:gd name="T9" fmla="*/ 0 h 3"/>
                <a:gd name="T10" fmla="*/ 3 w 5"/>
                <a:gd name="T11" fmla="*/ 0 h 3"/>
                <a:gd name="T12" fmla="*/ 3 w 5"/>
                <a:gd name="T13" fmla="*/ 0 h 3"/>
                <a:gd name="T14" fmla="*/ 0 w 5"/>
                <a:gd name="T15" fmla="*/ 0 h 3"/>
                <a:gd name="T16" fmla="*/ 0 w 5"/>
                <a:gd name="T17" fmla="*/ 2 h 3"/>
                <a:gd name="T18" fmla="*/ 0 w 5"/>
                <a:gd name="T19" fmla="*/ 2 h 3"/>
                <a:gd name="T20" fmla="*/ 0 w 5"/>
                <a:gd name="T21" fmla="*/ 2 h 3"/>
                <a:gd name="T22" fmla="*/ 0 w 5"/>
                <a:gd name="T2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" h="3">
                  <a:moveTo>
                    <a:pt x="0" y="2"/>
                  </a:moveTo>
                  <a:lnTo>
                    <a:pt x="2" y="3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6" name="Freeform 203">
              <a:extLst>
                <a:ext uri="{FF2B5EF4-FFF2-40B4-BE49-F238E27FC236}">
                  <a16:creationId xmlns:a16="http://schemas.microsoft.com/office/drawing/2014/main" id="{34E930A6-F5F7-1AA8-71F5-9A539253B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6926" y="2470150"/>
              <a:ext cx="12700" cy="14287"/>
            </a:xfrm>
            <a:custGeom>
              <a:avLst/>
              <a:gdLst>
                <a:gd name="T0" fmla="*/ 5 w 8"/>
                <a:gd name="T1" fmla="*/ 5 h 9"/>
                <a:gd name="T2" fmla="*/ 6 w 8"/>
                <a:gd name="T3" fmla="*/ 3 h 9"/>
                <a:gd name="T4" fmla="*/ 8 w 8"/>
                <a:gd name="T5" fmla="*/ 3 h 9"/>
                <a:gd name="T6" fmla="*/ 8 w 8"/>
                <a:gd name="T7" fmla="*/ 1 h 9"/>
                <a:gd name="T8" fmla="*/ 5 w 8"/>
                <a:gd name="T9" fmla="*/ 0 h 9"/>
                <a:gd name="T10" fmla="*/ 3 w 8"/>
                <a:gd name="T11" fmla="*/ 0 h 9"/>
                <a:gd name="T12" fmla="*/ 1 w 8"/>
                <a:gd name="T13" fmla="*/ 0 h 9"/>
                <a:gd name="T14" fmla="*/ 0 w 8"/>
                <a:gd name="T15" fmla="*/ 1 h 9"/>
                <a:gd name="T16" fmla="*/ 0 w 8"/>
                <a:gd name="T17" fmla="*/ 3 h 9"/>
                <a:gd name="T18" fmla="*/ 0 w 8"/>
                <a:gd name="T19" fmla="*/ 5 h 9"/>
                <a:gd name="T20" fmla="*/ 0 w 8"/>
                <a:gd name="T21" fmla="*/ 6 h 9"/>
                <a:gd name="T22" fmla="*/ 1 w 8"/>
                <a:gd name="T23" fmla="*/ 9 h 9"/>
                <a:gd name="T24" fmla="*/ 1 w 8"/>
                <a:gd name="T25" fmla="*/ 9 h 9"/>
                <a:gd name="T26" fmla="*/ 1 w 8"/>
                <a:gd name="T27" fmla="*/ 9 h 9"/>
                <a:gd name="T28" fmla="*/ 3 w 8"/>
                <a:gd name="T29" fmla="*/ 9 h 9"/>
                <a:gd name="T30" fmla="*/ 5 w 8"/>
                <a:gd name="T31" fmla="*/ 8 h 9"/>
                <a:gd name="T32" fmla="*/ 5 w 8"/>
                <a:gd name="T33" fmla="*/ 8 h 9"/>
                <a:gd name="T34" fmla="*/ 5 w 8"/>
                <a:gd name="T35" fmla="*/ 6 h 9"/>
                <a:gd name="T36" fmla="*/ 5 w 8"/>
                <a:gd name="T37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" h="9">
                  <a:moveTo>
                    <a:pt x="5" y="5"/>
                  </a:moveTo>
                  <a:lnTo>
                    <a:pt x="6" y="3"/>
                  </a:lnTo>
                  <a:lnTo>
                    <a:pt x="8" y="3"/>
                  </a:lnTo>
                  <a:lnTo>
                    <a:pt x="8" y="1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6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3" y="9"/>
                  </a:lnTo>
                  <a:lnTo>
                    <a:pt x="5" y="8"/>
                  </a:lnTo>
                  <a:lnTo>
                    <a:pt x="5" y="8"/>
                  </a:lnTo>
                  <a:lnTo>
                    <a:pt x="5" y="6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7" name="Freeform 204">
              <a:extLst>
                <a:ext uri="{FF2B5EF4-FFF2-40B4-BE49-F238E27FC236}">
                  <a16:creationId xmlns:a16="http://schemas.microsoft.com/office/drawing/2014/main" id="{594261C0-8E06-EBE0-641E-087254C979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3026" y="3875088"/>
              <a:ext cx="4763" cy="4762"/>
            </a:xfrm>
            <a:custGeom>
              <a:avLst/>
              <a:gdLst>
                <a:gd name="T0" fmla="*/ 1 w 3"/>
                <a:gd name="T1" fmla="*/ 0 h 3"/>
                <a:gd name="T2" fmla="*/ 1 w 3"/>
                <a:gd name="T3" fmla="*/ 2 h 3"/>
                <a:gd name="T4" fmla="*/ 0 w 3"/>
                <a:gd name="T5" fmla="*/ 2 h 3"/>
                <a:gd name="T6" fmla="*/ 1 w 3"/>
                <a:gd name="T7" fmla="*/ 2 h 3"/>
                <a:gd name="T8" fmla="*/ 1 w 3"/>
                <a:gd name="T9" fmla="*/ 3 h 3"/>
                <a:gd name="T10" fmla="*/ 3 w 3"/>
                <a:gd name="T11" fmla="*/ 3 h 3"/>
                <a:gd name="T12" fmla="*/ 3 w 3"/>
                <a:gd name="T13" fmla="*/ 3 h 3"/>
                <a:gd name="T14" fmla="*/ 3 w 3"/>
                <a:gd name="T15" fmla="*/ 2 h 3"/>
                <a:gd name="T16" fmla="*/ 3 w 3"/>
                <a:gd name="T17" fmla="*/ 0 h 3"/>
                <a:gd name="T18" fmla="*/ 1 w 3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lnTo>
                    <a:pt x="1" y="2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2"/>
                  </a:lnTo>
                  <a:lnTo>
                    <a:pt x="3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8" name="Freeform 205">
              <a:extLst>
                <a:ext uri="{FF2B5EF4-FFF2-40B4-BE49-F238E27FC236}">
                  <a16:creationId xmlns:a16="http://schemas.microsoft.com/office/drawing/2014/main" id="{A571FB60-EE87-A01C-4BE0-9EE5440BB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7313" y="3870325"/>
              <a:ext cx="7938" cy="7937"/>
            </a:xfrm>
            <a:custGeom>
              <a:avLst/>
              <a:gdLst>
                <a:gd name="T0" fmla="*/ 3 w 5"/>
                <a:gd name="T1" fmla="*/ 2 h 5"/>
                <a:gd name="T2" fmla="*/ 2 w 5"/>
                <a:gd name="T3" fmla="*/ 0 h 5"/>
                <a:gd name="T4" fmla="*/ 2 w 5"/>
                <a:gd name="T5" fmla="*/ 0 h 5"/>
                <a:gd name="T6" fmla="*/ 2 w 5"/>
                <a:gd name="T7" fmla="*/ 0 h 5"/>
                <a:gd name="T8" fmla="*/ 2 w 5"/>
                <a:gd name="T9" fmla="*/ 0 h 5"/>
                <a:gd name="T10" fmla="*/ 2 w 5"/>
                <a:gd name="T11" fmla="*/ 0 h 5"/>
                <a:gd name="T12" fmla="*/ 0 w 5"/>
                <a:gd name="T13" fmla="*/ 2 h 5"/>
                <a:gd name="T14" fmla="*/ 0 w 5"/>
                <a:gd name="T15" fmla="*/ 3 h 5"/>
                <a:gd name="T16" fmla="*/ 2 w 5"/>
                <a:gd name="T17" fmla="*/ 5 h 5"/>
                <a:gd name="T18" fmla="*/ 3 w 5"/>
                <a:gd name="T19" fmla="*/ 5 h 5"/>
                <a:gd name="T20" fmla="*/ 5 w 5"/>
                <a:gd name="T21" fmla="*/ 5 h 5"/>
                <a:gd name="T22" fmla="*/ 5 w 5"/>
                <a:gd name="T23" fmla="*/ 3 h 5"/>
                <a:gd name="T24" fmla="*/ 3 w 5"/>
                <a:gd name="T25" fmla="*/ 2 h 5"/>
                <a:gd name="T26" fmla="*/ 3 w 5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5">
                  <a:moveTo>
                    <a:pt x="3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3"/>
                  </a:lnTo>
                  <a:lnTo>
                    <a:pt x="2" y="5"/>
                  </a:lnTo>
                  <a:lnTo>
                    <a:pt x="3" y="5"/>
                  </a:lnTo>
                  <a:lnTo>
                    <a:pt x="5" y="5"/>
                  </a:lnTo>
                  <a:lnTo>
                    <a:pt x="5" y="3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9" name="Freeform 206">
              <a:extLst>
                <a:ext uri="{FF2B5EF4-FFF2-40B4-BE49-F238E27FC236}">
                  <a16:creationId xmlns:a16="http://schemas.microsoft.com/office/drawing/2014/main" id="{E94DE629-A36E-4A24-C384-13A9B44C6E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4776" y="3836988"/>
              <a:ext cx="3175" cy="6350"/>
            </a:xfrm>
            <a:custGeom>
              <a:avLst/>
              <a:gdLst>
                <a:gd name="T0" fmla="*/ 0 w 2"/>
                <a:gd name="T1" fmla="*/ 4 h 4"/>
                <a:gd name="T2" fmla="*/ 2 w 2"/>
                <a:gd name="T3" fmla="*/ 4 h 4"/>
                <a:gd name="T4" fmla="*/ 0 w 2"/>
                <a:gd name="T5" fmla="*/ 2 h 4"/>
                <a:gd name="T6" fmla="*/ 0 w 2"/>
                <a:gd name="T7" fmla="*/ 0 h 4"/>
                <a:gd name="T8" fmla="*/ 0 w 2"/>
                <a:gd name="T9" fmla="*/ 0 h 4"/>
                <a:gd name="T10" fmla="*/ 0 w 2"/>
                <a:gd name="T11" fmla="*/ 2 h 4"/>
                <a:gd name="T12" fmla="*/ 0 w 2"/>
                <a:gd name="T13" fmla="*/ 2 h 4"/>
                <a:gd name="T14" fmla="*/ 0 w 2"/>
                <a:gd name="T15" fmla="*/ 4 h 4"/>
                <a:gd name="T16" fmla="*/ 0 w 2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2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0" name="Freeform 207">
              <a:extLst>
                <a:ext uri="{FF2B5EF4-FFF2-40B4-BE49-F238E27FC236}">
                  <a16:creationId xmlns:a16="http://schemas.microsoft.com/office/drawing/2014/main" id="{6FC77BE7-828C-948F-689B-E0CF2BB467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0013" y="3870325"/>
              <a:ext cx="3175" cy="3175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0 h 2"/>
                <a:gd name="T4" fmla="*/ 0 w 2"/>
                <a:gd name="T5" fmla="*/ 0 h 2"/>
                <a:gd name="T6" fmla="*/ 0 w 2"/>
                <a:gd name="T7" fmla="*/ 0 h 2"/>
                <a:gd name="T8" fmla="*/ 0 w 2"/>
                <a:gd name="T9" fmla="*/ 2 h 2"/>
                <a:gd name="T10" fmla="*/ 0 w 2"/>
                <a:gd name="T11" fmla="*/ 2 h 2"/>
                <a:gd name="T12" fmla="*/ 0 w 2"/>
                <a:gd name="T13" fmla="*/ 2 h 2"/>
                <a:gd name="T14" fmla="*/ 2 w 2"/>
                <a:gd name="T15" fmla="*/ 2 h 2"/>
                <a:gd name="T16" fmla="*/ 2 w 2"/>
                <a:gd name="T17" fmla="*/ 0 h 2"/>
                <a:gd name="T18" fmla="*/ 2 w 2"/>
                <a:gd name="T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1" name="Freeform 208">
              <a:extLst>
                <a:ext uri="{FF2B5EF4-FFF2-40B4-BE49-F238E27FC236}">
                  <a16:creationId xmlns:a16="http://schemas.microsoft.com/office/drawing/2014/main" id="{1977D446-10E2-486A-F21A-3B9D7C848E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4776" y="3849688"/>
              <a:ext cx="6350" cy="6350"/>
            </a:xfrm>
            <a:custGeom>
              <a:avLst/>
              <a:gdLst>
                <a:gd name="T0" fmla="*/ 4 w 4"/>
                <a:gd name="T1" fmla="*/ 0 h 4"/>
                <a:gd name="T2" fmla="*/ 2 w 4"/>
                <a:gd name="T3" fmla="*/ 0 h 4"/>
                <a:gd name="T4" fmla="*/ 2 w 4"/>
                <a:gd name="T5" fmla="*/ 0 h 4"/>
                <a:gd name="T6" fmla="*/ 0 w 4"/>
                <a:gd name="T7" fmla="*/ 0 h 4"/>
                <a:gd name="T8" fmla="*/ 0 w 4"/>
                <a:gd name="T9" fmla="*/ 2 h 4"/>
                <a:gd name="T10" fmla="*/ 0 w 4"/>
                <a:gd name="T11" fmla="*/ 4 h 4"/>
                <a:gd name="T12" fmla="*/ 2 w 4"/>
                <a:gd name="T13" fmla="*/ 4 h 4"/>
                <a:gd name="T14" fmla="*/ 2 w 4"/>
                <a:gd name="T15" fmla="*/ 4 h 4"/>
                <a:gd name="T16" fmla="*/ 4 w 4"/>
                <a:gd name="T17" fmla="*/ 4 h 4"/>
                <a:gd name="T18" fmla="*/ 4 w 4"/>
                <a:gd name="T19" fmla="*/ 2 h 4"/>
                <a:gd name="T20" fmla="*/ 4 w 4"/>
                <a:gd name="T21" fmla="*/ 2 h 4"/>
                <a:gd name="T22" fmla="*/ 4 w 4"/>
                <a:gd name="T2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302" name="Group 410">
              <a:extLst>
                <a:ext uri="{FF2B5EF4-FFF2-40B4-BE49-F238E27FC236}">
                  <a16:creationId xmlns:a16="http://schemas.microsoft.com/office/drawing/2014/main" id="{57277AAD-347B-A050-675B-BE8E80B257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5213" y="1887538"/>
              <a:ext cx="4092575" cy="3633787"/>
              <a:chOff x="2271" y="1189"/>
              <a:chExt cx="2578" cy="2289"/>
            </a:xfrm>
            <a:grpFill/>
          </p:grpSpPr>
          <p:sp>
            <p:nvSpPr>
              <p:cNvPr id="1214" name="Freeform 210">
                <a:extLst>
                  <a:ext uri="{FF2B5EF4-FFF2-40B4-BE49-F238E27FC236}">
                    <a16:creationId xmlns:a16="http://schemas.microsoft.com/office/drawing/2014/main" id="{8D9BF61A-2EBC-9B6B-C5DD-846E63CB8B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59" y="1743"/>
                <a:ext cx="8" cy="7"/>
              </a:xfrm>
              <a:custGeom>
                <a:avLst/>
                <a:gdLst>
                  <a:gd name="T0" fmla="*/ 3 w 8"/>
                  <a:gd name="T1" fmla="*/ 5 h 7"/>
                  <a:gd name="T2" fmla="*/ 5 w 8"/>
                  <a:gd name="T3" fmla="*/ 5 h 7"/>
                  <a:gd name="T4" fmla="*/ 6 w 8"/>
                  <a:gd name="T5" fmla="*/ 7 h 7"/>
                  <a:gd name="T6" fmla="*/ 8 w 8"/>
                  <a:gd name="T7" fmla="*/ 4 h 7"/>
                  <a:gd name="T8" fmla="*/ 8 w 8"/>
                  <a:gd name="T9" fmla="*/ 2 h 7"/>
                  <a:gd name="T10" fmla="*/ 8 w 8"/>
                  <a:gd name="T11" fmla="*/ 2 h 7"/>
                  <a:gd name="T12" fmla="*/ 8 w 8"/>
                  <a:gd name="T13" fmla="*/ 0 h 7"/>
                  <a:gd name="T14" fmla="*/ 6 w 8"/>
                  <a:gd name="T15" fmla="*/ 2 h 7"/>
                  <a:gd name="T16" fmla="*/ 0 w 8"/>
                  <a:gd name="T17" fmla="*/ 4 h 7"/>
                  <a:gd name="T18" fmla="*/ 0 w 8"/>
                  <a:gd name="T19" fmla="*/ 4 h 7"/>
                  <a:gd name="T20" fmla="*/ 2 w 8"/>
                  <a:gd name="T21" fmla="*/ 4 h 7"/>
                  <a:gd name="T22" fmla="*/ 3 w 8"/>
                  <a:gd name="T23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" h="7">
                    <a:moveTo>
                      <a:pt x="3" y="5"/>
                    </a:moveTo>
                    <a:lnTo>
                      <a:pt x="5" y="5"/>
                    </a:lnTo>
                    <a:lnTo>
                      <a:pt x="6" y="7"/>
                    </a:lnTo>
                    <a:lnTo>
                      <a:pt x="8" y="4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3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5" name="Freeform 211">
                <a:extLst>
                  <a:ext uri="{FF2B5EF4-FFF2-40B4-BE49-F238E27FC236}">
                    <a16:creationId xmlns:a16="http://schemas.microsoft.com/office/drawing/2014/main" id="{9BE8A600-979D-B071-0FF8-C3BAEB3551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3" y="2649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2 w 2"/>
                  <a:gd name="T3" fmla="*/ 2 h 2"/>
                  <a:gd name="T4" fmla="*/ 0 w 2"/>
                  <a:gd name="T5" fmla="*/ 0 h 2"/>
                  <a:gd name="T6" fmla="*/ 0 w 2"/>
                  <a:gd name="T7" fmla="*/ 2 h 2"/>
                  <a:gd name="T8" fmla="*/ 0 w 2"/>
                  <a:gd name="T9" fmla="*/ 2 h 2"/>
                  <a:gd name="T10" fmla="*/ 0 w 2"/>
                  <a:gd name="T11" fmla="*/ 2 h 2"/>
                  <a:gd name="T12" fmla="*/ 0 w 2"/>
                  <a:gd name="T13" fmla="*/ 2 h 2"/>
                  <a:gd name="T14" fmla="*/ 0 w 2"/>
                  <a:gd name="T15" fmla="*/ 2 h 2"/>
                  <a:gd name="T16" fmla="*/ 2 w 2"/>
                  <a:gd name="T1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6" name="Freeform 212">
                <a:extLst>
                  <a:ext uri="{FF2B5EF4-FFF2-40B4-BE49-F238E27FC236}">
                    <a16:creationId xmlns:a16="http://schemas.microsoft.com/office/drawing/2014/main" id="{D637AD2F-971F-2866-A1A2-B6FA5064F6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3" y="1648"/>
                <a:ext cx="3" cy="3"/>
              </a:xfrm>
              <a:custGeom>
                <a:avLst/>
                <a:gdLst>
                  <a:gd name="T0" fmla="*/ 3 w 3"/>
                  <a:gd name="T1" fmla="*/ 3 h 3"/>
                  <a:gd name="T2" fmla="*/ 3 w 3"/>
                  <a:gd name="T3" fmla="*/ 2 h 3"/>
                  <a:gd name="T4" fmla="*/ 2 w 3"/>
                  <a:gd name="T5" fmla="*/ 0 h 3"/>
                  <a:gd name="T6" fmla="*/ 0 w 3"/>
                  <a:gd name="T7" fmla="*/ 0 h 3"/>
                  <a:gd name="T8" fmla="*/ 0 w 3"/>
                  <a:gd name="T9" fmla="*/ 2 h 3"/>
                  <a:gd name="T10" fmla="*/ 0 w 3"/>
                  <a:gd name="T11" fmla="*/ 3 h 3"/>
                  <a:gd name="T12" fmla="*/ 2 w 3"/>
                  <a:gd name="T13" fmla="*/ 3 h 3"/>
                  <a:gd name="T14" fmla="*/ 3 w 3"/>
                  <a:gd name="T1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3">
                    <a:moveTo>
                      <a:pt x="3" y="3"/>
                    </a:moveTo>
                    <a:lnTo>
                      <a:pt x="3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2" y="3"/>
                    </a:lnTo>
                    <a:lnTo>
                      <a:pt x="3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7" name="Freeform 213">
                <a:extLst>
                  <a:ext uri="{FF2B5EF4-FFF2-40B4-BE49-F238E27FC236}">
                    <a16:creationId xmlns:a16="http://schemas.microsoft.com/office/drawing/2014/main" id="{5F2DF7EE-143F-27EB-21FD-2319B194CA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4" y="2642"/>
                <a:ext cx="9" cy="11"/>
              </a:xfrm>
              <a:custGeom>
                <a:avLst/>
                <a:gdLst>
                  <a:gd name="T0" fmla="*/ 5 w 9"/>
                  <a:gd name="T1" fmla="*/ 0 h 11"/>
                  <a:gd name="T2" fmla="*/ 3 w 9"/>
                  <a:gd name="T3" fmla="*/ 3 h 11"/>
                  <a:gd name="T4" fmla="*/ 3 w 9"/>
                  <a:gd name="T5" fmla="*/ 6 h 11"/>
                  <a:gd name="T6" fmla="*/ 1 w 9"/>
                  <a:gd name="T7" fmla="*/ 7 h 11"/>
                  <a:gd name="T8" fmla="*/ 0 w 9"/>
                  <a:gd name="T9" fmla="*/ 11 h 11"/>
                  <a:gd name="T10" fmla="*/ 1 w 9"/>
                  <a:gd name="T11" fmla="*/ 11 h 11"/>
                  <a:gd name="T12" fmla="*/ 3 w 9"/>
                  <a:gd name="T13" fmla="*/ 9 h 11"/>
                  <a:gd name="T14" fmla="*/ 6 w 9"/>
                  <a:gd name="T15" fmla="*/ 7 h 11"/>
                  <a:gd name="T16" fmla="*/ 8 w 9"/>
                  <a:gd name="T17" fmla="*/ 4 h 11"/>
                  <a:gd name="T18" fmla="*/ 8 w 9"/>
                  <a:gd name="T19" fmla="*/ 4 h 11"/>
                  <a:gd name="T20" fmla="*/ 9 w 9"/>
                  <a:gd name="T21" fmla="*/ 1 h 11"/>
                  <a:gd name="T22" fmla="*/ 8 w 9"/>
                  <a:gd name="T23" fmla="*/ 0 h 11"/>
                  <a:gd name="T24" fmla="*/ 6 w 9"/>
                  <a:gd name="T25" fmla="*/ 0 h 11"/>
                  <a:gd name="T26" fmla="*/ 5 w 9"/>
                  <a:gd name="T27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" h="11">
                    <a:moveTo>
                      <a:pt x="5" y="0"/>
                    </a:moveTo>
                    <a:lnTo>
                      <a:pt x="3" y="3"/>
                    </a:lnTo>
                    <a:lnTo>
                      <a:pt x="3" y="6"/>
                    </a:lnTo>
                    <a:lnTo>
                      <a:pt x="1" y="7"/>
                    </a:lnTo>
                    <a:lnTo>
                      <a:pt x="0" y="11"/>
                    </a:lnTo>
                    <a:lnTo>
                      <a:pt x="1" y="11"/>
                    </a:lnTo>
                    <a:lnTo>
                      <a:pt x="3" y="9"/>
                    </a:lnTo>
                    <a:lnTo>
                      <a:pt x="6" y="7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9" y="1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8" name="Freeform 214">
                <a:extLst>
                  <a:ext uri="{FF2B5EF4-FFF2-40B4-BE49-F238E27FC236}">
                    <a16:creationId xmlns:a16="http://schemas.microsoft.com/office/drawing/2014/main" id="{7CC162BB-B76C-48A7-2FDA-FC80EAB68F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5" y="1189"/>
                <a:ext cx="789" cy="577"/>
              </a:xfrm>
              <a:custGeom>
                <a:avLst/>
                <a:gdLst>
                  <a:gd name="T0" fmla="*/ 627 w 789"/>
                  <a:gd name="T1" fmla="*/ 362 h 577"/>
                  <a:gd name="T2" fmla="*/ 571 w 789"/>
                  <a:gd name="T3" fmla="*/ 353 h 577"/>
                  <a:gd name="T4" fmla="*/ 600 w 789"/>
                  <a:gd name="T5" fmla="*/ 329 h 577"/>
                  <a:gd name="T6" fmla="*/ 661 w 789"/>
                  <a:gd name="T7" fmla="*/ 354 h 577"/>
                  <a:gd name="T8" fmla="*/ 625 w 789"/>
                  <a:gd name="T9" fmla="*/ 311 h 577"/>
                  <a:gd name="T10" fmla="*/ 621 w 789"/>
                  <a:gd name="T11" fmla="*/ 297 h 577"/>
                  <a:gd name="T12" fmla="*/ 592 w 789"/>
                  <a:gd name="T13" fmla="*/ 292 h 577"/>
                  <a:gd name="T14" fmla="*/ 611 w 789"/>
                  <a:gd name="T15" fmla="*/ 276 h 577"/>
                  <a:gd name="T16" fmla="*/ 649 w 789"/>
                  <a:gd name="T17" fmla="*/ 268 h 577"/>
                  <a:gd name="T18" fmla="*/ 688 w 789"/>
                  <a:gd name="T19" fmla="*/ 256 h 577"/>
                  <a:gd name="T20" fmla="*/ 665 w 789"/>
                  <a:gd name="T21" fmla="*/ 241 h 577"/>
                  <a:gd name="T22" fmla="*/ 659 w 789"/>
                  <a:gd name="T23" fmla="*/ 211 h 577"/>
                  <a:gd name="T24" fmla="*/ 700 w 789"/>
                  <a:gd name="T25" fmla="*/ 187 h 577"/>
                  <a:gd name="T26" fmla="*/ 659 w 789"/>
                  <a:gd name="T27" fmla="*/ 168 h 577"/>
                  <a:gd name="T28" fmla="*/ 688 w 789"/>
                  <a:gd name="T29" fmla="*/ 124 h 577"/>
                  <a:gd name="T30" fmla="*/ 726 w 789"/>
                  <a:gd name="T31" fmla="*/ 95 h 577"/>
                  <a:gd name="T32" fmla="*/ 739 w 789"/>
                  <a:gd name="T33" fmla="*/ 55 h 577"/>
                  <a:gd name="T34" fmla="*/ 638 w 789"/>
                  <a:gd name="T35" fmla="*/ 85 h 577"/>
                  <a:gd name="T36" fmla="*/ 554 w 789"/>
                  <a:gd name="T37" fmla="*/ 51 h 577"/>
                  <a:gd name="T38" fmla="*/ 525 w 789"/>
                  <a:gd name="T39" fmla="*/ 19 h 577"/>
                  <a:gd name="T40" fmla="*/ 455 w 789"/>
                  <a:gd name="T41" fmla="*/ 3 h 577"/>
                  <a:gd name="T42" fmla="*/ 393 w 789"/>
                  <a:gd name="T43" fmla="*/ 11 h 577"/>
                  <a:gd name="T44" fmla="*/ 368 w 789"/>
                  <a:gd name="T45" fmla="*/ 38 h 577"/>
                  <a:gd name="T46" fmla="*/ 253 w 789"/>
                  <a:gd name="T47" fmla="*/ 43 h 577"/>
                  <a:gd name="T48" fmla="*/ 202 w 789"/>
                  <a:gd name="T49" fmla="*/ 65 h 577"/>
                  <a:gd name="T50" fmla="*/ 135 w 789"/>
                  <a:gd name="T51" fmla="*/ 74 h 577"/>
                  <a:gd name="T52" fmla="*/ 83 w 789"/>
                  <a:gd name="T53" fmla="*/ 108 h 577"/>
                  <a:gd name="T54" fmla="*/ 65 w 789"/>
                  <a:gd name="T55" fmla="*/ 136 h 577"/>
                  <a:gd name="T56" fmla="*/ 9 w 789"/>
                  <a:gd name="T57" fmla="*/ 168 h 577"/>
                  <a:gd name="T58" fmla="*/ 73 w 789"/>
                  <a:gd name="T59" fmla="*/ 176 h 577"/>
                  <a:gd name="T60" fmla="*/ 27 w 789"/>
                  <a:gd name="T61" fmla="*/ 197 h 577"/>
                  <a:gd name="T62" fmla="*/ 76 w 789"/>
                  <a:gd name="T63" fmla="*/ 219 h 577"/>
                  <a:gd name="T64" fmla="*/ 126 w 789"/>
                  <a:gd name="T65" fmla="*/ 211 h 577"/>
                  <a:gd name="T66" fmla="*/ 204 w 789"/>
                  <a:gd name="T67" fmla="*/ 252 h 577"/>
                  <a:gd name="T68" fmla="*/ 218 w 789"/>
                  <a:gd name="T69" fmla="*/ 276 h 577"/>
                  <a:gd name="T70" fmla="*/ 232 w 789"/>
                  <a:gd name="T71" fmla="*/ 297 h 577"/>
                  <a:gd name="T72" fmla="*/ 221 w 789"/>
                  <a:gd name="T73" fmla="*/ 327 h 577"/>
                  <a:gd name="T74" fmla="*/ 247 w 789"/>
                  <a:gd name="T75" fmla="*/ 310 h 577"/>
                  <a:gd name="T76" fmla="*/ 256 w 789"/>
                  <a:gd name="T77" fmla="*/ 332 h 577"/>
                  <a:gd name="T78" fmla="*/ 282 w 789"/>
                  <a:gd name="T79" fmla="*/ 356 h 577"/>
                  <a:gd name="T80" fmla="*/ 264 w 789"/>
                  <a:gd name="T81" fmla="*/ 364 h 577"/>
                  <a:gd name="T82" fmla="*/ 288 w 789"/>
                  <a:gd name="T83" fmla="*/ 384 h 577"/>
                  <a:gd name="T84" fmla="*/ 272 w 789"/>
                  <a:gd name="T85" fmla="*/ 403 h 577"/>
                  <a:gd name="T86" fmla="*/ 256 w 789"/>
                  <a:gd name="T87" fmla="*/ 415 h 577"/>
                  <a:gd name="T88" fmla="*/ 247 w 789"/>
                  <a:gd name="T89" fmla="*/ 432 h 577"/>
                  <a:gd name="T90" fmla="*/ 270 w 789"/>
                  <a:gd name="T91" fmla="*/ 438 h 577"/>
                  <a:gd name="T92" fmla="*/ 270 w 789"/>
                  <a:gd name="T93" fmla="*/ 459 h 577"/>
                  <a:gd name="T94" fmla="*/ 275 w 789"/>
                  <a:gd name="T95" fmla="*/ 480 h 577"/>
                  <a:gd name="T96" fmla="*/ 283 w 789"/>
                  <a:gd name="T97" fmla="*/ 481 h 577"/>
                  <a:gd name="T98" fmla="*/ 274 w 789"/>
                  <a:gd name="T99" fmla="*/ 499 h 577"/>
                  <a:gd name="T100" fmla="*/ 298 w 789"/>
                  <a:gd name="T101" fmla="*/ 534 h 577"/>
                  <a:gd name="T102" fmla="*/ 315 w 789"/>
                  <a:gd name="T103" fmla="*/ 553 h 577"/>
                  <a:gd name="T104" fmla="*/ 347 w 789"/>
                  <a:gd name="T105" fmla="*/ 550 h 577"/>
                  <a:gd name="T106" fmla="*/ 368 w 789"/>
                  <a:gd name="T107" fmla="*/ 569 h 577"/>
                  <a:gd name="T108" fmla="*/ 371 w 789"/>
                  <a:gd name="T109" fmla="*/ 562 h 577"/>
                  <a:gd name="T110" fmla="*/ 385 w 789"/>
                  <a:gd name="T111" fmla="*/ 521 h 577"/>
                  <a:gd name="T112" fmla="*/ 412 w 789"/>
                  <a:gd name="T113" fmla="*/ 502 h 577"/>
                  <a:gd name="T114" fmla="*/ 419 w 789"/>
                  <a:gd name="T115" fmla="*/ 473 h 577"/>
                  <a:gd name="T116" fmla="*/ 455 w 789"/>
                  <a:gd name="T117" fmla="*/ 449 h 577"/>
                  <a:gd name="T118" fmla="*/ 479 w 789"/>
                  <a:gd name="T119" fmla="*/ 449 h 577"/>
                  <a:gd name="T120" fmla="*/ 511 w 789"/>
                  <a:gd name="T121" fmla="*/ 418 h 577"/>
                  <a:gd name="T122" fmla="*/ 551 w 789"/>
                  <a:gd name="T123" fmla="*/ 403 h 577"/>
                  <a:gd name="T124" fmla="*/ 622 w 789"/>
                  <a:gd name="T125" fmla="*/ 380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89" h="577">
                    <a:moveTo>
                      <a:pt x="624" y="378"/>
                    </a:moveTo>
                    <a:lnTo>
                      <a:pt x="625" y="378"/>
                    </a:lnTo>
                    <a:lnTo>
                      <a:pt x="625" y="376"/>
                    </a:lnTo>
                    <a:lnTo>
                      <a:pt x="625" y="375"/>
                    </a:lnTo>
                    <a:lnTo>
                      <a:pt x="624" y="375"/>
                    </a:lnTo>
                    <a:lnTo>
                      <a:pt x="625" y="375"/>
                    </a:lnTo>
                    <a:lnTo>
                      <a:pt x="629" y="375"/>
                    </a:lnTo>
                    <a:lnTo>
                      <a:pt x="630" y="375"/>
                    </a:lnTo>
                    <a:lnTo>
                      <a:pt x="632" y="375"/>
                    </a:lnTo>
                    <a:lnTo>
                      <a:pt x="632" y="373"/>
                    </a:lnTo>
                    <a:lnTo>
                      <a:pt x="632" y="373"/>
                    </a:lnTo>
                    <a:lnTo>
                      <a:pt x="630" y="372"/>
                    </a:lnTo>
                    <a:lnTo>
                      <a:pt x="630" y="372"/>
                    </a:lnTo>
                    <a:lnTo>
                      <a:pt x="630" y="372"/>
                    </a:lnTo>
                    <a:lnTo>
                      <a:pt x="633" y="372"/>
                    </a:lnTo>
                    <a:lnTo>
                      <a:pt x="638" y="370"/>
                    </a:lnTo>
                    <a:lnTo>
                      <a:pt x="640" y="370"/>
                    </a:lnTo>
                    <a:lnTo>
                      <a:pt x="641" y="370"/>
                    </a:lnTo>
                    <a:lnTo>
                      <a:pt x="640" y="368"/>
                    </a:lnTo>
                    <a:lnTo>
                      <a:pt x="640" y="368"/>
                    </a:lnTo>
                    <a:lnTo>
                      <a:pt x="643" y="367"/>
                    </a:lnTo>
                    <a:lnTo>
                      <a:pt x="645" y="367"/>
                    </a:lnTo>
                    <a:lnTo>
                      <a:pt x="646" y="367"/>
                    </a:lnTo>
                    <a:lnTo>
                      <a:pt x="648" y="365"/>
                    </a:lnTo>
                    <a:lnTo>
                      <a:pt x="649" y="365"/>
                    </a:lnTo>
                    <a:lnTo>
                      <a:pt x="651" y="364"/>
                    </a:lnTo>
                    <a:lnTo>
                      <a:pt x="651" y="364"/>
                    </a:lnTo>
                    <a:lnTo>
                      <a:pt x="649" y="362"/>
                    </a:lnTo>
                    <a:lnTo>
                      <a:pt x="638" y="362"/>
                    </a:lnTo>
                    <a:lnTo>
                      <a:pt x="632" y="362"/>
                    </a:lnTo>
                    <a:lnTo>
                      <a:pt x="627" y="362"/>
                    </a:lnTo>
                    <a:lnTo>
                      <a:pt x="619" y="359"/>
                    </a:lnTo>
                    <a:lnTo>
                      <a:pt x="608" y="357"/>
                    </a:lnTo>
                    <a:lnTo>
                      <a:pt x="606" y="357"/>
                    </a:lnTo>
                    <a:lnTo>
                      <a:pt x="600" y="360"/>
                    </a:lnTo>
                    <a:lnTo>
                      <a:pt x="597" y="360"/>
                    </a:lnTo>
                    <a:lnTo>
                      <a:pt x="592" y="360"/>
                    </a:lnTo>
                    <a:lnTo>
                      <a:pt x="589" y="360"/>
                    </a:lnTo>
                    <a:lnTo>
                      <a:pt x="587" y="362"/>
                    </a:lnTo>
                    <a:lnTo>
                      <a:pt x="586" y="365"/>
                    </a:lnTo>
                    <a:lnTo>
                      <a:pt x="584" y="365"/>
                    </a:lnTo>
                    <a:lnTo>
                      <a:pt x="581" y="365"/>
                    </a:lnTo>
                    <a:lnTo>
                      <a:pt x="582" y="362"/>
                    </a:lnTo>
                    <a:lnTo>
                      <a:pt x="586" y="360"/>
                    </a:lnTo>
                    <a:lnTo>
                      <a:pt x="587" y="359"/>
                    </a:lnTo>
                    <a:lnTo>
                      <a:pt x="589" y="359"/>
                    </a:lnTo>
                    <a:lnTo>
                      <a:pt x="592" y="359"/>
                    </a:lnTo>
                    <a:lnTo>
                      <a:pt x="595" y="357"/>
                    </a:lnTo>
                    <a:lnTo>
                      <a:pt x="595" y="356"/>
                    </a:lnTo>
                    <a:lnTo>
                      <a:pt x="595" y="356"/>
                    </a:lnTo>
                    <a:lnTo>
                      <a:pt x="594" y="354"/>
                    </a:lnTo>
                    <a:lnTo>
                      <a:pt x="594" y="354"/>
                    </a:lnTo>
                    <a:lnTo>
                      <a:pt x="592" y="354"/>
                    </a:lnTo>
                    <a:lnTo>
                      <a:pt x="582" y="356"/>
                    </a:lnTo>
                    <a:lnTo>
                      <a:pt x="576" y="356"/>
                    </a:lnTo>
                    <a:lnTo>
                      <a:pt x="570" y="354"/>
                    </a:lnTo>
                    <a:lnTo>
                      <a:pt x="568" y="354"/>
                    </a:lnTo>
                    <a:lnTo>
                      <a:pt x="565" y="356"/>
                    </a:lnTo>
                    <a:lnTo>
                      <a:pt x="563" y="356"/>
                    </a:lnTo>
                    <a:lnTo>
                      <a:pt x="563" y="354"/>
                    </a:lnTo>
                    <a:lnTo>
                      <a:pt x="570" y="353"/>
                    </a:lnTo>
                    <a:lnTo>
                      <a:pt x="571" y="353"/>
                    </a:lnTo>
                    <a:lnTo>
                      <a:pt x="575" y="351"/>
                    </a:lnTo>
                    <a:lnTo>
                      <a:pt x="576" y="349"/>
                    </a:lnTo>
                    <a:lnTo>
                      <a:pt x="576" y="348"/>
                    </a:lnTo>
                    <a:lnTo>
                      <a:pt x="576" y="346"/>
                    </a:lnTo>
                    <a:lnTo>
                      <a:pt x="576" y="345"/>
                    </a:lnTo>
                    <a:lnTo>
                      <a:pt x="575" y="345"/>
                    </a:lnTo>
                    <a:lnTo>
                      <a:pt x="573" y="343"/>
                    </a:lnTo>
                    <a:lnTo>
                      <a:pt x="571" y="343"/>
                    </a:lnTo>
                    <a:lnTo>
                      <a:pt x="573" y="343"/>
                    </a:lnTo>
                    <a:lnTo>
                      <a:pt x="578" y="343"/>
                    </a:lnTo>
                    <a:lnTo>
                      <a:pt x="581" y="343"/>
                    </a:lnTo>
                    <a:lnTo>
                      <a:pt x="586" y="343"/>
                    </a:lnTo>
                    <a:lnTo>
                      <a:pt x="589" y="343"/>
                    </a:lnTo>
                    <a:lnTo>
                      <a:pt x="594" y="343"/>
                    </a:lnTo>
                    <a:lnTo>
                      <a:pt x="595" y="343"/>
                    </a:lnTo>
                    <a:lnTo>
                      <a:pt x="600" y="341"/>
                    </a:lnTo>
                    <a:lnTo>
                      <a:pt x="602" y="340"/>
                    </a:lnTo>
                    <a:lnTo>
                      <a:pt x="606" y="338"/>
                    </a:lnTo>
                    <a:lnTo>
                      <a:pt x="606" y="337"/>
                    </a:lnTo>
                    <a:lnTo>
                      <a:pt x="606" y="333"/>
                    </a:lnTo>
                    <a:lnTo>
                      <a:pt x="605" y="332"/>
                    </a:lnTo>
                    <a:lnTo>
                      <a:pt x="605" y="332"/>
                    </a:lnTo>
                    <a:lnTo>
                      <a:pt x="602" y="330"/>
                    </a:lnTo>
                    <a:lnTo>
                      <a:pt x="597" y="330"/>
                    </a:lnTo>
                    <a:lnTo>
                      <a:pt x="594" y="330"/>
                    </a:lnTo>
                    <a:lnTo>
                      <a:pt x="589" y="330"/>
                    </a:lnTo>
                    <a:lnTo>
                      <a:pt x="587" y="329"/>
                    </a:lnTo>
                    <a:lnTo>
                      <a:pt x="589" y="327"/>
                    </a:lnTo>
                    <a:lnTo>
                      <a:pt x="589" y="327"/>
                    </a:lnTo>
                    <a:lnTo>
                      <a:pt x="594" y="329"/>
                    </a:lnTo>
                    <a:lnTo>
                      <a:pt x="600" y="329"/>
                    </a:lnTo>
                    <a:lnTo>
                      <a:pt x="603" y="329"/>
                    </a:lnTo>
                    <a:lnTo>
                      <a:pt x="606" y="330"/>
                    </a:lnTo>
                    <a:lnTo>
                      <a:pt x="610" y="332"/>
                    </a:lnTo>
                    <a:lnTo>
                      <a:pt x="611" y="333"/>
                    </a:lnTo>
                    <a:lnTo>
                      <a:pt x="614" y="335"/>
                    </a:lnTo>
                    <a:lnTo>
                      <a:pt x="618" y="335"/>
                    </a:lnTo>
                    <a:lnTo>
                      <a:pt x="621" y="337"/>
                    </a:lnTo>
                    <a:lnTo>
                      <a:pt x="624" y="340"/>
                    </a:lnTo>
                    <a:lnTo>
                      <a:pt x="624" y="341"/>
                    </a:lnTo>
                    <a:lnTo>
                      <a:pt x="625" y="345"/>
                    </a:lnTo>
                    <a:lnTo>
                      <a:pt x="627" y="348"/>
                    </a:lnTo>
                    <a:lnTo>
                      <a:pt x="629" y="351"/>
                    </a:lnTo>
                    <a:lnTo>
                      <a:pt x="630" y="353"/>
                    </a:lnTo>
                    <a:lnTo>
                      <a:pt x="637" y="356"/>
                    </a:lnTo>
                    <a:lnTo>
                      <a:pt x="638" y="356"/>
                    </a:lnTo>
                    <a:lnTo>
                      <a:pt x="641" y="356"/>
                    </a:lnTo>
                    <a:lnTo>
                      <a:pt x="645" y="356"/>
                    </a:lnTo>
                    <a:lnTo>
                      <a:pt x="646" y="354"/>
                    </a:lnTo>
                    <a:lnTo>
                      <a:pt x="646" y="349"/>
                    </a:lnTo>
                    <a:lnTo>
                      <a:pt x="646" y="348"/>
                    </a:lnTo>
                    <a:lnTo>
                      <a:pt x="648" y="346"/>
                    </a:lnTo>
                    <a:lnTo>
                      <a:pt x="648" y="346"/>
                    </a:lnTo>
                    <a:lnTo>
                      <a:pt x="648" y="351"/>
                    </a:lnTo>
                    <a:lnTo>
                      <a:pt x="649" y="351"/>
                    </a:lnTo>
                    <a:lnTo>
                      <a:pt x="649" y="353"/>
                    </a:lnTo>
                    <a:lnTo>
                      <a:pt x="649" y="354"/>
                    </a:lnTo>
                    <a:lnTo>
                      <a:pt x="649" y="354"/>
                    </a:lnTo>
                    <a:lnTo>
                      <a:pt x="653" y="354"/>
                    </a:lnTo>
                    <a:lnTo>
                      <a:pt x="654" y="356"/>
                    </a:lnTo>
                    <a:lnTo>
                      <a:pt x="659" y="354"/>
                    </a:lnTo>
                    <a:lnTo>
                      <a:pt x="661" y="354"/>
                    </a:lnTo>
                    <a:lnTo>
                      <a:pt x="659" y="353"/>
                    </a:lnTo>
                    <a:lnTo>
                      <a:pt x="659" y="348"/>
                    </a:lnTo>
                    <a:lnTo>
                      <a:pt x="657" y="346"/>
                    </a:lnTo>
                    <a:lnTo>
                      <a:pt x="657" y="345"/>
                    </a:lnTo>
                    <a:lnTo>
                      <a:pt x="657" y="340"/>
                    </a:lnTo>
                    <a:lnTo>
                      <a:pt x="657" y="338"/>
                    </a:lnTo>
                    <a:lnTo>
                      <a:pt x="657" y="335"/>
                    </a:lnTo>
                    <a:lnTo>
                      <a:pt x="657" y="332"/>
                    </a:lnTo>
                    <a:lnTo>
                      <a:pt x="654" y="330"/>
                    </a:lnTo>
                    <a:lnTo>
                      <a:pt x="651" y="332"/>
                    </a:lnTo>
                    <a:lnTo>
                      <a:pt x="651" y="332"/>
                    </a:lnTo>
                    <a:lnTo>
                      <a:pt x="649" y="332"/>
                    </a:lnTo>
                    <a:lnTo>
                      <a:pt x="649" y="333"/>
                    </a:lnTo>
                    <a:lnTo>
                      <a:pt x="648" y="337"/>
                    </a:lnTo>
                    <a:lnTo>
                      <a:pt x="648" y="333"/>
                    </a:lnTo>
                    <a:lnTo>
                      <a:pt x="648" y="332"/>
                    </a:lnTo>
                    <a:lnTo>
                      <a:pt x="648" y="330"/>
                    </a:lnTo>
                    <a:lnTo>
                      <a:pt x="648" y="330"/>
                    </a:lnTo>
                    <a:lnTo>
                      <a:pt x="649" y="329"/>
                    </a:lnTo>
                    <a:lnTo>
                      <a:pt x="654" y="327"/>
                    </a:lnTo>
                    <a:lnTo>
                      <a:pt x="654" y="326"/>
                    </a:lnTo>
                    <a:lnTo>
                      <a:pt x="651" y="326"/>
                    </a:lnTo>
                    <a:lnTo>
                      <a:pt x="649" y="324"/>
                    </a:lnTo>
                    <a:lnTo>
                      <a:pt x="648" y="321"/>
                    </a:lnTo>
                    <a:lnTo>
                      <a:pt x="646" y="321"/>
                    </a:lnTo>
                    <a:lnTo>
                      <a:pt x="643" y="319"/>
                    </a:lnTo>
                    <a:lnTo>
                      <a:pt x="641" y="319"/>
                    </a:lnTo>
                    <a:lnTo>
                      <a:pt x="637" y="318"/>
                    </a:lnTo>
                    <a:lnTo>
                      <a:pt x="633" y="316"/>
                    </a:lnTo>
                    <a:lnTo>
                      <a:pt x="630" y="314"/>
                    </a:lnTo>
                    <a:lnTo>
                      <a:pt x="625" y="311"/>
                    </a:lnTo>
                    <a:lnTo>
                      <a:pt x="622" y="311"/>
                    </a:lnTo>
                    <a:lnTo>
                      <a:pt x="621" y="310"/>
                    </a:lnTo>
                    <a:lnTo>
                      <a:pt x="619" y="308"/>
                    </a:lnTo>
                    <a:lnTo>
                      <a:pt x="618" y="310"/>
                    </a:lnTo>
                    <a:lnTo>
                      <a:pt x="614" y="311"/>
                    </a:lnTo>
                    <a:lnTo>
                      <a:pt x="613" y="310"/>
                    </a:lnTo>
                    <a:lnTo>
                      <a:pt x="614" y="310"/>
                    </a:lnTo>
                    <a:lnTo>
                      <a:pt x="618" y="308"/>
                    </a:lnTo>
                    <a:lnTo>
                      <a:pt x="619" y="306"/>
                    </a:lnTo>
                    <a:lnTo>
                      <a:pt x="619" y="305"/>
                    </a:lnTo>
                    <a:lnTo>
                      <a:pt x="618" y="298"/>
                    </a:lnTo>
                    <a:lnTo>
                      <a:pt x="618" y="297"/>
                    </a:lnTo>
                    <a:lnTo>
                      <a:pt x="618" y="297"/>
                    </a:lnTo>
                    <a:lnTo>
                      <a:pt x="616" y="297"/>
                    </a:lnTo>
                    <a:lnTo>
                      <a:pt x="613" y="298"/>
                    </a:lnTo>
                    <a:lnTo>
                      <a:pt x="611" y="300"/>
                    </a:lnTo>
                    <a:lnTo>
                      <a:pt x="606" y="300"/>
                    </a:lnTo>
                    <a:lnTo>
                      <a:pt x="602" y="302"/>
                    </a:lnTo>
                    <a:lnTo>
                      <a:pt x="600" y="302"/>
                    </a:lnTo>
                    <a:lnTo>
                      <a:pt x="597" y="303"/>
                    </a:lnTo>
                    <a:lnTo>
                      <a:pt x="597" y="303"/>
                    </a:lnTo>
                    <a:lnTo>
                      <a:pt x="594" y="302"/>
                    </a:lnTo>
                    <a:lnTo>
                      <a:pt x="600" y="300"/>
                    </a:lnTo>
                    <a:lnTo>
                      <a:pt x="602" y="300"/>
                    </a:lnTo>
                    <a:lnTo>
                      <a:pt x="605" y="298"/>
                    </a:lnTo>
                    <a:lnTo>
                      <a:pt x="611" y="297"/>
                    </a:lnTo>
                    <a:lnTo>
                      <a:pt x="613" y="295"/>
                    </a:lnTo>
                    <a:lnTo>
                      <a:pt x="616" y="295"/>
                    </a:lnTo>
                    <a:lnTo>
                      <a:pt x="618" y="294"/>
                    </a:lnTo>
                    <a:lnTo>
                      <a:pt x="621" y="294"/>
                    </a:lnTo>
                    <a:lnTo>
                      <a:pt x="621" y="297"/>
                    </a:lnTo>
                    <a:lnTo>
                      <a:pt x="624" y="303"/>
                    </a:lnTo>
                    <a:lnTo>
                      <a:pt x="627" y="306"/>
                    </a:lnTo>
                    <a:lnTo>
                      <a:pt x="630" y="308"/>
                    </a:lnTo>
                    <a:lnTo>
                      <a:pt x="632" y="310"/>
                    </a:lnTo>
                    <a:lnTo>
                      <a:pt x="638" y="311"/>
                    </a:lnTo>
                    <a:lnTo>
                      <a:pt x="645" y="314"/>
                    </a:lnTo>
                    <a:lnTo>
                      <a:pt x="648" y="316"/>
                    </a:lnTo>
                    <a:lnTo>
                      <a:pt x="649" y="316"/>
                    </a:lnTo>
                    <a:lnTo>
                      <a:pt x="651" y="314"/>
                    </a:lnTo>
                    <a:lnTo>
                      <a:pt x="651" y="311"/>
                    </a:lnTo>
                    <a:lnTo>
                      <a:pt x="653" y="310"/>
                    </a:lnTo>
                    <a:lnTo>
                      <a:pt x="654" y="303"/>
                    </a:lnTo>
                    <a:lnTo>
                      <a:pt x="654" y="302"/>
                    </a:lnTo>
                    <a:lnTo>
                      <a:pt x="653" y="297"/>
                    </a:lnTo>
                    <a:lnTo>
                      <a:pt x="651" y="295"/>
                    </a:lnTo>
                    <a:lnTo>
                      <a:pt x="648" y="295"/>
                    </a:lnTo>
                    <a:lnTo>
                      <a:pt x="643" y="294"/>
                    </a:lnTo>
                    <a:lnTo>
                      <a:pt x="641" y="291"/>
                    </a:lnTo>
                    <a:lnTo>
                      <a:pt x="638" y="291"/>
                    </a:lnTo>
                    <a:lnTo>
                      <a:pt x="635" y="289"/>
                    </a:lnTo>
                    <a:lnTo>
                      <a:pt x="632" y="287"/>
                    </a:lnTo>
                    <a:lnTo>
                      <a:pt x="629" y="286"/>
                    </a:lnTo>
                    <a:lnTo>
                      <a:pt x="627" y="286"/>
                    </a:lnTo>
                    <a:lnTo>
                      <a:pt x="621" y="284"/>
                    </a:lnTo>
                    <a:lnTo>
                      <a:pt x="614" y="286"/>
                    </a:lnTo>
                    <a:lnTo>
                      <a:pt x="611" y="286"/>
                    </a:lnTo>
                    <a:lnTo>
                      <a:pt x="610" y="289"/>
                    </a:lnTo>
                    <a:lnTo>
                      <a:pt x="602" y="291"/>
                    </a:lnTo>
                    <a:lnTo>
                      <a:pt x="600" y="291"/>
                    </a:lnTo>
                    <a:lnTo>
                      <a:pt x="597" y="291"/>
                    </a:lnTo>
                    <a:lnTo>
                      <a:pt x="592" y="292"/>
                    </a:lnTo>
                    <a:lnTo>
                      <a:pt x="589" y="292"/>
                    </a:lnTo>
                    <a:lnTo>
                      <a:pt x="587" y="292"/>
                    </a:lnTo>
                    <a:lnTo>
                      <a:pt x="586" y="294"/>
                    </a:lnTo>
                    <a:lnTo>
                      <a:pt x="584" y="294"/>
                    </a:lnTo>
                    <a:lnTo>
                      <a:pt x="582" y="292"/>
                    </a:lnTo>
                    <a:lnTo>
                      <a:pt x="582" y="292"/>
                    </a:lnTo>
                    <a:lnTo>
                      <a:pt x="582" y="292"/>
                    </a:lnTo>
                    <a:lnTo>
                      <a:pt x="584" y="291"/>
                    </a:lnTo>
                    <a:lnTo>
                      <a:pt x="586" y="291"/>
                    </a:lnTo>
                    <a:lnTo>
                      <a:pt x="589" y="291"/>
                    </a:lnTo>
                    <a:lnTo>
                      <a:pt x="590" y="291"/>
                    </a:lnTo>
                    <a:lnTo>
                      <a:pt x="594" y="291"/>
                    </a:lnTo>
                    <a:lnTo>
                      <a:pt x="594" y="291"/>
                    </a:lnTo>
                    <a:lnTo>
                      <a:pt x="595" y="289"/>
                    </a:lnTo>
                    <a:lnTo>
                      <a:pt x="595" y="289"/>
                    </a:lnTo>
                    <a:lnTo>
                      <a:pt x="587" y="286"/>
                    </a:lnTo>
                    <a:lnTo>
                      <a:pt x="586" y="284"/>
                    </a:lnTo>
                    <a:lnTo>
                      <a:pt x="590" y="286"/>
                    </a:lnTo>
                    <a:lnTo>
                      <a:pt x="592" y="286"/>
                    </a:lnTo>
                    <a:lnTo>
                      <a:pt x="597" y="287"/>
                    </a:lnTo>
                    <a:lnTo>
                      <a:pt x="600" y="289"/>
                    </a:lnTo>
                    <a:lnTo>
                      <a:pt x="602" y="289"/>
                    </a:lnTo>
                    <a:lnTo>
                      <a:pt x="606" y="289"/>
                    </a:lnTo>
                    <a:lnTo>
                      <a:pt x="606" y="287"/>
                    </a:lnTo>
                    <a:lnTo>
                      <a:pt x="610" y="286"/>
                    </a:lnTo>
                    <a:lnTo>
                      <a:pt x="611" y="284"/>
                    </a:lnTo>
                    <a:lnTo>
                      <a:pt x="614" y="283"/>
                    </a:lnTo>
                    <a:lnTo>
                      <a:pt x="618" y="283"/>
                    </a:lnTo>
                    <a:lnTo>
                      <a:pt x="618" y="281"/>
                    </a:lnTo>
                    <a:lnTo>
                      <a:pt x="616" y="281"/>
                    </a:lnTo>
                    <a:lnTo>
                      <a:pt x="611" y="276"/>
                    </a:lnTo>
                    <a:lnTo>
                      <a:pt x="610" y="276"/>
                    </a:lnTo>
                    <a:lnTo>
                      <a:pt x="608" y="275"/>
                    </a:lnTo>
                    <a:lnTo>
                      <a:pt x="608" y="275"/>
                    </a:lnTo>
                    <a:lnTo>
                      <a:pt x="611" y="275"/>
                    </a:lnTo>
                    <a:lnTo>
                      <a:pt x="614" y="276"/>
                    </a:lnTo>
                    <a:lnTo>
                      <a:pt x="616" y="279"/>
                    </a:lnTo>
                    <a:lnTo>
                      <a:pt x="618" y="279"/>
                    </a:lnTo>
                    <a:lnTo>
                      <a:pt x="619" y="281"/>
                    </a:lnTo>
                    <a:lnTo>
                      <a:pt x="621" y="279"/>
                    </a:lnTo>
                    <a:lnTo>
                      <a:pt x="622" y="279"/>
                    </a:lnTo>
                    <a:lnTo>
                      <a:pt x="624" y="278"/>
                    </a:lnTo>
                    <a:lnTo>
                      <a:pt x="625" y="276"/>
                    </a:lnTo>
                    <a:lnTo>
                      <a:pt x="632" y="281"/>
                    </a:lnTo>
                    <a:lnTo>
                      <a:pt x="638" y="286"/>
                    </a:lnTo>
                    <a:lnTo>
                      <a:pt x="641" y="286"/>
                    </a:lnTo>
                    <a:lnTo>
                      <a:pt x="649" y="289"/>
                    </a:lnTo>
                    <a:lnTo>
                      <a:pt x="651" y="289"/>
                    </a:lnTo>
                    <a:lnTo>
                      <a:pt x="656" y="286"/>
                    </a:lnTo>
                    <a:lnTo>
                      <a:pt x="659" y="284"/>
                    </a:lnTo>
                    <a:lnTo>
                      <a:pt x="662" y="284"/>
                    </a:lnTo>
                    <a:lnTo>
                      <a:pt x="672" y="284"/>
                    </a:lnTo>
                    <a:lnTo>
                      <a:pt x="673" y="283"/>
                    </a:lnTo>
                    <a:lnTo>
                      <a:pt x="673" y="279"/>
                    </a:lnTo>
                    <a:lnTo>
                      <a:pt x="675" y="275"/>
                    </a:lnTo>
                    <a:lnTo>
                      <a:pt x="675" y="275"/>
                    </a:lnTo>
                    <a:lnTo>
                      <a:pt x="667" y="271"/>
                    </a:lnTo>
                    <a:lnTo>
                      <a:pt x="662" y="271"/>
                    </a:lnTo>
                    <a:lnTo>
                      <a:pt x="654" y="271"/>
                    </a:lnTo>
                    <a:lnTo>
                      <a:pt x="653" y="270"/>
                    </a:lnTo>
                    <a:lnTo>
                      <a:pt x="651" y="270"/>
                    </a:lnTo>
                    <a:lnTo>
                      <a:pt x="649" y="268"/>
                    </a:lnTo>
                    <a:lnTo>
                      <a:pt x="649" y="268"/>
                    </a:lnTo>
                    <a:lnTo>
                      <a:pt x="649" y="267"/>
                    </a:lnTo>
                    <a:lnTo>
                      <a:pt x="651" y="267"/>
                    </a:lnTo>
                    <a:lnTo>
                      <a:pt x="651" y="265"/>
                    </a:lnTo>
                    <a:lnTo>
                      <a:pt x="651" y="264"/>
                    </a:lnTo>
                    <a:lnTo>
                      <a:pt x="651" y="264"/>
                    </a:lnTo>
                    <a:lnTo>
                      <a:pt x="649" y="264"/>
                    </a:lnTo>
                    <a:lnTo>
                      <a:pt x="649" y="264"/>
                    </a:lnTo>
                    <a:lnTo>
                      <a:pt x="651" y="262"/>
                    </a:lnTo>
                    <a:lnTo>
                      <a:pt x="654" y="260"/>
                    </a:lnTo>
                    <a:lnTo>
                      <a:pt x="654" y="259"/>
                    </a:lnTo>
                    <a:lnTo>
                      <a:pt x="654" y="256"/>
                    </a:lnTo>
                    <a:lnTo>
                      <a:pt x="654" y="256"/>
                    </a:lnTo>
                    <a:lnTo>
                      <a:pt x="657" y="259"/>
                    </a:lnTo>
                    <a:lnTo>
                      <a:pt x="656" y="262"/>
                    </a:lnTo>
                    <a:lnTo>
                      <a:pt x="654" y="265"/>
                    </a:lnTo>
                    <a:lnTo>
                      <a:pt x="659" y="267"/>
                    </a:lnTo>
                    <a:lnTo>
                      <a:pt x="665" y="268"/>
                    </a:lnTo>
                    <a:lnTo>
                      <a:pt x="672" y="267"/>
                    </a:lnTo>
                    <a:lnTo>
                      <a:pt x="676" y="265"/>
                    </a:lnTo>
                    <a:lnTo>
                      <a:pt x="676" y="264"/>
                    </a:lnTo>
                    <a:lnTo>
                      <a:pt x="680" y="264"/>
                    </a:lnTo>
                    <a:lnTo>
                      <a:pt x="684" y="264"/>
                    </a:lnTo>
                    <a:lnTo>
                      <a:pt x="686" y="264"/>
                    </a:lnTo>
                    <a:lnTo>
                      <a:pt x="688" y="264"/>
                    </a:lnTo>
                    <a:lnTo>
                      <a:pt x="688" y="264"/>
                    </a:lnTo>
                    <a:lnTo>
                      <a:pt x="689" y="262"/>
                    </a:lnTo>
                    <a:lnTo>
                      <a:pt x="689" y="260"/>
                    </a:lnTo>
                    <a:lnTo>
                      <a:pt x="689" y="259"/>
                    </a:lnTo>
                    <a:lnTo>
                      <a:pt x="689" y="257"/>
                    </a:lnTo>
                    <a:lnTo>
                      <a:pt x="688" y="256"/>
                    </a:lnTo>
                    <a:lnTo>
                      <a:pt x="686" y="256"/>
                    </a:lnTo>
                    <a:lnTo>
                      <a:pt x="683" y="249"/>
                    </a:lnTo>
                    <a:lnTo>
                      <a:pt x="680" y="246"/>
                    </a:lnTo>
                    <a:lnTo>
                      <a:pt x="676" y="244"/>
                    </a:lnTo>
                    <a:lnTo>
                      <a:pt x="675" y="246"/>
                    </a:lnTo>
                    <a:lnTo>
                      <a:pt x="673" y="249"/>
                    </a:lnTo>
                    <a:lnTo>
                      <a:pt x="672" y="252"/>
                    </a:lnTo>
                    <a:lnTo>
                      <a:pt x="668" y="254"/>
                    </a:lnTo>
                    <a:lnTo>
                      <a:pt x="667" y="254"/>
                    </a:lnTo>
                    <a:lnTo>
                      <a:pt x="667" y="254"/>
                    </a:lnTo>
                    <a:lnTo>
                      <a:pt x="667" y="252"/>
                    </a:lnTo>
                    <a:lnTo>
                      <a:pt x="668" y="252"/>
                    </a:lnTo>
                    <a:lnTo>
                      <a:pt x="670" y="251"/>
                    </a:lnTo>
                    <a:lnTo>
                      <a:pt x="670" y="248"/>
                    </a:lnTo>
                    <a:lnTo>
                      <a:pt x="668" y="246"/>
                    </a:lnTo>
                    <a:lnTo>
                      <a:pt x="667" y="244"/>
                    </a:lnTo>
                    <a:lnTo>
                      <a:pt x="667" y="243"/>
                    </a:lnTo>
                    <a:lnTo>
                      <a:pt x="665" y="243"/>
                    </a:lnTo>
                    <a:lnTo>
                      <a:pt x="665" y="243"/>
                    </a:lnTo>
                    <a:lnTo>
                      <a:pt x="661" y="246"/>
                    </a:lnTo>
                    <a:lnTo>
                      <a:pt x="659" y="246"/>
                    </a:lnTo>
                    <a:lnTo>
                      <a:pt x="657" y="246"/>
                    </a:lnTo>
                    <a:lnTo>
                      <a:pt x="657" y="246"/>
                    </a:lnTo>
                    <a:lnTo>
                      <a:pt x="656" y="244"/>
                    </a:lnTo>
                    <a:lnTo>
                      <a:pt x="653" y="243"/>
                    </a:lnTo>
                    <a:lnTo>
                      <a:pt x="651" y="243"/>
                    </a:lnTo>
                    <a:lnTo>
                      <a:pt x="656" y="244"/>
                    </a:lnTo>
                    <a:lnTo>
                      <a:pt x="659" y="244"/>
                    </a:lnTo>
                    <a:lnTo>
                      <a:pt x="662" y="243"/>
                    </a:lnTo>
                    <a:lnTo>
                      <a:pt x="664" y="241"/>
                    </a:lnTo>
                    <a:lnTo>
                      <a:pt x="665" y="241"/>
                    </a:lnTo>
                    <a:lnTo>
                      <a:pt x="668" y="241"/>
                    </a:lnTo>
                    <a:lnTo>
                      <a:pt x="673" y="236"/>
                    </a:lnTo>
                    <a:lnTo>
                      <a:pt x="676" y="238"/>
                    </a:lnTo>
                    <a:lnTo>
                      <a:pt x="680" y="238"/>
                    </a:lnTo>
                    <a:lnTo>
                      <a:pt x="681" y="240"/>
                    </a:lnTo>
                    <a:lnTo>
                      <a:pt x="683" y="241"/>
                    </a:lnTo>
                    <a:lnTo>
                      <a:pt x="684" y="241"/>
                    </a:lnTo>
                    <a:lnTo>
                      <a:pt x="686" y="241"/>
                    </a:lnTo>
                    <a:lnTo>
                      <a:pt x="688" y="240"/>
                    </a:lnTo>
                    <a:lnTo>
                      <a:pt x="688" y="238"/>
                    </a:lnTo>
                    <a:lnTo>
                      <a:pt x="688" y="235"/>
                    </a:lnTo>
                    <a:lnTo>
                      <a:pt x="688" y="233"/>
                    </a:lnTo>
                    <a:lnTo>
                      <a:pt x="688" y="230"/>
                    </a:lnTo>
                    <a:lnTo>
                      <a:pt x="686" y="230"/>
                    </a:lnTo>
                    <a:lnTo>
                      <a:pt x="686" y="229"/>
                    </a:lnTo>
                    <a:lnTo>
                      <a:pt x="686" y="227"/>
                    </a:lnTo>
                    <a:lnTo>
                      <a:pt x="686" y="225"/>
                    </a:lnTo>
                    <a:lnTo>
                      <a:pt x="684" y="225"/>
                    </a:lnTo>
                    <a:lnTo>
                      <a:pt x="683" y="222"/>
                    </a:lnTo>
                    <a:lnTo>
                      <a:pt x="680" y="219"/>
                    </a:lnTo>
                    <a:lnTo>
                      <a:pt x="681" y="216"/>
                    </a:lnTo>
                    <a:lnTo>
                      <a:pt x="678" y="214"/>
                    </a:lnTo>
                    <a:lnTo>
                      <a:pt x="676" y="214"/>
                    </a:lnTo>
                    <a:lnTo>
                      <a:pt x="673" y="214"/>
                    </a:lnTo>
                    <a:lnTo>
                      <a:pt x="672" y="213"/>
                    </a:lnTo>
                    <a:lnTo>
                      <a:pt x="670" y="213"/>
                    </a:lnTo>
                    <a:lnTo>
                      <a:pt x="668" y="211"/>
                    </a:lnTo>
                    <a:lnTo>
                      <a:pt x="664" y="213"/>
                    </a:lnTo>
                    <a:lnTo>
                      <a:pt x="661" y="213"/>
                    </a:lnTo>
                    <a:lnTo>
                      <a:pt x="661" y="213"/>
                    </a:lnTo>
                    <a:lnTo>
                      <a:pt x="659" y="211"/>
                    </a:lnTo>
                    <a:lnTo>
                      <a:pt x="657" y="209"/>
                    </a:lnTo>
                    <a:lnTo>
                      <a:pt x="656" y="205"/>
                    </a:lnTo>
                    <a:lnTo>
                      <a:pt x="654" y="205"/>
                    </a:lnTo>
                    <a:lnTo>
                      <a:pt x="649" y="203"/>
                    </a:lnTo>
                    <a:lnTo>
                      <a:pt x="649" y="203"/>
                    </a:lnTo>
                    <a:lnTo>
                      <a:pt x="648" y="203"/>
                    </a:lnTo>
                    <a:lnTo>
                      <a:pt x="646" y="202"/>
                    </a:lnTo>
                    <a:lnTo>
                      <a:pt x="646" y="202"/>
                    </a:lnTo>
                    <a:lnTo>
                      <a:pt x="646" y="200"/>
                    </a:lnTo>
                    <a:lnTo>
                      <a:pt x="649" y="198"/>
                    </a:lnTo>
                    <a:lnTo>
                      <a:pt x="651" y="198"/>
                    </a:lnTo>
                    <a:lnTo>
                      <a:pt x="654" y="200"/>
                    </a:lnTo>
                    <a:lnTo>
                      <a:pt x="657" y="202"/>
                    </a:lnTo>
                    <a:lnTo>
                      <a:pt x="659" y="202"/>
                    </a:lnTo>
                    <a:lnTo>
                      <a:pt x="667" y="197"/>
                    </a:lnTo>
                    <a:lnTo>
                      <a:pt x="667" y="197"/>
                    </a:lnTo>
                    <a:lnTo>
                      <a:pt x="673" y="195"/>
                    </a:lnTo>
                    <a:lnTo>
                      <a:pt x="678" y="195"/>
                    </a:lnTo>
                    <a:lnTo>
                      <a:pt x="681" y="195"/>
                    </a:lnTo>
                    <a:lnTo>
                      <a:pt x="686" y="197"/>
                    </a:lnTo>
                    <a:lnTo>
                      <a:pt x="691" y="197"/>
                    </a:lnTo>
                    <a:lnTo>
                      <a:pt x="692" y="198"/>
                    </a:lnTo>
                    <a:lnTo>
                      <a:pt x="694" y="198"/>
                    </a:lnTo>
                    <a:lnTo>
                      <a:pt x="696" y="200"/>
                    </a:lnTo>
                    <a:lnTo>
                      <a:pt x="697" y="200"/>
                    </a:lnTo>
                    <a:lnTo>
                      <a:pt x="699" y="198"/>
                    </a:lnTo>
                    <a:lnTo>
                      <a:pt x="700" y="197"/>
                    </a:lnTo>
                    <a:lnTo>
                      <a:pt x="700" y="195"/>
                    </a:lnTo>
                    <a:lnTo>
                      <a:pt x="702" y="194"/>
                    </a:lnTo>
                    <a:lnTo>
                      <a:pt x="702" y="189"/>
                    </a:lnTo>
                    <a:lnTo>
                      <a:pt x="700" y="187"/>
                    </a:lnTo>
                    <a:lnTo>
                      <a:pt x="700" y="186"/>
                    </a:lnTo>
                    <a:lnTo>
                      <a:pt x="697" y="186"/>
                    </a:lnTo>
                    <a:lnTo>
                      <a:pt x="694" y="186"/>
                    </a:lnTo>
                    <a:lnTo>
                      <a:pt x="691" y="187"/>
                    </a:lnTo>
                    <a:lnTo>
                      <a:pt x="689" y="187"/>
                    </a:lnTo>
                    <a:lnTo>
                      <a:pt x="688" y="187"/>
                    </a:lnTo>
                    <a:lnTo>
                      <a:pt x="684" y="186"/>
                    </a:lnTo>
                    <a:lnTo>
                      <a:pt x="681" y="184"/>
                    </a:lnTo>
                    <a:lnTo>
                      <a:pt x="676" y="182"/>
                    </a:lnTo>
                    <a:lnTo>
                      <a:pt x="673" y="181"/>
                    </a:lnTo>
                    <a:lnTo>
                      <a:pt x="670" y="176"/>
                    </a:lnTo>
                    <a:lnTo>
                      <a:pt x="673" y="175"/>
                    </a:lnTo>
                    <a:lnTo>
                      <a:pt x="678" y="175"/>
                    </a:lnTo>
                    <a:lnTo>
                      <a:pt x="680" y="175"/>
                    </a:lnTo>
                    <a:lnTo>
                      <a:pt x="686" y="178"/>
                    </a:lnTo>
                    <a:lnTo>
                      <a:pt x="686" y="178"/>
                    </a:lnTo>
                    <a:lnTo>
                      <a:pt x="689" y="178"/>
                    </a:lnTo>
                    <a:lnTo>
                      <a:pt x="689" y="176"/>
                    </a:lnTo>
                    <a:lnTo>
                      <a:pt x="688" y="175"/>
                    </a:lnTo>
                    <a:lnTo>
                      <a:pt x="686" y="175"/>
                    </a:lnTo>
                    <a:lnTo>
                      <a:pt x="683" y="173"/>
                    </a:lnTo>
                    <a:lnTo>
                      <a:pt x="680" y="171"/>
                    </a:lnTo>
                    <a:lnTo>
                      <a:pt x="675" y="170"/>
                    </a:lnTo>
                    <a:lnTo>
                      <a:pt x="672" y="170"/>
                    </a:lnTo>
                    <a:lnTo>
                      <a:pt x="668" y="168"/>
                    </a:lnTo>
                    <a:lnTo>
                      <a:pt x="665" y="170"/>
                    </a:lnTo>
                    <a:lnTo>
                      <a:pt x="662" y="175"/>
                    </a:lnTo>
                    <a:lnTo>
                      <a:pt x="659" y="176"/>
                    </a:lnTo>
                    <a:lnTo>
                      <a:pt x="657" y="175"/>
                    </a:lnTo>
                    <a:lnTo>
                      <a:pt x="657" y="171"/>
                    </a:lnTo>
                    <a:lnTo>
                      <a:pt x="659" y="168"/>
                    </a:lnTo>
                    <a:lnTo>
                      <a:pt x="661" y="167"/>
                    </a:lnTo>
                    <a:lnTo>
                      <a:pt x="662" y="163"/>
                    </a:lnTo>
                    <a:lnTo>
                      <a:pt x="662" y="162"/>
                    </a:lnTo>
                    <a:lnTo>
                      <a:pt x="664" y="159"/>
                    </a:lnTo>
                    <a:lnTo>
                      <a:pt x="664" y="155"/>
                    </a:lnTo>
                    <a:lnTo>
                      <a:pt x="667" y="151"/>
                    </a:lnTo>
                    <a:lnTo>
                      <a:pt x="667" y="149"/>
                    </a:lnTo>
                    <a:lnTo>
                      <a:pt x="665" y="147"/>
                    </a:lnTo>
                    <a:lnTo>
                      <a:pt x="665" y="147"/>
                    </a:lnTo>
                    <a:lnTo>
                      <a:pt x="672" y="144"/>
                    </a:lnTo>
                    <a:lnTo>
                      <a:pt x="675" y="143"/>
                    </a:lnTo>
                    <a:lnTo>
                      <a:pt x="676" y="143"/>
                    </a:lnTo>
                    <a:lnTo>
                      <a:pt x="680" y="143"/>
                    </a:lnTo>
                    <a:lnTo>
                      <a:pt x="680" y="143"/>
                    </a:lnTo>
                    <a:lnTo>
                      <a:pt x="681" y="141"/>
                    </a:lnTo>
                    <a:lnTo>
                      <a:pt x="681" y="140"/>
                    </a:lnTo>
                    <a:lnTo>
                      <a:pt x="683" y="138"/>
                    </a:lnTo>
                    <a:lnTo>
                      <a:pt x="683" y="136"/>
                    </a:lnTo>
                    <a:lnTo>
                      <a:pt x="683" y="136"/>
                    </a:lnTo>
                    <a:lnTo>
                      <a:pt x="689" y="135"/>
                    </a:lnTo>
                    <a:lnTo>
                      <a:pt x="691" y="133"/>
                    </a:lnTo>
                    <a:lnTo>
                      <a:pt x="692" y="133"/>
                    </a:lnTo>
                    <a:lnTo>
                      <a:pt x="692" y="132"/>
                    </a:lnTo>
                    <a:lnTo>
                      <a:pt x="692" y="132"/>
                    </a:lnTo>
                    <a:lnTo>
                      <a:pt x="691" y="130"/>
                    </a:lnTo>
                    <a:lnTo>
                      <a:pt x="691" y="128"/>
                    </a:lnTo>
                    <a:lnTo>
                      <a:pt x="689" y="128"/>
                    </a:lnTo>
                    <a:lnTo>
                      <a:pt x="689" y="128"/>
                    </a:lnTo>
                    <a:lnTo>
                      <a:pt x="688" y="128"/>
                    </a:lnTo>
                    <a:lnTo>
                      <a:pt x="688" y="127"/>
                    </a:lnTo>
                    <a:lnTo>
                      <a:pt x="688" y="124"/>
                    </a:lnTo>
                    <a:lnTo>
                      <a:pt x="688" y="122"/>
                    </a:lnTo>
                    <a:lnTo>
                      <a:pt x="689" y="120"/>
                    </a:lnTo>
                    <a:lnTo>
                      <a:pt x="689" y="119"/>
                    </a:lnTo>
                    <a:lnTo>
                      <a:pt x="688" y="117"/>
                    </a:lnTo>
                    <a:lnTo>
                      <a:pt x="688" y="117"/>
                    </a:lnTo>
                    <a:lnTo>
                      <a:pt x="686" y="117"/>
                    </a:lnTo>
                    <a:lnTo>
                      <a:pt x="681" y="117"/>
                    </a:lnTo>
                    <a:lnTo>
                      <a:pt x="680" y="117"/>
                    </a:lnTo>
                    <a:lnTo>
                      <a:pt x="678" y="116"/>
                    </a:lnTo>
                    <a:lnTo>
                      <a:pt x="678" y="116"/>
                    </a:lnTo>
                    <a:lnTo>
                      <a:pt x="676" y="114"/>
                    </a:lnTo>
                    <a:lnTo>
                      <a:pt x="676" y="111"/>
                    </a:lnTo>
                    <a:lnTo>
                      <a:pt x="678" y="109"/>
                    </a:lnTo>
                    <a:lnTo>
                      <a:pt x="680" y="108"/>
                    </a:lnTo>
                    <a:lnTo>
                      <a:pt x="681" y="106"/>
                    </a:lnTo>
                    <a:lnTo>
                      <a:pt x="686" y="103"/>
                    </a:lnTo>
                    <a:lnTo>
                      <a:pt x="688" y="101"/>
                    </a:lnTo>
                    <a:lnTo>
                      <a:pt x="689" y="101"/>
                    </a:lnTo>
                    <a:lnTo>
                      <a:pt x="692" y="103"/>
                    </a:lnTo>
                    <a:lnTo>
                      <a:pt x="697" y="103"/>
                    </a:lnTo>
                    <a:lnTo>
                      <a:pt x="705" y="105"/>
                    </a:lnTo>
                    <a:lnTo>
                      <a:pt x="708" y="105"/>
                    </a:lnTo>
                    <a:lnTo>
                      <a:pt x="713" y="103"/>
                    </a:lnTo>
                    <a:lnTo>
                      <a:pt x="716" y="103"/>
                    </a:lnTo>
                    <a:lnTo>
                      <a:pt x="718" y="105"/>
                    </a:lnTo>
                    <a:lnTo>
                      <a:pt x="719" y="105"/>
                    </a:lnTo>
                    <a:lnTo>
                      <a:pt x="724" y="103"/>
                    </a:lnTo>
                    <a:lnTo>
                      <a:pt x="729" y="100"/>
                    </a:lnTo>
                    <a:lnTo>
                      <a:pt x="732" y="98"/>
                    </a:lnTo>
                    <a:lnTo>
                      <a:pt x="732" y="97"/>
                    </a:lnTo>
                    <a:lnTo>
                      <a:pt x="726" y="95"/>
                    </a:lnTo>
                    <a:lnTo>
                      <a:pt x="724" y="95"/>
                    </a:lnTo>
                    <a:lnTo>
                      <a:pt x="721" y="93"/>
                    </a:lnTo>
                    <a:lnTo>
                      <a:pt x="727" y="90"/>
                    </a:lnTo>
                    <a:lnTo>
                      <a:pt x="731" y="90"/>
                    </a:lnTo>
                    <a:lnTo>
                      <a:pt x="737" y="90"/>
                    </a:lnTo>
                    <a:lnTo>
                      <a:pt x="742" y="89"/>
                    </a:lnTo>
                    <a:lnTo>
                      <a:pt x="750" y="87"/>
                    </a:lnTo>
                    <a:lnTo>
                      <a:pt x="751" y="87"/>
                    </a:lnTo>
                    <a:lnTo>
                      <a:pt x="753" y="85"/>
                    </a:lnTo>
                    <a:lnTo>
                      <a:pt x="754" y="84"/>
                    </a:lnTo>
                    <a:lnTo>
                      <a:pt x="753" y="82"/>
                    </a:lnTo>
                    <a:lnTo>
                      <a:pt x="750" y="81"/>
                    </a:lnTo>
                    <a:lnTo>
                      <a:pt x="751" y="81"/>
                    </a:lnTo>
                    <a:lnTo>
                      <a:pt x="754" y="79"/>
                    </a:lnTo>
                    <a:lnTo>
                      <a:pt x="759" y="79"/>
                    </a:lnTo>
                    <a:lnTo>
                      <a:pt x="764" y="79"/>
                    </a:lnTo>
                    <a:lnTo>
                      <a:pt x="767" y="78"/>
                    </a:lnTo>
                    <a:lnTo>
                      <a:pt x="777" y="73"/>
                    </a:lnTo>
                    <a:lnTo>
                      <a:pt x="780" y="71"/>
                    </a:lnTo>
                    <a:lnTo>
                      <a:pt x="788" y="68"/>
                    </a:lnTo>
                    <a:lnTo>
                      <a:pt x="789" y="66"/>
                    </a:lnTo>
                    <a:lnTo>
                      <a:pt x="789" y="66"/>
                    </a:lnTo>
                    <a:lnTo>
                      <a:pt x="788" y="65"/>
                    </a:lnTo>
                    <a:lnTo>
                      <a:pt x="785" y="63"/>
                    </a:lnTo>
                    <a:lnTo>
                      <a:pt x="780" y="60"/>
                    </a:lnTo>
                    <a:lnTo>
                      <a:pt x="777" y="60"/>
                    </a:lnTo>
                    <a:lnTo>
                      <a:pt x="770" y="58"/>
                    </a:lnTo>
                    <a:lnTo>
                      <a:pt x="761" y="57"/>
                    </a:lnTo>
                    <a:lnTo>
                      <a:pt x="753" y="55"/>
                    </a:lnTo>
                    <a:lnTo>
                      <a:pt x="742" y="55"/>
                    </a:lnTo>
                    <a:lnTo>
                      <a:pt x="739" y="55"/>
                    </a:lnTo>
                    <a:lnTo>
                      <a:pt x="737" y="55"/>
                    </a:lnTo>
                    <a:lnTo>
                      <a:pt x="732" y="57"/>
                    </a:lnTo>
                    <a:lnTo>
                      <a:pt x="729" y="57"/>
                    </a:lnTo>
                    <a:lnTo>
                      <a:pt x="727" y="57"/>
                    </a:lnTo>
                    <a:lnTo>
                      <a:pt x="726" y="58"/>
                    </a:lnTo>
                    <a:lnTo>
                      <a:pt x="723" y="62"/>
                    </a:lnTo>
                    <a:lnTo>
                      <a:pt x="719" y="63"/>
                    </a:lnTo>
                    <a:lnTo>
                      <a:pt x="716" y="66"/>
                    </a:lnTo>
                    <a:lnTo>
                      <a:pt x="715" y="68"/>
                    </a:lnTo>
                    <a:lnTo>
                      <a:pt x="713" y="68"/>
                    </a:lnTo>
                    <a:lnTo>
                      <a:pt x="708" y="68"/>
                    </a:lnTo>
                    <a:lnTo>
                      <a:pt x="705" y="66"/>
                    </a:lnTo>
                    <a:lnTo>
                      <a:pt x="704" y="66"/>
                    </a:lnTo>
                    <a:lnTo>
                      <a:pt x="699" y="65"/>
                    </a:lnTo>
                    <a:lnTo>
                      <a:pt x="697" y="65"/>
                    </a:lnTo>
                    <a:lnTo>
                      <a:pt x="691" y="65"/>
                    </a:lnTo>
                    <a:lnTo>
                      <a:pt x="689" y="62"/>
                    </a:lnTo>
                    <a:lnTo>
                      <a:pt x="684" y="62"/>
                    </a:lnTo>
                    <a:lnTo>
                      <a:pt x="680" y="63"/>
                    </a:lnTo>
                    <a:lnTo>
                      <a:pt x="670" y="71"/>
                    </a:lnTo>
                    <a:lnTo>
                      <a:pt x="668" y="71"/>
                    </a:lnTo>
                    <a:lnTo>
                      <a:pt x="665" y="73"/>
                    </a:lnTo>
                    <a:lnTo>
                      <a:pt x="661" y="74"/>
                    </a:lnTo>
                    <a:lnTo>
                      <a:pt x="654" y="79"/>
                    </a:lnTo>
                    <a:lnTo>
                      <a:pt x="653" y="79"/>
                    </a:lnTo>
                    <a:lnTo>
                      <a:pt x="643" y="82"/>
                    </a:lnTo>
                    <a:lnTo>
                      <a:pt x="641" y="84"/>
                    </a:lnTo>
                    <a:lnTo>
                      <a:pt x="641" y="85"/>
                    </a:lnTo>
                    <a:lnTo>
                      <a:pt x="640" y="87"/>
                    </a:lnTo>
                    <a:lnTo>
                      <a:pt x="638" y="87"/>
                    </a:lnTo>
                    <a:lnTo>
                      <a:pt x="638" y="85"/>
                    </a:lnTo>
                    <a:lnTo>
                      <a:pt x="640" y="82"/>
                    </a:lnTo>
                    <a:lnTo>
                      <a:pt x="646" y="78"/>
                    </a:lnTo>
                    <a:lnTo>
                      <a:pt x="648" y="76"/>
                    </a:lnTo>
                    <a:lnTo>
                      <a:pt x="654" y="71"/>
                    </a:lnTo>
                    <a:lnTo>
                      <a:pt x="657" y="70"/>
                    </a:lnTo>
                    <a:lnTo>
                      <a:pt x="661" y="66"/>
                    </a:lnTo>
                    <a:lnTo>
                      <a:pt x="664" y="62"/>
                    </a:lnTo>
                    <a:lnTo>
                      <a:pt x="665" y="58"/>
                    </a:lnTo>
                    <a:lnTo>
                      <a:pt x="665" y="57"/>
                    </a:lnTo>
                    <a:lnTo>
                      <a:pt x="665" y="54"/>
                    </a:lnTo>
                    <a:lnTo>
                      <a:pt x="665" y="52"/>
                    </a:lnTo>
                    <a:lnTo>
                      <a:pt x="665" y="51"/>
                    </a:lnTo>
                    <a:lnTo>
                      <a:pt x="662" y="47"/>
                    </a:lnTo>
                    <a:lnTo>
                      <a:pt x="659" y="47"/>
                    </a:lnTo>
                    <a:lnTo>
                      <a:pt x="646" y="49"/>
                    </a:lnTo>
                    <a:lnTo>
                      <a:pt x="641" y="49"/>
                    </a:lnTo>
                    <a:lnTo>
                      <a:pt x="640" y="49"/>
                    </a:lnTo>
                    <a:lnTo>
                      <a:pt x="638" y="51"/>
                    </a:lnTo>
                    <a:lnTo>
                      <a:pt x="638" y="52"/>
                    </a:lnTo>
                    <a:lnTo>
                      <a:pt x="637" y="54"/>
                    </a:lnTo>
                    <a:lnTo>
                      <a:pt x="637" y="55"/>
                    </a:lnTo>
                    <a:lnTo>
                      <a:pt x="635" y="57"/>
                    </a:lnTo>
                    <a:lnTo>
                      <a:pt x="633" y="58"/>
                    </a:lnTo>
                    <a:lnTo>
                      <a:pt x="624" y="58"/>
                    </a:lnTo>
                    <a:lnTo>
                      <a:pt x="621" y="54"/>
                    </a:lnTo>
                    <a:lnTo>
                      <a:pt x="613" y="51"/>
                    </a:lnTo>
                    <a:lnTo>
                      <a:pt x="589" y="49"/>
                    </a:lnTo>
                    <a:lnTo>
                      <a:pt x="579" y="49"/>
                    </a:lnTo>
                    <a:lnTo>
                      <a:pt x="565" y="51"/>
                    </a:lnTo>
                    <a:lnTo>
                      <a:pt x="557" y="52"/>
                    </a:lnTo>
                    <a:lnTo>
                      <a:pt x="554" y="51"/>
                    </a:lnTo>
                    <a:lnTo>
                      <a:pt x="552" y="49"/>
                    </a:lnTo>
                    <a:lnTo>
                      <a:pt x="554" y="46"/>
                    </a:lnTo>
                    <a:lnTo>
                      <a:pt x="557" y="44"/>
                    </a:lnTo>
                    <a:lnTo>
                      <a:pt x="630" y="41"/>
                    </a:lnTo>
                    <a:lnTo>
                      <a:pt x="640" y="39"/>
                    </a:lnTo>
                    <a:lnTo>
                      <a:pt x="648" y="38"/>
                    </a:lnTo>
                    <a:lnTo>
                      <a:pt x="654" y="36"/>
                    </a:lnTo>
                    <a:lnTo>
                      <a:pt x="659" y="33"/>
                    </a:lnTo>
                    <a:lnTo>
                      <a:pt x="661" y="31"/>
                    </a:lnTo>
                    <a:lnTo>
                      <a:pt x="659" y="30"/>
                    </a:lnTo>
                    <a:lnTo>
                      <a:pt x="657" y="28"/>
                    </a:lnTo>
                    <a:lnTo>
                      <a:pt x="654" y="28"/>
                    </a:lnTo>
                    <a:lnTo>
                      <a:pt x="648" y="25"/>
                    </a:lnTo>
                    <a:lnTo>
                      <a:pt x="635" y="23"/>
                    </a:lnTo>
                    <a:lnTo>
                      <a:pt x="632" y="23"/>
                    </a:lnTo>
                    <a:lnTo>
                      <a:pt x="630" y="23"/>
                    </a:lnTo>
                    <a:lnTo>
                      <a:pt x="629" y="22"/>
                    </a:lnTo>
                    <a:lnTo>
                      <a:pt x="625" y="22"/>
                    </a:lnTo>
                    <a:lnTo>
                      <a:pt x="622" y="22"/>
                    </a:lnTo>
                    <a:lnTo>
                      <a:pt x="618" y="19"/>
                    </a:lnTo>
                    <a:lnTo>
                      <a:pt x="614" y="14"/>
                    </a:lnTo>
                    <a:lnTo>
                      <a:pt x="600" y="16"/>
                    </a:lnTo>
                    <a:lnTo>
                      <a:pt x="589" y="17"/>
                    </a:lnTo>
                    <a:lnTo>
                      <a:pt x="579" y="16"/>
                    </a:lnTo>
                    <a:lnTo>
                      <a:pt x="575" y="17"/>
                    </a:lnTo>
                    <a:lnTo>
                      <a:pt x="562" y="16"/>
                    </a:lnTo>
                    <a:lnTo>
                      <a:pt x="551" y="16"/>
                    </a:lnTo>
                    <a:lnTo>
                      <a:pt x="546" y="16"/>
                    </a:lnTo>
                    <a:lnTo>
                      <a:pt x="532" y="19"/>
                    </a:lnTo>
                    <a:lnTo>
                      <a:pt x="527" y="19"/>
                    </a:lnTo>
                    <a:lnTo>
                      <a:pt x="525" y="19"/>
                    </a:lnTo>
                    <a:lnTo>
                      <a:pt x="525" y="16"/>
                    </a:lnTo>
                    <a:lnTo>
                      <a:pt x="532" y="16"/>
                    </a:lnTo>
                    <a:lnTo>
                      <a:pt x="549" y="14"/>
                    </a:lnTo>
                    <a:lnTo>
                      <a:pt x="582" y="12"/>
                    </a:lnTo>
                    <a:lnTo>
                      <a:pt x="600" y="11"/>
                    </a:lnTo>
                    <a:lnTo>
                      <a:pt x="603" y="11"/>
                    </a:lnTo>
                    <a:lnTo>
                      <a:pt x="605" y="11"/>
                    </a:lnTo>
                    <a:lnTo>
                      <a:pt x="603" y="9"/>
                    </a:lnTo>
                    <a:lnTo>
                      <a:pt x="589" y="6"/>
                    </a:lnTo>
                    <a:lnTo>
                      <a:pt x="581" y="6"/>
                    </a:lnTo>
                    <a:lnTo>
                      <a:pt x="571" y="4"/>
                    </a:lnTo>
                    <a:lnTo>
                      <a:pt x="570" y="4"/>
                    </a:lnTo>
                    <a:lnTo>
                      <a:pt x="563" y="3"/>
                    </a:lnTo>
                    <a:lnTo>
                      <a:pt x="552" y="0"/>
                    </a:lnTo>
                    <a:lnTo>
                      <a:pt x="541" y="0"/>
                    </a:lnTo>
                    <a:lnTo>
                      <a:pt x="512" y="0"/>
                    </a:lnTo>
                    <a:lnTo>
                      <a:pt x="508" y="0"/>
                    </a:lnTo>
                    <a:lnTo>
                      <a:pt x="501" y="1"/>
                    </a:lnTo>
                    <a:lnTo>
                      <a:pt x="498" y="1"/>
                    </a:lnTo>
                    <a:lnTo>
                      <a:pt x="493" y="1"/>
                    </a:lnTo>
                    <a:lnTo>
                      <a:pt x="490" y="0"/>
                    </a:lnTo>
                    <a:lnTo>
                      <a:pt x="487" y="0"/>
                    </a:lnTo>
                    <a:lnTo>
                      <a:pt x="484" y="1"/>
                    </a:lnTo>
                    <a:lnTo>
                      <a:pt x="481" y="1"/>
                    </a:lnTo>
                    <a:lnTo>
                      <a:pt x="466" y="1"/>
                    </a:lnTo>
                    <a:lnTo>
                      <a:pt x="465" y="1"/>
                    </a:lnTo>
                    <a:lnTo>
                      <a:pt x="465" y="3"/>
                    </a:lnTo>
                    <a:lnTo>
                      <a:pt x="465" y="3"/>
                    </a:lnTo>
                    <a:lnTo>
                      <a:pt x="463" y="4"/>
                    </a:lnTo>
                    <a:lnTo>
                      <a:pt x="460" y="3"/>
                    </a:lnTo>
                    <a:lnTo>
                      <a:pt x="455" y="3"/>
                    </a:lnTo>
                    <a:lnTo>
                      <a:pt x="452" y="3"/>
                    </a:lnTo>
                    <a:lnTo>
                      <a:pt x="450" y="3"/>
                    </a:lnTo>
                    <a:lnTo>
                      <a:pt x="449" y="4"/>
                    </a:lnTo>
                    <a:lnTo>
                      <a:pt x="447" y="6"/>
                    </a:lnTo>
                    <a:lnTo>
                      <a:pt x="446" y="6"/>
                    </a:lnTo>
                    <a:lnTo>
                      <a:pt x="441" y="6"/>
                    </a:lnTo>
                    <a:lnTo>
                      <a:pt x="439" y="6"/>
                    </a:lnTo>
                    <a:lnTo>
                      <a:pt x="438" y="6"/>
                    </a:lnTo>
                    <a:lnTo>
                      <a:pt x="438" y="8"/>
                    </a:lnTo>
                    <a:lnTo>
                      <a:pt x="439" y="9"/>
                    </a:lnTo>
                    <a:lnTo>
                      <a:pt x="441" y="11"/>
                    </a:lnTo>
                    <a:lnTo>
                      <a:pt x="449" y="12"/>
                    </a:lnTo>
                    <a:lnTo>
                      <a:pt x="449" y="14"/>
                    </a:lnTo>
                    <a:lnTo>
                      <a:pt x="447" y="16"/>
                    </a:lnTo>
                    <a:lnTo>
                      <a:pt x="447" y="17"/>
                    </a:lnTo>
                    <a:lnTo>
                      <a:pt x="447" y="19"/>
                    </a:lnTo>
                    <a:lnTo>
                      <a:pt x="446" y="19"/>
                    </a:lnTo>
                    <a:lnTo>
                      <a:pt x="444" y="19"/>
                    </a:lnTo>
                    <a:lnTo>
                      <a:pt x="436" y="12"/>
                    </a:lnTo>
                    <a:lnTo>
                      <a:pt x="431" y="12"/>
                    </a:lnTo>
                    <a:lnTo>
                      <a:pt x="428" y="11"/>
                    </a:lnTo>
                    <a:lnTo>
                      <a:pt x="423" y="9"/>
                    </a:lnTo>
                    <a:lnTo>
                      <a:pt x="417" y="8"/>
                    </a:lnTo>
                    <a:lnTo>
                      <a:pt x="414" y="9"/>
                    </a:lnTo>
                    <a:lnTo>
                      <a:pt x="409" y="12"/>
                    </a:lnTo>
                    <a:lnTo>
                      <a:pt x="406" y="16"/>
                    </a:lnTo>
                    <a:lnTo>
                      <a:pt x="403" y="14"/>
                    </a:lnTo>
                    <a:lnTo>
                      <a:pt x="401" y="14"/>
                    </a:lnTo>
                    <a:lnTo>
                      <a:pt x="399" y="14"/>
                    </a:lnTo>
                    <a:lnTo>
                      <a:pt x="396" y="12"/>
                    </a:lnTo>
                    <a:lnTo>
                      <a:pt x="393" y="11"/>
                    </a:lnTo>
                    <a:lnTo>
                      <a:pt x="387" y="11"/>
                    </a:lnTo>
                    <a:lnTo>
                      <a:pt x="383" y="11"/>
                    </a:lnTo>
                    <a:lnTo>
                      <a:pt x="382" y="11"/>
                    </a:lnTo>
                    <a:lnTo>
                      <a:pt x="368" y="14"/>
                    </a:lnTo>
                    <a:lnTo>
                      <a:pt x="363" y="14"/>
                    </a:lnTo>
                    <a:lnTo>
                      <a:pt x="356" y="16"/>
                    </a:lnTo>
                    <a:lnTo>
                      <a:pt x="353" y="19"/>
                    </a:lnTo>
                    <a:lnTo>
                      <a:pt x="347" y="17"/>
                    </a:lnTo>
                    <a:lnTo>
                      <a:pt x="342" y="17"/>
                    </a:lnTo>
                    <a:lnTo>
                      <a:pt x="339" y="20"/>
                    </a:lnTo>
                    <a:lnTo>
                      <a:pt x="344" y="23"/>
                    </a:lnTo>
                    <a:lnTo>
                      <a:pt x="347" y="23"/>
                    </a:lnTo>
                    <a:lnTo>
                      <a:pt x="353" y="23"/>
                    </a:lnTo>
                    <a:lnTo>
                      <a:pt x="358" y="22"/>
                    </a:lnTo>
                    <a:lnTo>
                      <a:pt x="361" y="22"/>
                    </a:lnTo>
                    <a:lnTo>
                      <a:pt x="368" y="23"/>
                    </a:lnTo>
                    <a:lnTo>
                      <a:pt x="404" y="25"/>
                    </a:lnTo>
                    <a:lnTo>
                      <a:pt x="404" y="27"/>
                    </a:lnTo>
                    <a:lnTo>
                      <a:pt x="404" y="28"/>
                    </a:lnTo>
                    <a:lnTo>
                      <a:pt x="398" y="28"/>
                    </a:lnTo>
                    <a:lnTo>
                      <a:pt x="396" y="28"/>
                    </a:lnTo>
                    <a:lnTo>
                      <a:pt x="396" y="28"/>
                    </a:lnTo>
                    <a:lnTo>
                      <a:pt x="393" y="27"/>
                    </a:lnTo>
                    <a:lnTo>
                      <a:pt x="388" y="27"/>
                    </a:lnTo>
                    <a:lnTo>
                      <a:pt x="356" y="25"/>
                    </a:lnTo>
                    <a:lnTo>
                      <a:pt x="353" y="25"/>
                    </a:lnTo>
                    <a:lnTo>
                      <a:pt x="350" y="27"/>
                    </a:lnTo>
                    <a:lnTo>
                      <a:pt x="350" y="27"/>
                    </a:lnTo>
                    <a:lnTo>
                      <a:pt x="363" y="33"/>
                    </a:lnTo>
                    <a:lnTo>
                      <a:pt x="366" y="35"/>
                    </a:lnTo>
                    <a:lnTo>
                      <a:pt x="368" y="38"/>
                    </a:lnTo>
                    <a:lnTo>
                      <a:pt x="366" y="41"/>
                    </a:lnTo>
                    <a:lnTo>
                      <a:pt x="364" y="43"/>
                    </a:lnTo>
                    <a:lnTo>
                      <a:pt x="363" y="47"/>
                    </a:lnTo>
                    <a:lnTo>
                      <a:pt x="363" y="49"/>
                    </a:lnTo>
                    <a:lnTo>
                      <a:pt x="363" y="51"/>
                    </a:lnTo>
                    <a:lnTo>
                      <a:pt x="364" y="54"/>
                    </a:lnTo>
                    <a:lnTo>
                      <a:pt x="364" y="54"/>
                    </a:lnTo>
                    <a:lnTo>
                      <a:pt x="363" y="55"/>
                    </a:lnTo>
                    <a:lnTo>
                      <a:pt x="361" y="57"/>
                    </a:lnTo>
                    <a:lnTo>
                      <a:pt x="360" y="57"/>
                    </a:lnTo>
                    <a:lnTo>
                      <a:pt x="355" y="55"/>
                    </a:lnTo>
                    <a:lnTo>
                      <a:pt x="337" y="47"/>
                    </a:lnTo>
                    <a:lnTo>
                      <a:pt x="328" y="44"/>
                    </a:lnTo>
                    <a:lnTo>
                      <a:pt x="309" y="38"/>
                    </a:lnTo>
                    <a:lnTo>
                      <a:pt x="293" y="35"/>
                    </a:lnTo>
                    <a:lnTo>
                      <a:pt x="283" y="35"/>
                    </a:lnTo>
                    <a:lnTo>
                      <a:pt x="282" y="36"/>
                    </a:lnTo>
                    <a:lnTo>
                      <a:pt x="282" y="38"/>
                    </a:lnTo>
                    <a:lnTo>
                      <a:pt x="285" y="43"/>
                    </a:lnTo>
                    <a:lnTo>
                      <a:pt x="288" y="46"/>
                    </a:lnTo>
                    <a:lnTo>
                      <a:pt x="298" y="51"/>
                    </a:lnTo>
                    <a:lnTo>
                      <a:pt x="299" y="52"/>
                    </a:lnTo>
                    <a:lnTo>
                      <a:pt x="298" y="54"/>
                    </a:lnTo>
                    <a:lnTo>
                      <a:pt x="296" y="54"/>
                    </a:lnTo>
                    <a:lnTo>
                      <a:pt x="290" y="52"/>
                    </a:lnTo>
                    <a:lnTo>
                      <a:pt x="282" y="54"/>
                    </a:lnTo>
                    <a:lnTo>
                      <a:pt x="277" y="49"/>
                    </a:lnTo>
                    <a:lnTo>
                      <a:pt x="270" y="47"/>
                    </a:lnTo>
                    <a:lnTo>
                      <a:pt x="258" y="39"/>
                    </a:lnTo>
                    <a:lnTo>
                      <a:pt x="255" y="39"/>
                    </a:lnTo>
                    <a:lnTo>
                      <a:pt x="253" y="43"/>
                    </a:lnTo>
                    <a:lnTo>
                      <a:pt x="253" y="46"/>
                    </a:lnTo>
                    <a:lnTo>
                      <a:pt x="256" y="49"/>
                    </a:lnTo>
                    <a:lnTo>
                      <a:pt x="256" y="51"/>
                    </a:lnTo>
                    <a:lnTo>
                      <a:pt x="255" y="54"/>
                    </a:lnTo>
                    <a:lnTo>
                      <a:pt x="253" y="55"/>
                    </a:lnTo>
                    <a:lnTo>
                      <a:pt x="251" y="57"/>
                    </a:lnTo>
                    <a:lnTo>
                      <a:pt x="250" y="60"/>
                    </a:lnTo>
                    <a:lnTo>
                      <a:pt x="248" y="60"/>
                    </a:lnTo>
                    <a:lnTo>
                      <a:pt x="248" y="60"/>
                    </a:lnTo>
                    <a:lnTo>
                      <a:pt x="247" y="58"/>
                    </a:lnTo>
                    <a:lnTo>
                      <a:pt x="248" y="47"/>
                    </a:lnTo>
                    <a:lnTo>
                      <a:pt x="247" y="44"/>
                    </a:lnTo>
                    <a:lnTo>
                      <a:pt x="243" y="43"/>
                    </a:lnTo>
                    <a:lnTo>
                      <a:pt x="242" y="41"/>
                    </a:lnTo>
                    <a:lnTo>
                      <a:pt x="239" y="39"/>
                    </a:lnTo>
                    <a:lnTo>
                      <a:pt x="235" y="39"/>
                    </a:lnTo>
                    <a:lnTo>
                      <a:pt x="232" y="39"/>
                    </a:lnTo>
                    <a:lnTo>
                      <a:pt x="224" y="41"/>
                    </a:lnTo>
                    <a:lnTo>
                      <a:pt x="223" y="41"/>
                    </a:lnTo>
                    <a:lnTo>
                      <a:pt x="223" y="43"/>
                    </a:lnTo>
                    <a:lnTo>
                      <a:pt x="213" y="43"/>
                    </a:lnTo>
                    <a:lnTo>
                      <a:pt x="208" y="43"/>
                    </a:lnTo>
                    <a:lnTo>
                      <a:pt x="194" y="44"/>
                    </a:lnTo>
                    <a:lnTo>
                      <a:pt x="181" y="47"/>
                    </a:lnTo>
                    <a:lnTo>
                      <a:pt x="175" y="49"/>
                    </a:lnTo>
                    <a:lnTo>
                      <a:pt x="175" y="51"/>
                    </a:lnTo>
                    <a:lnTo>
                      <a:pt x="180" y="52"/>
                    </a:lnTo>
                    <a:lnTo>
                      <a:pt x="183" y="54"/>
                    </a:lnTo>
                    <a:lnTo>
                      <a:pt x="188" y="57"/>
                    </a:lnTo>
                    <a:lnTo>
                      <a:pt x="192" y="60"/>
                    </a:lnTo>
                    <a:lnTo>
                      <a:pt x="202" y="65"/>
                    </a:lnTo>
                    <a:lnTo>
                      <a:pt x="205" y="66"/>
                    </a:lnTo>
                    <a:lnTo>
                      <a:pt x="208" y="68"/>
                    </a:lnTo>
                    <a:lnTo>
                      <a:pt x="208" y="70"/>
                    </a:lnTo>
                    <a:lnTo>
                      <a:pt x="207" y="70"/>
                    </a:lnTo>
                    <a:lnTo>
                      <a:pt x="205" y="68"/>
                    </a:lnTo>
                    <a:lnTo>
                      <a:pt x="202" y="68"/>
                    </a:lnTo>
                    <a:lnTo>
                      <a:pt x="197" y="63"/>
                    </a:lnTo>
                    <a:lnTo>
                      <a:pt x="194" y="62"/>
                    </a:lnTo>
                    <a:lnTo>
                      <a:pt x="189" y="62"/>
                    </a:lnTo>
                    <a:lnTo>
                      <a:pt x="184" y="60"/>
                    </a:lnTo>
                    <a:lnTo>
                      <a:pt x="178" y="55"/>
                    </a:lnTo>
                    <a:lnTo>
                      <a:pt x="175" y="54"/>
                    </a:lnTo>
                    <a:lnTo>
                      <a:pt x="170" y="52"/>
                    </a:lnTo>
                    <a:lnTo>
                      <a:pt x="167" y="52"/>
                    </a:lnTo>
                    <a:lnTo>
                      <a:pt x="164" y="52"/>
                    </a:lnTo>
                    <a:lnTo>
                      <a:pt x="159" y="52"/>
                    </a:lnTo>
                    <a:lnTo>
                      <a:pt x="154" y="54"/>
                    </a:lnTo>
                    <a:lnTo>
                      <a:pt x="151" y="55"/>
                    </a:lnTo>
                    <a:lnTo>
                      <a:pt x="149" y="57"/>
                    </a:lnTo>
                    <a:lnTo>
                      <a:pt x="149" y="58"/>
                    </a:lnTo>
                    <a:lnTo>
                      <a:pt x="149" y="62"/>
                    </a:lnTo>
                    <a:lnTo>
                      <a:pt x="151" y="65"/>
                    </a:lnTo>
                    <a:lnTo>
                      <a:pt x="151" y="68"/>
                    </a:lnTo>
                    <a:lnTo>
                      <a:pt x="149" y="71"/>
                    </a:lnTo>
                    <a:lnTo>
                      <a:pt x="148" y="74"/>
                    </a:lnTo>
                    <a:lnTo>
                      <a:pt x="146" y="76"/>
                    </a:lnTo>
                    <a:lnTo>
                      <a:pt x="145" y="76"/>
                    </a:lnTo>
                    <a:lnTo>
                      <a:pt x="143" y="76"/>
                    </a:lnTo>
                    <a:lnTo>
                      <a:pt x="141" y="76"/>
                    </a:lnTo>
                    <a:lnTo>
                      <a:pt x="138" y="74"/>
                    </a:lnTo>
                    <a:lnTo>
                      <a:pt x="135" y="74"/>
                    </a:lnTo>
                    <a:lnTo>
                      <a:pt x="130" y="74"/>
                    </a:lnTo>
                    <a:lnTo>
                      <a:pt x="127" y="74"/>
                    </a:lnTo>
                    <a:lnTo>
                      <a:pt x="127" y="74"/>
                    </a:lnTo>
                    <a:lnTo>
                      <a:pt x="124" y="76"/>
                    </a:lnTo>
                    <a:lnTo>
                      <a:pt x="124" y="78"/>
                    </a:lnTo>
                    <a:lnTo>
                      <a:pt x="126" y="82"/>
                    </a:lnTo>
                    <a:lnTo>
                      <a:pt x="126" y="84"/>
                    </a:lnTo>
                    <a:lnTo>
                      <a:pt x="126" y="84"/>
                    </a:lnTo>
                    <a:lnTo>
                      <a:pt x="121" y="79"/>
                    </a:lnTo>
                    <a:lnTo>
                      <a:pt x="119" y="79"/>
                    </a:lnTo>
                    <a:lnTo>
                      <a:pt x="118" y="79"/>
                    </a:lnTo>
                    <a:lnTo>
                      <a:pt x="114" y="79"/>
                    </a:lnTo>
                    <a:lnTo>
                      <a:pt x="106" y="81"/>
                    </a:lnTo>
                    <a:lnTo>
                      <a:pt x="105" y="81"/>
                    </a:lnTo>
                    <a:lnTo>
                      <a:pt x="100" y="85"/>
                    </a:lnTo>
                    <a:lnTo>
                      <a:pt x="95" y="87"/>
                    </a:lnTo>
                    <a:lnTo>
                      <a:pt x="92" y="90"/>
                    </a:lnTo>
                    <a:lnTo>
                      <a:pt x="91" y="90"/>
                    </a:lnTo>
                    <a:lnTo>
                      <a:pt x="89" y="90"/>
                    </a:lnTo>
                    <a:lnTo>
                      <a:pt x="86" y="92"/>
                    </a:lnTo>
                    <a:lnTo>
                      <a:pt x="83" y="92"/>
                    </a:lnTo>
                    <a:lnTo>
                      <a:pt x="79" y="93"/>
                    </a:lnTo>
                    <a:lnTo>
                      <a:pt x="75" y="98"/>
                    </a:lnTo>
                    <a:lnTo>
                      <a:pt x="75" y="98"/>
                    </a:lnTo>
                    <a:lnTo>
                      <a:pt x="73" y="101"/>
                    </a:lnTo>
                    <a:lnTo>
                      <a:pt x="73" y="103"/>
                    </a:lnTo>
                    <a:lnTo>
                      <a:pt x="73" y="105"/>
                    </a:lnTo>
                    <a:lnTo>
                      <a:pt x="75" y="106"/>
                    </a:lnTo>
                    <a:lnTo>
                      <a:pt x="75" y="106"/>
                    </a:lnTo>
                    <a:lnTo>
                      <a:pt x="76" y="108"/>
                    </a:lnTo>
                    <a:lnTo>
                      <a:pt x="83" y="108"/>
                    </a:lnTo>
                    <a:lnTo>
                      <a:pt x="84" y="108"/>
                    </a:lnTo>
                    <a:lnTo>
                      <a:pt x="87" y="109"/>
                    </a:lnTo>
                    <a:lnTo>
                      <a:pt x="91" y="109"/>
                    </a:lnTo>
                    <a:lnTo>
                      <a:pt x="94" y="108"/>
                    </a:lnTo>
                    <a:lnTo>
                      <a:pt x="95" y="108"/>
                    </a:lnTo>
                    <a:lnTo>
                      <a:pt x="98" y="108"/>
                    </a:lnTo>
                    <a:lnTo>
                      <a:pt x="100" y="108"/>
                    </a:lnTo>
                    <a:lnTo>
                      <a:pt x="103" y="106"/>
                    </a:lnTo>
                    <a:lnTo>
                      <a:pt x="106" y="106"/>
                    </a:lnTo>
                    <a:lnTo>
                      <a:pt x="108" y="106"/>
                    </a:lnTo>
                    <a:lnTo>
                      <a:pt x="110" y="106"/>
                    </a:lnTo>
                    <a:lnTo>
                      <a:pt x="111" y="106"/>
                    </a:lnTo>
                    <a:lnTo>
                      <a:pt x="111" y="106"/>
                    </a:lnTo>
                    <a:lnTo>
                      <a:pt x="108" y="108"/>
                    </a:lnTo>
                    <a:lnTo>
                      <a:pt x="105" y="108"/>
                    </a:lnTo>
                    <a:lnTo>
                      <a:pt x="103" y="109"/>
                    </a:lnTo>
                    <a:lnTo>
                      <a:pt x="103" y="111"/>
                    </a:lnTo>
                    <a:lnTo>
                      <a:pt x="102" y="113"/>
                    </a:lnTo>
                    <a:lnTo>
                      <a:pt x="100" y="117"/>
                    </a:lnTo>
                    <a:lnTo>
                      <a:pt x="98" y="122"/>
                    </a:lnTo>
                    <a:lnTo>
                      <a:pt x="97" y="125"/>
                    </a:lnTo>
                    <a:lnTo>
                      <a:pt x="95" y="128"/>
                    </a:lnTo>
                    <a:lnTo>
                      <a:pt x="94" y="130"/>
                    </a:lnTo>
                    <a:lnTo>
                      <a:pt x="91" y="133"/>
                    </a:lnTo>
                    <a:lnTo>
                      <a:pt x="87" y="135"/>
                    </a:lnTo>
                    <a:lnTo>
                      <a:pt x="87" y="135"/>
                    </a:lnTo>
                    <a:lnTo>
                      <a:pt x="84" y="135"/>
                    </a:lnTo>
                    <a:lnTo>
                      <a:pt x="81" y="135"/>
                    </a:lnTo>
                    <a:lnTo>
                      <a:pt x="70" y="135"/>
                    </a:lnTo>
                    <a:lnTo>
                      <a:pt x="68" y="135"/>
                    </a:lnTo>
                    <a:lnTo>
                      <a:pt x="65" y="136"/>
                    </a:lnTo>
                    <a:lnTo>
                      <a:pt x="63" y="136"/>
                    </a:lnTo>
                    <a:lnTo>
                      <a:pt x="62" y="136"/>
                    </a:lnTo>
                    <a:lnTo>
                      <a:pt x="57" y="136"/>
                    </a:lnTo>
                    <a:lnTo>
                      <a:pt x="51" y="140"/>
                    </a:lnTo>
                    <a:lnTo>
                      <a:pt x="49" y="140"/>
                    </a:lnTo>
                    <a:lnTo>
                      <a:pt x="49" y="141"/>
                    </a:lnTo>
                    <a:lnTo>
                      <a:pt x="51" y="141"/>
                    </a:lnTo>
                    <a:lnTo>
                      <a:pt x="51" y="143"/>
                    </a:lnTo>
                    <a:lnTo>
                      <a:pt x="49" y="143"/>
                    </a:lnTo>
                    <a:lnTo>
                      <a:pt x="36" y="144"/>
                    </a:lnTo>
                    <a:lnTo>
                      <a:pt x="32" y="146"/>
                    </a:lnTo>
                    <a:lnTo>
                      <a:pt x="28" y="147"/>
                    </a:lnTo>
                    <a:lnTo>
                      <a:pt x="27" y="147"/>
                    </a:lnTo>
                    <a:lnTo>
                      <a:pt x="25" y="149"/>
                    </a:lnTo>
                    <a:lnTo>
                      <a:pt x="19" y="147"/>
                    </a:lnTo>
                    <a:lnTo>
                      <a:pt x="17" y="149"/>
                    </a:lnTo>
                    <a:lnTo>
                      <a:pt x="16" y="149"/>
                    </a:lnTo>
                    <a:lnTo>
                      <a:pt x="11" y="151"/>
                    </a:lnTo>
                    <a:lnTo>
                      <a:pt x="6" y="152"/>
                    </a:lnTo>
                    <a:lnTo>
                      <a:pt x="5" y="152"/>
                    </a:lnTo>
                    <a:lnTo>
                      <a:pt x="1" y="155"/>
                    </a:lnTo>
                    <a:lnTo>
                      <a:pt x="1" y="155"/>
                    </a:lnTo>
                    <a:lnTo>
                      <a:pt x="1" y="157"/>
                    </a:lnTo>
                    <a:lnTo>
                      <a:pt x="3" y="157"/>
                    </a:lnTo>
                    <a:lnTo>
                      <a:pt x="3" y="159"/>
                    </a:lnTo>
                    <a:lnTo>
                      <a:pt x="0" y="160"/>
                    </a:lnTo>
                    <a:lnTo>
                      <a:pt x="0" y="162"/>
                    </a:lnTo>
                    <a:lnTo>
                      <a:pt x="3" y="163"/>
                    </a:lnTo>
                    <a:lnTo>
                      <a:pt x="8" y="167"/>
                    </a:lnTo>
                    <a:lnTo>
                      <a:pt x="8" y="167"/>
                    </a:lnTo>
                    <a:lnTo>
                      <a:pt x="9" y="168"/>
                    </a:lnTo>
                    <a:lnTo>
                      <a:pt x="16" y="168"/>
                    </a:lnTo>
                    <a:lnTo>
                      <a:pt x="17" y="170"/>
                    </a:lnTo>
                    <a:lnTo>
                      <a:pt x="19" y="171"/>
                    </a:lnTo>
                    <a:lnTo>
                      <a:pt x="20" y="171"/>
                    </a:lnTo>
                    <a:lnTo>
                      <a:pt x="24" y="171"/>
                    </a:lnTo>
                    <a:lnTo>
                      <a:pt x="27" y="171"/>
                    </a:lnTo>
                    <a:lnTo>
                      <a:pt x="28" y="171"/>
                    </a:lnTo>
                    <a:lnTo>
                      <a:pt x="32" y="170"/>
                    </a:lnTo>
                    <a:lnTo>
                      <a:pt x="35" y="170"/>
                    </a:lnTo>
                    <a:lnTo>
                      <a:pt x="35" y="171"/>
                    </a:lnTo>
                    <a:lnTo>
                      <a:pt x="33" y="171"/>
                    </a:lnTo>
                    <a:lnTo>
                      <a:pt x="28" y="175"/>
                    </a:lnTo>
                    <a:lnTo>
                      <a:pt x="30" y="175"/>
                    </a:lnTo>
                    <a:lnTo>
                      <a:pt x="32" y="175"/>
                    </a:lnTo>
                    <a:lnTo>
                      <a:pt x="35" y="176"/>
                    </a:lnTo>
                    <a:lnTo>
                      <a:pt x="35" y="178"/>
                    </a:lnTo>
                    <a:lnTo>
                      <a:pt x="36" y="178"/>
                    </a:lnTo>
                    <a:lnTo>
                      <a:pt x="44" y="181"/>
                    </a:lnTo>
                    <a:lnTo>
                      <a:pt x="46" y="181"/>
                    </a:lnTo>
                    <a:lnTo>
                      <a:pt x="48" y="181"/>
                    </a:lnTo>
                    <a:lnTo>
                      <a:pt x="49" y="179"/>
                    </a:lnTo>
                    <a:lnTo>
                      <a:pt x="51" y="179"/>
                    </a:lnTo>
                    <a:lnTo>
                      <a:pt x="52" y="178"/>
                    </a:lnTo>
                    <a:lnTo>
                      <a:pt x="54" y="178"/>
                    </a:lnTo>
                    <a:lnTo>
                      <a:pt x="56" y="178"/>
                    </a:lnTo>
                    <a:lnTo>
                      <a:pt x="59" y="178"/>
                    </a:lnTo>
                    <a:lnTo>
                      <a:pt x="60" y="179"/>
                    </a:lnTo>
                    <a:lnTo>
                      <a:pt x="62" y="179"/>
                    </a:lnTo>
                    <a:lnTo>
                      <a:pt x="67" y="179"/>
                    </a:lnTo>
                    <a:lnTo>
                      <a:pt x="68" y="179"/>
                    </a:lnTo>
                    <a:lnTo>
                      <a:pt x="73" y="176"/>
                    </a:lnTo>
                    <a:lnTo>
                      <a:pt x="75" y="175"/>
                    </a:lnTo>
                    <a:lnTo>
                      <a:pt x="78" y="175"/>
                    </a:lnTo>
                    <a:lnTo>
                      <a:pt x="79" y="175"/>
                    </a:lnTo>
                    <a:lnTo>
                      <a:pt x="83" y="176"/>
                    </a:lnTo>
                    <a:lnTo>
                      <a:pt x="84" y="178"/>
                    </a:lnTo>
                    <a:lnTo>
                      <a:pt x="84" y="179"/>
                    </a:lnTo>
                    <a:lnTo>
                      <a:pt x="84" y="181"/>
                    </a:lnTo>
                    <a:lnTo>
                      <a:pt x="83" y="182"/>
                    </a:lnTo>
                    <a:lnTo>
                      <a:pt x="83" y="184"/>
                    </a:lnTo>
                    <a:lnTo>
                      <a:pt x="83" y="186"/>
                    </a:lnTo>
                    <a:lnTo>
                      <a:pt x="83" y="186"/>
                    </a:lnTo>
                    <a:lnTo>
                      <a:pt x="79" y="184"/>
                    </a:lnTo>
                    <a:lnTo>
                      <a:pt x="76" y="184"/>
                    </a:lnTo>
                    <a:lnTo>
                      <a:pt x="70" y="182"/>
                    </a:lnTo>
                    <a:lnTo>
                      <a:pt x="60" y="182"/>
                    </a:lnTo>
                    <a:lnTo>
                      <a:pt x="54" y="184"/>
                    </a:lnTo>
                    <a:lnTo>
                      <a:pt x="52" y="186"/>
                    </a:lnTo>
                    <a:lnTo>
                      <a:pt x="49" y="187"/>
                    </a:lnTo>
                    <a:lnTo>
                      <a:pt x="41" y="187"/>
                    </a:lnTo>
                    <a:lnTo>
                      <a:pt x="28" y="187"/>
                    </a:lnTo>
                    <a:lnTo>
                      <a:pt x="25" y="189"/>
                    </a:lnTo>
                    <a:lnTo>
                      <a:pt x="24" y="189"/>
                    </a:lnTo>
                    <a:lnTo>
                      <a:pt x="22" y="190"/>
                    </a:lnTo>
                    <a:lnTo>
                      <a:pt x="22" y="190"/>
                    </a:lnTo>
                    <a:lnTo>
                      <a:pt x="22" y="192"/>
                    </a:lnTo>
                    <a:lnTo>
                      <a:pt x="24" y="194"/>
                    </a:lnTo>
                    <a:lnTo>
                      <a:pt x="27" y="195"/>
                    </a:lnTo>
                    <a:lnTo>
                      <a:pt x="27" y="195"/>
                    </a:lnTo>
                    <a:lnTo>
                      <a:pt x="27" y="195"/>
                    </a:lnTo>
                    <a:lnTo>
                      <a:pt x="25" y="197"/>
                    </a:lnTo>
                    <a:lnTo>
                      <a:pt x="27" y="197"/>
                    </a:lnTo>
                    <a:lnTo>
                      <a:pt x="28" y="198"/>
                    </a:lnTo>
                    <a:lnTo>
                      <a:pt x="30" y="198"/>
                    </a:lnTo>
                    <a:lnTo>
                      <a:pt x="33" y="197"/>
                    </a:lnTo>
                    <a:lnTo>
                      <a:pt x="40" y="194"/>
                    </a:lnTo>
                    <a:lnTo>
                      <a:pt x="40" y="194"/>
                    </a:lnTo>
                    <a:lnTo>
                      <a:pt x="40" y="195"/>
                    </a:lnTo>
                    <a:lnTo>
                      <a:pt x="38" y="197"/>
                    </a:lnTo>
                    <a:lnTo>
                      <a:pt x="38" y="198"/>
                    </a:lnTo>
                    <a:lnTo>
                      <a:pt x="38" y="198"/>
                    </a:lnTo>
                    <a:lnTo>
                      <a:pt x="40" y="200"/>
                    </a:lnTo>
                    <a:lnTo>
                      <a:pt x="41" y="200"/>
                    </a:lnTo>
                    <a:lnTo>
                      <a:pt x="46" y="202"/>
                    </a:lnTo>
                    <a:lnTo>
                      <a:pt x="52" y="202"/>
                    </a:lnTo>
                    <a:lnTo>
                      <a:pt x="59" y="202"/>
                    </a:lnTo>
                    <a:lnTo>
                      <a:pt x="60" y="203"/>
                    </a:lnTo>
                    <a:lnTo>
                      <a:pt x="60" y="203"/>
                    </a:lnTo>
                    <a:lnTo>
                      <a:pt x="59" y="203"/>
                    </a:lnTo>
                    <a:lnTo>
                      <a:pt x="54" y="205"/>
                    </a:lnTo>
                    <a:lnTo>
                      <a:pt x="51" y="205"/>
                    </a:lnTo>
                    <a:lnTo>
                      <a:pt x="44" y="208"/>
                    </a:lnTo>
                    <a:lnTo>
                      <a:pt x="43" y="209"/>
                    </a:lnTo>
                    <a:lnTo>
                      <a:pt x="43" y="209"/>
                    </a:lnTo>
                    <a:lnTo>
                      <a:pt x="44" y="211"/>
                    </a:lnTo>
                    <a:lnTo>
                      <a:pt x="48" y="213"/>
                    </a:lnTo>
                    <a:lnTo>
                      <a:pt x="52" y="214"/>
                    </a:lnTo>
                    <a:lnTo>
                      <a:pt x="56" y="216"/>
                    </a:lnTo>
                    <a:lnTo>
                      <a:pt x="57" y="217"/>
                    </a:lnTo>
                    <a:lnTo>
                      <a:pt x="60" y="217"/>
                    </a:lnTo>
                    <a:lnTo>
                      <a:pt x="78" y="221"/>
                    </a:lnTo>
                    <a:lnTo>
                      <a:pt x="79" y="221"/>
                    </a:lnTo>
                    <a:lnTo>
                      <a:pt x="76" y="219"/>
                    </a:lnTo>
                    <a:lnTo>
                      <a:pt x="75" y="216"/>
                    </a:lnTo>
                    <a:lnTo>
                      <a:pt x="75" y="214"/>
                    </a:lnTo>
                    <a:lnTo>
                      <a:pt x="75" y="214"/>
                    </a:lnTo>
                    <a:lnTo>
                      <a:pt x="76" y="214"/>
                    </a:lnTo>
                    <a:lnTo>
                      <a:pt x="79" y="216"/>
                    </a:lnTo>
                    <a:lnTo>
                      <a:pt x="81" y="216"/>
                    </a:lnTo>
                    <a:lnTo>
                      <a:pt x="81" y="216"/>
                    </a:lnTo>
                    <a:lnTo>
                      <a:pt x="83" y="216"/>
                    </a:lnTo>
                    <a:lnTo>
                      <a:pt x="86" y="214"/>
                    </a:lnTo>
                    <a:lnTo>
                      <a:pt x="89" y="213"/>
                    </a:lnTo>
                    <a:lnTo>
                      <a:pt x="89" y="213"/>
                    </a:lnTo>
                    <a:lnTo>
                      <a:pt x="91" y="214"/>
                    </a:lnTo>
                    <a:lnTo>
                      <a:pt x="92" y="214"/>
                    </a:lnTo>
                    <a:lnTo>
                      <a:pt x="94" y="216"/>
                    </a:lnTo>
                    <a:lnTo>
                      <a:pt x="95" y="216"/>
                    </a:lnTo>
                    <a:lnTo>
                      <a:pt x="95" y="216"/>
                    </a:lnTo>
                    <a:lnTo>
                      <a:pt x="97" y="216"/>
                    </a:lnTo>
                    <a:lnTo>
                      <a:pt x="100" y="216"/>
                    </a:lnTo>
                    <a:lnTo>
                      <a:pt x="102" y="214"/>
                    </a:lnTo>
                    <a:lnTo>
                      <a:pt x="105" y="214"/>
                    </a:lnTo>
                    <a:lnTo>
                      <a:pt x="106" y="213"/>
                    </a:lnTo>
                    <a:lnTo>
                      <a:pt x="108" y="211"/>
                    </a:lnTo>
                    <a:lnTo>
                      <a:pt x="110" y="211"/>
                    </a:lnTo>
                    <a:lnTo>
                      <a:pt x="111" y="211"/>
                    </a:lnTo>
                    <a:lnTo>
                      <a:pt x="111" y="213"/>
                    </a:lnTo>
                    <a:lnTo>
                      <a:pt x="114" y="214"/>
                    </a:lnTo>
                    <a:lnTo>
                      <a:pt x="116" y="214"/>
                    </a:lnTo>
                    <a:lnTo>
                      <a:pt x="118" y="213"/>
                    </a:lnTo>
                    <a:lnTo>
                      <a:pt x="121" y="211"/>
                    </a:lnTo>
                    <a:lnTo>
                      <a:pt x="122" y="211"/>
                    </a:lnTo>
                    <a:lnTo>
                      <a:pt x="126" y="211"/>
                    </a:lnTo>
                    <a:lnTo>
                      <a:pt x="129" y="213"/>
                    </a:lnTo>
                    <a:lnTo>
                      <a:pt x="130" y="213"/>
                    </a:lnTo>
                    <a:lnTo>
                      <a:pt x="134" y="213"/>
                    </a:lnTo>
                    <a:lnTo>
                      <a:pt x="138" y="213"/>
                    </a:lnTo>
                    <a:lnTo>
                      <a:pt x="145" y="214"/>
                    </a:lnTo>
                    <a:lnTo>
                      <a:pt x="148" y="214"/>
                    </a:lnTo>
                    <a:lnTo>
                      <a:pt x="149" y="216"/>
                    </a:lnTo>
                    <a:lnTo>
                      <a:pt x="154" y="217"/>
                    </a:lnTo>
                    <a:lnTo>
                      <a:pt x="162" y="219"/>
                    </a:lnTo>
                    <a:lnTo>
                      <a:pt x="169" y="222"/>
                    </a:lnTo>
                    <a:lnTo>
                      <a:pt x="172" y="224"/>
                    </a:lnTo>
                    <a:lnTo>
                      <a:pt x="175" y="224"/>
                    </a:lnTo>
                    <a:lnTo>
                      <a:pt x="177" y="225"/>
                    </a:lnTo>
                    <a:lnTo>
                      <a:pt x="180" y="227"/>
                    </a:lnTo>
                    <a:lnTo>
                      <a:pt x="183" y="227"/>
                    </a:lnTo>
                    <a:lnTo>
                      <a:pt x="184" y="227"/>
                    </a:lnTo>
                    <a:lnTo>
                      <a:pt x="186" y="230"/>
                    </a:lnTo>
                    <a:lnTo>
                      <a:pt x="188" y="232"/>
                    </a:lnTo>
                    <a:lnTo>
                      <a:pt x="188" y="233"/>
                    </a:lnTo>
                    <a:lnTo>
                      <a:pt x="183" y="235"/>
                    </a:lnTo>
                    <a:lnTo>
                      <a:pt x="183" y="236"/>
                    </a:lnTo>
                    <a:lnTo>
                      <a:pt x="188" y="238"/>
                    </a:lnTo>
                    <a:lnTo>
                      <a:pt x="188" y="240"/>
                    </a:lnTo>
                    <a:lnTo>
                      <a:pt x="189" y="240"/>
                    </a:lnTo>
                    <a:lnTo>
                      <a:pt x="191" y="243"/>
                    </a:lnTo>
                    <a:lnTo>
                      <a:pt x="192" y="244"/>
                    </a:lnTo>
                    <a:lnTo>
                      <a:pt x="199" y="246"/>
                    </a:lnTo>
                    <a:lnTo>
                      <a:pt x="200" y="248"/>
                    </a:lnTo>
                    <a:lnTo>
                      <a:pt x="202" y="249"/>
                    </a:lnTo>
                    <a:lnTo>
                      <a:pt x="204" y="251"/>
                    </a:lnTo>
                    <a:lnTo>
                      <a:pt x="204" y="252"/>
                    </a:lnTo>
                    <a:lnTo>
                      <a:pt x="205" y="252"/>
                    </a:lnTo>
                    <a:lnTo>
                      <a:pt x="207" y="254"/>
                    </a:lnTo>
                    <a:lnTo>
                      <a:pt x="210" y="256"/>
                    </a:lnTo>
                    <a:lnTo>
                      <a:pt x="213" y="257"/>
                    </a:lnTo>
                    <a:lnTo>
                      <a:pt x="212" y="259"/>
                    </a:lnTo>
                    <a:lnTo>
                      <a:pt x="210" y="259"/>
                    </a:lnTo>
                    <a:lnTo>
                      <a:pt x="208" y="259"/>
                    </a:lnTo>
                    <a:lnTo>
                      <a:pt x="207" y="260"/>
                    </a:lnTo>
                    <a:lnTo>
                      <a:pt x="208" y="260"/>
                    </a:lnTo>
                    <a:lnTo>
                      <a:pt x="208" y="262"/>
                    </a:lnTo>
                    <a:lnTo>
                      <a:pt x="208" y="264"/>
                    </a:lnTo>
                    <a:lnTo>
                      <a:pt x="207" y="265"/>
                    </a:lnTo>
                    <a:lnTo>
                      <a:pt x="204" y="265"/>
                    </a:lnTo>
                    <a:lnTo>
                      <a:pt x="202" y="267"/>
                    </a:lnTo>
                    <a:lnTo>
                      <a:pt x="200" y="267"/>
                    </a:lnTo>
                    <a:lnTo>
                      <a:pt x="200" y="267"/>
                    </a:lnTo>
                    <a:lnTo>
                      <a:pt x="204" y="267"/>
                    </a:lnTo>
                    <a:lnTo>
                      <a:pt x="208" y="267"/>
                    </a:lnTo>
                    <a:lnTo>
                      <a:pt x="210" y="265"/>
                    </a:lnTo>
                    <a:lnTo>
                      <a:pt x="212" y="267"/>
                    </a:lnTo>
                    <a:lnTo>
                      <a:pt x="213" y="267"/>
                    </a:lnTo>
                    <a:lnTo>
                      <a:pt x="213" y="267"/>
                    </a:lnTo>
                    <a:lnTo>
                      <a:pt x="215" y="270"/>
                    </a:lnTo>
                    <a:lnTo>
                      <a:pt x="215" y="270"/>
                    </a:lnTo>
                    <a:lnTo>
                      <a:pt x="216" y="271"/>
                    </a:lnTo>
                    <a:lnTo>
                      <a:pt x="216" y="271"/>
                    </a:lnTo>
                    <a:lnTo>
                      <a:pt x="216" y="271"/>
                    </a:lnTo>
                    <a:lnTo>
                      <a:pt x="218" y="273"/>
                    </a:lnTo>
                    <a:lnTo>
                      <a:pt x="218" y="275"/>
                    </a:lnTo>
                    <a:lnTo>
                      <a:pt x="218" y="276"/>
                    </a:lnTo>
                    <a:lnTo>
                      <a:pt x="218" y="276"/>
                    </a:lnTo>
                    <a:lnTo>
                      <a:pt x="216" y="276"/>
                    </a:lnTo>
                    <a:lnTo>
                      <a:pt x="216" y="278"/>
                    </a:lnTo>
                    <a:lnTo>
                      <a:pt x="215" y="279"/>
                    </a:lnTo>
                    <a:lnTo>
                      <a:pt x="215" y="281"/>
                    </a:lnTo>
                    <a:lnTo>
                      <a:pt x="215" y="281"/>
                    </a:lnTo>
                    <a:lnTo>
                      <a:pt x="216" y="283"/>
                    </a:lnTo>
                    <a:lnTo>
                      <a:pt x="218" y="283"/>
                    </a:lnTo>
                    <a:lnTo>
                      <a:pt x="219" y="284"/>
                    </a:lnTo>
                    <a:lnTo>
                      <a:pt x="219" y="284"/>
                    </a:lnTo>
                    <a:lnTo>
                      <a:pt x="219" y="286"/>
                    </a:lnTo>
                    <a:lnTo>
                      <a:pt x="221" y="286"/>
                    </a:lnTo>
                    <a:lnTo>
                      <a:pt x="224" y="284"/>
                    </a:lnTo>
                    <a:lnTo>
                      <a:pt x="224" y="286"/>
                    </a:lnTo>
                    <a:lnTo>
                      <a:pt x="226" y="287"/>
                    </a:lnTo>
                    <a:lnTo>
                      <a:pt x="226" y="289"/>
                    </a:lnTo>
                    <a:lnTo>
                      <a:pt x="224" y="291"/>
                    </a:lnTo>
                    <a:lnTo>
                      <a:pt x="223" y="291"/>
                    </a:lnTo>
                    <a:lnTo>
                      <a:pt x="221" y="292"/>
                    </a:lnTo>
                    <a:lnTo>
                      <a:pt x="221" y="292"/>
                    </a:lnTo>
                    <a:lnTo>
                      <a:pt x="221" y="294"/>
                    </a:lnTo>
                    <a:lnTo>
                      <a:pt x="221" y="295"/>
                    </a:lnTo>
                    <a:lnTo>
                      <a:pt x="221" y="295"/>
                    </a:lnTo>
                    <a:lnTo>
                      <a:pt x="223" y="295"/>
                    </a:lnTo>
                    <a:lnTo>
                      <a:pt x="223" y="295"/>
                    </a:lnTo>
                    <a:lnTo>
                      <a:pt x="224" y="295"/>
                    </a:lnTo>
                    <a:lnTo>
                      <a:pt x="226" y="297"/>
                    </a:lnTo>
                    <a:lnTo>
                      <a:pt x="227" y="297"/>
                    </a:lnTo>
                    <a:lnTo>
                      <a:pt x="227" y="295"/>
                    </a:lnTo>
                    <a:lnTo>
                      <a:pt x="229" y="295"/>
                    </a:lnTo>
                    <a:lnTo>
                      <a:pt x="231" y="295"/>
                    </a:lnTo>
                    <a:lnTo>
                      <a:pt x="232" y="297"/>
                    </a:lnTo>
                    <a:lnTo>
                      <a:pt x="232" y="298"/>
                    </a:lnTo>
                    <a:lnTo>
                      <a:pt x="232" y="298"/>
                    </a:lnTo>
                    <a:lnTo>
                      <a:pt x="232" y="300"/>
                    </a:lnTo>
                    <a:lnTo>
                      <a:pt x="232" y="302"/>
                    </a:lnTo>
                    <a:lnTo>
                      <a:pt x="232" y="302"/>
                    </a:lnTo>
                    <a:lnTo>
                      <a:pt x="232" y="303"/>
                    </a:lnTo>
                    <a:lnTo>
                      <a:pt x="231" y="305"/>
                    </a:lnTo>
                    <a:lnTo>
                      <a:pt x="229" y="306"/>
                    </a:lnTo>
                    <a:lnTo>
                      <a:pt x="227" y="306"/>
                    </a:lnTo>
                    <a:lnTo>
                      <a:pt x="223" y="306"/>
                    </a:lnTo>
                    <a:lnTo>
                      <a:pt x="221" y="308"/>
                    </a:lnTo>
                    <a:lnTo>
                      <a:pt x="223" y="308"/>
                    </a:lnTo>
                    <a:lnTo>
                      <a:pt x="224" y="310"/>
                    </a:lnTo>
                    <a:lnTo>
                      <a:pt x="226" y="311"/>
                    </a:lnTo>
                    <a:lnTo>
                      <a:pt x="224" y="311"/>
                    </a:lnTo>
                    <a:lnTo>
                      <a:pt x="221" y="311"/>
                    </a:lnTo>
                    <a:lnTo>
                      <a:pt x="221" y="311"/>
                    </a:lnTo>
                    <a:lnTo>
                      <a:pt x="221" y="314"/>
                    </a:lnTo>
                    <a:lnTo>
                      <a:pt x="221" y="314"/>
                    </a:lnTo>
                    <a:lnTo>
                      <a:pt x="226" y="314"/>
                    </a:lnTo>
                    <a:lnTo>
                      <a:pt x="231" y="310"/>
                    </a:lnTo>
                    <a:lnTo>
                      <a:pt x="231" y="310"/>
                    </a:lnTo>
                    <a:lnTo>
                      <a:pt x="231" y="311"/>
                    </a:lnTo>
                    <a:lnTo>
                      <a:pt x="231" y="311"/>
                    </a:lnTo>
                    <a:lnTo>
                      <a:pt x="229" y="313"/>
                    </a:lnTo>
                    <a:lnTo>
                      <a:pt x="226" y="316"/>
                    </a:lnTo>
                    <a:lnTo>
                      <a:pt x="223" y="321"/>
                    </a:lnTo>
                    <a:lnTo>
                      <a:pt x="223" y="324"/>
                    </a:lnTo>
                    <a:lnTo>
                      <a:pt x="221" y="326"/>
                    </a:lnTo>
                    <a:lnTo>
                      <a:pt x="221" y="326"/>
                    </a:lnTo>
                    <a:lnTo>
                      <a:pt x="221" y="327"/>
                    </a:lnTo>
                    <a:lnTo>
                      <a:pt x="221" y="330"/>
                    </a:lnTo>
                    <a:lnTo>
                      <a:pt x="223" y="332"/>
                    </a:lnTo>
                    <a:lnTo>
                      <a:pt x="224" y="332"/>
                    </a:lnTo>
                    <a:lnTo>
                      <a:pt x="229" y="333"/>
                    </a:lnTo>
                    <a:lnTo>
                      <a:pt x="232" y="333"/>
                    </a:lnTo>
                    <a:lnTo>
                      <a:pt x="234" y="333"/>
                    </a:lnTo>
                    <a:lnTo>
                      <a:pt x="239" y="333"/>
                    </a:lnTo>
                    <a:lnTo>
                      <a:pt x="240" y="333"/>
                    </a:lnTo>
                    <a:lnTo>
                      <a:pt x="240" y="333"/>
                    </a:lnTo>
                    <a:lnTo>
                      <a:pt x="242" y="332"/>
                    </a:lnTo>
                    <a:lnTo>
                      <a:pt x="243" y="330"/>
                    </a:lnTo>
                    <a:lnTo>
                      <a:pt x="243" y="329"/>
                    </a:lnTo>
                    <a:lnTo>
                      <a:pt x="242" y="327"/>
                    </a:lnTo>
                    <a:lnTo>
                      <a:pt x="242" y="327"/>
                    </a:lnTo>
                    <a:lnTo>
                      <a:pt x="243" y="327"/>
                    </a:lnTo>
                    <a:lnTo>
                      <a:pt x="245" y="327"/>
                    </a:lnTo>
                    <a:lnTo>
                      <a:pt x="245" y="326"/>
                    </a:lnTo>
                    <a:lnTo>
                      <a:pt x="245" y="326"/>
                    </a:lnTo>
                    <a:lnTo>
                      <a:pt x="248" y="324"/>
                    </a:lnTo>
                    <a:lnTo>
                      <a:pt x="248" y="322"/>
                    </a:lnTo>
                    <a:lnTo>
                      <a:pt x="250" y="321"/>
                    </a:lnTo>
                    <a:lnTo>
                      <a:pt x="248" y="319"/>
                    </a:lnTo>
                    <a:lnTo>
                      <a:pt x="247" y="318"/>
                    </a:lnTo>
                    <a:lnTo>
                      <a:pt x="247" y="318"/>
                    </a:lnTo>
                    <a:lnTo>
                      <a:pt x="245" y="316"/>
                    </a:lnTo>
                    <a:lnTo>
                      <a:pt x="245" y="314"/>
                    </a:lnTo>
                    <a:lnTo>
                      <a:pt x="243" y="313"/>
                    </a:lnTo>
                    <a:lnTo>
                      <a:pt x="243" y="313"/>
                    </a:lnTo>
                    <a:lnTo>
                      <a:pt x="243" y="311"/>
                    </a:lnTo>
                    <a:lnTo>
                      <a:pt x="243" y="311"/>
                    </a:lnTo>
                    <a:lnTo>
                      <a:pt x="247" y="310"/>
                    </a:lnTo>
                    <a:lnTo>
                      <a:pt x="247" y="311"/>
                    </a:lnTo>
                    <a:lnTo>
                      <a:pt x="245" y="311"/>
                    </a:lnTo>
                    <a:lnTo>
                      <a:pt x="245" y="313"/>
                    </a:lnTo>
                    <a:lnTo>
                      <a:pt x="247" y="316"/>
                    </a:lnTo>
                    <a:lnTo>
                      <a:pt x="247" y="316"/>
                    </a:lnTo>
                    <a:lnTo>
                      <a:pt x="248" y="316"/>
                    </a:lnTo>
                    <a:lnTo>
                      <a:pt x="250" y="319"/>
                    </a:lnTo>
                    <a:lnTo>
                      <a:pt x="250" y="321"/>
                    </a:lnTo>
                    <a:lnTo>
                      <a:pt x="250" y="322"/>
                    </a:lnTo>
                    <a:lnTo>
                      <a:pt x="250" y="324"/>
                    </a:lnTo>
                    <a:lnTo>
                      <a:pt x="251" y="324"/>
                    </a:lnTo>
                    <a:lnTo>
                      <a:pt x="253" y="324"/>
                    </a:lnTo>
                    <a:lnTo>
                      <a:pt x="253" y="324"/>
                    </a:lnTo>
                    <a:lnTo>
                      <a:pt x="251" y="326"/>
                    </a:lnTo>
                    <a:lnTo>
                      <a:pt x="251" y="327"/>
                    </a:lnTo>
                    <a:lnTo>
                      <a:pt x="248" y="327"/>
                    </a:lnTo>
                    <a:lnTo>
                      <a:pt x="250" y="329"/>
                    </a:lnTo>
                    <a:lnTo>
                      <a:pt x="250" y="329"/>
                    </a:lnTo>
                    <a:lnTo>
                      <a:pt x="251" y="330"/>
                    </a:lnTo>
                    <a:lnTo>
                      <a:pt x="253" y="330"/>
                    </a:lnTo>
                    <a:lnTo>
                      <a:pt x="256" y="329"/>
                    </a:lnTo>
                    <a:lnTo>
                      <a:pt x="258" y="327"/>
                    </a:lnTo>
                    <a:lnTo>
                      <a:pt x="259" y="327"/>
                    </a:lnTo>
                    <a:lnTo>
                      <a:pt x="266" y="327"/>
                    </a:lnTo>
                    <a:lnTo>
                      <a:pt x="267" y="327"/>
                    </a:lnTo>
                    <a:lnTo>
                      <a:pt x="269" y="327"/>
                    </a:lnTo>
                    <a:lnTo>
                      <a:pt x="270" y="327"/>
                    </a:lnTo>
                    <a:lnTo>
                      <a:pt x="270" y="327"/>
                    </a:lnTo>
                    <a:lnTo>
                      <a:pt x="269" y="329"/>
                    </a:lnTo>
                    <a:lnTo>
                      <a:pt x="258" y="330"/>
                    </a:lnTo>
                    <a:lnTo>
                      <a:pt x="256" y="332"/>
                    </a:lnTo>
                    <a:lnTo>
                      <a:pt x="256" y="333"/>
                    </a:lnTo>
                    <a:lnTo>
                      <a:pt x="255" y="333"/>
                    </a:lnTo>
                    <a:lnTo>
                      <a:pt x="255" y="333"/>
                    </a:lnTo>
                    <a:lnTo>
                      <a:pt x="253" y="335"/>
                    </a:lnTo>
                    <a:lnTo>
                      <a:pt x="255" y="338"/>
                    </a:lnTo>
                    <a:lnTo>
                      <a:pt x="256" y="338"/>
                    </a:lnTo>
                    <a:lnTo>
                      <a:pt x="258" y="338"/>
                    </a:lnTo>
                    <a:lnTo>
                      <a:pt x="261" y="338"/>
                    </a:lnTo>
                    <a:lnTo>
                      <a:pt x="262" y="338"/>
                    </a:lnTo>
                    <a:lnTo>
                      <a:pt x="264" y="340"/>
                    </a:lnTo>
                    <a:lnTo>
                      <a:pt x="267" y="340"/>
                    </a:lnTo>
                    <a:lnTo>
                      <a:pt x="270" y="340"/>
                    </a:lnTo>
                    <a:lnTo>
                      <a:pt x="275" y="340"/>
                    </a:lnTo>
                    <a:lnTo>
                      <a:pt x="278" y="341"/>
                    </a:lnTo>
                    <a:lnTo>
                      <a:pt x="280" y="343"/>
                    </a:lnTo>
                    <a:lnTo>
                      <a:pt x="280" y="343"/>
                    </a:lnTo>
                    <a:lnTo>
                      <a:pt x="278" y="343"/>
                    </a:lnTo>
                    <a:lnTo>
                      <a:pt x="277" y="343"/>
                    </a:lnTo>
                    <a:lnTo>
                      <a:pt x="274" y="341"/>
                    </a:lnTo>
                    <a:lnTo>
                      <a:pt x="272" y="341"/>
                    </a:lnTo>
                    <a:lnTo>
                      <a:pt x="270" y="343"/>
                    </a:lnTo>
                    <a:lnTo>
                      <a:pt x="270" y="343"/>
                    </a:lnTo>
                    <a:lnTo>
                      <a:pt x="274" y="345"/>
                    </a:lnTo>
                    <a:lnTo>
                      <a:pt x="275" y="345"/>
                    </a:lnTo>
                    <a:lnTo>
                      <a:pt x="277" y="346"/>
                    </a:lnTo>
                    <a:lnTo>
                      <a:pt x="277" y="348"/>
                    </a:lnTo>
                    <a:lnTo>
                      <a:pt x="277" y="348"/>
                    </a:lnTo>
                    <a:lnTo>
                      <a:pt x="277" y="349"/>
                    </a:lnTo>
                    <a:lnTo>
                      <a:pt x="277" y="353"/>
                    </a:lnTo>
                    <a:lnTo>
                      <a:pt x="278" y="354"/>
                    </a:lnTo>
                    <a:lnTo>
                      <a:pt x="282" y="356"/>
                    </a:lnTo>
                    <a:lnTo>
                      <a:pt x="285" y="356"/>
                    </a:lnTo>
                    <a:lnTo>
                      <a:pt x="285" y="356"/>
                    </a:lnTo>
                    <a:lnTo>
                      <a:pt x="285" y="356"/>
                    </a:lnTo>
                    <a:lnTo>
                      <a:pt x="282" y="357"/>
                    </a:lnTo>
                    <a:lnTo>
                      <a:pt x="282" y="357"/>
                    </a:lnTo>
                    <a:lnTo>
                      <a:pt x="275" y="356"/>
                    </a:lnTo>
                    <a:lnTo>
                      <a:pt x="274" y="356"/>
                    </a:lnTo>
                    <a:lnTo>
                      <a:pt x="270" y="354"/>
                    </a:lnTo>
                    <a:lnTo>
                      <a:pt x="262" y="349"/>
                    </a:lnTo>
                    <a:lnTo>
                      <a:pt x="259" y="349"/>
                    </a:lnTo>
                    <a:lnTo>
                      <a:pt x="258" y="348"/>
                    </a:lnTo>
                    <a:lnTo>
                      <a:pt x="255" y="348"/>
                    </a:lnTo>
                    <a:lnTo>
                      <a:pt x="250" y="348"/>
                    </a:lnTo>
                    <a:lnTo>
                      <a:pt x="248" y="348"/>
                    </a:lnTo>
                    <a:lnTo>
                      <a:pt x="247" y="348"/>
                    </a:lnTo>
                    <a:lnTo>
                      <a:pt x="243" y="346"/>
                    </a:lnTo>
                    <a:lnTo>
                      <a:pt x="240" y="346"/>
                    </a:lnTo>
                    <a:lnTo>
                      <a:pt x="237" y="348"/>
                    </a:lnTo>
                    <a:lnTo>
                      <a:pt x="237" y="348"/>
                    </a:lnTo>
                    <a:lnTo>
                      <a:pt x="235" y="349"/>
                    </a:lnTo>
                    <a:lnTo>
                      <a:pt x="235" y="351"/>
                    </a:lnTo>
                    <a:lnTo>
                      <a:pt x="237" y="353"/>
                    </a:lnTo>
                    <a:lnTo>
                      <a:pt x="240" y="354"/>
                    </a:lnTo>
                    <a:lnTo>
                      <a:pt x="242" y="356"/>
                    </a:lnTo>
                    <a:lnTo>
                      <a:pt x="245" y="357"/>
                    </a:lnTo>
                    <a:lnTo>
                      <a:pt x="250" y="357"/>
                    </a:lnTo>
                    <a:lnTo>
                      <a:pt x="255" y="359"/>
                    </a:lnTo>
                    <a:lnTo>
                      <a:pt x="258" y="360"/>
                    </a:lnTo>
                    <a:lnTo>
                      <a:pt x="261" y="362"/>
                    </a:lnTo>
                    <a:lnTo>
                      <a:pt x="264" y="364"/>
                    </a:lnTo>
                    <a:lnTo>
                      <a:pt x="264" y="364"/>
                    </a:lnTo>
                    <a:lnTo>
                      <a:pt x="274" y="365"/>
                    </a:lnTo>
                    <a:lnTo>
                      <a:pt x="274" y="365"/>
                    </a:lnTo>
                    <a:lnTo>
                      <a:pt x="275" y="365"/>
                    </a:lnTo>
                    <a:lnTo>
                      <a:pt x="278" y="364"/>
                    </a:lnTo>
                    <a:lnTo>
                      <a:pt x="280" y="364"/>
                    </a:lnTo>
                    <a:lnTo>
                      <a:pt x="282" y="365"/>
                    </a:lnTo>
                    <a:lnTo>
                      <a:pt x="283" y="365"/>
                    </a:lnTo>
                    <a:lnTo>
                      <a:pt x="286" y="365"/>
                    </a:lnTo>
                    <a:lnTo>
                      <a:pt x="288" y="365"/>
                    </a:lnTo>
                    <a:lnTo>
                      <a:pt x="290" y="365"/>
                    </a:lnTo>
                    <a:lnTo>
                      <a:pt x="290" y="365"/>
                    </a:lnTo>
                    <a:lnTo>
                      <a:pt x="290" y="365"/>
                    </a:lnTo>
                    <a:lnTo>
                      <a:pt x="288" y="367"/>
                    </a:lnTo>
                    <a:lnTo>
                      <a:pt x="286" y="367"/>
                    </a:lnTo>
                    <a:lnTo>
                      <a:pt x="290" y="370"/>
                    </a:lnTo>
                    <a:lnTo>
                      <a:pt x="290" y="370"/>
                    </a:lnTo>
                    <a:lnTo>
                      <a:pt x="288" y="370"/>
                    </a:lnTo>
                    <a:lnTo>
                      <a:pt x="285" y="372"/>
                    </a:lnTo>
                    <a:lnTo>
                      <a:pt x="283" y="373"/>
                    </a:lnTo>
                    <a:lnTo>
                      <a:pt x="283" y="375"/>
                    </a:lnTo>
                    <a:lnTo>
                      <a:pt x="282" y="378"/>
                    </a:lnTo>
                    <a:lnTo>
                      <a:pt x="282" y="378"/>
                    </a:lnTo>
                    <a:lnTo>
                      <a:pt x="280" y="381"/>
                    </a:lnTo>
                    <a:lnTo>
                      <a:pt x="280" y="383"/>
                    </a:lnTo>
                    <a:lnTo>
                      <a:pt x="283" y="383"/>
                    </a:lnTo>
                    <a:lnTo>
                      <a:pt x="285" y="383"/>
                    </a:lnTo>
                    <a:lnTo>
                      <a:pt x="286" y="383"/>
                    </a:lnTo>
                    <a:lnTo>
                      <a:pt x="288" y="383"/>
                    </a:lnTo>
                    <a:lnTo>
                      <a:pt x="290" y="384"/>
                    </a:lnTo>
                    <a:lnTo>
                      <a:pt x="290" y="384"/>
                    </a:lnTo>
                    <a:lnTo>
                      <a:pt x="288" y="384"/>
                    </a:lnTo>
                    <a:lnTo>
                      <a:pt x="283" y="386"/>
                    </a:lnTo>
                    <a:lnTo>
                      <a:pt x="280" y="384"/>
                    </a:lnTo>
                    <a:lnTo>
                      <a:pt x="278" y="386"/>
                    </a:lnTo>
                    <a:lnTo>
                      <a:pt x="278" y="389"/>
                    </a:lnTo>
                    <a:lnTo>
                      <a:pt x="277" y="394"/>
                    </a:lnTo>
                    <a:lnTo>
                      <a:pt x="278" y="394"/>
                    </a:lnTo>
                    <a:lnTo>
                      <a:pt x="280" y="394"/>
                    </a:lnTo>
                    <a:lnTo>
                      <a:pt x="283" y="392"/>
                    </a:lnTo>
                    <a:lnTo>
                      <a:pt x="283" y="392"/>
                    </a:lnTo>
                    <a:lnTo>
                      <a:pt x="282" y="395"/>
                    </a:lnTo>
                    <a:lnTo>
                      <a:pt x="280" y="397"/>
                    </a:lnTo>
                    <a:lnTo>
                      <a:pt x="278" y="397"/>
                    </a:lnTo>
                    <a:lnTo>
                      <a:pt x="275" y="399"/>
                    </a:lnTo>
                    <a:lnTo>
                      <a:pt x="272" y="399"/>
                    </a:lnTo>
                    <a:lnTo>
                      <a:pt x="270" y="399"/>
                    </a:lnTo>
                    <a:lnTo>
                      <a:pt x="264" y="394"/>
                    </a:lnTo>
                    <a:lnTo>
                      <a:pt x="259" y="394"/>
                    </a:lnTo>
                    <a:lnTo>
                      <a:pt x="256" y="395"/>
                    </a:lnTo>
                    <a:lnTo>
                      <a:pt x="255" y="397"/>
                    </a:lnTo>
                    <a:lnTo>
                      <a:pt x="253" y="400"/>
                    </a:lnTo>
                    <a:lnTo>
                      <a:pt x="251" y="402"/>
                    </a:lnTo>
                    <a:lnTo>
                      <a:pt x="250" y="403"/>
                    </a:lnTo>
                    <a:lnTo>
                      <a:pt x="251" y="403"/>
                    </a:lnTo>
                    <a:lnTo>
                      <a:pt x="253" y="403"/>
                    </a:lnTo>
                    <a:lnTo>
                      <a:pt x="258" y="403"/>
                    </a:lnTo>
                    <a:lnTo>
                      <a:pt x="258" y="403"/>
                    </a:lnTo>
                    <a:lnTo>
                      <a:pt x="259" y="405"/>
                    </a:lnTo>
                    <a:lnTo>
                      <a:pt x="262" y="405"/>
                    </a:lnTo>
                    <a:lnTo>
                      <a:pt x="266" y="405"/>
                    </a:lnTo>
                    <a:lnTo>
                      <a:pt x="270" y="405"/>
                    </a:lnTo>
                    <a:lnTo>
                      <a:pt x="272" y="403"/>
                    </a:lnTo>
                    <a:lnTo>
                      <a:pt x="275" y="402"/>
                    </a:lnTo>
                    <a:lnTo>
                      <a:pt x="275" y="402"/>
                    </a:lnTo>
                    <a:lnTo>
                      <a:pt x="275" y="402"/>
                    </a:lnTo>
                    <a:lnTo>
                      <a:pt x="277" y="400"/>
                    </a:lnTo>
                    <a:lnTo>
                      <a:pt x="278" y="400"/>
                    </a:lnTo>
                    <a:lnTo>
                      <a:pt x="278" y="402"/>
                    </a:lnTo>
                    <a:lnTo>
                      <a:pt x="278" y="403"/>
                    </a:lnTo>
                    <a:lnTo>
                      <a:pt x="277" y="405"/>
                    </a:lnTo>
                    <a:lnTo>
                      <a:pt x="275" y="405"/>
                    </a:lnTo>
                    <a:lnTo>
                      <a:pt x="275" y="405"/>
                    </a:lnTo>
                    <a:lnTo>
                      <a:pt x="275" y="407"/>
                    </a:lnTo>
                    <a:lnTo>
                      <a:pt x="275" y="408"/>
                    </a:lnTo>
                    <a:lnTo>
                      <a:pt x="274" y="408"/>
                    </a:lnTo>
                    <a:lnTo>
                      <a:pt x="274" y="408"/>
                    </a:lnTo>
                    <a:lnTo>
                      <a:pt x="270" y="408"/>
                    </a:lnTo>
                    <a:lnTo>
                      <a:pt x="267" y="408"/>
                    </a:lnTo>
                    <a:lnTo>
                      <a:pt x="262" y="407"/>
                    </a:lnTo>
                    <a:lnTo>
                      <a:pt x="256" y="405"/>
                    </a:lnTo>
                    <a:lnTo>
                      <a:pt x="255" y="405"/>
                    </a:lnTo>
                    <a:lnTo>
                      <a:pt x="253" y="405"/>
                    </a:lnTo>
                    <a:lnTo>
                      <a:pt x="253" y="408"/>
                    </a:lnTo>
                    <a:lnTo>
                      <a:pt x="250" y="411"/>
                    </a:lnTo>
                    <a:lnTo>
                      <a:pt x="248" y="413"/>
                    </a:lnTo>
                    <a:lnTo>
                      <a:pt x="247" y="415"/>
                    </a:lnTo>
                    <a:lnTo>
                      <a:pt x="247" y="416"/>
                    </a:lnTo>
                    <a:lnTo>
                      <a:pt x="247" y="418"/>
                    </a:lnTo>
                    <a:lnTo>
                      <a:pt x="245" y="419"/>
                    </a:lnTo>
                    <a:lnTo>
                      <a:pt x="247" y="421"/>
                    </a:lnTo>
                    <a:lnTo>
                      <a:pt x="250" y="419"/>
                    </a:lnTo>
                    <a:lnTo>
                      <a:pt x="255" y="415"/>
                    </a:lnTo>
                    <a:lnTo>
                      <a:pt x="256" y="415"/>
                    </a:lnTo>
                    <a:lnTo>
                      <a:pt x="259" y="415"/>
                    </a:lnTo>
                    <a:lnTo>
                      <a:pt x="261" y="415"/>
                    </a:lnTo>
                    <a:lnTo>
                      <a:pt x="264" y="413"/>
                    </a:lnTo>
                    <a:lnTo>
                      <a:pt x="267" y="415"/>
                    </a:lnTo>
                    <a:lnTo>
                      <a:pt x="269" y="415"/>
                    </a:lnTo>
                    <a:lnTo>
                      <a:pt x="270" y="416"/>
                    </a:lnTo>
                    <a:lnTo>
                      <a:pt x="275" y="416"/>
                    </a:lnTo>
                    <a:lnTo>
                      <a:pt x="277" y="415"/>
                    </a:lnTo>
                    <a:lnTo>
                      <a:pt x="282" y="415"/>
                    </a:lnTo>
                    <a:lnTo>
                      <a:pt x="282" y="415"/>
                    </a:lnTo>
                    <a:lnTo>
                      <a:pt x="280" y="416"/>
                    </a:lnTo>
                    <a:lnTo>
                      <a:pt x="278" y="416"/>
                    </a:lnTo>
                    <a:lnTo>
                      <a:pt x="278" y="416"/>
                    </a:lnTo>
                    <a:lnTo>
                      <a:pt x="285" y="419"/>
                    </a:lnTo>
                    <a:lnTo>
                      <a:pt x="286" y="421"/>
                    </a:lnTo>
                    <a:lnTo>
                      <a:pt x="285" y="421"/>
                    </a:lnTo>
                    <a:lnTo>
                      <a:pt x="278" y="418"/>
                    </a:lnTo>
                    <a:lnTo>
                      <a:pt x="275" y="418"/>
                    </a:lnTo>
                    <a:lnTo>
                      <a:pt x="272" y="418"/>
                    </a:lnTo>
                    <a:lnTo>
                      <a:pt x="269" y="418"/>
                    </a:lnTo>
                    <a:lnTo>
                      <a:pt x="262" y="416"/>
                    </a:lnTo>
                    <a:lnTo>
                      <a:pt x="261" y="415"/>
                    </a:lnTo>
                    <a:lnTo>
                      <a:pt x="259" y="416"/>
                    </a:lnTo>
                    <a:lnTo>
                      <a:pt x="256" y="416"/>
                    </a:lnTo>
                    <a:lnTo>
                      <a:pt x="251" y="419"/>
                    </a:lnTo>
                    <a:lnTo>
                      <a:pt x="250" y="421"/>
                    </a:lnTo>
                    <a:lnTo>
                      <a:pt x="248" y="421"/>
                    </a:lnTo>
                    <a:lnTo>
                      <a:pt x="245" y="422"/>
                    </a:lnTo>
                    <a:lnTo>
                      <a:pt x="245" y="424"/>
                    </a:lnTo>
                    <a:lnTo>
                      <a:pt x="243" y="429"/>
                    </a:lnTo>
                    <a:lnTo>
                      <a:pt x="247" y="432"/>
                    </a:lnTo>
                    <a:lnTo>
                      <a:pt x="248" y="434"/>
                    </a:lnTo>
                    <a:lnTo>
                      <a:pt x="250" y="434"/>
                    </a:lnTo>
                    <a:lnTo>
                      <a:pt x="250" y="434"/>
                    </a:lnTo>
                    <a:lnTo>
                      <a:pt x="251" y="434"/>
                    </a:lnTo>
                    <a:lnTo>
                      <a:pt x="256" y="434"/>
                    </a:lnTo>
                    <a:lnTo>
                      <a:pt x="261" y="434"/>
                    </a:lnTo>
                    <a:lnTo>
                      <a:pt x="262" y="434"/>
                    </a:lnTo>
                    <a:lnTo>
                      <a:pt x="262" y="434"/>
                    </a:lnTo>
                    <a:lnTo>
                      <a:pt x="262" y="435"/>
                    </a:lnTo>
                    <a:lnTo>
                      <a:pt x="261" y="435"/>
                    </a:lnTo>
                    <a:lnTo>
                      <a:pt x="259" y="435"/>
                    </a:lnTo>
                    <a:lnTo>
                      <a:pt x="255" y="435"/>
                    </a:lnTo>
                    <a:lnTo>
                      <a:pt x="253" y="437"/>
                    </a:lnTo>
                    <a:lnTo>
                      <a:pt x="251" y="438"/>
                    </a:lnTo>
                    <a:lnTo>
                      <a:pt x="250" y="440"/>
                    </a:lnTo>
                    <a:lnTo>
                      <a:pt x="250" y="440"/>
                    </a:lnTo>
                    <a:lnTo>
                      <a:pt x="248" y="440"/>
                    </a:lnTo>
                    <a:lnTo>
                      <a:pt x="248" y="442"/>
                    </a:lnTo>
                    <a:lnTo>
                      <a:pt x="247" y="445"/>
                    </a:lnTo>
                    <a:lnTo>
                      <a:pt x="247" y="446"/>
                    </a:lnTo>
                    <a:lnTo>
                      <a:pt x="247" y="448"/>
                    </a:lnTo>
                    <a:lnTo>
                      <a:pt x="247" y="449"/>
                    </a:lnTo>
                    <a:lnTo>
                      <a:pt x="248" y="449"/>
                    </a:lnTo>
                    <a:lnTo>
                      <a:pt x="250" y="449"/>
                    </a:lnTo>
                    <a:lnTo>
                      <a:pt x="253" y="449"/>
                    </a:lnTo>
                    <a:lnTo>
                      <a:pt x="255" y="448"/>
                    </a:lnTo>
                    <a:lnTo>
                      <a:pt x="256" y="448"/>
                    </a:lnTo>
                    <a:lnTo>
                      <a:pt x="258" y="446"/>
                    </a:lnTo>
                    <a:lnTo>
                      <a:pt x="259" y="445"/>
                    </a:lnTo>
                    <a:lnTo>
                      <a:pt x="262" y="443"/>
                    </a:lnTo>
                    <a:lnTo>
                      <a:pt x="270" y="438"/>
                    </a:lnTo>
                    <a:lnTo>
                      <a:pt x="272" y="437"/>
                    </a:lnTo>
                    <a:lnTo>
                      <a:pt x="275" y="435"/>
                    </a:lnTo>
                    <a:lnTo>
                      <a:pt x="277" y="434"/>
                    </a:lnTo>
                    <a:lnTo>
                      <a:pt x="278" y="434"/>
                    </a:lnTo>
                    <a:lnTo>
                      <a:pt x="277" y="435"/>
                    </a:lnTo>
                    <a:lnTo>
                      <a:pt x="274" y="437"/>
                    </a:lnTo>
                    <a:lnTo>
                      <a:pt x="272" y="438"/>
                    </a:lnTo>
                    <a:lnTo>
                      <a:pt x="270" y="438"/>
                    </a:lnTo>
                    <a:lnTo>
                      <a:pt x="269" y="440"/>
                    </a:lnTo>
                    <a:lnTo>
                      <a:pt x="269" y="440"/>
                    </a:lnTo>
                    <a:lnTo>
                      <a:pt x="267" y="442"/>
                    </a:lnTo>
                    <a:lnTo>
                      <a:pt x="266" y="443"/>
                    </a:lnTo>
                    <a:lnTo>
                      <a:pt x="264" y="443"/>
                    </a:lnTo>
                    <a:lnTo>
                      <a:pt x="261" y="445"/>
                    </a:lnTo>
                    <a:lnTo>
                      <a:pt x="255" y="449"/>
                    </a:lnTo>
                    <a:lnTo>
                      <a:pt x="250" y="451"/>
                    </a:lnTo>
                    <a:lnTo>
                      <a:pt x="250" y="453"/>
                    </a:lnTo>
                    <a:lnTo>
                      <a:pt x="250" y="453"/>
                    </a:lnTo>
                    <a:lnTo>
                      <a:pt x="251" y="453"/>
                    </a:lnTo>
                    <a:lnTo>
                      <a:pt x="251" y="453"/>
                    </a:lnTo>
                    <a:lnTo>
                      <a:pt x="253" y="453"/>
                    </a:lnTo>
                    <a:lnTo>
                      <a:pt x="251" y="457"/>
                    </a:lnTo>
                    <a:lnTo>
                      <a:pt x="253" y="462"/>
                    </a:lnTo>
                    <a:lnTo>
                      <a:pt x="253" y="462"/>
                    </a:lnTo>
                    <a:lnTo>
                      <a:pt x="255" y="462"/>
                    </a:lnTo>
                    <a:lnTo>
                      <a:pt x="258" y="462"/>
                    </a:lnTo>
                    <a:lnTo>
                      <a:pt x="261" y="464"/>
                    </a:lnTo>
                    <a:lnTo>
                      <a:pt x="264" y="464"/>
                    </a:lnTo>
                    <a:lnTo>
                      <a:pt x="267" y="462"/>
                    </a:lnTo>
                    <a:lnTo>
                      <a:pt x="269" y="461"/>
                    </a:lnTo>
                    <a:lnTo>
                      <a:pt x="270" y="459"/>
                    </a:lnTo>
                    <a:lnTo>
                      <a:pt x="272" y="459"/>
                    </a:lnTo>
                    <a:lnTo>
                      <a:pt x="275" y="457"/>
                    </a:lnTo>
                    <a:lnTo>
                      <a:pt x="278" y="457"/>
                    </a:lnTo>
                    <a:lnTo>
                      <a:pt x="280" y="457"/>
                    </a:lnTo>
                    <a:lnTo>
                      <a:pt x="280" y="457"/>
                    </a:lnTo>
                    <a:lnTo>
                      <a:pt x="277" y="457"/>
                    </a:lnTo>
                    <a:lnTo>
                      <a:pt x="272" y="459"/>
                    </a:lnTo>
                    <a:lnTo>
                      <a:pt x="272" y="461"/>
                    </a:lnTo>
                    <a:lnTo>
                      <a:pt x="269" y="462"/>
                    </a:lnTo>
                    <a:lnTo>
                      <a:pt x="266" y="464"/>
                    </a:lnTo>
                    <a:lnTo>
                      <a:pt x="262" y="467"/>
                    </a:lnTo>
                    <a:lnTo>
                      <a:pt x="261" y="467"/>
                    </a:lnTo>
                    <a:lnTo>
                      <a:pt x="261" y="467"/>
                    </a:lnTo>
                    <a:lnTo>
                      <a:pt x="261" y="469"/>
                    </a:lnTo>
                    <a:lnTo>
                      <a:pt x="262" y="469"/>
                    </a:lnTo>
                    <a:lnTo>
                      <a:pt x="262" y="470"/>
                    </a:lnTo>
                    <a:lnTo>
                      <a:pt x="264" y="470"/>
                    </a:lnTo>
                    <a:lnTo>
                      <a:pt x="264" y="472"/>
                    </a:lnTo>
                    <a:lnTo>
                      <a:pt x="266" y="478"/>
                    </a:lnTo>
                    <a:lnTo>
                      <a:pt x="267" y="480"/>
                    </a:lnTo>
                    <a:lnTo>
                      <a:pt x="267" y="481"/>
                    </a:lnTo>
                    <a:lnTo>
                      <a:pt x="267" y="486"/>
                    </a:lnTo>
                    <a:lnTo>
                      <a:pt x="267" y="488"/>
                    </a:lnTo>
                    <a:lnTo>
                      <a:pt x="267" y="489"/>
                    </a:lnTo>
                    <a:lnTo>
                      <a:pt x="269" y="489"/>
                    </a:lnTo>
                    <a:lnTo>
                      <a:pt x="270" y="489"/>
                    </a:lnTo>
                    <a:lnTo>
                      <a:pt x="270" y="489"/>
                    </a:lnTo>
                    <a:lnTo>
                      <a:pt x="272" y="486"/>
                    </a:lnTo>
                    <a:lnTo>
                      <a:pt x="275" y="483"/>
                    </a:lnTo>
                    <a:lnTo>
                      <a:pt x="275" y="481"/>
                    </a:lnTo>
                    <a:lnTo>
                      <a:pt x="275" y="480"/>
                    </a:lnTo>
                    <a:lnTo>
                      <a:pt x="277" y="478"/>
                    </a:lnTo>
                    <a:lnTo>
                      <a:pt x="278" y="478"/>
                    </a:lnTo>
                    <a:lnTo>
                      <a:pt x="278" y="480"/>
                    </a:lnTo>
                    <a:lnTo>
                      <a:pt x="278" y="481"/>
                    </a:lnTo>
                    <a:lnTo>
                      <a:pt x="282" y="481"/>
                    </a:lnTo>
                    <a:lnTo>
                      <a:pt x="282" y="480"/>
                    </a:lnTo>
                    <a:lnTo>
                      <a:pt x="283" y="480"/>
                    </a:lnTo>
                    <a:lnTo>
                      <a:pt x="285" y="478"/>
                    </a:lnTo>
                    <a:lnTo>
                      <a:pt x="283" y="477"/>
                    </a:lnTo>
                    <a:lnTo>
                      <a:pt x="283" y="473"/>
                    </a:lnTo>
                    <a:lnTo>
                      <a:pt x="282" y="472"/>
                    </a:lnTo>
                    <a:lnTo>
                      <a:pt x="282" y="470"/>
                    </a:lnTo>
                    <a:lnTo>
                      <a:pt x="282" y="470"/>
                    </a:lnTo>
                    <a:lnTo>
                      <a:pt x="283" y="472"/>
                    </a:lnTo>
                    <a:lnTo>
                      <a:pt x="283" y="473"/>
                    </a:lnTo>
                    <a:lnTo>
                      <a:pt x="285" y="475"/>
                    </a:lnTo>
                    <a:lnTo>
                      <a:pt x="285" y="477"/>
                    </a:lnTo>
                    <a:lnTo>
                      <a:pt x="285" y="477"/>
                    </a:lnTo>
                    <a:lnTo>
                      <a:pt x="286" y="478"/>
                    </a:lnTo>
                    <a:lnTo>
                      <a:pt x="290" y="478"/>
                    </a:lnTo>
                    <a:lnTo>
                      <a:pt x="291" y="478"/>
                    </a:lnTo>
                    <a:lnTo>
                      <a:pt x="293" y="480"/>
                    </a:lnTo>
                    <a:lnTo>
                      <a:pt x="293" y="483"/>
                    </a:lnTo>
                    <a:lnTo>
                      <a:pt x="293" y="484"/>
                    </a:lnTo>
                    <a:lnTo>
                      <a:pt x="293" y="484"/>
                    </a:lnTo>
                    <a:lnTo>
                      <a:pt x="291" y="484"/>
                    </a:lnTo>
                    <a:lnTo>
                      <a:pt x="290" y="481"/>
                    </a:lnTo>
                    <a:lnTo>
                      <a:pt x="290" y="480"/>
                    </a:lnTo>
                    <a:lnTo>
                      <a:pt x="288" y="480"/>
                    </a:lnTo>
                    <a:lnTo>
                      <a:pt x="285" y="480"/>
                    </a:lnTo>
                    <a:lnTo>
                      <a:pt x="283" y="481"/>
                    </a:lnTo>
                    <a:lnTo>
                      <a:pt x="283" y="481"/>
                    </a:lnTo>
                    <a:lnTo>
                      <a:pt x="283" y="483"/>
                    </a:lnTo>
                    <a:lnTo>
                      <a:pt x="282" y="483"/>
                    </a:lnTo>
                    <a:lnTo>
                      <a:pt x="280" y="483"/>
                    </a:lnTo>
                    <a:lnTo>
                      <a:pt x="278" y="483"/>
                    </a:lnTo>
                    <a:lnTo>
                      <a:pt x="275" y="484"/>
                    </a:lnTo>
                    <a:lnTo>
                      <a:pt x="274" y="488"/>
                    </a:lnTo>
                    <a:lnTo>
                      <a:pt x="272" y="491"/>
                    </a:lnTo>
                    <a:lnTo>
                      <a:pt x="272" y="491"/>
                    </a:lnTo>
                    <a:lnTo>
                      <a:pt x="274" y="492"/>
                    </a:lnTo>
                    <a:lnTo>
                      <a:pt x="274" y="492"/>
                    </a:lnTo>
                    <a:lnTo>
                      <a:pt x="274" y="492"/>
                    </a:lnTo>
                    <a:lnTo>
                      <a:pt x="275" y="492"/>
                    </a:lnTo>
                    <a:lnTo>
                      <a:pt x="277" y="492"/>
                    </a:lnTo>
                    <a:lnTo>
                      <a:pt x="280" y="491"/>
                    </a:lnTo>
                    <a:lnTo>
                      <a:pt x="285" y="489"/>
                    </a:lnTo>
                    <a:lnTo>
                      <a:pt x="288" y="488"/>
                    </a:lnTo>
                    <a:lnTo>
                      <a:pt x="288" y="488"/>
                    </a:lnTo>
                    <a:lnTo>
                      <a:pt x="288" y="489"/>
                    </a:lnTo>
                    <a:lnTo>
                      <a:pt x="288" y="489"/>
                    </a:lnTo>
                    <a:lnTo>
                      <a:pt x="288" y="489"/>
                    </a:lnTo>
                    <a:lnTo>
                      <a:pt x="288" y="491"/>
                    </a:lnTo>
                    <a:lnTo>
                      <a:pt x="290" y="489"/>
                    </a:lnTo>
                    <a:lnTo>
                      <a:pt x="290" y="491"/>
                    </a:lnTo>
                    <a:lnTo>
                      <a:pt x="286" y="491"/>
                    </a:lnTo>
                    <a:lnTo>
                      <a:pt x="285" y="491"/>
                    </a:lnTo>
                    <a:lnTo>
                      <a:pt x="282" y="492"/>
                    </a:lnTo>
                    <a:lnTo>
                      <a:pt x="277" y="492"/>
                    </a:lnTo>
                    <a:lnTo>
                      <a:pt x="274" y="494"/>
                    </a:lnTo>
                    <a:lnTo>
                      <a:pt x="275" y="496"/>
                    </a:lnTo>
                    <a:lnTo>
                      <a:pt x="274" y="499"/>
                    </a:lnTo>
                    <a:lnTo>
                      <a:pt x="275" y="502"/>
                    </a:lnTo>
                    <a:lnTo>
                      <a:pt x="278" y="505"/>
                    </a:lnTo>
                    <a:lnTo>
                      <a:pt x="280" y="510"/>
                    </a:lnTo>
                    <a:lnTo>
                      <a:pt x="282" y="511"/>
                    </a:lnTo>
                    <a:lnTo>
                      <a:pt x="283" y="513"/>
                    </a:lnTo>
                    <a:lnTo>
                      <a:pt x="285" y="513"/>
                    </a:lnTo>
                    <a:lnTo>
                      <a:pt x="286" y="515"/>
                    </a:lnTo>
                    <a:lnTo>
                      <a:pt x="286" y="515"/>
                    </a:lnTo>
                    <a:lnTo>
                      <a:pt x="286" y="516"/>
                    </a:lnTo>
                    <a:lnTo>
                      <a:pt x="288" y="518"/>
                    </a:lnTo>
                    <a:lnTo>
                      <a:pt x="288" y="518"/>
                    </a:lnTo>
                    <a:lnTo>
                      <a:pt x="290" y="518"/>
                    </a:lnTo>
                    <a:lnTo>
                      <a:pt x="293" y="515"/>
                    </a:lnTo>
                    <a:lnTo>
                      <a:pt x="296" y="513"/>
                    </a:lnTo>
                    <a:lnTo>
                      <a:pt x="293" y="516"/>
                    </a:lnTo>
                    <a:lnTo>
                      <a:pt x="291" y="518"/>
                    </a:lnTo>
                    <a:lnTo>
                      <a:pt x="290" y="519"/>
                    </a:lnTo>
                    <a:lnTo>
                      <a:pt x="290" y="521"/>
                    </a:lnTo>
                    <a:lnTo>
                      <a:pt x="290" y="523"/>
                    </a:lnTo>
                    <a:lnTo>
                      <a:pt x="290" y="524"/>
                    </a:lnTo>
                    <a:lnTo>
                      <a:pt x="290" y="524"/>
                    </a:lnTo>
                    <a:lnTo>
                      <a:pt x="290" y="524"/>
                    </a:lnTo>
                    <a:lnTo>
                      <a:pt x="291" y="526"/>
                    </a:lnTo>
                    <a:lnTo>
                      <a:pt x="293" y="527"/>
                    </a:lnTo>
                    <a:lnTo>
                      <a:pt x="294" y="527"/>
                    </a:lnTo>
                    <a:lnTo>
                      <a:pt x="296" y="529"/>
                    </a:lnTo>
                    <a:lnTo>
                      <a:pt x="298" y="529"/>
                    </a:lnTo>
                    <a:lnTo>
                      <a:pt x="299" y="529"/>
                    </a:lnTo>
                    <a:lnTo>
                      <a:pt x="298" y="531"/>
                    </a:lnTo>
                    <a:lnTo>
                      <a:pt x="298" y="532"/>
                    </a:lnTo>
                    <a:lnTo>
                      <a:pt x="298" y="534"/>
                    </a:lnTo>
                    <a:lnTo>
                      <a:pt x="299" y="534"/>
                    </a:lnTo>
                    <a:lnTo>
                      <a:pt x="302" y="534"/>
                    </a:lnTo>
                    <a:lnTo>
                      <a:pt x="302" y="534"/>
                    </a:lnTo>
                    <a:lnTo>
                      <a:pt x="304" y="532"/>
                    </a:lnTo>
                    <a:lnTo>
                      <a:pt x="305" y="532"/>
                    </a:lnTo>
                    <a:lnTo>
                      <a:pt x="307" y="532"/>
                    </a:lnTo>
                    <a:lnTo>
                      <a:pt x="309" y="532"/>
                    </a:lnTo>
                    <a:lnTo>
                      <a:pt x="305" y="534"/>
                    </a:lnTo>
                    <a:lnTo>
                      <a:pt x="305" y="534"/>
                    </a:lnTo>
                    <a:lnTo>
                      <a:pt x="305" y="534"/>
                    </a:lnTo>
                    <a:lnTo>
                      <a:pt x="302" y="535"/>
                    </a:lnTo>
                    <a:lnTo>
                      <a:pt x="302" y="537"/>
                    </a:lnTo>
                    <a:lnTo>
                      <a:pt x="302" y="537"/>
                    </a:lnTo>
                    <a:lnTo>
                      <a:pt x="302" y="539"/>
                    </a:lnTo>
                    <a:lnTo>
                      <a:pt x="302" y="539"/>
                    </a:lnTo>
                    <a:lnTo>
                      <a:pt x="302" y="540"/>
                    </a:lnTo>
                    <a:lnTo>
                      <a:pt x="304" y="540"/>
                    </a:lnTo>
                    <a:lnTo>
                      <a:pt x="304" y="542"/>
                    </a:lnTo>
                    <a:lnTo>
                      <a:pt x="302" y="542"/>
                    </a:lnTo>
                    <a:lnTo>
                      <a:pt x="304" y="543"/>
                    </a:lnTo>
                    <a:lnTo>
                      <a:pt x="305" y="543"/>
                    </a:lnTo>
                    <a:lnTo>
                      <a:pt x="307" y="545"/>
                    </a:lnTo>
                    <a:lnTo>
                      <a:pt x="307" y="546"/>
                    </a:lnTo>
                    <a:lnTo>
                      <a:pt x="307" y="548"/>
                    </a:lnTo>
                    <a:lnTo>
                      <a:pt x="312" y="548"/>
                    </a:lnTo>
                    <a:lnTo>
                      <a:pt x="312" y="550"/>
                    </a:lnTo>
                    <a:lnTo>
                      <a:pt x="313" y="550"/>
                    </a:lnTo>
                    <a:lnTo>
                      <a:pt x="313" y="550"/>
                    </a:lnTo>
                    <a:lnTo>
                      <a:pt x="313" y="550"/>
                    </a:lnTo>
                    <a:lnTo>
                      <a:pt x="315" y="551"/>
                    </a:lnTo>
                    <a:lnTo>
                      <a:pt x="315" y="553"/>
                    </a:lnTo>
                    <a:lnTo>
                      <a:pt x="317" y="553"/>
                    </a:lnTo>
                    <a:lnTo>
                      <a:pt x="317" y="554"/>
                    </a:lnTo>
                    <a:lnTo>
                      <a:pt x="321" y="553"/>
                    </a:lnTo>
                    <a:lnTo>
                      <a:pt x="323" y="554"/>
                    </a:lnTo>
                    <a:lnTo>
                      <a:pt x="320" y="554"/>
                    </a:lnTo>
                    <a:lnTo>
                      <a:pt x="317" y="556"/>
                    </a:lnTo>
                    <a:lnTo>
                      <a:pt x="317" y="558"/>
                    </a:lnTo>
                    <a:lnTo>
                      <a:pt x="317" y="558"/>
                    </a:lnTo>
                    <a:lnTo>
                      <a:pt x="318" y="559"/>
                    </a:lnTo>
                    <a:lnTo>
                      <a:pt x="320" y="559"/>
                    </a:lnTo>
                    <a:lnTo>
                      <a:pt x="321" y="559"/>
                    </a:lnTo>
                    <a:lnTo>
                      <a:pt x="323" y="559"/>
                    </a:lnTo>
                    <a:lnTo>
                      <a:pt x="321" y="558"/>
                    </a:lnTo>
                    <a:lnTo>
                      <a:pt x="321" y="558"/>
                    </a:lnTo>
                    <a:lnTo>
                      <a:pt x="323" y="558"/>
                    </a:lnTo>
                    <a:lnTo>
                      <a:pt x="325" y="556"/>
                    </a:lnTo>
                    <a:lnTo>
                      <a:pt x="326" y="556"/>
                    </a:lnTo>
                    <a:lnTo>
                      <a:pt x="328" y="558"/>
                    </a:lnTo>
                    <a:lnTo>
                      <a:pt x="329" y="558"/>
                    </a:lnTo>
                    <a:lnTo>
                      <a:pt x="331" y="558"/>
                    </a:lnTo>
                    <a:lnTo>
                      <a:pt x="333" y="558"/>
                    </a:lnTo>
                    <a:lnTo>
                      <a:pt x="334" y="558"/>
                    </a:lnTo>
                    <a:lnTo>
                      <a:pt x="334" y="556"/>
                    </a:lnTo>
                    <a:lnTo>
                      <a:pt x="336" y="556"/>
                    </a:lnTo>
                    <a:lnTo>
                      <a:pt x="337" y="554"/>
                    </a:lnTo>
                    <a:lnTo>
                      <a:pt x="340" y="553"/>
                    </a:lnTo>
                    <a:lnTo>
                      <a:pt x="345" y="551"/>
                    </a:lnTo>
                    <a:lnTo>
                      <a:pt x="345" y="551"/>
                    </a:lnTo>
                    <a:lnTo>
                      <a:pt x="345" y="550"/>
                    </a:lnTo>
                    <a:lnTo>
                      <a:pt x="345" y="550"/>
                    </a:lnTo>
                    <a:lnTo>
                      <a:pt x="347" y="550"/>
                    </a:lnTo>
                    <a:lnTo>
                      <a:pt x="347" y="550"/>
                    </a:lnTo>
                    <a:lnTo>
                      <a:pt x="347" y="551"/>
                    </a:lnTo>
                    <a:lnTo>
                      <a:pt x="345" y="553"/>
                    </a:lnTo>
                    <a:lnTo>
                      <a:pt x="345" y="554"/>
                    </a:lnTo>
                    <a:lnTo>
                      <a:pt x="344" y="558"/>
                    </a:lnTo>
                    <a:lnTo>
                      <a:pt x="344" y="561"/>
                    </a:lnTo>
                    <a:lnTo>
                      <a:pt x="345" y="561"/>
                    </a:lnTo>
                    <a:lnTo>
                      <a:pt x="345" y="562"/>
                    </a:lnTo>
                    <a:lnTo>
                      <a:pt x="348" y="562"/>
                    </a:lnTo>
                    <a:lnTo>
                      <a:pt x="350" y="562"/>
                    </a:lnTo>
                    <a:lnTo>
                      <a:pt x="352" y="564"/>
                    </a:lnTo>
                    <a:lnTo>
                      <a:pt x="353" y="564"/>
                    </a:lnTo>
                    <a:lnTo>
                      <a:pt x="355" y="564"/>
                    </a:lnTo>
                    <a:lnTo>
                      <a:pt x="356" y="562"/>
                    </a:lnTo>
                    <a:lnTo>
                      <a:pt x="361" y="561"/>
                    </a:lnTo>
                    <a:lnTo>
                      <a:pt x="361" y="561"/>
                    </a:lnTo>
                    <a:lnTo>
                      <a:pt x="360" y="562"/>
                    </a:lnTo>
                    <a:lnTo>
                      <a:pt x="358" y="564"/>
                    </a:lnTo>
                    <a:lnTo>
                      <a:pt x="356" y="566"/>
                    </a:lnTo>
                    <a:lnTo>
                      <a:pt x="355" y="566"/>
                    </a:lnTo>
                    <a:lnTo>
                      <a:pt x="353" y="566"/>
                    </a:lnTo>
                    <a:lnTo>
                      <a:pt x="353" y="567"/>
                    </a:lnTo>
                    <a:lnTo>
                      <a:pt x="353" y="569"/>
                    </a:lnTo>
                    <a:lnTo>
                      <a:pt x="360" y="572"/>
                    </a:lnTo>
                    <a:lnTo>
                      <a:pt x="363" y="572"/>
                    </a:lnTo>
                    <a:lnTo>
                      <a:pt x="364" y="572"/>
                    </a:lnTo>
                    <a:lnTo>
                      <a:pt x="364" y="570"/>
                    </a:lnTo>
                    <a:lnTo>
                      <a:pt x="366" y="569"/>
                    </a:lnTo>
                    <a:lnTo>
                      <a:pt x="368" y="567"/>
                    </a:lnTo>
                    <a:lnTo>
                      <a:pt x="369" y="569"/>
                    </a:lnTo>
                    <a:lnTo>
                      <a:pt x="368" y="569"/>
                    </a:lnTo>
                    <a:lnTo>
                      <a:pt x="366" y="572"/>
                    </a:lnTo>
                    <a:lnTo>
                      <a:pt x="364" y="572"/>
                    </a:lnTo>
                    <a:lnTo>
                      <a:pt x="366" y="573"/>
                    </a:lnTo>
                    <a:lnTo>
                      <a:pt x="366" y="575"/>
                    </a:lnTo>
                    <a:lnTo>
                      <a:pt x="366" y="575"/>
                    </a:lnTo>
                    <a:lnTo>
                      <a:pt x="368" y="575"/>
                    </a:lnTo>
                    <a:lnTo>
                      <a:pt x="369" y="575"/>
                    </a:lnTo>
                    <a:lnTo>
                      <a:pt x="369" y="573"/>
                    </a:lnTo>
                    <a:lnTo>
                      <a:pt x="369" y="575"/>
                    </a:lnTo>
                    <a:lnTo>
                      <a:pt x="369" y="577"/>
                    </a:lnTo>
                    <a:lnTo>
                      <a:pt x="372" y="577"/>
                    </a:lnTo>
                    <a:lnTo>
                      <a:pt x="374" y="575"/>
                    </a:lnTo>
                    <a:lnTo>
                      <a:pt x="374" y="575"/>
                    </a:lnTo>
                    <a:lnTo>
                      <a:pt x="376" y="575"/>
                    </a:lnTo>
                    <a:lnTo>
                      <a:pt x="374" y="575"/>
                    </a:lnTo>
                    <a:lnTo>
                      <a:pt x="372" y="573"/>
                    </a:lnTo>
                    <a:lnTo>
                      <a:pt x="371" y="572"/>
                    </a:lnTo>
                    <a:lnTo>
                      <a:pt x="376" y="573"/>
                    </a:lnTo>
                    <a:lnTo>
                      <a:pt x="376" y="573"/>
                    </a:lnTo>
                    <a:lnTo>
                      <a:pt x="379" y="573"/>
                    </a:lnTo>
                    <a:lnTo>
                      <a:pt x="380" y="573"/>
                    </a:lnTo>
                    <a:lnTo>
                      <a:pt x="382" y="572"/>
                    </a:lnTo>
                    <a:lnTo>
                      <a:pt x="382" y="567"/>
                    </a:lnTo>
                    <a:lnTo>
                      <a:pt x="382" y="567"/>
                    </a:lnTo>
                    <a:lnTo>
                      <a:pt x="382" y="567"/>
                    </a:lnTo>
                    <a:lnTo>
                      <a:pt x="380" y="566"/>
                    </a:lnTo>
                    <a:lnTo>
                      <a:pt x="380" y="564"/>
                    </a:lnTo>
                    <a:lnTo>
                      <a:pt x="377" y="564"/>
                    </a:lnTo>
                    <a:lnTo>
                      <a:pt x="376" y="564"/>
                    </a:lnTo>
                    <a:lnTo>
                      <a:pt x="372" y="562"/>
                    </a:lnTo>
                    <a:lnTo>
                      <a:pt x="371" y="562"/>
                    </a:lnTo>
                    <a:lnTo>
                      <a:pt x="372" y="561"/>
                    </a:lnTo>
                    <a:lnTo>
                      <a:pt x="374" y="561"/>
                    </a:lnTo>
                    <a:lnTo>
                      <a:pt x="376" y="562"/>
                    </a:lnTo>
                    <a:lnTo>
                      <a:pt x="379" y="562"/>
                    </a:lnTo>
                    <a:lnTo>
                      <a:pt x="382" y="562"/>
                    </a:lnTo>
                    <a:lnTo>
                      <a:pt x="382" y="562"/>
                    </a:lnTo>
                    <a:lnTo>
                      <a:pt x="383" y="562"/>
                    </a:lnTo>
                    <a:lnTo>
                      <a:pt x="387" y="558"/>
                    </a:lnTo>
                    <a:lnTo>
                      <a:pt x="388" y="553"/>
                    </a:lnTo>
                    <a:lnTo>
                      <a:pt x="390" y="546"/>
                    </a:lnTo>
                    <a:lnTo>
                      <a:pt x="391" y="543"/>
                    </a:lnTo>
                    <a:lnTo>
                      <a:pt x="391" y="542"/>
                    </a:lnTo>
                    <a:lnTo>
                      <a:pt x="393" y="540"/>
                    </a:lnTo>
                    <a:lnTo>
                      <a:pt x="388" y="540"/>
                    </a:lnTo>
                    <a:lnTo>
                      <a:pt x="390" y="539"/>
                    </a:lnTo>
                    <a:lnTo>
                      <a:pt x="391" y="539"/>
                    </a:lnTo>
                    <a:lnTo>
                      <a:pt x="393" y="539"/>
                    </a:lnTo>
                    <a:lnTo>
                      <a:pt x="395" y="537"/>
                    </a:lnTo>
                    <a:lnTo>
                      <a:pt x="395" y="535"/>
                    </a:lnTo>
                    <a:lnTo>
                      <a:pt x="395" y="534"/>
                    </a:lnTo>
                    <a:lnTo>
                      <a:pt x="393" y="534"/>
                    </a:lnTo>
                    <a:lnTo>
                      <a:pt x="393" y="531"/>
                    </a:lnTo>
                    <a:lnTo>
                      <a:pt x="393" y="529"/>
                    </a:lnTo>
                    <a:lnTo>
                      <a:pt x="393" y="527"/>
                    </a:lnTo>
                    <a:lnTo>
                      <a:pt x="395" y="526"/>
                    </a:lnTo>
                    <a:lnTo>
                      <a:pt x="393" y="524"/>
                    </a:lnTo>
                    <a:lnTo>
                      <a:pt x="395" y="524"/>
                    </a:lnTo>
                    <a:lnTo>
                      <a:pt x="395" y="523"/>
                    </a:lnTo>
                    <a:lnTo>
                      <a:pt x="390" y="523"/>
                    </a:lnTo>
                    <a:lnTo>
                      <a:pt x="388" y="521"/>
                    </a:lnTo>
                    <a:lnTo>
                      <a:pt x="385" y="521"/>
                    </a:lnTo>
                    <a:lnTo>
                      <a:pt x="385" y="519"/>
                    </a:lnTo>
                    <a:lnTo>
                      <a:pt x="385" y="519"/>
                    </a:lnTo>
                    <a:lnTo>
                      <a:pt x="387" y="519"/>
                    </a:lnTo>
                    <a:lnTo>
                      <a:pt x="391" y="519"/>
                    </a:lnTo>
                    <a:lnTo>
                      <a:pt x="393" y="519"/>
                    </a:lnTo>
                    <a:lnTo>
                      <a:pt x="396" y="521"/>
                    </a:lnTo>
                    <a:lnTo>
                      <a:pt x="396" y="519"/>
                    </a:lnTo>
                    <a:lnTo>
                      <a:pt x="398" y="519"/>
                    </a:lnTo>
                    <a:lnTo>
                      <a:pt x="399" y="516"/>
                    </a:lnTo>
                    <a:lnTo>
                      <a:pt x="401" y="516"/>
                    </a:lnTo>
                    <a:lnTo>
                      <a:pt x="401" y="515"/>
                    </a:lnTo>
                    <a:lnTo>
                      <a:pt x="398" y="513"/>
                    </a:lnTo>
                    <a:lnTo>
                      <a:pt x="395" y="511"/>
                    </a:lnTo>
                    <a:lnTo>
                      <a:pt x="395" y="511"/>
                    </a:lnTo>
                    <a:lnTo>
                      <a:pt x="395" y="510"/>
                    </a:lnTo>
                    <a:lnTo>
                      <a:pt x="395" y="510"/>
                    </a:lnTo>
                    <a:lnTo>
                      <a:pt x="396" y="511"/>
                    </a:lnTo>
                    <a:lnTo>
                      <a:pt x="398" y="513"/>
                    </a:lnTo>
                    <a:lnTo>
                      <a:pt x="401" y="513"/>
                    </a:lnTo>
                    <a:lnTo>
                      <a:pt x="404" y="513"/>
                    </a:lnTo>
                    <a:lnTo>
                      <a:pt x="404" y="513"/>
                    </a:lnTo>
                    <a:lnTo>
                      <a:pt x="406" y="511"/>
                    </a:lnTo>
                    <a:lnTo>
                      <a:pt x="407" y="510"/>
                    </a:lnTo>
                    <a:lnTo>
                      <a:pt x="407" y="508"/>
                    </a:lnTo>
                    <a:lnTo>
                      <a:pt x="407" y="508"/>
                    </a:lnTo>
                    <a:lnTo>
                      <a:pt x="407" y="507"/>
                    </a:lnTo>
                    <a:lnTo>
                      <a:pt x="409" y="507"/>
                    </a:lnTo>
                    <a:lnTo>
                      <a:pt x="409" y="504"/>
                    </a:lnTo>
                    <a:lnTo>
                      <a:pt x="411" y="504"/>
                    </a:lnTo>
                    <a:lnTo>
                      <a:pt x="412" y="504"/>
                    </a:lnTo>
                    <a:lnTo>
                      <a:pt x="412" y="502"/>
                    </a:lnTo>
                    <a:lnTo>
                      <a:pt x="415" y="500"/>
                    </a:lnTo>
                    <a:lnTo>
                      <a:pt x="415" y="499"/>
                    </a:lnTo>
                    <a:lnTo>
                      <a:pt x="414" y="496"/>
                    </a:lnTo>
                    <a:lnTo>
                      <a:pt x="414" y="491"/>
                    </a:lnTo>
                    <a:lnTo>
                      <a:pt x="412" y="491"/>
                    </a:lnTo>
                    <a:lnTo>
                      <a:pt x="411" y="491"/>
                    </a:lnTo>
                    <a:lnTo>
                      <a:pt x="409" y="492"/>
                    </a:lnTo>
                    <a:lnTo>
                      <a:pt x="407" y="491"/>
                    </a:lnTo>
                    <a:lnTo>
                      <a:pt x="403" y="488"/>
                    </a:lnTo>
                    <a:lnTo>
                      <a:pt x="407" y="489"/>
                    </a:lnTo>
                    <a:lnTo>
                      <a:pt x="409" y="489"/>
                    </a:lnTo>
                    <a:lnTo>
                      <a:pt x="409" y="489"/>
                    </a:lnTo>
                    <a:lnTo>
                      <a:pt x="412" y="489"/>
                    </a:lnTo>
                    <a:lnTo>
                      <a:pt x="414" y="489"/>
                    </a:lnTo>
                    <a:lnTo>
                      <a:pt x="414" y="488"/>
                    </a:lnTo>
                    <a:lnTo>
                      <a:pt x="415" y="488"/>
                    </a:lnTo>
                    <a:lnTo>
                      <a:pt x="419" y="486"/>
                    </a:lnTo>
                    <a:lnTo>
                      <a:pt x="420" y="484"/>
                    </a:lnTo>
                    <a:lnTo>
                      <a:pt x="420" y="483"/>
                    </a:lnTo>
                    <a:lnTo>
                      <a:pt x="419" y="481"/>
                    </a:lnTo>
                    <a:lnTo>
                      <a:pt x="417" y="481"/>
                    </a:lnTo>
                    <a:lnTo>
                      <a:pt x="415" y="478"/>
                    </a:lnTo>
                    <a:lnTo>
                      <a:pt x="414" y="475"/>
                    </a:lnTo>
                    <a:lnTo>
                      <a:pt x="412" y="477"/>
                    </a:lnTo>
                    <a:lnTo>
                      <a:pt x="411" y="477"/>
                    </a:lnTo>
                    <a:lnTo>
                      <a:pt x="409" y="473"/>
                    </a:lnTo>
                    <a:lnTo>
                      <a:pt x="409" y="473"/>
                    </a:lnTo>
                    <a:lnTo>
                      <a:pt x="409" y="472"/>
                    </a:lnTo>
                    <a:lnTo>
                      <a:pt x="411" y="472"/>
                    </a:lnTo>
                    <a:lnTo>
                      <a:pt x="414" y="472"/>
                    </a:lnTo>
                    <a:lnTo>
                      <a:pt x="419" y="473"/>
                    </a:lnTo>
                    <a:lnTo>
                      <a:pt x="422" y="472"/>
                    </a:lnTo>
                    <a:lnTo>
                      <a:pt x="423" y="470"/>
                    </a:lnTo>
                    <a:lnTo>
                      <a:pt x="425" y="469"/>
                    </a:lnTo>
                    <a:lnTo>
                      <a:pt x="426" y="469"/>
                    </a:lnTo>
                    <a:lnTo>
                      <a:pt x="428" y="467"/>
                    </a:lnTo>
                    <a:lnTo>
                      <a:pt x="426" y="465"/>
                    </a:lnTo>
                    <a:lnTo>
                      <a:pt x="420" y="462"/>
                    </a:lnTo>
                    <a:lnTo>
                      <a:pt x="420" y="462"/>
                    </a:lnTo>
                    <a:lnTo>
                      <a:pt x="423" y="462"/>
                    </a:lnTo>
                    <a:lnTo>
                      <a:pt x="430" y="462"/>
                    </a:lnTo>
                    <a:lnTo>
                      <a:pt x="434" y="461"/>
                    </a:lnTo>
                    <a:lnTo>
                      <a:pt x="439" y="461"/>
                    </a:lnTo>
                    <a:lnTo>
                      <a:pt x="446" y="459"/>
                    </a:lnTo>
                    <a:lnTo>
                      <a:pt x="446" y="457"/>
                    </a:lnTo>
                    <a:lnTo>
                      <a:pt x="446" y="456"/>
                    </a:lnTo>
                    <a:lnTo>
                      <a:pt x="442" y="454"/>
                    </a:lnTo>
                    <a:lnTo>
                      <a:pt x="441" y="453"/>
                    </a:lnTo>
                    <a:lnTo>
                      <a:pt x="442" y="453"/>
                    </a:lnTo>
                    <a:lnTo>
                      <a:pt x="446" y="454"/>
                    </a:lnTo>
                    <a:lnTo>
                      <a:pt x="447" y="454"/>
                    </a:lnTo>
                    <a:lnTo>
                      <a:pt x="449" y="449"/>
                    </a:lnTo>
                    <a:lnTo>
                      <a:pt x="450" y="448"/>
                    </a:lnTo>
                    <a:lnTo>
                      <a:pt x="450" y="448"/>
                    </a:lnTo>
                    <a:lnTo>
                      <a:pt x="449" y="446"/>
                    </a:lnTo>
                    <a:lnTo>
                      <a:pt x="446" y="445"/>
                    </a:lnTo>
                    <a:lnTo>
                      <a:pt x="447" y="445"/>
                    </a:lnTo>
                    <a:lnTo>
                      <a:pt x="450" y="445"/>
                    </a:lnTo>
                    <a:lnTo>
                      <a:pt x="454" y="446"/>
                    </a:lnTo>
                    <a:lnTo>
                      <a:pt x="457" y="446"/>
                    </a:lnTo>
                    <a:lnTo>
                      <a:pt x="457" y="446"/>
                    </a:lnTo>
                    <a:lnTo>
                      <a:pt x="455" y="449"/>
                    </a:lnTo>
                    <a:lnTo>
                      <a:pt x="450" y="453"/>
                    </a:lnTo>
                    <a:lnTo>
                      <a:pt x="450" y="454"/>
                    </a:lnTo>
                    <a:lnTo>
                      <a:pt x="450" y="456"/>
                    </a:lnTo>
                    <a:lnTo>
                      <a:pt x="450" y="457"/>
                    </a:lnTo>
                    <a:lnTo>
                      <a:pt x="447" y="459"/>
                    </a:lnTo>
                    <a:lnTo>
                      <a:pt x="449" y="461"/>
                    </a:lnTo>
                    <a:lnTo>
                      <a:pt x="450" y="462"/>
                    </a:lnTo>
                    <a:lnTo>
                      <a:pt x="452" y="461"/>
                    </a:lnTo>
                    <a:lnTo>
                      <a:pt x="454" y="461"/>
                    </a:lnTo>
                    <a:lnTo>
                      <a:pt x="455" y="461"/>
                    </a:lnTo>
                    <a:lnTo>
                      <a:pt x="457" y="459"/>
                    </a:lnTo>
                    <a:lnTo>
                      <a:pt x="457" y="457"/>
                    </a:lnTo>
                    <a:lnTo>
                      <a:pt x="458" y="457"/>
                    </a:lnTo>
                    <a:lnTo>
                      <a:pt x="460" y="456"/>
                    </a:lnTo>
                    <a:lnTo>
                      <a:pt x="460" y="456"/>
                    </a:lnTo>
                    <a:lnTo>
                      <a:pt x="461" y="457"/>
                    </a:lnTo>
                    <a:lnTo>
                      <a:pt x="463" y="457"/>
                    </a:lnTo>
                    <a:lnTo>
                      <a:pt x="465" y="457"/>
                    </a:lnTo>
                    <a:lnTo>
                      <a:pt x="465" y="457"/>
                    </a:lnTo>
                    <a:lnTo>
                      <a:pt x="465" y="457"/>
                    </a:lnTo>
                    <a:lnTo>
                      <a:pt x="466" y="454"/>
                    </a:lnTo>
                    <a:lnTo>
                      <a:pt x="466" y="454"/>
                    </a:lnTo>
                    <a:lnTo>
                      <a:pt x="466" y="453"/>
                    </a:lnTo>
                    <a:lnTo>
                      <a:pt x="469" y="454"/>
                    </a:lnTo>
                    <a:lnTo>
                      <a:pt x="468" y="454"/>
                    </a:lnTo>
                    <a:lnTo>
                      <a:pt x="469" y="456"/>
                    </a:lnTo>
                    <a:lnTo>
                      <a:pt x="469" y="456"/>
                    </a:lnTo>
                    <a:lnTo>
                      <a:pt x="473" y="453"/>
                    </a:lnTo>
                    <a:lnTo>
                      <a:pt x="476" y="451"/>
                    </a:lnTo>
                    <a:lnTo>
                      <a:pt x="477" y="451"/>
                    </a:lnTo>
                    <a:lnTo>
                      <a:pt x="479" y="449"/>
                    </a:lnTo>
                    <a:lnTo>
                      <a:pt x="477" y="446"/>
                    </a:lnTo>
                    <a:lnTo>
                      <a:pt x="476" y="445"/>
                    </a:lnTo>
                    <a:lnTo>
                      <a:pt x="476" y="445"/>
                    </a:lnTo>
                    <a:lnTo>
                      <a:pt x="476" y="445"/>
                    </a:lnTo>
                    <a:lnTo>
                      <a:pt x="476" y="443"/>
                    </a:lnTo>
                    <a:lnTo>
                      <a:pt x="477" y="445"/>
                    </a:lnTo>
                    <a:lnTo>
                      <a:pt x="477" y="446"/>
                    </a:lnTo>
                    <a:lnTo>
                      <a:pt x="481" y="448"/>
                    </a:lnTo>
                    <a:lnTo>
                      <a:pt x="482" y="448"/>
                    </a:lnTo>
                    <a:lnTo>
                      <a:pt x="484" y="448"/>
                    </a:lnTo>
                    <a:lnTo>
                      <a:pt x="485" y="446"/>
                    </a:lnTo>
                    <a:lnTo>
                      <a:pt x="492" y="443"/>
                    </a:lnTo>
                    <a:lnTo>
                      <a:pt x="492" y="443"/>
                    </a:lnTo>
                    <a:lnTo>
                      <a:pt x="493" y="442"/>
                    </a:lnTo>
                    <a:lnTo>
                      <a:pt x="493" y="440"/>
                    </a:lnTo>
                    <a:lnTo>
                      <a:pt x="493" y="440"/>
                    </a:lnTo>
                    <a:lnTo>
                      <a:pt x="495" y="440"/>
                    </a:lnTo>
                    <a:lnTo>
                      <a:pt x="497" y="440"/>
                    </a:lnTo>
                    <a:lnTo>
                      <a:pt x="497" y="438"/>
                    </a:lnTo>
                    <a:lnTo>
                      <a:pt x="498" y="437"/>
                    </a:lnTo>
                    <a:lnTo>
                      <a:pt x="501" y="434"/>
                    </a:lnTo>
                    <a:lnTo>
                      <a:pt x="504" y="427"/>
                    </a:lnTo>
                    <a:lnTo>
                      <a:pt x="506" y="426"/>
                    </a:lnTo>
                    <a:lnTo>
                      <a:pt x="506" y="424"/>
                    </a:lnTo>
                    <a:lnTo>
                      <a:pt x="506" y="424"/>
                    </a:lnTo>
                    <a:lnTo>
                      <a:pt x="506" y="424"/>
                    </a:lnTo>
                    <a:lnTo>
                      <a:pt x="506" y="424"/>
                    </a:lnTo>
                    <a:lnTo>
                      <a:pt x="508" y="422"/>
                    </a:lnTo>
                    <a:lnTo>
                      <a:pt x="509" y="421"/>
                    </a:lnTo>
                    <a:lnTo>
                      <a:pt x="511" y="418"/>
                    </a:lnTo>
                    <a:lnTo>
                      <a:pt x="511" y="418"/>
                    </a:lnTo>
                    <a:lnTo>
                      <a:pt x="512" y="418"/>
                    </a:lnTo>
                    <a:lnTo>
                      <a:pt x="514" y="416"/>
                    </a:lnTo>
                    <a:lnTo>
                      <a:pt x="519" y="413"/>
                    </a:lnTo>
                    <a:lnTo>
                      <a:pt x="520" y="413"/>
                    </a:lnTo>
                    <a:lnTo>
                      <a:pt x="522" y="411"/>
                    </a:lnTo>
                    <a:lnTo>
                      <a:pt x="524" y="410"/>
                    </a:lnTo>
                    <a:lnTo>
                      <a:pt x="524" y="408"/>
                    </a:lnTo>
                    <a:lnTo>
                      <a:pt x="522" y="407"/>
                    </a:lnTo>
                    <a:lnTo>
                      <a:pt x="520" y="405"/>
                    </a:lnTo>
                    <a:lnTo>
                      <a:pt x="520" y="405"/>
                    </a:lnTo>
                    <a:lnTo>
                      <a:pt x="522" y="405"/>
                    </a:lnTo>
                    <a:lnTo>
                      <a:pt x="522" y="405"/>
                    </a:lnTo>
                    <a:lnTo>
                      <a:pt x="524" y="405"/>
                    </a:lnTo>
                    <a:lnTo>
                      <a:pt x="522" y="403"/>
                    </a:lnTo>
                    <a:lnTo>
                      <a:pt x="522" y="403"/>
                    </a:lnTo>
                    <a:lnTo>
                      <a:pt x="520" y="402"/>
                    </a:lnTo>
                    <a:lnTo>
                      <a:pt x="520" y="400"/>
                    </a:lnTo>
                    <a:lnTo>
                      <a:pt x="524" y="402"/>
                    </a:lnTo>
                    <a:lnTo>
                      <a:pt x="528" y="405"/>
                    </a:lnTo>
                    <a:lnTo>
                      <a:pt x="533" y="407"/>
                    </a:lnTo>
                    <a:lnTo>
                      <a:pt x="536" y="408"/>
                    </a:lnTo>
                    <a:lnTo>
                      <a:pt x="538" y="408"/>
                    </a:lnTo>
                    <a:lnTo>
                      <a:pt x="540" y="408"/>
                    </a:lnTo>
                    <a:lnTo>
                      <a:pt x="543" y="408"/>
                    </a:lnTo>
                    <a:lnTo>
                      <a:pt x="543" y="407"/>
                    </a:lnTo>
                    <a:lnTo>
                      <a:pt x="541" y="405"/>
                    </a:lnTo>
                    <a:lnTo>
                      <a:pt x="541" y="405"/>
                    </a:lnTo>
                    <a:lnTo>
                      <a:pt x="547" y="407"/>
                    </a:lnTo>
                    <a:lnTo>
                      <a:pt x="549" y="405"/>
                    </a:lnTo>
                    <a:lnTo>
                      <a:pt x="551" y="403"/>
                    </a:lnTo>
                    <a:lnTo>
                      <a:pt x="551" y="403"/>
                    </a:lnTo>
                    <a:lnTo>
                      <a:pt x="552" y="403"/>
                    </a:lnTo>
                    <a:lnTo>
                      <a:pt x="554" y="403"/>
                    </a:lnTo>
                    <a:lnTo>
                      <a:pt x="559" y="403"/>
                    </a:lnTo>
                    <a:lnTo>
                      <a:pt x="560" y="403"/>
                    </a:lnTo>
                    <a:lnTo>
                      <a:pt x="563" y="403"/>
                    </a:lnTo>
                    <a:lnTo>
                      <a:pt x="565" y="402"/>
                    </a:lnTo>
                    <a:lnTo>
                      <a:pt x="571" y="400"/>
                    </a:lnTo>
                    <a:lnTo>
                      <a:pt x="575" y="400"/>
                    </a:lnTo>
                    <a:lnTo>
                      <a:pt x="578" y="399"/>
                    </a:lnTo>
                    <a:lnTo>
                      <a:pt x="586" y="397"/>
                    </a:lnTo>
                    <a:lnTo>
                      <a:pt x="589" y="397"/>
                    </a:lnTo>
                    <a:lnTo>
                      <a:pt x="592" y="395"/>
                    </a:lnTo>
                    <a:lnTo>
                      <a:pt x="594" y="395"/>
                    </a:lnTo>
                    <a:lnTo>
                      <a:pt x="597" y="395"/>
                    </a:lnTo>
                    <a:lnTo>
                      <a:pt x="598" y="394"/>
                    </a:lnTo>
                    <a:lnTo>
                      <a:pt x="600" y="394"/>
                    </a:lnTo>
                    <a:lnTo>
                      <a:pt x="600" y="392"/>
                    </a:lnTo>
                    <a:lnTo>
                      <a:pt x="603" y="392"/>
                    </a:lnTo>
                    <a:lnTo>
                      <a:pt x="606" y="391"/>
                    </a:lnTo>
                    <a:lnTo>
                      <a:pt x="606" y="389"/>
                    </a:lnTo>
                    <a:lnTo>
                      <a:pt x="608" y="389"/>
                    </a:lnTo>
                    <a:lnTo>
                      <a:pt x="608" y="388"/>
                    </a:lnTo>
                    <a:lnTo>
                      <a:pt x="608" y="388"/>
                    </a:lnTo>
                    <a:lnTo>
                      <a:pt x="611" y="386"/>
                    </a:lnTo>
                    <a:lnTo>
                      <a:pt x="614" y="384"/>
                    </a:lnTo>
                    <a:lnTo>
                      <a:pt x="614" y="384"/>
                    </a:lnTo>
                    <a:lnTo>
                      <a:pt x="613" y="383"/>
                    </a:lnTo>
                    <a:lnTo>
                      <a:pt x="613" y="381"/>
                    </a:lnTo>
                    <a:lnTo>
                      <a:pt x="618" y="381"/>
                    </a:lnTo>
                    <a:lnTo>
                      <a:pt x="619" y="381"/>
                    </a:lnTo>
                    <a:lnTo>
                      <a:pt x="622" y="380"/>
                    </a:lnTo>
                    <a:lnTo>
                      <a:pt x="624" y="37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9" name="Freeform 215">
                <a:extLst>
                  <a:ext uri="{FF2B5EF4-FFF2-40B4-BE49-F238E27FC236}">
                    <a16:creationId xmlns:a16="http://schemas.microsoft.com/office/drawing/2014/main" id="{617CF4E0-475F-1C26-D5E0-AF6C07927A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5" y="2630"/>
                <a:ext cx="8" cy="5"/>
              </a:xfrm>
              <a:custGeom>
                <a:avLst/>
                <a:gdLst>
                  <a:gd name="T0" fmla="*/ 4 w 8"/>
                  <a:gd name="T1" fmla="*/ 0 h 5"/>
                  <a:gd name="T2" fmla="*/ 1 w 8"/>
                  <a:gd name="T3" fmla="*/ 0 h 5"/>
                  <a:gd name="T4" fmla="*/ 0 w 8"/>
                  <a:gd name="T5" fmla="*/ 0 h 5"/>
                  <a:gd name="T6" fmla="*/ 0 w 8"/>
                  <a:gd name="T7" fmla="*/ 2 h 5"/>
                  <a:gd name="T8" fmla="*/ 0 w 8"/>
                  <a:gd name="T9" fmla="*/ 4 h 5"/>
                  <a:gd name="T10" fmla="*/ 0 w 8"/>
                  <a:gd name="T11" fmla="*/ 4 h 5"/>
                  <a:gd name="T12" fmla="*/ 3 w 8"/>
                  <a:gd name="T13" fmla="*/ 4 h 5"/>
                  <a:gd name="T14" fmla="*/ 3 w 8"/>
                  <a:gd name="T15" fmla="*/ 5 h 5"/>
                  <a:gd name="T16" fmla="*/ 4 w 8"/>
                  <a:gd name="T17" fmla="*/ 4 h 5"/>
                  <a:gd name="T18" fmla="*/ 6 w 8"/>
                  <a:gd name="T19" fmla="*/ 4 h 5"/>
                  <a:gd name="T20" fmla="*/ 8 w 8"/>
                  <a:gd name="T21" fmla="*/ 2 h 5"/>
                  <a:gd name="T22" fmla="*/ 8 w 8"/>
                  <a:gd name="T23" fmla="*/ 0 h 5"/>
                  <a:gd name="T24" fmla="*/ 4 w 8"/>
                  <a:gd name="T2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" h="5">
                    <a:moveTo>
                      <a:pt x="4" y="0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3" y="4"/>
                    </a:lnTo>
                    <a:lnTo>
                      <a:pt x="3" y="5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0" name="Freeform 216">
                <a:extLst>
                  <a:ext uri="{FF2B5EF4-FFF2-40B4-BE49-F238E27FC236}">
                    <a16:creationId xmlns:a16="http://schemas.microsoft.com/office/drawing/2014/main" id="{7C57444E-FB67-83E6-65D8-5BAC85A0EC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5" y="2626"/>
                <a:ext cx="3" cy="3"/>
              </a:xfrm>
              <a:custGeom>
                <a:avLst/>
                <a:gdLst>
                  <a:gd name="T0" fmla="*/ 1 w 3"/>
                  <a:gd name="T1" fmla="*/ 3 h 3"/>
                  <a:gd name="T2" fmla="*/ 3 w 3"/>
                  <a:gd name="T3" fmla="*/ 1 h 3"/>
                  <a:gd name="T4" fmla="*/ 3 w 3"/>
                  <a:gd name="T5" fmla="*/ 1 h 3"/>
                  <a:gd name="T6" fmla="*/ 3 w 3"/>
                  <a:gd name="T7" fmla="*/ 0 h 3"/>
                  <a:gd name="T8" fmla="*/ 3 w 3"/>
                  <a:gd name="T9" fmla="*/ 0 h 3"/>
                  <a:gd name="T10" fmla="*/ 3 w 3"/>
                  <a:gd name="T11" fmla="*/ 0 h 3"/>
                  <a:gd name="T12" fmla="*/ 0 w 3"/>
                  <a:gd name="T13" fmla="*/ 1 h 3"/>
                  <a:gd name="T14" fmla="*/ 0 w 3"/>
                  <a:gd name="T15" fmla="*/ 1 h 3"/>
                  <a:gd name="T16" fmla="*/ 0 w 3"/>
                  <a:gd name="T17" fmla="*/ 3 h 3"/>
                  <a:gd name="T18" fmla="*/ 0 w 3"/>
                  <a:gd name="T19" fmla="*/ 3 h 3"/>
                  <a:gd name="T20" fmla="*/ 1 w 3"/>
                  <a:gd name="T21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3">
                    <a:moveTo>
                      <a:pt x="1" y="3"/>
                    </a:moveTo>
                    <a:lnTo>
                      <a:pt x="3" y="1"/>
                    </a:lnTo>
                    <a:lnTo>
                      <a:pt x="3" y="1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1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1" name="Freeform 217">
                <a:extLst>
                  <a:ext uri="{FF2B5EF4-FFF2-40B4-BE49-F238E27FC236}">
                    <a16:creationId xmlns:a16="http://schemas.microsoft.com/office/drawing/2014/main" id="{C3375A0A-8948-DAA5-78A6-CE6B301AF9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0" y="2627"/>
                <a:ext cx="5" cy="7"/>
              </a:xfrm>
              <a:custGeom>
                <a:avLst/>
                <a:gdLst>
                  <a:gd name="T0" fmla="*/ 3 w 5"/>
                  <a:gd name="T1" fmla="*/ 5 h 7"/>
                  <a:gd name="T2" fmla="*/ 5 w 5"/>
                  <a:gd name="T3" fmla="*/ 3 h 7"/>
                  <a:gd name="T4" fmla="*/ 5 w 5"/>
                  <a:gd name="T5" fmla="*/ 2 h 7"/>
                  <a:gd name="T6" fmla="*/ 5 w 5"/>
                  <a:gd name="T7" fmla="*/ 0 h 7"/>
                  <a:gd name="T8" fmla="*/ 5 w 5"/>
                  <a:gd name="T9" fmla="*/ 0 h 7"/>
                  <a:gd name="T10" fmla="*/ 3 w 5"/>
                  <a:gd name="T11" fmla="*/ 0 h 7"/>
                  <a:gd name="T12" fmla="*/ 3 w 5"/>
                  <a:gd name="T13" fmla="*/ 0 h 7"/>
                  <a:gd name="T14" fmla="*/ 3 w 5"/>
                  <a:gd name="T15" fmla="*/ 2 h 7"/>
                  <a:gd name="T16" fmla="*/ 3 w 5"/>
                  <a:gd name="T17" fmla="*/ 3 h 7"/>
                  <a:gd name="T18" fmla="*/ 1 w 5"/>
                  <a:gd name="T19" fmla="*/ 3 h 7"/>
                  <a:gd name="T20" fmla="*/ 1 w 5"/>
                  <a:gd name="T21" fmla="*/ 5 h 7"/>
                  <a:gd name="T22" fmla="*/ 0 w 5"/>
                  <a:gd name="T23" fmla="*/ 7 h 7"/>
                  <a:gd name="T24" fmla="*/ 3 w 5"/>
                  <a:gd name="T25" fmla="*/ 7 h 7"/>
                  <a:gd name="T26" fmla="*/ 3 w 5"/>
                  <a:gd name="T27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" h="7">
                    <a:moveTo>
                      <a:pt x="3" y="5"/>
                    </a:moveTo>
                    <a:lnTo>
                      <a:pt x="5" y="3"/>
                    </a:lnTo>
                    <a:lnTo>
                      <a:pt x="5" y="2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2"/>
                    </a:lnTo>
                    <a:lnTo>
                      <a:pt x="3" y="3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7"/>
                    </a:lnTo>
                    <a:lnTo>
                      <a:pt x="3" y="7"/>
                    </a:lnTo>
                    <a:lnTo>
                      <a:pt x="3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2" name="Freeform 218">
                <a:extLst>
                  <a:ext uri="{FF2B5EF4-FFF2-40B4-BE49-F238E27FC236}">
                    <a16:creationId xmlns:a16="http://schemas.microsoft.com/office/drawing/2014/main" id="{C0280F39-13D7-1681-FC12-220B6E1E19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1" y="2634"/>
                <a:ext cx="6" cy="1"/>
              </a:xfrm>
              <a:custGeom>
                <a:avLst/>
                <a:gdLst>
                  <a:gd name="T0" fmla="*/ 5 w 6"/>
                  <a:gd name="T1" fmla="*/ 0 h 1"/>
                  <a:gd name="T2" fmla="*/ 3 w 6"/>
                  <a:gd name="T3" fmla="*/ 0 h 1"/>
                  <a:gd name="T4" fmla="*/ 2 w 6"/>
                  <a:gd name="T5" fmla="*/ 0 h 1"/>
                  <a:gd name="T6" fmla="*/ 0 w 6"/>
                  <a:gd name="T7" fmla="*/ 1 h 1"/>
                  <a:gd name="T8" fmla="*/ 0 w 6"/>
                  <a:gd name="T9" fmla="*/ 1 h 1"/>
                  <a:gd name="T10" fmla="*/ 2 w 6"/>
                  <a:gd name="T11" fmla="*/ 1 h 1"/>
                  <a:gd name="T12" fmla="*/ 5 w 6"/>
                  <a:gd name="T13" fmla="*/ 1 h 1"/>
                  <a:gd name="T14" fmla="*/ 6 w 6"/>
                  <a:gd name="T15" fmla="*/ 1 h 1"/>
                  <a:gd name="T16" fmla="*/ 6 w 6"/>
                  <a:gd name="T17" fmla="*/ 0 h 1"/>
                  <a:gd name="T18" fmla="*/ 5 w 6"/>
                  <a:gd name="T19" fmla="*/ 0 h 1"/>
                  <a:gd name="T20" fmla="*/ 5 w 6"/>
                  <a:gd name="T2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" h="1">
                    <a:moveTo>
                      <a:pt x="5" y="0"/>
                    </a:moveTo>
                    <a:lnTo>
                      <a:pt x="3" y="0"/>
                    </a:lnTo>
                    <a:lnTo>
                      <a:pt x="2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2" y="1"/>
                    </a:lnTo>
                    <a:lnTo>
                      <a:pt x="5" y="1"/>
                    </a:lnTo>
                    <a:lnTo>
                      <a:pt x="6" y="1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3" name="Freeform 219">
                <a:extLst>
                  <a:ext uri="{FF2B5EF4-FFF2-40B4-BE49-F238E27FC236}">
                    <a16:creationId xmlns:a16="http://schemas.microsoft.com/office/drawing/2014/main" id="{217EC8D4-7DEF-09E3-C655-90817FEDE5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0" y="2104"/>
                <a:ext cx="1" cy="2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0 h 2"/>
                  <a:gd name="T4" fmla="*/ 0 w 1"/>
                  <a:gd name="T5" fmla="*/ 2 h 2"/>
                  <a:gd name="T6" fmla="*/ 0 w 1"/>
                  <a:gd name="T7" fmla="*/ 2 h 2"/>
                  <a:gd name="T8" fmla="*/ 1 w 1"/>
                  <a:gd name="T9" fmla="*/ 2 h 2"/>
                  <a:gd name="T10" fmla="*/ 1 w 1"/>
                  <a:gd name="T11" fmla="*/ 2 h 2"/>
                  <a:gd name="T12" fmla="*/ 1 w 1"/>
                  <a:gd name="T13" fmla="*/ 0 h 2"/>
                  <a:gd name="T14" fmla="*/ 0 w 1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4" name="Freeform 220">
                <a:extLst>
                  <a:ext uri="{FF2B5EF4-FFF2-40B4-BE49-F238E27FC236}">
                    <a16:creationId xmlns:a16="http://schemas.microsoft.com/office/drawing/2014/main" id="{1CB9E59B-3C1A-0F38-02B5-35E8474929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8" y="2669"/>
                <a:ext cx="1" cy="4"/>
              </a:xfrm>
              <a:custGeom>
                <a:avLst/>
                <a:gdLst>
                  <a:gd name="T0" fmla="*/ 1 w 1"/>
                  <a:gd name="T1" fmla="*/ 0 h 4"/>
                  <a:gd name="T2" fmla="*/ 0 w 1"/>
                  <a:gd name="T3" fmla="*/ 1 h 4"/>
                  <a:gd name="T4" fmla="*/ 0 w 1"/>
                  <a:gd name="T5" fmla="*/ 1 h 4"/>
                  <a:gd name="T6" fmla="*/ 0 w 1"/>
                  <a:gd name="T7" fmla="*/ 3 h 4"/>
                  <a:gd name="T8" fmla="*/ 0 w 1"/>
                  <a:gd name="T9" fmla="*/ 4 h 4"/>
                  <a:gd name="T10" fmla="*/ 1 w 1"/>
                  <a:gd name="T11" fmla="*/ 3 h 4"/>
                  <a:gd name="T12" fmla="*/ 1 w 1"/>
                  <a:gd name="T13" fmla="*/ 1 h 4"/>
                  <a:gd name="T14" fmla="*/ 1 w 1"/>
                  <a:gd name="T15" fmla="*/ 1 h 4"/>
                  <a:gd name="T16" fmla="*/ 1 w 1"/>
                  <a:gd name="T17" fmla="*/ 0 h 4"/>
                  <a:gd name="T18" fmla="*/ 1 w 1"/>
                  <a:gd name="T1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" h="4">
                    <a:moveTo>
                      <a:pt x="1" y="0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1" y="3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5" name="Freeform 221">
                <a:extLst>
                  <a:ext uri="{FF2B5EF4-FFF2-40B4-BE49-F238E27FC236}">
                    <a16:creationId xmlns:a16="http://schemas.microsoft.com/office/drawing/2014/main" id="{F569C89E-B569-77DE-EF0D-C26142A6EC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0" y="2128"/>
                <a:ext cx="8" cy="2"/>
              </a:xfrm>
              <a:custGeom>
                <a:avLst/>
                <a:gdLst>
                  <a:gd name="T0" fmla="*/ 8 w 8"/>
                  <a:gd name="T1" fmla="*/ 2 h 2"/>
                  <a:gd name="T2" fmla="*/ 8 w 8"/>
                  <a:gd name="T3" fmla="*/ 0 h 2"/>
                  <a:gd name="T4" fmla="*/ 6 w 8"/>
                  <a:gd name="T5" fmla="*/ 0 h 2"/>
                  <a:gd name="T6" fmla="*/ 3 w 8"/>
                  <a:gd name="T7" fmla="*/ 0 h 2"/>
                  <a:gd name="T8" fmla="*/ 1 w 8"/>
                  <a:gd name="T9" fmla="*/ 0 h 2"/>
                  <a:gd name="T10" fmla="*/ 0 w 8"/>
                  <a:gd name="T11" fmla="*/ 0 h 2"/>
                  <a:gd name="T12" fmla="*/ 0 w 8"/>
                  <a:gd name="T13" fmla="*/ 0 h 2"/>
                  <a:gd name="T14" fmla="*/ 0 w 8"/>
                  <a:gd name="T15" fmla="*/ 0 h 2"/>
                  <a:gd name="T16" fmla="*/ 0 w 8"/>
                  <a:gd name="T17" fmla="*/ 0 h 2"/>
                  <a:gd name="T18" fmla="*/ 1 w 8"/>
                  <a:gd name="T19" fmla="*/ 2 h 2"/>
                  <a:gd name="T20" fmla="*/ 5 w 8"/>
                  <a:gd name="T21" fmla="*/ 2 h 2"/>
                  <a:gd name="T22" fmla="*/ 8 w 8"/>
                  <a:gd name="T23" fmla="*/ 2 h 2"/>
                  <a:gd name="T24" fmla="*/ 8 w 8"/>
                  <a:gd name="T2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" h="2">
                    <a:moveTo>
                      <a:pt x="8" y="2"/>
                    </a:moveTo>
                    <a:lnTo>
                      <a:pt x="8" y="0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" y="2"/>
                    </a:lnTo>
                    <a:lnTo>
                      <a:pt x="5" y="2"/>
                    </a:lnTo>
                    <a:lnTo>
                      <a:pt x="8" y="2"/>
                    </a:lnTo>
                    <a:lnTo>
                      <a:pt x="8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6" name="Freeform 222">
                <a:extLst>
                  <a:ext uri="{FF2B5EF4-FFF2-40B4-BE49-F238E27FC236}">
                    <a16:creationId xmlns:a16="http://schemas.microsoft.com/office/drawing/2014/main" id="{4C27D896-B0B1-8B0D-B84E-FDD117C0CB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6" y="2413"/>
                <a:ext cx="5" cy="4"/>
              </a:xfrm>
              <a:custGeom>
                <a:avLst/>
                <a:gdLst>
                  <a:gd name="T0" fmla="*/ 5 w 5"/>
                  <a:gd name="T1" fmla="*/ 1 h 4"/>
                  <a:gd name="T2" fmla="*/ 3 w 5"/>
                  <a:gd name="T3" fmla="*/ 1 h 4"/>
                  <a:gd name="T4" fmla="*/ 3 w 5"/>
                  <a:gd name="T5" fmla="*/ 0 h 4"/>
                  <a:gd name="T6" fmla="*/ 0 w 5"/>
                  <a:gd name="T7" fmla="*/ 1 h 4"/>
                  <a:gd name="T8" fmla="*/ 0 w 5"/>
                  <a:gd name="T9" fmla="*/ 1 h 4"/>
                  <a:gd name="T10" fmla="*/ 0 w 5"/>
                  <a:gd name="T11" fmla="*/ 3 h 4"/>
                  <a:gd name="T12" fmla="*/ 0 w 5"/>
                  <a:gd name="T13" fmla="*/ 3 h 4"/>
                  <a:gd name="T14" fmla="*/ 0 w 5"/>
                  <a:gd name="T15" fmla="*/ 4 h 4"/>
                  <a:gd name="T16" fmla="*/ 2 w 5"/>
                  <a:gd name="T17" fmla="*/ 3 h 4"/>
                  <a:gd name="T18" fmla="*/ 3 w 5"/>
                  <a:gd name="T19" fmla="*/ 3 h 4"/>
                  <a:gd name="T20" fmla="*/ 5 w 5"/>
                  <a:gd name="T21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" h="4">
                    <a:moveTo>
                      <a:pt x="5" y="1"/>
                    </a:moveTo>
                    <a:lnTo>
                      <a:pt x="3" y="1"/>
                    </a:lnTo>
                    <a:lnTo>
                      <a:pt x="3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2" y="3"/>
                    </a:lnTo>
                    <a:lnTo>
                      <a:pt x="3" y="3"/>
                    </a:lnTo>
                    <a:lnTo>
                      <a:pt x="5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7" name="Freeform 223">
                <a:extLst>
                  <a:ext uri="{FF2B5EF4-FFF2-40B4-BE49-F238E27FC236}">
                    <a16:creationId xmlns:a16="http://schemas.microsoft.com/office/drawing/2014/main" id="{AB6696C5-7348-5156-828A-4EA9D3F45E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8" y="2141"/>
                <a:ext cx="1" cy="1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1 w 1"/>
                  <a:gd name="T5" fmla="*/ 1 h 1"/>
                  <a:gd name="T6" fmla="*/ 1 w 1"/>
                  <a:gd name="T7" fmla="*/ 0 h 1"/>
                  <a:gd name="T8" fmla="*/ 1 w 1"/>
                  <a:gd name="T9" fmla="*/ 0 h 1"/>
                  <a:gd name="T10" fmla="*/ 1 w 1"/>
                  <a:gd name="T11" fmla="*/ 0 h 1"/>
                  <a:gd name="T12" fmla="*/ 0 w 1"/>
                  <a:gd name="T13" fmla="*/ 0 h 1"/>
                  <a:gd name="T14" fmla="*/ 0 w 1"/>
                  <a:gd name="T15" fmla="*/ 0 h 1"/>
                  <a:gd name="T16" fmla="*/ 0 w 1"/>
                  <a:gd name="T1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8" name="Freeform 224">
                <a:extLst>
                  <a:ext uri="{FF2B5EF4-FFF2-40B4-BE49-F238E27FC236}">
                    <a16:creationId xmlns:a16="http://schemas.microsoft.com/office/drawing/2014/main" id="{25E889D8-D00E-D816-B7D5-E227AA97BE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9" y="2417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0 h 2"/>
                  <a:gd name="T4" fmla="*/ 0 w 2"/>
                  <a:gd name="T5" fmla="*/ 0 h 2"/>
                  <a:gd name="T6" fmla="*/ 0 w 2"/>
                  <a:gd name="T7" fmla="*/ 0 h 2"/>
                  <a:gd name="T8" fmla="*/ 0 w 2"/>
                  <a:gd name="T9" fmla="*/ 2 h 2"/>
                  <a:gd name="T10" fmla="*/ 2 w 2"/>
                  <a:gd name="T11" fmla="*/ 2 h 2"/>
                  <a:gd name="T12" fmla="*/ 2 w 2"/>
                  <a:gd name="T13" fmla="*/ 0 h 2"/>
                  <a:gd name="T14" fmla="*/ 2 w 2"/>
                  <a:gd name="T15" fmla="*/ 0 h 2"/>
                  <a:gd name="T16" fmla="*/ 2 w 2"/>
                  <a:gd name="T1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9" name="Freeform 225">
                <a:extLst>
                  <a:ext uri="{FF2B5EF4-FFF2-40B4-BE49-F238E27FC236}">
                    <a16:creationId xmlns:a16="http://schemas.microsoft.com/office/drawing/2014/main" id="{D8584202-44C0-C251-1BA2-E9F2A1F5E9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9" y="2114"/>
                <a:ext cx="5" cy="3"/>
              </a:xfrm>
              <a:custGeom>
                <a:avLst/>
                <a:gdLst>
                  <a:gd name="T0" fmla="*/ 2 w 5"/>
                  <a:gd name="T1" fmla="*/ 0 h 3"/>
                  <a:gd name="T2" fmla="*/ 2 w 5"/>
                  <a:gd name="T3" fmla="*/ 1 h 3"/>
                  <a:gd name="T4" fmla="*/ 0 w 5"/>
                  <a:gd name="T5" fmla="*/ 1 h 3"/>
                  <a:gd name="T6" fmla="*/ 0 w 5"/>
                  <a:gd name="T7" fmla="*/ 1 h 3"/>
                  <a:gd name="T8" fmla="*/ 2 w 5"/>
                  <a:gd name="T9" fmla="*/ 3 h 3"/>
                  <a:gd name="T10" fmla="*/ 5 w 5"/>
                  <a:gd name="T11" fmla="*/ 3 h 3"/>
                  <a:gd name="T12" fmla="*/ 5 w 5"/>
                  <a:gd name="T13" fmla="*/ 3 h 3"/>
                  <a:gd name="T14" fmla="*/ 5 w 5"/>
                  <a:gd name="T15" fmla="*/ 3 h 3"/>
                  <a:gd name="T16" fmla="*/ 5 w 5"/>
                  <a:gd name="T17" fmla="*/ 1 h 3"/>
                  <a:gd name="T18" fmla="*/ 3 w 5"/>
                  <a:gd name="T19" fmla="*/ 1 h 3"/>
                  <a:gd name="T20" fmla="*/ 2 w 5"/>
                  <a:gd name="T2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" h="3">
                    <a:moveTo>
                      <a:pt x="2" y="0"/>
                    </a:moveTo>
                    <a:lnTo>
                      <a:pt x="2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2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1"/>
                    </a:lnTo>
                    <a:lnTo>
                      <a:pt x="3" y="1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0" name="Freeform 226">
                <a:extLst>
                  <a:ext uri="{FF2B5EF4-FFF2-40B4-BE49-F238E27FC236}">
                    <a16:creationId xmlns:a16="http://schemas.microsoft.com/office/drawing/2014/main" id="{7BCFD70E-EFB3-6B8F-5D2E-9B25A8DCA7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22" y="3476"/>
                <a:ext cx="1" cy="2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0 h 2"/>
                  <a:gd name="T4" fmla="*/ 0 w 1"/>
                  <a:gd name="T5" fmla="*/ 0 h 2"/>
                  <a:gd name="T6" fmla="*/ 0 w 1"/>
                  <a:gd name="T7" fmla="*/ 0 h 2"/>
                  <a:gd name="T8" fmla="*/ 0 w 1"/>
                  <a:gd name="T9" fmla="*/ 2 h 2"/>
                  <a:gd name="T10" fmla="*/ 1 w 1"/>
                  <a:gd name="T11" fmla="*/ 2 h 2"/>
                  <a:gd name="T12" fmla="*/ 1 w 1"/>
                  <a:gd name="T13" fmla="*/ 2 h 2"/>
                  <a:gd name="T14" fmla="*/ 1 w 1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1" name="Freeform 227">
                <a:extLst>
                  <a:ext uri="{FF2B5EF4-FFF2-40B4-BE49-F238E27FC236}">
                    <a16:creationId xmlns:a16="http://schemas.microsoft.com/office/drawing/2014/main" id="{D7E08BBB-2022-0969-D204-4BD9E4C326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2119"/>
                <a:ext cx="6" cy="1"/>
              </a:xfrm>
              <a:custGeom>
                <a:avLst/>
                <a:gdLst>
                  <a:gd name="T0" fmla="*/ 1 w 6"/>
                  <a:gd name="T1" fmla="*/ 0 h 1"/>
                  <a:gd name="T2" fmla="*/ 0 w 6"/>
                  <a:gd name="T3" fmla="*/ 0 h 1"/>
                  <a:gd name="T4" fmla="*/ 0 w 6"/>
                  <a:gd name="T5" fmla="*/ 0 h 1"/>
                  <a:gd name="T6" fmla="*/ 0 w 6"/>
                  <a:gd name="T7" fmla="*/ 1 h 1"/>
                  <a:gd name="T8" fmla="*/ 1 w 6"/>
                  <a:gd name="T9" fmla="*/ 1 h 1"/>
                  <a:gd name="T10" fmla="*/ 3 w 6"/>
                  <a:gd name="T11" fmla="*/ 1 h 1"/>
                  <a:gd name="T12" fmla="*/ 3 w 6"/>
                  <a:gd name="T13" fmla="*/ 1 h 1"/>
                  <a:gd name="T14" fmla="*/ 5 w 6"/>
                  <a:gd name="T15" fmla="*/ 1 h 1"/>
                  <a:gd name="T16" fmla="*/ 6 w 6"/>
                  <a:gd name="T17" fmla="*/ 1 h 1"/>
                  <a:gd name="T18" fmla="*/ 5 w 6"/>
                  <a:gd name="T19" fmla="*/ 1 h 1"/>
                  <a:gd name="T20" fmla="*/ 1 w 6"/>
                  <a:gd name="T2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" h="1">
                    <a:moveTo>
                      <a:pt x="1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1" y="1"/>
                    </a:lnTo>
                    <a:lnTo>
                      <a:pt x="3" y="1"/>
                    </a:lnTo>
                    <a:lnTo>
                      <a:pt x="3" y="1"/>
                    </a:lnTo>
                    <a:lnTo>
                      <a:pt x="5" y="1"/>
                    </a:lnTo>
                    <a:lnTo>
                      <a:pt x="6" y="1"/>
                    </a:lnTo>
                    <a:lnTo>
                      <a:pt x="5" y="1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2" name="Freeform 228">
                <a:extLst>
                  <a:ext uri="{FF2B5EF4-FFF2-40B4-BE49-F238E27FC236}">
                    <a16:creationId xmlns:a16="http://schemas.microsoft.com/office/drawing/2014/main" id="{DBDE6F48-CADF-2EF2-C61E-D7D062D92B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8" y="2115"/>
                <a:ext cx="6" cy="4"/>
              </a:xfrm>
              <a:custGeom>
                <a:avLst/>
                <a:gdLst>
                  <a:gd name="T0" fmla="*/ 0 w 6"/>
                  <a:gd name="T1" fmla="*/ 0 h 4"/>
                  <a:gd name="T2" fmla="*/ 2 w 6"/>
                  <a:gd name="T3" fmla="*/ 2 h 4"/>
                  <a:gd name="T4" fmla="*/ 3 w 6"/>
                  <a:gd name="T5" fmla="*/ 2 h 4"/>
                  <a:gd name="T6" fmla="*/ 6 w 6"/>
                  <a:gd name="T7" fmla="*/ 4 h 4"/>
                  <a:gd name="T8" fmla="*/ 6 w 6"/>
                  <a:gd name="T9" fmla="*/ 4 h 4"/>
                  <a:gd name="T10" fmla="*/ 5 w 6"/>
                  <a:gd name="T11" fmla="*/ 2 h 4"/>
                  <a:gd name="T12" fmla="*/ 0 w 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4">
                    <a:moveTo>
                      <a:pt x="0" y="0"/>
                    </a:moveTo>
                    <a:lnTo>
                      <a:pt x="2" y="2"/>
                    </a:lnTo>
                    <a:lnTo>
                      <a:pt x="3" y="2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5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3" name="Freeform 229">
                <a:extLst>
                  <a:ext uri="{FF2B5EF4-FFF2-40B4-BE49-F238E27FC236}">
                    <a16:creationId xmlns:a16="http://schemas.microsoft.com/office/drawing/2014/main" id="{AD82BFF1-14BA-92A7-0C9F-1ED35BA9B8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0" y="2117"/>
                <a:ext cx="3" cy="2"/>
              </a:xfrm>
              <a:custGeom>
                <a:avLst/>
                <a:gdLst>
                  <a:gd name="T0" fmla="*/ 3 w 3"/>
                  <a:gd name="T1" fmla="*/ 0 h 2"/>
                  <a:gd name="T2" fmla="*/ 3 w 3"/>
                  <a:gd name="T3" fmla="*/ 0 h 2"/>
                  <a:gd name="T4" fmla="*/ 0 w 3"/>
                  <a:gd name="T5" fmla="*/ 0 h 2"/>
                  <a:gd name="T6" fmla="*/ 2 w 3"/>
                  <a:gd name="T7" fmla="*/ 2 h 2"/>
                  <a:gd name="T8" fmla="*/ 3 w 3"/>
                  <a:gd name="T9" fmla="*/ 2 h 2"/>
                  <a:gd name="T10" fmla="*/ 3 w 3"/>
                  <a:gd name="T11" fmla="*/ 2 h 2"/>
                  <a:gd name="T12" fmla="*/ 3 w 3"/>
                  <a:gd name="T13" fmla="*/ 0 h 2"/>
                  <a:gd name="T14" fmla="*/ 3 w 3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2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4" name="Freeform 230">
                <a:extLst>
                  <a:ext uri="{FF2B5EF4-FFF2-40B4-BE49-F238E27FC236}">
                    <a16:creationId xmlns:a16="http://schemas.microsoft.com/office/drawing/2014/main" id="{BD348049-0708-46F2-00EF-DA435870B2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3" y="2429"/>
                <a:ext cx="1" cy="1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0 w 1"/>
                  <a:gd name="T5" fmla="*/ 0 h 1"/>
                  <a:gd name="T6" fmla="*/ 0 w 1"/>
                  <a:gd name="T7" fmla="*/ 1 h 1"/>
                  <a:gd name="T8" fmla="*/ 0 w 1"/>
                  <a:gd name="T9" fmla="*/ 1 h 1"/>
                  <a:gd name="T10" fmla="*/ 0 w 1"/>
                  <a:gd name="T11" fmla="*/ 1 h 1"/>
                  <a:gd name="T12" fmla="*/ 1 w 1"/>
                  <a:gd name="T13" fmla="*/ 1 h 1"/>
                  <a:gd name="T14" fmla="*/ 1 w 1"/>
                  <a:gd name="T15" fmla="*/ 1 h 1"/>
                  <a:gd name="T16" fmla="*/ 1 w 1"/>
                  <a:gd name="T1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5" name="Freeform 231">
                <a:extLst>
                  <a:ext uri="{FF2B5EF4-FFF2-40B4-BE49-F238E27FC236}">
                    <a16:creationId xmlns:a16="http://schemas.microsoft.com/office/drawing/2014/main" id="{A72752E4-33B7-1CA2-A002-02738D4437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49" y="2398"/>
                <a:ext cx="3" cy="2"/>
              </a:xfrm>
              <a:custGeom>
                <a:avLst/>
                <a:gdLst>
                  <a:gd name="T0" fmla="*/ 3 w 3"/>
                  <a:gd name="T1" fmla="*/ 2 h 2"/>
                  <a:gd name="T2" fmla="*/ 2 w 3"/>
                  <a:gd name="T3" fmla="*/ 0 h 2"/>
                  <a:gd name="T4" fmla="*/ 0 w 3"/>
                  <a:gd name="T5" fmla="*/ 2 h 2"/>
                  <a:gd name="T6" fmla="*/ 0 w 3"/>
                  <a:gd name="T7" fmla="*/ 2 h 2"/>
                  <a:gd name="T8" fmla="*/ 2 w 3"/>
                  <a:gd name="T9" fmla="*/ 2 h 2"/>
                  <a:gd name="T10" fmla="*/ 3 w 3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3" y="2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3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6" name="Freeform 232">
                <a:extLst>
                  <a:ext uri="{FF2B5EF4-FFF2-40B4-BE49-F238E27FC236}">
                    <a16:creationId xmlns:a16="http://schemas.microsoft.com/office/drawing/2014/main" id="{39333823-7115-1153-8287-C73D7E07DB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1" y="1972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0 w 2"/>
                  <a:gd name="T5" fmla="*/ 0 h 2"/>
                  <a:gd name="T6" fmla="*/ 0 w 2"/>
                  <a:gd name="T7" fmla="*/ 0 h 2"/>
                  <a:gd name="T8" fmla="*/ 0 w 2"/>
                  <a:gd name="T9" fmla="*/ 2 h 2"/>
                  <a:gd name="T10" fmla="*/ 2 w 2"/>
                  <a:gd name="T11" fmla="*/ 0 h 2"/>
                  <a:gd name="T12" fmla="*/ 0 w 2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7" name="Freeform 233">
                <a:extLst>
                  <a:ext uri="{FF2B5EF4-FFF2-40B4-BE49-F238E27FC236}">
                    <a16:creationId xmlns:a16="http://schemas.microsoft.com/office/drawing/2014/main" id="{B94F59BD-F5C0-E90F-C773-7E0966CC9C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0" y="1974"/>
                <a:ext cx="1" cy="1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1 h 1"/>
                  <a:gd name="T6" fmla="*/ 1 w 1"/>
                  <a:gd name="T7" fmla="*/ 0 h 1"/>
                  <a:gd name="T8" fmla="*/ 1 w 1"/>
                  <a:gd name="T9" fmla="*/ 0 h 1"/>
                  <a:gd name="T10" fmla="*/ 1 w 1"/>
                  <a:gd name="T11" fmla="*/ 0 h 1"/>
                  <a:gd name="T12" fmla="*/ 0 w 1"/>
                  <a:gd name="T13" fmla="*/ 0 h 1"/>
                  <a:gd name="T14" fmla="*/ 0 w 1"/>
                  <a:gd name="T15" fmla="*/ 1 h 1"/>
                  <a:gd name="T16" fmla="*/ 0 w 1"/>
                  <a:gd name="T17" fmla="*/ 1 h 1"/>
                  <a:gd name="T18" fmla="*/ 0 w 1"/>
                  <a:gd name="T1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lnTo>
                      <a:pt x="0" y="1"/>
                    </a:lnTo>
                    <a:lnTo>
                      <a:pt x="1" y="1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8" name="Freeform 234">
                <a:extLst>
                  <a:ext uri="{FF2B5EF4-FFF2-40B4-BE49-F238E27FC236}">
                    <a16:creationId xmlns:a16="http://schemas.microsoft.com/office/drawing/2014/main" id="{AE66CEC8-AC83-3839-AF2D-13B7FCE808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5" y="2413"/>
                <a:ext cx="2" cy="1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1 h 1"/>
                  <a:gd name="T6" fmla="*/ 2 w 2"/>
                  <a:gd name="T7" fmla="*/ 1 h 1"/>
                  <a:gd name="T8" fmla="*/ 2 w 2"/>
                  <a:gd name="T9" fmla="*/ 1 h 1"/>
                  <a:gd name="T10" fmla="*/ 2 w 2"/>
                  <a:gd name="T11" fmla="*/ 0 h 1"/>
                  <a:gd name="T12" fmla="*/ 2 w 2"/>
                  <a:gd name="T1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lnTo>
                      <a:pt x="0" y="1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9" name="Freeform 235">
                <a:extLst>
                  <a:ext uri="{FF2B5EF4-FFF2-40B4-BE49-F238E27FC236}">
                    <a16:creationId xmlns:a16="http://schemas.microsoft.com/office/drawing/2014/main" id="{A916BFDA-0E17-74DF-6273-B32E104CBE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1" y="1941"/>
                <a:ext cx="37" cy="14"/>
              </a:xfrm>
              <a:custGeom>
                <a:avLst/>
                <a:gdLst>
                  <a:gd name="T0" fmla="*/ 37 w 37"/>
                  <a:gd name="T1" fmla="*/ 12 h 14"/>
                  <a:gd name="T2" fmla="*/ 37 w 37"/>
                  <a:gd name="T3" fmla="*/ 12 h 14"/>
                  <a:gd name="T4" fmla="*/ 37 w 37"/>
                  <a:gd name="T5" fmla="*/ 11 h 14"/>
                  <a:gd name="T6" fmla="*/ 35 w 37"/>
                  <a:gd name="T7" fmla="*/ 11 h 14"/>
                  <a:gd name="T8" fmla="*/ 32 w 37"/>
                  <a:gd name="T9" fmla="*/ 7 h 14"/>
                  <a:gd name="T10" fmla="*/ 31 w 37"/>
                  <a:gd name="T11" fmla="*/ 7 h 14"/>
                  <a:gd name="T12" fmla="*/ 24 w 37"/>
                  <a:gd name="T13" fmla="*/ 4 h 14"/>
                  <a:gd name="T14" fmla="*/ 23 w 37"/>
                  <a:gd name="T15" fmla="*/ 3 h 14"/>
                  <a:gd name="T16" fmla="*/ 20 w 37"/>
                  <a:gd name="T17" fmla="*/ 1 h 14"/>
                  <a:gd name="T18" fmla="*/ 16 w 37"/>
                  <a:gd name="T19" fmla="*/ 1 h 14"/>
                  <a:gd name="T20" fmla="*/ 10 w 37"/>
                  <a:gd name="T21" fmla="*/ 0 h 14"/>
                  <a:gd name="T22" fmla="*/ 5 w 37"/>
                  <a:gd name="T23" fmla="*/ 0 h 14"/>
                  <a:gd name="T24" fmla="*/ 4 w 37"/>
                  <a:gd name="T25" fmla="*/ 0 h 14"/>
                  <a:gd name="T26" fmla="*/ 2 w 37"/>
                  <a:gd name="T27" fmla="*/ 0 h 14"/>
                  <a:gd name="T28" fmla="*/ 0 w 37"/>
                  <a:gd name="T29" fmla="*/ 0 h 14"/>
                  <a:gd name="T30" fmla="*/ 2 w 37"/>
                  <a:gd name="T31" fmla="*/ 1 h 14"/>
                  <a:gd name="T32" fmla="*/ 8 w 37"/>
                  <a:gd name="T33" fmla="*/ 4 h 14"/>
                  <a:gd name="T34" fmla="*/ 10 w 37"/>
                  <a:gd name="T35" fmla="*/ 4 h 14"/>
                  <a:gd name="T36" fmla="*/ 12 w 37"/>
                  <a:gd name="T37" fmla="*/ 6 h 14"/>
                  <a:gd name="T38" fmla="*/ 12 w 37"/>
                  <a:gd name="T39" fmla="*/ 7 h 14"/>
                  <a:gd name="T40" fmla="*/ 13 w 37"/>
                  <a:gd name="T41" fmla="*/ 7 h 14"/>
                  <a:gd name="T42" fmla="*/ 20 w 37"/>
                  <a:gd name="T43" fmla="*/ 11 h 14"/>
                  <a:gd name="T44" fmla="*/ 23 w 37"/>
                  <a:gd name="T45" fmla="*/ 12 h 14"/>
                  <a:gd name="T46" fmla="*/ 26 w 37"/>
                  <a:gd name="T47" fmla="*/ 12 h 14"/>
                  <a:gd name="T48" fmla="*/ 31 w 37"/>
                  <a:gd name="T49" fmla="*/ 14 h 14"/>
                  <a:gd name="T50" fmla="*/ 35 w 37"/>
                  <a:gd name="T51" fmla="*/ 12 h 14"/>
                  <a:gd name="T52" fmla="*/ 37 w 37"/>
                  <a:gd name="T53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7" h="14">
                    <a:moveTo>
                      <a:pt x="37" y="12"/>
                    </a:moveTo>
                    <a:lnTo>
                      <a:pt x="37" y="12"/>
                    </a:lnTo>
                    <a:lnTo>
                      <a:pt x="37" y="11"/>
                    </a:lnTo>
                    <a:lnTo>
                      <a:pt x="35" y="11"/>
                    </a:lnTo>
                    <a:lnTo>
                      <a:pt x="32" y="7"/>
                    </a:lnTo>
                    <a:lnTo>
                      <a:pt x="31" y="7"/>
                    </a:lnTo>
                    <a:lnTo>
                      <a:pt x="24" y="4"/>
                    </a:lnTo>
                    <a:lnTo>
                      <a:pt x="23" y="3"/>
                    </a:lnTo>
                    <a:lnTo>
                      <a:pt x="20" y="1"/>
                    </a:lnTo>
                    <a:lnTo>
                      <a:pt x="16" y="1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2" y="1"/>
                    </a:lnTo>
                    <a:lnTo>
                      <a:pt x="8" y="4"/>
                    </a:lnTo>
                    <a:lnTo>
                      <a:pt x="10" y="4"/>
                    </a:lnTo>
                    <a:lnTo>
                      <a:pt x="12" y="6"/>
                    </a:lnTo>
                    <a:lnTo>
                      <a:pt x="12" y="7"/>
                    </a:lnTo>
                    <a:lnTo>
                      <a:pt x="13" y="7"/>
                    </a:lnTo>
                    <a:lnTo>
                      <a:pt x="20" y="11"/>
                    </a:lnTo>
                    <a:lnTo>
                      <a:pt x="23" y="12"/>
                    </a:lnTo>
                    <a:lnTo>
                      <a:pt x="26" y="12"/>
                    </a:lnTo>
                    <a:lnTo>
                      <a:pt x="31" y="14"/>
                    </a:lnTo>
                    <a:lnTo>
                      <a:pt x="35" y="12"/>
                    </a:lnTo>
                    <a:lnTo>
                      <a:pt x="37" y="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0" name="Freeform 236">
                <a:extLst>
                  <a:ext uri="{FF2B5EF4-FFF2-40B4-BE49-F238E27FC236}">
                    <a16:creationId xmlns:a16="http://schemas.microsoft.com/office/drawing/2014/main" id="{5533E797-D5D6-082B-E89A-00DDF1479D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62" y="2419"/>
                <a:ext cx="0" cy="2"/>
              </a:xfrm>
              <a:custGeom>
                <a:avLst/>
                <a:gdLst>
                  <a:gd name="T0" fmla="*/ 0 h 2"/>
                  <a:gd name="T1" fmla="*/ 0 h 2"/>
                  <a:gd name="T2" fmla="*/ 2 h 2"/>
                  <a:gd name="T3" fmla="*/ 0 h 2"/>
                  <a:gd name="T4" fmla="*/ 0 h 2"/>
                  <a:gd name="T5" fmla="*/ 0 h 2"/>
                  <a:gd name="T6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1" name="Freeform 237">
                <a:extLst>
                  <a:ext uri="{FF2B5EF4-FFF2-40B4-BE49-F238E27FC236}">
                    <a16:creationId xmlns:a16="http://schemas.microsoft.com/office/drawing/2014/main" id="{AC3069D2-A108-74B5-9377-9F9BA78014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2" y="2009"/>
                <a:ext cx="3" cy="1"/>
              </a:xfrm>
              <a:custGeom>
                <a:avLst/>
                <a:gdLst>
                  <a:gd name="T0" fmla="*/ 2 w 3"/>
                  <a:gd name="T1" fmla="*/ 1 h 1"/>
                  <a:gd name="T2" fmla="*/ 3 w 3"/>
                  <a:gd name="T3" fmla="*/ 0 h 1"/>
                  <a:gd name="T4" fmla="*/ 2 w 3"/>
                  <a:gd name="T5" fmla="*/ 0 h 1"/>
                  <a:gd name="T6" fmla="*/ 0 w 3"/>
                  <a:gd name="T7" fmla="*/ 1 h 1"/>
                  <a:gd name="T8" fmla="*/ 0 w 3"/>
                  <a:gd name="T9" fmla="*/ 1 h 1"/>
                  <a:gd name="T10" fmla="*/ 2 w 3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1">
                    <a:moveTo>
                      <a:pt x="2" y="1"/>
                    </a:moveTo>
                    <a:lnTo>
                      <a:pt x="3" y="0"/>
                    </a:lnTo>
                    <a:lnTo>
                      <a:pt x="2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2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2" name="Freeform 238">
                <a:extLst>
                  <a:ext uri="{FF2B5EF4-FFF2-40B4-BE49-F238E27FC236}">
                    <a16:creationId xmlns:a16="http://schemas.microsoft.com/office/drawing/2014/main" id="{9B91A7E3-A1CF-4AAF-BC4A-CC8FE4A046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7" y="1988"/>
                <a:ext cx="3" cy="2"/>
              </a:xfrm>
              <a:custGeom>
                <a:avLst/>
                <a:gdLst>
                  <a:gd name="T0" fmla="*/ 0 w 3"/>
                  <a:gd name="T1" fmla="*/ 2 h 2"/>
                  <a:gd name="T2" fmla="*/ 0 w 3"/>
                  <a:gd name="T3" fmla="*/ 2 h 2"/>
                  <a:gd name="T4" fmla="*/ 2 w 3"/>
                  <a:gd name="T5" fmla="*/ 2 h 2"/>
                  <a:gd name="T6" fmla="*/ 3 w 3"/>
                  <a:gd name="T7" fmla="*/ 2 h 2"/>
                  <a:gd name="T8" fmla="*/ 3 w 3"/>
                  <a:gd name="T9" fmla="*/ 0 h 2"/>
                  <a:gd name="T10" fmla="*/ 3 w 3"/>
                  <a:gd name="T11" fmla="*/ 0 h 2"/>
                  <a:gd name="T12" fmla="*/ 2 w 3"/>
                  <a:gd name="T13" fmla="*/ 0 h 2"/>
                  <a:gd name="T14" fmla="*/ 0 w 3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2">
                    <a:moveTo>
                      <a:pt x="0" y="2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3" name="Freeform 239">
                <a:extLst>
                  <a:ext uri="{FF2B5EF4-FFF2-40B4-BE49-F238E27FC236}">
                    <a16:creationId xmlns:a16="http://schemas.microsoft.com/office/drawing/2014/main" id="{16BF101E-2DAD-C484-817F-230A529B2F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9" y="2036"/>
                <a:ext cx="5" cy="1"/>
              </a:xfrm>
              <a:custGeom>
                <a:avLst/>
                <a:gdLst>
                  <a:gd name="T0" fmla="*/ 0 w 5"/>
                  <a:gd name="T1" fmla="*/ 1 h 1"/>
                  <a:gd name="T2" fmla="*/ 1 w 5"/>
                  <a:gd name="T3" fmla="*/ 1 h 1"/>
                  <a:gd name="T4" fmla="*/ 3 w 5"/>
                  <a:gd name="T5" fmla="*/ 0 h 1"/>
                  <a:gd name="T6" fmla="*/ 5 w 5"/>
                  <a:gd name="T7" fmla="*/ 0 h 1"/>
                  <a:gd name="T8" fmla="*/ 3 w 5"/>
                  <a:gd name="T9" fmla="*/ 0 h 1"/>
                  <a:gd name="T10" fmla="*/ 1 w 5"/>
                  <a:gd name="T11" fmla="*/ 0 h 1"/>
                  <a:gd name="T12" fmla="*/ 0 w 5"/>
                  <a:gd name="T13" fmla="*/ 0 h 1"/>
                  <a:gd name="T14" fmla="*/ 0 w 5"/>
                  <a:gd name="T15" fmla="*/ 0 h 1"/>
                  <a:gd name="T16" fmla="*/ 0 w 5"/>
                  <a:gd name="T1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1">
                    <a:moveTo>
                      <a:pt x="0" y="1"/>
                    </a:moveTo>
                    <a:lnTo>
                      <a:pt x="1" y="1"/>
                    </a:lnTo>
                    <a:lnTo>
                      <a:pt x="3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4" name="Freeform 240">
                <a:extLst>
                  <a:ext uri="{FF2B5EF4-FFF2-40B4-BE49-F238E27FC236}">
                    <a16:creationId xmlns:a16="http://schemas.microsoft.com/office/drawing/2014/main" id="{A1FB2D26-3EA9-DBCD-F92E-F11CDFF343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0" y="2009"/>
                <a:ext cx="7" cy="3"/>
              </a:xfrm>
              <a:custGeom>
                <a:avLst/>
                <a:gdLst>
                  <a:gd name="T0" fmla="*/ 0 w 7"/>
                  <a:gd name="T1" fmla="*/ 3 h 3"/>
                  <a:gd name="T2" fmla="*/ 2 w 7"/>
                  <a:gd name="T3" fmla="*/ 3 h 3"/>
                  <a:gd name="T4" fmla="*/ 4 w 7"/>
                  <a:gd name="T5" fmla="*/ 3 h 3"/>
                  <a:gd name="T6" fmla="*/ 5 w 7"/>
                  <a:gd name="T7" fmla="*/ 3 h 3"/>
                  <a:gd name="T8" fmla="*/ 5 w 7"/>
                  <a:gd name="T9" fmla="*/ 3 h 3"/>
                  <a:gd name="T10" fmla="*/ 5 w 7"/>
                  <a:gd name="T11" fmla="*/ 1 h 3"/>
                  <a:gd name="T12" fmla="*/ 7 w 7"/>
                  <a:gd name="T13" fmla="*/ 0 h 3"/>
                  <a:gd name="T14" fmla="*/ 5 w 7"/>
                  <a:gd name="T15" fmla="*/ 0 h 3"/>
                  <a:gd name="T16" fmla="*/ 4 w 7"/>
                  <a:gd name="T17" fmla="*/ 1 h 3"/>
                  <a:gd name="T18" fmla="*/ 2 w 7"/>
                  <a:gd name="T19" fmla="*/ 3 h 3"/>
                  <a:gd name="T20" fmla="*/ 0 w 7"/>
                  <a:gd name="T21" fmla="*/ 3 h 3"/>
                  <a:gd name="T22" fmla="*/ 0 w 7"/>
                  <a:gd name="T2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" h="3">
                    <a:moveTo>
                      <a:pt x="0" y="3"/>
                    </a:moveTo>
                    <a:lnTo>
                      <a:pt x="2" y="3"/>
                    </a:lnTo>
                    <a:lnTo>
                      <a:pt x="4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1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4" y="1"/>
                    </a:lnTo>
                    <a:lnTo>
                      <a:pt x="2" y="3"/>
                    </a:lnTo>
                    <a:lnTo>
                      <a:pt x="0" y="3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5" name="Freeform 241">
                <a:extLst>
                  <a:ext uri="{FF2B5EF4-FFF2-40B4-BE49-F238E27FC236}">
                    <a16:creationId xmlns:a16="http://schemas.microsoft.com/office/drawing/2014/main" id="{1991D430-1EE5-49FD-3AAF-ECCED36460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4" y="2411"/>
                <a:ext cx="1" cy="2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0 h 2"/>
                  <a:gd name="T4" fmla="*/ 0 w 1"/>
                  <a:gd name="T5" fmla="*/ 0 h 2"/>
                  <a:gd name="T6" fmla="*/ 0 w 1"/>
                  <a:gd name="T7" fmla="*/ 0 h 2"/>
                  <a:gd name="T8" fmla="*/ 0 w 1"/>
                  <a:gd name="T9" fmla="*/ 0 h 2"/>
                  <a:gd name="T10" fmla="*/ 0 w 1"/>
                  <a:gd name="T11" fmla="*/ 0 h 2"/>
                  <a:gd name="T12" fmla="*/ 0 w 1"/>
                  <a:gd name="T13" fmla="*/ 0 h 2"/>
                  <a:gd name="T14" fmla="*/ 1 w 1"/>
                  <a:gd name="T15" fmla="*/ 2 h 2"/>
                  <a:gd name="T16" fmla="*/ 1 w 1"/>
                  <a:gd name="T17" fmla="*/ 2 h 2"/>
                  <a:gd name="T18" fmla="*/ 1 w 1"/>
                  <a:gd name="T19" fmla="*/ 2 h 2"/>
                  <a:gd name="T20" fmla="*/ 1 w 1"/>
                  <a:gd name="T21" fmla="*/ 2 h 2"/>
                  <a:gd name="T22" fmla="*/ 1 w 1"/>
                  <a:gd name="T23" fmla="*/ 2 h 2"/>
                  <a:gd name="T24" fmla="*/ 1 w 1"/>
                  <a:gd name="T2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6" name="Freeform 242">
                <a:extLst>
                  <a:ext uri="{FF2B5EF4-FFF2-40B4-BE49-F238E27FC236}">
                    <a16:creationId xmlns:a16="http://schemas.microsoft.com/office/drawing/2014/main" id="{F32F94A3-05D1-EA37-64AF-46EA1133AC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7" y="2405"/>
                <a:ext cx="4" cy="1"/>
              </a:xfrm>
              <a:custGeom>
                <a:avLst/>
                <a:gdLst>
                  <a:gd name="T0" fmla="*/ 4 w 4"/>
                  <a:gd name="T1" fmla="*/ 1 h 1"/>
                  <a:gd name="T2" fmla="*/ 3 w 4"/>
                  <a:gd name="T3" fmla="*/ 1 h 1"/>
                  <a:gd name="T4" fmla="*/ 1 w 4"/>
                  <a:gd name="T5" fmla="*/ 0 h 1"/>
                  <a:gd name="T6" fmla="*/ 0 w 4"/>
                  <a:gd name="T7" fmla="*/ 1 h 1"/>
                  <a:gd name="T8" fmla="*/ 0 w 4"/>
                  <a:gd name="T9" fmla="*/ 1 h 1"/>
                  <a:gd name="T10" fmla="*/ 3 w 4"/>
                  <a:gd name="T11" fmla="*/ 1 h 1"/>
                  <a:gd name="T12" fmla="*/ 4 w 4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1">
                    <a:moveTo>
                      <a:pt x="4" y="1"/>
                    </a:moveTo>
                    <a:lnTo>
                      <a:pt x="3" y="1"/>
                    </a:lnTo>
                    <a:lnTo>
                      <a:pt x="1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3" y="1"/>
                    </a:lnTo>
                    <a:lnTo>
                      <a:pt x="4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7" name="Freeform 243">
                <a:extLst>
                  <a:ext uri="{FF2B5EF4-FFF2-40B4-BE49-F238E27FC236}">
                    <a16:creationId xmlns:a16="http://schemas.microsoft.com/office/drawing/2014/main" id="{7851779A-10A0-3416-E7B6-3A4204169D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0" y="2397"/>
                <a:ext cx="1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0 w 1"/>
                  <a:gd name="T4" fmla="*/ 1 w 1"/>
                  <a:gd name="T5" fmla="*/ 1 w 1"/>
                  <a:gd name="T6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8" name="Freeform 244">
                <a:extLst>
                  <a:ext uri="{FF2B5EF4-FFF2-40B4-BE49-F238E27FC236}">
                    <a16:creationId xmlns:a16="http://schemas.microsoft.com/office/drawing/2014/main" id="{3D741A84-F606-A61D-131E-9189C2D56E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5" y="2398"/>
                <a:ext cx="3" cy="0"/>
              </a:xfrm>
              <a:custGeom>
                <a:avLst/>
                <a:gdLst>
                  <a:gd name="T0" fmla="*/ 2 w 3"/>
                  <a:gd name="T1" fmla="*/ 0 w 3"/>
                  <a:gd name="T2" fmla="*/ 2 w 3"/>
                  <a:gd name="T3" fmla="*/ 3 w 3"/>
                  <a:gd name="T4" fmla="*/ 2 w 3"/>
                  <a:gd name="T5" fmla="*/ 2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3">
                    <a:moveTo>
                      <a:pt x="2" y="0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9" name="Freeform 245">
                <a:extLst>
                  <a:ext uri="{FF2B5EF4-FFF2-40B4-BE49-F238E27FC236}">
                    <a16:creationId xmlns:a16="http://schemas.microsoft.com/office/drawing/2014/main" id="{D549071F-C19B-794E-6615-57BCA659C5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0" y="2494"/>
                <a:ext cx="3" cy="1"/>
              </a:xfrm>
              <a:custGeom>
                <a:avLst/>
                <a:gdLst>
                  <a:gd name="T0" fmla="*/ 2 w 3"/>
                  <a:gd name="T1" fmla="*/ 1 h 1"/>
                  <a:gd name="T2" fmla="*/ 3 w 3"/>
                  <a:gd name="T3" fmla="*/ 1 h 1"/>
                  <a:gd name="T4" fmla="*/ 2 w 3"/>
                  <a:gd name="T5" fmla="*/ 0 h 1"/>
                  <a:gd name="T6" fmla="*/ 2 w 3"/>
                  <a:gd name="T7" fmla="*/ 0 h 1"/>
                  <a:gd name="T8" fmla="*/ 0 w 3"/>
                  <a:gd name="T9" fmla="*/ 0 h 1"/>
                  <a:gd name="T10" fmla="*/ 0 w 3"/>
                  <a:gd name="T11" fmla="*/ 0 h 1"/>
                  <a:gd name="T12" fmla="*/ 0 w 3"/>
                  <a:gd name="T13" fmla="*/ 1 h 1"/>
                  <a:gd name="T14" fmla="*/ 2 w 3"/>
                  <a:gd name="T1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1">
                    <a:moveTo>
                      <a:pt x="2" y="1"/>
                    </a:moveTo>
                    <a:lnTo>
                      <a:pt x="3" y="1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2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0" name="Freeform 246">
                <a:extLst>
                  <a:ext uri="{FF2B5EF4-FFF2-40B4-BE49-F238E27FC236}">
                    <a16:creationId xmlns:a16="http://schemas.microsoft.com/office/drawing/2014/main" id="{9E67508C-F472-77C3-B48A-2B84075BC6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49" y="2401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0 h 2"/>
                  <a:gd name="T4" fmla="*/ 2 w 2"/>
                  <a:gd name="T5" fmla="*/ 0 h 2"/>
                  <a:gd name="T6" fmla="*/ 2 w 2"/>
                  <a:gd name="T7" fmla="*/ 2 h 2"/>
                  <a:gd name="T8" fmla="*/ 2 w 2"/>
                  <a:gd name="T9" fmla="*/ 0 h 2"/>
                  <a:gd name="T10" fmla="*/ 2 w 2"/>
                  <a:gd name="T11" fmla="*/ 0 h 2"/>
                  <a:gd name="T12" fmla="*/ 2 w 2"/>
                  <a:gd name="T13" fmla="*/ 0 h 2"/>
                  <a:gd name="T14" fmla="*/ 2 w 2"/>
                  <a:gd name="T15" fmla="*/ 0 h 2"/>
                  <a:gd name="T16" fmla="*/ 2 w 2"/>
                  <a:gd name="T1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1" name="Freeform 247">
                <a:extLst>
                  <a:ext uri="{FF2B5EF4-FFF2-40B4-BE49-F238E27FC236}">
                    <a16:creationId xmlns:a16="http://schemas.microsoft.com/office/drawing/2014/main" id="{A7F7ED9A-FCDB-3636-23FA-A4950724FB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3" y="2492"/>
                <a:ext cx="8" cy="3"/>
              </a:xfrm>
              <a:custGeom>
                <a:avLst/>
                <a:gdLst>
                  <a:gd name="T0" fmla="*/ 3 w 8"/>
                  <a:gd name="T1" fmla="*/ 2 h 3"/>
                  <a:gd name="T2" fmla="*/ 3 w 8"/>
                  <a:gd name="T3" fmla="*/ 2 h 3"/>
                  <a:gd name="T4" fmla="*/ 5 w 8"/>
                  <a:gd name="T5" fmla="*/ 3 h 3"/>
                  <a:gd name="T6" fmla="*/ 5 w 8"/>
                  <a:gd name="T7" fmla="*/ 3 h 3"/>
                  <a:gd name="T8" fmla="*/ 5 w 8"/>
                  <a:gd name="T9" fmla="*/ 3 h 3"/>
                  <a:gd name="T10" fmla="*/ 6 w 8"/>
                  <a:gd name="T11" fmla="*/ 3 h 3"/>
                  <a:gd name="T12" fmla="*/ 8 w 8"/>
                  <a:gd name="T13" fmla="*/ 2 h 3"/>
                  <a:gd name="T14" fmla="*/ 8 w 8"/>
                  <a:gd name="T15" fmla="*/ 2 h 3"/>
                  <a:gd name="T16" fmla="*/ 8 w 8"/>
                  <a:gd name="T17" fmla="*/ 0 h 3"/>
                  <a:gd name="T18" fmla="*/ 6 w 8"/>
                  <a:gd name="T19" fmla="*/ 0 h 3"/>
                  <a:gd name="T20" fmla="*/ 5 w 8"/>
                  <a:gd name="T21" fmla="*/ 0 h 3"/>
                  <a:gd name="T22" fmla="*/ 5 w 8"/>
                  <a:gd name="T23" fmla="*/ 2 h 3"/>
                  <a:gd name="T24" fmla="*/ 3 w 8"/>
                  <a:gd name="T25" fmla="*/ 2 h 3"/>
                  <a:gd name="T26" fmla="*/ 3 w 8"/>
                  <a:gd name="T27" fmla="*/ 2 h 3"/>
                  <a:gd name="T28" fmla="*/ 3 w 8"/>
                  <a:gd name="T29" fmla="*/ 0 h 3"/>
                  <a:gd name="T30" fmla="*/ 2 w 8"/>
                  <a:gd name="T31" fmla="*/ 0 h 3"/>
                  <a:gd name="T32" fmla="*/ 2 w 8"/>
                  <a:gd name="T33" fmla="*/ 2 h 3"/>
                  <a:gd name="T34" fmla="*/ 0 w 8"/>
                  <a:gd name="T35" fmla="*/ 2 h 3"/>
                  <a:gd name="T36" fmla="*/ 0 w 8"/>
                  <a:gd name="T37" fmla="*/ 2 h 3"/>
                  <a:gd name="T38" fmla="*/ 3 w 8"/>
                  <a:gd name="T3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" h="3">
                    <a:moveTo>
                      <a:pt x="3" y="2"/>
                    </a:moveTo>
                    <a:lnTo>
                      <a:pt x="3" y="2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6" y="3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3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2" name="Freeform 248">
                <a:extLst>
                  <a:ext uri="{FF2B5EF4-FFF2-40B4-BE49-F238E27FC236}">
                    <a16:creationId xmlns:a16="http://schemas.microsoft.com/office/drawing/2014/main" id="{248E0DA0-E90E-D55C-8D83-C66C3FB2E2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3" y="2395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2 h 2"/>
                  <a:gd name="T4" fmla="*/ 0 w 2"/>
                  <a:gd name="T5" fmla="*/ 2 h 2"/>
                  <a:gd name="T6" fmla="*/ 0 w 2"/>
                  <a:gd name="T7" fmla="*/ 2 h 2"/>
                  <a:gd name="T8" fmla="*/ 0 w 2"/>
                  <a:gd name="T9" fmla="*/ 2 h 2"/>
                  <a:gd name="T10" fmla="*/ 2 w 2"/>
                  <a:gd name="T11" fmla="*/ 0 h 2"/>
                  <a:gd name="T12" fmla="*/ 0 w 2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3" name="Freeform 249">
                <a:extLst>
                  <a:ext uri="{FF2B5EF4-FFF2-40B4-BE49-F238E27FC236}">
                    <a16:creationId xmlns:a16="http://schemas.microsoft.com/office/drawing/2014/main" id="{2FB26E73-4850-6743-F3C6-B482BDDF0D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8" y="2398"/>
                <a:ext cx="2" cy="0"/>
              </a:xfrm>
              <a:custGeom>
                <a:avLst/>
                <a:gdLst>
                  <a:gd name="T0" fmla="*/ 0 w 2"/>
                  <a:gd name="T1" fmla="*/ 2 w 2"/>
                  <a:gd name="T2" fmla="*/ 2 w 2"/>
                  <a:gd name="T3" fmla="*/ 0 w 2"/>
                  <a:gd name="T4" fmla="*/ 0 w 2"/>
                  <a:gd name="T5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4" name="Freeform 250">
                <a:extLst>
                  <a:ext uri="{FF2B5EF4-FFF2-40B4-BE49-F238E27FC236}">
                    <a16:creationId xmlns:a16="http://schemas.microsoft.com/office/drawing/2014/main" id="{5B8A2428-5A23-580F-111C-F47DD6A356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9" y="2400"/>
                <a:ext cx="3" cy="1"/>
              </a:xfrm>
              <a:custGeom>
                <a:avLst/>
                <a:gdLst>
                  <a:gd name="T0" fmla="*/ 3 w 3"/>
                  <a:gd name="T1" fmla="*/ 1 h 1"/>
                  <a:gd name="T2" fmla="*/ 1 w 3"/>
                  <a:gd name="T3" fmla="*/ 0 h 1"/>
                  <a:gd name="T4" fmla="*/ 0 w 3"/>
                  <a:gd name="T5" fmla="*/ 0 h 1"/>
                  <a:gd name="T6" fmla="*/ 0 w 3"/>
                  <a:gd name="T7" fmla="*/ 1 h 1"/>
                  <a:gd name="T8" fmla="*/ 0 w 3"/>
                  <a:gd name="T9" fmla="*/ 1 h 1"/>
                  <a:gd name="T10" fmla="*/ 0 w 3"/>
                  <a:gd name="T11" fmla="*/ 1 h 1"/>
                  <a:gd name="T12" fmla="*/ 1 w 3"/>
                  <a:gd name="T13" fmla="*/ 1 h 1"/>
                  <a:gd name="T14" fmla="*/ 3 w 3"/>
                  <a:gd name="T15" fmla="*/ 1 h 1"/>
                  <a:gd name="T16" fmla="*/ 3 w 3"/>
                  <a:gd name="T1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1">
                    <a:moveTo>
                      <a:pt x="3" y="1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1" y="1"/>
                    </a:lnTo>
                    <a:lnTo>
                      <a:pt x="3" y="1"/>
                    </a:lnTo>
                    <a:lnTo>
                      <a:pt x="3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5" name="Freeform 251">
                <a:extLst>
                  <a:ext uri="{FF2B5EF4-FFF2-40B4-BE49-F238E27FC236}">
                    <a16:creationId xmlns:a16="http://schemas.microsoft.com/office/drawing/2014/main" id="{000F5095-4681-8DC2-FBAF-A8A4D9D526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7" y="2208"/>
                <a:ext cx="3" cy="1"/>
              </a:xfrm>
              <a:custGeom>
                <a:avLst/>
                <a:gdLst>
                  <a:gd name="T0" fmla="*/ 3 w 3"/>
                  <a:gd name="T1" fmla="*/ 0 h 1"/>
                  <a:gd name="T2" fmla="*/ 1 w 3"/>
                  <a:gd name="T3" fmla="*/ 1 h 1"/>
                  <a:gd name="T4" fmla="*/ 0 w 3"/>
                  <a:gd name="T5" fmla="*/ 1 h 1"/>
                  <a:gd name="T6" fmla="*/ 1 w 3"/>
                  <a:gd name="T7" fmla="*/ 1 h 1"/>
                  <a:gd name="T8" fmla="*/ 1 w 3"/>
                  <a:gd name="T9" fmla="*/ 1 h 1"/>
                  <a:gd name="T10" fmla="*/ 1 w 3"/>
                  <a:gd name="T11" fmla="*/ 1 h 1"/>
                  <a:gd name="T12" fmla="*/ 3 w 3"/>
                  <a:gd name="T13" fmla="*/ 0 h 1"/>
                  <a:gd name="T14" fmla="*/ 3 w 3"/>
                  <a:gd name="T1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lnTo>
                      <a:pt x="1" y="1"/>
                    </a:lnTo>
                    <a:lnTo>
                      <a:pt x="0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6" name="Freeform 252">
                <a:extLst>
                  <a:ext uri="{FF2B5EF4-FFF2-40B4-BE49-F238E27FC236}">
                    <a16:creationId xmlns:a16="http://schemas.microsoft.com/office/drawing/2014/main" id="{26428226-82E6-D313-CC4E-925FE3DB2D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1" y="1988"/>
                <a:ext cx="21" cy="22"/>
              </a:xfrm>
              <a:custGeom>
                <a:avLst/>
                <a:gdLst>
                  <a:gd name="T0" fmla="*/ 18 w 21"/>
                  <a:gd name="T1" fmla="*/ 19 h 22"/>
                  <a:gd name="T2" fmla="*/ 21 w 21"/>
                  <a:gd name="T3" fmla="*/ 18 h 22"/>
                  <a:gd name="T4" fmla="*/ 19 w 21"/>
                  <a:gd name="T5" fmla="*/ 16 h 22"/>
                  <a:gd name="T6" fmla="*/ 21 w 21"/>
                  <a:gd name="T7" fmla="*/ 15 h 22"/>
                  <a:gd name="T8" fmla="*/ 21 w 21"/>
                  <a:gd name="T9" fmla="*/ 13 h 22"/>
                  <a:gd name="T10" fmla="*/ 18 w 21"/>
                  <a:gd name="T11" fmla="*/ 13 h 22"/>
                  <a:gd name="T12" fmla="*/ 16 w 21"/>
                  <a:gd name="T13" fmla="*/ 11 h 22"/>
                  <a:gd name="T14" fmla="*/ 15 w 21"/>
                  <a:gd name="T15" fmla="*/ 11 h 22"/>
                  <a:gd name="T16" fmla="*/ 13 w 21"/>
                  <a:gd name="T17" fmla="*/ 13 h 22"/>
                  <a:gd name="T18" fmla="*/ 11 w 21"/>
                  <a:gd name="T19" fmla="*/ 15 h 22"/>
                  <a:gd name="T20" fmla="*/ 10 w 21"/>
                  <a:gd name="T21" fmla="*/ 18 h 22"/>
                  <a:gd name="T22" fmla="*/ 13 w 21"/>
                  <a:gd name="T23" fmla="*/ 16 h 22"/>
                  <a:gd name="T24" fmla="*/ 10 w 21"/>
                  <a:gd name="T25" fmla="*/ 19 h 22"/>
                  <a:gd name="T26" fmla="*/ 8 w 21"/>
                  <a:gd name="T27" fmla="*/ 19 h 22"/>
                  <a:gd name="T28" fmla="*/ 5 w 21"/>
                  <a:gd name="T29" fmla="*/ 21 h 22"/>
                  <a:gd name="T30" fmla="*/ 5 w 21"/>
                  <a:gd name="T31" fmla="*/ 19 h 22"/>
                  <a:gd name="T32" fmla="*/ 7 w 21"/>
                  <a:gd name="T33" fmla="*/ 18 h 22"/>
                  <a:gd name="T34" fmla="*/ 7 w 21"/>
                  <a:gd name="T35" fmla="*/ 18 h 22"/>
                  <a:gd name="T36" fmla="*/ 8 w 21"/>
                  <a:gd name="T37" fmla="*/ 16 h 22"/>
                  <a:gd name="T38" fmla="*/ 5 w 21"/>
                  <a:gd name="T39" fmla="*/ 18 h 22"/>
                  <a:gd name="T40" fmla="*/ 7 w 21"/>
                  <a:gd name="T41" fmla="*/ 15 h 22"/>
                  <a:gd name="T42" fmla="*/ 10 w 21"/>
                  <a:gd name="T43" fmla="*/ 15 h 22"/>
                  <a:gd name="T44" fmla="*/ 11 w 21"/>
                  <a:gd name="T45" fmla="*/ 13 h 22"/>
                  <a:gd name="T46" fmla="*/ 13 w 21"/>
                  <a:gd name="T47" fmla="*/ 11 h 22"/>
                  <a:gd name="T48" fmla="*/ 15 w 21"/>
                  <a:gd name="T49" fmla="*/ 7 h 22"/>
                  <a:gd name="T50" fmla="*/ 15 w 21"/>
                  <a:gd name="T51" fmla="*/ 3 h 22"/>
                  <a:gd name="T52" fmla="*/ 13 w 21"/>
                  <a:gd name="T53" fmla="*/ 0 h 22"/>
                  <a:gd name="T54" fmla="*/ 13 w 21"/>
                  <a:gd name="T55" fmla="*/ 0 h 22"/>
                  <a:gd name="T56" fmla="*/ 11 w 21"/>
                  <a:gd name="T57" fmla="*/ 0 h 22"/>
                  <a:gd name="T58" fmla="*/ 8 w 21"/>
                  <a:gd name="T59" fmla="*/ 3 h 22"/>
                  <a:gd name="T60" fmla="*/ 7 w 21"/>
                  <a:gd name="T61" fmla="*/ 5 h 22"/>
                  <a:gd name="T62" fmla="*/ 2 w 21"/>
                  <a:gd name="T63" fmla="*/ 11 h 22"/>
                  <a:gd name="T64" fmla="*/ 0 w 21"/>
                  <a:gd name="T65" fmla="*/ 15 h 22"/>
                  <a:gd name="T66" fmla="*/ 0 w 21"/>
                  <a:gd name="T67" fmla="*/ 21 h 22"/>
                  <a:gd name="T68" fmla="*/ 2 w 21"/>
                  <a:gd name="T69" fmla="*/ 22 h 22"/>
                  <a:gd name="T70" fmla="*/ 3 w 21"/>
                  <a:gd name="T71" fmla="*/ 22 h 22"/>
                  <a:gd name="T72" fmla="*/ 5 w 21"/>
                  <a:gd name="T73" fmla="*/ 22 h 22"/>
                  <a:gd name="T74" fmla="*/ 8 w 21"/>
                  <a:gd name="T75" fmla="*/ 22 h 22"/>
                  <a:gd name="T76" fmla="*/ 10 w 21"/>
                  <a:gd name="T77" fmla="*/ 22 h 22"/>
                  <a:gd name="T78" fmla="*/ 16 w 21"/>
                  <a:gd name="T79" fmla="*/ 19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1" h="22">
                    <a:moveTo>
                      <a:pt x="16" y="19"/>
                    </a:moveTo>
                    <a:lnTo>
                      <a:pt x="18" y="19"/>
                    </a:lnTo>
                    <a:lnTo>
                      <a:pt x="19" y="18"/>
                    </a:lnTo>
                    <a:lnTo>
                      <a:pt x="21" y="18"/>
                    </a:lnTo>
                    <a:lnTo>
                      <a:pt x="21" y="16"/>
                    </a:lnTo>
                    <a:lnTo>
                      <a:pt x="19" y="16"/>
                    </a:lnTo>
                    <a:lnTo>
                      <a:pt x="21" y="15"/>
                    </a:lnTo>
                    <a:lnTo>
                      <a:pt x="21" y="15"/>
                    </a:lnTo>
                    <a:lnTo>
                      <a:pt x="21" y="15"/>
                    </a:lnTo>
                    <a:lnTo>
                      <a:pt x="21" y="13"/>
                    </a:lnTo>
                    <a:lnTo>
                      <a:pt x="19" y="13"/>
                    </a:lnTo>
                    <a:lnTo>
                      <a:pt x="18" y="13"/>
                    </a:lnTo>
                    <a:lnTo>
                      <a:pt x="16" y="13"/>
                    </a:lnTo>
                    <a:lnTo>
                      <a:pt x="16" y="11"/>
                    </a:lnTo>
                    <a:lnTo>
                      <a:pt x="15" y="11"/>
                    </a:lnTo>
                    <a:lnTo>
                      <a:pt x="15" y="11"/>
                    </a:lnTo>
                    <a:lnTo>
                      <a:pt x="13" y="11"/>
                    </a:lnTo>
                    <a:lnTo>
                      <a:pt x="13" y="13"/>
                    </a:lnTo>
                    <a:lnTo>
                      <a:pt x="11" y="15"/>
                    </a:lnTo>
                    <a:lnTo>
                      <a:pt x="11" y="15"/>
                    </a:lnTo>
                    <a:lnTo>
                      <a:pt x="10" y="16"/>
                    </a:lnTo>
                    <a:lnTo>
                      <a:pt x="10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0" y="19"/>
                    </a:lnTo>
                    <a:lnTo>
                      <a:pt x="10" y="19"/>
                    </a:lnTo>
                    <a:lnTo>
                      <a:pt x="8" y="21"/>
                    </a:lnTo>
                    <a:lnTo>
                      <a:pt x="8" y="19"/>
                    </a:lnTo>
                    <a:lnTo>
                      <a:pt x="7" y="19"/>
                    </a:lnTo>
                    <a:lnTo>
                      <a:pt x="5" y="21"/>
                    </a:lnTo>
                    <a:lnTo>
                      <a:pt x="5" y="19"/>
                    </a:lnTo>
                    <a:lnTo>
                      <a:pt x="5" y="19"/>
                    </a:lnTo>
                    <a:lnTo>
                      <a:pt x="7" y="19"/>
                    </a:lnTo>
                    <a:lnTo>
                      <a:pt x="7" y="18"/>
                    </a:lnTo>
                    <a:lnTo>
                      <a:pt x="5" y="18"/>
                    </a:lnTo>
                    <a:lnTo>
                      <a:pt x="7" y="18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7" y="16"/>
                    </a:lnTo>
                    <a:lnTo>
                      <a:pt x="5" y="18"/>
                    </a:lnTo>
                    <a:lnTo>
                      <a:pt x="5" y="16"/>
                    </a:lnTo>
                    <a:lnTo>
                      <a:pt x="7" y="15"/>
                    </a:lnTo>
                    <a:lnTo>
                      <a:pt x="8" y="15"/>
                    </a:lnTo>
                    <a:lnTo>
                      <a:pt x="10" y="15"/>
                    </a:lnTo>
                    <a:lnTo>
                      <a:pt x="11" y="13"/>
                    </a:lnTo>
                    <a:lnTo>
                      <a:pt x="11" y="13"/>
                    </a:lnTo>
                    <a:lnTo>
                      <a:pt x="13" y="11"/>
                    </a:lnTo>
                    <a:lnTo>
                      <a:pt x="13" y="11"/>
                    </a:lnTo>
                    <a:lnTo>
                      <a:pt x="13" y="10"/>
                    </a:lnTo>
                    <a:lnTo>
                      <a:pt x="15" y="7"/>
                    </a:lnTo>
                    <a:lnTo>
                      <a:pt x="15" y="5"/>
                    </a:lnTo>
                    <a:lnTo>
                      <a:pt x="15" y="3"/>
                    </a:lnTo>
                    <a:lnTo>
                      <a:pt x="13" y="2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0" y="2"/>
                    </a:lnTo>
                    <a:lnTo>
                      <a:pt x="8" y="3"/>
                    </a:lnTo>
                    <a:lnTo>
                      <a:pt x="7" y="5"/>
                    </a:lnTo>
                    <a:lnTo>
                      <a:pt x="7" y="5"/>
                    </a:lnTo>
                    <a:lnTo>
                      <a:pt x="3" y="11"/>
                    </a:lnTo>
                    <a:lnTo>
                      <a:pt x="2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8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3" y="22"/>
                    </a:lnTo>
                    <a:lnTo>
                      <a:pt x="3" y="22"/>
                    </a:lnTo>
                    <a:lnTo>
                      <a:pt x="5" y="22"/>
                    </a:lnTo>
                    <a:lnTo>
                      <a:pt x="7" y="22"/>
                    </a:lnTo>
                    <a:lnTo>
                      <a:pt x="8" y="22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15" y="21"/>
                    </a:lnTo>
                    <a:lnTo>
                      <a:pt x="16" y="1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7" name="Freeform 253">
                <a:extLst>
                  <a:ext uri="{FF2B5EF4-FFF2-40B4-BE49-F238E27FC236}">
                    <a16:creationId xmlns:a16="http://schemas.microsoft.com/office/drawing/2014/main" id="{A91639DD-F5A0-9EA0-8322-9B96A73784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65" y="2495"/>
                <a:ext cx="13" cy="10"/>
              </a:xfrm>
              <a:custGeom>
                <a:avLst/>
                <a:gdLst>
                  <a:gd name="T0" fmla="*/ 13 w 13"/>
                  <a:gd name="T1" fmla="*/ 0 h 10"/>
                  <a:gd name="T2" fmla="*/ 11 w 13"/>
                  <a:gd name="T3" fmla="*/ 0 h 10"/>
                  <a:gd name="T4" fmla="*/ 9 w 13"/>
                  <a:gd name="T5" fmla="*/ 2 h 10"/>
                  <a:gd name="T6" fmla="*/ 8 w 13"/>
                  <a:gd name="T7" fmla="*/ 2 h 10"/>
                  <a:gd name="T8" fmla="*/ 6 w 13"/>
                  <a:gd name="T9" fmla="*/ 2 h 10"/>
                  <a:gd name="T10" fmla="*/ 5 w 13"/>
                  <a:gd name="T11" fmla="*/ 2 h 10"/>
                  <a:gd name="T12" fmla="*/ 3 w 13"/>
                  <a:gd name="T13" fmla="*/ 2 h 10"/>
                  <a:gd name="T14" fmla="*/ 3 w 13"/>
                  <a:gd name="T15" fmla="*/ 2 h 10"/>
                  <a:gd name="T16" fmla="*/ 5 w 13"/>
                  <a:gd name="T17" fmla="*/ 3 h 10"/>
                  <a:gd name="T18" fmla="*/ 6 w 13"/>
                  <a:gd name="T19" fmla="*/ 3 h 10"/>
                  <a:gd name="T20" fmla="*/ 6 w 13"/>
                  <a:gd name="T21" fmla="*/ 3 h 10"/>
                  <a:gd name="T22" fmla="*/ 6 w 13"/>
                  <a:gd name="T23" fmla="*/ 5 h 10"/>
                  <a:gd name="T24" fmla="*/ 6 w 13"/>
                  <a:gd name="T25" fmla="*/ 8 h 10"/>
                  <a:gd name="T26" fmla="*/ 5 w 13"/>
                  <a:gd name="T27" fmla="*/ 8 h 10"/>
                  <a:gd name="T28" fmla="*/ 5 w 13"/>
                  <a:gd name="T29" fmla="*/ 8 h 10"/>
                  <a:gd name="T30" fmla="*/ 3 w 13"/>
                  <a:gd name="T31" fmla="*/ 8 h 10"/>
                  <a:gd name="T32" fmla="*/ 0 w 13"/>
                  <a:gd name="T33" fmla="*/ 10 h 10"/>
                  <a:gd name="T34" fmla="*/ 1 w 13"/>
                  <a:gd name="T35" fmla="*/ 10 h 10"/>
                  <a:gd name="T36" fmla="*/ 5 w 13"/>
                  <a:gd name="T37" fmla="*/ 10 h 10"/>
                  <a:gd name="T38" fmla="*/ 9 w 13"/>
                  <a:gd name="T39" fmla="*/ 10 h 10"/>
                  <a:gd name="T40" fmla="*/ 13 w 13"/>
                  <a:gd name="T41" fmla="*/ 10 h 10"/>
                  <a:gd name="T42" fmla="*/ 13 w 13"/>
                  <a:gd name="T43" fmla="*/ 10 h 10"/>
                  <a:gd name="T44" fmla="*/ 13 w 13"/>
                  <a:gd name="T45" fmla="*/ 8 h 10"/>
                  <a:gd name="T46" fmla="*/ 13 w 13"/>
                  <a:gd name="T47" fmla="*/ 7 h 10"/>
                  <a:gd name="T48" fmla="*/ 11 w 13"/>
                  <a:gd name="T49" fmla="*/ 7 h 10"/>
                  <a:gd name="T50" fmla="*/ 11 w 13"/>
                  <a:gd name="T51" fmla="*/ 5 h 10"/>
                  <a:gd name="T52" fmla="*/ 11 w 13"/>
                  <a:gd name="T53" fmla="*/ 5 h 10"/>
                  <a:gd name="T54" fmla="*/ 11 w 13"/>
                  <a:gd name="T55" fmla="*/ 3 h 10"/>
                  <a:gd name="T56" fmla="*/ 13 w 13"/>
                  <a:gd name="T57" fmla="*/ 2 h 10"/>
                  <a:gd name="T58" fmla="*/ 13 w 13"/>
                  <a:gd name="T5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3" h="10">
                    <a:moveTo>
                      <a:pt x="13" y="0"/>
                    </a:moveTo>
                    <a:lnTo>
                      <a:pt x="11" y="0"/>
                    </a:lnTo>
                    <a:lnTo>
                      <a:pt x="9" y="2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5" y="3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6" y="5"/>
                    </a:lnTo>
                    <a:lnTo>
                      <a:pt x="6" y="8"/>
                    </a:lnTo>
                    <a:lnTo>
                      <a:pt x="5" y="8"/>
                    </a:lnTo>
                    <a:lnTo>
                      <a:pt x="5" y="8"/>
                    </a:lnTo>
                    <a:lnTo>
                      <a:pt x="3" y="8"/>
                    </a:lnTo>
                    <a:lnTo>
                      <a:pt x="0" y="10"/>
                    </a:lnTo>
                    <a:lnTo>
                      <a:pt x="1" y="10"/>
                    </a:lnTo>
                    <a:lnTo>
                      <a:pt x="5" y="10"/>
                    </a:lnTo>
                    <a:lnTo>
                      <a:pt x="9" y="10"/>
                    </a:lnTo>
                    <a:lnTo>
                      <a:pt x="13" y="10"/>
                    </a:lnTo>
                    <a:lnTo>
                      <a:pt x="13" y="10"/>
                    </a:lnTo>
                    <a:lnTo>
                      <a:pt x="13" y="8"/>
                    </a:lnTo>
                    <a:lnTo>
                      <a:pt x="13" y="7"/>
                    </a:lnTo>
                    <a:lnTo>
                      <a:pt x="11" y="7"/>
                    </a:lnTo>
                    <a:lnTo>
                      <a:pt x="11" y="5"/>
                    </a:lnTo>
                    <a:lnTo>
                      <a:pt x="11" y="5"/>
                    </a:lnTo>
                    <a:lnTo>
                      <a:pt x="11" y="3"/>
                    </a:lnTo>
                    <a:lnTo>
                      <a:pt x="13" y="2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8" name="Freeform 254">
                <a:extLst>
                  <a:ext uri="{FF2B5EF4-FFF2-40B4-BE49-F238E27FC236}">
                    <a16:creationId xmlns:a16="http://schemas.microsoft.com/office/drawing/2014/main" id="{1C70067E-968C-BAED-BD1F-6A1207585F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65" y="2414"/>
                <a:ext cx="3" cy="2"/>
              </a:xfrm>
              <a:custGeom>
                <a:avLst/>
                <a:gdLst>
                  <a:gd name="T0" fmla="*/ 0 w 3"/>
                  <a:gd name="T1" fmla="*/ 0 h 2"/>
                  <a:gd name="T2" fmla="*/ 1 w 3"/>
                  <a:gd name="T3" fmla="*/ 2 h 2"/>
                  <a:gd name="T4" fmla="*/ 3 w 3"/>
                  <a:gd name="T5" fmla="*/ 2 h 2"/>
                  <a:gd name="T6" fmla="*/ 3 w 3"/>
                  <a:gd name="T7" fmla="*/ 2 h 2"/>
                  <a:gd name="T8" fmla="*/ 3 w 3"/>
                  <a:gd name="T9" fmla="*/ 2 h 2"/>
                  <a:gd name="T10" fmla="*/ 3 w 3"/>
                  <a:gd name="T11" fmla="*/ 0 h 2"/>
                  <a:gd name="T12" fmla="*/ 3 w 3"/>
                  <a:gd name="T13" fmla="*/ 0 h 2"/>
                  <a:gd name="T14" fmla="*/ 3 w 3"/>
                  <a:gd name="T15" fmla="*/ 0 h 2"/>
                  <a:gd name="T16" fmla="*/ 3 w 3"/>
                  <a:gd name="T17" fmla="*/ 0 h 2"/>
                  <a:gd name="T18" fmla="*/ 1 w 3"/>
                  <a:gd name="T19" fmla="*/ 0 h 2"/>
                  <a:gd name="T20" fmla="*/ 0 w 3"/>
                  <a:gd name="T21" fmla="*/ 0 h 2"/>
                  <a:gd name="T22" fmla="*/ 0 w 3"/>
                  <a:gd name="T2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1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9" name="Freeform 255">
                <a:extLst>
                  <a:ext uri="{FF2B5EF4-FFF2-40B4-BE49-F238E27FC236}">
                    <a16:creationId xmlns:a16="http://schemas.microsoft.com/office/drawing/2014/main" id="{38ED7957-61CD-4442-46BF-181028C7DA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66" y="2406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2 w 2"/>
                  <a:gd name="T3" fmla="*/ 2 h 2"/>
                  <a:gd name="T4" fmla="*/ 0 w 2"/>
                  <a:gd name="T5" fmla="*/ 0 h 2"/>
                  <a:gd name="T6" fmla="*/ 0 w 2"/>
                  <a:gd name="T7" fmla="*/ 0 h 2"/>
                  <a:gd name="T8" fmla="*/ 0 w 2"/>
                  <a:gd name="T9" fmla="*/ 0 h 2"/>
                  <a:gd name="T10" fmla="*/ 0 w 2"/>
                  <a:gd name="T11" fmla="*/ 0 h 2"/>
                  <a:gd name="T12" fmla="*/ 0 w 2"/>
                  <a:gd name="T13" fmla="*/ 0 h 2"/>
                  <a:gd name="T14" fmla="*/ 0 w 2"/>
                  <a:gd name="T15" fmla="*/ 2 h 2"/>
                  <a:gd name="T16" fmla="*/ 0 w 2"/>
                  <a:gd name="T17" fmla="*/ 2 h 2"/>
                  <a:gd name="T18" fmla="*/ 2 w 2"/>
                  <a:gd name="T1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0" name="Freeform 256">
                <a:extLst>
                  <a:ext uri="{FF2B5EF4-FFF2-40B4-BE49-F238E27FC236}">
                    <a16:creationId xmlns:a16="http://schemas.microsoft.com/office/drawing/2014/main" id="{836B2870-5DC5-BF05-AF5E-AEF498A159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9" y="2489"/>
                <a:ext cx="3" cy="3"/>
              </a:xfrm>
              <a:custGeom>
                <a:avLst/>
                <a:gdLst>
                  <a:gd name="T0" fmla="*/ 3 w 3"/>
                  <a:gd name="T1" fmla="*/ 0 h 3"/>
                  <a:gd name="T2" fmla="*/ 3 w 3"/>
                  <a:gd name="T3" fmla="*/ 0 h 3"/>
                  <a:gd name="T4" fmla="*/ 2 w 3"/>
                  <a:gd name="T5" fmla="*/ 2 h 3"/>
                  <a:gd name="T6" fmla="*/ 0 w 3"/>
                  <a:gd name="T7" fmla="*/ 2 h 3"/>
                  <a:gd name="T8" fmla="*/ 0 w 3"/>
                  <a:gd name="T9" fmla="*/ 3 h 3"/>
                  <a:gd name="T10" fmla="*/ 2 w 3"/>
                  <a:gd name="T11" fmla="*/ 2 h 3"/>
                  <a:gd name="T12" fmla="*/ 3 w 3"/>
                  <a:gd name="T13" fmla="*/ 2 h 3"/>
                  <a:gd name="T14" fmla="*/ 3 w 3"/>
                  <a:gd name="T1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3">
                    <a:moveTo>
                      <a:pt x="3" y="0"/>
                    </a:moveTo>
                    <a:lnTo>
                      <a:pt x="3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2" y="2"/>
                    </a:lnTo>
                    <a:lnTo>
                      <a:pt x="3" y="2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1" name="Freeform 257">
                <a:extLst>
                  <a:ext uri="{FF2B5EF4-FFF2-40B4-BE49-F238E27FC236}">
                    <a16:creationId xmlns:a16="http://schemas.microsoft.com/office/drawing/2014/main" id="{BE32BF60-A75F-DCD4-BFD0-0D910090B7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7" y="1987"/>
                <a:ext cx="1" cy="4"/>
              </a:xfrm>
              <a:custGeom>
                <a:avLst/>
                <a:gdLst>
                  <a:gd name="T0" fmla="*/ 0 w 1"/>
                  <a:gd name="T1" fmla="*/ 4 h 4"/>
                  <a:gd name="T2" fmla="*/ 0 w 1"/>
                  <a:gd name="T3" fmla="*/ 4 h 4"/>
                  <a:gd name="T4" fmla="*/ 1 w 1"/>
                  <a:gd name="T5" fmla="*/ 4 h 4"/>
                  <a:gd name="T6" fmla="*/ 1 w 1"/>
                  <a:gd name="T7" fmla="*/ 3 h 4"/>
                  <a:gd name="T8" fmla="*/ 1 w 1"/>
                  <a:gd name="T9" fmla="*/ 3 h 4"/>
                  <a:gd name="T10" fmla="*/ 0 w 1"/>
                  <a:gd name="T11" fmla="*/ 1 h 4"/>
                  <a:gd name="T12" fmla="*/ 1 w 1"/>
                  <a:gd name="T13" fmla="*/ 1 h 4"/>
                  <a:gd name="T14" fmla="*/ 1 w 1"/>
                  <a:gd name="T15" fmla="*/ 0 h 4"/>
                  <a:gd name="T16" fmla="*/ 0 w 1"/>
                  <a:gd name="T17" fmla="*/ 0 h 4"/>
                  <a:gd name="T18" fmla="*/ 0 w 1"/>
                  <a:gd name="T19" fmla="*/ 0 h 4"/>
                  <a:gd name="T20" fmla="*/ 0 w 1"/>
                  <a:gd name="T21" fmla="*/ 0 h 4"/>
                  <a:gd name="T22" fmla="*/ 0 w 1"/>
                  <a:gd name="T23" fmla="*/ 3 h 4"/>
                  <a:gd name="T24" fmla="*/ 0 w 1"/>
                  <a:gd name="T25" fmla="*/ 3 h 4"/>
                  <a:gd name="T26" fmla="*/ 0 w 1"/>
                  <a:gd name="T27" fmla="*/ 3 h 4"/>
                  <a:gd name="T28" fmla="*/ 0 w 1"/>
                  <a:gd name="T2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" h="4">
                    <a:moveTo>
                      <a:pt x="0" y="4"/>
                    </a:moveTo>
                    <a:lnTo>
                      <a:pt x="0" y="4"/>
                    </a:lnTo>
                    <a:lnTo>
                      <a:pt x="1" y="4"/>
                    </a:lnTo>
                    <a:lnTo>
                      <a:pt x="1" y="3"/>
                    </a:lnTo>
                    <a:lnTo>
                      <a:pt x="1" y="3"/>
                    </a:lnTo>
                    <a:lnTo>
                      <a:pt x="0" y="1"/>
                    </a:lnTo>
                    <a:lnTo>
                      <a:pt x="1" y="1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2" name="Freeform 258">
                <a:extLst>
                  <a:ext uri="{FF2B5EF4-FFF2-40B4-BE49-F238E27FC236}">
                    <a16:creationId xmlns:a16="http://schemas.microsoft.com/office/drawing/2014/main" id="{8B63E93D-4C66-F9FA-44A4-6632F478AE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66" y="2424"/>
                <a:ext cx="4" cy="5"/>
              </a:xfrm>
              <a:custGeom>
                <a:avLst/>
                <a:gdLst>
                  <a:gd name="T0" fmla="*/ 4 w 4"/>
                  <a:gd name="T1" fmla="*/ 1 h 5"/>
                  <a:gd name="T2" fmla="*/ 2 w 4"/>
                  <a:gd name="T3" fmla="*/ 1 h 5"/>
                  <a:gd name="T4" fmla="*/ 2 w 4"/>
                  <a:gd name="T5" fmla="*/ 0 h 5"/>
                  <a:gd name="T6" fmla="*/ 0 w 4"/>
                  <a:gd name="T7" fmla="*/ 0 h 5"/>
                  <a:gd name="T8" fmla="*/ 0 w 4"/>
                  <a:gd name="T9" fmla="*/ 1 h 5"/>
                  <a:gd name="T10" fmla="*/ 0 w 4"/>
                  <a:gd name="T11" fmla="*/ 5 h 5"/>
                  <a:gd name="T12" fmla="*/ 2 w 4"/>
                  <a:gd name="T13" fmla="*/ 5 h 5"/>
                  <a:gd name="T14" fmla="*/ 2 w 4"/>
                  <a:gd name="T15" fmla="*/ 5 h 5"/>
                  <a:gd name="T16" fmla="*/ 4 w 4"/>
                  <a:gd name="T17" fmla="*/ 5 h 5"/>
                  <a:gd name="T18" fmla="*/ 4 w 4"/>
                  <a:gd name="T19" fmla="*/ 5 h 5"/>
                  <a:gd name="T20" fmla="*/ 4 w 4"/>
                  <a:gd name="T21" fmla="*/ 1 h 5"/>
                  <a:gd name="T22" fmla="*/ 4 w 4"/>
                  <a:gd name="T23" fmla="*/ 1 h 5"/>
                  <a:gd name="T24" fmla="*/ 4 w 4"/>
                  <a:gd name="T25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" h="5">
                    <a:moveTo>
                      <a:pt x="4" y="1"/>
                    </a:moveTo>
                    <a:lnTo>
                      <a:pt x="2" y="1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5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4" y="5"/>
                    </a:lnTo>
                    <a:lnTo>
                      <a:pt x="4" y="5"/>
                    </a:lnTo>
                    <a:lnTo>
                      <a:pt x="4" y="1"/>
                    </a:lnTo>
                    <a:lnTo>
                      <a:pt x="4" y="1"/>
                    </a:lnTo>
                    <a:lnTo>
                      <a:pt x="4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3" name="Freeform 259">
                <a:extLst>
                  <a:ext uri="{FF2B5EF4-FFF2-40B4-BE49-F238E27FC236}">
                    <a16:creationId xmlns:a16="http://schemas.microsoft.com/office/drawing/2014/main" id="{7B90B500-C468-6FAC-7C5E-06E0ECD877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5" y="2463"/>
                <a:ext cx="2" cy="4"/>
              </a:xfrm>
              <a:custGeom>
                <a:avLst/>
                <a:gdLst>
                  <a:gd name="T0" fmla="*/ 0 w 2"/>
                  <a:gd name="T1" fmla="*/ 0 h 4"/>
                  <a:gd name="T2" fmla="*/ 0 w 2"/>
                  <a:gd name="T3" fmla="*/ 2 h 4"/>
                  <a:gd name="T4" fmla="*/ 0 w 2"/>
                  <a:gd name="T5" fmla="*/ 4 h 4"/>
                  <a:gd name="T6" fmla="*/ 2 w 2"/>
                  <a:gd name="T7" fmla="*/ 4 h 4"/>
                  <a:gd name="T8" fmla="*/ 2 w 2"/>
                  <a:gd name="T9" fmla="*/ 4 h 4"/>
                  <a:gd name="T10" fmla="*/ 2 w 2"/>
                  <a:gd name="T11" fmla="*/ 2 h 4"/>
                  <a:gd name="T12" fmla="*/ 2 w 2"/>
                  <a:gd name="T13" fmla="*/ 2 h 4"/>
                  <a:gd name="T14" fmla="*/ 0 w 2"/>
                  <a:gd name="T15" fmla="*/ 0 h 4"/>
                  <a:gd name="T16" fmla="*/ 0 w 2"/>
                  <a:gd name="T1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4">
                    <a:moveTo>
                      <a:pt x="0" y="0"/>
                    </a:moveTo>
                    <a:lnTo>
                      <a:pt x="0" y="2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4" name="Freeform 260">
                <a:extLst>
                  <a:ext uri="{FF2B5EF4-FFF2-40B4-BE49-F238E27FC236}">
                    <a16:creationId xmlns:a16="http://schemas.microsoft.com/office/drawing/2014/main" id="{3409D3D8-E386-9981-F788-CA7284804F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6" y="2519"/>
                <a:ext cx="3" cy="2"/>
              </a:xfrm>
              <a:custGeom>
                <a:avLst/>
                <a:gdLst>
                  <a:gd name="T0" fmla="*/ 2 w 3"/>
                  <a:gd name="T1" fmla="*/ 0 h 2"/>
                  <a:gd name="T2" fmla="*/ 2 w 3"/>
                  <a:gd name="T3" fmla="*/ 0 h 2"/>
                  <a:gd name="T4" fmla="*/ 0 w 3"/>
                  <a:gd name="T5" fmla="*/ 0 h 2"/>
                  <a:gd name="T6" fmla="*/ 0 w 3"/>
                  <a:gd name="T7" fmla="*/ 2 h 2"/>
                  <a:gd name="T8" fmla="*/ 0 w 3"/>
                  <a:gd name="T9" fmla="*/ 2 h 2"/>
                  <a:gd name="T10" fmla="*/ 2 w 3"/>
                  <a:gd name="T11" fmla="*/ 2 h 2"/>
                  <a:gd name="T12" fmla="*/ 2 w 3"/>
                  <a:gd name="T13" fmla="*/ 2 h 2"/>
                  <a:gd name="T14" fmla="*/ 3 w 3"/>
                  <a:gd name="T15" fmla="*/ 0 h 2"/>
                  <a:gd name="T16" fmla="*/ 3 w 3"/>
                  <a:gd name="T17" fmla="*/ 0 h 2"/>
                  <a:gd name="T18" fmla="*/ 2 w 3"/>
                  <a:gd name="T19" fmla="*/ 0 h 2"/>
                  <a:gd name="T20" fmla="*/ 2 w 3"/>
                  <a:gd name="T21" fmla="*/ 0 h 2"/>
                  <a:gd name="T22" fmla="*/ 2 w 3"/>
                  <a:gd name="T2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5" name="Freeform 261">
                <a:extLst>
                  <a:ext uri="{FF2B5EF4-FFF2-40B4-BE49-F238E27FC236}">
                    <a16:creationId xmlns:a16="http://schemas.microsoft.com/office/drawing/2014/main" id="{C6FB14C1-8FC0-BA56-C76A-ABABBE7B78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8" y="2516"/>
                <a:ext cx="3" cy="2"/>
              </a:xfrm>
              <a:custGeom>
                <a:avLst/>
                <a:gdLst>
                  <a:gd name="T0" fmla="*/ 1 w 3"/>
                  <a:gd name="T1" fmla="*/ 2 h 2"/>
                  <a:gd name="T2" fmla="*/ 3 w 3"/>
                  <a:gd name="T3" fmla="*/ 0 h 2"/>
                  <a:gd name="T4" fmla="*/ 3 w 3"/>
                  <a:gd name="T5" fmla="*/ 0 h 2"/>
                  <a:gd name="T6" fmla="*/ 1 w 3"/>
                  <a:gd name="T7" fmla="*/ 0 h 2"/>
                  <a:gd name="T8" fmla="*/ 1 w 3"/>
                  <a:gd name="T9" fmla="*/ 0 h 2"/>
                  <a:gd name="T10" fmla="*/ 1 w 3"/>
                  <a:gd name="T11" fmla="*/ 2 h 2"/>
                  <a:gd name="T12" fmla="*/ 0 w 3"/>
                  <a:gd name="T13" fmla="*/ 2 h 2"/>
                  <a:gd name="T14" fmla="*/ 0 w 3"/>
                  <a:gd name="T15" fmla="*/ 2 h 2"/>
                  <a:gd name="T16" fmla="*/ 0 w 3"/>
                  <a:gd name="T17" fmla="*/ 2 h 2"/>
                  <a:gd name="T18" fmla="*/ 1 w 3"/>
                  <a:gd name="T19" fmla="*/ 2 h 2"/>
                  <a:gd name="T20" fmla="*/ 1 w 3"/>
                  <a:gd name="T2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lnTo>
                      <a:pt x="3" y="0"/>
                    </a:lnTo>
                    <a:lnTo>
                      <a:pt x="3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" y="2"/>
                    </a:lnTo>
                    <a:lnTo>
                      <a:pt x="1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6" name="Freeform 262">
                <a:extLst>
                  <a:ext uri="{FF2B5EF4-FFF2-40B4-BE49-F238E27FC236}">
                    <a16:creationId xmlns:a16="http://schemas.microsoft.com/office/drawing/2014/main" id="{0D7C9492-D3E6-60C5-F935-9D6E3FB772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66" y="2478"/>
                <a:ext cx="4" cy="3"/>
              </a:xfrm>
              <a:custGeom>
                <a:avLst/>
                <a:gdLst>
                  <a:gd name="T0" fmla="*/ 2 w 4"/>
                  <a:gd name="T1" fmla="*/ 1 h 3"/>
                  <a:gd name="T2" fmla="*/ 2 w 4"/>
                  <a:gd name="T3" fmla="*/ 1 h 3"/>
                  <a:gd name="T4" fmla="*/ 0 w 4"/>
                  <a:gd name="T5" fmla="*/ 3 h 3"/>
                  <a:gd name="T6" fmla="*/ 2 w 4"/>
                  <a:gd name="T7" fmla="*/ 3 h 3"/>
                  <a:gd name="T8" fmla="*/ 4 w 4"/>
                  <a:gd name="T9" fmla="*/ 1 h 3"/>
                  <a:gd name="T10" fmla="*/ 4 w 4"/>
                  <a:gd name="T11" fmla="*/ 0 h 3"/>
                  <a:gd name="T12" fmla="*/ 2 w 4"/>
                  <a:gd name="T13" fmla="*/ 0 h 3"/>
                  <a:gd name="T14" fmla="*/ 2 w 4"/>
                  <a:gd name="T15" fmla="*/ 0 h 3"/>
                  <a:gd name="T16" fmla="*/ 2 w 4"/>
                  <a:gd name="T17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3">
                    <a:moveTo>
                      <a:pt x="2" y="1"/>
                    </a:moveTo>
                    <a:lnTo>
                      <a:pt x="2" y="1"/>
                    </a:lnTo>
                    <a:lnTo>
                      <a:pt x="0" y="3"/>
                    </a:lnTo>
                    <a:lnTo>
                      <a:pt x="2" y="3"/>
                    </a:lnTo>
                    <a:lnTo>
                      <a:pt x="4" y="1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7" name="Freeform 263">
                <a:extLst>
                  <a:ext uri="{FF2B5EF4-FFF2-40B4-BE49-F238E27FC236}">
                    <a16:creationId xmlns:a16="http://schemas.microsoft.com/office/drawing/2014/main" id="{F5D56895-A865-5C26-D2CC-A738EF30B7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6" y="2010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2 w 2"/>
                  <a:gd name="T3" fmla="*/ 2 h 2"/>
                  <a:gd name="T4" fmla="*/ 2 w 2"/>
                  <a:gd name="T5" fmla="*/ 0 h 2"/>
                  <a:gd name="T6" fmla="*/ 0 w 2"/>
                  <a:gd name="T7" fmla="*/ 0 h 2"/>
                  <a:gd name="T8" fmla="*/ 0 w 2"/>
                  <a:gd name="T9" fmla="*/ 0 h 2"/>
                  <a:gd name="T10" fmla="*/ 0 w 2"/>
                  <a:gd name="T11" fmla="*/ 2 h 2"/>
                  <a:gd name="T12" fmla="*/ 2 w 2"/>
                  <a:gd name="T13" fmla="*/ 2 h 2"/>
                  <a:gd name="T14" fmla="*/ 2 w 2"/>
                  <a:gd name="T15" fmla="*/ 2 h 2"/>
                  <a:gd name="T16" fmla="*/ 2 w 2"/>
                  <a:gd name="T1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2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8" name="Freeform 264">
                <a:extLst>
                  <a:ext uri="{FF2B5EF4-FFF2-40B4-BE49-F238E27FC236}">
                    <a16:creationId xmlns:a16="http://schemas.microsoft.com/office/drawing/2014/main" id="{9972FA97-E24B-C2FF-1C38-07E34C29AF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4" y="2443"/>
                <a:ext cx="5" cy="6"/>
              </a:xfrm>
              <a:custGeom>
                <a:avLst/>
                <a:gdLst>
                  <a:gd name="T0" fmla="*/ 5 w 5"/>
                  <a:gd name="T1" fmla="*/ 6 h 6"/>
                  <a:gd name="T2" fmla="*/ 5 w 5"/>
                  <a:gd name="T3" fmla="*/ 6 h 6"/>
                  <a:gd name="T4" fmla="*/ 5 w 5"/>
                  <a:gd name="T5" fmla="*/ 5 h 6"/>
                  <a:gd name="T6" fmla="*/ 5 w 5"/>
                  <a:gd name="T7" fmla="*/ 3 h 6"/>
                  <a:gd name="T8" fmla="*/ 4 w 5"/>
                  <a:gd name="T9" fmla="*/ 3 h 6"/>
                  <a:gd name="T10" fmla="*/ 4 w 5"/>
                  <a:gd name="T11" fmla="*/ 3 h 6"/>
                  <a:gd name="T12" fmla="*/ 4 w 5"/>
                  <a:gd name="T13" fmla="*/ 1 h 6"/>
                  <a:gd name="T14" fmla="*/ 4 w 5"/>
                  <a:gd name="T15" fmla="*/ 1 h 6"/>
                  <a:gd name="T16" fmla="*/ 2 w 5"/>
                  <a:gd name="T17" fmla="*/ 1 h 6"/>
                  <a:gd name="T18" fmla="*/ 2 w 5"/>
                  <a:gd name="T19" fmla="*/ 0 h 6"/>
                  <a:gd name="T20" fmla="*/ 0 w 5"/>
                  <a:gd name="T21" fmla="*/ 0 h 6"/>
                  <a:gd name="T22" fmla="*/ 0 w 5"/>
                  <a:gd name="T23" fmla="*/ 1 h 6"/>
                  <a:gd name="T24" fmla="*/ 0 w 5"/>
                  <a:gd name="T25" fmla="*/ 1 h 6"/>
                  <a:gd name="T26" fmla="*/ 0 w 5"/>
                  <a:gd name="T27" fmla="*/ 3 h 6"/>
                  <a:gd name="T28" fmla="*/ 2 w 5"/>
                  <a:gd name="T29" fmla="*/ 3 h 6"/>
                  <a:gd name="T30" fmla="*/ 4 w 5"/>
                  <a:gd name="T31" fmla="*/ 5 h 6"/>
                  <a:gd name="T32" fmla="*/ 2 w 5"/>
                  <a:gd name="T33" fmla="*/ 5 h 6"/>
                  <a:gd name="T34" fmla="*/ 2 w 5"/>
                  <a:gd name="T35" fmla="*/ 5 h 6"/>
                  <a:gd name="T36" fmla="*/ 2 w 5"/>
                  <a:gd name="T37" fmla="*/ 6 h 6"/>
                  <a:gd name="T38" fmla="*/ 4 w 5"/>
                  <a:gd name="T39" fmla="*/ 6 h 6"/>
                  <a:gd name="T40" fmla="*/ 5 w 5"/>
                  <a:gd name="T41" fmla="*/ 6 h 6"/>
                  <a:gd name="T42" fmla="*/ 5 w 5"/>
                  <a:gd name="T4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" h="6">
                    <a:moveTo>
                      <a:pt x="5" y="6"/>
                    </a:moveTo>
                    <a:lnTo>
                      <a:pt x="5" y="6"/>
                    </a:lnTo>
                    <a:lnTo>
                      <a:pt x="5" y="5"/>
                    </a:lnTo>
                    <a:lnTo>
                      <a:pt x="5" y="3"/>
                    </a:lnTo>
                    <a:lnTo>
                      <a:pt x="4" y="3"/>
                    </a:lnTo>
                    <a:lnTo>
                      <a:pt x="4" y="3"/>
                    </a:lnTo>
                    <a:lnTo>
                      <a:pt x="4" y="1"/>
                    </a:lnTo>
                    <a:lnTo>
                      <a:pt x="4" y="1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2" y="3"/>
                    </a:lnTo>
                    <a:lnTo>
                      <a:pt x="4" y="5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5" y="6"/>
                    </a:lnTo>
                    <a:lnTo>
                      <a:pt x="5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9" name="Freeform 265">
                <a:extLst>
                  <a:ext uri="{FF2B5EF4-FFF2-40B4-BE49-F238E27FC236}">
                    <a16:creationId xmlns:a16="http://schemas.microsoft.com/office/drawing/2014/main" id="{9ED4B03A-738A-7109-AC64-4E3AE6D034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3" y="1987"/>
                <a:ext cx="30" cy="17"/>
              </a:xfrm>
              <a:custGeom>
                <a:avLst/>
                <a:gdLst>
                  <a:gd name="T0" fmla="*/ 29 w 30"/>
                  <a:gd name="T1" fmla="*/ 11 h 17"/>
                  <a:gd name="T2" fmla="*/ 30 w 30"/>
                  <a:gd name="T3" fmla="*/ 9 h 17"/>
                  <a:gd name="T4" fmla="*/ 29 w 30"/>
                  <a:gd name="T5" fmla="*/ 9 h 17"/>
                  <a:gd name="T6" fmla="*/ 22 w 30"/>
                  <a:gd name="T7" fmla="*/ 9 h 17"/>
                  <a:gd name="T8" fmla="*/ 19 w 30"/>
                  <a:gd name="T9" fmla="*/ 11 h 17"/>
                  <a:gd name="T10" fmla="*/ 14 w 30"/>
                  <a:gd name="T11" fmla="*/ 9 h 17"/>
                  <a:gd name="T12" fmla="*/ 13 w 30"/>
                  <a:gd name="T13" fmla="*/ 9 h 17"/>
                  <a:gd name="T14" fmla="*/ 11 w 30"/>
                  <a:gd name="T15" fmla="*/ 9 h 17"/>
                  <a:gd name="T16" fmla="*/ 10 w 30"/>
                  <a:gd name="T17" fmla="*/ 9 h 17"/>
                  <a:gd name="T18" fmla="*/ 8 w 30"/>
                  <a:gd name="T19" fmla="*/ 9 h 17"/>
                  <a:gd name="T20" fmla="*/ 6 w 30"/>
                  <a:gd name="T21" fmla="*/ 9 h 17"/>
                  <a:gd name="T22" fmla="*/ 6 w 30"/>
                  <a:gd name="T23" fmla="*/ 8 h 17"/>
                  <a:gd name="T24" fmla="*/ 6 w 30"/>
                  <a:gd name="T25" fmla="*/ 8 h 17"/>
                  <a:gd name="T26" fmla="*/ 6 w 30"/>
                  <a:gd name="T27" fmla="*/ 3 h 17"/>
                  <a:gd name="T28" fmla="*/ 5 w 30"/>
                  <a:gd name="T29" fmla="*/ 0 h 17"/>
                  <a:gd name="T30" fmla="*/ 3 w 30"/>
                  <a:gd name="T31" fmla="*/ 3 h 17"/>
                  <a:gd name="T32" fmla="*/ 2 w 30"/>
                  <a:gd name="T33" fmla="*/ 4 h 17"/>
                  <a:gd name="T34" fmla="*/ 0 w 30"/>
                  <a:gd name="T35" fmla="*/ 6 h 17"/>
                  <a:gd name="T36" fmla="*/ 3 w 30"/>
                  <a:gd name="T37" fmla="*/ 8 h 17"/>
                  <a:gd name="T38" fmla="*/ 3 w 30"/>
                  <a:gd name="T39" fmla="*/ 11 h 17"/>
                  <a:gd name="T40" fmla="*/ 8 w 30"/>
                  <a:gd name="T41" fmla="*/ 11 h 17"/>
                  <a:gd name="T42" fmla="*/ 8 w 30"/>
                  <a:gd name="T43" fmla="*/ 11 h 17"/>
                  <a:gd name="T44" fmla="*/ 8 w 30"/>
                  <a:gd name="T45" fmla="*/ 11 h 17"/>
                  <a:gd name="T46" fmla="*/ 10 w 30"/>
                  <a:gd name="T47" fmla="*/ 14 h 17"/>
                  <a:gd name="T48" fmla="*/ 14 w 30"/>
                  <a:gd name="T49" fmla="*/ 14 h 17"/>
                  <a:gd name="T50" fmla="*/ 16 w 30"/>
                  <a:gd name="T51" fmla="*/ 14 h 17"/>
                  <a:gd name="T52" fmla="*/ 16 w 30"/>
                  <a:gd name="T53" fmla="*/ 14 h 17"/>
                  <a:gd name="T54" fmla="*/ 18 w 30"/>
                  <a:gd name="T55" fmla="*/ 12 h 17"/>
                  <a:gd name="T56" fmla="*/ 19 w 30"/>
                  <a:gd name="T57" fmla="*/ 12 h 17"/>
                  <a:gd name="T58" fmla="*/ 18 w 30"/>
                  <a:gd name="T59" fmla="*/ 14 h 17"/>
                  <a:gd name="T60" fmla="*/ 19 w 30"/>
                  <a:gd name="T61" fmla="*/ 14 h 17"/>
                  <a:gd name="T62" fmla="*/ 18 w 30"/>
                  <a:gd name="T63" fmla="*/ 16 h 17"/>
                  <a:gd name="T64" fmla="*/ 19 w 30"/>
                  <a:gd name="T65" fmla="*/ 16 h 17"/>
                  <a:gd name="T66" fmla="*/ 21 w 30"/>
                  <a:gd name="T67" fmla="*/ 17 h 17"/>
                  <a:gd name="T68" fmla="*/ 24 w 30"/>
                  <a:gd name="T69" fmla="*/ 17 h 17"/>
                  <a:gd name="T70" fmla="*/ 24 w 30"/>
                  <a:gd name="T71" fmla="*/ 17 h 17"/>
                  <a:gd name="T72" fmla="*/ 24 w 30"/>
                  <a:gd name="T73" fmla="*/ 16 h 17"/>
                  <a:gd name="T74" fmla="*/ 24 w 30"/>
                  <a:gd name="T75" fmla="*/ 14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0" h="17">
                    <a:moveTo>
                      <a:pt x="27" y="12"/>
                    </a:moveTo>
                    <a:lnTo>
                      <a:pt x="29" y="11"/>
                    </a:lnTo>
                    <a:lnTo>
                      <a:pt x="30" y="11"/>
                    </a:lnTo>
                    <a:lnTo>
                      <a:pt x="30" y="9"/>
                    </a:lnTo>
                    <a:lnTo>
                      <a:pt x="30" y="9"/>
                    </a:lnTo>
                    <a:lnTo>
                      <a:pt x="29" y="9"/>
                    </a:lnTo>
                    <a:lnTo>
                      <a:pt x="26" y="9"/>
                    </a:lnTo>
                    <a:lnTo>
                      <a:pt x="22" y="9"/>
                    </a:lnTo>
                    <a:lnTo>
                      <a:pt x="22" y="9"/>
                    </a:lnTo>
                    <a:lnTo>
                      <a:pt x="19" y="11"/>
                    </a:lnTo>
                    <a:lnTo>
                      <a:pt x="16" y="11"/>
                    </a:lnTo>
                    <a:lnTo>
                      <a:pt x="14" y="9"/>
                    </a:lnTo>
                    <a:lnTo>
                      <a:pt x="13" y="9"/>
                    </a:lnTo>
                    <a:lnTo>
                      <a:pt x="13" y="9"/>
                    </a:lnTo>
                    <a:lnTo>
                      <a:pt x="13" y="9"/>
                    </a:lnTo>
                    <a:lnTo>
                      <a:pt x="11" y="9"/>
                    </a:lnTo>
                    <a:lnTo>
                      <a:pt x="10" y="8"/>
                    </a:lnTo>
                    <a:lnTo>
                      <a:pt x="10" y="9"/>
                    </a:lnTo>
                    <a:lnTo>
                      <a:pt x="8" y="9"/>
                    </a:lnTo>
                    <a:lnTo>
                      <a:pt x="8" y="9"/>
                    </a:lnTo>
                    <a:lnTo>
                      <a:pt x="8" y="9"/>
                    </a:lnTo>
                    <a:lnTo>
                      <a:pt x="6" y="9"/>
                    </a:lnTo>
                    <a:lnTo>
                      <a:pt x="6" y="9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5" y="4"/>
                    </a:lnTo>
                    <a:lnTo>
                      <a:pt x="6" y="3"/>
                    </a:lnTo>
                    <a:lnTo>
                      <a:pt x="5" y="1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3" y="3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3" y="8"/>
                    </a:lnTo>
                    <a:lnTo>
                      <a:pt x="5" y="8"/>
                    </a:lnTo>
                    <a:lnTo>
                      <a:pt x="3" y="11"/>
                    </a:lnTo>
                    <a:lnTo>
                      <a:pt x="5" y="11"/>
                    </a:lnTo>
                    <a:lnTo>
                      <a:pt x="8" y="11"/>
                    </a:lnTo>
                    <a:lnTo>
                      <a:pt x="8" y="11"/>
                    </a:lnTo>
                    <a:lnTo>
                      <a:pt x="8" y="11"/>
                    </a:lnTo>
                    <a:lnTo>
                      <a:pt x="8" y="11"/>
                    </a:lnTo>
                    <a:lnTo>
                      <a:pt x="8" y="11"/>
                    </a:lnTo>
                    <a:lnTo>
                      <a:pt x="10" y="12"/>
                    </a:lnTo>
                    <a:lnTo>
                      <a:pt x="10" y="14"/>
                    </a:lnTo>
                    <a:lnTo>
                      <a:pt x="11" y="14"/>
                    </a:lnTo>
                    <a:lnTo>
                      <a:pt x="14" y="14"/>
                    </a:lnTo>
                    <a:lnTo>
                      <a:pt x="16" y="14"/>
                    </a:lnTo>
                    <a:lnTo>
                      <a:pt x="16" y="14"/>
                    </a:lnTo>
                    <a:lnTo>
                      <a:pt x="14" y="14"/>
                    </a:lnTo>
                    <a:lnTo>
                      <a:pt x="16" y="14"/>
                    </a:lnTo>
                    <a:lnTo>
                      <a:pt x="18" y="12"/>
                    </a:lnTo>
                    <a:lnTo>
                      <a:pt x="18" y="12"/>
                    </a:lnTo>
                    <a:lnTo>
                      <a:pt x="19" y="12"/>
                    </a:lnTo>
                    <a:lnTo>
                      <a:pt x="19" y="12"/>
                    </a:lnTo>
                    <a:lnTo>
                      <a:pt x="18" y="12"/>
                    </a:lnTo>
                    <a:lnTo>
                      <a:pt x="18" y="14"/>
                    </a:lnTo>
                    <a:lnTo>
                      <a:pt x="18" y="14"/>
                    </a:lnTo>
                    <a:lnTo>
                      <a:pt x="19" y="14"/>
                    </a:lnTo>
                    <a:lnTo>
                      <a:pt x="19" y="16"/>
                    </a:lnTo>
                    <a:lnTo>
                      <a:pt x="18" y="16"/>
                    </a:lnTo>
                    <a:lnTo>
                      <a:pt x="19" y="16"/>
                    </a:lnTo>
                    <a:lnTo>
                      <a:pt x="19" y="16"/>
                    </a:lnTo>
                    <a:lnTo>
                      <a:pt x="19" y="17"/>
                    </a:lnTo>
                    <a:lnTo>
                      <a:pt x="21" y="17"/>
                    </a:lnTo>
                    <a:lnTo>
                      <a:pt x="22" y="17"/>
                    </a:lnTo>
                    <a:lnTo>
                      <a:pt x="24" y="17"/>
                    </a:lnTo>
                    <a:lnTo>
                      <a:pt x="26" y="17"/>
                    </a:lnTo>
                    <a:lnTo>
                      <a:pt x="24" y="17"/>
                    </a:lnTo>
                    <a:lnTo>
                      <a:pt x="24" y="17"/>
                    </a:lnTo>
                    <a:lnTo>
                      <a:pt x="24" y="16"/>
                    </a:lnTo>
                    <a:lnTo>
                      <a:pt x="24" y="14"/>
                    </a:lnTo>
                    <a:lnTo>
                      <a:pt x="24" y="14"/>
                    </a:lnTo>
                    <a:lnTo>
                      <a:pt x="27" y="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0" name="Freeform 266">
                <a:extLst>
                  <a:ext uri="{FF2B5EF4-FFF2-40B4-BE49-F238E27FC236}">
                    <a16:creationId xmlns:a16="http://schemas.microsoft.com/office/drawing/2014/main" id="{90D0946F-508D-DB87-B18C-D7192263E9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63" y="1977"/>
                <a:ext cx="8" cy="8"/>
              </a:xfrm>
              <a:custGeom>
                <a:avLst/>
                <a:gdLst>
                  <a:gd name="T0" fmla="*/ 3 w 8"/>
                  <a:gd name="T1" fmla="*/ 5 h 8"/>
                  <a:gd name="T2" fmla="*/ 5 w 8"/>
                  <a:gd name="T3" fmla="*/ 5 h 8"/>
                  <a:gd name="T4" fmla="*/ 5 w 8"/>
                  <a:gd name="T5" fmla="*/ 3 h 8"/>
                  <a:gd name="T6" fmla="*/ 7 w 8"/>
                  <a:gd name="T7" fmla="*/ 2 h 8"/>
                  <a:gd name="T8" fmla="*/ 8 w 8"/>
                  <a:gd name="T9" fmla="*/ 2 h 8"/>
                  <a:gd name="T10" fmla="*/ 8 w 8"/>
                  <a:gd name="T11" fmla="*/ 0 h 8"/>
                  <a:gd name="T12" fmla="*/ 8 w 8"/>
                  <a:gd name="T13" fmla="*/ 0 h 8"/>
                  <a:gd name="T14" fmla="*/ 7 w 8"/>
                  <a:gd name="T15" fmla="*/ 0 h 8"/>
                  <a:gd name="T16" fmla="*/ 7 w 8"/>
                  <a:gd name="T17" fmla="*/ 2 h 8"/>
                  <a:gd name="T18" fmla="*/ 3 w 8"/>
                  <a:gd name="T19" fmla="*/ 3 h 8"/>
                  <a:gd name="T20" fmla="*/ 2 w 8"/>
                  <a:gd name="T21" fmla="*/ 5 h 8"/>
                  <a:gd name="T22" fmla="*/ 0 w 8"/>
                  <a:gd name="T23" fmla="*/ 8 h 8"/>
                  <a:gd name="T24" fmla="*/ 2 w 8"/>
                  <a:gd name="T25" fmla="*/ 8 h 8"/>
                  <a:gd name="T26" fmla="*/ 3 w 8"/>
                  <a:gd name="T27" fmla="*/ 8 h 8"/>
                  <a:gd name="T28" fmla="*/ 3 w 8"/>
                  <a:gd name="T29" fmla="*/ 6 h 8"/>
                  <a:gd name="T30" fmla="*/ 3 w 8"/>
                  <a:gd name="T31" fmla="*/ 6 h 8"/>
                  <a:gd name="T32" fmla="*/ 3 w 8"/>
                  <a:gd name="T33" fmla="*/ 6 h 8"/>
                  <a:gd name="T34" fmla="*/ 2 w 8"/>
                  <a:gd name="T35" fmla="*/ 6 h 8"/>
                  <a:gd name="T36" fmla="*/ 2 w 8"/>
                  <a:gd name="T37" fmla="*/ 5 h 8"/>
                  <a:gd name="T38" fmla="*/ 3 w 8"/>
                  <a:gd name="T39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" h="8">
                    <a:moveTo>
                      <a:pt x="3" y="5"/>
                    </a:moveTo>
                    <a:lnTo>
                      <a:pt x="5" y="5"/>
                    </a:lnTo>
                    <a:lnTo>
                      <a:pt x="5" y="3"/>
                    </a:lnTo>
                    <a:lnTo>
                      <a:pt x="7" y="2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7" y="0"/>
                    </a:lnTo>
                    <a:lnTo>
                      <a:pt x="7" y="2"/>
                    </a:lnTo>
                    <a:lnTo>
                      <a:pt x="3" y="3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2" y="8"/>
                    </a:lnTo>
                    <a:lnTo>
                      <a:pt x="3" y="8"/>
                    </a:lnTo>
                    <a:lnTo>
                      <a:pt x="3" y="6"/>
                    </a:lnTo>
                    <a:lnTo>
                      <a:pt x="3" y="6"/>
                    </a:lnTo>
                    <a:lnTo>
                      <a:pt x="3" y="6"/>
                    </a:lnTo>
                    <a:lnTo>
                      <a:pt x="2" y="6"/>
                    </a:lnTo>
                    <a:lnTo>
                      <a:pt x="2" y="5"/>
                    </a:lnTo>
                    <a:lnTo>
                      <a:pt x="3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1" name="Freeform 267">
                <a:extLst>
                  <a:ext uri="{FF2B5EF4-FFF2-40B4-BE49-F238E27FC236}">
                    <a16:creationId xmlns:a16="http://schemas.microsoft.com/office/drawing/2014/main" id="{C5F5EB49-6644-07FE-08D3-7E547A8613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6" y="2454"/>
                <a:ext cx="3" cy="5"/>
              </a:xfrm>
              <a:custGeom>
                <a:avLst/>
                <a:gdLst>
                  <a:gd name="T0" fmla="*/ 3 w 3"/>
                  <a:gd name="T1" fmla="*/ 0 h 5"/>
                  <a:gd name="T2" fmla="*/ 2 w 3"/>
                  <a:gd name="T3" fmla="*/ 0 h 5"/>
                  <a:gd name="T4" fmla="*/ 2 w 3"/>
                  <a:gd name="T5" fmla="*/ 0 h 5"/>
                  <a:gd name="T6" fmla="*/ 2 w 3"/>
                  <a:gd name="T7" fmla="*/ 0 h 5"/>
                  <a:gd name="T8" fmla="*/ 0 w 3"/>
                  <a:gd name="T9" fmla="*/ 2 h 5"/>
                  <a:gd name="T10" fmla="*/ 0 w 3"/>
                  <a:gd name="T11" fmla="*/ 3 h 5"/>
                  <a:gd name="T12" fmla="*/ 0 w 3"/>
                  <a:gd name="T13" fmla="*/ 3 h 5"/>
                  <a:gd name="T14" fmla="*/ 2 w 3"/>
                  <a:gd name="T15" fmla="*/ 5 h 5"/>
                  <a:gd name="T16" fmla="*/ 2 w 3"/>
                  <a:gd name="T17" fmla="*/ 3 h 5"/>
                  <a:gd name="T18" fmla="*/ 3 w 3"/>
                  <a:gd name="T1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5">
                    <a:moveTo>
                      <a:pt x="3" y="0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2" y="5"/>
                    </a:lnTo>
                    <a:lnTo>
                      <a:pt x="2" y="3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2" name="Freeform 268">
                <a:extLst>
                  <a:ext uri="{FF2B5EF4-FFF2-40B4-BE49-F238E27FC236}">
                    <a16:creationId xmlns:a16="http://schemas.microsoft.com/office/drawing/2014/main" id="{7176ED44-A217-9FA1-D903-F71B598A5B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0" y="2422"/>
                <a:ext cx="4" cy="3"/>
              </a:xfrm>
              <a:custGeom>
                <a:avLst/>
                <a:gdLst>
                  <a:gd name="T0" fmla="*/ 0 w 4"/>
                  <a:gd name="T1" fmla="*/ 3 h 3"/>
                  <a:gd name="T2" fmla="*/ 1 w 4"/>
                  <a:gd name="T3" fmla="*/ 3 h 3"/>
                  <a:gd name="T4" fmla="*/ 3 w 4"/>
                  <a:gd name="T5" fmla="*/ 3 h 3"/>
                  <a:gd name="T6" fmla="*/ 4 w 4"/>
                  <a:gd name="T7" fmla="*/ 3 h 3"/>
                  <a:gd name="T8" fmla="*/ 3 w 4"/>
                  <a:gd name="T9" fmla="*/ 2 h 3"/>
                  <a:gd name="T10" fmla="*/ 1 w 4"/>
                  <a:gd name="T11" fmla="*/ 2 h 3"/>
                  <a:gd name="T12" fmla="*/ 1 w 4"/>
                  <a:gd name="T13" fmla="*/ 0 h 3"/>
                  <a:gd name="T14" fmla="*/ 1 w 4"/>
                  <a:gd name="T15" fmla="*/ 0 h 3"/>
                  <a:gd name="T16" fmla="*/ 0 w 4"/>
                  <a:gd name="T17" fmla="*/ 0 h 3"/>
                  <a:gd name="T18" fmla="*/ 0 w 4"/>
                  <a:gd name="T19" fmla="*/ 2 h 3"/>
                  <a:gd name="T20" fmla="*/ 1 w 4"/>
                  <a:gd name="T21" fmla="*/ 2 h 3"/>
                  <a:gd name="T22" fmla="*/ 0 w 4"/>
                  <a:gd name="T23" fmla="*/ 3 h 3"/>
                  <a:gd name="T24" fmla="*/ 0 w 4"/>
                  <a:gd name="T2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" h="3">
                    <a:moveTo>
                      <a:pt x="0" y="3"/>
                    </a:moveTo>
                    <a:lnTo>
                      <a:pt x="1" y="3"/>
                    </a:lnTo>
                    <a:lnTo>
                      <a:pt x="3" y="3"/>
                    </a:lnTo>
                    <a:lnTo>
                      <a:pt x="4" y="3"/>
                    </a:lnTo>
                    <a:lnTo>
                      <a:pt x="3" y="2"/>
                    </a:lnTo>
                    <a:lnTo>
                      <a:pt x="1" y="2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3" name="Freeform 269">
                <a:extLst>
                  <a:ext uri="{FF2B5EF4-FFF2-40B4-BE49-F238E27FC236}">
                    <a16:creationId xmlns:a16="http://schemas.microsoft.com/office/drawing/2014/main" id="{A9E8BA3D-5CC4-9F60-CD6C-F832DF9831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3" y="2463"/>
                <a:ext cx="3" cy="4"/>
              </a:xfrm>
              <a:custGeom>
                <a:avLst/>
                <a:gdLst>
                  <a:gd name="T0" fmla="*/ 1 w 3"/>
                  <a:gd name="T1" fmla="*/ 2 h 4"/>
                  <a:gd name="T2" fmla="*/ 3 w 3"/>
                  <a:gd name="T3" fmla="*/ 2 h 4"/>
                  <a:gd name="T4" fmla="*/ 3 w 3"/>
                  <a:gd name="T5" fmla="*/ 0 h 4"/>
                  <a:gd name="T6" fmla="*/ 3 w 3"/>
                  <a:gd name="T7" fmla="*/ 0 h 4"/>
                  <a:gd name="T8" fmla="*/ 1 w 3"/>
                  <a:gd name="T9" fmla="*/ 0 h 4"/>
                  <a:gd name="T10" fmla="*/ 1 w 3"/>
                  <a:gd name="T11" fmla="*/ 0 h 4"/>
                  <a:gd name="T12" fmla="*/ 0 w 3"/>
                  <a:gd name="T13" fmla="*/ 0 h 4"/>
                  <a:gd name="T14" fmla="*/ 0 w 3"/>
                  <a:gd name="T15" fmla="*/ 2 h 4"/>
                  <a:gd name="T16" fmla="*/ 1 w 3"/>
                  <a:gd name="T17" fmla="*/ 4 h 4"/>
                  <a:gd name="T18" fmla="*/ 1 w 3"/>
                  <a:gd name="T1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4">
                    <a:moveTo>
                      <a:pt x="1" y="2"/>
                    </a:moveTo>
                    <a:lnTo>
                      <a:pt x="3" y="2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1" y="4"/>
                    </a:lnTo>
                    <a:lnTo>
                      <a:pt x="1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4" name="Freeform 270">
                <a:extLst>
                  <a:ext uri="{FF2B5EF4-FFF2-40B4-BE49-F238E27FC236}">
                    <a16:creationId xmlns:a16="http://schemas.microsoft.com/office/drawing/2014/main" id="{DBC4528C-508C-BD1E-AE77-0E89BFD16C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8" y="1991"/>
                <a:ext cx="2" cy="0"/>
              </a:xfrm>
              <a:custGeom>
                <a:avLst/>
                <a:gdLst>
                  <a:gd name="T0" fmla="*/ 2 w 2"/>
                  <a:gd name="T1" fmla="*/ 0 w 2"/>
                  <a:gd name="T2" fmla="*/ 0 w 2"/>
                  <a:gd name="T3" fmla="*/ 2 w 2"/>
                  <a:gd name="T4" fmla="*/ 2 w 2"/>
                  <a:gd name="T5" fmla="*/ 2 w 2"/>
                  <a:gd name="T6" fmla="*/ 2 w 2"/>
                  <a:gd name="T7" fmla="*/ 2 w 2"/>
                  <a:gd name="T8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5" name="Freeform 271">
                <a:extLst>
                  <a:ext uri="{FF2B5EF4-FFF2-40B4-BE49-F238E27FC236}">
                    <a16:creationId xmlns:a16="http://schemas.microsoft.com/office/drawing/2014/main" id="{262CC8A5-E6A5-CDFD-ADB2-A17C381A97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1" y="2433"/>
                <a:ext cx="3" cy="7"/>
              </a:xfrm>
              <a:custGeom>
                <a:avLst/>
                <a:gdLst>
                  <a:gd name="T0" fmla="*/ 2 w 3"/>
                  <a:gd name="T1" fmla="*/ 2 h 7"/>
                  <a:gd name="T2" fmla="*/ 2 w 3"/>
                  <a:gd name="T3" fmla="*/ 2 h 7"/>
                  <a:gd name="T4" fmla="*/ 0 w 3"/>
                  <a:gd name="T5" fmla="*/ 0 h 7"/>
                  <a:gd name="T6" fmla="*/ 0 w 3"/>
                  <a:gd name="T7" fmla="*/ 0 h 7"/>
                  <a:gd name="T8" fmla="*/ 0 w 3"/>
                  <a:gd name="T9" fmla="*/ 2 h 7"/>
                  <a:gd name="T10" fmla="*/ 0 w 3"/>
                  <a:gd name="T11" fmla="*/ 3 h 7"/>
                  <a:gd name="T12" fmla="*/ 2 w 3"/>
                  <a:gd name="T13" fmla="*/ 7 h 7"/>
                  <a:gd name="T14" fmla="*/ 2 w 3"/>
                  <a:gd name="T15" fmla="*/ 5 h 7"/>
                  <a:gd name="T16" fmla="*/ 3 w 3"/>
                  <a:gd name="T17" fmla="*/ 3 h 7"/>
                  <a:gd name="T18" fmla="*/ 2 w 3"/>
                  <a:gd name="T19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7">
                    <a:moveTo>
                      <a:pt x="2" y="2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2" y="7"/>
                    </a:lnTo>
                    <a:lnTo>
                      <a:pt x="2" y="5"/>
                    </a:lnTo>
                    <a:lnTo>
                      <a:pt x="3" y="3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6" name="Freeform 272">
                <a:extLst>
                  <a:ext uri="{FF2B5EF4-FFF2-40B4-BE49-F238E27FC236}">
                    <a16:creationId xmlns:a16="http://schemas.microsoft.com/office/drawing/2014/main" id="{C3A0173F-6E21-59B0-4B19-A57FB6AFDA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3" y="2327"/>
                <a:ext cx="5" cy="3"/>
              </a:xfrm>
              <a:custGeom>
                <a:avLst/>
                <a:gdLst>
                  <a:gd name="T0" fmla="*/ 0 w 5"/>
                  <a:gd name="T1" fmla="*/ 1 h 3"/>
                  <a:gd name="T2" fmla="*/ 2 w 5"/>
                  <a:gd name="T3" fmla="*/ 1 h 3"/>
                  <a:gd name="T4" fmla="*/ 4 w 5"/>
                  <a:gd name="T5" fmla="*/ 3 h 3"/>
                  <a:gd name="T6" fmla="*/ 5 w 5"/>
                  <a:gd name="T7" fmla="*/ 3 h 3"/>
                  <a:gd name="T8" fmla="*/ 5 w 5"/>
                  <a:gd name="T9" fmla="*/ 3 h 3"/>
                  <a:gd name="T10" fmla="*/ 4 w 5"/>
                  <a:gd name="T11" fmla="*/ 3 h 3"/>
                  <a:gd name="T12" fmla="*/ 4 w 5"/>
                  <a:gd name="T13" fmla="*/ 1 h 3"/>
                  <a:gd name="T14" fmla="*/ 2 w 5"/>
                  <a:gd name="T15" fmla="*/ 1 h 3"/>
                  <a:gd name="T16" fmla="*/ 0 w 5"/>
                  <a:gd name="T17" fmla="*/ 0 h 3"/>
                  <a:gd name="T18" fmla="*/ 0 w 5"/>
                  <a:gd name="T1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" h="3">
                    <a:moveTo>
                      <a:pt x="0" y="1"/>
                    </a:moveTo>
                    <a:lnTo>
                      <a:pt x="2" y="1"/>
                    </a:lnTo>
                    <a:lnTo>
                      <a:pt x="4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4" y="3"/>
                    </a:lnTo>
                    <a:lnTo>
                      <a:pt x="4" y="1"/>
                    </a:lnTo>
                    <a:lnTo>
                      <a:pt x="2" y="1"/>
                    </a:lnTo>
                    <a:lnTo>
                      <a:pt x="0" y="0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7" name="Freeform 273">
                <a:extLst>
                  <a:ext uri="{FF2B5EF4-FFF2-40B4-BE49-F238E27FC236}">
                    <a16:creationId xmlns:a16="http://schemas.microsoft.com/office/drawing/2014/main" id="{D4BE8350-C3DF-19F5-A91A-3C47C5A115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6" y="2395"/>
                <a:ext cx="21" cy="8"/>
              </a:xfrm>
              <a:custGeom>
                <a:avLst/>
                <a:gdLst>
                  <a:gd name="T0" fmla="*/ 2 w 21"/>
                  <a:gd name="T1" fmla="*/ 8 h 8"/>
                  <a:gd name="T2" fmla="*/ 2 w 21"/>
                  <a:gd name="T3" fmla="*/ 8 h 8"/>
                  <a:gd name="T4" fmla="*/ 4 w 21"/>
                  <a:gd name="T5" fmla="*/ 8 h 8"/>
                  <a:gd name="T6" fmla="*/ 4 w 21"/>
                  <a:gd name="T7" fmla="*/ 8 h 8"/>
                  <a:gd name="T8" fmla="*/ 5 w 21"/>
                  <a:gd name="T9" fmla="*/ 8 h 8"/>
                  <a:gd name="T10" fmla="*/ 5 w 21"/>
                  <a:gd name="T11" fmla="*/ 8 h 8"/>
                  <a:gd name="T12" fmla="*/ 7 w 21"/>
                  <a:gd name="T13" fmla="*/ 8 h 8"/>
                  <a:gd name="T14" fmla="*/ 8 w 21"/>
                  <a:gd name="T15" fmla="*/ 8 h 8"/>
                  <a:gd name="T16" fmla="*/ 10 w 21"/>
                  <a:gd name="T17" fmla="*/ 8 h 8"/>
                  <a:gd name="T18" fmla="*/ 12 w 21"/>
                  <a:gd name="T19" fmla="*/ 8 h 8"/>
                  <a:gd name="T20" fmla="*/ 13 w 21"/>
                  <a:gd name="T21" fmla="*/ 8 h 8"/>
                  <a:gd name="T22" fmla="*/ 13 w 21"/>
                  <a:gd name="T23" fmla="*/ 8 h 8"/>
                  <a:gd name="T24" fmla="*/ 13 w 21"/>
                  <a:gd name="T25" fmla="*/ 8 h 8"/>
                  <a:gd name="T26" fmla="*/ 15 w 21"/>
                  <a:gd name="T27" fmla="*/ 8 h 8"/>
                  <a:gd name="T28" fmla="*/ 16 w 21"/>
                  <a:gd name="T29" fmla="*/ 8 h 8"/>
                  <a:gd name="T30" fmla="*/ 20 w 21"/>
                  <a:gd name="T31" fmla="*/ 6 h 8"/>
                  <a:gd name="T32" fmla="*/ 20 w 21"/>
                  <a:gd name="T33" fmla="*/ 6 h 8"/>
                  <a:gd name="T34" fmla="*/ 20 w 21"/>
                  <a:gd name="T35" fmla="*/ 5 h 8"/>
                  <a:gd name="T36" fmla="*/ 21 w 21"/>
                  <a:gd name="T37" fmla="*/ 5 h 8"/>
                  <a:gd name="T38" fmla="*/ 21 w 21"/>
                  <a:gd name="T39" fmla="*/ 3 h 8"/>
                  <a:gd name="T40" fmla="*/ 20 w 21"/>
                  <a:gd name="T41" fmla="*/ 2 h 8"/>
                  <a:gd name="T42" fmla="*/ 18 w 21"/>
                  <a:gd name="T43" fmla="*/ 2 h 8"/>
                  <a:gd name="T44" fmla="*/ 16 w 21"/>
                  <a:gd name="T45" fmla="*/ 2 h 8"/>
                  <a:gd name="T46" fmla="*/ 15 w 21"/>
                  <a:gd name="T47" fmla="*/ 2 h 8"/>
                  <a:gd name="T48" fmla="*/ 16 w 21"/>
                  <a:gd name="T49" fmla="*/ 2 h 8"/>
                  <a:gd name="T50" fmla="*/ 15 w 21"/>
                  <a:gd name="T51" fmla="*/ 2 h 8"/>
                  <a:gd name="T52" fmla="*/ 15 w 21"/>
                  <a:gd name="T53" fmla="*/ 2 h 8"/>
                  <a:gd name="T54" fmla="*/ 15 w 21"/>
                  <a:gd name="T55" fmla="*/ 2 h 8"/>
                  <a:gd name="T56" fmla="*/ 15 w 21"/>
                  <a:gd name="T57" fmla="*/ 2 h 8"/>
                  <a:gd name="T58" fmla="*/ 7 w 21"/>
                  <a:gd name="T59" fmla="*/ 2 h 8"/>
                  <a:gd name="T60" fmla="*/ 4 w 21"/>
                  <a:gd name="T61" fmla="*/ 0 h 8"/>
                  <a:gd name="T62" fmla="*/ 2 w 21"/>
                  <a:gd name="T63" fmla="*/ 0 h 8"/>
                  <a:gd name="T64" fmla="*/ 2 w 21"/>
                  <a:gd name="T65" fmla="*/ 2 h 8"/>
                  <a:gd name="T66" fmla="*/ 2 w 21"/>
                  <a:gd name="T67" fmla="*/ 2 h 8"/>
                  <a:gd name="T68" fmla="*/ 0 w 21"/>
                  <a:gd name="T69" fmla="*/ 2 h 8"/>
                  <a:gd name="T70" fmla="*/ 0 w 21"/>
                  <a:gd name="T71" fmla="*/ 3 h 8"/>
                  <a:gd name="T72" fmla="*/ 0 w 21"/>
                  <a:gd name="T73" fmla="*/ 3 h 8"/>
                  <a:gd name="T74" fmla="*/ 0 w 21"/>
                  <a:gd name="T75" fmla="*/ 3 h 8"/>
                  <a:gd name="T76" fmla="*/ 2 w 21"/>
                  <a:gd name="T77" fmla="*/ 5 h 8"/>
                  <a:gd name="T78" fmla="*/ 2 w 21"/>
                  <a:gd name="T79" fmla="*/ 5 h 8"/>
                  <a:gd name="T80" fmla="*/ 2 w 21"/>
                  <a:gd name="T8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1" h="8">
                    <a:moveTo>
                      <a:pt x="2" y="8"/>
                    </a:moveTo>
                    <a:lnTo>
                      <a:pt x="2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5" y="8"/>
                    </a:lnTo>
                    <a:lnTo>
                      <a:pt x="5" y="8"/>
                    </a:lnTo>
                    <a:lnTo>
                      <a:pt x="7" y="8"/>
                    </a:lnTo>
                    <a:lnTo>
                      <a:pt x="8" y="8"/>
                    </a:lnTo>
                    <a:lnTo>
                      <a:pt x="10" y="8"/>
                    </a:lnTo>
                    <a:lnTo>
                      <a:pt x="12" y="8"/>
                    </a:lnTo>
                    <a:lnTo>
                      <a:pt x="13" y="8"/>
                    </a:lnTo>
                    <a:lnTo>
                      <a:pt x="13" y="8"/>
                    </a:lnTo>
                    <a:lnTo>
                      <a:pt x="13" y="8"/>
                    </a:lnTo>
                    <a:lnTo>
                      <a:pt x="15" y="8"/>
                    </a:lnTo>
                    <a:lnTo>
                      <a:pt x="16" y="8"/>
                    </a:lnTo>
                    <a:lnTo>
                      <a:pt x="20" y="6"/>
                    </a:lnTo>
                    <a:lnTo>
                      <a:pt x="20" y="6"/>
                    </a:lnTo>
                    <a:lnTo>
                      <a:pt x="20" y="5"/>
                    </a:lnTo>
                    <a:lnTo>
                      <a:pt x="21" y="5"/>
                    </a:lnTo>
                    <a:lnTo>
                      <a:pt x="21" y="3"/>
                    </a:lnTo>
                    <a:lnTo>
                      <a:pt x="20" y="2"/>
                    </a:lnTo>
                    <a:lnTo>
                      <a:pt x="18" y="2"/>
                    </a:lnTo>
                    <a:lnTo>
                      <a:pt x="16" y="2"/>
                    </a:lnTo>
                    <a:lnTo>
                      <a:pt x="15" y="2"/>
                    </a:lnTo>
                    <a:lnTo>
                      <a:pt x="16" y="2"/>
                    </a:lnTo>
                    <a:lnTo>
                      <a:pt x="15" y="2"/>
                    </a:lnTo>
                    <a:lnTo>
                      <a:pt x="15" y="2"/>
                    </a:lnTo>
                    <a:lnTo>
                      <a:pt x="15" y="2"/>
                    </a:lnTo>
                    <a:lnTo>
                      <a:pt x="15" y="2"/>
                    </a:lnTo>
                    <a:lnTo>
                      <a:pt x="7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2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8" name="Freeform 274">
                <a:extLst>
                  <a:ext uri="{FF2B5EF4-FFF2-40B4-BE49-F238E27FC236}">
                    <a16:creationId xmlns:a16="http://schemas.microsoft.com/office/drawing/2014/main" id="{9573EF8E-DD0E-19D5-41B3-102945BD17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8" y="2346"/>
                <a:ext cx="3" cy="1"/>
              </a:xfrm>
              <a:custGeom>
                <a:avLst/>
                <a:gdLst>
                  <a:gd name="T0" fmla="*/ 2 w 3"/>
                  <a:gd name="T1" fmla="*/ 1 h 1"/>
                  <a:gd name="T2" fmla="*/ 2 w 3"/>
                  <a:gd name="T3" fmla="*/ 1 h 1"/>
                  <a:gd name="T4" fmla="*/ 3 w 3"/>
                  <a:gd name="T5" fmla="*/ 1 h 1"/>
                  <a:gd name="T6" fmla="*/ 2 w 3"/>
                  <a:gd name="T7" fmla="*/ 1 h 1"/>
                  <a:gd name="T8" fmla="*/ 2 w 3"/>
                  <a:gd name="T9" fmla="*/ 1 h 1"/>
                  <a:gd name="T10" fmla="*/ 0 w 3"/>
                  <a:gd name="T11" fmla="*/ 0 h 1"/>
                  <a:gd name="T12" fmla="*/ 0 w 3"/>
                  <a:gd name="T13" fmla="*/ 0 h 1"/>
                  <a:gd name="T14" fmla="*/ 0 w 3"/>
                  <a:gd name="T15" fmla="*/ 0 h 1"/>
                  <a:gd name="T16" fmla="*/ 0 w 3"/>
                  <a:gd name="T17" fmla="*/ 0 h 1"/>
                  <a:gd name="T18" fmla="*/ 0 w 3"/>
                  <a:gd name="T19" fmla="*/ 1 h 1"/>
                  <a:gd name="T20" fmla="*/ 0 w 3"/>
                  <a:gd name="T21" fmla="*/ 1 h 1"/>
                  <a:gd name="T22" fmla="*/ 2 w 3"/>
                  <a:gd name="T2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" h="1">
                    <a:moveTo>
                      <a:pt x="2" y="1"/>
                    </a:moveTo>
                    <a:lnTo>
                      <a:pt x="2" y="1"/>
                    </a:lnTo>
                    <a:lnTo>
                      <a:pt x="3" y="1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2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9" name="Freeform 275">
                <a:extLst>
                  <a:ext uri="{FF2B5EF4-FFF2-40B4-BE49-F238E27FC236}">
                    <a16:creationId xmlns:a16="http://schemas.microsoft.com/office/drawing/2014/main" id="{28337597-6E25-5C6B-4D71-A127E5F59F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8" y="2319"/>
                <a:ext cx="6" cy="8"/>
              </a:xfrm>
              <a:custGeom>
                <a:avLst/>
                <a:gdLst>
                  <a:gd name="T0" fmla="*/ 6 w 6"/>
                  <a:gd name="T1" fmla="*/ 6 h 8"/>
                  <a:gd name="T2" fmla="*/ 6 w 6"/>
                  <a:gd name="T3" fmla="*/ 5 h 8"/>
                  <a:gd name="T4" fmla="*/ 6 w 6"/>
                  <a:gd name="T5" fmla="*/ 5 h 8"/>
                  <a:gd name="T6" fmla="*/ 6 w 6"/>
                  <a:gd name="T7" fmla="*/ 5 h 8"/>
                  <a:gd name="T8" fmla="*/ 6 w 6"/>
                  <a:gd name="T9" fmla="*/ 5 h 8"/>
                  <a:gd name="T10" fmla="*/ 6 w 6"/>
                  <a:gd name="T11" fmla="*/ 1 h 8"/>
                  <a:gd name="T12" fmla="*/ 5 w 6"/>
                  <a:gd name="T13" fmla="*/ 1 h 8"/>
                  <a:gd name="T14" fmla="*/ 5 w 6"/>
                  <a:gd name="T15" fmla="*/ 3 h 8"/>
                  <a:gd name="T16" fmla="*/ 3 w 6"/>
                  <a:gd name="T17" fmla="*/ 1 h 8"/>
                  <a:gd name="T18" fmla="*/ 5 w 6"/>
                  <a:gd name="T19" fmla="*/ 1 h 8"/>
                  <a:gd name="T20" fmla="*/ 5 w 6"/>
                  <a:gd name="T21" fmla="*/ 0 h 8"/>
                  <a:gd name="T22" fmla="*/ 5 w 6"/>
                  <a:gd name="T23" fmla="*/ 0 h 8"/>
                  <a:gd name="T24" fmla="*/ 3 w 6"/>
                  <a:gd name="T25" fmla="*/ 0 h 8"/>
                  <a:gd name="T26" fmla="*/ 2 w 6"/>
                  <a:gd name="T27" fmla="*/ 0 h 8"/>
                  <a:gd name="T28" fmla="*/ 2 w 6"/>
                  <a:gd name="T29" fmla="*/ 0 h 8"/>
                  <a:gd name="T30" fmla="*/ 2 w 6"/>
                  <a:gd name="T31" fmla="*/ 0 h 8"/>
                  <a:gd name="T32" fmla="*/ 0 w 6"/>
                  <a:gd name="T33" fmla="*/ 1 h 8"/>
                  <a:gd name="T34" fmla="*/ 2 w 6"/>
                  <a:gd name="T35" fmla="*/ 3 h 8"/>
                  <a:gd name="T36" fmla="*/ 2 w 6"/>
                  <a:gd name="T37" fmla="*/ 3 h 8"/>
                  <a:gd name="T38" fmla="*/ 3 w 6"/>
                  <a:gd name="T39" fmla="*/ 6 h 8"/>
                  <a:gd name="T40" fmla="*/ 3 w 6"/>
                  <a:gd name="T41" fmla="*/ 6 h 8"/>
                  <a:gd name="T42" fmla="*/ 3 w 6"/>
                  <a:gd name="T43" fmla="*/ 8 h 8"/>
                  <a:gd name="T44" fmla="*/ 6 w 6"/>
                  <a:gd name="T45" fmla="*/ 8 h 8"/>
                  <a:gd name="T46" fmla="*/ 6 w 6"/>
                  <a:gd name="T47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" h="8">
                    <a:moveTo>
                      <a:pt x="6" y="6"/>
                    </a:moveTo>
                    <a:lnTo>
                      <a:pt x="6" y="5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6" y="1"/>
                    </a:lnTo>
                    <a:lnTo>
                      <a:pt x="5" y="1"/>
                    </a:lnTo>
                    <a:lnTo>
                      <a:pt x="5" y="3"/>
                    </a:lnTo>
                    <a:lnTo>
                      <a:pt x="3" y="1"/>
                    </a:lnTo>
                    <a:lnTo>
                      <a:pt x="5" y="1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1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3" y="6"/>
                    </a:lnTo>
                    <a:lnTo>
                      <a:pt x="3" y="6"/>
                    </a:lnTo>
                    <a:lnTo>
                      <a:pt x="3" y="8"/>
                    </a:lnTo>
                    <a:lnTo>
                      <a:pt x="6" y="8"/>
                    </a:lnTo>
                    <a:lnTo>
                      <a:pt x="6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0" name="Freeform 276">
                <a:extLst>
                  <a:ext uri="{FF2B5EF4-FFF2-40B4-BE49-F238E27FC236}">
                    <a16:creationId xmlns:a16="http://schemas.microsoft.com/office/drawing/2014/main" id="{C11E49B2-6572-6B1D-14C2-ABE217EA92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4" y="2308"/>
                <a:ext cx="3" cy="1"/>
              </a:xfrm>
              <a:custGeom>
                <a:avLst/>
                <a:gdLst>
                  <a:gd name="T0" fmla="*/ 3 w 3"/>
                  <a:gd name="T1" fmla="*/ 1 h 1"/>
                  <a:gd name="T2" fmla="*/ 3 w 3"/>
                  <a:gd name="T3" fmla="*/ 1 h 1"/>
                  <a:gd name="T4" fmla="*/ 3 w 3"/>
                  <a:gd name="T5" fmla="*/ 1 h 1"/>
                  <a:gd name="T6" fmla="*/ 3 w 3"/>
                  <a:gd name="T7" fmla="*/ 0 h 1"/>
                  <a:gd name="T8" fmla="*/ 2 w 3"/>
                  <a:gd name="T9" fmla="*/ 0 h 1"/>
                  <a:gd name="T10" fmla="*/ 0 w 3"/>
                  <a:gd name="T11" fmla="*/ 1 h 1"/>
                  <a:gd name="T12" fmla="*/ 0 w 3"/>
                  <a:gd name="T13" fmla="*/ 1 h 1"/>
                  <a:gd name="T14" fmla="*/ 0 w 3"/>
                  <a:gd name="T15" fmla="*/ 1 h 1"/>
                  <a:gd name="T16" fmla="*/ 2 w 3"/>
                  <a:gd name="T17" fmla="*/ 1 h 1"/>
                  <a:gd name="T18" fmla="*/ 3 w 3"/>
                  <a:gd name="T1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1">
                    <a:moveTo>
                      <a:pt x="3" y="1"/>
                    </a:moveTo>
                    <a:lnTo>
                      <a:pt x="3" y="1"/>
                    </a:lnTo>
                    <a:lnTo>
                      <a:pt x="3" y="1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2" y="1"/>
                    </a:lnTo>
                    <a:lnTo>
                      <a:pt x="3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1" name="Freeform 277">
                <a:extLst>
                  <a:ext uri="{FF2B5EF4-FFF2-40B4-BE49-F238E27FC236}">
                    <a16:creationId xmlns:a16="http://schemas.microsoft.com/office/drawing/2014/main" id="{2DB3C306-952D-4239-17AF-662E5865B3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5" y="2344"/>
                <a:ext cx="3" cy="2"/>
              </a:xfrm>
              <a:custGeom>
                <a:avLst/>
                <a:gdLst>
                  <a:gd name="T0" fmla="*/ 0 w 3"/>
                  <a:gd name="T1" fmla="*/ 0 h 2"/>
                  <a:gd name="T2" fmla="*/ 1 w 3"/>
                  <a:gd name="T3" fmla="*/ 2 h 2"/>
                  <a:gd name="T4" fmla="*/ 1 w 3"/>
                  <a:gd name="T5" fmla="*/ 2 h 2"/>
                  <a:gd name="T6" fmla="*/ 3 w 3"/>
                  <a:gd name="T7" fmla="*/ 2 h 2"/>
                  <a:gd name="T8" fmla="*/ 3 w 3"/>
                  <a:gd name="T9" fmla="*/ 2 h 2"/>
                  <a:gd name="T10" fmla="*/ 3 w 3"/>
                  <a:gd name="T11" fmla="*/ 2 h 2"/>
                  <a:gd name="T12" fmla="*/ 1 w 3"/>
                  <a:gd name="T13" fmla="*/ 0 h 2"/>
                  <a:gd name="T14" fmla="*/ 1 w 3"/>
                  <a:gd name="T15" fmla="*/ 0 h 2"/>
                  <a:gd name="T16" fmla="*/ 1 w 3"/>
                  <a:gd name="T17" fmla="*/ 0 h 2"/>
                  <a:gd name="T18" fmla="*/ 0 w 3"/>
                  <a:gd name="T19" fmla="*/ 0 h 2"/>
                  <a:gd name="T20" fmla="*/ 0 w 3"/>
                  <a:gd name="T21" fmla="*/ 0 h 2"/>
                  <a:gd name="T22" fmla="*/ 0 w 3"/>
                  <a:gd name="T2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1" y="2"/>
                    </a:lnTo>
                    <a:lnTo>
                      <a:pt x="1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2" name="Freeform 278">
                <a:extLst>
                  <a:ext uri="{FF2B5EF4-FFF2-40B4-BE49-F238E27FC236}">
                    <a16:creationId xmlns:a16="http://schemas.microsoft.com/office/drawing/2014/main" id="{B110DB27-5E8D-9C2E-CD76-DD336BEE3D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4" y="2301"/>
                <a:ext cx="8" cy="13"/>
              </a:xfrm>
              <a:custGeom>
                <a:avLst/>
                <a:gdLst>
                  <a:gd name="T0" fmla="*/ 1 w 8"/>
                  <a:gd name="T1" fmla="*/ 0 h 13"/>
                  <a:gd name="T2" fmla="*/ 0 w 8"/>
                  <a:gd name="T3" fmla="*/ 2 h 13"/>
                  <a:gd name="T4" fmla="*/ 0 w 8"/>
                  <a:gd name="T5" fmla="*/ 2 h 13"/>
                  <a:gd name="T6" fmla="*/ 1 w 8"/>
                  <a:gd name="T7" fmla="*/ 2 h 13"/>
                  <a:gd name="T8" fmla="*/ 1 w 8"/>
                  <a:gd name="T9" fmla="*/ 2 h 13"/>
                  <a:gd name="T10" fmla="*/ 3 w 8"/>
                  <a:gd name="T11" fmla="*/ 4 h 13"/>
                  <a:gd name="T12" fmla="*/ 5 w 8"/>
                  <a:gd name="T13" fmla="*/ 4 h 13"/>
                  <a:gd name="T14" fmla="*/ 6 w 8"/>
                  <a:gd name="T15" fmla="*/ 5 h 13"/>
                  <a:gd name="T16" fmla="*/ 8 w 8"/>
                  <a:gd name="T17" fmla="*/ 7 h 13"/>
                  <a:gd name="T18" fmla="*/ 8 w 8"/>
                  <a:gd name="T19" fmla="*/ 8 h 13"/>
                  <a:gd name="T20" fmla="*/ 8 w 8"/>
                  <a:gd name="T21" fmla="*/ 10 h 13"/>
                  <a:gd name="T22" fmla="*/ 8 w 8"/>
                  <a:gd name="T23" fmla="*/ 11 h 13"/>
                  <a:gd name="T24" fmla="*/ 6 w 8"/>
                  <a:gd name="T25" fmla="*/ 11 h 13"/>
                  <a:gd name="T26" fmla="*/ 6 w 8"/>
                  <a:gd name="T27" fmla="*/ 11 h 13"/>
                  <a:gd name="T28" fmla="*/ 6 w 8"/>
                  <a:gd name="T29" fmla="*/ 11 h 13"/>
                  <a:gd name="T30" fmla="*/ 8 w 8"/>
                  <a:gd name="T31" fmla="*/ 13 h 13"/>
                  <a:gd name="T32" fmla="*/ 8 w 8"/>
                  <a:gd name="T33" fmla="*/ 13 h 13"/>
                  <a:gd name="T34" fmla="*/ 8 w 8"/>
                  <a:gd name="T35" fmla="*/ 11 h 13"/>
                  <a:gd name="T36" fmla="*/ 8 w 8"/>
                  <a:gd name="T37" fmla="*/ 10 h 13"/>
                  <a:gd name="T38" fmla="*/ 8 w 8"/>
                  <a:gd name="T39" fmla="*/ 7 h 13"/>
                  <a:gd name="T40" fmla="*/ 8 w 8"/>
                  <a:gd name="T41" fmla="*/ 7 h 13"/>
                  <a:gd name="T42" fmla="*/ 8 w 8"/>
                  <a:gd name="T43" fmla="*/ 5 h 13"/>
                  <a:gd name="T44" fmla="*/ 6 w 8"/>
                  <a:gd name="T45" fmla="*/ 4 h 13"/>
                  <a:gd name="T46" fmla="*/ 5 w 8"/>
                  <a:gd name="T47" fmla="*/ 4 h 13"/>
                  <a:gd name="T48" fmla="*/ 1 w 8"/>
                  <a:gd name="T49" fmla="*/ 2 h 13"/>
                  <a:gd name="T50" fmla="*/ 1 w 8"/>
                  <a:gd name="T51" fmla="*/ 0 h 13"/>
                  <a:gd name="T52" fmla="*/ 1 w 8"/>
                  <a:gd name="T5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" h="13">
                    <a:moveTo>
                      <a:pt x="1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3" y="4"/>
                    </a:lnTo>
                    <a:lnTo>
                      <a:pt x="5" y="4"/>
                    </a:lnTo>
                    <a:lnTo>
                      <a:pt x="6" y="5"/>
                    </a:lnTo>
                    <a:lnTo>
                      <a:pt x="8" y="7"/>
                    </a:lnTo>
                    <a:lnTo>
                      <a:pt x="8" y="8"/>
                    </a:lnTo>
                    <a:lnTo>
                      <a:pt x="8" y="10"/>
                    </a:lnTo>
                    <a:lnTo>
                      <a:pt x="8" y="11"/>
                    </a:lnTo>
                    <a:lnTo>
                      <a:pt x="6" y="11"/>
                    </a:lnTo>
                    <a:lnTo>
                      <a:pt x="6" y="11"/>
                    </a:lnTo>
                    <a:lnTo>
                      <a:pt x="6" y="11"/>
                    </a:lnTo>
                    <a:lnTo>
                      <a:pt x="8" y="13"/>
                    </a:lnTo>
                    <a:lnTo>
                      <a:pt x="8" y="13"/>
                    </a:lnTo>
                    <a:lnTo>
                      <a:pt x="8" y="11"/>
                    </a:lnTo>
                    <a:lnTo>
                      <a:pt x="8" y="10"/>
                    </a:lnTo>
                    <a:lnTo>
                      <a:pt x="8" y="7"/>
                    </a:lnTo>
                    <a:lnTo>
                      <a:pt x="8" y="7"/>
                    </a:lnTo>
                    <a:lnTo>
                      <a:pt x="8" y="5"/>
                    </a:lnTo>
                    <a:lnTo>
                      <a:pt x="6" y="4"/>
                    </a:lnTo>
                    <a:lnTo>
                      <a:pt x="5" y="4"/>
                    </a:lnTo>
                    <a:lnTo>
                      <a:pt x="1" y="2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3" name="Freeform 279">
                <a:extLst>
                  <a:ext uri="{FF2B5EF4-FFF2-40B4-BE49-F238E27FC236}">
                    <a16:creationId xmlns:a16="http://schemas.microsoft.com/office/drawing/2014/main" id="{2D153CED-B621-B3D2-72FF-81E2F47530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5" y="2285"/>
                <a:ext cx="15" cy="4"/>
              </a:xfrm>
              <a:custGeom>
                <a:avLst/>
                <a:gdLst>
                  <a:gd name="T0" fmla="*/ 3 w 15"/>
                  <a:gd name="T1" fmla="*/ 2 h 4"/>
                  <a:gd name="T2" fmla="*/ 3 w 15"/>
                  <a:gd name="T3" fmla="*/ 4 h 4"/>
                  <a:gd name="T4" fmla="*/ 2 w 15"/>
                  <a:gd name="T5" fmla="*/ 2 h 4"/>
                  <a:gd name="T6" fmla="*/ 0 w 15"/>
                  <a:gd name="T7" fmla="*/ 2 h 4"/>
                  <a:gd name="T8" fmla="*/ 3 w 15"/>
                  <a:gd name="T9" fmla="*/ 4 h 4"/>
                  <a:gd name="T10" fmla="*/ 3 w 15"/>
                  <a:gd name="T11" fmla="*/ 4 h 4"/>
                  <a:gd name="T12" fmla="*/ 5 w 15"/>
                  <a:gd name="T13" fmla="*/ 4 h 4"/>
                  <a:gd name="T14" fmla="*/ 7 w 15"/>
                  <a:gd name="T15" fmla="*/ 4 h 4"/>
                  <a:gd name="T16" fmla="*/ 10 w 15"/>
                  <a:gd name="T17" fmla="*/ 2 h 4"/>
                  <a:gd name="T18" fmla="*/ 15 w 15"/>
                  <a:gd name="T19" fmla="*/ 2 h 4"/>
                  <a:gd name="T20" fmla="*/ 15 w 15"/>
                  <a:gd name="T21" fmla="*/ 2 h 4"/>
                  <a:gd name="T22" fmla="*/ 15 w 15"/>
                  <a:gd name="T23" fmla="*/ 0 h 4"/>
                  <a:gd name="T24" fmla="*/ 13 w 15"/>
                  <a:gd name="T25" fmla="*/ 0 h 4"/>
                  <a:gd name="T26" fmla="*/ 10 w 15"/>
                  <a:gd name="T27" fmla="*/ 0 h 4"/>
                  <a:gd name="T28" fmla="*/ 10 w 15"/>
                  <a:gd name="T29" fmla="*/ 0 h 4"/>
                  <a:gd name="T30" fmla="*/ 8 w 15"/>
                  <a:gd name="T31" fmla="*/ 2 h 4"/>
                  <a:gd name="T32" fmla="*/ 7 w 15"/>
                  <a:gd name="T33" fmla="*/ 0 h 4"/>
                  <a:gd name="T34" fmla="*/ 5 w 15"/>
                  <a:gd name="T35" fmla="*/ 0 h 4"/>
                  <a:gd name="T36" fmla="*/ 5 w 15"/>
                  <a:gd name="T37" fmla="*/ 0 h 4"/>
                  <a:gd name="T38" fmla="*/ 5 w 15"/>
                  <a:gd name="T39" fmla="*/ 0 h 4"/>
                  <a:gd name="T40" fmla="*/ 5 w 15"/>
                  <a:gd name="T41" fmla="*/ 2 h 4"/>
                  <a:gd name="T42" fmla="*/ 3 w 15"/>
                  <a:gd name="T43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5" h="4">
                    <a:moveTo>
                      <a:pt x="3" y="2"/>
                    </a:moveTo>
                    <a:lnTo>
                      <a:pt x="3" y="4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3" y="4"/>
                    </a:lnTo>
                    <a:lnTo>
                      <a:pt x="3" y="4"/>
                    </a:lnTo>
                    <a:lnTo>
                      <a:pt x="5" y="4"/>
                    </a:lnTo>
                    <a:lnTo>
                      <a:pt x="7" y="4"/>
                    </a:lnTo>
                    <a:lnTo>
                      <a:pt x="10" y="2"/>
                    </a:lnTo>
                    <a:lnTo>
                      <a:pt x="15" y="2"/>
                    </a:lnTo>
                    <a:lnTo>
                      <a:pt x="15" y="2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2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2"/>
                    </a:lnTo>
                    <a:lnTo>
                      <a:pt x="3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4" name="Freeform 280">
                <a:extLst>
                  <a:ext uri="{FF2B5EF4-FFF2-40B4-BE49-F238E27FC236}">
                    <a16:creationId xmlns:a16="http://schemas.microsoft.com/office/drawing/2014/main" id="{EAFF6A6A-9B26-6369-248F-8C27D7C8F0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0" y="2282"/>
                <a:ext cx="11" cy="15"/>
              </a:xfrm>
              <a:custGeom>
                <a:avLst/>
                <a:gdLst>
                  <a:gd name="T0" fmla="*/ 7 w 11"/>
                  <a:gd name="T1" fmla="*/ 3 h 15"/>
                  <a:gd name="T2" fmla="*/ 6 w 11"/>
                  <a:gd name="T3" fmla="*/ 3 h 15"/>
                  <a:gd name="T4" fmla="*/ 6 w 11"/>
                  <a:gd name="T5" fmla="*/ 2 h 15"/>
                  <a:gd name="T6" fmla="*/ 4 w 11"/>
                  <a:gd name="T7" fmla="*/ 2 h 15"/>
                  <a:gd name="T8" fmla="*/ 3 w 11"/>
                  <a:gd name="T9" fmla="*/ 2 h 15"/>
                  <a:gd name="T10" fmla="*/ 1 w 11"/>
                  <a:gd name="T11" fmla="*/ 0 h 15"/>
                  <a:gd name="T12" fmla="*/ 0 w 11"/>
                  <a:gd name="T13" fmla="*/ 0 h 15"/>
                  <a:gd name="T14" fmla="*/ 0 w 11"/>
                  <a:gd name="T15" fmla="*/ 2 h 15"/>
                  <a:gd name="T16" fmla="*/ 1 w 11"/>
                  <a:gd name="T17" fmla="*/ 2 h 15"/>
                  <a:gd name="T18" fmla="*/ 4 w 11"/>
                  <a:gd name="T19" fmla="*/ 2 h 15"/>
                  <a:gd name="T20" fmla="*/ 7 w 11"/>
                  <a:gd name="T21" fmla="*/ 5 h 15"/>
                  <a:gd name="T22" fmla="*/ 7 w 11"/>
                  <a:gd name="T23" fmla="*/ 7 h 15"/>
                  <a:gd name="T24" fmla="*/ 9 w 11"/>
                  <a:gd name="T25" fmla="*/ 7 h 15"/>
                  <a:gd name="T26" fmla="*/ 7 w 11"/>
                  <a:gd name="T27" fmla="*/ 8 h 15"/>
                  <a:gd name="T28" fmla="*/ 9 w 11"/>
                  <a:gd name="T29" fmla="*/ 8 h 15"/>
                  <a:gd name="T30" fmla="*/ 7 w 11"/>
                  <a:gd name="T31" fmla="*/ 10 h 15"/>
                  <a:gd name="T32" fmla="*/ 7 w 11"/>
                  <a:gd name="T33" fmla="*/ 11 h 15"/>
                  <a:gd name="T34" fmla="*/ 7 w 11"/>
                  <a:gd name="T35" fmla="*/ 13 h 15"/>
                  <a:gd name="T36" fmla="*/ 6 w 11"/>
                  <a:gd name="T37" fmla="*/ 13 h 15"/>
                  <a:gd name="T38" fmla="*/ 7 w 11"/>
                  <a:gd name="T39" fmla="*/ 15 h 15"/>
                  <a:gd name="T40" fmla="*/ 7 w 11"/>
                  <a:gd name="T41" fmla="*/ 15 h 15"/>
                  <a:gd name="T42" fmla="*/ 9 w 11"/>
                  <a:gd name="T43" fmla="*/ 15 h 15"/>
                  <a:gd name="T44" fmla="*/ 9 w 11"/>
                  <a:gd name="T45" fmla="*/ 15 h 15"/>
                  <a:gd name="T46" fmla="*/ 9 w 11"/>
                  <a:gd name="T47" fmla="*/ 10 h 15"/>
                  <a:gd name="T48" fmla="*/ 11 w 11"/>
                  <a:gd name="T49" fmla="*/ 10 h 15"/>
                  <a:gd name="T50" fmla="*/ 11 w 11"/>
                  <a:gd name="T51" fmla="*/ 7 h 15"/>
                  <a:gd name="T52" fmla="*/ 9 w 11"/>
                  <a:gd name="T53" fmla="*/ 5 h 15"/>
                  <a:gd name="T54" fmla="*/ 7 w 11"/>
                  <a:gd name="T55" fmla="*/ 5 h 15"/>
                  <a:gd name="T56" fmla="*/ 7 w 11"/>
                  <a:gd name="T57" fmla="*/ 5 h 15"/>
                  <a:gd name="T58" fmla="*/ 7 w 11"/>
                  <a:gd name="T59" fmla="*/ 5 h 15"/>
                  <a:gd name="T60" fmla="*/ 7 w 11"/>
                  <a:gd name="T61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1" h="15">
                    <a:moveTo>
                      <a:pt x="7" y="3"/>
                    </a:moveTo>
                    <a:lnTo>
                      <a:pt x="6" y="3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3" y="2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1" y="2"/>
                    </a:lnTo>
                    <a:lnTo>
                      <a:pt x="4" y="2"/>
                    </a:lnTo>
                    <a:lnTo>
                      <a:pt x="7" y="5"/>
                    </a:lnTo>
                    <a:lnTo>
                      <a:pt x="7" y="7"/>
                    </a:lnTo>
                    <a:lnTo>
                      <a:pt x="9" y="7"/>
                    </a:lnTo>
                    <a:lnTo>
                      <a:pt x="7" y="8"/>
                    </a:lnTo>
                    <a:lnTo>
                      <a:pt x="9" y="8"/>
                    </a:lnTo>
                    <a:lnTo>
                      <a:pt x="7" y="10"/>
                    </a:lnTo>
                    <a:lnTo>
                      <a:pt x="7" y="11"/>
                    </a:lnTo>
                    <a:lnTo>
                      <a:pt x="7" y="13"/>
                    </a:lnTo>
                    <a:lnTo>
                      <a:pt x="6" y="13"/>
                    </a:lnTo>
                    <a:lnTo>
                      <a:pt x="7" y="15"/>
                    </a:lnTo>
                    <a:lnTo>
                      <a:pt x="7" y="15"/>
                    </a:lnTo>
                    <a:lnTo>
                      <a:pt x="9" y="15"/>
                    </a:lnTo>
                    <a:lnTo>
                      <a:pt x="9" y="15"/>
                    </a:lnTo>
                    <a:lnTo>
                      <a:pt x="9" y="10"/>
                    </a:lnTo>
                    <a:lnTo>
                      <a:pt x="11" y="10"/>
                    </a:lnTo>
                    <a:lnTo>
                      <a:pt x="11" y="7"/>
                    </a:lnTo>
                    <a:lnTo>
                      <a:pt x="9" y="5"/>
                    </a:lnTo>
                    <a:lnTo>
                      <a:pt x="7" y="5"/>
                    </a:lnTo>
                    <a:lnTo>
                      <a:pt x="7" y="5"/>
                    </a:lnTo>
                    <a:lnTo>
                      <a:pt x="7" y="5"/>
                    </a:lnTo>
                    <a:lnTo>
                      <a:pt x="7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5" name="Freeform 281">
                <a:extLst>
                  <a:ext uri="{FF2B5EF4-FFF2-40B4-BE49-F238E27FC236}">
                    <a16:creationId xmlns:a16="http://schemas.microsoft.com/office/drawing/2014/main" id="{D858D626-F8DD-28CB-1DC5-9BB367016C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3" y="2306"/>
                <a:ext cx="8" cy="13"/>
              </a:xfrm>
              <a:custGeom>
                <a:avLst/>
                <a:gdLst>
                  <a:gd name="T0" fmla="*/ 3 w 8"/>
                  <a:gd name="T1" fmla="*/ 11 h 13"/>
                  <a:gd name="T2" fmla="*/ 3 w 8"/>
                  <a:gd name="T3" fmla="*/ 10 h 13"/>
                  <a:gd name="T4" fmla="*/ 3 w 8"/>
                  <a:gd name="T5" fmla="*/ 11 h 13"/>
                  <a:gd name="T6" fmla="*/ 5 w 8"/>
                  <a:gd name="T7" fmla="*/ 11 h 13"/>
                  <a:gd name="T8" fmla="*/ 5 w 8"/>
                  <a:gd name="T9" fmla="*/ 13 h 13"/>
                  <a:gd name="T10" fmla="*/ 5 w 8"/>
                  <a:gd name="T11" fmla="*/ 13 h 13"/>
                  <a:gd name="T12" fmla="*/ 7 w 8"/>
                  <a:gd name="T13" fmla="*/ 11 h 13"/>
                  <a:gd name="T14" fmla="*/ 7 w 8"/>
                  <a:gd name="T15" fmla="*/ 11 h 13"/>
                  <a:gd name="T16" fmla="*/ 8 w 8"/>
                  <a:gd name="T17" fmla="*/ 11 h 13"/>
                  <a:gd name="T18" fmla="*/ 8 w 8"/>
                  <a:gd name="T19" fmla="*/ 10 h 13"/>
                  <a:gd name="T20" fmla="*/ 8 w 8"/>
                  <a:gd name="T21" fmla="*/ 10 h 13"/>
                  <a:gd name="T22" fmla="*/ 8 w 8"/>
                  <a:gd name="T23" fmla="*/ 8 h 13"/>
                  <a:gd name="T24" fmla="*/ 8 w 8"/>
                  <a:gd name="T25" fmla="*/ 6 h 13"/>
                  <a:gd name="T26" fmla="*/ 7 w 8"/>
                  <a:gd name="T27" fmla="*/ 5 h 13"/>
                  <a:gd name="T28" fmla="*/ 5 w 8"/>
                  <a:gd name="T29" fmla="*/ 3 h 13"/>
                  <a:gd name="T30" fmla="*/ 5 w 8"/>
                  <a:gd name="T31" fmla="*/ 2 h 13"/>
                  <a:gd name="T32" fmla="*/ 5 w 8"/>
                  <a:gd name="T33" fmla="*/ 2 h 13"/>
                  <a:gd name="T34" fmla="*/ 3 w 8"/>
                  <a:gd name="T35" fmla="*/ 0 h 13"/>
                  <a:gd name="T36" fmla="*/ 3 w 8"/>
                  <a:gd name="T37" fmla="*/ 0 h 13"/>
                  <a:gd name="T38" fmla="*/ 3 w 8"/>
                  <a:gd name="T39" fmla="*/ 3 h 13"/>
                  <a:gd name="T40" fmla="*/ 3 w 8"/>
                  <a:gd name="T41" fmla="*/ 5 h 13"/>
                  <a:gd name="T42" fmla="*/ 2 w 8"/>
                  <a:gd name="T43" fmla="*/ 6 h 13"/>
                  <a:gd name="T44" fmla="*/ 2 w 8"/>
                  <a:gd name="T45" fmla="*/ 8 h 13"/>
                  <a:gd name="T46" fmla="*/ 2 w 8"/>
                  <a:gd name="T47" fmla="*/ 8 h 13"/>
                  <a:gd name="T48" fmla="*/ 2 w 8"/>
                  <a:gd name="T49" fmla="*/ 8 h 13"/>
                  <a:gd name="T50" fmla="*/ 2 w 8"/>
                  <a:gd name="T51" fmla="*/ 10 h 13"/>
                  <a:gd name="T52" fmla="*/ 2 w 8"/>
                  <a:gd name="T53" fmla="*/ 8 h 13"/>
                  <a:gd name="T54" fmla="*/ 0 w 8"/>
                  <a:gd name="T55" fmla="*/ 8 h 13"/>
                  <a:gd name="T56" fmla="*/ 0 w 8"/>
                  <a:gd name="T57" fmla="*/ 10 h 13"/>
                  <a:gd name="T58" fmla="*/ 2 w 8"/>
                  <a:gd name="T59" fmla="*/ 10 h 13"/>
                  <a:gd name="T60" fmla="*/ 3 w 8"/>
                  <a:gd name="T61" fmla="*/ 1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" h="13">
                    <a:moveTo>
                      <a:pt x="3" y="11"/>
                    </a:moveTo>
                    <a:lnTo>
                      <a:pt x="3" y="10"/>
                    </a:lnTo>
                    <a:lnTo>
                      <a:pt x="3" y="11"/>
                    </a:lnTo>
                    <a:lnTo>
                      <a:pt x="5" y="11"/>
                    </a:lnTo>
                    <a:lnTo>
                      <a:pt x="5" y="13"/>
                    </a:lnTo>
                    <a:lnTo>
                      <a:pt x="5" y="13"/>
                    </a:lnTo>
                    <a:lnTo>
                      <a:pt x="7" y="11"/>
                    </a:lnTo>
                    <a:lnTo>
                      <a:pt x="7" y="11"/>
                    </a:lnTo>
                    <a:lnTo>
                      <a:pt x="8" y="11"/>
                    </a:lnTo>
                    <a:lnTo>
                      <a:pt x="8" y="10"/>
                    </a:lnTo>
                    <a:lnTo>
                      <a:pt x="8" y="10"/>
                    </a:lnTo>
                    <a:lnTo>
                      <a:pt x="8" y="8"/>
                    </a:lnTo>
                    <a:lnTo>
                      <a:pt x="8" y="6"/>
                    </a:lnTo>
                    <a:lnTo>
                      <a:pt x="7" y="5"/>
                    </a:lnTo>
                    <a:lnTo>
                      <a:pt x="5" y="3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3"/>
                    </a:lnTo>
                    <a:lnTo>
                      <a:pt x="3" y="5"/>
                    </a:lnTo>
                    <a:lnTo>
                      <a:pt x="2" y="6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2" y="8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2" y="10"/>
                    </a:lnTo>
                    <a:lnTo>
                      <a:pt x="3" y="1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6" name="Freeform 282">
                <a:extLst>
                  <a:ext uri="{FF2B5EF4-FFF2-40B4-BE49-F238E27FC236}">
                    <a16:creationId xmlns:a16="http://schemas.microsoft.com/office/drawing/2014/main" id="{CCFD25B2-E3B8-11BB-6C08-66C2565197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0" y="2343"/>
                <a:ext cx="5" cy="1"/>
              </a:xfrm>
              <a:custGeom>
                <a:avLst/>
                <a:gdLst>
                  <a:gd name="T0" fmla="*/ 3 w 5"/>
                  <a:gd name="T1" fmla="*/ 0 h 1"/>
                  <a:gd name="T2" fmla="*/ 2 w 5"/>
                  <a:gd name="T3" fmla="*/ 0 h 1"/>
                  <a:gd name="T4" fmla="*/ 0 w 5"/>
                  <a:gd name="T5" fmla="*/ 0 h 1"/>
                  <a:gd name="T6" fmla="*/ 0 w 5"/>
                  <a:gd name="T7" fmla="*/ 0 h 1"/>
                  <a:gd name="T8" fmla="*/ 0 w 5"/>
                  <a:gd name="T9" fmla="*/ 0 h 1"/>
                  <a:gd name="T10" fmla="*/ 0 w 5"/>
                  <a:gd name="T11" fmla="*/ 0 h 1"/>
                  <a:gd name="T12" fmla="*/ 2 w 5"/>
                  <a:gd name="T13" fmla="*/ 1 h 1"/>
                  <a:gd name="T14" fmla="*/ 3 w 5"/>
                  <a:gd name="T15" fmla="*/ 1 h 1"/>
                  <a:gd name="T16" fmla="*/ 3 w 5"/>
                  <a:gd name="T17" fmla="*/ 1 h 1"/>
                  <a:gd name="T18" fmla="*/ 3 w 5"/>
                  <a:gd name="T19" fmla="*/ 1 h 1"/>
                  <a:gd name="T20" fmla="*/ 5 w 5"/>
                  <a:gd name="T21" fmla="*/ 1 h 1"/>
                  <a:gd name="T22" fmla="*/ 3 w 5"/>
                  <a:gd name="T23" fmla="*/ 0 h 1"/>
                  <a:gd name="T24" fmla="*/ 3 w 5"/>
                  <a:gd name="T25" fmla="*/ 0 h 1"/>
                  <a:gd name="T26" fmla="*/ 3 w 5"/>
                  <a:gd name="T2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" h="1">
                    <a:moveTo>
                      <a:pt x="3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1"/>
                    </a:lnTo>
                    <a:lnTo>
                      <a:pt x="3" y="1"/>
                    </a:lnTo>
                    <a:lnTo>
                      <a:pt x="3" y="1"/>
                    </a:lnTo>
                    <a:lnTo>
                      <a:pt x="3" y="1"/>
                    </a:lnTo>
                    <a:lnTo>
                      <a:pt x="5" y="1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7" name="Rectangle 283">
                <a:extLst>
                  <a:ext uri="{FF2B5EF4-FFF2-40B4-BE49-F238E27FC236}">
                    <a16:creationId xmlns:a16="http://schemas.microsoft.com/office/drawing/2014/main" id="{60EFAF29-AC21-252D-1ACD-5C39FED1D8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5" y="2168"/>
                <a:ext cx="2" cy="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8" name="Freeform 284">
                <a:extLst>
                  <a:ext uri="{FF2B5EF4-FFF2-40B4-BE49-F238E27FC236}">
                    <a16:creationId xmlns:a16="http://schemas.microsoft.com/office/drawing/2014/main" id="{F3E47EAA-50EA-E545-D33A-B1A267A427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7" y="2314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1 w 6"/>
                  <a:gd name="T3" fmla="*/ 2 h 6"/>
                  <a:gd name="T4" fmla="*/ 1 w 6"/>
                  <a:gd name="T5" fmla="*/ 2 h 6"/>
                  <a:gd name="T6" fmla="*/ 3 w 6"/>
                  <a:gd name="T7" fmla="*/ 2 h 6"/>
                  <a:gd name="T8" fmla="*/ 4 w 6"/>
                  <a:gd name="T9" fmla="*/ 5 h 6"/>
                  <a:gd name="T10" fmla="*/ 4 w 6"/>
                  <a:gd name="T11" fmla="*/ 5 h 6"/>
                  <a:gd name="T12" fmla="*/ 4 w 6"/>
                  <a:gd name="T13" fmla="*/ 6 h 6"/>
                  <a:gd name="T14" fmla="*/ 4 w 6"/>
                  <a:gd name="T15" fmla="*/ 6 h 6"/>
                  <a:gd name="T16" fmla="*/ 3 w 6"/>
                  <a:gd name="T17" fmla="*/ 6 h 6"/>
                  <a:gd name="T18" fmla="*/ 4 w 6"/>
                  <a:gd name="T19" fmla="*/ 6 h 6"/>
                  <a:gd name="T20" fmla="*/ 6 w 6"/>
                  <a:gd name="T21" fmla="*/ 6 h 6"/>
                  <a:gd name="T22" fmla="*/ 6 w 6"/>
                  <a:gd name="T23" fmla="*/ 6 h 6"/>
                  <a:gd name="T24" fmla="*/ 6 w 6"/>
                  <a:gd name="T25" fmla="*/ 6 h 6"/>
                  <a:gd name="T26" fmla="*/ 3 w 6"/>
                  <a:gd name="T27" fmla="*/ 3 h 6"/>
                  <a:gd name="T28" fmla="*/ 3 w 6"/>
                  <a:gd name="T29" fmla="*/ 3 h 6"/>
                  <a:gd name="T30" fmla="*/ 1 w 6"/>
                  <a:gd name="T31" fmla="*/ 0 h 6"/>
                  <a:gd name="T32" fmla="*/ 1 w 6"/>
                  <a:gd name="T33" fmla="*/ 0 h 6"/>
                  <a:gd name="T34" fmla="*/ 1 w 6"/>
                  <a:gd name="T35" fmla="*/ 0 h 6"/>
                  <a:gd name="T36" fmla="*/ 0 w 6"/>
                  <a:gd name="T3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1" y="2"/>
                    </a:lnTo>
                    <a:lnTo>
                      <a:pt x="1" y="2"/>
                    </a:lnTo>
                    <a:lnTo>
                      <a:pt x="3" y="2"/>
                    </a:lnTo>
                    <a:lnTo>
                      <a:pt x="4" y="5"/>
                    </a:lnTo>
                    <a:lnTo>
                      <a:pt x="4" y="5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3" y="6"/>
                    </a:lnTo>
                    <a:lnTo>
                      <a:pt x="4" y="6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9" name="Freeform 285">
                <a:extLst>
                  <a:ext uri="{FF2B5EF4-FFF2-40B4-BE49-F238E27FC236}">
                    <a16:creationId xmlns:a16="http://schemas.microsoft.com/office/drawing/2014/main" id="{83AC8D85-C1EB-2386-3E0E-2C72F51968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3" y="2327"/>
                <a:ext cx="6" cy="11"/>
              </a:xfrm>
              <a:custGeom>
                <a:avLst/>
                <a:gdLst>
                  <a:gd name="T0" fmla="*/ 2 w 6"/>
                  <a:gd name="T1" fmla="*/ 6 h 11"/>
                  <a:gd name="T2" fmla="*/ 2 w 6"/>
                  <a:gd name="T3" fmla="*/ 8 h 11"/>
                  <a:gd name="T4" fmla="*/ 2 w 6"/>
                  <a:gd name="T5" fmla="*/ 8 h 11"/>
                  <a:gd name="T6" fmla="*/ 5 w 6"/>
                  <a:gd name="T7" fmla="*/ 8 h 11"/>
                  <a:gd name="T8" fmla="*/ 6 w 6"/>
                  <a:gd name="T9" fmla="*/ 11 h 11"/>
                  <a:gd name="T10" fmla="*/ 6 w 6"/>
                  <a:gd name="T11" fmla="*/ 11 h 11"/>
                  <a:gd name="T12" fmla="*/ 6 w 6"/>
                  <a:gd name="T13" fmla="*/ 9 h 11"/>
                  <a:gd name="T14" fmla="*/ 5 w 6"/>
                  <a:gd name="T15" fmla="*/ 8 h 11"/>
                  <a:gd name="T16" fmla="*/ 3 w 6"/>
                  <a:gd name="T17" fmla="*/ 8 h 11"/>
                  <a:gd name="T18" fmla="*/ 3 w 6"/>
                  <a:gd name="T19" fmla="*/ 5 h 11"/>
                  <a:gd name="T20" fmla="*/ 2 w 6"/>
                  <a:gd name="T21" fmla="*/ 3 h 11"/>
                  <a:gd name="T22" fmla="*/ 2 w 6"/>
                  <a:gd name="T23" fmla="*/ 1 h 11"/>
                  <a:gd name="T24" fmla="*/ 0 w 6"/>
                  <a:gd name="T25" fmla="*/ 0 h 11"/>
                  <a:gd name="T26" fmla="*/ 0 w 6"/>
                  <a:gd name="T27" fmla="*/ 1 h 11"/>
                  <a:gd name="T28" fmla="*/ 0 w 6"/>
                  <a:gd name="T29" fmla="*/ 1 h 11"/>
                  <a:gd name="T30" fmla="*/ 2 w 6"/>
                  <a:gd name="T31" fmla="*/ 3 h 11"/>
                  <a:gd name="T32" fmla="*/ 2 w 6"/>
                  <a:gd name="T33" fmla="*/ 5 h 11"/>
                  <a:gd name="T34" fmla="*/ 2 w 6"/>
                  <a:gd name="T35" fmla="*/ 6 h 11"/>
                  <a:gd name="T36" fmla="*/ 2 w 6"/>
                  <a:gd name="T37" fmla="*/ 6 h 11"/>
                  <a:gd name="T38" fmla="*/ 2 w 6"/>
                  <a:gd name="T39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" h="11">
                    <a:moveTo>
                      <a:pt x="2" y="6"/>
                    </a:moveTo>
                    <a:lnTo>
                      <a:pt x="2" y="8"/>
                    </a:lnTo>
                    <a:lnTo>
                      <a:pt x="2" y="8"/>
                    </a:lnTo>
                    <a:lnTo>
                      <a:pt x="5" y="8"/>
                    </a:lnTo>
                    <a:lnTo>
                      <a:pt x="6" y="11"/>
                    </a:lnTo>
                    <a:lnTo>
                      <a:pt x="6" y="11"/>
                    </a:lnTo>
                    <a:lnTo>
                      <a:pt x="6" y="9"/>
                    </a:lnTo>
                    <a:lnTo>
                      <a:pt x="5" y="8"/>
                    </a:lnTo>
                    <a:lnTo>
                      <a:pt x="3" y="8"/>
                    </a:lnTo>
                    <a:lnTo>
                      <a:pt x="3" y="5"/>
                    </a:lnTo>
                    <a:lnTo>
                      <a:pt x="2" y="3"/>
                    </a:lnTo>
                    <a:lnTo>
                      <a:pt x="2" y="1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2" y="3"/>
                    </a:lnTo>
                    <a:lnTo>
                      <a:pt x="2" y="5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2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90" name="Freeform 286">
                <a:extLst>
                  <a:ext uri="{FF2B5EF4-FFF2-40B4-BE49-F238E27FC236}">
                    <a16:creationId xmlns:a16="http://schemas.microsoft.com/office/drawing/2014/main" id="{9734D8BC-9D3F-6C51-2E56-128D96C8E3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8" y="2157"/>
                <a:ext cx="0" cy="1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1 h 1"/>
                  <a:gd name="T4" fmla="*/ 0 h 1"/>
                  <a:gd name="T5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91" name="Freeform 287">
                <a:extLst>
                  <a:ext uri="{FF2B5EF4-FFF2-40B4-BE49-F238E27FC236}">
                    <a16:creationId xmlns:a16="http://schemas.microsoft.com/office/drawing/2014/main" id="{27096558-D85A-251D-E823-B5C93D0DA2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1" y="2122"/>
                <a:ext cx="5" cy="6"/>
              </a:xfrm>
              <a:custGeom>
                <a:avLst/>
                <a:gdLst>
                  <a:gd name="T0" fmla="*/ 4 w 5"/>
                  <a:gd name="T1" fmla="*/ 3 h 6"/>
                  <a:gd name="T2" fmla="*/ 0 w 5"/>
                  <a:gd name="T3" fmla="*/ 6 h 6"/>
                  <a:gd name="T4" fmla="*/ 2 w 5"/>
                  <a:gd name="T5" fmla="*/ 6 h 6"/>
                  <a:gd name="T6" fmla="*/ 4 w 5"/>
                  <a:gd name="T7" fmla="*/ 3 h 6"/>
                  <a:gd name="T8" fmla="*/ 4 w 5"/>
                  <a:gd name="T9" fmla="*/ 1 h 6"/>
                  <a:gd name="T10" fmla="*/ 5 w 5"/>
                  <a:gd name="T11" fmla="*/ 0 h 6"/>
                  <a:gd name="T12" fmla="*/ 4 w 5"/>
                  <a:gd name="T13" fmla="*/ 1 h 6"/>
                  <a:gd name="T14" fmla="*/ 4 w 5"/>
                  <a:gd name="T15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6">
                    <a:moveTo>
                      <a:pt x="4" y="3"/>
                    </a:moveTo>
                    <a:lnTo>
                      <a:pt x="0" y="6"/>
                    </a:lnTo>
                    <a:lnTo>
                      <a:pt x="2" y="6"/>
                    </a:lnTo>
                    <a:lnTo>
                      <a:pt x="4" y="3"/>
                    </a:lnTo>
                    <a:lnTo>
                      <a:pt x="4" y="1"/>
                    </a:lnTo>
                    <a:lnTo>
                      <a:pt x="5" y="0"/>
                    </a:lnTo>
                    <a:lnTo>
                      <a:pt x="4" y="1"/>
                    </a:lnTo>
                    <a:lnTo>
                      <a:pt x="4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92" name="Freeform 288">
                <a:extLst>
                  <a:ext uri="{FF2B5EF4-FFF2-40B4-BE49-F238E27FC236}">
                    <a16:creationId xmlns:a16="http://schemas.microsoft.com/office/drawing/2014/main" id="{4038A056-3ED3-13FC-E44E-A8BD8027B6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2171"/>
                <a:ext cx="5" cy="5"/>
              </a:xfrm>
              <a:custGeom>
                <a:avLst/>
                <a:gdLst>
                  <a:gd name="T0" fmla="*/ 5 w 5"/>
                  <a:gd name="T1" fmla="*/ 0 h 5"/>
                  <a:gd name="T2" fmla="*/ 3 w 5"/>
                  <a:gd name="T3" fmla="*/ 0 h 5"/>
                  <a:gd name="T4" fmla="*/ 2 w 5"/>
                  <a:gd name="T5" fmla="*/ 3 h 5"/>
                  <a:gd name="T6" fmla="*/ 0 w 5"/>
                  <a:gd name="T7" fmla="*/ 5 h 5"/>
                  <a:gd name="T8" fmla="*/ 0 w 5"/>
                  <a:gd name="T9" fmla="*/ 5 h 5"/>
                  <a:gd name="T10" fmla="*/ 3 w 5"/>
                  <a:gd name="T11" fmla="*/ 2 h 5"/>
                  <a:gd name="T12" fmla="*/ 5 w 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5">
                    <a:moveTo>
                      <a:pt x="5" y="0"/>
                    </a:moveTo>
                    <a:lnTo>
                      <a:pt x="3" y="0"/>
                    </a:lnTo>
                    <a:lnTo>
                      <a:pt x="2" y="3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3" y="2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93" name="Freeform 289">
                <a:extLst>
                  <a:ext uri="{FF2B5EF4-FFF2-40B4-BE49-F238E27FC236}">
                    <a16:creationId xmlns:a16="http://schemas.microsoft.com/office/drawing/2014/main" id="{2D0B3DAB-F242-AB18-2657-CC5A3A7E9B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8" y="2158"/>
                <a:ext cx="3" cy="8"/>
              </a:xfrm>
              <a:custGeom>
                <a:avLst/>
                <a:gdLst>
                  <a:gd name="T0" fmla="*/ 2 w 3"/>
                  <a:gd name="T1" fmla="*/ 8 h 8"/>
                  <a:gd name="T2" fmla="*/ 0 w 3"/>
                  <a:gd name="T3" fmla="*/ 8 h 8"/>
                  <a:gd name="T4" fmla="*/ 0 w 3"/>
                  <a:gd name="T5" fmla="*/ 8 h 8"/>
                  <a:gd name="T6" fmla="*/ 2 w 3"/>
                  <a:gd name="T7" fmla="*/ 8 h 8"/>
                  <a:gd name="T8" fmla="*/ 2 w 3"/>
                  <a:gd name="T9" fmla="*/ 8 h 8"/>
                  <a:gd name="T10" fmla="*/ 3 w 3"/>
                  <a:gd name="T11" fmla="*/ 5 h 8"/>
                  <a:gd name="T12" fmla="*/ 3 w 3"/>
                  <a:gd name="T13" fmla="*/ 3 h 8"/>
                  <a:gd name="T14" fmla="*/ 3 w 3"/>
                  <a:gd name="T15" fmla="*/ 2 h 8"/>
                  <a:gd name="T16" fmla="*/ 2 w 3"/>
                  <a:gd name="T17" fmla="*/ 0 h 8"/>
                  <a:gd name="T18" fmla="*/ 2 w 3"/>
                  <a:gd name="T19" fmla="*/ 2 h 8"/>
                  <a:gd name="T20" fmla="*/ 3 w 3"/>
                  <a:gd name="T21" fmla="*/ 3 h 8"/>
                  <a:gd name="T22" fmla="*/ 3 w 3"/>
                  <a:gd name="T23" fmla="*/ 5 h 8"/>
                  <a:gd name="T24" fmla="*/ 2 w 3"/>
                  <a:gd name="T25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" h="8">
                    <a:moveTo>
                      <a:pt x="2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3" y="5"/>
                    </a:lnTo>
                    <a:lnTo>
                      <a:pt x="3" y="3"/>
                    </a:lnTo>
                    <a:lnTo>
                      <a:pt x="3" y="2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3" y="3"/>
                    </a:lnTo>
                    <a:lnTo>
                      <a:pt x="3" y="5"/>
                    </a:lnTo>
                    <a:lnTo>
                      <a:pt x="2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94" name="Freeform 290">
                <a:extLst>
                  <a:ext uri="{FF2B5EF4-FFF2-40B4-BE49-F238E27FC236}">
                    <a16:creationId xmlns:a16="http://schemas.microsoft.com/office/drawing/2014/main" id="{0EFCE13B-08CD-F978-B2E5-F6E1CF3529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5" y="2174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2 w 2"/>
                  <a:gd name="T3" fmla="*/ 0 h 2"/>
                  <a:gd name="T4" fmla="*/ 0 w 2"/>
                  <a:gd name="T5" fmla="*/ 0 h 2"/>
                  <a:gd name="T6" fmla="*/ 0 w 2"/>
                  <a:gd name="T7" fmla="*/ 0 h 2"/>
                  <a:gd name="T8" fmla="*/ 0 w 2"/>
                  <a:gd name="T9" fmla="*/ 0 h 2"/>
                  <a:gd name="T10" fmla="*/ 2 w 2"/>
                  <a:gd name="T11" fmla="*/ 0 h 2"/>
                  <a:gd name="T12" fmla="*/ 2 w 2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95" name="Freeform 291">
                <a:extLst>
                  <a:ext uri="{FF2B5EF4-FFF2-40B4-BE49-F238E27FC236}">
                    <a16:creationId xmlns:a16="http://schemas.microsoft.com/office/drawing/2014/main" id="{B81D447B-67D8-7C34-EB2D-EEE146489F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2" y="2320"/>
                <a:ext cx="2" cy="4"/>
              </a:xfrm>
              <a:custGeom>
                <a:avLst/>
                <a:gdLst>
                  <a:gd name="T0" fmla="*/ 2 w 2"/>
                  <a:gd name="T1" fmla="*/ 2 h 4"/>
                  <a:gd name="T2" fmla="*/ 2 w 2"/>
                  <a:gd name="T3" fmla="*/ 0 h 4"/>
                  <a:gd name="T4" fmla="*/ 2 w 2"/>
                  <a:gd name="T5" fmla="*/ 0 h 4"/>
                  <a:gd name="T6" fmla="*/ 0 w 2"/>
                  <a:gd name="T7" fmla="*/ 2 h 4"/>
                  <a:gd name="T8" fmla="*/ 0 w 2"/>
                  <a:gd name="T9" fmla="*/ 4 h 4"/>
                  <a:gd name="T10" fmla="*/ 0 w 2"/>
                  <a:gd name="T11" fmla="*/ 4 h 4"/>
                  <a:gd name="T12" fmla="*/ 2 w 2"/>
                  <a:gd name="T13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4">
                    <a:moveTo>
                      <a:pt x="2" y="2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96" name="Freeform 292">
                <a:extLst>
                  <a:ext uri="{FF2B5EF4-FFF2-40B4-BE49-F238E27FC236}">
                    <a16:creationId xmlns:a16="http://schemas.microsoft.com/office/drawing/2014/main" id="{A587DAED-D242-6F24-037A-574E36A99D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7" y="2340"/>
                <a:ext cx="3" cy="1"/>
              </a:xfrm>
              <a:custGeom>
                <a:avLst/>
                <a:gdLst>
                  <a:gd name="T0" fmla="*/ 3 w 3"/>
                  <a:gd name="T1" fmla="*/ 1 h 1"/>
                  <a:gd name="T2" fmla="*/ 3 w 3"/>
                  <a:gd name="T3" fmla="*/ 1 h 1"/>
                  <a:gd name="T4" fmla="*/ 3 w 3"/>
                  <a:gd name="T5" fmla="*/ 1 h 1"/>
                  <a:gd name="T6" fmla="*/ 0 w 3"/>
                  <a:gd name="T7" fmla="*/ 0 h 1"/>
                  <a:gd name="T8" fmla="*/ 0 w 3"/>
                  <a:gd name="T9" fmla="*/ 0 h 1"/>
                  <a:gd name="T10" fmla="*/ 0 w 3"/>
                  <a:gd name="T11" fmla="*/ 0 h 1"/>
                  <a:gd name="T12" fmla="*/ 2 w 3"/>
                  <a:gd name="T13" fmla="*/ 0 h 1"/>
                  <a:gd name="T14" fmla="*/ 3 w 3"/>
                  <a:gd name="T1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1">
                    <a:moveTo>
                      <a:pt x="3" y="1"/>
                    </a:moveTo>
                    <a:lnTo>
                      <a:pt x="3" y="1"/>
                    </a:lnTo>
                    <a:lnTo>
                      <a:pt x="3" y="1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3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97" name="Freeform 293">
                <a:extLst>
                  <a:ext uri="{FF2B5EF4-FFF2-40B4-BE49-F238E27FC236}">
                    <a16:creationId xmlns:a16="http://schemas.microsoft.com/office/drawing/2014/main" id="{5B6FB6D7-CC79-5722-D316-B36B5BD667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0" y="2349"/>
                <a:ext cx="3" cy="2"/>
              </a:xfrm>
              <a:custGeom>
                <a:avLst/>
                <a:gdLst>
                  <a:gd name="T0" fmla="*/ 1 w 3"/>
                  <a:gd name="T1" fmla="*/ 2 h 2"/>
                  <a:gd name="T2" fmla="*/ 1 w 3"/>
                  <a:gd name="T3" fmla="*/ 2 h 2"/>
                  <a:gd name="T4" fmla="*/ 1 w 3"/>
                  <a:gd name="T5" fmla="*/ 2 h 2"/>
                  <a:gd name="T6" fmla="*/ 3 w 3"/>
                  <a:gd name="T7" fmla="*/ 2 h 2"/>
                  <a:gd name="T8" fmla="*/ 3 w 3"/>
                  <a:gd name="T9" fmla="*/ 2 h 2"/>
                  <a:gd name="T10" fmla="*/ 3 w 3"/>
                  <a:gd name="T11" fmla="*/ 0 h 2"/>
                  <a:gd name="T12" fmla="*/ 3 w 3"/>
                  <a:gd name="T13" fmla="*/ 0 h 2"/>
                  <a:gd name="T14" fmla="*/ 1 w 3"/>
                  <a:gd name="T15" fmla="*/ 0 h 2"/>
                  <a:gd name="T16" fmla="*/ 0 w 3"/>
                  <a:gd name="T17" fmla="*/ 0 h 2"/>
                  <a:gd name="T18" fmla="*/ 0 w 3"/>
                  <a:gd name="T19" fmla="*/ 0 h 2"/>
                  <a:gd name="T20" fmla="*/ 0 w 3"/>
                  <a:gd name="T21" fmla="*/ 0 h 2"/>
                  <a:gd name="T22" fmla="*/ 1 w 3"/>
                  <a:gd name="T2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lnTo>
                      <a:pt x="1" y="2"/>
                    </a:lnTo>
                    <a:lnTo>
                      <a:pt x="1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98" name="Freeform 294">
                <a:extLst>
                  <a:ext uri="{FF2B5EF4-FFF2-40B4-BE49-F238E27FC236}">
                    <a16:creationId xmlns:a16="http://schemas.microsoft.com/office/drawing/2014/main" id="{F45D235F-60E9-66CF-6C77-83D815C20C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0" y="2473"/>
                <a:ext cx="3" cy="2"/>
              </a:xfrm>
              <a:custGeom>
                <a:avLst/>
                <a:gdLst>
                  <a:gd name="T0" fmla="*/ 3 w 3"/>
                  <a:gd name="T1" fmla="*/ 2 h 2"/>
                  <a:gd name="T2" fmla="*/ 1 w 3"/>
                  <a:gd name="T3" fmla="*/ 0 h 2"/>
                  <a:gd name="T4" fmla="*/ 1 w 3"/>
                  <a:gd name="T5" fmla="*/ 0 h 2"/>
                  <a:gd name="T6" fmla="*/ 0 w 3"/>
                  <a:gd name="T7" fmla="*/ 0 h 2"/>
                  <a:gd name="T8" fmla="*/ 0 w 3"/>
                  <a:gd name="T9" fmla="*/ 0 h 2"/>
                  <a:gd name="T10" fmla="*/ 1 w 3"/>
                  <a:gd name="T11" fmla="*/ 2 h 2"/>
                  <a:gd name="T12" fmla="*/ 1 w 3"/>
                  <a:gd name="T13" fmla="*/ 2 h 2"/>
                  <a:gd name="T14" fmla="*/ 3 w 3"/>
                  <a:gd name="T15" fmla="*/ 2 h 2"/>
                  <a:gd name="T16" fmla="*/ 3 w 3"/>
                  <a:gd name="T17" fmla="*/ 2 h 2"/>
                  <a:gd name="T18" fmla="*/ 3 w 3"/>
                  <a:gd name="T1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2">
                    <a:moveTo>
                      <a:pt x="3" y="2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99" name="Freeform 295">
                <a:extLst>
                  <a:ext uri="{FF2B5EF4-FFF2-40B4-BE49-F238E27FC236}">
                    <a16:creationId xmlns:a16="http://schemas.microsoft.com/office/drawing/2014/main" id="{27C65A9B-B82E-266E-6185-4D8BDA99C4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5" y="2395"/>
                <a:ext cx="27" cy="11"/>
              </a:xfrm>
              <a:custGeom>
                <a:avLst/>
                <a:gdLst>
                  <a:gd name="T0" fmla="*/ 20 w 27"/>
                  <a:gd name="T1" fmla="*/ 8 h 11"/>
                  <a:gd name="T2" fmla="*/ 20 w 27"/>
                  <a:gd name="T3" fmla="*/ 10 h 11"/>
                  <a:gd name="T4" fmla="*/ 22 w 27"/>
                  <a:gd name="T5" fmla="*/ 10 h 11"/>
                  <a:gd name="T6" fmla="*/ 24 w 27"/>
                  <a:gd name="T7" fmla="*/ 10 h 11"/>
                  <a:gd name="T8" fmla="*/ 25 w 27"/>
                  <a:gd name="T9" fmla="*/ 10 h 11"/>
                  <a:gd name="T10" fmla="*/ 27 w 27"/>
                  <a:gd name="T11" fmla="*/ 8 h 11"/>
                  <a:gd name="T12" fmla="*/ 27 w 27"/>
                  <a:gd name="T13" fmla="*/ 8 h 11"/>
                  <a:gd name="T14" fmla="*/ 25 w 27"/>
                  <a:gd name="T15" fmla="*/ 5 h 11"/>
                  <a:gd name="T16" fmla="*/ 20 w 27"/>
                  <a:gd name="T17" fmla="*/ 5 h 11"/>
                  <a:gd name="T18" fmla="*/ 19 w 27"/>
                  <a:gd name="T19" fmla="*/ 3 h 11"/>
                  <a:gd name="T20" fmla="*/ 17 w 27"/>
                  <a:gd name="T21" fmla="*/ 2 h 11"/>
                  <a:gd name="T22" fmla="*/ 17 w 27"/>
                  <a:gd name="T23" fmla="*/ 2 h 11"/>
                  <a:gd name="T24" fmla="*/ 16 w 27"/>
                  <a:gd name="T25" fmla="*/ 2 h 11"/>
                  <a:gd name="T26" fmla="*/ 14 w 27"/>
                  <a:gd name="T27" fmla="*/ 2 h 11"/>
                  <a:gd name="T28" fmla="*/ 12 w 27"/>
                  <a:gd name="T29" fmla="*/ 2 h 11"/>
                  <a:gd name="T30" fmla="*/ 11 w 27"/>
                  <a:gd name="T31" fmla="*/ 2 h 11"/>
                  <a:gd name="T32" fmla="*/ 11 w 27"/>
                  <a:gd name="T33" fmla="*/ 2 h 11"/>
                  <a:gd name="T34" fmla="*/ 5 w 27"/>
                  <a:gd name="T35" fmla="*/ 0 h 11"/>
                  <a:gd name="T36" fmla="*/ 5 w 27"/>
                  <a:gd name="T37" fmla="*/ 2 h 11"/>
                  <a:gd name="T38" fmla="*/ 3 w 27"/>
                  <a:gd name="T39" fmla="*/ 2 h 11"/>
                  <a:gd name="T40" fmla="*/ 1 w 27"/>
                  <a:gd name="T41" fmla="*/ 2 h 11"/>
                  <a:gd name="T42" fmla="*/ 0 w 27"/>
                  <a:gd name="T43" fmla="*/ 2 h 11"/>
                  <a:gd name="T44" fmla="*/ 0 w 27"/>
                  <a:gd name="T45" fmla="*/ 2 h 11"/>
                  <a:gd name="T46" fmla="*/ 0 w 27"/>
                  <a:gd name="T47" fmla="*/ 3 h 11"/>
                  <a:gd name="T48" fmla="*/ 0 w 27"/>
                  <a:gd name="T49" fmla="*/ 3 h 11"/>
                  <a:gd name="T50" fmla="*/ 0 w 27"/>
                  <a:gd name="T51" fmla="*/ 5 h 11"/>
                  <a:gd name="T52" fmla="*/ 3 w 27"/>
                  <a:gd name="T53" fmla="*/ 5 h 11"/>
                  <a:gd name="T54" fmla="*/ 3 w 27"/>
                  <a:gd name="T55" fmla="*/ 5 h 11"/>
                  <a:gd name="T56" fmla="*/ 5 w 27"/>
                  <a:gd name="T57" fmla="*/ 6 h 11"/>
                  <a:gd name="T58" fmla="*/ 5 w 27"/>
                  <a:gd name="T59" fmla="*/ 8 h 11"/>
                  <a:gd name="T60" fmla="*/ 5 w 27"/>
                  <a:gd name="T61" fmla="*/ 8 h 11"/>
                  <a:gd name="T62" fmla="*/ 6 w 27"/>
                  <a:gd name="T63" fmla="*/ 10 h 11"/>
                  <a:gd name="T64" fmla="*/ 8 w 27"/>
                  <a:gd name="T65" fmla="*/ 10 h 11"/>
                  <a:gd name="T66" fmla="*/ 11 w 27"/>
                  <a:gd name="T67" fmla="*/ 10 h 11"/>
                  <a:gd name="T68" fmla="*/ 11 w 27"/>
                  <a:gd name="T69" fmla="*/ 10 h 11"/>
                  <a:gd name="T70" fmla="*/ 12 w 27"/>
                  <a:gd name="T71" fmla="*/ 11 h 11"/>
                  <a:gd name="T72" fmla="*/ 14 w 27"/>
                  <a:gd name="T73" fmla="*/ 11 h 11"/>
                  <a:gd name="T74" fmla="*/ 14 w 27"/>
                  <a:gd name="T75" fmla="*/ 10 h 11"/>
                  <a:gd name="T76" fmla="*/ 14 w 27"/>
                  <a:gd name="T77" fmla="*/ 10 h 11"/>
                  <a:gd name="T78" fmla="*/ 16 w 27"/>
                  <a:gd name="T79" fmla="*/ 10 h 11"/>
                  <a:gd name="T80" fmla="*/ 16 w 27"/>
                  <a:gd name="T81" fmla="*/ 10 h 11"/>
                  <a:gd name="T82" fmla="*/ 17 w 27"/>
                  <a:gd name="T83" fmla="*/ 10 h 11"/>
                  <a:gd name="T84" fmla="*/ 17 w 27"/>
                  <a:gd name="T85" fmla="*/ 10 h 11"/>
                  <a:gd name="T86" fmla="*/ 19 w 27"/>
                  <a:gd name="T87" fmla="*/ 8 h 11"/>
                  <a:gd name="T88" fmla="*/ 19 w 27"/>
                  <a:gd name="T89" fmla="*/ 8 h 11"/>
                  <a:gd name="T90" fmla="*/ 19 w 27"/>
                  <a:gd name="T91" fmla="*/ 8 h 11"/>
                  <a:gd name="T92" fmla="*/ 19 w 27"/>
                  <a:gd name="T93" fmla="*/ 8 h 11"/>
                  <a:gd name="T94" fmla="*/ 20 w 27"/>
                  <a:gd name="T95" fmla="*/ 8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7" h="11">
                    <a:moveTo>
                      <a:pt x="20" y="8"/>
                    </a:moveTo>
                    <a:lnTo>
                      <a:pt x="20" y="10"/>
                    </a:lnTo>
                    <a:lnTo>
                      <a:pt x="22" y="10"/>
                    </a:lnTo>
                    <a:lnTo>
                      <a:pt x="24" y="10"/>
                    </a:lnTo>
                    <a:lnTo>
                      <a:pt x="25" y="10"/>
                    </a:lnTo>
                    <a:lnTo>
                      <a:pt x="27" y="8"/>
                    </a:lnTo>
                    <a:lnTo>
                      <a:pt x="27" y="8"/>
                    </a:lnTo>
                    <a:lnTo>
                      <a:pt x="25" y="5"/>
                    </a:lnTo>
                    <a:lnTo>
                      <a:pt x="20" y="5"/>
                    </a:lnTo>
                    <a:lnTo>
                      <a:pt x="19" y="3"/>
                    </a:lnTo>
                    <a:lnTo>
                      <a:pt x="17" y="2"/>
                    </a:lnTo>
                    <a:lnTo>
                      <a:pt x="17" y="2"/>
                    </a:lnTo>
                    <a:lnTo>
                      <a:pt x="16" y="2"/>
                    </a:lnTo>
                    <a:lnTo>
                      <a:pt x="14" y="2"/>
                    </a:lnTo>
                    <a:lnTo>
                      <a:pt x="12" y="2"/>
                    </a:lnTo>
                    <a:lnTo>
                      <a:pt x="11" y="2"/>
                    </a:lnTo>
                    <a:lnTo>
                      <a:pt x="11" y="2"/>
                    </a:lnTo>
                    <a:lnTo>
                      <a:pt x="5" y="0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3" y="5"/>
                    </a:lnTo>
                    <a:lnTo>
                      <a:pt x="3" y="5"/>
                    </a:lnTo>
                    <a:lnTo>
                      <a:pt x="5" y="6"/>
                    </a:lnTo>
                    <a:lnTo>
                      <a:pt x="5" y="8"/>
                    </a:lnTo>
                    <a:lnTo>
                      <a:pt x="5" y="8"/>
                    </a:lnTo>
                    <a:lnTo>
                      <a:pt x="6" y="10"/>
                    </a:lnTo>
                    <a:lnTo>
                      <a:pt x="8" y="10"/>
                    </a:lnTo>
                    <a:lnTo>
                      <a:pt x="11" y="10"/>
                    </a:lnTo>
                    <a:lnTo>
                      <a:pt x="11" y="10"/>
                    </a:lnTo>
                    <a:lnTo>
                      <a:pt x="12" y="11"/>
                    </a:lnTo>
                    <a:lnTo>
                      <a:pt x="14" y="11"/>
                    </a:lnTo>
                    <a:lnTo>
                      <a:pt x="14" y="10"/>
                    </a:lnTo>
                    <a:lnTo>
                      <a:pt x="14" y="10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7" y="10"/>
                    </a:lnTo>
                    <a:lnTo>
                      <a:pt x="17" y="10"/>
                    </a:lnTo>
                    <a:lnTo>
                      <a:pt x="19" y="8"/>
                    </a:lnTo>
                    <a:lnTo>
                      <a:pt x="19" y="8"/>
                    </a:lnTo>
                    <a:lnTo>
                      <a:pt x="19" y="8"/>
                    </a:lnTo>
                    <a:lnTo>
                      <a:pt x="19" y="8"/>
                    </a:lnTo>
                    <a:lnTo>
                      <a:pt x="20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0" name="Freeform 296">
                <a:extLst>
                  <a:ext uri="{FF2B5EF4-FFF2-40B4-BE49-F238E27FC236}">
                    <a16:creationId xmlns:a16="http://schemas.microsoft.com/office/drawing/2014/main" id="{CAF15297-D254-8747-D44C-F8A0ACBB14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1" y="2351"/>
                <a:ext cx="8" cy="6"/>
              </a:xfrm>
              <a:custGeom>
                <a:avLst/>
                <a:gdLst>
                  <a:gd name="T0" fmla="*/ 2 w 8"/>
                  <a:gd name="T1" fmla="*/ 4 h 6"/>
                  <a:gd name="T2" fmla="*/ 2 w 8"/>
                  <a:gd name="T3" fmla="*/ 4 h 6"/>
                  <a:gd name="T4" fmla="*/ 0 w 8"/>
                  <a:gd name="T5" fmla="*/ 4 h 6"/>
                  <a:gd name="T6" fmla="*/ 0 w 8"/>
                  <a:gd name="T7" fmla="*/ 4 h 6"/>
                  <a:gd name="T8" fmla="*/ 2 w 8"/>
                  <a:gd name="T9" fmla="*/ 4 h 6"/>
                  <a:gd name="T10" fmla="*/ 2 w 8"/>
                  <a:gd name="T11" fmla="*/ 6 h 6"/>
                  <a:gd name="T12" fmla="*/ 3 w 8"/>
                  <a:gd name="T13" fmla="*/ 6 h 6"/>
                  <a:gd name="T14" fmla="*/ 5 w 8"/>
                  <a:gd name="T15" fmla="*/ 6 h 6"/>
                  <a:gd name="T16" fmla="*/ 8 w 8"/>
                  <a:gd name="T17" fmla="*/ 4 h 6"/>
                  <a:gd name="T18" fmla="*/ 8 w 8"/>
                  <a:gd name="T19" fmla="*/ 4 h 6"/>
                  <a:gd name="T20" fmla="*/ 8 w 8"/>
                  <a:gd name="T21" fmla="*/ 4 h 6"/>
                  <a:gd name="T22" fmla="*/ 8 w 8"/>
                  <a:gd name="T23" fmla="*/ 1 h 6"/>
                  <a:gd name="T24" fmla="*/ 6 w 8"/>
                  <a:gd name="T25" fmla="*/ 1 h 6"/>
                  <a:gd name="T26" fmla="*/ 6 w 8"/>
                  <a:gd name="T27" fmla="*/ 0 h 6"/>
                  <a:gd name="T28" fmla="*/ 6 w 8"/>
                  <a:gd name="T29" fmla="*/ 0 h 6"/>
                  <a:gd name="T30" fmla="*/ 3 w 8"/>
                  <a:gd name="T31" fmla="*/ 0 h 6"/>
                  <a:gd name="T32" fmla="*/ 2 w 8"/>
                  <a:gd name="T33" fmla="*/ 1 h 6"/>
                  <a:gd name="T34" fmla="*/ 2 w 8"/>
                  <a:gd name="T35" fmla="*/ 1 h 6"/>
                  <a:gd name="T36" fmla="*/ 3 w 8"/>
                  <a:gd name="T37" fmla="*/ 4 h 6"/>
                  <a:gd name="T38" fmla="*/ 3 w 8"/>
                  <a:gd name="T39" fmla="*/ 4 h 6"/>
                  <a:gd name="T40" fmla="*/ 2 w 8"/>
                  <a:gd name="T41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" h="6">
                    <a:moveTo>
                      <a:pt x="2" y="4"/>
                    </a:moveTo>
                    <a:lnTo>
                      <a:pt x="2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3" y="6"/>
                    </a:lnTo>
                    <a:lnTo>
                      <a:pt x="5" y="6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8" y="1"/>
                    </a:lnTo>
                    <a:lnTo>
                      <a:pt x="6" y="1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3" y="4"/>
                    </a:lnTo>
                    <a:lnTo>
                      <a:pt x="3" y="4"/>
                    </a:lnTo>
                    <a:lnTo>
                      <a:pt x="2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1" name="Freeform 297">
                <a:extLst>
                  <a:ext uri="{FF2B5EF4-FFF2-40B4-BE49-F238E27FC236}">
                    <a16:creationId xmlns:a16="http://schemas.microsoft.com/office/drawing/2014/main" id="{54FF1A23-8CEF-2C2D-0F93-9A552CF894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02" y="2514"/>
                <a:ext cx="2" cy="0"/>
              </a:xfrm>
              <a:custGeom>
                <a:avLst/>
                <a:gdLst>
                  <a:gd name="T0" fmla="*/ 0 w 2"/>
                  <a:gd name="T1" fmla="*/ 2 w 2"/>
                  <a:gd name="T2" fmla="*/ 2 w 2"/>
                  <a:gd name="T3" fmla="*/ 2 w 2"/>
                  <a:gd name="T4" fmla="*/ 2 w 2"/>
                  <a:gd name="T5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2" name="Freeform 298">
                <a:extLst>
                  <a:ext uri="{FF2B5EF4-FFF2-40B4-BE49-F238E27FC236}">
                    <a16:creationId xmlns:a16="http://schemas.microsoft.com/office/drawing/2014/main" id="{A72B069F-B3E0-7C2C-477D-5F8805BA96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15" y="2384"/>
                <a:ext cx="3" cy="2"/>
              </a:xfrm>
              <a:custGeom>
                <a:avLst/>
                <a:gdLst>
                  <a:gd name="T0" fmla="*/ 2 w 3"/>
                  <a:gd name="T1" fmla="*/ 0 h 2"/>
                  <a:gd name="T2" fmla="*/ 2 w 3"/>
                  <a:gd name="T3" fmla="*/ 2 h 2"/>
                  <a:gd name="T4" fmla="*/ 0 w 3"/>
                  <a:gd name="T5" fmla="*/ 2 h 2"/>
                  <a:gd name="T6" fmla="*/ 0 w 3"/>
                  <a:gd name="T7" fmla="*/ 2 h 2"/>
                  <a:gd name="T8" fmla="*/ 0 w 3"/>
                  <a:gd name="T9" fmla="*/ 0 h 2"/>
                  <a:gd name="T10" fmla="*/ 0 w 3"/>
                  <a:gd name="T11" fmla="*/ 0 h 2"/>
                  <a:gd name="T12" fmla="*/ 0 w 3"/>
                  <a:gd name="T13" fmla="*/ 2 h 2"/>
                  <a:gd name="T14" fmla="*/ 2 w 3"/>
                  <a:gd name="T15" fmla="*/ 2 h 2"/>
                  <a:gd name="T16" fmla="*/ 2 w 3"/>
                  <a:gd name="T17" fmla="*/ 2 h 2"/>
                  <a:gd name="T18" fmla="*/ 2 w 3"/>
                  <a:gd name="T19" fmla="*/ 2 h 2"/>
                  <a:gd name="T20" fmla="*/ 3 w 3"/>
                  <a:gd name="T21" fmla="*/ 2 h 2"/>
                  <a:gd name="T22" fmla="*/ 3 w 3"/>
                  <a:gd name="T23" fmla="*/ 2 h 2"/>
                  <a:gd name="T24" fmla="*/ 2 w 3"/>
                  <a:gd name="T2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3" name="Freeform 299">
                <a:extLst>
                  <a:ext uri="{FF2B5EF4-FFF2-40B4-BE49-F238E27FC236}">
                    <a16:creationId xmlns:a16="http://schemas.microsoft.com/office/drawing/2014/main" id="{A98B5D73-6178-CA8D-D1C7-E294B95B44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70" y="2333"/>
                <a:ext cx="137" cy="45"/>
              </a:xfrm>
              <a:custGeom>
                <a:avLst/>
                <a:gdLst>
                  <a:gd name="T0" fmla="*/ 129 w 137"/>
                  <a:gd name="T1" fmla="*/ 43 h 45"/>
                  <a:gd name="T2" fmla="*/ 137 w 137"/>
                  <a:gd name="T3" fmla="*/ 41 h 45"/>
                  <a:gd name="T4" fmla="*/ 137 w 137"/>
                  <a:gd name="T5" fmla="*/ 40 h 45"/>
                  <a:gd name="T6" fmla="*/ 132 w 137"/>
                  <a:gd name="T7" fmla="*/ 38 h 45"/>
                  <a:gd name="T8" fmla="*/ 128 w 137"/>
                  <a:gd name="T9" fmla="*/ 35 h 45"/>
                  <a:gd name="T10" fmla="*/ 118 w 137"/>
                  <a:gd name="T11" fmla="*/ 34 h 45"/>
                  <a:gd name="T12" fmla="*/ 118 w 137"/>
                  <a:gd name="T13" fmla="*/ 32 h 45"/>
                  <a:gd name="T14" fmla="*/ 120 w 137"/>
                  <a:gd name="T15" fmla="*/ 30 h 45"/>
                  <a:gd name="T16" fmla="*/ 113 w 137"/>
                  <a:gd name="T17" fmla="*/ 29 h 45"/>
                  <a:gd name="T18" fmla="*/ 105 w 137"/>
                  <a:gd name="T19" fmla="*/ 26 h 45"/>
                  <a:gd name="T20" fmla="*/ 102 w 137"/>
                  <a:gd name="T21" fmla="*/ 26 h 45"/>
                  <a:gd name="T22" fmla="*/ 101 w 137"/>
                  <a:gd name="T23" fmla="*/ 22 h 45"/>
                  <a:gd name="T24" fmla="*/ 97 w 137"/>
                  <a:gd name="T25" fmla="*/ 22 h 45"/>
                  <a:gd name="T26" fmla="*/ 99 w 137"/>
                  <a:gd name="T27" fmla="*/ 21 h 45"/>
                  <a:gd name="T28" fmla="*/ 94 w 137"/>
                  <a:gd name="T29" fmla="*/ 18 h 45"/>
                  <a:gd name="T30" fmla="*/ 94 w 137"/>
                  <a:gd name="T31" fmla="*/ 19 h 45"/>
                  <a:gd name="T32" fmla="*/ 88 w 137"/>
                  <a:gd name="T33" fmla="*/ 18 h 45"/>
                  <a:gd name="T34" fmla="*/ 78 w 137"/>
                  <a:gd name="T35" fmla="*/ 11 h 45"/>
                  <a:gd name="T36" fmla="*/ 72 w 137"/>
                  <a:gd name="T37" fmla="*/ 11 h 45"/>
                  <a:gd name="T38" fmla="*/ 67 w 137"/>
                  <a:gd name="T39" fmla="*/ 7 h 45"/>
                  <a:gd name="T40" fmla="*/ 62 w 137"/>
                  <a:gd name="T41" fmla="*/ 5 h 45"/>
                  <a:gd name="T42" fmla="*/ 58 w 137"/>
                  <a:gd name="T43" fmla="*/ 3 h 45"/>
                  <a:gd name="T44" fmla="*/ 54 w 137"/>
                  <a:gd name="T45" fmla="*/ 2 h 45"/>
                  <a:gd name="T46" fmla="*/ 47 w 137"/>
                  <a:gd name="T47" fmla="*/ 2 h 45"/>
                  <a:gd name="T48" fmla="*/ 39 w 137"/>
                  <a:gd name="T49" fmla="*/ 2 h 45"/>
                  <a:gd name="T50" fmla="*/ 29 w 137"/>
                  <a:gd name="T51" fmla="*/ 3 h 45"/>
                  <a:gd name="T52" fmla="*/ 10 w 137"/>
                  <a:gd name="T53" fmla="*/ 8 h 45"/>
                  <a:gd name="T54" fmla="*/ 7 w 137"/>
                  <a:gd name="T55" fmla="*/ 16 h 45"/>
                  <a:gd name="T56" fmla="*/ 4 w 137"/>
                  <a:gd name="T57" fmla="*/ 16 h 45"/>
                  <a:gd name="T58" fmla="*/ 0 w 137"/>
                  <a:gd name="T59" fmla="*/ 19 h 45"/>
                  <a:gd name="T60" fmla="*/ 5 w 137"/>
                  <a:gd name="T61" fmla="*/ 18 h 45"/>
                  <a:gd name="T62" fmla="*/ 8 w 137"/>
                  <a:gd name="T63" fmla="*/ 18 h 45"/>
                  <a:gd name="T64" fmla="*/ 11 w 137"/>
                  <a:gd name="T65" fmla="*/ 16 h 45"/>
                  <a:gd name="T66" fmla="*/ 16 w 137"/>
                  <a:gd name="T67" fmla="*/ 14 h 45"/>
                  <a:gd name="T68" fmla="*/ 19 w 137"/>
                  <a:gd name="T69" fmla="*/ 14 h 45"/>
                  <a:gd name="T70" fmla="*/ 23 w 137"/>
                  <a:gd name="T71" fmla="*/ 11 h 45"/>
                  <a:gd name="T72" fmla="*/ 27 w 137"/>
                  <a:gd name="T73" fmla="*/ 8 h 45"/>
                  <a:gd name="T74" fmla="*/ 40 w 137"/>
                  <a:gd name="T75" fmla="*/ 8 h 45"/>
                  <a:gd name="T76" fmla="*/ 40 w 137"/>
                  <a:gd name="T77" fmla="*/ 10 h 45"/>
                  <a:gd name="T78" fmla="*/ 39 w 137"/>
                  <a:gd name="T79" fmla="*/ 14 h 45"/>
                  <a:gd name="T80" fmla="*/ 47 w 137"/>
                  <a:gd name="T81" fmla="*/ 14 h 45"/>
                  <a:gd name="T82" fmla="*/ 48 w 137"/>
                  <a:gd name="T83" fmla="*/ 14 h 45"/>
                  <a:gd name="T84" fmla="*/ 50 w 137"/>
                  <a:gd name="T85" fmla="*/ 16 h 45"/>
                  <a:gd name="T86" fmla="*/ 58 w 137"/>
                  <a:gd name="T87" fmla="*/ 16 h 45"/>
                  <a:gd name="T88" fmla="*/ 64 w 137"/>
                  <a:gd name="T89" fmla="*/ 21 h 45"/>
                  <a:gd name="T90" fmla="*/ 78 w 137"/>
                  <a:gd name="T91" fmla="*/ 22 h 45"/>
                  <a:gd name="T92" fmla="*/ 82 w 137"/>
                  <a:gd name="T93" fmla="*/ 26 h 45"/>
                  <a:gd name="T94" fmla="*/ 85 w 137"/>
                  <a:gd name="T95" fmla="*/ 30 h 45"/>
                  <a:gd name="T96" fmla="*/ 94 w 137"/>
                  <a:gd name="T97" fmla="*/ 34 h 45"/>
                  <a:gd name="T98" fmla="*/ 99 w 137"/>
                  <a:gd name="T99" fmla="*/ 35 h 45"/>
                  <a:gd name="T100" fmla="*/ 99 w 137"/>
                  <a:gd name="T101" fmla="*/ 38 h 45"/>
                  <a:gd name="T102" fmla="*/ 93 w 137"/>
                  <a:gd name="T103" fmla="*/ 45 h 45"/>
                  <a:gd name="T104" fmla="*/ 102 w 137"/>
                  <a:gd name="T105" fmla="*/ 45 h 45"/>
                  <a:gd name="T106" fmla="*/ 112 w 137"/>
                  <a:gd name="T107" fmla="*/ 43 h 45"/>
                  <a:gd name="T108" fmla="*/ 123 w 137"/>
                  <a:gd name="T109" fmla="*/ 45 h 45"/>
                  <a:gd name="T110" fmla="*/ 126 w 137"/>
                  <a:gd name="T111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37" h="45">
                    <a:moveTo>
                      <a:pt x="126" y="45"/>
                    </a:moveTo>
                    <a:lnTo>
                      <a:pt x="126" y="45"/>
                    </a:lnTo>
                    <a:lnTo>
                      <a:pt x="128" y="43"/>
                    </a:lnTo>
                    <a:lnTo>
                      <a:pt x="129" y="43"/>
                    </a:lnTo>
                    <a:lnTo>
                      <a:pt x="131" y="43"/>
                    </a:lnTo>
                    <a:lnTo>
                      <a:pt x="134" y="43"/>
                    </a:lnTo>
                    <a:lnTo>
                      <a:pt x="137" y="41"/>
                    </a:lnTo>
                    <a:lnTo>
                      <a:pt x="137" y="41"/>
                    </a:lnTo>
                    <a:lnTo>
                      <a:pt x="137" y="41"/>
                    </a:lnTo>
                    <a:lnTo>
                      <a:pt x="137" y="40"/>
                    </a:lnTo>
                    <a:lnTo>
                      <a:pt x="137" y="40"/>
                    </a:lnTo>
                    <a:lnTo>
                      <a:pt x="137" y="40"/>
                    </a:lnTo>
                    <a:lnTo>
                      <a:pt x="137" y="38"/>
                    </a:lnTo>
                    <a:lnTo>
                      <a:pt x="136" y="38"/>
                    </a:lnTo>
                    <a:lnTo>
                      <a:pt x="134" y="38"/>
                    </a:lnTo>
                    <a:lnTo>
                      <a:pt x="132" y="38"/>
                    </a:lnTo>
                    <a:lnTo>
                      <a:pt x="131" y="37"/>
                    </a:lnTo>
                    <a:lnTo>
                      <a:pt x="131" y="35"/>
                    </a:lnTo>
                    <a:lnTo>
                      <a:pt x="128" y="35"/>
                    </a:lnTo>
                    <a:lnTo>
                      <a:pt x="128" y="35"/>
                    </a:lnTo>
                    <a:lnTo>
                      <a:pt x="125" y="34"/>
                    </a:lnTo>
                    <a:lnTo>
                      <a:pt x="123" y="34"/>
                    </a:lnTo>
                    <a:lnTo>
                      <a:pt x="120" y="34"/>
                    </a:lnTo>
                    <a:lnTo>
                      <a:pt x="118" y="34"/>
                    </a:lnTo>
                    <a:lnTo>
                      <a:pt x="118" y="34"/>
                    </a:lnTo>
                    <a:lnTo>
                      <a:pt x="117" y="34"/>
                    </a:lnTo>
                    <a:lnTo>
                      <a:pt x="117" y="34"/>
                    </a:lnTo>
                    <a:lnTo>
                      <a:pt x="118" y="32"/>
                    </a:lnTo>
                    <a:lnTo>
                      <a:pt x="120" y="32"/>
                    </a:lnTo>
                    <a:lnTo>
                      <a:pt x="118" y="32"/>
                    </a:lnTo>
                    <a:lnTo>
                      <a:pt x="118" y="30"/>
                    </a:lnTo>
                    <a:lnTo>
                      <a:pt x="120" y="30"/>
                    </a:lnTo>
                    <a:lnTo>
                      <a:pt x="118" y="29"/>
                    </a:lnTo>
                    <a:lnTo>
                      <a:pt x="118" y="29"/>
                    </a:lnTo>
                    <a:lnTo>
                      <a:pt x="115" y="29"/>
                    </a:lnTo>
                    <a:lnTo>
                      <a:pt x="113" y="29"/>
                    </a:lnTo>
                    <a:lnTo>
                      <a:pt x="110" y="27"/>
                    </a:lnTo>
                    <a:lnTo>
                      <a:pt x="109" y="27"/>
                    </a:lnTo>
                    <a:lnTo>
                      <a:pt x="107" y="27"/>
                    </a:lnTo>
                    <a:lnTo>
                      <a:pt x="105" y="26"/>
                    </a:lnTo>
                    <a:lnTo>
                      <a:pt x="105" y="26"/>
                    </a:lnTo>
                    <a:lnTo>
                      <a:pt x="105" y="26"/>
                    </a:lnTo>
                    <a:lnTo>
                      <a:pt x="104" y="26"/>
                    </a:lnTo>
                    <a:lnTo>
                      <a:pt x="102" y="26"/>
                    </a:lnTo>
                    <a:lnTo>
                      <a:pt x="102" y="26"/>
                    </a:lnTo>
                    <a:lnTo>
                      <a:pt x="104" y="24"/>
                    </a:lnTo>
                    <a:lnTo>
                      <a:pt x="102" y="24"/>
                    </a:lnTo>
                    <a:lnTo>
                      <a:pt x="101" y="22"/>
                    </a:lnTo>
                    <a:lnTo>
                      <a:pt x="99" y="22"/>
                    </a:lnTo>
                    <a:lnTo>
                      <a:pt x="99" y="24"/>
                    </a:lnTo>
                    <a:lnTo>
                      <a:pt x="97" y="24"/>
                    </a:lnTo>
                    <a:lnTo>
                      <a:pt x="97" y="22"/>
                    </a:lnTo>
                    <a:lnTo>
                      <a:pt x="96" y="22"/>
                    </a:lnTo>
                    <a:lnTo>
                      <a:pt x="97" y="22"/>
                    </a:lnTo>
                    <a:lnTo>
                      <a:pt x="99" y="22"/>
                    </a:lnTo>
                    <a:lnTo>
                      <a:pt x="99" y="21"/>
                    </a:lnTo>
                    <a:lnTo>
                      <a:pt x="99" y="21"/>
                    </a:lnTo>
                    <a:lnTo>
                      <a:pt x="97" y="21"/>
                    </a:lnTo>
                    <a:lnTo>
                      <a:pt x="97" y="19"/>
                    </a:lnTo>
                    <a:lnTo>
                      <a:pt x="94" y="18"/>
                    </a:lnTo>
                    <a:lnTo>
                      <a:pt x="94" y="18"/>
                    </a:lnTo>
                    <a:lnTo>
                      <a:pt x="94" y="19"/>
                    </a:lnTo>
                    <a:lnTo>
                      <a:pt x="94" y="19"/>
                    </a:lnTo>
                    <a:lnTo>
                      <a:pt x="94" y="19"/>
                    </a:lnTo>
                    <a:lnTo>
                      <a:pt x="94" y="19"/>
                    </a:lnTo>
                    <a:lnTo>
                      <a:pt x="93" y="19"/>
                    </a:lnTo>
                    <a:lnTo>
                      <a:pt x="90" y="18"/>
                    </a:lnTo>
                    <a:lnTo>
                      <a:pt x="88" y="18"/>
                    </a:lnTo>
                    <a:lnTo>
                      <a:pt x="86" y="14"/>
                    </a:lnTo>
                    <a:lnTo>
                      <a:pt x="80" y="11"/>
                    </a:lnTo>
                    <a:lnTo>
                      <a:pt x="78" y="11"/>
                    </a:lnTo>
                    <a:lnTo>
                      <a:pt x="78" y="11"/>
                    </a:lnTo>
                    <a:lnTo>
                      <a:pt x="78" y="11"/>
                    </a:lnTo>
                    <a:lnTo>
                      <a:pt x="77" y="11"/>
                    </a:lnTo>
                    <a:lnTo>
                      <a:pt x="74" y="11"/>
                    </a:lnTo>
                    <a:lnTo>
                      <a:pt x="72" y="11"/>
                    </a:lnTo>
                    <a:lnTo>
                      <a:pt x="70" y="11"/>
                    </a:lnTo>
                    <a:lnTo>
                      <a:pt x="69" y="10"/>
                    </a:lnTo>
                    <a:lnTo>
                      <a:pt x="69" y="10"/>
                    </a:lnTo>
                    <a:lnTo>
                      <a:pt x="67" y="7"/>
                    </a:lnTo>
                    <a:lnTo>
                      <a:pt x="64" y="5"/>
                    </a:lnTo>
                    <a:lnTo>
                      <a:pt x="66" y="5"/>
                    </a:lnTo>
                    <a:lnTo>
                      <a:pt x="64" y="5"/>
                    </a:lnTo>
                    <a:lnTo>
                      <a:pt x="62" y="5"/>
                    </a:lnTo>
                    <a:lnTo>
                      <a:pt x="61" y="3"/>
                    </a:lnTo>
                    <a:lnTo>
                      <a:pt x="61" y="3"/>
                    </a:lnTo>
                    <a:lnTo>
                      <a:pt x="59" y="5"/>
                    </a:lnTo>
                    <a:lnTo>
                      <a:pt x="58" y="3"/>
                    </a:lnTo>
                    <a:lnTo>
                      <a:pt x="56" y="3"/>
                    </a:lnTo>
                    <a:lnTo>
                      <a:pt x="56" y="3"/>
                    </a:lnTo>
                    <a:lnTo>
                      <a:pt x="54" y="2"/>
                    </a:lnTo>
                    <a:lnTo>
                      <a:pt x="54" y="2"/>
                    </a:lnTo>
                    <a:lnTo>
                      <a:pt x="50" y="2"/>
                    </a:lnTo>
                    <a:lnTo>
                      <a:pt x="48" y="3"/>
                    </a:lnTo>
                    <a:lnTo>
                      <a:pt x="48" y="2"/>
                    </a:lnTo>
                    <a:lnTo>
                      <a:pt x="47" y="2"/>
                    </a:lnTo>
                    <a:lnTo>
                      <a:pt x="47" y="2"/>
                    </a:lnTo>
                    <a:lnTo>
                      <a:pt x="45" y="2"/>
                    </a:lnTo>
                    <a:lnTo>
                      <a:pt x="42" y="2"/>
                    </a:lnTo>
                    <a:lnTo>
                      <a:pt x="39" y="2"/>
                    </a:lnTo>
                    <a:lnTo>
                      <a:pt x="35" y="0"/>
                    </a:lnTo>
                    <a:lnTo>
                      <a:pt x="32" y="2"/>
                    </a:lnTo>
                    <a:lnTo>
                      <a:pt x="29" y="2"/>
                    </a:lnTo>
                    <a:lnTo>
                      <a:pt x="29" y="3"/>
                    </a:lnTo>
                    <a:lnTo>
                      <a:pt x="21" y="3"/>
                    </a:lnTo>
                    <a:lnTo>
                      <a:pt x="21" y="3"/>
                    </a:lnTo>
                    <a:lnTo>
                      <a:pt x="10" y="8"/>
                    </a:lnTo>
                    <a:lnTo>
                      <a:pt x="10" y="8"/>
                    </a:lnTo>
                    <a:lnTo>
                      <a:pt x="7" y="10"/>
                    </a:lnTo>
                    <a:lnTo>
                      <a:pt x="7" y="11"/>
                    </a:lnTo>
                    <a:lnTo>
                      <a:pt x="7" y="13"/>
                    </a:lnTo>
                    <a:lnTo>
                      <a:pt x="7" y="16"/>
                    </a:lnTo>
                    <a:lnTo>
                      <a:pt x="7" y="16"/>
                    </a:lnTo>
                    <a:lnTo>
                      <a:pt x="5" y="16"/>
                    </a:lnTo>
                    <a:lnTo>
                      <a:pt x="5" y="16"/>
                    </a:lnTo>
                    <a:lnTo>
                      <a:pt x="4" y="16"/>
                    </a:lnTo>
                    <a:lnTo>
                      <a:pt x="0" y="18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2" y="18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5" y="18"/>
                    </a:lnTo>
                    <a:lnTo>
                      <a:pt x="5" y="19"/>
                    </a:lnTo>
                    <a:lnTo>
                      <a:pt x="5" y="19"/>
                    </a:lnTo>
                    <a:lnTo>
                      <a:pt x="5" y="19"/>
                    </a:lnTo>
                    <a:lnTo>
                      <a:pt x="8" y="18"/>
                    </a:lnTo>
                    <a:lnTo>
                      <a:pt x="10" y="18"/>
                    </a:lnTo>
                    <a:lnTo>
                      <a:pt x="11" y="18"/>
                    </a:lnTo>
                    <a:lnTo>
                      <a:pt x="11" y="18"/>
                    </a:lnTo>
                    <a:lnTo>
                      <a:pt x="11" y="16"/>
                    </a:lnTo>
                    <a:lnTo>
                      <a:pt x="11" y="14"/>
                    </a:lnTo>
                    <a:lnTo>
                      <a:pt x="13" y="14"/>
                    </a:lnTo>
                    <a:lnTo>
                      <a:pt x="15" y="14"/>
                    </a:lnTo>
                    <a:lnTo>
                      <a:pt x="16" y="14"/>
                    </a:lnTo>
                    <a:lnTo>
                      <a:pt x="16" y="14"/>
                    </a:lnTo>
                    <a:lnTo>
                      <a:pt x="16" y="14"/>
                    </a:lnTo>
                    <a:lnTo>
                      <a:pt x="18" y="14"/>
                    </a:lnTo>
                    <a:lnTo>
                      <a:pt x="19" y="14"/>
                    </a:lnTo>
                    <a:lnTo>
                      <a:pt x="19" y="13"/>
                    </a:lnTo>
                    <a:lnTo>
                      <a:pt x="21" y="11"/>
                    </a:lnTo>
                    <a:lnTo>
                      <a:pt x="23" y="11"/>
                    </a:lnTo>
                    <a:lnTo>
                      <a:pt x="23" y="11"/>
                    </a:lnTo>
                    <a:lnTo>
                      <a:pt x="24" y="10"/>
                    </a:lnTo>
                    <a:lnTo>
                      <a:pt x="26" y="8"/>
                    </a:lnTo>
                    <a:lnTo>
                      <a:pt x="27" y="8"/>
                    </a:lnTo>
                    <a:lnTo>
                      <a:pt x="27" y="8"/>
                    </a:lnTo>
                    <a:lnTo>
                      <a:pt x="39" y="8"/>
                    </a:lnTo>
                    <a:lnTo>
                      <a:pt x="39" y="8"/>
                    </a:lnTo>
                    <a:lnTo>
                      <a:pt x="40" y="8"/>
                    </a:lnTo>
                    <a:lnTo>
                      <a:pt x="40" y="8"/>
                    </a:lnTo>
                    <a:lnTo>
                      <a:pt x="40" y="8"/>
                    </a:lnTo>
                    <a:lnTo>
                      <a:pt x="40" y="10"/>
                    </a:lnTo>
                    <a:lnTo>
                      <a:pt x="40" y="10"/>
                    </a:lnTo>
                    <a:lnTo>
                      <a:pt x="40" y="10"/>
                    </a:lnTo>
                    <a:lnTo>
                      <a:pt x="37" y="11"/>
                    </a:lnTo>
                    <a:lnTo>
                      <a:pt x="35" y="11"/>
                    </a:lnTo>
                    <a:lnTo>
                      <a:pt x="37" y="13"/>
                    </a:lnTo>
                    <a:lnTo>
                      <a:pt x="39" y="14"/>
                    </a:lnTo>
                    <a:lnTo>
                      <a:pt x="39" y="14"/>
                    </a:lnTo>
                    <a:lnTo>
                      <a:pt x="43" y="14"/>
                    </a:lnTo>
                    <a:lnTo>
                      <a:pt x="45" y="16"/>
                    </a:lnTo>
                    <a:lnTo>
                      <a:pt x="47" y="14"/>
                    </a:lnTo>
                    <a:lnTo>
                      <a:pt x="47" y="14"/>
                    </a:lnTo>
                    <a:lnTo>
                      <a:pt x="47" y="14"/>
                    </a:lnTo>
                    <a:lnTo>
                      <a:pt x="48" y="13"/>
                    </a:lnTo>
                    <a:lnTo>
                      <a:pt x="48" y="14"/>
                    </a:lnTo>
                    <a:lnTo>
                      <a:pt x="48" y="14"/>
                    </a:lnTo>
                    <a:lnTo>
                      <a:pt x="48" y="16"/>
                    </a:lnTo>
                    <a:lnTo>
                      <a:pt x="50" y="16"/>
                    </a:lnTo>
                    <a:lnTo>
                      <a:pt x="50" y="16"/>
                    </a:lnTo>
                    <a:lnTo>
                      <a:pt x="56" y="16"/>
                    </a:lnTo>
                    <a:lnTo>
                      <a:pt x="56" y="16"/>
                    </a:lnTo>
                    <a:lnTo>
                      <a:pt x="56" y="14"/>
                    </a:lnTo>
                    <a:lnTo>
                      <a:pt x="58" y="16"/>
                    </a:lnTo>
                    <a:lnTo>
                      <a:pt x="59" y="18"/>
                    </a:lnTo>
                    <a:lnTo>
                      <a:pt x="59" y="18"/>
                    </a:lnTo>
                    <a:lnTo>
                      <a:pt x="61" y="19"/>
                    </a:lnTo>
                    <a:lnTo>
                      <a:pt x="64" y="21"/>
                    </a:lnTo>
                    <a:lnTo>
                      <a:pt x="70" y="22"/>
                    </a:lnTo>
                    <a:lnTo>
                      <a:pt x="72" y="22"/>
                    </a:lnTo>
                    <a:lnTo>
                      <a:pt x="74" y="22"/>
                    </a:lnTo>
                    <a:lnTo>
                      <a:pt x="78" y="22"/>
                    </a:lnTo>
                    <a:lnTo>
                      <a:pt x="78" y="22"/>
                    </a:lnTo>
                    <a:lnTo>
                      <a:pt x="80" y="22"/>
                    </a:lnTo>
                    <a:lnTo>
                      <a:pt x="82" y="24"/>
                    </a:lnTo>
                    <a:lnTo>
                      <a:pt x="82" y="26"/>
                    </a:lnTo>
                    <a:lnTo>
                      <a:pt x="82" y="29"/>
                    </a:lnTo>
                    <a:lnTo>
                      <a:pt x="83" y="30"/>
                    </a:lnTo>
                    <a:lnTo>
                      <a:pt x="83" y="30"/>
                    </a:lnTo>
                    <a:lnTo>
                      <a:pt x="85" y="30"/>
                    </a:lnTo>
                    <a:lnTo>
                      <a:pt x="86" y="34"/>
                    </a:lnTo>
                    <a:lnTo>
                      <a:pt x="88" y="34"/>
                    </a:lnTo>
                    <a:lnTo>
                      <a:pt x="90" y="34"/>
                    </a:lnTo>
                    <a:lnTo>
                      <a:pt x="94" y="34"/>
                    </a:lnTo>
                    <a:lnTo>
                      <a:pt x="96" y="34"/>
                    </a:lnTo>
                    <a:lnTo>
                      <a:pt x="97" y="35"/>
                    </a:lnTo>
                    <a:lnTo>
                      <a:pt x="97" y="35"/>
                    </a:lnTo>
                    <a:lnTo>
                      <a:pt x="99" y="35"/>
                    </a:lnTo>
                    <a:lnTo>
                      <a:pt x="99" y="35"/>
                    </a:lnTo>
                    <a:lnTo>
                      <a:pt x="99" y="37"/>
                    </a:lnTo>
                    <a:lnTo>
                      <a:pt x="101" y="37"/>
                    </a:lnTo>
                    <a:lnTo>
                      <a:pt x="99" y="38"/>
                    </a:lnTo>
                    <a:lnTo>
                      <a:pt x="99" y="38"/>
                    </a:lnTo>
                    <a:lnTo>
                      <a:pt x="99" y="40"/>
                    </a:lnTo>
                    <a:lnTo>
                      <a:pt x="94" y="41"/>
                    </a:lnTo>
                    <a:lnTo>
                      <a:pt x="93" y="45"/>
                    </a:lnTo>
                    <a:lnTo>
                      <a:pt x="96" y="45"/>
                    </a:lnTo>
                    <a:lnTo>
                      <a:pt x="99" y="45"/>
                    </a:lnTo>
                    <a:lnTo>
                      <a:pt x="101" y="45"/>
                    </a:lnTo>
                    <a:lnTo>
                      <a:pt x="102" y="45"/>
                    </a:lnTo>
                    <a:lnTo>
                      <a:pt x="104" y="45"/>
                    </a:lnTo>
                    <a:lnTo>
                      <a:pt x="107" y="43"/>
                    </a:lnTo>
                    <a:lnTo>
                      <a:pt x="110" y="43"/>
                    </a:lnTo>
                    <a:lnTo>
                      <a:pt x="112" y="43"/>
                    </a:lnTo>
                    <a:lnTo>
                      <a:pt x="117" y="43"/>
                    </a:lnTo>
                    <a:lnTo>
                      <a:pt x="118" y="45"/>
                    </a:lnTo>
                    <a:lnTo>
                      <a:pt x="120" y="45"/>
                    </a:lnTo>
                    <a:lnTo>
                      <a:pt x="123" y="45"/>
                    </a:lnTo>
                    <a:lnTo>
                      <a:pt x="125" y="45"/>
                    </a:lnTo>
                    <a:lnTo>
                      <a:pt x="125" y="43"/>
                    </a:lnTo>
                    <a:lnTo>
                      <a:pt x="125" y="43"/>
                    </a:lnTo>
                    <a:lnTo>
                      <a:pt x="126" y="45"/>
                    </a:lnTo>
                    <a:lnTo>
                      <a:pt x="125" y="45"/>
                    </a:lnTo>
                    <a:lnTo>
                      <a:pt x="126" y="4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4" name="Freeform 300">
                <a:extLst>
                  <a:ext uri="{FF2B5EF4-FFF2-40B4-BE49-F238E27FC236}">
                    <a16:creationId xmlns:a16="http://schemas.microsoft.com/office/drawing/2014/main" id="{19FE040E-45F1-20C1-46AE-0B89F9E60B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2023"/>
                <a:ext cx="2" cy="3"/>
              </a:xfrm>
              <a:custGeom>
                <a:avLst/>
                <a:gdLst>
                  <a:gd name="T0" fmla="*/ 2 w 2"/>
                  <a:gd name="T1" fmla="*/ 2 h 3"/>
                  <a:gd name="T2" fmla="*/ 2 w 2"/>
                  <a:gd name="T3" fmla="*/ 0 h 3"/>
                  <a:gd name="T4" fmla="*/ 2 w 2"/>
                  <a:gd name="T5" fmla="*/ 0 h 3"/>
                  <a:gd name="T6" fmla="*/ 0 w 2"/>
                  <a:gd name="T7" fmla="*/ 0 h 3"/>
                  <a:gd name="T8" fmla="*/ 0 w 2"/>
                  <a:gd name="T9" fmla="*/ 3 h 3"/>
                  <a:gd name="T10" fmla="*/ 2 w 2"/>
                  <a:gd name="T11" fmla="*/ 2 h 3"/>
                  <a:gd name="T12" fmla="*/ 2 w 2"/>
                  <a:gd name="T13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3">
                    <a:moveTo>
                      <a:pt x="2" y="2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2" y="2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5" name="Freeform 301">
                <a:extLst>
                  <a:ext uri="{FF2B5EF4-FFF2-40B4-BE49-F238E27FC236}">
                    <a16:creationId xmlns:a16="http://schemas.microsoft.com/office/drawing/2014/main" id="{20E43FE7-5FEB-3628-CFD9-D1AFCFD3A0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3" y="2476"/>
                <a:ext cx="4" cy="3"/>
              </a:xfrm>
              <a:custGeom>
                <a:avLst/>
                <a:gdLst>
                  <a:gd name="T0" fmla="*/ 1 w 4"/>
                  <a:gd name="T1" fmla="*/ 2 h 3"/>
                  <a:gd name="T2" fmla="*/ 0 w 4"/>
                  <a:gd name="T3" fmla="*/ 0 h 3"/>
                  <a:gd name="T4" fmla="*/ 0 w 4"/>
                  <a:gd name="T5" fmla="*/ 0 h 3"/>
                  <a:gd name="T6" fmla="*/ 0 w 4"/>
                  <a:gd name="T7" fmla="*/ 0 h 3"/>
                  <a:gd name="T8" fmla="*/ 0 w 4"/>
                  <a:gd name="T9" fmla="*/ 0 h 3"/>
                  <a:gd name="T10" fmla="*/ 1 w 4"/>
                  <a:gd name="T11" fmla="*/ 3 h 3"/>
                  <a:gd name="T12" fmla="*/ 4 w 4"/>
                  <a:gd name="T13" fmla="*/ 3 h 3"/>
                  <a:gd name="T14" fmla="*/ 4 w 4"/>
                  <a:gd name="T15" fmla="*/ 3 h 3"/>
                  <a:gd name="T16" fmla="*/ 3 w 4"/>
                  <a:gd name="T17" fmla="*/ 3 h 3"/>
                  <a:gd name="T18" fmla="*/ 1 w 4"/>
                  <a:gd name="T1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3">
                    <a:moveTo>
                      <a:pt x="1" y="2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" y="3"/>
                    </a:lnTo>
                    <a:lnTo>
                      <a:pt x="4" y="3"/>
                    </a:lnTo>
                    <a:lnTo>
                      <a:pt x="4" y="3"/>
                    </a:lnTo>
                    <a:lnTo>
                      <a:pt x="3" y="3"/>
                    </a:lnTo>
                    <a:lnTo>
                      <a:pt x="1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6" name="Freeform 302">
                <a:extLst>
                  <a:ext uri="{FF2B5EF4-FFF2-40B4-BE49-F238E27FC236}">
                    <a16:creationId xmlns:a16="http://schemas.microsoft.com/office/drawing/2014/main" id="{8A462B2C-7B2F-D596-89E0-2645679C74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9" y="2030"/>
                <a:ext cx="2" cy="1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1 h 1"/>
                  <a:gd name="T4" fmla="*/ 0 w 2"/>
                  <a:gd name="T5" fmla="*/ 1 h 1"/>
                  <a:gd name="T6" fmla="*/ 0 w 2"/>
                  <a:gd name="T7" fmla="*/ 1 h 1"/>
                  <a:gd name="T8" fmla="*/ 2 w 2"/>
                  <a:gd name="T9" fmla="*/ 0 h 1"/>
                  <a:gd name="T10" fmla="*/ 0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7" name="Freeform 303">
                <a:extLst>
                  <a:ext uri="{FF2B5EF4-FFF2-40B4-BE49-F238E27FC236}">
                    <a16:creationId xmlns:a16="http://schemas.microsoft.com/office/drawing/2014/main" id="{5CFF9B1E-8D66-8886-9F46-D07DD34789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4" y="2378"/>
                <a:ext cx="78" cy="30"/>
              </a:xfrm>
              <a:custGeom>
                <a:avLst/>
                <a:gdLst>
                  <a:gd name="T0" fmla="*/ 75 w 78"/>
                  <a:gd name="T1" fmla="*/ 20 h 30"/>
                  <a:gd name="T2" fmla="*/ 77 w 78"/>
                  <a:gd name="T3" fmla="*/ 19 h 30"/>
                  <a:gd name="T4" fmla="*/ 78 w 78"/>
                  <a:gd name="T5" fmla="*/ 16 h 30"/>
                  <a:gd name="T6" fmla="*/ 72 w 78"/>
                  <a:gd name="T7" fmla="*/ 12 h 30"/>
                  <a:gd name="T8" fmla="*/ 67 w 78"/>
                  <a:gd name="T9" fmla="*/ 11 h 30"/>
                  <a:gd name="T10" fmla="*/ 62 w 78"/>
                  <a:gd name="T11" fmla="*/ 9 h 30"/>
                  <a:gd name="T12" fmla="*/ 64 w 78"/>
                  <a:gd name="T13" fmla="*/ 9 h 30"/>
                  <a:gd name="T14" fmla="*/ 67 w 78"/>
                  <a:gd name="T15" fmla="*/ 8 h 30"/>
                  <a:gd name="T16" fmla="*/ 59 w 78"/>
                  <a:gd name="T17" fmla="*/ 6 h 30"/>
                  <a:gd name="T18" fmla="*/ 57 w 78"/>
                  <a:gd name="T19" fmla="*/ 3 h 30"/>
                  <a:gd name="T20" fmla="*/ 54 w 78"/>
                  <a:gd name="T21" fmla="*/ 3 h 30"/>
                  <a:gd name="T22" fmla="*/ 51 w 78"/>
                  <a:gd name="T23" fmla="*/ 1 h 30"/>
                  <a:gd name="T24" fmla="*/ 48 w 78"/>
                  <a:gd name="T25" fmla="*/ 0 h 30"/>
                  <a:gd name="T26" fmla="*/ 43 w 78"/>
                  <a:gd name="T27" fmla="*/ 0 h 30"/>
                  <a:gd name="T28" fmla="*/ 38 w 78"/>
                  <a:gd name="T29" fmla="*/ 0 h 30"/>
                  <a:gd name="T30" fmla="*/ 35 w 78"/>
                  <a:gd name="T31" fmla="*/ 0 h 30"/>
                  <a:gd name="T32" fmla="*/ 35 w 78"/>
                  <a:gd name="T33" fmla="*/ 1 h 30"/>
                  <a:gd name="T34" fmla="*/ 29 w 78"/>
                  <a:gd name="T35" fmla="*/ 1 h 30"/>
                  <a:gd name="T36" fmla="*/ 21 w 78"/>
                  <a:gd name="T37" fmla="*/ 0 h 30"/>
                  <a:gd name="T38" fmla="*/ 14 w 78"/>
                  <a:gd name="T39" fmla="*/ 0 h 30"/>
                  <a:gd name="T40" fmla="*/ 13 w 78"/>
                  <a:gd name="T41" fmla="*/ 3 h 30"/>
                  <a:gd name="T42" fmla="*/ 21 w 78"/>
                  <a:gd name="T43" fmla="*/ 4 h 30"/>
                  <a:gd name="T44" fmla="*/ 22 w 78"/>
                  <a:gd name="T45" fmla="*/ 8 h 30"/>
                  <a:gd name="T46" fmla="*/ 22 w 78"/>
                  <a:gd name="T47" fmla="*/ 12 h 30"/>
                  <a:gd name="T48" fmla="*/ 27 w 78"/>
                  <a:gd name="T49" fmla="*/ 17 h 30"/>
                  <a:gd name="T50" fmla="*/ 24 w 78"/>
                  <a:gd name="T51" fmla="*/ 17 h 30"/>
                  <a:gd name="T52" fmla="*/ 22 w 78"/>
                  <a:gd name="T53" fmla="*/ 19 h 30"/>
                  <a:gd name="T54" fmla="*/ 11 w 78"/>
                  <a:gd name="T55" fmla="*/ 17 h 30"/>
                  <a:gd name="T56" fmla="*/ 6 w 78"/>
                  <a:gd name="T57" fmla="*/ 17 h 30"/>
                  <a:gd name="T58" fmla="*/ 2 w 78"/>
                  <a:gd name="T59" fmla="*/ 16 h 30"/>
                  <a:gd name="T60" fmla="*/ 0 w 78"/>
                  <a:gd name="T61" fmla="*/ 19 h 30"/>
                  <a:gd name="T62" fmla="*/ 5 w 78"/>
                  <a:gd name="T63" fmla="*/ 22 h 30"/>
                  <a:gd name="T64" fmla="*/ 8 w 78"/>
                  <a:gd name="T65" fmla="*/ 23 h 30"/>
                  <a:gd name="T66" fmla="*/ 10 w 78"/>
                  <a:gd name="T67" fmla="*/ 22 h 30"/>
                  <a:gd name="T68" fmla="*/ 14 w 78"/>
                  <a:gd name="T69" fmla="*/ 22 h 30"/>
                  <a:gd name="T70" fmla="*/ 22 w 78"/>
                  <a:gd name="T71" fmla="*/ 22 h 30"/>
                  <a:gd name="T72" fmla="*/ 24 w 78"/>
                  <a:gd name="T73" fmla="*/ 22 h 30"/>
                  <a:gd name="T74" fmla="*/ 32 w 78"/>
                  <a:gd name="T75" fmla="*/ 22 h 30"/>
                  <a:gd name="T76" fmla="*/ 35 w 78"/>
                  <a:gd name="T77" fmla="*/ 23 h 30"/>
                  <a:gd name="T78" fmla="*/ 37 w 78"/>
                  <a:gd name="T79" fmla="*/ 27 h 30"/>
                  <a:gd name="T80" fmla="*/ 37 w 78"/>
                  <a:gd name="T81" fmla="*/ 28 h 30"/>
                  <a:gd name="T82" fmla="*/ 40 w 78"/>
                  <a:gd name="T83" fmla="*/ 30 h 30"/>
                  <a:gd name="T84" fmla="*/ 43 w 78"/>
                  <a:gd name="T85" fmla="*/ 23 h 30"/>
                  <a:gd name="T86" fmla="*/ 43 w 78"/>
                  <a:gd name="T87" fmla="*/ 22 h 30"/>
                  <a:gd name="T88" fmla="*/ 48 w 78"/>
                  <a:gd name="T89" fmla="*/ 20 h 30"/>
                  <a:gd name="T90" fmla="*/ 51 w 78"/>
                  <a:gd name="T91" fmla="*/ 22 h 30"/>
                  <a:gd name="T92" fmla="*/ 56 w 78"/>
                  <a:gd name="T93" fmla="*/ 20 h 30"/>
                  <a:gd name="T94" fmla="*/ 61 w 78"/>
                  <a:gd name="T95" fmla="*/ 19 h 30"/>
                  <a:gd name="T96" fmla="*/ 65 w 78"/>
                  <a:gd name="T97" fmla="*/ 19 h 30"/>
                  <a:gd name="T98" fmla="*/ 72 w 78"/>
                  <a:gd name="T99" fmla="*/ 19 h 30"/>
                  <a:gd name="T100" fmla="*/ 73 w 78"/>
                  <a:gd name="T101" fmla="*/ 22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78" h="30">
                    <a:moveTo>
                      <a:pt x="75" y="22"/>
                    </a:moveTo>
                    <a:lnTo>
                      <a:pt x="75" y="22"/>
                    </a:lnTo>
                    <a:lnTo>
                      <a:pt x="75" y="20"/>
                    </a:lnTo>
                    <a:lnTo>
                      <a:pt x="77" y="20"/>
                    </a:lnTo>
                    <a:lnTo>
                      <a:pt x="77" y="20"/>
                    </a:lnTo>
                    <a:lnTo>
                      <a:pt x="77" y="19"/>
                    </a:lnTo>
                    <a:lnTo>
                      <a:pt x="78" y="17"/>
                    </a:lnTo>
                    <a:lnTo>
                      <a:pt x="78" y="17"/>
                    </a:lnTo>
                    <a:lnTo>
                      <a:pt x="78" y="16"/>
                    </a:lnTo>
                    <a:lnTo>
                      <a:pt x="77" y="16"/>
                    </a:lnTo>
                    <a:lnTo>
                      <a:pt x="75" y="12"/>
                    </a:lnTo>
                    <a:lnTo>
                      <a:pt x="72" y="12"/>
                    </a:lnTo>
                    <a:lnTo>
                      <a:pt x="70" y="11"/>
                    </a:lnTo>
                    <a:lnTo>
                      <a:pt x="69" y="11"/>
                    </a:lnTo>
                    <a:lnTo>
                      <a:pt x="67" y="11"/>
                    </a:lnTo>
                    <a:lnTo>
                      <a:pt x="65" y="11"/>
                    </a:lnTo>
                    <a:lnTo>
                      <a:pt x="64" y="11"/>
                    </a:lnTo>
                    <a:lnTo>
                      <a:pt x="62" y="9"/>
                    </a:lnTo>
                    <a:lnTo>
                      <a:pt x="62" y="9"/>
                    </a:lnTo>
                    <a:lnTo>
                      <a:pt x="62" y="9"/>
                    </a:lnTo>
                    <a:lnTo>
                      <a:pt x="64" y="9"/>
                    </a:lnTo>
                    <a:lnTo>
                      <a:pt x="65" y="9"/>
                    </a:lnTo>
                    <a:lnTo>
                      <a:pt x="67" y="9"/>
                    </a:lnTo>
                    <a:lnTo>
                      <a:pt x="67" y="8"/>
                    </a:lnTo>
                    <a:lnTo>
                      <a:pt x="65" y="8"/>
                    </a:lnTo>
                    <a:lnTo>
                      <a:pt x="61" y="8"/>
                    </a:lnTo>
                    <a:lnTo>
                      <a:pt x="59" y="6"/>
                    </a:lnTo>
                    <a:lnTo>
                      <a:pt x="59" y="6"/>
                    </a:lnTo>
                    <a:lnTo>
                      <a:pt x="59" y="4"/>
                    </a:lnTo>
                    <a:lnTo>
                      <a:pt x="57" y="3"/>
                    </a:lnTo>
                    <a:lnTo>
                      <a:pt x="57" y="3"/>
                    </a:lnTo>
                    <a:lnTo>
                      <a:pt x="56" y="3"/>
                    </a:lnTo>
                    <a:lnTo>
                      <a:pt x="54" y="3"/>
                    </a:lnTo>
                    <a:lnTo>
                      <a:pt x="53" y="3"/>
                    </a:lnTo>
                    <a:lnTo>
                      <a:pt x="51" y="1"/>
                    </a:lnTo>
                    <a:lnTo>
                      <a:pt x="51" y="1"/>
                    </a:lnTo>
                    <a:lnTo>
                      <a:pt x="49" y="1"/>
                    </a:lnTo>
                    <a:lnTo>
                      <a:pt x="48" y="1"/>
                    </a:lnTo>
                    <a:lnTo>
                      <a:pt x="48" y="0"/>
                    </a:lnTo>
                    <a:lnTo>
                      <a:pt x="46" y="0"/>
                    </a:lnTo>
                    <a:lnTo>
                      <a:pt x="45" y="0"/>
                    </a:lnTo>
                    <a:lnTo>
                      <a:pt x="43" y="0"/>
                    </a:lnTo>
                    <a:lnTo>
                      <a:pt x="41" y="0"/>
                    </a:lnTo>
                    <a:lnTo>
                      <a:pt x="41" y="0"/>
                    </a:lnTo>
                    <a:lnTo>
                      <a:pt x="38" y="0"/>
                    </a:lnTo>
                    <a:lnTo>
                      <a:pt x="37" y="0"/>
                    </a:lnTo>
                    <a:lnTo>
                      <a:pt x="37" y="0"/>
                    </a:lnTo>
                    <a:lnTo>
                      <a:pt x="35" y="0"/>
                    </a:lnTo>
                    <a:lnTo>
                      <a:pt x="35" y="1"/>
                    </a:lnTo>
                    <a:lnTo>
                      <a:pt x="35" y="1"/>
                    </a:lnTo>
                    <a:lnTo>
                      <a:pt x="35" y="1"/>
                    </a:lnTo>
                    <a:lnTo>
                      <a:pt x="34" y="3"/>
                    </a:lnTo>
                    <a:lnTo>
                      <a:pt x="32" y="1"/>
                    </a:lnTo>
                    <a:lnTo>
                      <a:pt x="29" y="1"/>
                    </a:lnTo>
                    <a:lnTo>
                      <a:pt x="26" y="1"/>
                    </a:lnTo>
                    <a:lnTo>
                      <a:pt x="24" y="0"/>
                    </a:lnTo>
                    <a:lnTo>
                      <a:pt x="21" y="0"/>
                    </a:lnTo>
                    <a:lnTo>
                      <a:pt x="18" y="0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3" y="1"/>
                    </a:lnTo>
                    <a:lnTo>
                      <a:pt x="13" y="1"/>
                    </a:lnTo>
                    <a:lnTo>
                      <a:pt x="13" y="3"/>
                    </a:lnTo>
                    <a:lnTo>
                      <a:pt x="14" y="3"/>
                    </a:lnTo>
                    <a:lnTo>
                      <a:pt x="18" y="3"/>
                    </a:lnTo>
                    <a:lnTo>
                      <a:pt x="21" y="4"/>
                    </a:lnTo>
                    <a:lnTo>
                      <a:pt x="22" y="6"/>
                    </a:lnTo>
                    <a:lnTo>
                      <a:pt x="22" y="8"/>
                    </a:lnTo>
                    <a:lnTo>
                      <a:pt x="22" y="8"/>
                    </a:lnTo>
                    <a:lnTo>
                      <a:pt x="22" y="9"/>
                    </a:lnTo>
                    <a:lnTo>
                      <a:pt x="21" y="11"/>
                    </a:lnTo>
                    <a:lnTo>
                      <a:pt x="22" y="12"/>
                    </a:lnTo>
                    <a:lnTo>
                      <a:pt x="26" y="16"/>
                    </a:lnTo>
                    <a:lnTo>
                      <a:pt x="27" y="16"/>
                    </a:lnTo>
                    <a:lnTo>
                      <a:pt x="27" y="17"/>
                    </a:lnTo>
                    <a:lnTo>
                      <a:pt x="27" y="17"/>
                    </a:lnTo>
                    <a:lnTo>
                      <a:pt x="26" y="17"/>
                    </a:lnTo>
                    <a:lnTo>
                      <a:pt x="24" y="17"/>
                    </a:lnTo>
                    <a:lnTo>
                      <a:pt x="22" y="17"/>
                    </a:lnTo>
                    <a:lnTo>
                      <a:pt x="22" y="19"/>
                    </a:lnTo>
                    <a:lnTo>
                      <a:pt x="22" y="19"/>
                    </a:lnTo>
                    <a:lnTo>
                      <a:pt x="21" y="19"/>
                    </a:lnTo>
                    <a:lnTo>
                      <a:pt x="19" y="19"/>
                    </a:lnTo>
                    <a:lnTo>
                      <a:pt x="11" y="17"/>
                    </a:lnTo>
                    <a:lnTo>
                      <a:pt x="10" y="17"/>
                    </a:lnTo>
                    <a:lnTo>
                      <a:pt x="8" y="17"/>
                    </a:lnTo>
                    <a:lnTo>
                      <a:pt x="6" y="17"/>
                    </a:lnTo>
                    <a:lnTo>
                      <a:pt x="5" y="16"/>
                    </a:lnTo>
                    <a:lnTo>
                      <a:pt x="3" y="16"/>
                    </a:lnTo>
                    <a:lnTo>
                      <a:pt x="2" y="16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0"/>
                    </a:lnTo>
                    <a:lnTo>
                      <a:pt x="3" y="20"/>
                    </a:lnTo>
                    <a:lnTo>
                      <a:pt x="5" y="22"/>
                    </a:lnTo>
                    <a:lnTo>
                      <a:pt x="6" y="23"/>
                    </a:lnTo>
                    <a:lnTo>
                      <a:pt x="8" y="23"/>
                    </a:lnTo>
                    <a:lnTo>
                      <a:pt x="8" y="23"/>
                    </a:lnTo>
                    <a:lnTo>
                      <a:pt x="8" y="23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11" y="22"/>
                    </a:lnTo>
                    <a:lnTo>
                      <a:pt x="14" y="22"/>
                    </a:lnTo>
                    <a:lnTo>
                      <a:pt x="14" y="22"/>
                    </a:lnTo>
                    <a:lnTo>
                      <a:pt x="16" y="22"/>
                    </a:lnTo>
                    <a:lnTo>
                      <a:pt x="21" y="22"/>
                    </a:lnTo>
                    <a:lnTo>
                      <a:pt x="22" y="22"/>
                    </a:lnTo>
                    <a:lnTo>
                      <a:pt x="24" y="22"/>
                    </a:lnTo>
                    <a:lnTo>
                      <a:pt x="24" y="22"/>
                    </a:lnTo>
                    <a:lnTo>
                      <a:pt x="24" y="22"/>
                    </a:lnTo>
                    <a:lnTo>
                      <a:pt x="26" y="22"/>
                    </a:lnTo>
                    <a:lnTo>
                      <a:pt x="30" y="22"/>
                    </a:lnTo>
                    <a:lnTo>
                      <a:pt x="32" y="22"/>
                    </a:lnTo>
                    <a:lnTo>
                      <a:pt x="32" y="22"/>
                    </a:lnTo>
                    <a:lnTo>
                      <a:pt x="34" y="23"/>
                    </a:lnTo>
                    <a:lnTo>
                      <a:pt x="35" y="23"/>
                    </a:lnTo>
                    <a:lnTo>
                      <a:pt x="35" y="25"/>
                    </a:lnTo>
                    <a:lnTo>
                      <a:pt x="35" y="25"/>
                    </a:lnTo>
                    <a:lnTo>
                      <a:pt x="37" y="27"/>
                    </a:lnTo>
                    <a:lnTo>
                      <a:pt x="35" y="27"/>
                    </a:lnTo>
                    <a:lnTo>
                      <a:pt x="37" y="28"/>
                    </a:lnTo>
                    <a:lnTo>
                      <a:pt x="37" y="28"/>
                    </a:lnTo>
                    <a:lnTo>
                      <a:pt x="38" y="28"/>
                    </a:lnTo>
                    <a:lnTo>
                      <a:pt x="38" y="30"/>
                    </a:lnTo>
                    <a:lnTo>
                      <a:pt x="40" y="30"/>
                    </a:lnTo>
                    <a:lnTo>
                      <a:pt x="40" y="28"/>
                    </a:lnTo>
                    <a:lnTo>
                      <a:pt x="41" y="27"/>
                    </a:lnTo>
                    <a:lnTo>
                      <a:pt x="43" y="23"/>
                    </a:lnTo>
                    <a:lnTo>
                      <a:pt x="43" y="23"/>
                    </a:lnTo>
                    <a:lnTo>
                      <a:pt x="43" y="22"/>
                    </a:lnTo>
                    <a:lnTo>
                      <a:pt x="43" y="22"/>
                    </a:lnTo>
                    <a:lnTo>
                      <a:pt x="45" y="20"/>
                    </a:lnTo>
                    <a:lnTo>
                      <a:pt x="45" y="20"/>
                    </a:lnTo>
                    <a:lnTo>
                      <a:pt x="48" y="20"/>
                    </a:lnTo>
                    <a:lnTo>
                      <a:pt x="49" y="20"/>
                    </a:lnTo>
                    <a:lnTo>
                      <a:pt x="49" y="22"/>
                    </a:lnTo>
                    <a:lnTo>
                      <a:pt x="51" y="22"/>
                    </a:lnTo>
                    <a:lnTo>
                      <a:pt x="54" y="22"/>
                    </a:lnTo>
                    <a:lnTo>
                      <a:pt x="56" y="20"/>
                    </a:lnTo>
                    <a:lnTo>
                      <a:pt x="56" y="20"/>
                    </a:lnTo>
                    <a:lnTo>
                      <a:pt x="57" y="20"/>
                    </a:lnTo>
                    <a:lnTo>
                      <a:pt x="59" y="19"/>
                    </a:lnTo>
                    <a:lnTo>
                      <a:pt x="61" y="19"/>
                    </a:lnTo>
                    <a:lnTo>
                      <a:pt x="62" y="19"/>
                    </a:lnTo>
                    <a:lnTo>
                      <a:pt x="64" y="19"/>
                    </a:lnTo>
                    <a:lnTo>
                      <a:pt x="65" y="19"/>
                    </a:lnTo>
                    <a:lnTo>
                      <a:pt x="67" y="19"/>
                    </a:lnTo>
                    <a:lnTo>
                      <a:pt x="69" y="19"/>
                    </a:lnTo>
                    <a:lnTo>
                      <a:pt x="72" y="19"/>
                    </a:lnTo>
                    <a:lnTo>
                      <a:pt x="72" y="20"/>
                    </a:lnTo>
                    <a:lnTo>
                      <a:pt x="73" y="22"/>
                    </a:lnTo>
                    <a:lnTo>
                      <a:pt x="73" y="22"/>
                    </a:lnTo>
                    <a:lnTo>
                      <a:pt x="75" y="2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8" name="Freeform 304">
                <a:extLst>
                  <a:ext uri="{FF2B5EF4-FFF2-40B4-BE49-F238E27FC236}">
                    <a16:creationId xmlns:a16="http://schemas.microsoft.com/office/drawing/2014/main" id="{C81CDEAC-3818-3B00-2879-709D85AEF6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18" y="2312"/>
                <a:ext cx="3" cy="2"/>
              </a:xfrm>
              <a:custGeom>
                <a:avLst/>
                <a:gdLst>
                  <a:gd name="T0" fmla="*/ 2 w 3"/>
                  <a:gd name="T1" fmla="*/ 0 h 2"/>
                  <a:gd name="T2" fmla="*/ 3 w 3"/>
                  <a:gd name="T3" fmla="*/ 0 h 2"/>
                  <a:gd name="T4" fmla="*/ 0 w 3"/>
                  <a:gd name="T5" fmla="*/ 0 h 2"/>
                  <a:gd name="T6" fmla="*/ 0 w 3"/>
                  <a:gd name="T7" fmla="*/ 2 h 2"/>
                  <a:gd name="T8" fmla="*/ 0 w 3"/>
                  <a:gd name="T9" fmla="*/ 2 h 2"/>
                  <a:gd name="T10" fmla="*/ 2 w 3"/>
                  <a:gd name="T11" fmla="*/ 0 h 2"/>
                  <a:gd name="T12" fmla="*/ 2 w 3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9" name="Freeform 305">
                <a:extLst>
                  <a:ext uri="{FF2B5EF4-FFF2-40B4-BE49-F238E27FC236}">
                    <a16:creationId xmlns:a16="http://schemas.microsoft.com/office/drawing/2014/main" id="{2160D64B-8FF5-7C93-FA1A-208179EE5F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1" y="2311"/>
                <a:ext cx="2" cy="1"/>
              </a:xfrm>
              <a:custGeom>
                <a:avLst/>
                <a:gdLst>
                  <a:gd name="T0" fmla="*/ 2 w 2"/>
                  <a:gd name="T1" fmla="*/ 0 h 1"/>
                  <a:gd name="T2" fmla="*/ 2 w 2"/>
                  <a:gd name="T3" fmla="*/ 0 h 1"/>
                  <a:gd name="T4" fmla="*/ 0 w 2"/>
                  <a:gd name="T5" fmla="*/ 1 h 1"/>
                  <a:gd name="T6" fmla="*/ 0 w 2"/>
                  <a:gd name="T7" fmla="*/ 1 h 1"/>
                  <a:gd name="T8" fmla="*/ 0 w 2"/>
                  <a:gd name="T9" fmla="*/ 1 h 1"/>
                  <a:gd name="T10" fmla="*/ 2 w 2"/>
                  <a:gd name="T11" fmla="*/ 1 h 1"/>
                  <a:gd name="T12" fmla="*/ 2 w 2"/>
                  <a:gd name="T1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lnTo>
                      <a:pt x="2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2" y="1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0" name="Freeform 306">
                <a:extLst>
                  <a:ext uri="{FF2B5EF4-FFF2-40B4-BE49-F238E27FC236}">
                    <a16:creationId xmlns:a16="http://schemas.microsoft.com/office/drawing/2014/main" id="{ECBEAFF9-82BE-2C5E-4958-716249D7BA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4" y="2305"/>
                <a:ext cx="5" cy="4"/>
              </a:xfrm>
              <a:custGeom>
                <a:avLst/>
                <a:gdLst>
                  <a:gd name="T0" fmla="*/ 5 w 5"/>
                  <a:gd name="T1" fmla="*/ 0 h 4"/>
                  <a:gd name="T2" fmla="*/ 5 w 5"/>
                  <a:gd name="T3" fmla="*/ 0 h 4"/>
                  <a:gd name="T4" fmla="*/ 4 w 5"/>
                  <a:gd name="T5" fmla="*/ 1 h 4"/>
                  <a:gd name="T6" fmla="*/ 4 w 5"/>
                  <a:gd name="T7" fmla="*/ 1 h 4"/>
                  <a:gd name="T8" fmla="*/ 4 w 5"/>
                  <a:gd name="T9" fmla="*/ 3 h 4"/>
                  <a:gd name="T10" fmla="*/ 2 w 5"/>
                  <a:gd name="T11" fmla="*/ 3 h 4"/>
                  <a:gd name="T12" fmla="*/ 2 w 5"/>
                  <a:gd name="T13" fmla="*/ 3 h 4"/>
                  <a:gd name="T14" fmla="*/ 2 w 5"/>
                  <a:gd name="T15" fmla="*/ 4 h 4"/>
                  <a:gd name="T16" fmla="*/ 0 w 5"/>
                  <a:gd name="T17" fmla="*/ 4 h 4"/>
                  <a:gd name="T18" fmla="*/ 4 w 5"/>
                  <a:gd name="T19" fmla="*/ 3 h 4"/>
                  <a:gd name="T20" fmla="*/ 5 w 5"/>
                  <a:gd name="T2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" h="4">
                    <a:moveTo>
                      <a:pt x="5" y="0"/>
                    </a:moveTo>
                    <a:lnTo>
                      <a:pt x="5" y="0"/>
                    </a:lnTo>
                    <a:lnTo>
                      <a:pt x="4" y="1"/>
                    </a:lnTo>
                    <a:lnTo>
                      <a:pt x="4" y="1"/>
                    </a:lnTo>
                    <a:lnTo>
                      <a:pt x="4" y="3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4" y="3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1" name="Freeform 307">
                <a:extLst>
                  <a:ext uri="{FF2B5EF4-FFF2-40B4-BE49-F238E27FC236}">
                    <a16:creationId xmlns:a16="http://schemas.microsoft.com/office/drawing/2014/main" id="{00E007AA-783F-FE7A-7740-438837AC2F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15" y="2312"/>
                <a:ext cx="0" cy="2"/>
              </a:xfrm>
              <a:custGeom>
                <a:avLst/>
                <a:gdLst>
                  <a:gd name="T0" fmla="*/ 2 h 2"/>
                  <a:gd name="T1" fmla="*/ 2 h 2"/>
                  <a:gd name="T2" fmla="*/ 2 h 2"/>
                  <a:gd name="T3" fmla="*/ 2 h 2"/>
                  <a:gd name="T4" fmla="*/ 0 h 2"/>
                  <a:gd name="T5" fmla="*/ 0 h 2"/>
                  <a:gd name="T6" fmla="*/ 2 h 2"/>
                  <a:gd name="T7" fmla="*/ 2 h 2"/>
                  <a:gd name="T8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  <a:cxn ang="0">
                    <a:pos x="0" y="T8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2" name="Rectangle 308">
                <a:extLst>
                  <a:ext uri="{FF2B5EF4-FFF2-40B4-BE49-F238E27FC236}">
                    <a16:creationId xmlns:a16="http://schemas.microsoft.com/office/drawing/2014/main" id="{7086ACE6-B4C0-D236-B6AB-9B912FA299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4" y="2311"/>
                <a:ext cx="1" cy="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3" name="Freeform 309">
                <a:extLst>
                  <a:ext uri="{FF2B5EF4-FFF2-40B4-BE49-F238E27FC236}">
                    <a16:creationId xmlns:a16="http://schemas.microsoft.com/office/drawing/2014/main" id="{4F13FC88-D245-079E-3CDC-69C7EC4772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7" y="2244"/>
                <a:ext cx="5" cy="2"/>
              </a:xfrm>
              <a:custGeom>
                <a:avLst/>
                <a:gdLst>
                  <a:gd name="T0" fmla="*/ 3 w 5"/>
                  <a:gd name="T1" fmla="*/ 0 h 2"/>
                  <a:gd name="T2" fmla="*/ 3 w 5"/>
                  <a:gd name="T3" fmla="*/ 2 h 2"/>
                  <a:gd name="T4" fmla="*/ 2 w 5"/>
                  <a:gd name="T5" fmla="*/ 2 h 2"/>
                  <a:gd name="T6" fmla="*/ 0 w 5"/>
                  <a:gd name="T7" fmla="*/ 2 h 2"/>
                  <a:gd name="T8" fmla="*/ 0 w 5"/>
                  <a:gd name="T9" fmla="*/ 2 h 2"/>
                  <a:gd name="T10" fmla="*/ 2 w 5"/>
                  <a:gd name="T11" fmla="*/ 2 h 2"/>
                  <a:gd name="T12" fmla="*/ 2 w 5"/>
                  <a:gd name="T13" fmla="*/ 2 h 2"/>
                  <a:gd name="T14" fmla="*/ 5 w 5"/>
                  <a:gd name="T15" fmla="*/ 0 h 2"/>
                  <a:gd name="T16" fmla="*/ 3 w 5"/>
                  <a:gd name="T1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2">
                    <a:moveTo>
                      <a:pt x="3" y="0"/>
                    </a:moveTo>
                    <a:lnTo>
                      <a:pt x="3" y="2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5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4" name="Freeform 310">
                <a:extLst>
                  <a:ext uri="{FF2B5EF4-FFF2-40B4-BE49-F238E27FC236}">
                    <a16:creationId xmlns:a16="http://schemas.microsoft.com/office/drawing/2014/main" id="{35D7DB12-8443-1702-33DF-D7038E70B9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04" y="2289"/>
                <a:ext cx="3" cy="1"/>
              </a:xfrm>
              <a:custGeom>
                <a:avLst/>
                <a:gdLst>
                  <a:gd name="T0" fmla="*/ 0 w 3"/>
                  <a:gd name="T1" fmla="*/ 0 h 1"/>
                  <a:gd name="T2" fmla="*/ 1 w 3"/>
                  <a:gd name="T3" fmla="*/ 1 h 1"/>
                  <a:gd name="T4" fmla="*/ 1 w 3"/>
                  <a:gd name="T5" fmla="*/ 1 h 1"/>
                  <a:gd name="T6" fmla="*/ 3 w 3"/>
                  <a:gd name="T7" fmla="*/ 1 h 1"/>
                  <a:gd name="T8" fmla="*/ 1 w 3"/>
                  <a:gd name="T9" fmla="*/ 1 h 1"/>
                  <a:gd name="T10" fmla="*/ 1 w 3"/>
                  <a:gd name="T11" fmla="*/ 0 h 1"/>
                  <a:gd name="T12" fmla="*/ 0 w 3"/>
                  <a:gd name="T13" fmla="*/ 0 h 1"/>
                  <a:gd name="T14" fmla="*/ 0 w 3"/>
                  <a:gd name="T1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3" y="1"/>
                    </a:lnTo>
                    <a:lnTo>
                      <a:pt x="1" y="1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5" name="Freeform 311">
                <a:extLst>
                  <a:ext uri="{FF2B5EF4-FFF2-40B4-BE49-F238E27FC236}">
                    <a16:creationId xmlns:a16="http://schemas.microsoft.com/office/drawing/2014/main" id="{F203C58F-D671-9D7C-56EB-72893E767B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05" y="2287"/>
                <a:ext cx="0" cy="2"/>
              </a:xfrm>
              <a:custGeom>
                <a:avLst/>
                <a:gdLst>
                  <a:gd name="T0" fmla="*/ 2 h 2"/>
                  <a:gd name="T1" fmla="*/ 2 h 2"/>
                  <a:gd name="T2" fmla="*/ 0 h 2"/>
                  <a:gd name="T3" fmla="*/ 0 h 2"/>
                  <a:gd name="T4" fmla="*/ 0 h 2"/>
                  <a:gd name="T5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6" name="Freeform 312">
                <a:extLst>
                  <a:ext uri="{FF2B5EF4-FFF2-40B4-BE49-F238E27FC236}">
                    <a16:creationId xmlns:a16="http://schemas.microsoft.com/office/drawing/2014/main" id="{BD6E9E9E-180D-E5B5-4ED0-AFD32BD7DE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12" y="2314"/>
                <a:ext cx="1" cy="2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0 h 2"/>
                  <a:gd name="T4" fmla="*/ 0 w 1"/>
                  <a:gd name="T5" fmla="*/ 0 h 2"/>
                  <a:gd name="T6" fmla="*/ 0 w 1"/>
                  <a:gd name="T7" fmla="*/ 0 h 2"/>
                  <a:gd name="T8" fmla="*/ 0 w 1"/>
                  <a:gd name="T9" fmla="*/ 2 h 2"/>
                  <a:gd name="T10" fmla="*/ 0 w 1"/>
                  <a:gd name="T11" fmla="*/ 0 h 2"/>
                  <a:gd name="T12" fmla="*/ 1 w 1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7" name="Freeform 313">
                <a:extLst>
                  <a:ext uri="{FF2B5EF4-FFF2-40B4-BE49-F238E27FC236}">
                    <a16:creationId xmlns:a16="http://schemas.microsoft.com/office/drawing/2014/main" id="{3083BB36-38C3-986F-4ED7-C1B8984085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09" y="2316"/>
                <a:ext cx="1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  <a:gd name="T3" fmla="*/ 0 w 1"/>
                  <a:gd name="T4" fmla="*/ 0 w 1"/>
                  <a:gd name="T5" fmla="*/ 1 w 1"/>
                  <a:gd name="T6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8" name="Freeform 314">
                <a:extLst>
                  <a:ext uri="{FF2B5EF4-FFF2-40B4-BE49-F238E27FC236}">
                    <a16:creationId xmlns:a16="http://schemas.microsoft.com/office/drawing/2014/main" id="{16A70D96-6FFD-BB29-E9BF-473758CC94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71" y="1573"/>
                <a:ext cx="5" cy="5"/>
              </a:xfrm>
              <a:custGeom>
                <a:avLst/>
                <a:gdLst>
                  <a:gd name="T0" fmla="*/ 4 w 5"/>
                  <a:gd name="T1" fmla="*/ 5 h 5"/>
                  <a:gd name="T2" fmla="*/ 5 w 5"/>
                  <a:gd name="T3" fmla="*/ 4 h 5"/>
                  <a:gd name="T4" fmla="*/ 4 w 5"/>
                  <a:gd name="T5" fmla="*/ 4 h 5"/>
                  <a:gd name="T6" fmla="*/ 4 w 5"/>
                  <a:gd name="T7" fmla="*/ 2 h 5"/>
                  <a:gd name="T8" fmla="*/ 4 w 5"/>
                  <a:gd name="T9" fmla="*/ 2 h 5"/>
                  <a:gd name="T10" fmla="*/ 2 w 5"/>
                  <a:gd name="T11" fmla="*/ 0 h 5"/>
                  <a:gd name="T12" fmla="*/ 2 w 5"/>
                  <a:gd name="T13" fmla="*/ 2 h 5"/>
                  <a:gd name="T14" fmla="*/ 2 w 5"/>
                  <a:gd name="T15" fmla="*/ 2 h 5"/>
                  <a:gd name="T16" fmla="*/ 0 w 5"/>
                  <a:gd name="T17" fmla="*/ 4 h 5"/>
                  <a:gd name="T18" fmla="*/ 2 w 5"/>
                  <a:gd name="T19" fmla="*/ 4 h 5"/>
                  <a:gd name="T20" fmla="*/ 2 w 5"/>
                  <a:gd name="T21" fmla="*/ 4 h 5"/>
                  <a:gd name="T22" fmla="*/ 2 w 5"/>
                  <a:gd name="T23" fmla="*/ 5 h 5"/>
                  <a:gd name="T24" fmla="*/ 4 w 5"/>
                  <a:gd name="T2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" h="5">
                    <a:moveTo>
                      <a:pt x="4" y="5"/>
                    </a:moveTo>
                    <a:lnTo>
                      <a:pt x="5" y="4"/>
                    </a:lnTo>
                    <a:lnTo>
                      <a:pt x="4" y="4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2" y="5"/>
                    </a:lnTo>
                    <a:lnTo>
                      <a:pt x="4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9" name="Freeform 315">
                <a:extLst>
                  <a:ext uri="{FF2B5EF4-FFF2-40B4-BE49-F238E27FC236}">
                    <a16:creationId xmlns:a16="http://schemas.microsoft.com/office/drawing/2014/main" id="{5B2D4807-AB3D-F5F6-3069-217D78AC13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3" y="1783"/>
                <a:ext cx="1" cy="2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2 h 2"/>
                  <a:gd name="T4" fmla="*/ 1 w 1"/>
                  <a:gd name="T5" fmla="*/ 2 h 2"/>
                  <a:gd name="T6" fmla="*/ 1 w 1"/>
                  <a:gd name="T7" fmla="*/ 2 h 2"/>
                  <a:gd name="T8" fmla="*/ 1 w 1"/>
                  <a:gd name="T9" fmla="*/ 0 h 2"/>
                  <a:gd name="T10" fmla="*/ 1 w 1"/>
                  <a:gd name="T11" fmla="*/ 0 h 2"/>
                  <a:gd name="T12" fmla="*/ 0 w 1"/>
                  <a:gd name="T13" fmla="*/ 2 h 2"/>
                  <a:gd name="T14" fmla="*/ 1 w 1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lnTo>
                      <a:pt x="1" y="2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0" y="2"/>
                    </a:lnTo>
                    <a:lnTo>
                      <a:pt x="1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0" name="Freeform 316">
                <a:extLst>
                  <a:ext uri="{FF2B5EF4-FFF2-40B4-BE49-F238E27FC236}">
                    <a16:creationId xmlns:a16="http://schemas.microsoft.com/office/drawing/2014/main" id="{32D76B52-DA33-71CC-CEEA-F4837B5BE7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83" y="1788"/>
                <a:ext cx="102" cy="151"/>
              </a:xfrm>
              <a:custGeom>
                <a:avLst/>
                <a:gdLst>
                  <a:gd name="T0" fmla="*/ 5 w 102"/>
                  <a:gd name="T1" fmla="*/ 32 h 151"/>
                  <a:gd name="T2" fmla="*/ 3 w 102"/>
                  <a:gd name="T3" fmla="*/ 38 h 151"/>
                  <a:gd name="T4" fmla="*/ 9 w 102"/>
                  <a:gd name="T5" fmla="*/ 38 h 151"/>
                  <a:gd name="T6" fmla="*/ 6 w 102"/>
                  <a:gd name="T7" fmla="*/ 51 h 151"/>
                  <a:gd name="T8" fmla="*/ 5 w 102"/>
                  <a:gd name="T9" fmla="*/ 59 h 151"/>
                  <a:gd name="T10" fmla="*/ 9 w 102"/>
                  <a:gd name="T11" fmla="*/ 51 h 151"/>
                  <a:gd name="T12" fmla="*/ 13 w 102"/>
                  <a:gd name="T13" fmla="*/ 46 h 151"/>
                  <a:gd name="T14" fmla="*/ 13 w 102"/>
                  <a:gd name="T15" fmla="*/ 49 h 151"/>
                  <a:gd name="T16" fmla="*/ 16 w 102"/>
                  <a:gd name="T17" fmla="*/ 46 h 151"/>
                  <a:gd name="T18" fmla="*/ 17 w 102"/>
                  <a:gd name="T19" fmla="*/ 56 h 151"/>
                  <a:gd name="T20" fmla="*/ 13 w 102"/>
                  <a:gd name="T21" fmla="*/ 65 h 151"/>
                  <a:gd name="T22" fmla="*/ 19 w 102"/>
                  <a:gd name="T23" fmla="*/ 70 h 151"/>
                  <a:gd name="T24" fmla="*/ 27 w 102"/>
                  <a:gd name="T25" fmla="*/ 70 h 151"/>
                  <a:gd name="T26" fmla="*/ 35 w 102"/>
                  <a:gd name="T27" fmla="*/ 67 h 151"/>
                  <a:gd name="T28" fmla="*/ 37 w 102"/>
                  <a:gd name="T29" fmla="*/ 79 h 151"/>
                  <a:gd name="T30" fmla="*/ 41 w 102"/>
                  <a:gd name="T31" fmla="*/ 84 h 151"/>
                  <a:gd name="T32" fmla="*/ 40 w 102"/>
                  <a:gd name="T33" fmla="*/ 92 h 151"/>
                  <a:gd name="T34" fmla="*/ 40 w 102"/>
                  <a:gd name="T35" fmla="*/ 94 h 151"/>
                  <a:gd name="T36" fmla="*/ 30 w 102"/>
                  <a:gd name="T37" fmla="*/ 95 h 151"/>
                  <a:gd name="T38" fmla="*/ 19 w 102"/>
                  <a:gd name="T39" fmla="*/ 103 h 151"/>
                  <a:gd name="T40" fmla="*/ 25 w 102"/>
                  <a:gd name="T41" fmla="*/ 103 h 151"/>
                  <a:gd name="T42" fmla="*/ 25 w 102"/>
                  <a:gd name="T43" fmla="*/ 111 h 151"/>
                  <a:gd name="T44" fmla="*/ 11 w 102"/>
                  <a:gd name="T45" fmla="*/ 119 h 151"/>
                  <a:gd name="T46" fmla="*/ 21 w 102"/>
                  <a:gd name="T47" fmla="*/ 122 h 151"/>
                  <a:gd name="T48" fmla="*/ 27 w 102"/>
                  <a:gd name="T49" fmla="*/ 124 h 151"/>
                  <a:gd name="T50" fmla="*/ 40 w 102"/>
                  <a:gd name="T51" fmla="*/ 125 h 151"/>
                  <a:gd name="T52" fmla="*/ 41 w 102"/>
                  <a:gd name="T53" fmla="*/ 127 h 151"/>
                  <a:gd name="T54" fmla="*/ 25 w 102"/>
                  <a:gd name="T55" fmla="*/ 132 h 151"/>
                  <a:gd name="T56" fmla="*/ 16 w 102"/>
                  <a:gd name="T57" fmla="*/ 143 h 151"/>
                  <a:gd name="T58" fmla="*/ 6 w 102"/>
                  <a:gd name="T59" fmla="*/ 151 h 151"/>
                  <a:gd name="T60" fmla="*/ 17 w 102"/>
                  <a:gd name="T61" fmla="*/ 146 h 151"/>
                  <a:gd name="T62" fmla="*/ 25 w 102"/>
                  <a:gd name="T63" fmla="*/ 145 h 151"/>
                  <a:gd name="T64" fmla="*/ 40 w 102"/>
                  <a:gd name="T65" fmla="*/ 140 h 151"/>
                  <a:gd name="T66" fmla="*/ 52 w 102"/>
                  <a:gd name="T67" fmla="*/ 141 h 151"/>
                  <a:gd name="T68" fmla="*/ 59 w 102"/>
                  <a:gd name="T69" fmla="*/ 138 h 151"/>
                  <a:gd name="T70" fmla="*/ 73 w 102"/>
                  <a:gd name="T71" fmla="*/ 138 h 151"/>
                  <a:gd name="T72" fmla="*/ 91 w 102"/>
                  <a:gd name="T73" fmla="*/ 135 h 151"/>
                  <a:gd name="T74" fmla="*/ 95 w 102"/>
                  <a:gd name="T75" fmla="*/ 129 h 151"/>
                  <a:gd name="T76" fmla="*/ 86 w 102"/>
                  <a:gd name="T77" fmla="*/ 125 h 151"/>
                  <a:gd name="T78" fmla="*/ 91 w 102"/>
                  <a:gd name="T79" fmla="*/ 121 h 151"/>
                  <a:gd name="T80" fmla="*/ 95 w 102"/>
                  <a:gd name="T81" fmla="*/ 118 h 151"/>
                  <a:gd name="T82" fmla="*/ 102 w 102"/>
                  <a:gd name="T83" fmla="*/ 108 h 151"/>
                  <a:gd name="T84" fmla="*/ 88 w 102"/>
                  <a:gd name="T85" fmla="*/ 100 h 151"/>
                  <a:gd name="T86" fmla="*/ 81 w 102"/>
                  <a:gd name="T87" fmla="*/ 100 h 151"/>
                  <a:gd name="T88" fmla="*/ 70 w 102"/>
                  <a:gd name="T89" fmla="*/ 87 h 151"/>
                  <a:gd name="T90" fmla="*/ 80 w 102"/>
                  <a:gd name="T91" fmla="*/ 89 h 151"/>
                  <a:gd name="T92" fmla="*/ 76 w 102"/>
                  <a:gd name="T93" fmla="*/ 79 h 151"/>
                  <a:gd name="T94" fmla="*/ 60 w 102"/>
                  <a:gd name="T95" fmla="*/ 65 h 151"/>
                  <a:gd name="T96" fmla="*/ 46 w 102"/>
                  <a:gd name="T97" fmla="*/ 48 h 151"/>
                  <a:gd name="T98" fmla="*/ 33 w 102"/>
                  <a:gd name="T99" fmla="*/ 48 h 151"/>
                  <a:gd name="T100" fmla="*/ 41 w 102"/>
                  <a:gd name="T101" fmla="*/ 40 h 151"/>
                  <a:gd name="T102" fmla="*/ 45 w 102"/>
                  <a:gd name="T103" fmla="*/ 38 h 151"/>
                  <a:gd name="T104" fmla="*/ 52 w 102"/>
                  <a:gd name="T105" fmla="*/ 25 h 151"/>
                  <a:gd name="T106" fmla="*/ 49 w 102"/>
                  <a:gd name="T107" fmla="*/ 17 h 151"/>
                  <a:gd name="T108" fmla="*/ 29 w 102"/>
                  <a:gd name="T109" fmla="*/ 19 h 151"/>
                  <a:gd name="T110" fmla="*/ 27 w 102"/>
                  <a:gd name="T111" fmla="*/ 13 h 151"/>
                  <a:gd name="T112" fmla="*/ 38 w 102"/>
                  <a:gd name="T113" fmla="*/ 2 h 151"/>
                  <a:gd name="T114" fmla="*/ 25 w 102"/>
                  <a:gd name="T115" fmla="*/ 2 h 151"/>
                  <a:gd name="T116" fmla="*/ 16 w 102"/>
                  <a:gd name="T117" fmla="*/ 0 h 151"/>
                  <a:gd name="T118" fmla="*/ 14 w 102"/>
                  <a:gd name="T119" fmla="*/ 6 h 151"/>
                  <a:gd name="T120" fmla="*/ 9 w 102"/>
                  <a:gd name="T121" fmla="*/ 9 h 151"/>
                  <a:gd name="T122" fmla="*/ 6 w 102"/>
                  <a:gd name="T123" fmla="*/ 14 h 151"/>
                  <a:gd name="T124" fmla="*/ 5 w 102"/>
                  <a:gd name="T125" fmla="*/ 21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02" h="151">
                    <a:moveTo>
                      <a:pt x="6" y="24"/>
                    </a:moveTo>
                    <a:lnTo>
                      <a:pt x="6" y="24"/>
                    </a:lnTo>
                    <a:lnTo>
                      <a:pt x="8" y="25"/>
                    </a:lnTo>
                    <a:lnTo>
                      <a:pt x="6" y="27"/>
                    </a:lnTo>
                    <a:lnTo>
                      <a:pt x="5" y="30"/>
                    </a:lnTo>
                    <a:lnTo>
                      <a:pt x="3" y="32"/>
                    </a:lnTo>
                    <a:lnTo>
                      <a:pt x="3" y="32"/>
                    </a:lnTo>
                    <a:lnTo>
                      <a:pt x="5" y="32"/>
                    </a:lnTo>
                    <a:lnTo>
                      <a:pt x="3" y="33"/>
                    </a:lnTo>
                    <a:lnTo>
                      <a:pt x="2" y="33"/>
                    </a:lnTo>
                    <a:lnTo>
                      <a:pt x="0" y="35"/>
                    </a:lnTo>
                    <a:lnTo>
                      <a:pt x="0" y="35"/>
                    </a:lnTo>
                    <a:lnTo>
                      <a:pt x="2" y="35"/>
                    </a:lnTo>
                    <a:lnTo>
                      <a:pt x="2" y="35"/>
                    </a:lnTo>
                    <a:lnTo>
                      <a:pt x="3" y="36"/>
                    </a:lnTo>
                    <a:lnTo>
                      <a:pt x="3" y="38"/>
                    </a:lnTo>
                    <a:lnTo>
                      <a:pt x="5" y="38"/>
                    </a:lnTo>
                    <a:lnTo>
                      <a:pt x="6" y="38"/>
                    </a:lnTo>
                    <a:lnTo>
                      <a:pt x="8" y="38"/>
                    </a:lnTo>
                    <a:lnTo>
                      <a:pt x="11" y="33"/>
                    </a:lnTo>
                    <a:lnTo>
                      <a:pt x="13" y="33"/>
                    </a:lnTo>
                    <a:lnTo>
                      <a:pt x="11" y="35"/>
                    </a:lnTo>
                    <a:lnTo>
                      <a:pt x="11" y="36"/>
                    </a:lnTo>
                    <a:lnTo>
                      <a:pt x="9" y="38"/>
                    </a:lnTo>
                    <a:lnTo>
                      <a:pt x="9" y="38"/>
                    </a:lnTo>
                    <a:lnTo>
                      <a:pt x="9" y="40"/>
                    </a:lnTo>
                    <a:lnTo>
                      <a:pt x="8" y="41"/>
                    </a:lnTo>
                    <a:lnTo>
                      <a:pt x="8" y="43"/>
                    </a:lnTo>
                    <a:lnTo>
                      <a:pt x="8" y="44"/>
                    </a:lnTo>
                    <a:lnTo>
                      <a:pt x="6" y="46"/>
                    </a:lnTo>
                    <a:lnTo>
                      <a:pt x="6" y="51"/>
                    </a:lnTo>
                    <a:lnTo>
                      <a:pt x="6" y="51"/>
                    </a:lnTo>
                    <a:lnTo>
                      <a:pt x="8" y="51"/>
                    </a:lnTo>
                    <a:lnTo>
                      <a:pt x="8" y="51"/>
                    </a:lnTo>
                    <a:lnTo>
                      <a:pt x="8" y="51"/>
                    </a:lnTo>
                    <a:lnTo>
                      <a:pt x="6" y="52"/>
                    </a:lnTo>
                    <a:lnTo>
                      <a:pt x="6" y="54"/>
                    </a:lnTo>
                    <a:lnTo>
                      <a:pt x="6" y="54"/>
                    </a:lnTo>
                    <a:lnTo>
                      <a:pt x="5" y="57"/>
                    </a:lnTo>
                    <a:lnTo>
                      <a:pt x="5" y="59"/>
                    </a:lnTo>
                    <a:lnTo>
                      <a:pt x="5" y="59"/>
                    </a:lnTo>
                    <a:lnTo>
                      <a:pt x="5" y="59"/>
                    </a:lnTo>
                    <a:lnTo>
                      <a:pt x="6" y="60"/>
                    </a:lnTo>
                    <a:lnTo>
                      <a:pt x="6" y="60"/>
                    </a:lnTo>
                    <a:lnTo>
                      <a:pt x="6" y="59"/>
                    </a:lnTo>
                    <a:lnTo>
                      <a:pt x="8" y="59"/>
                    </a:lnTo>
                    <a:lnTo>
                      <a:pt x="9" y="52"/>
                    </a:lnTo>
                    <a:lnTo>
                      <a:pt x="9" y="51"/>
                    </a:lnTo>
                    <a:lnTo>
                      <a:pt x="9" y="49"/>
                    </a:lnTo>
                    <a:lnTo>
                      <a:pt x="9" y="48"/>
                    </a:lnTo>
                    <a:lnTo>
                      <a:pt x="9" y="48"/>
                    </a:lnTo>
                    <a:lnTo>
                      <a:pt x="9" y="48"/>
                    </a:lnTo>
                    <a:lnTo>
                      <a:pt x="11" y="46"/>
                    </a:lnTo>
                    <a:lnTo>
                      <a:pt x="13" y="44"/>
                    </a:lnTo>
                    <a:lnTo>
                      <a:pt x="14" y="43"/>
                    </a:lnTo>
                    <a:lnTo>
                      <a:pt x="13" y="46"/>
                    </a:lnTo>
                    <a:lnTo>
                      <a:pt x="11" y="46"/>
                    </a:lnTo>
                    <a:lnTo>
                      <a:pt x="11" y="48"/>
                    </a:lnTo>
                    <a:lnTo>
                      <a:pt x="11" y="49"/>
                    </a:lnTo>
                    <a:lnTo>
                      <a:pt x="11" y="49"/>
                    </a:lnTo>
                    <a:lnTo>
                      <a:pt x="11" y="49"/>
                    </a:lnTo>
                    <a:lnTo>
                      <a:pt x="13" y="49"/>
                    </a:lnTo>
                    <a:lnTo>
                      <a:pt x="13" y="49"/>
                    </a:lnTo>
                    <a:lnTo>
                      <a:pt x="13" y="49"/>
                    </a:lnTo>
                    <a:lnTo>
                      <a:pt x="13" y="48"/>
                    </a:lnTo>
                    <a:lnTo>
                      <a:pt x="14" y="48"/>
                    </a:lnTo>
                    <a:lnTo>
                      <a:pt x="16" y="48"/>
                    </a:lnTo>
                    <a:lnTo>
                      <a:pt x="16" y="46"/>
                    </a:lnTo>
                    <a:lnTo>
                      <a:pt x="17" y="44"/>
                    </a:lnTo>
                    <a:lnTo>
                      <a:pt x="17" y="44"/>
                    </a:lnTo>
                    <a:lnTo>
                      <a:pt x="16" y="46"/>
                    </a:lnTo>
                    <a:lnTo>
                      <a:pt x="16" y="46"/>
                    </a:lnTo>
                    <a:lnTo>
                      <a:pt x="19" y="48"/>
                    </a:lnTo>
                    <a:lnTo>
                      <a:pt x="21" y="49"/>
                    </a:lnTo>
                    <a:lnTo>
                      <a:pt x="17" y="49"/>
                    </a:lnTo>
                    <a:lnTo>
                      <a:pt x="17" y="49"/>
                    </a:lnTo>
                    <a:lnTo>
                      <a:pt x="16" y="49"/>
                    </a:lnTo>
                    <a:lnTo>
                      <a:pt x="16" y="51"/>
                    </a:lnTo>
                    <a:lnTo>
                      <a:pt x="16" y="52"/>
                    </a:lnTo>
                    <a:lnTo>
                      <a:pt x="17" y="56"/>
                    </a:lnTo>
                    <a:lnTo>
                      <a:pt x="19" y="56"/>
                    </a:lnTo>
                    <a:lnTo>
                      <a:pt x="19" y="57"/>
                    </a:lnTo>
                    <a:lnTo>
                      <a:pt x="17" y="59"/>
                    </a:lnTo>
                    <a:lnTo>
                      <a:pt x="17" y="59"/>
                    </a:lnTo>
                    <a:lnTo>
                      <a:pt x="14" y="64"/>
                    </a:lnTo>
                    <a:lnTo>
                      <a:pt x="14" y="65"/>
                    </a:lnTo>
                    <a:lnTo>
                      <a:pt x="13" y="65"/>
                    </a:lnTo>
                    <a:lnTo>
                      <a:pt x="13" y="65"/>
                    </a:lnTo>
                    <a:lnTo>
                      <a:pt x="13" y="67"/>
                    </a:lnTo>
                    <a:lnTo>
                      <a:pt x="13" y="68"/>
                    </a:lnTo>
                    <a:lnTo>
                      <a:pt x="14" y="70"/>
                    </a:lnTo>
                    <a:lnTo>
                      <a:pt x="16" y="71"/>
                    </a:lnTo>
                    <a:lnTo>
                      <a:pt x="16" y="70"/>
                    </a:lnTo>
                    <a:lnTo>
                      <a:pt x="16" y="68"/>
                    </a:lnTo>
                    <a:lnTo>
                      <a:pt x="17" y="68"/>
                    </a:lnTo>
                    <a:lnTo>
                      <a:pt x="19" y="70"/>
                    </a:lnTo>
                    <a:lnTo>
                      <a:pt x="21" y="70"/>
                    </a:lnTo>
                    <a:lnTo>
                      <a:pt x="22" y="70"/>
                    </a:lnTo>
                    <a:lnTo>
                      <a:pt x="24" y="68"/>
                    </a:lnTo>
                    <a:lnTo>
                      <a:pt x="24" y="68"/>
                    </a:lnTo>
                    <a:lnTo>
                      <a:pt x="25" y="68"/>
                    </a:lnTo>
                    <a:lnTo>
                      <a:pt x="25" y="68"/>
                    </a:lnTo>
                    <a:lnTo>
                      <a:pt x="25" y="70"/>
                    </a:lnTo>
                    <a:lnTo>
                      <a:pt x="27" y="70"/>
                    </a:lnTo>
                    <a:lnTo>
                      <a:pt x="29" y="70"/>
                    </a:lnTo>
                    <a:lnTo>
                      <a:pt x="29" y="68"/>
                    </a:lnTo>
                    <a:lnTo>
                      <a:pt x="30" y="68"/>
                    </a:lnTo>
                    <a:lnTo>
                      <a:pt x="30" y="68"/>
                    </a:lnTo>
                    <a:lnTo>
                      <a:pt x="32" y="68"/>
                    </a:lnTo>
                    <a:lnTo>
                      <a:pt x="32" y="67"/>
                    </a:lnTo>
                    <a:lnTo>
                      <a:pt x="33" y="67"/>
                    </a:lnTo>
                    <a:lnTo>
                      <a:pt x="35" y="67"/>
                    </a:lnTo>
                    <a:lnTo>
                      <a:pt x="40" y="67"/>
                    </a:lnTo>
                    <a:lnTo>
                      <a:pt x="40" y="67"/>
                    </a:lnTo>
                    <a:lnTo>
                      <a:pt x="37" y="67"/>
                    </a:lnTo>
                    <a:lnTo>
                      <a:pt x="35" y="70"/>
                    </a:lnTo>
                    <a:lnTo>
                      <a:pt x="33" y="73"/>
                    </a:lnTo>
                    <a:lnTo>
                      <a:pt x="33" y="75"/>
                    </a:lnTo>
                    <a:lnTo>
                      <a:pt x="35" y="78"/>
                    </a:lnTo>
                    <a:lnTo>
                      <a:pt x="37" y="79"/>
                    </a:lnTo>
                    <a:lnTo>
                      <a:pt x="38" y="81"/>
                    </a:lnTo>
                    <a:lnTo>
                      <a:pt x="38" y="81"/>
                    </a:lnTo>
                    <a:lnTo>
                      <a:pt x="40" y="81"/>
                    </a:lnTo>
                    <a:lnTo>
                      <a:pt x="40" y="79"/>
                    </a:lnTo>
                    <a:lnTo>
                      <a:pt x="41" y="79"/>
                    </a:lnTo>
                    <a:lnTo>
                      <a:pt x="43" y="81"/>
                    </a:lnTo>
                    <a:lnTo>
                      <a:pt x="41" y="83"/>
                    </a:lnTo>
                    <a:lnTo>
                      <a:pt x="41" y="84"/>
                    </a:lnTo>
                    <a:lnTo>
                      <a:pt x="40" y="84"/>
                    </a:lnTo>
                    <a:lnTo>
                      <a:pt x="40" y="86"/>
                    </a:lnTo>
                    <a:lnTo>
                      <a:pt x="40" y="87"/>
                    </a:lnTo>
                    <a:lnTo>
                      <a:pt x="40" y="87"/>
                    </a:lnTo>
                    <a:lnTo>
                      <a:pt x="41" y="87"/>
                    </a:lnTo>
                    <a:lnTo>
                      <a:pt x="40" y="89"/>
                    </a:lnTo>
                    <a:lnTo>
                      <a:pt x="40" y="91"/>
                    </a:lnTo>
                    <a:lnTo>
                      <a:pt x="40" y="92"/>
                    </a:lnTo>
                    <a:lnTo>
                      <a:pt x="41" y="94"/>
                    </a:lnTo>
                    <a:lnTo>
                      <a:pt x="41" y="94"/>
                    </a:lnTo>
                    <a:lnTo>
                      <a:pt x="43" y="95"/>
                    </a:lnTo>
                    <a:lnTo>
                      <a:pt x="43" y="95"/>
                    </a:lnTo>
                    <a:lnTo>
                      <a:pt x="43" y="95"/>
                    </a:lnTo>
                    <a:lnTo>
                      <a:pt x="41" y="95"/>
                    </a:lnTo>
                    <a:lnTo>
                      <a:pt x="41" y="95"/>
                    </a:lnTo>
                    <a:lnTo>
                      <a:pt x="40" y="94"/>
                    </a:lnTo>
                    <a:lnTo>
                      <a:pt x="38" y="94"/>
                    </a:lnTo>
                    <a:lnTo>
                      <a:pt x="40" y="95"/>
                    </a:lnTo>
                    <a:lnTo>
                      <a:pt x="37" y="94"/>
                    </a:lnTo>
                    <a:lnTo>
                      <a:pt x="35" y="94"/>
                    </a:lnTo>
                    <a:lnTo>
                      <a:pt x="33" y="95"/>
                    </a:lnTo>
                    <a:lnTo>
                      <a:pt x="32" y="95"/>
                    </a:lnTo>
                    <a:lnTo>
                      <a:pt x="30" y="95"/>
                    </a:lnTo>
                    <a:lnTo>
                      <a:pt x="30" y="95"/>
                    </a:lnTo>
                    <a:lnTo>
                      <a:pt x="25" y="97"/>
                    </a:lnTo>
                    <a:lnTo>
                      <a:pt x="24" y="98"/>
                    </a:lnTo>
                    <a:lnTo>
                      <a:pt x="24" y="98"/>
                    </a:lnTo>
                    <a:lnTo>
                      <a:pt x="22" y="100"/>
                    </a:lnTo>
                    <a:lnTo>
                      <a:pt x="22" y="100"/>
                    </a:lnTo>
                    <a:lnTo>
                      <a:pt x="21" y="102"/>
                    </a:lnTo>
                    <a:lnTo>
                      <a:pt x="19" y="102"/>
                    </a:lnTo>
                    <a:lnTo>
                      <a:pt x="19" y="103"/>
                    </a:lnTo>
                    <a:lnTo>
                      <a:pt x="19" y="103"/>
                    </a:lnTo>
                    <a:lnTo>
                      <a:pt x="21" y="103"/>
                    </a:lnTo>
                    <a:lnTo>
                      <a:pt x="21" y="103"/>
                    </a:lnTo>
                    <a:lnTo>
                      <a:pt x="22" y="102"/>
                    </a:lnTo>
                    <a:lnTo>
                      <a:pt x="24" y="102"/>
                    </a:lnTo>
                    <a:lnTo>
                      <a:pt x="25" y="102"/>
                    </a:lnTo>
                    <a:lnTo>
                      <a:pt x="25" y="103"/>
                    </a:lnTo>
                    <a:lnTo>
                      <a:pt x="25" y="103"/>
                    </a:lnTo>
                    <a:lnTo>
                      <a:pt x="27" y="105"/>
                    </a:lnTo>
                    <a:lnTo>
                      <a:pt x="27" y="105"/>
                    </a:lnTo>
                    <a:lnTo>
                      <a:pt x="27" y="106"/>
                    </a:lnTo>
                    <a:lnTo>
                      <a:pt x="27" y="106"/>
                    </a:lnTo>
                    <a:lnTo>
                      <a:pt x="27" y="108"/>
                    </a:lnTo>
                    <a:lnTo>
                      <a:pt x="27" y="108"/>
                    </a:lnTo>
                    <a:lnTo>
                      <a:pt x="27" y="110"/>
                    </a:lnTo>
                    <a:lnTo>
                      <a:pt x="25" y="111"/>
                    </a:lnTo>
                    <a:lnTo>
                      <a:pt x="25" y="111"/>
                    </a:lnTo>
                    <a:lnTo>
                      <a:pt x="24" y="113"/>
                    </a:lnTo>
                    <a:lnTo>
                      <a:pt x="22" y="114"/>
                    </a:lnTo>
                    <a:lnTo>
                      <a:pt x="21" y="114"/>
                    </a:lnTo>
                    <a:lnTo>
                      <a:pt x="16" y="116"/>
                    </a:lnTo>
                    <a:lnTo>
                      <a:pt x="13" y="118"/>
                    </a:lnTo>
                    <a:lnTo>
                      <a:pt x="13" y="118"/>
                    </a:lnTo>
                    <a:lnTo>
                      <a:pt x="11" y="119"/>
                    </a:lnTo>
                    <a:lnTo>
                      <a:pt x="13" y="119"/>
                    </a:lnTo>
                    <a:lnTo>
                      <a:pt x="13" y="121"/>
                    </a:lnTo>
                    <a:lnTo>
                      <a:pt x="13" y="122"/>
                    </a:lnTo>
                    <a:lnTo>
                      <a:pt x="13" y="122"/>
                    </a:lnTo>
                    <a:lnTo>
                      <a:pt x="16" y="124"/>
                    </a:lnTo>
                    <a:lnTo>
                      <a:pt x="17" y="122"/>
                    </a:lnTo>
                    <a:lnTo>
                      <a:pt x="19" y="122"/>
                    </a:lnTo>
                    <a:lnTo>
                      <a:pt x="21" y="122"/>
                    </a:lnTo>
                    <a:lnTo>
                      <a:pt x="22" y="122"/>
                    </a:lnTo>
                    <a:lnTo>
                      <a:pt x="24" y="122"/>
                    </a:lnTo>
                    <a:lnTo>
                      <a:pt x="24" y="122"/>
                    </a:lnTo>
                    <a:lnTo>
                      <a:pt x="27" y="124"/>
                    </a:lnTo>
                    <a:lnTo>
                      <a:pt x="25" y="124"/>
                    </a:lnTo>
                    <a:lnTo>
                      <a:pt x="24" y="125"/>
                    </a:lnTo>
                    <a:lnTo>
                      <a:pt x="25" y="125"/>
                    </a:lnTo>
                    <a:lnTo>
                      <a:pt x="27" y="124"/>
                    </a:lnTo>
                    <a:lnTo>
                      <a:pt x="29" y="124"/>
                    </a:lnTo>
                    <a:lnTo>
                      <a:pt x="29" y="124"/>
                    </a:lnTo>
                    <a:lnTo>
                      <a:pt x="30" y="125"/>
                    </a:lnTo>
                    <a:lnTo>
                      <a:pt x="33" y="127"/>
                    </a:lnTo>
                    <a:lnTo>
                      <a:pt x="37" y="127"/>
                    </a:lnTo>
                    <a:lnTo>
                      <a:pt x="37" y="127"/>
                    </a:lnTo>
                    <a:lnTo>
                      <a:pt x="40" y="125"/>
                    </a:lnTo>
                    <a:lnTo>
                      <a:pt x="40" y="125"/>
                    </a:lnTo>
                    <a:lnTo>
                      <a:pt x="43" y="124"/>
                    </a:lnTo>
                    <a:lnTo>
                      <a:pt x="45" y="124"/>
                    </a:lnTo>
                    <a:lnTo>
                      <a:pt x="46" y="122"/>
                    </a:lnTo>
                    <a:lnTo>
                      <a:pt x="48" y="122"/>
                    </a:lnTo>
                    <a:lnTo>
                      <a:pt x="46" y="124"/>
                    </a:lnTo>
                    <a:lnTo>
                      <a:pt x="45" y="125"/>
                    </a:lnTo>
                    <a:lnTo>
                      <a:pt x="43" y="127"/>
                    </a:lnTo>
                    <a:lnTo>
                      <a:pt x="41" y="127"/>
                    </a:lnTo>
                    <a:lnTo>
                      <a:pt x="40" y="130"/>
                    </a:lnTo>
                    <a:lnTo>
                      <a:pt x="38" y="130"/>
                    </a:lnTo>
                    <a:lnTo>
                      <a:pt x="37" y="132"/>
                    </a:lnTo>
                    <a:lnTo>
                      <a:pt x="35" y="130"/>
                    </a:lnTo>
                    <a:lnTo>
                      <a:pt x="32" y="130"/>
                    </a:lnTo>
                    <a:lnTo>
                      <a:pt x="30" y="130"/>
                    </a:lnTo>
                    <a:lnTo>
                      <a:pt x="25" y="130"/>
                    </a:lnTo>
                    <a:lnTo>
                      <a:pt x="25" y="132"/>
                    </a:lnTo>
                    <a:lnTo>
                      <a:pt x="24" y="133"/>
                    </a:lnTo>
                    <a:lnTo>
                      <a:pt x="21" y="135"/>
                    </a:lnTo>
                    <a:lnTo>
                      <a:pt x="21" y="137"/>
                    </a:lnTo>
                    <a:lnTo>
                      <a:pt x="21" y="137"/>
                    </a:lnTo>
                    <a:lnTo>
                      <a:pt x="21" y="138"/>
                    </a:lnTo>
                    <a:lnTo>
                      <a:pt x="16" y="141"/>
                    </a:lnTo>
                    <a:lnTo>
                      <a:pt x="16" y="141"/>
                    </a:lnTo>
                    <a:lnTo>
                      <a:pt x="16" y="143"/>
                    </a:lnTo>
                    <a:lnTo>
                      <a:pt x="14" y="143"/>
                    </a:lnTo>
                    <a:lnTo>
                      <a:pt x="14" y="143"/>
                    </a:lnTo>
                    <a:lnTo>
                      <a:pt x="13" y="145"/>
                    </a:lnTo>
                    <a:lnTo>
                      <a:pt x="9" y="146"/>
                    </a:lnTo>
                    <a:lnTo>
                      <a:pt x="8" y="148"/>
                    </a:lnTo>
                    <a:lnTo>
                      <a:pt x="6" y="149"/>
                    </a:lnTo>
                    <a:lnTo>
                      <a:pt x="6" y="149"/>
                    </a:lnTo>
                    <a:lnTo>
                      <a:pt x="6" y="151"/>
                    </a:lnTo>
                    <a:lnTo>
                      <a:pt x="8" y="149"/>
                    </a:lnTo>
                    <a:lnTo>
                      <a:pt x="9" y="149"/>
                    </a:lnTo>
                    <a:lnTo>
                      <a:pt x="11" y="149"/>
                    </a:lnTo>
                    <a:lnTo>
                      <a:pt x="11" y="151"/>
                    </a:lnTo>
                    <a:lnTo>
                      <a:pt x="13" y="151"/>
                    </a:lnTo>
                    <a:lnTo>
                      <a:pt x="14" y="149"/>
                    </a:lnTo>
                    <a:lnTo>
                      <a:pt x="14" y="148"/>
                    </a:lnTo>
                    <a:lnTo>
                      <a:pt x="17" y="146"/>
                    </a:lnTo>
                    <a:lnTo>
                      <a:pt x="17" y="146"/>
                    </a:lnTo>
                    <a:lnTo>
                      <a:pt x="21" y="145"/>
                    </a:lnTo>
                    <a:lnTo>
                      <a:pt x="22" y="145"/>
                    </a:lnTo>
                    <a:lnTo>
                      <a:pt x="24" y="145"/>
                    </a:lnTo>
                    <a:lnTo>
                      <a:pt x="24" y="145"/>
                    </a:lnTo>
                    <a:lnTo>
                      <a:pt x="25" y="145"/>
                    </a:lnTo>
                    <a:lnTo>
                      <a:pt x="25" y="145"/>
                    </a:lnTo>
                    <a:lnTo>
                      <a:pt x="25" y="145"/>
                    </a:lnTo>
                    <a:lnTo>
                      <a:pt x="29" y="146"/>
                    </a:lnTo>
                    <a:lnTo>
                      <a:pt x="30" y="148"/>
                    </a:lnTo>
                    <a:lnTo>
                      <a:pt x="32" y="148"/>
                    </a:lnTo>
                    <a:lnTo>
                      <a:pt x="33" y="146"/>
                    </a:lnTo>
                    <a:lnTo>
                      <a:pt x="33" y="145"/>
                    </a:lnTo>
                    <a:lnTo>
                      <a:pt x="33" y="141"/>
                    </a:lnTo>
                    <a:lnTo>
                      <a:pt x="35" y="140"/>
                    </a:lnTo>
                    <a:lnTo>
                      <a:pt x="40" y="140"/>
                    </a:lnTo>
                    <a:lnTo>
                      <a:pt x="41" y="138"/>
                    </a:lnTo>
                    <a:lnTo>
                      <a:pt x="43" y="140"/>
                    </a:lnTo>
                    <a:lnTo>
                      <a:pt x="45" y="140"/>
                    </a:lnTo>
                    <a:lnTo>
                      <a:pt x="46" y="141"/>
                    </a:lnTo>
                    <a:lnTo>
                      <a:pt x="48" y="141"/>
                    </a:lnTo>
                    <a:lnTo>
                      <a:pt x="48" y="140"/>
                    </a:lnTo>
                    <a:lnTo>
                      <a:pt x="49" y="140"/>
                    </a:lnTo>
                    <a:lnTo>
                      <a:pt x="52" y="141"/>
                    </a:lnTo>
                    <a:lnTo>
                      <a:pt x="52" y="141"/>
                    </a:lnTo>
                    <a:lnTo>
                      <a:pt x="54" y="140"/>
                    </a:lnTo>
                    <a:lnTo>
                      <a:pt x="52" y="140"/>
                    </a:lnTo>
                    <a:lnTo>
                      <a:pt x="52" y="138"/>
                    </a:lnTo>
                    <a:lnTo>
                      <a:pt x="54" y="140"/>
                    </a:lnTo>
                    <a:lnTo>
                      <a:pt x="57" y="138"/>
                    </a:lnTo>
                    <a:lnTo>
                      <a:pt x="59" y="138"/>
                    </a:lnTo>
                    <a:lnTo>
                      <a:pt x="59" y="138"/>
                    </a:lnTo>
                    <a:lnTo>
                      <a:pt x="62" y="137"/>
                    </a:lnTo>
                    <a:lnTo>
                      <a:pt x="60" y="137"/>
                    </a:lnTo>
                    <a:lnTo>
                      <a:pt x="62" y="137"/>
                    </a:lnTo>
                    <a:lnTo>
                      <a:pt x="64" y="137"/>
                    </a:lnTo>
                    <a:lnTo>
                      <a:pt x="65" y="138"/>
                    </a:lnTo>
                    <a:lnTo>
                      <a:pt x="68" y="138"/>
                    </a:lnTo>
                    <a:lnTo>
                      <a:pt x="68" y="138"/>
                    </a:lnTo>
                    <a:lnTo>
                      <a:pt x="73" y="138"/>
                    </a:lnTo>
                    <a:lnTo>
                      <a:pt x="76" y="138"/>
                    </a:lnTo>
                    <a:lnTo>
                      <a:pt x="81" y="138"/>
                    </a:lnTo>
                    <a:lnTo>
                      <a:pt x="83" y="138"/>
                    </a:lnTo>
                    <a:lnTo>
                      <a:pt x="84" y="137"/>
                    </a:lnTo>
                    <a:lnTo>
                      <a:pt x="86" y="137"/>
                    </a:lnTo>
                    <a:lnTo>
                      <a:pt x="88" y="137"/>
                    </a:lnTo>
                    <a:lnTo>
                      <a:pt x="89" y="135"/>
                    </a:lnTo>
                    <a:lnTo>
                      <a:pt x="91" y="135"/>
                    </a:lnTo>
                    <a:lnTo>
                      <a:pt x="91" y="135"/>
                    </a:lnTo>
                    <a:lnTo>
                      <a:pt x="92" y="133"/>
                    </a:lnTo>
                    <a:lnTo>
                      <a:pt x="97" y="132"/>
                    </a:lnTo>
                    <a:lnTo>
                      <a:pt x="97" y="132"/>
                    </a:lnTo>
                    <a:lnTo>
                      <a:pt x="97" y="129"/>
                    </a:lnTo>
                    <a:lnTo>
                      <a:pt x="97" y="129"/>
                    </a:lnTo>
                    <a:lnTo>
                      <a:pt x="97" y="129"/>
                    </a:lnTo>
                    <a:lnTo>
                      <a:pt x="95" y="129"/>
                    </a:lnTo>
                    <a:lnTo>
                      <a:pt x="92" y="129"/>
                    </a:lnTo>
                    <a:lnTo>
                      <a:pt x="91" y="129"/>
                    </a:lnTo>
                    <a:lnTo>
                      <a:pt x="88" y="127"/>
                    </a:lnTo>
                    <a:lnTo>
                      <a:pt x="88" y="127"/>
                    </a:lnTo>
                    <a:lnTo>
                      <a:pt x="86" y="127"/>
                    </a:lnTo>
                    <a:lnTo>
                      <a:pt x="86" y="125"/>
                    </a:lnTo>
                    <a:lnTo>
                      <a:pt x="84" y="127"/>
                    </a:lnTo>
                    <a:lnTo>
                      <a:pt x="86" y="125"/>
                    </a:lnTo>
                    <a:lnTo>
                      <a:pt x="86" y="125"/>
                    </a:lnTo>
                    <a:lnTo>
                      <a:pt x="88" y="125"/>
                    </a:lnTo>
                    <a:lnTo>
                      <a:pt x="89" y="125"/>
                    </a:lnTo>
                    <a:lnTo>
                      <a:pt x="91" y="124"/>
                    </a:lnTo>
                    <a:lnTo>
                      <a:pt x="91" y="124"/>
                    </a:lnTo>
                    <a:lnTo>
                      <a:pt x="91" y="122"/>
                    </a:lnTo>
                    <a:lnTo>
                      <a:pt x="89" y="122"/>
                    </a:lnTo>
                    <a:lnTo>
                      <a:pt x="91" y="121"/>
                    </a:lnTo>
                    <a:lnTo>
                      <a:pt x="92" y="121"/>
                    </a:lnTo>
                    <a:lnTo>
                      <a:pt x="94" y="121"/>
                    </a:lnTo>
                    <a:lnTo>
                      <a:pt x="95" y="121"/>
                    </a:lnTo>
                    <a:lnTo>
                      <a:pt x="95" y="119"/>
                    </a:lnTo>
                    <a:lnTo>
                      <a:pt x="94" y="118"/>
                    </a:lnTo>
                    <a:lnTo>
                      <a:pt x="95" y="118"/>
                    </a:lnTo>
                    <a:lnTo>
                      <a:pt x="95" y="118"/>
                    </a:lnTo>
                    <a:lnTo>
                      <a:pt x="95" y="118"/>
                    </a:lnTo>
                    <a:lnTo>
                      <a:pt x="97" y="118"/>
                    </a:lnTo>
                    <a:lnTo>
                      <a:pt x="99" y="116"/>
                    </a:lnTo>
                    <a:lnTo>
                      <a:pt x="99" y="116"/>
                    </a:lnTo>
                    <a:lnTo>
                      <a:pt x="100" y="114"/>
                    </a:lnTo>
                    <a:lnTo>
                      <a:pt x="100" y="113"/>
                    </a:lnTo>
                    <a:lnTo>
                      <a:pt x="100" y="111"/>
                    </a:lnTo>
                    <a:lnTo>
                      <a:pt x="102" y="110"/>
                    </a:lnTo>
                    <a:lnTo>
                      <a:pt x="102" y="108"/>
                    </a:lnTo>
                    <a:lnTo>
                      <a:pt x="100" y="106"/>
                    </a:lnTo>
                    <a:lnTo>
                      <a:pt x="100" y="105"/>
                    </a:lnTo>
                    <a:lnTo>
                      <a:pt x="97" y="102"/>
                    </a:lnTo>
                    <a:lnTo>
                      <a:pt x="95" y="102"/>
                    </a:lnTo>
                    <a:lnTo>
                      <a:pt x="92" y="102"/>
                    </a:lnTo>
                    <a:lnTo>
                      <a:pt x="91" y="102"/>
                    </a:lnTo>
                    <a:lnTo>
                      <a:pt x="89" y="100"/>
                    </a:lnTo>
                    <a:lnTo>
                      <a:pt x="88" y="100"/>
                    </a:lnTo>
                    <a:lnTo>
                      <a:pt x="86" y="102"/>
                    </a:lnTo>
                    <a:lnTo>
                      <a:pt x="86" y="102"/>
                    </a:lnTo>
                    <a:lnTo>
                      <a:pt x="84" y="103"/>
                    </a:lnTo>
                    <a:lnTo>
                      <a:pt x="84" y="103"/>
                    </a:lnTo>
                    <a:lnTo>
                      <a:pt x="83" y="103"/>
                    </a:lnTo>
                    <a:lnTo>
                      <a:pt x="83" y="103"/>
                    </a:lnTo>
                    <a:lnTo>
                      <a:pt x="80" y="102"/>
                    </a:lnTo>
                    <a:lnTo>
                      <a:pt x="81" y="100"/>
                    </a:lnTo>
                    <a:lnTo>
                      <a:pt x="81" y="100"/>
                    </a:lnTo>
                    <a:lnTo>
                      <a:pt x="83" y="98"/>
                    </a:lnTo>
                    <a:lnTo>
                      <a:pt x="83" y="97"/>
                    </a:lnTo>
                    <a:lnTo>
                      <a:pt x="83" y="95"/>
                    </a:lnTo>
                    <a:lnTo>
                      <a:pt x="81" y="92"/>
                    </a:lnTo>
                    <a:lnTo>
                      <a:pt x="75" y="89"/>
                    </a:lnTo>
                    <a:lnTo>
                      <a:pt x="73" y="89"/>
                    </a:lnTo>
                    <a:lnTo>
                      <a:pt x="70" y="87"/>
                    </a:lnTo>
                    <a:lnTo>
                      <a:pt x="72" y="87"/>
                    </a:lnTo>
                    <a:lnTo>
                      <a:pt x="73" y="87"/>
                    </a:lnTo>
                    <a:lnTo>
                      <a:pt x="75" y="87"/>
                    </a:lnTo>
                    <a:lnTo>
                      <a:pt x="76" y="89"/>
                    </a:lnTo>
                    <a:lnTo>
                      <a:pt x="78" y="89"/>
                    </a:lnTo>
                    <a:lnTo>
                      <a:pt x="78" y="89"/>
                    </a:lnTo>
                    <a:lnTo>
                      <a:pt x="80" y="89"/>
                    </a:lnTo>
                    <a:lnTo>
                      <a:pt x="80" y="89"/>
                    </a:lnTo>
                    <a:lnTo>
                      <a:pt x="80" y="91"/>
                    </a:lnTo>
                    <a:lnTo>
                      <a:pt x="80" y="87"/>
                    </a:lnTo>
                    <a:lnTo>
                      <a:pt x="78" y="86"/>
                    </a:lnTo>
                    <a:lnTo>
                      <a:pt x="76" y="84"/>
                    </a:lnTo>
                    <a:lnTo>
                      <a:pt x="76" y="83"/>
                    </a:lnTo>
                    <a:lnTo>
                      <a:pt x="76" y="81"/>
                    </a:lnTo>
                    <a:lnTo>
                      <a:pt x="78" y="81"/>
                    </a:lnTo>
                    <a:lnTo>
                      <a:pt x="76" y="79"/>
                    </a:lnTo>
                    <a:lnTo>
                      <a:pt x="75" y="78"/>
                    </a:lnTo>
                    <a:lnTo>
                      <a:pt x="72" y="76"/>
                    </a:lnTo>
                    <a:lnTo>
                      <a:pt x="70" y="75"/>
                    </a:lnTo>
                    <a:lnTo>
                      <a:pt x="68" y="73"/>
                    </a:lnTo>
                    <a:lnTo>
                      <a:pt x="64" y="71"/>
                    </a:lnTo>
                    <a:lnTo>
                      <a:pt x="64" y="70"/>
                    </a:lnTo>
                    <a:lnTo>
                      <a:pt x="62" y="70"/>
                    </a:lnTo>
                    <a:lnTo>
                      <a:pt x="60" y="65"/>
                    </a:lnTo>
                    <a:lnTo>
                      <a:pt x="59" y="60"/>
                    </a:lnTo>
                    <a:lnTo>
                      <a:pt x="59" y="57"/>
                    </a:lnTo>
                    <a:lnTo>
                      <a:pt x="57" y="56"/>
                    </a:lnTo>
                    <a:lnTo>
                      <a:pt x="57" y="54"/>
                    </a:lnTo>
                    <a:lnTo>
                      <a:pt x="56" y="54"/>
                    </a:lnTo>
                    <a:lnTo>
                      <a:pt x="52" y="51"/>
                    </a:lnTo>
                    <a:lnTo>
                      <a:pt x="51" y="49"/>
                    </a:lnTo>
                    <a:lnTo>
                      <a:pt x="46" y="48"/>
                    </a:lnTo>
                    <a:lnTo>
                      <a:pt x="43" y="48"/>
                    </a:lnTo>
                    <a:lnTo>
                      <a:pt x="40" y="48"/>
                    </a:lnTo>
                    <a:lnTo>
                      <a:pt x="40" y="49"/>
                    </a:lnTo>
                    <a:lnTo>
                      <a:pt x="32" y="48"/>
                    </a:lnTo>
                    <a:lnTo>
                      <a:pt x="32" y="48"/>
                    </a:lnTo>
                    <a:lnTo>
                      <a:pt x="30" y="46"/>
                    </a:lnTo>
                    <a:lnTo>
                      <a:pt x="32" y="46"/>
                    </a:lnTo>
                    <a:lnTo>
                      <a:pt x="33" y="48"/>
                    </a:lnTo>
                    <a:lnTo>
                      <a:pt x="35" y="48"/>
                    </a:lnTo>
                    <a:lnTo>
                      <a:pt x="37" y="46"/>
                    </a:lnTo>
                    <a:lnTo>
                      <a:pt x="38" y="46"/>
                    </a:lnTo>
                    <a:lnTo>
                      <a:pt x="40" y="44"/>
                    </a:lnTo>
                    <a:lnTo>
                      <a:pt x="43" y="44"/>
                    </a:lnTo>
                    <a:lnTo>
                      <a:pt x="45" y="43"/>
                    </a:lnTo>
                    <a:lnTo>
                      <a:pt x="45" y="41"/>
                    </a:lnTo>
                    <a:lnTo>
                      <a:pt x="41" y="40"/>
                    </a:lnTo>
                    <a:lnTo>
                      <a:pt x="40" y="41"/>
                    </a:lnTo>
                    <a:lnTo>
                      <a:pt x="38" y="41"/>
                    </a:lnTo>
                    <a:lnTo>
                      <a:pt x="37" y="41"/>
                    </a:lnTo>
                    <a:lnTo>
                      <a:pt x="38" y="41"/>
                    </a:lnTo>
                    <a:lnTo>
                      <a:pt x="38" y="40"/>
                    </a:lnTo>
                    <a:lnTo>
                      <a:pt x="40" y="40"/>
                    </a:lnTo>
                    <a:lnTo>
                      <a:pt x="43" y="40"/>
                    </a:lnTo>
                    <a:lnTo>
                      <a:pt x="45" y="38"/>
                    </a:lnTo>
                    <a:lnTo>
                      <a:pt x="46" y="38"/>
                    </a:lnTo>
                    <a:lnTo>
                      <a:pt x="46" y="36"/>
                    </a:lnTo>
                    <a:lnTo>
                      <a:pt x="48" y="35"/>
                    </a:lnTo>
                    <a:lnTo>
                      <a:pt x="49" y="32"/>
                    </a:lnTo>
                    <a:lnTo>
                      <a:pt x="52" y="27"/>
                    </a:lnTo>
                    <a:lnTo>
                      <a:pt x="52" y="27"/>
                    </a:lnTo>
                    <a:lnTo>
                      <a:pt x="52" y="25"/>
                    </a:lnTo>
                    <a:lnTo>
                      <a:pt x="52" y="25"/>
                    </a:lnTo>
                    <a:lnTo>
                      <a:pt x="54" y="24"/>
                    </a:lnTo>
                    <a:lnTo>
                      <a:pt x="56" y="22"/>
                    </a:lnTo>
                    <a:lnTo>
                      <a:pt x="56" y="21"/>
                    </a:lnTo>
                    <a:lnTo>
                      <a:pt x="56" y="21"/>
                    </a:lnTo>
                    <a:lnTo>
                      <a:pt x="54" y="19"/>
                    </a:lnTo>
                    <a:lnTo>
                      <a:pt x="54" y="17"/>
                    </a:lnTo>
                    <a:lnTo>
                      <a:pt x="52" y="17"/>
                    </a:lnTo>
                    <a:lnTo>
                      <a:pt x="49" y="17"/>
                    </a:lnTo>
                    <a:lnTo>
                      <a:pt x="41" y="17"/>
                    </a:lnTo>
                    <a:lnTo>
                      <a:pt x="41" y="17"/>
                    </a:lnTo>
                    <a:lnTo>
                      <a:pt x="40" y="17"/>
                    </a:lnTo>
                    <a:lnTo>
                      <a:pt x="40" y="17"/>
                    </a:lnTo>
                    <a:lnTo>
                      <a:pt x="37" y="16"/>
                    </a:lnTo>
                    <a:lnTo>
                      <a:pt x="35" y="16"/>
                    </a:lnTo>
                    <a:lnTo>
                      <a:pt x="32" y="17"/>
                    </a:lnTo>
                    <a:lnTo>
                      <a:pt x="29" y="19"/>
                    </a:lnTo>
                    <a:lnTo>
                      <a:pt x="27" y="19"/>
                    </a:lnTo>
                    <a:lnTo>
                      <a:pt x="25" y="19"/>
                    </a:lnTo>
                    <a:lnTo>
                      <a:pt x="27" y="17"/>
                    </a:lnTo>
                    <a:lnTo>
                      <a:pt x="29" y="16"/>
                    </a:lnTo>
                    <a:lnTo>
                      <a:pt x="29" y="14"/>
                    </a:lnTo>
                    <a:lnTo>
                      <a:pt x="29" y="14"/>
                    </a:lnTo>
                    <a:lnTo>
                      <a:pt x="27" y="14"/>
                    </a:lnTo>
                    <a:lnTo>
                      <a:pt x="27" y="13"/>
                    </a:lnTo>
                    <a:lnTo>
                      <a:pt x="27" y="13"/>
                    </a:lnTo>
                    <a:lnTo>
                      <a:pt x="30" y="11"/>
                    </a:lnTo>
                    <a:lnTo>
                      <a:pt x="35" y="6"/>
                    </a:lnTo>
                    <a:lnTo>
                      <a:pt x="38" y="5"/>
                    </a:lnTo>
                    <a:lnTo>
                      <a:pt x="38" y="5"/>
                    </a:lnTo>
                    <a:lnTo>
                      <a:pt x="38" y="3"/>
                    </a:lnTo>
                    <a:lnTo>
                      <a:pt x="38" y="3"/>
                    </a:lnTo>
                    <a:lnTo>
                      <a:pt x="38" y="2"/>
                    </a:lnTo>
                    <a:lnTo>
                      <a:pt x="40" y="0"/>
                    </a:lnTo>
                    <a:lnTo>
                      <a:pt x="40" y="0"/>
                    </a:lnTo>
                    <a:lnTo>
                      <a:pt x="40" y="0"/>
                    </a:lnTo>
                    <a:lnTo>
                      <a:pt x="37" y="0"/>
                    </a:lnTo>
                    <a:lnTo>
                      <a:pt x="35" y="0"/>
                    </a:lnTo>
                    <a:lnTo>
                      <a:pt x="32" y="0"/>
                    </a:lnTo>
                    <a:lnTo>
                      <a:pt x="29" y="0"/>
                    </a:lnTo>
                    <a:lnTo>
                      <a:pt x="25" y="2"/>
                    </a:lnTo>
                    <a:lnTo>
                      <a:pt x="22" y="2"/>
                    </a:lnTo>
                    <a:lnTo>
                      <a:pt x="21" y="0"/>
                    </a:lnTo>
                    <a:lnTo>
                      <a:pt x="21" y="2"/>
                    </a:lnTo>
                    <a:lnTo>
                      <a:pt x="19" y="2"/>
                    </a:lnTo>
                    <a:lnTo>
                      <a:pt x="17" y="2"/>
                    </a:lnTo>
                    <a:lnTo>
                      <a:pt x="17" y="2"/>
                    </a:lnTo>
                    <a:lnTo>
                      <a:pt x="17" y="0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4" y="3"/>
                    </a:lnTo>
                    <a:lnTo>
                      <a:pt x="13" y="5"/>
                    </a:lnTo>
                    <a:lnTo>
                      <a:pt x="14" y="5"/>
                    </a:lnTo>
                    <a:lnTo>
                      <a:pt x="14" y="6"/>
                    </a:lnTo>
                    <a:lnTo>
                      <a:pt x="14" y="6"/>
                    </a:lnTo>
                    <a:lnTo>
                      <a:pt x="14" y="6"/>
                    </a:lnTo>
                    <a:lnTo>
                      <a:pt x="11" y="6"/>
                    </a:lnTo>
                    <a:lnTo>
                      <a:pt x="9" y="6"/>
                    </a:lnTo>
                    <a:lnTo>
                      <a:pt x="9" y="8"/>
                    </a:lnTo>
                    <a:lnTo>
                      <a:pt x="9" y="8"/>
                    </a:lnTo>
                    <a:lnTo>
                      <a:pt x="9" y="8"/>
                    </a:lnTo>
                    <a:lnTo>
                      <a:pt x="9" y="9"/>
                    </a:lnTo>
                    <a:lnTo>
                      <a:pt x="9" y="11"/>
                    </a:lnTo>
                    <a:lnTo>
                      <a:pt x="13" y="13"/>
                    </a:lnTo>
                    <a:lnTo>
                      <a:pt x="13" y="13"/>
                    </a:lnTo>
                    <a:lnTo>
                      <a:pt x="11" y="13"/>
                    </a:lnTo>
                    <a:lnTo>
                      <a:pt x="11" y="13"/>
                    </a:lnTo>
                    <a:lnTo>
                      <a:pt x="9" y="14"/>
                    </a:lnTo>
                    <a:lnTo>
                      <a:pt x="6" y="13"/>
                    </a:lnTo>
                    <a:lnTo>
                      <a:pt x="6" y="14"/>
                    </a:lnTo>
                    <a:lnTo>
                      <a:pt x="6" y="16"/>
                    </a:lnTo>
                    <a:lnTo>
                      <a:pt x="5" y="17"/>
                    </a:lnTo>
                    <a:lnTo>
                      <a:pt x="5" y="17"/>
                    </a:lnTo>
                    <a:lnTo>
                      <a:pt x="5" y="19"/>
                    </a:lnTo>
                    <a:lnTo>
                      <a:pt x="6" y="19"/>
                    </a:lnTo>
                    <a:lnTo>
                      <a:pt x="6" y="19"/>
                    </a:lnTo>
                    <a:lnTo>
                      <a:pt x="6" y="21"/>
                    </a:lnTo>
                    <a:lnTo>
                      <a:pt x="5" y="21"/>
                    </a:lnTo>
                    <a:lnTo>
                      <a:pt x="5" y="21"/>
                    </a:lnTo>
                    <a:lnTo>
                      <a:pt x="5" y="22"/>
                    </a:lnTo>
                    <a:lnTo>
                      <a:pt x="5" y="22"/>
                    </a:lnTo>
                    <a:lnTo>
                      <a:pt x="6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1" name="Freeform 317">
                <a:extLst>
                  <a:ext uri="{FF2B5EF4-FFF2-40B4-BE49-F238E27FC236}">
                    <a16:creationId xmlns:a16="http://schemas.microsoft.com/office/drawing/2014/main" id="{A11A51A1-F28D-7B11-89F9-A32CB152EA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8" y="1782"/>
                <a:ext cx="3" cy="3"/>
              </a:xfrm>
              <a:custGeom>
                <a:avLst/>
                <a:gdLst>
                  <a:gd name="T0" fmla="*/ 2 w 3"/>
                  <a:gd name="T1" fmla="*/ 3 h 3"/>
                  <a:gd name="T2" fmla="*/ 3 w 3"/>
                  <a:gd name="T3" fmla="*/ 3 h 3"/>
                  <a:gd name="T4" fmla="*/ 3 w 3"/>
                  <a:gd name="T5" fmla="*/ 3 h 3"/>
                  <a:gd name="T6" fmla="*/ 3 w 3"/>
                  <a:gd name="T7" fmla="*/ 3 h 3"/>
                  <a:gd name="T8" fmla="*/ 3 w 3"/>
                  <a:gd name="T9" fmla="*/ 3 h 3"/>
                  <a:gd name="T10" fmla="*/ 3 w 3"/>
                  <a:gd name="T11" fmla="*/ 1 h 3"/>
                  <a:gd name="T12" fmla="*/ 2 w 3"/>
                  <a:gd name="T13" fmla="*/ 1 h 3"/>
                  <a:gd name="T14" fmla="*/ 2 w 3"/>
                  <a:gd name="T15" fmla="*/ 1 h 3"/>
                  <a:gd name="T16" fmla="*/ 0 w 3"/>
                  <a:gd name="T17" fmla="*/ 0 h 3"/>
                  <a:gd name="T18" fmla="*/ 0 w 3"/>
                  <a:gd name="T19" fmla="*/ 0 h 3"/>
                  <a:gd name="T20" fmla="*/ 0 w 3"/>
                  <a:gd name="T21" fmla="*/ 1 h 3"/>
                  <a:gd name="T22" fmla="*/ 0 w 3"/>
                  <a:gd name="T23" fmla="*/ 1 h 3"/>
                  <a:gd name="T24" fmla="*/ 2 w 3"/>
                  <a:gd name="T2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" h="3">
                    <a:moveTo>
                      <a:pt x="2" y="3"/>
                    </a:moveTo>
                    <a:lnTo>
                      <a:pt x="3" y="3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3" y="1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2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2" name="Freeform 318">
                <a:extLst>
                  <a:ext uri="{FF2B5EF4-FFF2-40B4-BE49-F238E27FC236}">
                    <a16:creationId xmlns:a16="http://schemas.microsoft.com/office/drawing/2014/main" id="{972DF225-E487-733B-539F-878A12658E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7" y="1748"/>
                <a:ext cx="3" cy="5"/>
              </a:xfrm>
              <a:custGeom>
                <a:avLst/>
                <a:gdLst>
                  <a:gd name="T0" fmla="*/ 1 w 3"/>
                  <a:gd name="T1" fmla="*/ 3 h 5"/>
                  <a:gd name="T2" fmla="*/ 1 w 3"/>
                  <a:gd name="T3" fmla="*/ 3 h 5"/>
                  <a:gd name="T4" fmla="*/ 1 w 3"/>
                  <a:gd name="T5" fmla="*/ 2 h 5"/>
                  <a:gd name="T6" fmla="*/ 1 w 3"/>
                  <a:gd name="T7" fmla="*/ 2 h 5"/>
                  <a:gd name="T8" fmla="*/ 1 w 3"/>
                  <a:gd name="T9" fmla="*/ 2 h 5"/>
                  <a:gd name="T10" fmla="*/ 1 w 3"/>
                  <a:gd name="T11" fmla="*/ 2 h 5"/>
                  <a:gd name="T12" fmla="*/ 3 w 3"/>
                  <a:gd name="T13" fmla="*/ 0 h 5"/>
                  <a:gd name="T14" fmla="*/ 1 w 3"/>
                  <a:gd name="T15" fmla="*/ 0 h 5"/>
                  <a:gd name="T16" fmla="*/ 1 w 3"/>
                  <a:gd name="T17" fmla="*/ 0 h 5"/>
                  <a:gd name="T18" fmla="*/ 0 w 3"/>
                  <a:gd name="T19" fmla="*/ 2 h 5"/>
                  <a:gd name="T20" fmla="*/ 1 w 3"/>
                  <a:gd name="T21" fmla="*/ 5 h 5"/>
                  <a:gd name="T22" fmla="*/ 1 w 3"/>
                  <a:gd name="T2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" h="5">
                    <a:moveTo>
                      <a:pt x="1" y="3"/>
                    </a:moveTo>
                    <a:lnTo>
                      <a:pt x="1" y="3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3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0" y="2"/>
                    </a:lnTo>
                    <a:lnTo>
                      <a:pt x="1" y="5"/>
                    </a:lnTo>
                    <a:lnTo>
                      <a:pt x="1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3" name="Freeform 319">
                <a:extLst>
                  <a:ext uri="{FF2B5EF4-FFF2-40B4-BE49-F238E27FC236}">
                    <a16:creationId xmlns:a16="http://schemas.microsoft.com/office/drawing/2014/main" id="{BF079918-613E-1AEF-5C0B-CCB97BDA57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2" y="1926"/>
                <a:ext cx="6" cy="3"/>
              </a:xfrm>
              <a:custGeom>
                <a:avLst/>
                <a:gdLst>
                  <a:gd name="T0" fmla="*/ 3 w 6"/>
                  <a:gd name="T1" fmla="*/ 0 h 3"/>
                  <a:gd name="T2" fmla="*/ 1 w 6"/>
                  <a:gd name="T3" fmla="*/ 0 h 3"/>
                  <a:gd name="T4" fmla="*/ 0 w 6"/>
                  <a:gd name="T5" fmla="*/ 2 h 3"/>
                  <a:gd name="T6" fmla="*/ 0 w 6"/>
                  <a:gd name="T7" fmla="*/ 2 h 3"/>
                  <a:gd name="T8" fmla="*/ 0 w 6"/>
                  <a:gd name="T9" fmla="*/ 2 h 3"/>
                  <a:gd name="T10" fmla="*/ 3 w 6"/>
                  <a:gd name="T11" fmla="*/ 3 h 3"/>
                  <a:gd name="T12" fmla="*/ 3 w 6"/>
                  <a:gd name="T13" fmla="*/ 3 h 3"/>
                  <a:gd name="T14" fmla="*/ 5 w 6"/>
                  <a:gd name="T15" fmla="*/ 3 h 3"/>
                  <a:gd name="T16" fmla="*/ 5 w 6"/>
                  <a:gd name="T17" fmla="*/ 3 h 3"/>
                  <a:gd name="T18" fmla="*/ 5 w 6"/>
                  <a:gd name="T19" fmla="*/ 2 h 3"/>
                  <a:gd name="T20" fmla="*/ 6 w 6"/>
                  <a:gd name="T21" fmla="*/ 2 h 3"/>
                  <a:gd name="T22" fmla="*/ 5 w 6"/>
                  <a:gd name="T23" fmla="*/ 0 h 3"/>
                  <a:gd name="T24" fmla="*/ 3 w 6"/>
                  <a:gd name="T2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" h="3">
                    <a:moveTo>
                      <a:pt x="3" y="0"/>
                    </a:moveTo>
                    <a:lnTo>
                      <a:pt x="1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2"/>
                    </a:lnTo>
                    <a:lnTo>
                      <a:pt x="6" y="2"/>
                    </a:lnTo>
                    <a:lnTo>
                      <a:pt x="5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4" name="Freeform 320">
                <a:extLst>
                  <a:ext uri="{FF2B5EF4-FFF2-40B4-BE49-F238E27FC236}">
                    <a16:creationId xmlns:a16="http://schemas.microsoft.com/office/drawing/2014/main" id="{89EF4F71-DBAD-63A2-F057-9F42A69F3E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3" y="1774"/>
                <a:ext cx="5" cy="4"/>
              </a:xfrm>
              <a:custGeom>
                <a:avLst/>
                <a:gdLst>
                  <a:gd name="T0" fmla="*/ 1 w 5"/>
                  <a:gd name="T1" fmla="*/ 1 h 4"/>
                  <a:gd name="T2" fmla="*/ 1 w 5"/>
                  <a:gd name="T3" fmla="*/ 3 h 4"/>
                  <a:gd name="T4" fmla="*/ 3 w 5"/>
                  <a:gd name="T5" fmla="*/ 3 h 4"/>
                  <a:gd name="T6" fmla="*/ 3 w 5"/>
                  <a:gd name="T7" fmla="*/ 4 h 4"/>
                  <a:gd name="T8" fmla="*/ 5 w 5"/>
                  <a:gd name="T9" fmla="*/ 3 h 4"/>
                  <a:gd name="T10" fmla="*/ 5 w 5"/>
                  <a:gd name="T11" fmla="*/ 3 h 4"/>
                  <a:gd name="T12" fmla="*/ 3 w 5"/>
                  <a:gd name="T13" fmla="*/ 3 h 4"/>
                  <a:gd name="T14" fmla="*/ 3 w 5"/>
                  <a:gd name="T15" fmla="*/ 3 h 4"/>
                  <a:gd name="T16" fmla="*/ 1 w 5"/>
                  <a:gd name="T17" fmla="*/ 1 h 4"/>
                  <a:gd name="T18" fmla="*/ 1 w 5"/>
                  <a:gd name="T19" fmla="*/ 0 h 4"/>
                  <a:gd name="T20" fmla="*/ 0 w 5"/>
                  <a:gd name="T21" fmla="*/ 0 h 4"/>
                  <a:gd name="T22" fmla="*/ 0 w 5"/>
                  <a:gd name="T23" fmla="*/ 1 h 4"/>
                  <a:gd name="T24" fmla="*/ 0 w 5"/>
                  <a:gd name="T25" fmla="*/ 1 h 4"/>
                  <a:gd name="T26" fmla="*/ 1 w 5"/>
                  <a:gd name="T2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" h="4">
                    <a:moveTo>
                      <a:pt x="1" y="1"/>
                    </a:moveTo>
                    <a:lnTo>
                      <a:pt x="1" y="3"/>
                    </a:lnTo>
                    <a:lnTo>
                      <a:pt x="3" y="3"/>
                    </a:lnTo>
                    <a:lnTo>
                      <a:pt x="3" y="4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1" y="1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1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5" name="Freeform 321">
                <a:extLst>
                  <a:ext uri="{FF2B5EF4-FFF2-40B4-BE49-F238E27FC236}">
                    <a16:creationId xmlns:a16="http://schemas.microsoft.com/office/drawing/2014/main" id="{ED0A3626-0C11-39E1-A867-117B0F5221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8" y="1775"/>
                <a:ext cx="3" cy="2"/>
              </a:xfrm>
              <a:custGeom>
                <a:avLst/>
                <a:gdLst>
                  <a:gd name="T0" fmla="*/ 3 w 3"/>
                  <a:gd name="T1" fmla="*/ 0 h 2"/>
                  <a:gd name="T2" fmla="*/ 3 w 3"/>
                  <a:gd name="T3" fmla="*/ 0 h 2"/>
                  <a:gd name="T4" fmla="*/ 1 w 3"/>
                  <a:gd name="T5" fmla="*/ 0 h 2"/>
                  <a:gd name="T6" fmla="*/ 1 w 3"/>
                  <a:gd name="T7" fmla="*/ 0 h 2"/>
                  <a:gd name="T8" fmla="*/ 0 w 3"/>
                  <a:gd name="T9" fmla="*/ 2 h 2"/>
                  <a:gd name="T10" fmla="*/ 1 w 3"/>
                  <a:gd name="T11" fmla="*/ 2 h 2"/>
                  <a:gd name="T12" fmla="*/ 3 w 3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lnTo>
                      <a:pt x="3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0" y="2"/>
                    </a:lnTo>
                    <a:lnTo>
                      <a:pt x="1" y="2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6" name="Freeform 322">
                <a:extLst>
                  <a:ext uri="{FF2B5EF4-FFF2-40B4-BE49-F238E27FC236}">
                    <a16:creationId xmlns:a16="http://schemas.microsoft.com/office/drawing/2014/main" id="{A13F83B3-9FC1-F4D6-3A27-A7193A9714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0" y="1750"/>
                <a:ext cx="8" cy="14"/>
              </a:xfrm>
              <a:custGeom>
                <a:avLst/>
                <a:gdLst>
                  <a:gd name="T0" fmla="*/ 0 w 8"/>
                  <a:gd name="T1" fmla="*/ 8 h 14"/>
                  <a:gd name="T2" fmla="*/ 2 w 8"/>
                  <a:gd name="T3" fmla="*/ 8 h 14"/>
                  <a:gd name="T4" fmla="*/ 2 w 8"/>
                  <a:gd name="T5" fmla="*/ 8 h 14"/>
                  <a:gd name="T6" fmla="*/ 2 w 8"/>
                  <a:gd name="T7" fmla="*/ 8 h 14"/>
                  <a:gd name="T8" fmla="*/ 2 w 8"/>
                  <a:gd name="T9" fmla="*/ 8 h 14"/>
                  <a:gd name="T10" fmla="*/ 3 w 8"/>
                  <a:gd name="T11" fmla="*/ 8 h 14"/>
                  <a:gd name="T12" fmla="*/ 3 w 8"/>
                  <a:gd name="T13" fmla="*/ 8 h 14"/>
                  <a:gd name="T14" fmla="*/ 5 w 8"/>
                  <a:gd name="T15" fmla="*/ 8 h 14"/>
                  <a:gd name="T16" fmla="*/ 5 w 8"/>
                  <a:gd name="T17" fmla="*/ 9 h 14"/>
                  <a:gd name="T18" fmla="*/ 5 w 8"/>
                  <a:gd name="T19" fmla="*/ 9 h 14"/>
                  <a:gd name="T20" fmla="*/ 5 w 8"/>
                  <a:gd name="T21" fmla="*/ 11 h 14"/>
                  <a:gd name="T22" fmla="*/ 5 w 8"/>
                  <a:gd name="T23" fmla="*/ 14 h 14"/>
                  <a:gd name="T24" fmla="*/ 5 w 8"/>
                  <a:gd name="T25" fmla="*/ 14 h 14"/>
                  <a:gd name="T26" fmla="*/ 5 w 8"/>
                  <a:gd name="T27" fmla="*/ 14 h 14"/>
                  <a:gd name="T28" fmla="*/ 5 w 8"/>
                  <a:gd name="T29" fmla="*/ 12 h 14"/>
                  <a:gd name="T30" fmla="*/ 7 w 8"/>
                  <a:gd name="T31" fmla="*/ 11 h 14"/>
                  <a:gd name="T32" fmla="*/ 7 w 8"/>
                  <a:gd name="T33" fmla="*/ 9 h 14"/>
                  <a:gd name="T34" fmla="*/ 7 w 8"/>
                  <a:gd name="T35" fmla="*/ 9 h 14"/>
                  <a:gd name="T36" fmla="*/ 7 w 8"/>
                  <a:gd name="T37" fmla="*/ 8 h 14"/>
                  <a:gd name="T38" fmla="*/ 7 w 8"/>
                  <a:gd name="T39" fmla="*/ 8 h 14"/>
                  <a:gd name="T40" fmla="*/ 8 w 8"/>
                  <a:gd name="T41" fmla="*/ 5 h 14"/>
                  <a:gd name="T42" fmla="*/ 8 w 8"/>
                  <a:gd name="T43" fmla="*/ 3 h 14"/>
                  <a:gd name="T44" fmla="*/ 8 w 8"/>
                  <a:gd name="T45" fmla="*/ 5 h 14"/>
                  <a:gd name="T46" fmla="*/ 7 w 8"/>
                  <a:gd name="T47" fmla="*/ 5 h 14"/>
                  <a:gd name="T48" fmla="*/ 7 w 8"/>
                  <a:gd name="T49" fmla="*/ 3 h 14"/>
                  <a:gd name="T50" fmla="*/ 5 w 8"/>
                  <a:gd name="T51" fmla="*/ 3 h 14"/>
                  <a:gd name="T52" fmla="*/ 5 w 8"/>
                  <a:gd name="T53" fmla="*/ 1 h 14"/>
                  <a:gd name="T54" fmla="*/ 5 w 8"/>
                  <a:gd name="T55" fmla="*/ 0 h 14"/>
                  <a:gd name="T56" fmla="*/ 5 w 8"/>
                  <a:gd name="T57" fmla="*/ 0 h 14"/>
                  <a:gd name="T58" fmla="*/ 3 w 8"/>
                  <a:gd name="T59" fmla="*/ 0 h 14"/>
                  <a:gd name="T60" fmla="*/ 2 w 8"/>
                  <a:gd name="T61" fmla="*/ 1 h 14"/>
                  <a:gd name="T62" fmla="*/ 2 w 8"/>
                  <a:gd name="T63" fmla="*/ 1 h 14"/>
                  <a:gd name="T64" fmla="*/ 2 w 8"/>
                  <a:gd name="T65" fmla="*/ 3 h 14"/>
                  <a:gd name="T66" fmla="*/ 2 w 8"/>
                  <a:gd name="T67" fmla="*/ 3 h 14"/>
                  <a:gd name="T68" fmla="*/ 3 w 8"/>
                  <a:gd name="T69" fmla="*/ 3 h 14"/>
                  <a:gd name="T70" fmla="*/ 3 w 8"/>
                  <a:gd name="T71" fmla="*/ 6 h 14"/>
                  <a:gd name="T72" fmla="*/ 2 w 8"/>
                  <a:gd name="T73" fmla="*/ 6 h 14"/>
                  <a:gd name="T74" fmla="*/ 2 w 8"/>
                  <a:gd name="T75" fmla="*/ 6 h 14"/>
                  <a:gd name="T76" fmla="*/ 0 w 8"/>
                  <a:gd name="T77" fmla="*/ 6 h 14"/>
                  <a:gd name="T78" fmla="*/ 0 w 8"/>
                  <a:gd name="T79" fmla="*/ 6 h 14"/>
                  <a:gd name="T80" fmla="*/ 0 w 8"/>
                  <a:gd name="T81" fmla="*/ 8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" h="14">
                    <a:moveTo>
                      <a:pt x="0" y="8"/>
                    </a:moveTo>
                    <a:lnTo>
                      <a:pt x="2" y="8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3" y="8"/>
                    </a:lnTo>
                    <a:lnTo>
                      <a:pt x="3" y="8"/>
                    </a:lnTo>
                    <a:lnTo>
                      <a:pt x="5" y="8"/>
                    </a:lnTo>
                    <a:lnTo>
                      <a:pt x="5" y="9"/>
                    </a:lnTo>
                    <a:lnTo>
                      <a:pt x="5" y="9"/>
                    </a:lnTo>
                    <a:lnTo>
                      <a:pt x="5" y="11"/>
                    </a:lnTo>
                    <a:lnTo>
                      <a:pt x="5" y="14"/>
                    </a:lnTo>
                    <a:lnTo>
                      <a:pt x="5" y="14"/>
                    </a:lnTo>
                    <a:lnTo>
                      <a:pt x="5" y="14"/>
                    </a:lnTo>
                    <a:lnTo>
                      <a:pt x="5" y="12"/>
                    </a:lnTo>
                    <a:lnTo>
                      <a:pt x="7" y="11"/>
                    </a:lnTo>
                    <a:lnTo>
                      <a:pt x="7" y="9"/>
                    </a:lnTo>
                    <a:lnTo>
                      <a:pt x="7" y="9"/>
                    </a:lnTo>
                    <a:lnTo>
                      <a:pt x="7" y="8"/>
                    </a:lnTo>
                    <a:lnTo>
                      <a:pt x="7" y="8"/>
                    </a:lnTo>
                    <a:lnTo>
                      <a:pt x="8" y="5"/>
                    </a:lnTo>
                    <a:lnTo>
                      <a:pt x="8" y="3"/>
                    </a:lnTo>
                    <a:lnTo>
                      <a:pt x="8" y="5"/>
                    </a:lnTo>
                    <a:lnTo>
                      <a:pt x="7" y="5"/>
                    </a:lnTo>
                    <a:lnTo>
                      <a:pt x="7" y="3"/>
                    </a:lnTo>
                    <a:lnTo>
                      <a:pt x="5" y="3"/>
                    </a:lnTo>
                    <a:lnTo>
                      <a:pt x="5" y="1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3" y="3"/>
                    </a:lnTo>
                    <a:lnTo>
                      <a:pt x="3" y="6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7" name="Freeform 323">
                <a:extLst>
                  <a:ext uri="{FF2B5EF4-FFF2-40B4-BE49-F238E27FC236}">
                    <a16:creationId xmlns:a16="http://schemas.microsoft.com/office/drawing/2014/main" id="{FCF4D718-996D-AF0A-8321-0C6E91332B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8" y="1778"/>
                <a:ext cx="8" cy="5"/>
              </a:xfrm>
              <a:custGeom>
                <a:avLst/>
                <a:gdLst>
                  <a:gd name="T0" fmla="*/ 2 w 8"/>
                  <a:gd name="T1" fmla="*/ 4 h 5"/>
                  <a:gd name="T2" fmla="*/ 2 w 8"/>
                  <a:gd name="T3" fmla="*/ 4 h 5"/>
                  <a:gd name="T4" fmla="*/ 2 w 8"/>
                  <a:gd name="T5" fmla="*/ 2 h 5"/>
                  <a:gd name="T6" fmla="*/ 2 w 8"/>
                  <a:gd name="T7" fmla="*/ 4 h 5"/>
                  <a:gd name="T8" fmla="*/ 2 w 8"/>
                  <a:gd name="T9" fmla="*/ 4 h 5"/>
                  <a:gd name="T10" fmla="*/ 3 w 8"/>
                  <a:gd name="T11" fmla="*/ 4 h 5"/>
                  <a:gd name="T12" fmla="*/ 3 w 8"/>
                  <a:gd name="T13" fmla="*/ 4 h 5"/>
                  <a:gd name="T14" fmla="*/ 3 w 8"/>
                  <a:gd name="T15" fmla="*/ 4 h 5"/>
                  <a:gd name="T16" fmla="*/ 5 w 8"/>
                  <a:gd name="T17" fmla="*/ 4 h 5"/>
                  <a:gd name="T18" fmla="*/ 6 w 8"/>
                  <a:gd name="T19" fmla="*/ 5 h 5"/>
                  <a:gd name="T20" fmla="*/ 8 w 8"/>
                  <a:gd name="T21" fmla="*/ 5 h 5"/>
                  <a:gd name="T22" fmla="*/ 8 w 8"/>
                  <a:gd name="T23" fmla="*/ 5 h 5"/>
                  <a:gd name="T24" fmla="*/ 8 w 8"/>
                  <a:gd name="T25" fmla="*/ 4 h 5"/>
                  <a:gd name="T26" fmla="*/ 8 w 8"/>
                  <a:gd name="T27" fmla="*/ 4 h 5"/>
                  <a:gd name="T28" fmla="*/ 6 w 8"/>
                  <a:gd name="T29" fmla="*/ 4 h 5"/>
                  <a:gd name="T30" fmla="*/ 5 w 8"/>
                  <a:gd name="T31" fmla="*/ 2 h 5"/>
                  <a:gd name="T32" fmla="*/ 5 w 8"/>
                  <a:gd name="T33" fmla="*/ 2 h 5"/>
                  <a:gd name="T34" fmla="*/ 5 w 8"/>
                  <a:gd name="T35" fmla="*/ 2 h 5"/>
                  <a:gd name="T36" fmla="*/ 5 w 8"/>
                  <a:gd name="T37" fmla="*/ 2 h 5"/>
                  <a:gd name="T38" fmla="*/ 5 w 8"/>
                  <a:gd name="T39" fmla="*/ 2 h 5"/>
                  <a:gd name="T40" fmla="*/ 5 w 8"/>
                  <a:gd name="T41" fmla="*/ 0 h 5"/>
                  <a:gd name="T42" fmla="*/ 3 w 8"/>
                  <a:gd name="T43" fmla="*/ 0 h 5"/>
                  <a:gd name="T44" fmla="*/ 2 w 8"/>
                  <a:gd name="T45" fmla="*/ 0 h 5"/>
                  <a:gd name="T46" fmla="*/ 2 w 8"/>
                  <a:gd name="T47" fmla="*/ 0 h 5"/>
                  <a:gd name="T48" fmla="*/ 2 w 8"/>
                  <a:gd name="T49" fmla="*/ 2 h 5"/>
                  <a:gd name="T50" fmla="*/ 0 w 8"/>
                  <a:gd name="T51" fmla="*/ 2 h 5"/>
                  <a:gd name="T52" fmla="*/ 2 w 8"/>
                  <a:gd name="T53" fmla="*/ 4 h 5"/>
                  <a:gd name="T54" fmla="*/ 2 w 8"/>
                  <a:gd name="T5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" h="5">
                    <a:moveTo>
                      <a:pt x="2" y="4"/>
                    </a:moveTo>
                    <a:lnTo>
                      <a:pt x="2" y="4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3" y="4"/>
                    </a:lnTo>
                    <a:lnTo>
                      <a:pt x="3" y="4"/>
                    </a:lnTo>
                    <a:lnTo>
                      <a:pt x="3" y="4"/>
                    </a:lnTo>
                    <a:lnTo>
                      <a:pt x="5" y="4"/>
                    </a:lnTo>
                    <a:lnTo>
                      <a:pt x="6" y="5"/>
                    </a:lnTo>
                    <a:lnTo>
                      <a:pt x="8" y="5"/>
                    </a:lnTo>
                    <a:lnTo>
                      <a:pt x="8" y="5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6" y="4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2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8" name="Freeform 324">
                <a:extLst>
                  <a:ext uri="{FF2B5EF4-FFF2-40B4-BE49-F238E27FC236}">
                    <a16:creationId xmlns:a16="http://schemas.microsoft.com/office/drawing/2014/main" id="{8C185A96-E2E8-5A7D-53F3-ECDA6D9E4D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8" y="1947"/>
                <a:ext cx="1" cy="1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1 h 1"/>
                  <a:gd name="T6" fmla="*/ 1 w 1"/>
                  <a:gd name="T7" fmla="*/ 0 h 1"/>
                  <a:gd name="T8" fmla="*/ 1 w 1"/>
                  <a:gd name="T9" fmla="*/ 0 h 1"/>
                  <a:gd name="T10" fmla="*/ 1 w 1"/>
                  <a:gd name="T11" fmla="*/ 0 h 1"/>
                  <a:gd name="T12" fmla="*/ 0 w 1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lnTo>
                      <a:pt x="0" y="1"/>
                    </a:lnTo>
                    <a:lnTo>
                      <a:pt x="1" y="1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9" name="Freeform 325">
                <a:extLst>
                  <a:ext uri="{FF2B5EF4-FFF2-40B4-BE49-F238E27FC236}">
                    <a16:creationId xmlns:a16="http://schemas.microsoft.com/office/drawing/2014/main" id="{920F7D90-19FB-C966-4FC1-D90A3398FB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2" y="1952"/>
                <a:ext cx="3" cy="1"/>
              </a:xfrm>
              <a:custGeom>
                <a:avLst/>
                <a:gdLst>
                  <a:gd name="T0" fmla="*/ 2 w 3"/>
                  <a:gd name="T1" fmla="*/ 0 h 1"/>
                  <a:gd name="T2" fmla="*/ 0 w 3"/>
                  <a:gd name="T3" fmla="*/ 1 h 1"/>
                  <a:gd name="T4" fmla="*/ 2 w 3"/>
                  <a:gd name="T5" fmla="*/ 1 h 1"/>
                  <a:gd name="T6" fmla="*/ 3 w 3"/>
                  <a:gd name="T7" fmla="*/ 1 h 1"/>
                  <a:gd name="T8" fmla="*/ 3 w 3"/>
                  <a:gd name="T9" fmla="*/ 1 h 1"/>
                  <a:gd name="T10" fmla="*/ 3 w 3"/>
                  <a:gd name="T11" fmla="*/ 1 h 1"/>
                  <a:gd name="T12" fmla="*/ 3 w 3"/>
                  <a:gd name="T13" fmla="*/ 0 h 1"/>
                  <a:gd name="T14" fmla="*/ 3 w 3"/>
                  <a:gd name="T15" fmla="*/ 0 h 1"/>
                  <a:gd name="T16" fmla="*/ 2 w 3"/>
                  <a:gd name="T1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lnTo>
                      <a:pt x="0" y="1"/>
                    </a:lnTo>
                    <a:lnTo>
                      <a:pt x="2" y="1"/>
                    </a:lnTo>
                    <a:lnTo>
                      <a:pt x="3" y="1"/>
                    </a:lnTo>
                    <a:lnTo>
                      <a:pt x="3" y="1"/>
                    </a:lnTo>
                    <a:lnTo>
                      <a:pt x="3" y="1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0" name="Freeform 326">
                <a:extLst>
                  <a:ext uri="{FF2B5EF4-FFF2-40B4-BE49-F238E27FC236}">
                    <a16:creationId xmlns:a16="http://schemas.microsoft.com/office/drawing/2014/main" id="{32D981AD-F740-E15F-4DEB-32F706166B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80" y="1817"/>
                <a:ext cx="1" cy="1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1 h 1"/>
                  <a:gd name="T8" fmla="*/ 0 w 1"/>
                  <a:gd name="T9" fmla="*/ 1 h 1"/>
                  <a:gd name="T10" fmla="*/ 1 w 1"/>
                  <a:gd name="T11" fmla="*/ 1 h 1"/>
                  <a:gd name="T12" fmla="*/ 1 w 1"/>
                  <a:gd name="T13" fmla="*/ 1 h 1"/>
                  <a:gd name="T14" fmla="*/ 1 w 1"/>
                  <a:gd name="T15" fmla="*/ 1 h 1"/>
                  <a:gd name="T16" fmla="*/ 1 w 1"/>
                  <a:gd name="T17" fmla="*/ 1 h 1"/>
                  <a:gd name="T18" fmla="*/ 1 w 1"/>
                  <a:gd name="T1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1" name="Freeform 327">
                <a:extLst>
                  <a:ext uri="{FF2B5EF4-FFF2-40B4-BE49-F238E27FC236}">
                    <a16:creationId xmlns:a16="http://schemas.microsoft.com/office/drawing/2014/main" id="{0E7D69BA-EE1B-EF46-0E19-5495009709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83" y="1834"/>
                <a:ext cx="5" cy="5"/>
              </a:xfrm>
              <a:custGeom>
                <a:avLst/>
                <a:gdLst>
                  <a:gd name="T0" fmla="*/ 2 w 5"/>
                  <a:gd name="T1" fmla="*/ 5 h 5"/>
                  <a:gd name="T2" fmla="*/ 2 w 5"/>
                  <a:gd name="T3" fmla="*/ 5 h 5"/>
                  <a:gd name="T4" fmla="*/ 5 w 5"/>
                  <a:gd name="T5" fmla="*/ 2 h 5"/>
                  <a:gd name="T6" fmla="*/ 5 w 5"/>
                  <a:gd name="T7" fmla="*/ 0 h 5"/>
                  <a:gd name="T8" fmla="*/ 5 w 5"/>
                  <a:gd name="T9" fmla="*/ 0 h 5"/>
                  <a:gd name="T10" fmla="*/ 5 w 5"/>
                  <a:gd name="T11" fmla="*/ 0 h 5"/>
                  <a:gd name="T12" fmla="*/ 3 w 5"/>
                  <a:gd name="T13" fmla="*/ 0 h 5"/>
                  <a:gd name="T14" fmla="*/ 2 w 5"/>
                  <a:gd name="T15" fmla="*/ 2 h 5"/>
                  <a:gd name="T16" fmla="*/ 2 w 5"/>
                  <a:gd name="T17" fmla="*/ 2 h 5"/>
                  <a:gd name="T18" fmla="*/ 3 w 5"/>
                  <a:gd name="T19" fmla="*/ 2 h 5"/>
                  <a:gd name="T20" fmla="*/ 2 w 5"/>
                  <a:gd name="T21" fmla="*/ 3 h 5"/>
                  <a:gd name="T22" fmla="*/ 0 w 5"/>
                  <a:gd name="T23" fmla="*/ 3 h 5"/>
                  <a:gd name="T24" fmla="*/ 2 w 5"/>
                  <a:gd name="T25" fmla="*/ 5 h 5"/>
                  <a:gd name="T26" fmla="*/ 2 w 5"/>
                  <a:gd name="T27" fmla="*/ 5 h 5"/>
                  <a:gd name="T28" fmla="*/ 2 w 5"/>
                  <a:gd name="T29" fmla="*/ 5 h 5"/>
                  <a:gd name="T30" fmla="*/ 2 w 5"/>
                  <a:gd name="T3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" h="5">
                    <a:moveTo>
                      <a:pt x="2" y="5"/>
                    </a:moveTo>
                    <a:lnTo>
                      <a:pt x="2" y="5"/>
                    </a:lnTo>
                    <a:lnTo>
                      <a:pt x="5" y="2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3" y="2"/>
                    </a:lnTo>
                    <a:lnTo>
                      <a:pt x="2" y="3"/>
                    </a:lnTo>
                    <a:lnTo>
                      <a:pt x="0" y="3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2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2" name="Freeform 328">
                <a:extLst>
                  <a:ext uri="{FF2B5EF4-FFF2-40B4-BE49-F238E27FC236}">
                    <a16:creationId xmlns:a16="http://schemas.microsoft.com/office/drawing/2014/main" id="{03954B8B-3334-2423-1A34-0A927CFED2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5" y="1805"/>
                <a:ext cx="14" cy="12"/>
              </a:xfrm>
              <a:custGeom>
                <a:avLst/>
                <a:gdLst>
                  <a:gd name="T0" fmla="*/ 6 w 14"/>
                  <a:gd name="T1" fmla="*/ 0 h 12"/>
                  <a:gd name="T2" fmla="*/ 5 w 14"/>
                  <a:gd name="T3" fmla="*/ 0 h 12"/>
                  <a:gd name="T4" fmla="*/ 5 w 14"/>
                  <a:gd name="T5" fmla="*/ 2 h 12"/>
                  <a:gd name="T6" fmla="*/ 2 w 14"/>
                  <a:gd name="T7" fmla="*/ 2 h 12"/>
                  <a:gd name="T8" fmla="*/ 2 w 14"/>
                  <a:gd name="T9" fmla="*/ 2 h 12"/>
                  <a:gd name="T10" fmla="*/ 2 w 14"/>
                  <a:gd name="T11" fmla="*/ 4 h 12"/>
                  <a:gd name="T12" fmla="*/ 2 w 14"/>
                  <a:gd name="T13" fmla="*/ 4 h 12"/>
                  <a:gd name="T14" fmla="*/ 2 w 14"/>
                  <a:gd name="T15" fmla="*/ 4 h 12"/>
                  <a:gd name="T16" fmla="*/ 2 w 14"/>
                  <a:gd name="T17" fmla="*/ 4 h 12"/>
                  <a:gd name="T18" fmla="*/ 0 w 14"/>
                  <a:gd name="T19" fmla="*/ 4 h 12"/>
                  <a:gd name="T20" fmla="*/ 0 w 14"/>
                  <a:gd name="T21" fmla="*/ 4 h 12"/>
                  <a:gd name="T22" fmla="*/ 0 w 14"/>
                  <a:gd name="T23" fmla="*/ 5 h 12"/>
                  <a:gd name="T24" fmla="*/ 0 w 14"/>
                  <a:gd name="T25" fmla="*/ 5 h 12"/>
                  <a:gd name="T26" fmla="*/ 2 w 14"/>
                  <a:gd name="T27" fmla="*/ 5 h 12"/>
                  <a:gd name="T28" fmla="*/ 5 w 14"/>
                  <a:gd name="T29" fmla="*/ 7 h 12"/>
                  <a:gd name="T30" fmla="*/ 5 w 14"/>
                  <a:gd name="T31" fmla="*/ 8 h 12"/>
                  <a:gd name="T32" fmla="*/ 5 w 14"/>
                  <a:gd name="T33" fmla="*/ 8 h 12"/>
                  <a:gd name="T34" fmla="*/ 6 w 14"/>
                  <a:gd name="T35" fmla="*/ 10 h 12"/>
                  <a:gd name="T36" fmla="*/ 8 w 14"/>
                  <a:gd name="T37" fmla="*/ 10 h 12"/>
                  <a:gd name="T38" fmla="*/ 10 w 14"/>
                  <a:gd name="T39" fmla="*/ 8 h 12"/>
                  <a:gd name="T40" fmla="*/ 10 w 14"/>
                  <a:gd name="T41" fmla="*/ 12 h 12"/>
                  <a:gd name="T42" fmla="*/ 10 w 14"/>
                  <a:gd name="T43" fmla="*/ 12 h 12"/>
                  <a:gd name="T44" fmla="*/ 10 w 14"/>
                  <a:gd name="T45" fmla="*/ 12 h 12"/>
                  <a:gd name="T46" fmla="*/ 11 w 14"/>
                  <a:gd name="T47" fmla="*/ 12 h 12"/>
                  <a:gd name="T48" fmla="*/ 13 w 14"/>
                  <a:gd name="T49" fmla="*/ 10 h 12"/>
                  <a:gd name="T50" fmla="*/ 14 w 14"/>
                  <a:gd name="T51" fmla="*/ 8 h 12"/>
                  <a:gd name="T52" fmla="*/ 14 w 14"/>
                  <a:gd name="T53" fmla="*/ 8 h 12"/>
                  <a:gd name="T54" fmla="*/ 14 w 14"/>
                  <a:gd name="T55" fmla="*/ 8 h 12"/>
                  <a:gd name="T56" fmla="*/ 13 w 14"/>
                  <a:gd name="T57" fmla="*/ 8 h 12"/>
                  <a:gd name="T58" fmla="*/ 11 w 14"/>
                  <a:gd name="T59" fmla="*/ 8 h 12"/>
                  <a:gd name="T60" fmla="*/ 10 w 14"/>
                  <a:gd name="T61" fmla="*/ 7 h 12"/>
                  <a:gd name="T62" fmla="*/ 8 w 14"/>
                  <a:gd name="T63" fmla="*/ 7 h 12"/>
                  <a:gd name="T64" fmla="*/ 8 w 14"/>
                  <a:gd name="T65" fmla="*/ 7 h 12"/>
                  <a:gd name="T66" fmla="*/ 8 w 14"/>
                  <a:gd name="T67" fmla="*/ 7 h 12"/>
                  <a:gd name="T68" fmla="*/ 8 w 14"/>
                  <a:gd name="T69" fmla="*/ 5 h 12"/>
                  <a:gd name="T70" fmla="*/ 8 w 14"/>
                  <a:gd name="T71" fmla="*/ 4 h 12"/>
                  <a:gd name="T72" fmla="*/ 8 w 14"/>
                  <a:gd name="T73" fmla="*/ 4 h 12"/>
                  <a:gd name="T74" fmla="*/ 8 w 14"/>
                  <a:gd name="T75" fmla="*/ 2 h 12"/>
                  <a:gd name="T76" fmla="*/ 6 w 14"/>
                  <a:gd name="T77" fmla="*/ 0 h 12"/>
                  <a:gd name="T78" fmla="*/ 6 w 14"/>
                  <a:gd name="T7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4" h="12">
                    <a:moveTo>
                      <a:pt x="6" y="0"/>
                    </a:moveTo>
                    <a:lnTo>
                      <a:pt x="5" y="0"/>
                    </a:lnTo>
                    <a:lnTo>
                      <a:pt x="5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2" y="5"/>
                    </a:lnTo>
                    <a:lnTo>
                      <a:pt x="5" y="7"/>
                    </a:lnTo>
                    <a:lnTo>
                      <a:pt x="5" y="8"/>
                    </a:lnTo>
                    <a:lnTo>
                      <a:pt x="5" y="8"/>
                    </a:lnTo>
                    <a:lnTo>
                      <a:pt x="6" y="10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0" y="12"/>
                    </a:lnTo>
                    <a:lnTo>
                      <a:pt x="10" y="12"/>
                    </a:lnTo>
                    <a:lnTo>
                      <a:pt x="10" y="12"/>
                    </a:lnTo>
                    <a:lnTo>
                      <a:pt x="11" y="12"/>
                    </a:lnTo>
                    <a:lnTo>
                      <a:pt x="13" y="10"/>
                    </a:lnTo>
                    <a:lnTo>
                      <a:pt x="14" y="8"/>
                    </a:lnTo>
                    <a:lnTo>
                      <a:pt x="14" y="8"/>
                    </a:lnTo>
                    <a:lnTo>
                      <a:pt x="14" y="8"/>
                    </a:lnTo>
                    <a:lnTo>
                      <a:pt x="13" y="8"/>
                    </a:lnTo>
                    <a:lnTo>
                      <a:pt x="11" y="8"/>
                    </a:lnTo>
                    <a:lnTo>
                      <a:pt x="10" y="7"/>
                    </a:lnTo>
                    <a:lnTo>
                      <a:pt x="8" y="7"/>
                    </a:lnTo>
                    <a:lnTo>
                      <a:pt x="8" y="7"/>
                    </a:lnTo>
                    <a:lnTo>
                      <a:pt x="8" y="7"/>
                    </a:lnTo>
                    <a:lnTo>
                      <a:pt x="8" y="5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3" name="Freeform 329">
                <a:extLst>
                  <a:ext uri="{FF2B5EF4-FFF2-40B4-BE49-F238E27FC236}">
                    <a16:creationId xmlns:a16="http://schemas.microsoft.com/office/drawing/2014/main" id="{051D2964-F7D6-BE91-9724-EFF5E28B34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2" y="1840"/>
                <a:ext cx="4" cy="5"/>
              </a:xfrm>
              <a:custGeom>
                <a:avLst/>
                <a:gdLst>
                  <a:gd name="T0" fmla="*/ 2 w 4"/>
                  <a:gd name="T1" fmla="*/ 5 h 5"/>
                  <a:gd name="T2" fmla="*/ 2 w 4"/>
                  <a:gd name="T3" fmla="*/ 5 h 5"/>
                  <a:gd name="T4" fmla="*/ 4 w 4"/>
                  <a:gd name="T5" fmla="*/ 5 h 5"/>
                  <a:gd name="T6" fmla="*/ 4 w 4"/>
                  <a:gd name="T7" fmla="*/ 5 h 5"/>
                  <a:gd name="T8" fmla="*/ 4 w 4"/>
                  <a:gd name="T9" fmla="*/ 4 h 5"/>
                  <a:gd name="T10" fmla="*/ 4 w 4"/>
                  <a:gd name="T11" fmla="*/ 2 h 5"/>
                  <a:gd name="T12" fmla="*/ 4 w 4"/>
                  <a:gd name="T13" fmla="*/ 0 h 5"/>
                  <a:gd name="T14" fmla="*/ 2 w 4"/>
                  <a:gd name="T15" fmla="*/ 0 h 5"/>
                  <a:gd name="T16" fmla="*/ 2 w 4"/>
                  <a:gd name="T17" fmla="*/ 0 h 5"/>
                  <a:gd name="T18" fmla="*/ 0 w 4"/>
                  <a:gd name="T19" fmla="*/ 0 h 5"/>
                  <a:gd name="T20" fmla="*/ 0 w 4"/>
                  <a:gd name="T21" fmla="*/ 2 h 5"/>
                  <a:gd name="T22" fmla="*/ 0 w 4"/>
                  <a:gd name="T23" fmla="*/ 2 h 5"/>
                  <a:gd name="T24" fmla="*/ 0 w 4"/>
                  <a:gd name="T25" fmla="*/ 5 h 5"/>
                  <a:gd name="T26" fmla="*/ 2 w 4"/>
                  <a:gd name="T2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" h="5">
                    <a:moveTo>
                      <a:pt x="2" y="5"/>
                    </a:moveTo>
                    <a:lnTo>
                      <a:pt x="2" y="5"/>
                    </a:lnTo>
                    <a:lnTo>
                      <a:pt x="4" y="5"/>
                    </a:lnTo>
                    <a:lnTo>
                      <a:pt x="4" y="5"/>
                    </a:lnTo>
                    <a:lnTo>
                      <a:pt x="4" y="4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5"/>
                    </a:lnTo>
                    <a:lnTo>
                      <a:pt x="2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4" name="Freeform 330">
                <a:extLst>
                  <a:ext uri="{FF2B5EF4-FFF2-40B4-BE49-F238E27FC236}">
                    <a16:creationId xmlns:a16="http://schemas.microsoft.com/office/drawing/2014/main" id="{B35BF3A8-CDBB-C2C9-A73A-280AB1A3F9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80" y="1824"/>
                <a:ext cx="8" cy="7"/>
              </a:xfrm>
              <a:custGeom>
                <a:avLst/>
                <a:gdLst>
                  <a:gd name="T0" fmla="*/ 1 w 8"/>
                  <a:gd name="T1" fmla="*/ 5 h 7"/>
                  <a:gd name="T2" fmla="*/ 0 w 8"/>
                  <a:gd name="T3" fmla="*/ 5 h 7"/>
                  <a:gd name="T4" fmla="*/ 1 w 8"/>
                  <a:gd name="T5" fmla="*/ 7 h 7"/>
                  <a:gd name="T6" fmla="*/ 3 w 8"/>
                  <a:gd name="T7" fmla="*/ 7 h 7"/>
                  <a:gd name="T8" fmla="*/ 8 w 8"/>
                  <a:gd name="T9" fmla="*/ 5 h 7"/>
                  <a:gd name="T10" fmla="*/ 8 w 8"/>
                  <a:gd name="T11" fmla="*/ 2 h 7"/>
                  <a:gd name="T12" fmla="*/ 6 w 8"/>
                  <a:gd name="T13" fmla="*/ 2 h 7"/>
                  <a:gd name="T14" fmla="*/ 6 w 8"/>
                  <a:gd name="T15" fmla="*/ 2 h 7"/>
                  <a:gd name="T16" fmla="*/ 5 w 8"/>
                  <a:gd name="T17" fmla="*/ 0 h 7"/>
                  <a:gd name="T18" fmla="*/ 3 w 8"/>
                  <a:gd name="T19" fmla="*/ 0 h 7"/>
                  <a:gd name="T20" fmla="*/ 3 w 8"/>
                  <a:gd name="T21" fmla="*/ 0 h 7"/>
                  <a:gd name="T22" fmla="*/ 3 w 8"/>
                  <a:gd name="T23" fmla="*/ 0 h 7"/>
                  <a:gd name="T24" fmla="*/ 1 w 8"/>
                  <a:gd name="T25" fmla="*/ 0 h 7"/>
                  <a:gd name="T26" fmla="*/ 1 w 8"/>
                  <a:gd name="T27" fmla="*/ 0 h 7"/>
                  <a:gd name="T28" fmla="*/ 0 w 8"/>
                  <a:gd name="T29" fmla="*/ 2 h 7"/>
                  <a:gd name="T30" fmla="*/ 1 w 8"/>
                  <a:gd name="T31" fmla="*/ 2 h 7"/>
                  <a:gd name="T32" fmla="*/ 3 w 8"/>
                  <a:gd name="T33" fmla="*/ 2 h 7"/>
                  <a:gd name="T34" fmla="*/ 3 w 8"/>
                  <a:gd name="T35" fmla="*/ 5 h 7"/>
                  <a:gd name="T36" fmla="*/ 1 w 8"/>
                  <a:gd name="T37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" h="7">
                    <a:moveTo>
                      <a:pt x="1" y="5"/>
                    </a:moveTo>
                    <a:lnTo>
                      <a:pt x="0" y="5"/>
                    </a:lnTo>
                    <a:lnTo>
                      <a:pt x="1" y="7"/>
                    </a:lnTo>
                    <a:lnTo>
                      <a:pt x="3" y="7"/>
                    </a:lnTo>
                    <a:lnTo>
                      <a:pt x="8" y="5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0" y="2"/>
                    </a:lnTo>
                    <a:lnTo>
                      <a:pt x="1" y="2"/>
                    </a:lnTo>
                    <a:lnTo>
                      <a:pt x="3" y="2"/>
                    </a:lnTo>
                    <a:lnTo>
                      <a:pt x="3" y="5"/>
                    </a:lnTo>
                    <a:lnTo>
                      <a:pt x="1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5" name="Freeform 331">
                <a:extLst>
                  <a:ext uri="{FF2B5EF4-FFF2-40B4-BE49-F238E27FC236}">
                    <a16:creationId xmlns:a16="http://schemas.microsoft.com/office/drawing/2014/main" id="{96AFC5EA-3111-0A8F-C5E3-027D03D603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1882"/>
                <a:ext cx="6" cy="4"/>
              </a:xfrm>
              <a:custGeom>
                <a:avLst/>
                <a:gdLst>
                  <a:gd name="T0" fmla="*/ 0 w 6"/>
                  <a:gd name="T1" fmla="*/ 0 h 4"/>
                  <a:gd name="T2" fmla="*/ 0 w 6"/>
                  <a:gd name="T3" fmla="*/ 1 h 4"/>
                  <a:gd name="T4" fmla="*/ 0 w 6"/>
                  <a:gd name="T5" fmla="*/ 3 h 4"/>
                  <a:gd name="T6" fmla="*/ 1 w 6"/>
                  <a:gd name="T7" fmla="*/ 3 h 4"/>
                  <a:gd name="T8" fmla="*/ 1 w 6"/>
                  <a:gd name="T9" fmla="*/ 4 h 4"/>
                  <a:gd name="T10" fmla="*/ 3 w 6"/>
                  <a:gd name="T11" fmla="*/ 3 h 4"/>
                  <a:gd name="T12" fmla="*/ 4 w 6"/>
                  <a:gd name="T13" fmla="*/ 3 h 4"/>
                  <a:gd name="T14" fmla="*/ 6 w 6"/>
                  <a:gd name="T15" fmla="*/ 1 h 4"/>
                  <a:gd name="T16" fmla="*/ 6 w 6"/>
                  <a:gd name="T17" fmla="*/ 1 h 4"/>
                  <a:gd name="T18" fmla="*/ 4 w 6"/>
                  <a:gd name="T19" fmla="*/ 1 h 4"/>
                  <a:gd name="T20" fmla="*/ 4 w 6"/>
                  <a:gd name="T21" fmla="*/ 1 h 4"/>
                  <a:gd name="T22" fmla="*/ 3 w 6"/>
                  <a:gd name="T23" fmla="*/ 0 h 4"/>
                  <a:gd name="T24" fmla="*/ 1 w 6"/>
                  <a:gd name="T25" fmla="*/ 0 h 4"/>
                  <a:gd name="T26" fmla="*/ 0 w 6"/>
                  <a:gd name="T2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" h="4">
                    <a:moveTo>
                      <a:pt x="0" y="0"/>
                    </a:moveTo>
                    <a:lnTo>
                      <a:pt x="0" y="1"/>
                    </a:lnTo>
                    <a:lnTo>
                      <a:pt x="0" y="3"/>
                    </a:lnTo>
                    <a:lnTo>
                      <a:pt x="1" y="3"/>
                    </a:lnTo>
                    <a:lnTo>
                      <a:pt x="1" y="4"/>
                    </a:lnTo>
                    <a:lnTo>
                      <a:pt x="3" y="3"/>
                    </a:lnTo>
                    <a:lnTo>
                      <a:pt x="4" y="3"/>
                    </a:lnTo>
                    <a:lnTo>
                      <a:pt x="6" y="1"/>
                    </a:lnTo>
                    <a:lnTo>
                      <a:pt x="6" y="1"/>
                    </a:lnTo>
                    <a:lnTo>
                      <a:pt x="4" y="1"/>
                    </a:lnTo>
                    <a:lnTo>
                      <a:pt x="4" y="1"/>
                    </a:lnTo>
                    <a:lnTo>
                      <a:pt x="3" y="0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6" name="Freeform 332">
                <a:extLst>
                  <a:ext uri="{FF2B5EF4-FFF2-40B4-BE49-F238E27FC236}">
                    <a16:creationId xmlns:a16="http://schemas.microsoft.com/office/drawing/2014/main" id="{01BEF0C8-8F08-2E54-C00C-742E665A13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0" y="1864"/>
                <a:ext cx="7" cy="7"/>
              </a:xfrm>
              <a:custGeom>
                <a:avLst/>
                <a:gdLst>
                  <a:gd name="T0" fmla="*/ 5 w 7"/>
                  <a:gd name="T1" fmla="*/ 0 h 7"/>
                  <a:gd name="T2" fmla="*/ 5 w 7"/>
                  <a:gd name="T3" fmla="*/ 0 h 7"/>
                  <a:gd name="T4" fmla="*/ 4 w 7"/>
                  <a:gd name="T5" fmla="*/ 0 h 7"/>
                  <a:gd name="T6" fmla="*/ 2 w 7"/>
                  <a:gd name="T7" fmla="*/ 2 h 7"/>
                  <a:gd name="T8" fmla="*/ 2 w 7"/>
                  <a:gd name="T9" fmla="*/ 3 h 7"/>
                  <a:gd name="T10" fmla="*/ 0 w 7"/>
                  <a:gd name="T11" fmla="*/ 5 h 7"/>
                  <a:gd name="T12" fmla="*/ 0 w 7"/>
                  <a:gd name="T13" fmla="*/ 5 h 7"/>
                  <a:gd name="T14" fmla="*/ 0 w 7"/>
                  <a:gd name="T15" fmla="*/ 5 h 7"/>
                  <a:gd name="T16" fmla="*/ 2 w 7"/>
                  <a:gd name="T17" fmla="*/ 5 h 7"/>
                  <a:gd name="T18" fmla="*/ 2 w 7"/>
                  <a:gd name="T19" fmla="*/ 7 h 7"/>
                  <a:gd name="T20" fmla="*/ 5 w 7"/>
                  <a:gd name="T21" fmla="*/ 3 h 7"/>
                  <a:gd name="T22" fmla="*/ 5 w 7"/>
                  <a:gd name="T23" fmla="*/ 3 h 7"/>
                  <a:gd name="T24" fmla="*/ 7 w 7"/>
                  <a:gd name="T25" fmla="*/ 2 h 7"/>
                  <a:gd name="T26" fmla="*/ 5 w 7"/>
                  <a:gd name="T27" fmla="*/ 0 h 7"/>
                  <a:gd name="T28" fmla="*/ 5 w 7"/>
                  <a:gd name="T2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" h="7">
                    <a:moveTo>
                      <a:pt x="5" y="0"/>
                    </a:moveTo>
                    <a:lnTo>
                      <a:pt x="5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2" y="3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2" y="5"/>
                    </a:lnTo>
                    <a:lnTo>
                      <a:pt x="2" y="7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7" y="2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7" name="Freeform 333">
                <a:extLst>
                  <a:ext uri="{FF2B5EF4-FFF2-40B4-BE49-F238E27FC236}">
                    <a16:creationId xmlns:a16="http://schemas.microsoft.com/office/drawing/2014/main" id="{BF6AF0E4-4FE2-53EF-9074-562702094C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8" y="1837"/>
                <a:ext cx="7" cy="5"/>
              </a:xfrm>
              <a:custGeom>
                <a:avLst/>
                <a:gdLst>
                  <a:gd name="T0" fmla="*/ 3 w 7"/>
                  <a:gd name="T1" fmla="*/ 5 h 5"/>
                  <a:gd name="T2" fmla="*/ 3 w 7"/>
                  <a:gd name="T3" fmla="*/ 5 h 5"/>
                  <a:gd name="T4" fmla="*/ 5 w 7"/>
                  <a:gd name="T5" fmla="*/ 5 h 5"/>
                  <a:gd name="T6" fmla="*/ 7 w 7"/>
                  <a:gd name="T7" fmla="*/ 3 h 5"/>
                  <a:gd name="T8" fmla="*/ 7 w 7"/>
                  <a:gd name="T9" fmla="*/ 3 h 5"/>
                  <a:gd name="T10" fmla="*/ 5 w 7"/>
                  <a:gd name="T11" fmla="*/ 2 h 5"/>
                  <a:gd name="T12" fmla="*/ 5 w 7"/>
                  <a:gd name="T13" fmla="*/ 0 h 5"/>
                  <a:gd name="T14" fmla="*/ 3 w 7"/>
                  <a:gd name="T15" fmla="*/ 0 h 5"/>
                  <a:gd name="T16" fmla="*/ 3 w 7"/>
                  <a:gd name="T17" fmla="*/ 2 h 5"/>
                  <a:gd name="T18" fmla="*/ 2 w 7"/>
                  <a:gd name="T19" fmla="*/ 0 h 5"/>
                  <a:gd name="T20" fmla="*/ 2 w 7"/>
                  <a:gd name="T21" fmla="*/ 0 h 5"/>
                  <a:gd name="T22" fmla="*/ 2 w 7"/>
                  <a:gd name="T23" fmla="*/ 2 h 5"/>
                  <a:gd name="T24" fmla="*/ 0 w 7"/>
                  <a:gd name="T25" fmla="*/ 2 h 5"/>
                  <a:gd name="T26" fmla="*/ 0 w 7"/>
                  <a:gd name="T27" fmla="*/ 2 h 5"/>
                  <a:gd name="T28" fmla="*/ 0 w 7"/>
                  <a:gd name="T29" fmla="*/ 3 h 5"/>
                  <a:gd name="T30" fmla="*/ 0 w 7"/>
                  <a:gd name="T31" fmla="*/ 3 h 5"/>
                  <a:gd name="T32" fmla="*/ 0 w 7"/>
                  <a:gd name="T33" fmla="*/ 3 h 5"/>
                  <a:gd name="T34" fmla="*/ 0 w 7"/>
                  <a:gd name="T35" fmla="*/ 3 h 5"/>
                  <a:gd name="T36" fmla="*/ 2 w 7"/>
                  <a:gd name="T37" fmla="*/ 3 h 5"/>
                  <a:gd name="T38" fmla="*/ 3 w 7"/>
                  <a:gd name="T39" fmla="*/ 2 h 5"/>
                  <a:gd name="T40" fmla="*/ 3 w 7"/>
                  <a:gd name="T41" fmla="*/ 3 h 5"/>
                  <a:gd name="T42" fmla="*/ 3 w 7"/>
                  <a:gd name="T43" fmla="*/ 3 h 5"/>
                  <a:gd name="T44" fmla="*/ 3 w 7"/>
                  <a:gd name="T45" fmla="*/ 5 h 5"/>
                  <a:gd name="T46" fmla="*/ 3 w 7"/>
                  <a:gd name="T47" fmla="*/ 5 h 5"/>
                  <a:gd name="T48" fmla="*/ 3 w 7"/>
                  <a:gd name="T4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" h="5">
                    <a:moveTo>
                      <a:pt x="3" y="5"/>
                    </a:moveTo>
                    <a:lnTo>
                      <a:pt x="3" y="5"/>
                    </a:lnTo>
                    <a:lnTo>
                      <a:pt x="5" y="5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5" y="2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3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2" y="3"/>
                    </a:lnTo>
                    <a:lnTo>
                      <a:pt x="3" y="2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3" y="5"/>
                    </a:lnTo>
                    <a:lnTo>
                      <a:pt x="3" y="5"/>
                    </a:lnTo>
                    <a:lnTo>
                      <a:pt x="3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8" name="Freeform 334">
                <a:extLst>
                  <a:ext uri="{FF2B5EF4-FFF2-40B4-BE49-F238E27FC236}">
                    <a16:creationId xmlns:a16="http://schemas.microsoft.com/office/drawing/2014/main" id="{1FA05111-102C-D2D9-8B9C-15A959BFC4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7" y="1823"/>
                <a:ext cx="1" cy="1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  <a:gd name="T6" fmla="*/ 0 w 1"/>
                  <a:gd name="T7" fmla="*/ 1 h 1"/>
                  <a:gd name="T8" fmla="*/ 1 w 1"/>
                  <a:gd name="T9" fmla="*/ 1 h 1"/>
                  <a:gd name="T10" fmla="*/ 1 w 1"/>
                  <a:gd name="T11" fmla="*/ 0 h 1"/>
                  <a:gd name="T12" fmla="*/ 1 w 1"/>
                  <a:gd name="T13" fmla="*/ 0 h 1"/>
                  <a:gd name="T14" fmla="*/ 0 w 1"/>
                  <a:gd name="T1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1" y="1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9" name="Freeform 335">
                <a:extLst>
                  <a:ext uri="{FF2B5EF4-FFF2-40B4-BE49-F238E27FC236}">
                    <a16:creationId xmlns:a16="http://schemas.microsoft.com/office/drawing/2014/main" id="{278A9FEB-3131-7000-6ED8-8A617E64F6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9" y="1910"/>
                <a:ext cx="4" cy="2"/>
              </a:xfrm>
              <a:custGeom>
                <a:avLst/>
                <a:gdLst>
                  <a:gd name="T0" fmla="*/ 1 w 4"/>
                  <a:gd name="T1" fmla="*/ 0 h 2"/>
                  <a:gd name="T2" fmla="*/ 1 w 4"/>
                  <a:gd name="T3" fmla="*/ 0 h 2"/>
                  <a:gd name="T4" fmla="*/ 3 w 4"/>
                  <a:gd name="T5" fmla="*/ 2 h 2"/>
                  <a:gd name="T6" fmla="*/ 4 w 4"/>
                  <a:gd name="T7" fmla="*/ 2 h 2"/>
                  <a:gd name="T8" fmla="*/ 4 w 4"/>
                  <a:gd name="T9" fmla="*/ 0 h 2"/>
                  <a:gd name="T10" fmla="*/ 4 w 4"/>
                  <a:gd name="T11" fmla="*/ 0 h 2"/>
                  <a:gd name="T12" fmla="*/ 3 w 4"/>
                  <a:gd name="T13" fmla="*/ 0 h 2"/>
                  <a:gd name="T14" fmla="*/ 1 w 4"/>
                  <a:gd name="T15" fmla="*/ 0 h 2"/>
                  <a:gd name="T16" fmla="*/ 0 w 4"/>
                  <a:gd name="T17" fmla="*/ 0 h 2"/>
                  <a:gd name="T18" fmla="*/ 0 w 4"/>
                  <a:gd name="T19" fmla="*/ 0 h 2"/>
                  <a:gd name="T20" fmla="*/ 1 w 4"/>
                  <a:gd name="T2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" h="2">
                    <a:moveTo>
                      <a:pt x="1" y="0"/>
                    </a:moveTo>
                    <a:lnTo>
                      <a:pt x="1" y="0"/>
                    </a:lnTo>
                    <a:lnTo>
                      <a:pt x="3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0" name="Freeform 336">
                <a:extLst>
                  <a:ext uri="{FF2B5EF4-FFF2-40B4-BE49-F238E27FC236}">
                    <a16:creationId xmlns:a16="http://schemas.microsoft.com/office/drawing/2014/main" id="{F25A6D9B-3679-AA4B-BA67-255190C2E0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8" y="1330"/>
                <a:ext cx="19" cy="19"/>
              </a:xfrm>
              <a:custGeom>
                <a:avLst/>
                <a:gdLst>
                  <a:gd name="T0" fmla="*/ 3 w 19"/>
                  <a:gd name="T1" fmla="*/ 6 h 19"/>
                  <a:gd name="T2" fmla="*/ 3 w 19"/>
                  <a:gd name="T3" fmla="*/ 6 h 19"/>
                  <a:gd name="T4" fmla="*/ 6 w 19"/>
                  <a:gd name="T5" fmla="*/ 13 h 19"/>
                  <a:gd name="T6" fmla="*/ 8 w 19"/>
                  <a:gd name="T7" fmla="*/ 13 h 19"/>
                  <a:gd name="T8" fmla="*/ 9 w 19"/>
                  <a:gd name="T9" fmla="*/ 13 h 19"/>
                  <a:gd name="T10" fmla="*/ 13 w 19"/>
                  <a:gd name="T11" fmla="*/ 14 h 19"/>
                  <a:gd name="T12" fmla="*/ 16 w 19"/>
                  <a:gd name="T13" fmla="*/ 16 h 19"/>
                  <a:gd name="T14" fmla="*/ 17 w 19"/>
                  <a:gd name="T15" fmla="*/ 19 h 19"/>
                  <a:gd name="T16" fmla="*/ 19 w 19"/>
                  <a:gd name="T17" fmla="*/ 19 h 19"/>
                  <a:gd name="T18" fmla="*/ 19 w 19"/>
                  <a:gd name="T19" fmla="*/ 16 h 19"/>
                  <a:gd name="T20" fmla="*/ 17 w 19"/>
                  <a:gd name="T21" fmla="*/ 14 h 19"/>
                  <a:gd name="T22" fmla="*/ 17 w 19"/>
                  <a:gd name="T23" fmla="*/ 14 h 19"/>
                  <a:gd name="T24" fmla="*/ 16 w 19"/>
                  <a:gd name="T25" fmla="*/ 13 h 19"/>
                  <a:gd name="T26" fmla="*/ 13 w 19"/>
                  <a:gd name="T27" fmla="*/ 11 h 19"/>
                  <a:gd name="T28" fmla="*/ 11 w 19"/>
                  <a:gd name="T29" fmla="*/ 10 h 19"/>
                  <a:gd name="T30" fmla="*/ 9 w 19"/>
                  <a:gd name="T31" fmla="*/ 10 h 19"/>
                  <a:gd name="T32" fmla="*/ 8 w 19"/>
                  <a:gd name="T33" fmla="*/ 8 h 19"/>
                  <a:gd name="T34" fmla="*/ 8 w 19"/>
                  <a:gd name="T35" fmla="*/ 8 h 19"/>
                  <a:gd name="T36" fmla="*/ 6 w 19"/>
                  <a:gd name="T37" fmla="*/ 6 h 19"/>
                  <a:gd name="T38" fmla="*/ 8 w 19"/>
                  <a:gd name="T39" fmla="*/ 5 h 19"/>
                  <a:gd name="T40" fmla="*/ 6 w 19"/>
                  <a:gd name="T41" fmla="*/ 5 h 19"/>
                  <a:gd name="T42" fmla="*/ 5 w 19"/>
                  <a:gd name="T43" fmla="*/ 2 h 19"/>
                  <a:gd name="T44" fmla="*/ 3 w 19"/>
                  <a:gd name="T45" fmla="*/ 0 h 19"/>
                  <a:gd name="T46" fmla="*/ 0 w 19"/>
                  <a:gd name="T47" fmla="*/ 0 h 19"/>
                  <a:gd name="T48" fmla="*/ 0 w 19"/>
                  <a:gd name="T49" fmla="*/ 2 h 19"/>
                  <a:gd name="T50" fmla="*/ 0 w 19"/>
                  <a:gd name="T51" fmla="*/ 5 h 19"/>
                  <a:gd name="T52" fmla="*/ 3 w 19"/>
                  <a:gd name="T53" fmla="*/ 6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9" h="19">
                    <a:moveTo>
                      <a:pt x="3" y="6"/>
                    </a:moveTo>
                    <a:lnTo>
                      <a:pt x="3" y="6"/>
                    </a:lnTo>
                    <a:lnTo>
                      <a:pt x="6" y="13"/>
                    </a:lnTo>
                    <a:lnTo>
                      <a:pt x="8" y="13"/>
                    </a:lnTo>
                    <a:lnTo>
                      <a:pt x="9" y="13"/>
                    </a:lnTo>
                    <a:lnTo>
                      <a:pt x="13" y="14"/>
                    </a:lnTo>
                    <a:lnTo>
                      <a:pt x="16" y="16"/>
                    </a:lnTo>
                    <a:lnTo>
                      <a:pt x="17" y="19"/>
                    </a:lnTo>
                    <a:lnTo>
                      <a:pt x="19" y="19"/>
                    </a:lnTo>
                    <a:lnTo>
                      <a:pt x="19" y="16"/>
                    </a:lnTo>
                    <a:lnTo>
                      <a:pt x="17" y="14"/>
                    </a:lnTo>
                    <a:lnTo>
                      <a:pt x="17" y="14"/>
                    </a:lnTo>
                    <a:lnTo>
                      <a:pt x="16" y="13"/>
                    </a:lnTo>
                    <a:lnTo>
                      <a:pt x="13" y="11"/>
                    </a:lnTo>
                    <a:lnTo>
                      <a:pt x="11" y="10"/>
                    </a:lnTo>
                    <a:lnTo>
                      <a:pt x="9" y="10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6" y="6"/>
                    </a:lnTo>
                    <a:lnTo>
                      <a:pt x="8" y="5"/>
                    </a:lnTo>
                    <a:lnTo>
                      <a:pt x="6" y="5"/>
                    </a:lnTo>
                    <a:lnTo>
                      <a:pt x="5" y="2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5"/>
                    </a:lnTo>
                    <a:lnTo>
                      <a:pt x="3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1" name="Freeform 337">
                <a:extLst>
                  <a:ext uri="{FF2B5EF4-FFF2-40B4-BE49-F238E27FC236}">
                    <a16:creationId xmlns:a16="http://schemas.microsoft.com/office/drawing/2014/main" id="{E41DFA66-A973-BD63-795D-67E15935DD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1" y="1592"/>
                <a:ext cx="13" cy="7"/>
              </a:xfrm>
              <a:custGeom>
                <a:avLst/>
                <a:gdLst>
                  <a:gd name="T0" fmla="*/ 10 w 13"/>
                  <a:gd name="T1" fmla="*/ 2 h 7"/>
                  <a:gd name="T2" fmla="*/ 8 w 13"/>
                  <a:gd name="T3" fmla="*/ 0 h 7"/>
                  <a:gd name="T4" fmla="*/ 7 w 13"/>
                  <a:gd name="T5" fmla="*/ 0 h 7"/>
                  <a:gd name="T6" fmla="*/ 5 w 13"/>
                  <a:gd name="T7" fmla="*/ 2 h 7"/>
                  <a:gd name="T8" fmla="*/ 3 w 13"/>
                  <a:gd name="T9" fmla="*/ 4 h 7"/>
                  <a:gd name="T10" fmla="*/ 3 w 13"/>
                  <a:gd name="T11" fmla="*/ 4 h 7"/>
                  <a:gd name="T12" fmla="*/ 2 w 13"/>
                  <a:gd name="T13" fmla="*/ 4 h 7"/>
                  <a:gd name="T14" fmla="*/ 2 w 13"/>
                  <a:gd name="T15" fmla="*/ 5 h 7"/>
                  <a:gd name="T16" fmla="*/ 0 w 13"/>
                  <a:gd name="T17" fmla="*/ 5 h 7"/>
                  <a:gd name="T18" fmla="*/ 0 w 13"/>
                  <a:gd name="T19" fmla="*/ 7 h 7"/>
                  <a:gd name="T20" fmla="*/ 2 w 13"/>
                  <a:gd name="T21" fmla="*/ 7 h 7"/>
                  <a:gd name="T22" fmla="*/ 3 w 13"/>
                  <a:gd name="T23" fmla="*/ 7 h 7"/>
                  <a:gd name="T24" fmla="*/ 3 w 13"/>
                  <a:gd name="T25" fmla="*/ 5 h 7"/>
                  <a:gd name="T26" fmla="*/ 3 w 13"/>
                  <a:gd name="T27" fmla="*/ 5 h 7"/>
                  <a:gd name="T28" fmla="*/ 5 w 13"/>
                  <a:gd name="T29" fmla="*/ 5 h 7"/>
                  <a:gd name="T30" fmla="*/ 5 w 13"/>
                  <a:gd name="T31" fmla="*/ 5 h 7"/>
                  <a:gd name="T32" fmla="*/ 7 w 13"/>
                  <a:gd name="T33" fmla="*/ 5 h 7"/>
                  <a:gd name="T34" fmla="*/ 8 w 13"/>
                  <a:gd name="T35" fmla="*/ 5 h 7"/>
                  <a:gd name="T36" fmla="*/ 8 w 13"/>
                  <a:gd name="T37" fmla="*/ 5 h 7"/>
                  <a:gd name="T38" fmla="*/ 10 w 13"/>
                  <a:gd name="T39" fmla="*/ 4 h 7"/>
                  <a:gd name="T40" fmla="*/ 11 w 13"/>
                  <a:gd name="T41" fmla="*/ 4 h 7"/>
                  <a:gd name="T42" fmla="*/ 11 w 13"/>
                  <a:gd name="T43" fmla="*/ 2 h 7"/>
                  <a:gd name="T44" fmla="*/ 13 w 13"/>
                  <a:gd name="T45" fmla="*/ 2 h 7"/>
                  <a:gd name="T46" fmla="*/ 11 w 13"/>
                  <a:gd name="T47" fmla="*/ 2 h 7"/>
                  <a:gd name="T48" fmla="*/ 10 w 13"/>
                  <a:gd name="T49" fmla="*/ 2 h 7"/>
                  <a:gd name="T50" fmla="*/ 10 w 13"/>
                  <a:gd name="T51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" h="7">
                    <a:moveTo>
                      <a:pt x="10" y="2"/>
                    </a:moveTo>
                    <a:lnTo>
                      <a:pt x="8" y="0"/>
                    </a:lnTo>
                    <a:lnTo>
                      <a:pt x="7" y="0"/>
                    </a:lnTo>
                    <a:lnTo>
                      <a:pt x="5" y="2"/>
                    </a:lnTo>
                    <a:lnTo>
                      <a:pt x="3" y="4"/>
                    </a:lnTo>
                    <a:lnTo>
                      <a:pt x="3" y="4"/>
                    </a:lnTo>
                    <a:lnTo>
                      <a:pt x="2" y="4"/>
                    </a:lnTo>
                    <a:lnTo>
                      <a:pt x="2" y="5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2" y="7"/>
                    </a:lnTo>
                    <a:lnTo>
                      <a:pt x="3" y="7"/>
                    </a:lnTo>
                    <a:lnTo>
                      <a:pt x="3" y="5"/>
                    </a:lnTo>
                    <a:lnTo>
                      <a:pt x="3" y="5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7" y="5"/>
                    </a:lnTo>
                    <a:lnTo>
                      <a:pt x="8" y="5"/>
                    </a:lnTo>
                    <a:lnTo>
                      <a:pt x="8" y="5"/>
                    </a:lnTo>
                    <a:lnTo>
                      <a:pt x="10" y="4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13" y="2"/>
                    </a:lnTo>
                    <a:lnTo>
                      <a:pt x="11" y="2"/>
                    </a:lnTo>
                    <a:lnTo>
                      <a:pt x="10" y="2"/>
                    </a:lnTo>
                    <a:lnTo>
                      <a:pt x="10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2" name="Freeform 338">
                <a:extLst>
                  <a:ext uri="{FF2B5EF4-FFF2-40B4-BE49-F238E27FC236}">
                    <a16:creationId xmlns:a16="http://schemas.microsoft.com/office/drawing/2014/main" id="{C88FB085-A33C-C615-C3FD-EAD71011A6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0" y="1747"/>
                <a:ext cx="1" cy="1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1 w 1"/>
                  <a:gd name="T5" fmla="*/ 1 h 1"/>
                  <a:gd name="T6" fmla="*/ 1 w 1"/>
                  <a:gd name="T7" fmla="*/ 0 h 1"/>
                  <a:gd name="T8" fmla="*/ 1 w 1"/>
                  <a:gd name="T9" fmla="*/ 0 h 1"/>
                  <a:gd name="T10" fmla="*/ 1 w 1"/>
                  <a:gd name="T11" fmla="*/ 0 h 1"/>
                  <a:gd name="T12" fmla="*/ 1 w 1"/>
                  <a:gd name="T13" fmla="*/ 0 h 1"/>
                  <a:gd name="T14" fmla="*/ 1 w 1"/>
                  <a:gd name="T15" fmla="*/ 0 h 1"/>
                  <a:gd name="T16" fmla="*/ 0 w 1"/>
                  <a:gd name="T17" fmla="*/ 0 h 1"/>
                  <a:gd name="T18" fmla="*/ 0 w 1"/>
                  <a:gd name="T19" fmla="*/ 0 h 1"/>
                  <a:gd name="T20" fmla="*/ 0 w 1"/>
                  <a:gd name="T21" fmla="*/ 0 h 1"/>
                  <a:gd name="T22" fmla="*/ 0 w 1"/>
                  <a:gd name="T23" fmla="*/ 1 h 1"/>
                  <a:gd name="T24" fmla="*/ 0 w 1"/>
                  <a:gd name="T25" fmla="*/ 1 h 1"/>
                  <a:gd name="T26" fmla="*/ 0 w 1"/>
                  <a:gd name="T2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3" name="Freeform 339">
                <a:extLst>
                  <a:ext uri="{FF2B5EF4-FFF2-40B4-BE49-F238E27FC236}">
                    <a16:creationId xmlns:a16="http://schemas.microsoft.com/office/drawing/2014/main" id="{3EC2CBD0-BA68-4D9B-638E-9AF567A889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2" y="1642"/>
                <a:ext cx="5" cy="1"/>
              </a:xfrm>
              <a:custGeom>
                <a:avLst/>
                <a:gdLst>
                  <a:gd name="T0" fmla="*/ 3 w 5"/>
                  <a:gd name="T1" fmla="*/ 1 h 1"/>
                  <a:gd name="T2" fmla="*/ 5 w 5"/>
                  <a:gd name="T3" fmla="*/ 0 h 1"/>
                  <a:gd name="T4" fmla="*/ 5 w 5"/>
                  <a:gd name="T5" fmla="*/ 0 h 1"/>
                  <a:gd name="T6" fmla="*/ 3 w 5"/>
                  <a:gd name="T7" fmla="*/ 0 h 1"/>
                  <a:gd name="T8" fmla="*/ 1 w 5"/>
                  <a:gd name="T9" fmla="*/ 0 h 1"/>
                  <a:gd name="T10" fmla="*/ 0 w 5"/>
                  <a:gd name="T11" fmla="*/ 0 h 1"/>
                  <a:gd name="T12" fmla="*/ 0 w 5"/>
                  <a:gd name="T13" fmla="*/ 1 h 1"/>
                  <a:gd name="T14" fmla="*/ 0 w 5"/>
                  <a:gd name="T15" fmla="*/ 1 h 1"/>
                  <a:gd name="T16" fmla="*/ 1 w 5"/>
                  <a:gd name="T17" fmla="*/ 1 h 1"/>
                  <a:gd name="T18" fmla="*/ 3 w 5"/>
                  <a:gd name="T1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" h="1">
                    <a:moveTo>
                      <a:pt x="3" y="1"/>
                    </a:moveTo>
                    <a:lnTo>
                      <a:pt x="5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1" y="1"/>
                    </a:lnTo>
                    <a:lnTo>
                      <a:pt x="3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4" name="Freeform 340">
                <a:extLst>
                  <a:ext uri="{FF2B5EF4-FFF2-40B4-BE49-F238E27FC236}">
                    <a16:creationId xmlns:a16="http://schemas.microsoft.com/office/drawing/2014/main" id="{02675822-3D30-CF50-8BC9-EDC6C6942B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0" y="1637"/>
                <a:ext cx="5" cy="5"/>
              </a:xfrm>
              <a:custGeom>
                <a:avLst/>
                <a:gdLst>
                  <a:gd name="T0" fmla="*/ 5 w 5"/>
                  <a:gd name="T1" fmla="*/ 3 h 5"/>
                  <a:gd name="T2" fmla="*/ 5 w 5"/>
                  <a:gd name="T3" fmla="*/ 1 h 5"/>
                  <a:gd name="T4" fmla="*/ 3 w 5"/>
                  <a:gd name="T5" fmla="*/ 0 h 5"/>
                  <a:gd name="T6" fmla="*/ 2 w 5"/>
                  <a:gd name="T7" fmla="*/ 1 h 5"/>
                  <a:gd name="T8" fmla="*/ 2 w 5"/>
                  <a:gd name="T9" fmla="*/ 1 h 5"/>
                  <a:gd name="T10" fmla="*/ 2 w 5"/>
                  <a:gd name="T11" fmla="*/ 3 h 5"/>
                  <a:gd name="T12" fmla="*/ 0 w 5"/>
                  <a:gd name="T13" fmla="*/ 3 h 5"/>
                  <a:gd name="T14" fmla="*/ 0 w 5"/>
                  <a:gd name="T15" fmla="*/ 5 h 5"/>
                  <a:gd name="T16" fmla="*/ 2 w 5"/>
                  <a:gd name="T17" fmla="*/ 5 h 5"/>
                  <a:gd name="T18" fmla="*/ 3 w 5"/>
                  <a:gd name="T19" fmla="*/ 3 h 5"/>
                  <a:gd name="T20" fmla="*/ 5 w 5"/>
                  <a:gd name="T21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" h="5">
                    <a:moveTo>
                      <a:pt x="5" y="3"/>
                    </a:moveTo>
                    <a:lnTo>
                      <a:pt x="5" y="1"/>
                    </a:lnTo>
                    <a:lnTo>
                      <a:pt x="3" y="0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2" y="3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2" y="5"/>
                    </a:lnTo>
                    <a:lnTo>
                      <a:pt x="3" y="3"/>
                    </a:lnTo>
                    <a:lnTo>
                      <a:pt x="5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5" name="Freeform 341">
                <a:extLst>
                  <a:ext uri="{FF2B5EF4-FFF2-40B4-BE49-F238E27FC236}">
                    <a16:creationId xmlns:a16="http://schemas.microsoft.com/office/drawing/2014/main" id="{20C25CF8-CB29-9865-9F4C-12A0053950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7" y="1597"/>
                <a:ext cx="4" cy="7"/>
              </a:xfrm>
              <a:custGeom>
                <a:avLst/>
                <a:gdLst>
                  <a:gd name="T0" fmla="*/ 3 w 4"/>
                  <a:gd name="T1" fmla="*/ 0 h 7"/>
                  <a:gd name="T2" fmla="*/ 1 w 4"/>
                  <a:gd name="T3" fmla="*/ 2 h 7"/>
                  <a:gd name="T4" fmla="*/ 1 w 4"/>
                  <a:gd name="T5" fmla="*/ 3 h 7"/>
                  <a:gd name="T6" fmla="*/ 0 w 4"/>
                  <a:gd name="T7" fmla="*/ 7 h 7"/>
                  <a:gd name="T8" fmla="*/ 1 w 4"/>
                  <a:gd name="T9" fmla="*/ 5 h 7"/>
                  <a:gd name="T10" fmla="*/ 3 w 4"/>
                  <a:gd name="T11" fmla="*/ 3 h 7"/>
                  <a:gd name="T12" fmla="*/ 3 w 4"/>
                  <a:gd name="T13" fmla="*/ 3 h 7"/>
                  <a:gd name="T14" fmla="*/ 3 w 4"/>
                  <a:gd name="T15" fmla="*/ 2 h 7"/>
                  <a:gd name="T16" fmla="*/ 4 w 4"/>
                  <a:gd name="T17" fmla="*/ 0 h 7"/>
                  <a:gd name="T18" fmla="*/ 3 w 4"/>
                  <a:gd name="T1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7">
                    <a:moveTo>
                      <a:pt x="3" y="0"/>
                    </a:moveTo>
                    <a:lnTo>
                      <a:pt x="1" y="2"/>
                    </a:lnTo>
                    <a:lnTo>
                      <a:pt x="1" y="3"/>
                    </a:lnTo>
                    <a:lnTo>
                      <a:pt x="0" y="7"/>
                    </a:lnTo>
                    <a:lnTo>
                      <a:pt x="1" y="5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3" y="2"/>
                    </a:lnTo>
                    <a:lnTo>
                      <a:pt x="4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6" name="Freeform 342">
                <a:extLst>
                  <a:ext uri="{FF2B5EF4-FFF2-40B4-BE49-F238E27FC236}">
                    <a16:creationId xmlns:a16="http://schemas.microsoft.com/office/drawing/2014/main" id="{D4375FAC-CC6C-22E6-1397-E3563A0898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7" y="1577"/>
                <a:ext cx="13" cy="9"/>
              </a:xfrm>
              <a:custGeom>
                <a:avLst/>
                <a:gdLst>
                  <a:gd name="T0" fmla="*/ 5 w 13"/>
                  <a:gd name="T1" fmla="*/ 4 h 9"/>
                  <a:gd name="T2" fmla="*/ 3 w 13"/>
                  <a:gd name="T3" fmla="*/ 4 h 9"/>
                  <a:gd name="T4" fmla="*/ 2 w 13"/>
                  <a:gd name="T5" fmla="*/ 4 h 9"/>
                  <a:gd name="T6" fmla="*/ 2 w 13"/>
                  <a:gd name="T7" fmla="*/ 4 h 9"/>
                  <a:gd name="T8" fmla="*/ 0 w 13"/>
                  <a:gd name="T9" fmla="*/ 6 h 9"/>
                  <a:gd name="T10" fmla="*/ 0 w 13"/>
                  <a:gd name="T11" fmla="*/ 7 h 9"/>
                  <a:gd name="T12" fmla="*/ 2 w 13"/>
                  <a:gd name="T13" fmla="*/ 7 h 9"/>
                  <a:gd name="T14" fmla="*/ 3 w 13"/>
                  <a:gd name="T15" fmla="*/ 7 h 9"/>
                  <a:gd name="T16" fmla="*/ 5 w 13"/>
                  <a:gd name="T17" fmla="*/ 7 h 9"/>
                  <a:gd name="T18" fmla="*/ 5 w 13"/>
                  <a:gd name="T19" fmla="*/ 7 h 9"/>
                  <a:gd name="T20" fmla="*/ 5 w 13"/>
                  <a:gd name="T21" fmla="*/ 7 h 9"/>
                  <a:gd name="T22" fmla="*/ 7 w 13"/>
                  <a:gd name="T23" fmla="*/ 9 h 9"/>
                  <a:gd name="T24" fmla="*/ 8 w 13"/>
                  <a:gd name="T25" fmla="*/ 9 h 9"/>
                  <a:gd name="T26" fmla="*/ 11 w 13"/>
                  <a:gd name="T27" fmla="*/ 9 h 9"/>
                  <a:gd name="T28" fmla="*/ 13 w 13"/>
                  <a:gd name="T29" fmla="*/ 7 h 9"/>
                  <a:gd name="T30" fmla="*/ 13 w 13"/>
                  <a:gd name="T31" fmla="*/ 4 h 9"/>
                  <a:gd name="T32" fmla="*/ 11 w 13"/>
                  <a:gd name="T33" fmla="*/ 3 h 9"/>
                  <a:gd name="T34" fmla="*/ 10 w 13"/>
                  <a:gd name="T35" fmla="*/ 1 h 9"/>
                  <a:gd name="T36" fmla="*/ 10 w 13"/>
                  <a:gd name="T37" fmla="*/ 1 h 9"/>
                  <a:gd name="T38" fmla="*/ 10 w 13"/>
                  <a:gd name="T39" fmla="*/ 0 h 9"/>
                  <a:gd name="T40" fmla="*/ 10 w 13"/>
                  <a:gd name="T41" fmla="*/ 0 h 9"/>
                  <a:gd name="T42" fmla="*/ 8 w 13"/>
                  <a:gd name="T43" fmla="*/ 0 h 9"/>
                  <a:gd name="T44" fmla="*/ 8 w 13"/>
                  <a:gd name="T45" fmla="*/ 3 h 9"/>
                  <a:gd name="T46" fmla="*/ 7 w 13"/>
                  <a:gd name="T47" fmla="*/ 3 h 9"/>
                  <a:gd name="T48" fmla="*/ 5 w 13"/>
                  <a:gd name="T49" fmla="*/ 3 h 9"/>
                  <a:gd name="T50" fmla="*/ 7 w 13"/>
                  <a:gd name="T51" fmla="*/ 3 h 9"/>
                  <a:gd name="T52" fmla="*/ 5 w 13"/>
                  <a:gd name="T53" fmla="*/ 4 h 9"/>
                  <a:gd name="T54" fmla="*/ 5 w 13"/>
                  <a:gd name="T55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3" h="9">
                    <a:moveTo>
                      <a:pt x="5" y="4"/>
                    </a:moveTo>
                    <a:lnTo>
                      <a:pt x="3" y="4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2" y="7"/>
                    </a:lnTo>
                    <a:lnTo>
                      <a:pt x="3" y="7"/>
                    </a:lnTo>
                    <a:lnTo>
                      <a:pt x="5" y="7"/>
                    </a:lnTo>
                    <a:lnTo>
                      <a:pt x="5" y="7"/>
                    </a:lnTo>
                    <a:lnTo>
                      <a:pt x="5" y="7"/>
                    </a:lnTo>
                    <a:lnTo>
                      <a:pt x="7" y="9"/>
                    </a:lnTo>
                    <a:lnTo>
                      <a:pt x="8" y="9"/>
                    </a:lnTo>
                    <a:lnTo>
                      <a:pt x="11" y="9"/>
                    </a:lnTo>
                    <a:lnTo>
                      <a:pt x="13" y="7"/>
                    </a:lnTo>
                    <a:lnTo>
                      <a:pt x="13" y="4"/>
                    </a:lnTo>
                    <a:lnTo>
                      <a:pt x="11" y="3"/>
                    </a:lnTo>
                    <a:lnTo>
                      <a:pt x="10" y="1"/>
                    </a:lnTo>
                    <a:lnTo>
                      <a:pt x="10" y="1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8" y="3"/>
                    </a:lnTo>
                    <a:lnTo>
                      <a:pt x="7" y="3"/>
                    </a:lnTo>
                    <a:lnTo>
                      <a:pt x="5" y="3"/>
                    </a:lnTo>
                    <a:lnTo>
                      <a:pt x="7" y="3"/>
                    </a:lnTo>
                    <a:lnTo>
                      <a:pt x="5" y="4"/>
                    </a:lnTo>
                    <a:lnTo>
                      <a:pt x="5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7" name="Freeform 343">
                <a:extLst>
                  <a:ext uri="{FF2B5EF4-FFF2-40B4-BE49-F238E27FC236}">
                    <a16:creationId xmlns:a16="http://schemas.microsoft.com/office/drawing/2014/main" id="{21B425C6-3746-FF4C-B434-5F6C9B5A26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5" y="1549"/>
                <a:ext cx="19" cy="16"/>
              </a:xfrm>
              <a:custGeom>
                <a:avLst/>
                <a:gdLst>
                  <a:gd name="T0" fmla="*/ 2 w 19"/>
                  <a:gd name="T1" fmla="*/ 16 h 16"/>
                  <a:gd name="T2" fmla="*/ 3 w 19"/>
                  <a:gd name="T3" fmla="*/ 15 h 16"/>
                  <a:gd name="T4" fmla="*/ 8 w 19"/>
                  <a:gd name="T5" fmla="*/ 15 h 16"/>
                  <a:gd name="T6" fmla="*/ 8 w 19"/>
                  <a:gd name="T7" fmla="*/ 15 h 16"/>
                  <a:gd name="T8" fmla="*/ 10 w 19"/>
                  <a:gd name="T9" fmla="*/ 13 h 16"/>
                  <a:gd name="T10" fmla="*/ 10 w 19"/>
                  <a:gd name="T11" fmla="*/ 12 h 16"/>
                  <a:gd name="T12" fmla="*/ 11 w 19"/>
                  <a:gd name="T13" fmla="*/ 12 h 16"/>
                  <a:gd name="T14" fmla="*/ 13 w 19"/>
                  <a:gd name="T15" fmla="*/ 10 h 16"/>
                  <a:gd name="T16" fmla="*/ 14 w 19"/>
                  <a:gd name="T17" fmla="*/ 10 h 16"/>
                  <a:gd name="T18" fmla="*/ 16 w 19"/>
                  <a:gd name="T19" fmla="*/ 10 h 16"/>
                  <a:gd name="T20" fmla="*/ 18 w 19"/>
                  <a:gd name="T21" fmla="*/ 7 h 16"/>
                  <a:gd name="T22" fmla="*/ 19 w 19"/>
                  <a:gd name="T23" fmla="*/ 7 h 16"/>
                  <a:gd name="T24" fmla="*/ 19 w 19"/>
                  <a:gd name="T25" fmla="*/ 5 h 16"/>
                  <a:gd name="T26" fmla="*/ 18 w 19"/>
                  <a:gd name="T27" fmla="*/ 4 h 16"/>
                  <a:gd name="T28" fmla="*/ 18 w 19"/>
                  <a:gd name="T29" fmla="*/ 5 h 16"/>
                  <a:gd name="T30" fmla="*/ 18 w 19"/>
                  <a:gd name="T31" fmla="*/ 5 h 16"/>
                  <a:gd name="T32" fmla="*/ 16 w 19"/>
                  <a:gd name="T33" fmla="*/ 5 h 16"/>
                  <a:gd name="T34" fmla="*/ 14 w 19"/>
                  <a:gd name="T35" fmla="*/ 4 h 16"/>
                  <a:gd name="T36" fmla="*/ 14 w 19"/>
                  <a:gd name="T37" fmla="*/ 2 h 16"/>
                  <a:gd name="T38" fmla="*/ 14 w 19"/>
                  <a:gd name="T39" fmla="*/ 0 h 16"/>
                  <a:gd name="T40" fmla="*/ 13 w 19"/>
                  <a:gd name="T41" fmla="*/ 0 h 16"/>
                  <a:gd name="T42" fmla="*/ 13 w 19"/>
                  <a:gd name="T43" fmla="*/ 2 h 16"/>
                  <a:gd name="T44" fmla="*/ 13 w 19"/>
                  <a:gd name="T45" fmla="*/ 2 h 16"/>
                  <a:gd name="T46" fmla="*/ 13 w 19"/>
                  <a:gd name="T47" fmla="*/ 4 h 16"/>
                  <a:gd name="T48" fmla="*/ 13 w 19"/>
                  <a:gd name="T49" fmla="*/ 5 h 16"/>
                  <a:gd name="T50" fmla="*/ 11 w 19"/>
                  <a:gd name="T51" fmla="*/ 5 h 16"/>
                  <a:gd name="T52" fmla="*/ 10 w 19"/>
                  <a:gd name="T53" fmla="*/ 5 h 16"/>
                  <a:gd name="T54" fmla="*/ 10 w 19"/>
                  <a:gd name="T55" fmla="*/ 7 h 16"/>
                  <a:gd name="T56" fmla="*/ 8 w 19"/>
                  <a:gd name="T57" fmla="*/ 8 h 16"/>
                  <a:gd name="T58" fmla="*/ 6 w 19"/>
                  <a:gd name="T59" fmla="*/ 8 h 16"/>
                  <a:gd name="T60" fmla="*/ 8 w 19"/>
                  <a:gd name="T61" fmla="*/ 10 h 16"/>
                  <a:gd name="T62" fmla="*/ 6 w 19"/>
                  <a:gd name="T63" fmla="*/ 10 h 16"/>
                  <a:gd name="T64" fmla="*/ 6 w 19"/>
                  <a:gd name="T65" fmla="*/ 10 h 16"/>
                  <a:gd name="T66" fmla="*/ 6 w 19"/>
                  <a:gd name="T67" fmla="*/ 10 h 16"/>
                  <a:gd name="T68" fmla="*/ 5 w 19"/>
                  <a:gd name="T69" fmla="*/ 10 h 16"/>
                  <a:gd name="T70" fmla="*/ 3 w 19"/>
                  <a:gd name="T71" fmla="*/ 10 h 16"/>
                  <a:gd name="T72" fmla="*/ 3 w 19"/>
                  <a:gd name="T73" fmla="*/ 10 h 16"/>
                  <a:gd name="T74" fmla="*/ 3 w 19"/>
                  <a:gd name="T75" fmla="*/ 12 h 16"/>
                  <a:gd name="T76" fmla="*/ 2 w 19"/>
                  <a:gd name="T77" fmla="*/ 12 h 16"/>
                  <a:gd name="T78" fmla="*/ 2 w 19"/>
                  <a:gd name="T79" fmla="*/ 13 h 16"/>
                  <a:gd name="T80" fmla="*/ 2 w 19"/>
                  <a:gd name="T81" fmla="*/ 13 h 16"/>
                  <a:gd name="T82" fmla="*/ 0 w 19"/>
                  <a:gd name="T83" fmla="*/ 13 h 16"/>
                  <a:gd name="T84" fmla="*/ 0 w 19"/>
                  <a:gd name="T85" fmla="*/ 15 h 16"/>
                  <a:gd name="T86" fmla="*/ 0 w 19"/>
                  <a:gd name="T87" fmla="*/ 15 h 16"/>
                  <a:gd name="T88" fmla="*/ 2 w 19"/>
                  <a:gd name="T8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" h="16">
                    <a:moveTo>
                      <a:pt x="2" y="16"/>
                    </a:moveTo>
                    <a:lnTo>
                      <a:pt x="3" y="15"/>
                    </a:lnTo>
                    <a:lnTo>
                      <a:pt x="8" y="15"/>
                    </a:lnTo>
                    <a:lnTo>
                      <a:pt x="8" y="15"/>
                    </a:lnTo>
                    <a:lnTo>
                      <a:pt x="10" y="13"/>
                    </a:lnTo>
                    <a:lnTo>
                      <a:pt x="10" y="12"/>
                    </a:lnTo>
                    <a:lnTo>
                      <a:pt x="11" y="12"/>
                    </a:lnTo>
                    <a:lnTo>
                      <a:pt x="13" y="10"/>
                    </a:lnTo>
                    <a:lnTo>
                      <a:pt x="14" y="10"/>
                    </a:lnTo>
                    <a:lnTo>
                      <a:pt x="16" y="10"/>
                    </a:lnTo>
                    <a:lnTo>
                      <a:pt x="18" y="7"/>
                    </a:lnTo>
                    <a:lnTo>
                      <a:pt x="19" y="7"/>
                    </a:lnTo>
                    <a:lnTo>
                      <a:pt x="19" y="5"/>
                    </a:lnTo>
                    <a:lnTo>
                      <a:pt x="18" y="4"/>
                    </a:lnTo>
                    <a:lnTo>
                      <a:pt x="18" y="5"/>
                    </a:lnTo>
                    <a:lnTo>
                      <a:pt x="18" y="5"/>
                    </a:lnTo>
                    <a:lnTo>
                      <a:pt x="16" y="5"/>
                    </a:lnTo>
                    <a:lnTo>
                      <a:pt x="14" y="4"/>
                    </a:lnTo>
                    <a:lnTo>
                      <a:pt x="14" y="2"/>
                    </a:lnTo>
                    <a:lnTo>
                      <a:pt x="14" y="0"/>
                    </a:lnTo>
                    <a:lnTo>
                      <a:pt x="13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3" y="4"/>
                    </a:lnTo>
                    <a:lnTo>
                      <a:pt x="13" y="5"/>
                    </a:lnTo>
                    <a:lnTo>
                      <a:pt x="11" y="5"/>
                    </a:lnTo>
                    <a:lnTo>
                      <a:pt x="10" y="5"/>
                    </a:lnTo>
                    <a:lnTo>
                      <a:pt x="10" y="7"/>
                    </a:lnTo>
                    <a:lnTo>
                      <a:pt x="8" y="8"/>
                    </a:lnTo>
                    <a:lnTo>
                      <a:pt x="6" y="8"/>
                    </a:lnTo>
                    <a:lnTo>
                      <a:pt x="8" y="10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5" y="10"/>
                    </a:lnTo>
                    <a:lnTo>
                      <a:pt x="3" y="10"/>
                    </a:lnTo>
                    <a:lnTo>
                      <a:pt x="3" y="10"/>
                    </a:lnTo>
                    <a:lnTo>
                      <a:pt x="3" y="12"/>
                    </a:lnTo>
                    <a:lnTo>
                      <a:pt x="2" y="12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2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8" name="Freeform 344">
                <a:extLst>
                  <a:ext uri="{FF2B5EF4-FFF2-40B4-BE49-F238E27FC236}">
                    <a16:creationId xmlns:a16="http://schemas.microsoft.com/office/drawing/2014/main" id="{24407989-2A41-D431-F4F5-265C3A312B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3" y="1446"/>
                <a:ext cx="6" cy="5"/>
              </a:xfrm>
              <a:custGeom>
                <a:avLst/>
                <a:gdLst>
                  <a:gd name="T0" fmla="*/ 5 w 6"/>
                  <a:gd name="T1" fmla="*/ 5 h 5"/>
                  <a:gd name="T2" fmla="*/ 6 w 6"/>
                  <a:gd name="T3" fmla="*/ 3 h 5"/>
                  <a:gd name="T4" fmla="*/ 6 w 6"/>
                  <a:gd name="T5" fmla="*/ 2 h 5"/>
                  <a:gd name="T6" fmla="*/ 6 w 6"/>
                  <a:gd name="T7" fmla="*/ 2 h 5"/>
                  <a:gd name="T8" fmla="*/ 6 w 6"/>
                  <a:gd name="T9" fmla="*/ 0 h 5"/>
                  <a:gd name="T10" fmla="*/ 2 w 6"/>
                  <a:gd name="T11" fmla="*/ 0 h 5"/>
                  <a:gd name="T12" fmla="*/ 0 w 6"/>
                  <a:gd name="T13" fmla="*/ 2 h 5"/>
                  <a:gd name="T14" fmla="*/ 2 w 6"/>
                  <a:gd name="T15" fmla="*/ 3 h 5"/>
                  <a:gd name="T16" fmla="*/ 5 w 6"/>
                  <a:gd name="T1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5">
                    <a:moveTo>
                      <a:pt x="5" y="5"/>
                    </a:moveTo>
                    <a:lnTo>
                      <a:pt x="6" y="3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2" y="3"/>
                    </a:lnTo>
                    <a:lnTo>
                      <a:pt x="5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9" name="Freeform 345">
                <a:extLst>
                  <a:ext uri="{FF2B5EF4-FFF2-40B4-BE49-F238E27FC236}">
                    <a16:creationId xmlns:a16="http://schemas.microsoft.com/office/drawing/2014/main" id="{1AB37D46-91E2-1A03-9B88-69CDA6A946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4" y="1548"/>
                <a:ext cx="6" cy="5"/>
              </a:xfrm>
              <a:custGeom>
                <a:avLst/>
                <a:gdLst>
                  <a:gd name="T0" fmla="*/ 2 w 6"/>
                  <a:gd name="T1" fmla="*/ 3 h 5"/>
                  <a:gd name="T2" fmla="*/ 2 w 6"/>
                  <a:gd name="T3" fmla="*/ 5 h 5"/>
                  <a:gd name="T4" fmla="*/ 2 w 6"/>
                  <a:gd name="T5" fmla="*/ 5 h 5"/>
                  <a:gd name="T6" fmla="*/ 3 w 6"/>
                  <a:gd name="T7" fmla="*/ 5 h 5"/>
                  <a:gd name="T8" fmla="*/ 5 w 6"/>
                  <a:gd name="T9" fmla="*/ 5 h 5"/>
                  <a:gd name="T10" fmla="*/ 6 w 6"/>
                  <a:gd name="T11" fmla="*/ 5 h 5"/>
                  <a:gd name="T12" fmla="*/ 6 w 6"/>
                  <a:gd name="T13" fmla="*/ 3 h 5"/>
                  <a:gd name="T14" fmla="*/ 5 w 6"/>
                  <a:gd name="T15" fmla="*/ 3 h 5"/>
                  <a:gd name="T16" fmla="*/ 3 w 6"/>
                  <a:gd name="T17" fmla="*/ 1 h 5"/>
                  <a:gd name="T18" fmla="*/ 3 w 6"/>
                  <a:gd name="T19" fmla="*/ 1 h 5"/>
                  <a:gd name="T20" fmla="*/ 3 w 6"/>
                  <a:gd name="T21" fmla="*/ 1 h 5"/>
                  <a:gd name="T22" fmla="*/ 2 w 6"/>
                  <a:gd name="T23" fmla="*/ 1 h 5"/>
                  <a:gd name="T24" fmla="*/ 2 w 6"/>
                  <a:gd name="T25" fmla="*/ 0 h 5"/>
                  <a:gd name="T26" fmla="*/ 0 w 6"/>
                  <a:gd name="T27" fmla="*/ 0 h 5"/>
                  <a:gd name="T28" fmla="*/ 0 w 6"/>
                  <a:gd name="T29" fmla="*/ 1 h 5"/>
                  <a:gd name="T30" fmla="*/ 2 w 6"/>
                  <a:gd name="T31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" h="5">
                    <a:moveTo>
                      <a:pt x="2" y="3"/>
                    </a:moveTo>
                    <a:lnTo>
                      <a:pt x="2" y="5"/>
                    </a:lnTo>
                    <a:lnTo>
                      <a:pt x="2" y="5"/>
                    </a:lnTo>
                    <a:lnTo>
                      <a:pt x="3" y="5"/>
                    </a:lnTo>
                    <a:lnTo>
                      <a:pt x="5" y="5"/>
                    </a:lnTo>
                    <a:lnTo>
                      <a:pt x="6" y="5"/>
                    </a:lnTo>
                    <a:lnTo>
                      <a:pt x="6" y="3"/>
                    </a:lnTo>
                    <a:lnTo>
                      <a:pt x="5" y="3"/>
                    </a:lnTo>
                    <a:lnTo>
                      <a:pt x="3" y="1"/>
                    </a:lnTo>
                    <a:lnTo>
                      <a:pt x="3" y="1"/>
                    </a:lnTo>
                    <a:lnTo>
                      <a:pt x="3" y="1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2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0" name="Freeform 346">
                <a:extLst>
                  <a:ext uri="{FF2B5EF4-FFF2-40B4-BE49-F238E27FC236}">
                    <a16:creationId xmlns:a16="http://schemas.microsoft.com/office/drawing/2014/main" id="{438A23B2-2F5A-801E-254F-B39A367FDC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6" y="1570"/>
                <a:ext cx="28" cy="26"/>
              </a:xfrm>
              <a:custGeom>
                <a:avLst/>
                <a:gdLst>
                  <a:gd name="T0" fmla="*/ 0 w 28"/>
                  <a:gd name="T1" fmla="*/ 26 h 26"/>
                  <a:gd name="T2" fmla="*/ 1 w 28"/>
                  <a:gd name="T3" fmla="*/ 26 h 26"/>
                  <a:gd name="T4" fmla="*/ 4 w 28"/>
                  <a:gd name="T5" fmla="*/ 24 h 26"/>
                  <a:gd name="T6" fmla="*/ 8 w 28"/>
                  <a:gd name="T7" fmla="*/ 22 h 26"/>
                  <a:gd name="T8" fmla="*/ 9 w 28"/>
                  <a:gd name="T9" fmla="*/ 22 h 26"/>
                  <a:gd name="T10" fmla="*/ 11 w 28"/>
                  <a:gd name="T11" fmla="*/ 22 h 26"/>
                  <a:gd name="T12" fmla="*/ 11 w 28"/>
                  <a:gd name="T13" fmla="*/ 22 h 26"/>
                  <a:gd name="T14" fmla="*/ 12 w 28"/>
                  <a:gd name="T15" fmla="*/ 21 h 26"/>
                  <a:gd name="T16" fmla="*/ 12 w 28"/>
                  <a:gd name="T17" fmla="*/ 21 h 26"/>
                  <a:gd name="T18" fmla="*/ 14 w 28"/>
                  <a:gd name="T19" fmla="*/ 22 h 26"/>
                  <a:gd name="T20" fmla="*/ 14 w 28"/>
                  <a:gd name="T21" fmla="*/ 22 h 26"/>
                  <a:gd name="T22" fmla="*/ 17 w 28"/>
                  <a:gd name="T23" fmla="*/ 21 h 26"/>
                  <a:gd name="T24" fmla="*/ 19 w 28"/>
                  <a:gd name="T25" fmla="*/ 21 h 26"/>
                  <a:gd name="T26" fmla="*/ 20 w 28"/>
                  <a:gd name="T27" fmla="*/ 21 h 26"/>
                  <a:gd name="T28" fmla="*/ 20 w 28"/>
                  <a:gd name="T29" fmla="*/ 21 h 26"/>
                  <a:gd name="T30" fmla="*/ 20 w 28"/>
                  <a:gd name="T31" fmla="*/ 21 h 26"/>
                  <a:gd name="T32" fmla="*/ 22 w 28"/>
                  <a:gd name="T33" fmla="*/ 21 h 26"/>
                  <a:gd name="T34" fmla="*/ 22 w 28"/>
                  <a:gd name="T35" fmla="*/ 19 h 26"/>
                  <a:gd name="T36" fmla="*/ 24 w 28"/>
                  <a:gd name="T37" fmla="*/ 18 h 26"/>
                  <a:gd name="T38" fmla="*/ 27 w 28"/>
                  <a:gd name="T39" fmla="*/ 16 h 26"/>
                  <a:gd name="T40" fmla="*/ 28 w 28"/>
                  <a:gd name="T41" fmla="*/ 14 h 26"/>
                  <a:gd name="T42" fmla="*/ 28 w 28"/>
                  <a:gd name="T43" fmla="*/ 13 h 26"/>
                  <a:gd name="T44" fmla="*/ 28 w 28"/>
                  <a:gd name="T45" fmla="*/ 11 h 26"/>
                  <a:gd name="T46" fmla="*/ 27 w 28"/>
                  <a:gd name="T47" fmla="*/ 11 h 26"/>
                  <a:gd name="T48" fmla="*/ 27 w 28"/>
                  <a:gd name="T49" fmla="*/ 10 h 26"/>
                  <a:gd name="T50" fmla="*/ 25 w 28"/>
                  <a:gd name="T51" fmla="*/ 10 h 26"/>
                  <a:gd name="T52" fmla="*/ 25 w 28"/>
                  <a:gd name="T53" fmla="*/ 10 h 26"/>
                  <a:gd name="T54" fmla="*/ 24 w 28"/>
                  <a:gd name="T55" fmla="*/ 10 h 26"/>
                  <a:gd name="T56" fmla="*/ 24 w 28"/>
                  <a:gd name="T57" fmla="*/ 11 h 26"/>
                  <a:gd name="T58" fmla="*/ 24 w 28"/>
                  <a:gd name="T59" fmla="*/ 13 h 26"/>
                  <a:gd name="T60" fmla="*/ 22 w 28"/>
                  <a:gd name="T61" fmla="*/ 13 h 26"/>
                  <a:gd name="T62" fmla="*/ 22 w 28"/>
                  <a:gd name="T63" fmla="*/ 14 h 26"/>
                  <a:gd name="T64" fmla="*/ 20 w 28"/>
                  <a:gd name="T65" fmla="*/ 14 h 26"/>
                  <a:gd name="T66" fmla="*/ 19 w 28"/>
                  <a:gd name="T67" fmla="*/ 18 h 26"/>
                  <a:gd name="T68" fmla="*/ 19 w 28"/>
                  <a:gd name="T69" fmla="*/ 16 h 26"/>
                  <a:gd name="T70" fmla="*/ 19 w 28"/>
                  <a:gd name="T71" fmla="*/ 16 h 26"/>
                  <a:gd name="T72" fmla="*/ 20 w 28"/>
                  <a:gd name="T73" fmla="*/ 13 h 26"/>
                  <a:gd name="T74" fmla="*/ 20 w 28"/>
                  <a:gd name="T75" fmla="*/ 11 h 26"/>
                  <a:gd name="T76" fmla="*/ 20 w 28"/>
                  <a:gd name="T77" fmla="*/ 10 h 26"/>
                  <a:gd name="T78" fmla="*/ 20 w 28"/>
                  <a:gd name="T79" fmla="*/ 8 h 26"/>
                  <a:gd name="T80" fmla="*/ 19 w 28"/>
                  <a:gd name="T81" fmla="*/ 7 h 26"/>
                  <a:gd name="T82" fmla="*/ 22 w 28"/>
                  <a:gd name="T83" fmla="*/ 5 h 26"/>
                  <a:gd name="T84" fmla="*/ 24 w 28"/>
                  <a:gd name="T85" fmla="*/ 2 h 26"/>
                  <a:gd name="T86" fmla="*/ 24 w 28"/>
                  <a:gd name="T87" fmla="*/ 0 h 26"/>
                  <a:gd name="T88" fmla="*/ 22 w 28"/>
                  <a:gd name="T89" fmla="*/ 0 h 26"/>
                  <a:gd name="T90" fmla="*/ 22 w 28"/>
                  <a:gd name="T91" fmla="*/ 0 h 26"/>
                  <a:gd name="T92" fmla="*/ 20 w 28"/>
                  <a:gd name="T93" fmla="*/ 0 h 26"/>
                  <a:gd name="T94" fmla="*/ 19 w 28"/>
                  <a:gd name="T95" fmla="*/ 3 h 26"/>
                  <a:gd name="T96" fmla="*/ 17 w 28"/>
                  <a:gd name="T97" fmla="*/ 3 h 26"/>
                  <a:gd name="T98" fmla="*/ 16 w 28"/>
                  <a:gd name="T99" fmla="*/ 7 h 26"/>
                  <a:gd name="T100" fmla="*/ 14 w 28"/>
                  <a:gd name="T101" fmla="*/ 8 h 26"/>
                  <a:gd name="T102" fmla="*/ 14 w 28"/>
                  <a:gd name="T103" fmla="*/ 8 h 26"/>
                  <a:gd name="T104" fmla="*/ 16 w 28"/>
                  <a:gd name="T105" fmla="*/ 10 h 26"/>
                  <a:gd name="T106" fmla="*/ 16 w 28"/>
                  <a:gd name="T107" fmla="*/ 10 h 26"/>
                  <a:gd name="T108" fmla="*/ 16 w 28"/>
                  <a:gd name="T109" fmla="*/ 11 h 26"/>
                  <a:gd name="T110" fmla="*/ 14 w 28"/>
                  <a:gd name="T111" fmla="*/ 16 h 26"/>
                  <a:gd name="T112" fmla="*/ 11 w 28"/>
                  <a:gd name="T113" fmla="*/ 19 h 26"/>
                  <a:gd name="T114" fmla="*/ 3 w 28"/>
                  <a:gd name="T115" fmla="*/ 21 h 26"/>
                  <a:gd name="T116" fmla="*/ 1 w 28"/>
                  <a:gd name="T117" fmla="*/ 21 h 26"/>
                  <a:gd name="T118" fmla="*/ 0 w 28"/>
                  <a:gd name="T119" fmla="*/ 24 h 26"/>
                  <a:gd name="T120" fmla="*/ 0 w 28"/>
                  <a:gd name="T121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" h="26">
                    <a:moveTo>
                      <a:pt x="0" y="26"/>
                    </a:moveTo>
                    <a:lnTo>
                      <a:pt x="1" y="26"/>
                    </a:lnTo>
                    <a:lnTo>
                      <a:pt x="4" y="24"/>
                    </a:lnTo>
                    <a:lnTo>
                      <a:pt x="8" y="22"/>
                    </a:lnTo>
                    <a:lnTo>
                      <a:pt x="9" y="22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12" y="21"/>
                    </a:lnTo>
                    <a:lnTo>
                      <a:pt x="12" y="21"/>
                    </a:lnTo>
                    <a:lnTo>
                      <a:pt x="14" y="22"/>
                    </a:lnTo>
                    <a:lnTo>
                      <a:pt x="14" y="22"/>
                    </a:lnTo>
                    <a:lnTo>
                      <a:pt x="17" y="21"/>
                    </a:lnTo>
                    <a:lnTo>
                      <a:pt x="19" y="21"/>
                    </a:lnTo>
                    <a:lnTo>
                      <a:pt x="20" y="21"/>
                    </a:lnTo>
                    <a:lnTo>
                      <a:pt x="20" y="21"/>
                    </a:lnTo>
                    <a:lnTo>
                      <a:pt x="20" y="21"/>
                    </a:lnTo>
                    <a:lnTo>
                      <a:pt x="22" y="21"/>
                    </a:lnTo>
                    <a:lnTo>
                      <a:pt x="22" y="19"/>
                    </a:lnTo>
                    <a:lnTo>
                      <a:pt x="24" y="18"/>
                    </a:lnTo>
                    <a:lnTo>
                      <a:pt x="27" y="16"/>
                    </a:lnTo>
                    <a:lnTo>
                      <a:pt x="28" y="14"/>
                    </a:lnTo>
                    <a:lnTo>
                      <a:pt x="28" y="13"/>
                    </a:lnTo>
                    <a:lnTo>
                      <a:pt x="28" y="11"/>
                    </a:lnTo>
                    <a:lnTo>
                      <a:pt x="27" y="11"/>
                    </a:lnTo>
                    <a:lnTo>
                      <a:pt x="27" y="10"/>
                    </a:lnTo>
                    <a:lnTo>
                      <a:pt x="25" y="10"/>
                    </a:lnTo>
                    <a:lnTo>
                      <a:pt x="25" y="10"/>
                    </a:lnTo>
                    <a:lnTo>
                      <a:pt x="24" y="10"/>
                    </a:lnTo>
                    <a:lnTo>
                      <a:pt x="24" y="11"/>
                    </a:lnTo>
                    <a:lnTo>
                      <a:pt x="24" y="13"/>
                    </a:lnTo>
                    <a:lnTo>
                      <a:pt x="22" y="13"/>
                    </a:lnTo>
                    <a:lnTo>
                      <a:pt x="22" y="14"/>
                    </a:lnTo>
                    <a:lnTo>
                      <a:pt x="20" y="14"/>
                    </a:lnTo>
                    <a:lnTo>
                      <a:pt x="19" y="18"/>
                    </a:lnTo>
                    <a:lnTo>
                      <a:pt x="19" y="16"/>
                    </a:lnTo>
                    <a:lnTo>
                      <a:pt x="19" y="16"/>
                    </a:lnTo>
                    <a:lnTo>
                      <a:pt x="20" y="13"/>
                    </a:lnTo>
                    <a:lnTo>
                      <a:pt x="20" y="11"/>
                    </a:lnTo>
                    <a:lnTo>
                      <a:pt x="20" y="10"/>
                    </a:lnTo>
                    <a:lnTo>
                      <a:pt x="20" y="8"/>
                    </a:lnTo>
                    <a:lnTo>
                      <a:pt x="19" y="7"/>
                    </a:lnTo>
                    <a:lnTo>
                      <a:pt x="22" y="5"/>
                    </a:lnTo>
                    <a:lnTo>
                      <a:pt x="24" y="2"/>
                    </a:lnTo>
                    <a:lnTo>
                      <a:pt x="24" y="0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20" y="0"/>
                    </a:lnTo>
                    <a:lnTo>
                      <a:pt x="19" y="3"/>
                    </a:lnTo>
                    <a:lnTo>
                      <a:pt x="17" y="3"/>
                    </a:lnTo>
                    <a:lnTo>
                      <a:pt x="16" y="7"/>
                    </a:lnTo>
                    <a:lnTo>
                      <a:pt x="14" y="8"/>
                    </a:lnTo>
                    <a:lnTo>
                      <a:pt x="14" y="8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11"/>
                    </a:lnTo>
                    <a:lnTo>
                      <a:pt x="14" y="16"/>
                    </a:lnTo>
                    <a:lnTo>
                      <a:pt x="11" y="19"/>
                    </a:lnTo>
                    <a:lnTo>
                      <a:pt x="3" y="21"/>
                    </a:lnTo>
                    <a:lnTo>
                      <a:pt x="1" y="21"/>
                    </a:lnTo>
                    <a:lnTo>
                      <a:pt x="0" y="24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1" name="Freeform 347">
                <a:extLst>
                  <a:ext uri="{FF2B5EF4-FFF2-40B4-BE49-F238E27FC236}">
                    <a16:creationId xmlns:a16="http://schemas.microsoft.com/office/drawing/2014/main" id="{60E726E9-90A0-1611-8034-800BDD5172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5" y="1883"/>
                <a:ext cx="3" cy="2"/>
              </a:xfrm>
              <a:custGeom>
                <a:avLst/>
                <a:gdLst>
                  <a:gd name="T0" fmla="*/ 0 w 3"/>
                  <a:gd name="T1" fmla="*/ 2 h 2"/>
                  <a:gd name="T2" fmla="*/ 3 w 3"/>
                  <a:gd name="T3" fmla="*/ 0 h 2"/>
                  <a:gd name="T4" fmla="*/ 1 w 3"/>
                  <a:gd name="T5" fmla="*/ 0 h 2"/>
                  <a:gd name="T6" fmla="*/ 0 w 3"/>
                  <a:gd name="T7" fmla="*/ 0 h 2"/>
                  <a:gd name="T8" fmla="*/ 0 w 3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0" y="2"/>
                    </a:moveTo>
                    <a:lnTo>
                      <a:pt x="3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2" name="Freeform 348">
                <a:extLst>
                  <a:ext uri="{FF2B5EF4-FFF2-40B4-BE49-F238E27FC236}">
                    <a16:creationId xmlns:a16="http://schemas.microsoft.com/office/drawing/2014/main" id="{C413137C-A942-9E47-6F78-9F0C19A915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5" y="1753"/>
                <a:ext cx="3" cy="5"/>
              </a:xfrm>
              <a:custGeom>
                <a:avLst/>
                <a:gdLst>
                  <a:gd name="T0" fmla="*/ 1 w 3"/>
                  <a:gd name="T1" fmla="*/ 2 h 5"/>
                  <a:gd name="T2" fmla="*/ 1 w 3"/>
                  <a:gd name="T3" fmla="*/ 0 h 5"/>
                  <a:gd name="T4" fmla="*/ 1 w 3"/>
                  <a:gd name="T5" fmla="*/ 0 h 5"/>
                  <a:gd name="T6" fmla="*/ 0 w 3"/>
                  <a:gd name="T7" fmla="*/ 2 h 5"/>
                  <a:gd name="T8" fmla="*/ 1 w 3"/>
                  <a:gd name="T9" fmla="*/ 2 h 5"/>
                  <a:gd name="T10" fmla="*/ 1 w 3"/>
                  <a:gd name="T11" fmla="*/ 3 h 5"/>
                  <a:gd name="T12" fmla="*/ 1 w 3"/>
                  <a:gd name="T13" fmla="*/ 5 h 5"/>
                  <a:gd name="T14" fmla="*/ 1 w 3"/>
                  <a:gd name="T15" fmla="*/ 5 h 5"/>
                  <a:gd name="T16" fmla="*/ 3 w 3"/>
                  <a:gd name="T17" fmla="*/ 5 h 5"/>
                  <a:gd name="T18" fmla="*/ 3 w 3"/>
                  <a:gd name="T19" fmla="*/ 3 h 5"/>
                  <a:gd name="T20" fmla="*/ 1 w 3"/>
                  <a:gd name="T21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5">
                    <a:moveTo>
                      <a:pt x="1" y="2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0" y="2"/>
                    </a:lnTo>
                    <a:lnTo>
                      <a:pt x="1" y="2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1" y="5"/>
                    </a:lnTo>
                    <a:lnTo>
                      <a:pt x="3" y="5"/>
                    </a:lnTo>
                    <a:lnTo>
                      <a:pt x="3" y="3"/>
                    </a:lnTo>
                    <a:lnTo>
                      <a:pt x="1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3" name="Freeform 349">
                <a:extLst>
                  <a:ext uri="{FF2B5EF4-FFF2-40B4-BE49-F238E27FC236}">
                    <a16:creationId xmlns:a16="http://schemas.microsoft.com/office/drawing/2014/main" id="{2FEB6B3C-31B3-D194-17D7-103720DC41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3" y="1885"/>
                <a:ext cx="2" cy="3"/>
              </a:xfrm>
              <a:custGeom>
                <a:avLst/>
                <a:gdLst>
                  <a:gd name="T0" fmla="*/ 0 w 2"/>
                  <a:gd name="T1" fmla="*/ 3 h 3"/>
                  <a:gd name="T2" fmla="*/ 2 w 2"/>
                  <a:gd name="T3" fmla="*/ 1 h 3"/>
                  <a:gd name="T4" fmla="*/ 2 w 2"/>
                  <a:gd name="T5" fmla="*/ 0 h 3"/>
                  <a:gd name="T6" fmla="*/ 0 w 2"/>
                  <a:gd name="T7" fmla="*/ 1 h 3"/>
                  <a:gd name="T8" fmla="*/ 0 w 2"/>
                  <a:gd name="T9" fmla="*/ 3 h 3"/>
                  <a:gd name="T10" fmla="*/ 0 w 2"/>
                  <a:gd name="T11" fmla="*/ 3 h 3"/>
                  <a:gd name="T12" fmla="*/ 0 w 2"/>
                  <a:gd name="T1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3">
                    <a:moveTo>
                      <a:pt x="0" y="3"/>
                    </a:moveTo>
                    <a:lnTo>
                      <a:pt x="2" y="1"/>
                    </a:lnTo>
                    <a:lnTo>
                      <a:pt x="2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4" name="Freeform 350">
                <a:extLst>
                  <a:ext uri="{FF2B5EF4-FFF2-40B4-BE49-F238E27FC236}">
                    <a16:creationId xmlns:a16="http://schemas.microsoft.com/office/drawing/2014/main" id="{9A1B3804-6598-F74A-708E-57D801E8A7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0" y="1790"/>
                <a:ext cx="13" cy="14"/>
              </a:xfrm>
              <a:custGeom>
                <a:avLst/>
                <a:gdLst>
                  <a:gd name="T0" fmla="*/ 5 w 13"/>
                  <a:gd name="T1" fmla="*/ 3 h 14"/>
                  <a:gd name="T2" fmla="*/ 5 w 13"/>
                  <a:gd name="T3" fmla="*/ 4 h 14"/>
                  <a:gd name="T4" fmla="*/ 5 w 13"/>
                  <a:gd name="T5" fmla="*/ 4 h 14"/>
                  <a:gd name="T6" fmla="*/ 5 w 13"/>
                  <a:gd name="T7" fmla="*/ 6 h 14"/>
                  <a:gd name="T8" fmla="*/ 5 w 13"/>
                  <a:gd name="T9" fmla="*/ 6 h 14"/>
                  <a:gd name="T10" fmla="*/ 5 w 13"/>
                  <a:gd name="T11" fmla="*/ 6 h 14"/>
                  <a:gd name="T12" fmla="*/ 3 w 13"/>
                  <a:gd name="T13" fmla="*/ 6 h 14"/>
                  <a:gd name="T14" fmla="*/ 2 w 13"/>
                  <a:gd name="T15" fmla="*/ 6 h 14"/>
                  <a:gd name="T16" fmla="*/ 2 w 13"/>
                  <a:gd name="T17" fmla="*/ 4 h 14"/>
                  <a:gd name="T18" fmla="*/ 2 w 13"/>
                  <a:gd name="T19" fmla="*/ 6 h 14"/>
                  <a:gd name="T20" fmla="*/ 2 w 13"/>
                  <a:gd name="T21" fmla="*/ 6 h 14"/>
                  <a:gd name="T22" fmla="*/ 0 w 13"/>
                  <a:gd name="T23" fmla="*/ 6 h 14"/>
                  <a:gd name="T24" fmla="*/ 0 w 13"/>
                  <a:gd name="T25" fmla="*/ 7 h 14"/>
                  <a:gd name="T26" fmla="*/ 0 w 13"/>
                  <a:gd name="T27" fmla="*/ 7 h 14"/>
                  <a:gd name="T28" fmla="*/ 0 w 13"/>
                  <a:gd name="T29" fmla="*/ 7 h 14"/>
                  <a:gd name="T30" fmla="*/ 2 w 13"/>
                  <a:gd name="T31" fmla="*/ 7 h 14"/>
                  <a:gd name="T32" fmla="*/ 2 w 13"/>
                  <a:gd name="T33" fmla="*/ 7 h 14"/>
                  <a:gd name="T34" fmla="*/ 2 w 13"/>
                  <a:gd name="T35" fmla="*/ 9 h 14"/>
                  <a:gd name="T36" fmla="*/ 2 w 13"/>
                  <a:gd name="T37" fmla="*/ 9 h 14"/>
                  <a:gd name="T38" fmla="*/ 2 w 13"/>
                  <a:gd name="T39" fmla="*/ 9 h 14"/>
                  <a:gd name="T40" fmla="*/ 2 w 13"/>
                  <a:gd name="T41" fmla="*/ 9 h 14"/>
                  <a:gd name="T42" fmla="*/ 3 w 13"/>
                  <a:gd name="T43" fmla="*/ 11 h 14"/>
                  <a:gd name="T44" fmla="*/ 3 w 13"/>
                  <a:gd name="T45" fmla="*/ 11 h 14"/>
                  <a:gd name="T46" fmla="*/ 2 w 13"/>
                  <a:gd name="T47" fmla="*/ 11 h 14"/>
                  <a:gd name="T48" fmla="*/ 2 w 13"/>
                  <a:gd name="T49" fmla="*/ 12 h 14"/>
                  <a:gd name="T50" fmla="*/ 0 w 13"/>
                  <a:gd name="T51" fmla="*/ 12 h 14"/>
                  <a:gd name="T52" fmla="*/ 2 w 13"/>
                  <a:gd name="T53" fmla="*/ 14 h 14"/>
                  <a:gd name="T54" fmla="*/ 2 w 13"/>
                  <a:gd name="T55" fmla="*/ 14 h 14"/>
                  <a:gd name="T56" fmla="*/ 2 w 13"/>
                  <a:gd name="T57" fmla="*/ 14 h 14"/>
                  <a:gd name="T58" fmla="*/ 3 w 13"/>
                  <a:gd name="T59" fmla="*/ 14 h 14"/>
                  <a:gd name="T60" fmla="*/ 3 w 13"/>
                  <a:gd name="T61" fmla="*/ 12 h 14"/>
                  <a:gd name="T62" fmla="*/ 5 w 13"/>
                  <a:gd name="T63" fmla="*/ 12 h 14"/>
                  <a:gd name="T64" fmla="*/ 7 w 13"/>
                  <a:gd name="T65" fmla="*/ 11 h 14"/>
                  <a:gd name="T66" fmla="*/ 7 w 13"/>
                  <a:gd name="T67" fmla="*/ 11 h 14"/>
                  <a:gd name="T68" fmla="*/ 10 w 13"/>
                  <a:gd name="T69" fmla="*/ 9 h 14"/>
                  <a:gd name="T70" fmla="*/ 10 w 13"/>
                  <a:gd name="T71" fmla="*/ 9 h 14"/>
                  <a:gd name="T72" fmla="*/ 10 w 13"/>
                  <a:gd name="T73" fmla="*/ 7 h 14"/>
                  <a:gd name="T74" fmla="*/ 10 w 13"/>
                  <a:gd name="T75" fmla="*/ 7 h 14"/>
                  <a:gd name="T76" fmla="*/ 8 w 13"/>
                  <a:gd name="T77" fmla="*/ 7 h 14"/>
                  <a:gd name="T78" fmla="*/ 10 w 13"/>
                  <a:gd name="T79" fmla="*/ 6 h 14"/>
                  <a:gd name="T80" fmla="*/ 10 w 13"/>
                  <a:gd name="T81" fmla="*/ 6 h 14"/>
                  <a:gd name="T82" fmla="*/ 10 w 13"/>
                  <a:gd name="T83" fmla="*/ 6 h 14"/>
                  <a:gd name="T84" fmla="*/ 11 w 13"/>
                  <a:gd name="T85" fmla="*/ 3 h 14"/>
                  <a:gd name="T86" fmla="*/ 13 w 13"/>
                  <a:gd name="T87" fmla="*/ 1 h 14"/>
                  <a:gd name="T88" fmla="*/ 11 w 13"/>
                  <a:gd name="T89" fmla="*/ 0 h 14"/>
                  <a:gd name="T90" fmla="*/ 11 w 13"/>
                  <a:gd name="T91" fmla="*/ 0 h 14"/>
                  <a:gd name="T92" fmla="*/ 11 w 13"/>
                  <a:gd name="T93" fmla="*/ 0 h 14"/>
                  <a:gd name="T94" fmla="*/ 8 w 13"/>
                  <a:gd name="T95" fmla="*/ 3 h 14"/>
                  <a:gd name="T96" fmla="*/ 5 w 13"/>
                  <a:gd name="T97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3" h="14">
                    <a:moveTo>
                      <a:pt x="5" y="3"/>
                    </a:moveTo>
                    <a:lnTo>
                      <a:pt x="5" y="4"/>
                    </a:lnTo>
                    <a:lnTo>
                      <a:pt x="5" y="4"/>
                    </a:lnTo>
                    <a:lnTo>
                      <a:pt x="5" y="6"/>
                    </a:lnTo>
                    <a:lnTo>
                      <a:pt x="5" y="6"/>
                    </a:lnTo>
                    <a:lnTo>
                      <a:pt x="5" y="6"/>
                    </a:lnTo>
                    <a:lnTo>
                      <a:pt x="3" y="6"/>
                    </a:lnTo>
                    <a:lnTo>
                      <a:pt x="2" y="6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2" y="7"/>
                    </a:lnTo>
                    <a:lnTo>
                      <a:pt x="2" y="7"/>
                    </a:lnTo>
                    <a:lnTo>
                      <a:pt x="2" y="9"/>
                    </a:lnTo>
                    <a:lnTo>
                      <a:pt x="2" y="9"/>
                    </a:lnTo>
                    <a:lnTo>
                      <a:pt x="2" y="9"/>
                    </a:lnTo>
                    <a:lnTo>
                      <a:pt x="2" y="9"/>
                    </a:lnTo>
                    <a:lnTo>
                      <a:pt x="3" y="11"/>
                    </a:lnTo>
                    <a:lnTo>
                      <a:pt x="3" y="11"/>
                    </a:lnTo>
                    <a:lnTo>
                      <a:pt x="2" y="11"/>
                    </a:lnTo>
                    <a:lnTo>
                      <a:pt x="2" y="12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3" y="14"/>
                    </a:lnTo>
                    <a:lnTo>
                      <a:pt x="3" y="12"/>
                    </a:lnTo>
                    <a:lnTo>
                      <a:pt x="5" y="12"/>
                    </a:lnTo>
                    <a:lnTo>
                      <a:pt x="7" y="11"/>
                    </a:lnTo>
                    <a:lnTo>
                      <a:pt x="7" y="11"/>
                    </a:lnTo>
                    <a:lnTo>
                      <a:pt x="10" y="9"/>
                    </a:lnTo>
                    <a:lnTo>
                      <a:pt x="10" y="9"/>
                    </a:lnTo>
                    <a:lnTo>
                      <a:pt x="10" y="7"/>
                    </a:lnTo>
                    <a:lnTo>
                      <a:pt x="10" y="7"/>
                    </a:lnTo>
                    <a:lnTo>
                      <a:pt x="8" y="7"/>
                    </a:lnTo>
                    <a:lnTo>
                      <a:pt x="10" y="6"/>
                    </a:lnTo>
                    <a:lnTo>
                      <a:pt x="10" y="6"/>
                    </a:lnTo>
                    <a:lnTo>
                      <a:pt x="10" y="6"/>
                    </a:lnTo>
                    <a:lnTo>
                      <a:pt x="11" y="3"/>
                    </a:lnTo>
                    <a:lnTo>
                      <a:pt x="13" y="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8" y="3"/>
                    </a:lnTo>
                    <a:lnTo>
                      <a:pt x="5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5" name="Freeform 351">
                <a:extLst>
                  <a:ext uri="{FF2B5EF4-FFF2-40B4-BE49-F238E27FC236}">
                    <a16:creationId xmlns:a16="http://schemas.microsoft.com/office/drawing/2014/main" id="{B8B7F38D-99C7-824A-DA7C-4B4920DD43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" y="1694"/>
                <a:ext cx="3" cy="3"/>
              </a:xfrm>
              <a:custGeom>
                <a:avLst/>
                <a:gdLst>
                  <a:gd name="T0" fmla="*/ 0 w 3"/>
                  <a:gd name="T1" fmla="*/ 2 h 3"/>
                  <a:gd name="T2" fmla="*/ 1 w 3"/>
                  <a:gd name="T3" fmla="*/ 3 h 3"/>
                  <a:gd name="T4" fmla="*/ 3 w 3"/>
                  <a:gd name="T5" fmla="*/ 3 h 3"/>
                  <a:gd name="T6" fmla="*/ 3 w 3"/>
                  <a:gd name="T7" fmla="*/ 2 h 3"/>
                  <a:gd name="T8" fmla="*/ 3 w 3"/>
                  <a:gd name="T9" fmla="*/ 0 h 3"/>
                  <a:gd name="T10" fmla="*/ 3 w 3"/>
                  <a:gd name="T11" fmla="*/ 0 h 3"/>
                  <a:gd name="T12" fmla="*/ 1 w 3"/>
                  <a:gd name="T13" fmla="*/ 0 h 3"/>
                  <a:gd name="T14" fmla="*/ 0 w 3"/>
                  <a:gd name="T15" fmla="*/ 2 h 3"/>
                  <a:gd name="T16" fmla="*/ 0 w 3"/>
                  <a:gd name="T17" fmla="*/ 2 h 3"/>
                  <a:gd name="T18" fmla="*/ 0 w 3"/>
                  <a:gd name="T1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3">
                    <a:moveTo>
                      <a:pt x="0" y="2"/>
                    </a:moveTo>
                    <a:lnTo>
                      <a:pt x="1" y="3"/>
                    </a:lnTo>
                    <a:lnTo>
                      <a:pt x="3" y="3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1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6" name="Freeform 352">
                <a:extLst>
                  <a:ext uri="{FF2B5EF4-FFF2-40B4-BE49-F238E27FC236}">
                    <a16:creationId xmlns:a16="http://schemas.microsoft.com/office/drawing/2014/main" id="{FC971AF2-A9AE-A7D7-E556-25580B12FF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9" y="1664"/>
                <a:ext cx="7" cy="2"/>
              </a:xfrm>
              <a:custGeom>
                <a:avLst/>
                <a:gdLst>
                  <a:gd name="T0" fmla="*/ 5 w 7"/>
                  <a:gd name="T1" fmla="*/ 0 h 2"/>
                  <a:gd name="T2" fmla="*/ 2 w 7"/>
                  <a:gd name="T3" fmla="*/ 0 h 2"/>
                  <a:gd name="T4" fmla="*/ 0 w 7"/>
                  <a:gd name="T5" fmla="*/ 2 h 2"/>
                  <a:gd name="T6" fmla="*/ 2 w 7"/>
                  <a:gd name="T7" fmla="*/ 2 h 2"/>
                  <a:gd name="T8" fmla="*/ 5 w 7"/>
                  <a:gd name="T9" fmla="*/ 2 h 2"/>
                  <a:gd name="T10" fmla="*/ 7 w 7"/>
                  <a:gd name="T11" fmla="*/ 2 h 2"/>
                  <a:gd name="T12" fmla="*/ 7 w 7"/>
                  <a:gd name="T13" fmla="*/ 2 h 2"/>
                  <a:gd name="T14" fmla="*/ 7 w 7"/>
                  <a:gd name="T15" fmla="*/ 0 h 2"/>
                  <a:gd name="T16" fmla="*/ 7 w 7"/>
                  <a:gd name="T17" fmla="*/ 0 h 2"/>
                  <a:gd name="T18" fmla="*/ 5 w 7"/>
                  <a:gd name="T1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2">
                    <a:moveTo>
                      <a:pt x="5" y="0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5" y="2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7" name="Freeform 353">
                <a:extLst>
                  <a:ext uri="{FF2B5EF4-FFF2-40B4-BE49-F238E27FC236}">
                    <a16:creationId xmlns:a16="http://schemas.microsoft.com/office/drawing/2014/main" id="{DDA1BB39-EE7F-7B7C-784D-9F065552FC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3" y="1739"/>
                <a:ext cx="3" cy="3"/>
              </a:xfrm>
              <a:custGeom>
                <a:avLst/>
                <a:gdLst>
                  <a:gd name="T0" fmla="*/ 3 w 3"/>
                  <a:gd name="T1" fmla="*/ 1 h 3"/>
                  <a:gd name="T2" fmla="*/ 3 w 3"/>
                  <a:gd name="T3" fmla="*/ 1 h 3"/>
                  <a:gd name="T4" fmla="*/ 2 w 3"/>
                  <a:gd name="T5" fmla="*/ 0 h 3"/>
                  <a:gd name="T6" fmla="*/ 2 w 3"/>
                  <a:gd name="T7" fmla="*/ 0 h 3"/>
                  <a:gd name="T8" fmla="*/ 2 w 3"/>
                  <a:gd name="T9" fmla="*/ 0 h 3"/>
                  <a:gd name="T10" fmla="*/ 0 w 3"/>
                  <a:gd name="T11" fmla="*/ 3 h 3"/>
                  <a:gd name="T12" fmla="*/ 2 w 3"/>
                  <a:gd name="T13" fmla="*/ 3 h 3"/>
                  <a:gd name="T14" fmla="*/ 3 w 3"/>
                  <a:gd name="T1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3">
                    <a:moveTo>
                      <a:pt x="3" y="1"/>
                    </a:moveTo>
                    <a:lnTo>
                      <a:pt x="3" y="1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2" y="3"/>
                    </a:lnTo>
                    <a:lnTo>
                      <a:pt x="3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8" name="Freeform 354">
                <a:extLst>
                  <a:ext uri="{FF2B5EF4-FFF2-40B4-BE49-F238E27FC236}">
                    <a16:creationId xmlns:a16="http://schemas.microsoft.com/office/drawing/2014/main" id="{385CEC55-324A-A5D3-90DD-E1F4322C5B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9" y="1688"/>
                <a:ext cx="7" cy="1"/>
              </a:xfrm>
              <a:custGeom>
                <a:avLst/>
                <a:gdLst>
                  <a:gd name="T0" fmla="*/ 2 w 7"/>
                  <a:gd name="T1" fmla="*/ 1 h 1"/>
                  <a:gd name="T2" fmla="*/ 7 w 7"/>
                  <a:gd name="T3" fmla="*/ 1 h 1"/>
                  <a:gd name="T4" fmla="*/ 7 w 7"/>
                  <a:gd name="T5" fmla="*/ 1 h 1"/>
                  <a:gd name="T6" fmla="*/ 7 w 7"/>
                  <a:gd name="T7" fmla="*/ 0 h 1"/>
                  <a:gd name="T8" fmla="*/ 5 w 7"/>
                  <a:gd name="T9" fmla="*/ 0 h 1"/>
                  <a:gd name="T10" fmla="*/ 5 w 7"/>
                  <a:gd name="T11" fmla="*/ 0 h 1"/>
                  <a:gd name="T12" fmla="*/ 5 w 7"/>
                  <a:gd name="T13" fmla="*/ 0 h 1"/>
                  <a:gd name="T14" fmla="*/ 2 w 7"/>
                  <a:gd name="T15" fmla="*/ 1 h 1"/>
                  <a:gd name="T16" fmla="*/ 0 w 7"/>
                  <a:gd name="T17" fmla="*/ 1 h 1"/>
                  <a:gd name="T18" fmla="*/ 0 w 7"/>
                  <a:gd name="T19" fmla="*/ 1 h 1"/>
                  <a:gd name="T20" fmla="*/ 2 w 7"/>
                  <a:gd name="T2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" h="1">
                    <a:moveTo>
                      <a:pt x="2" y="1"/>
                    </a:moveTo>
                    <a:lnTo>
                      <a:pt x="7" y="1"/>
                    </a:lnTo>
                    <a:lnTo>
                      <a:pt x="7" y="1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2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2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9" name="Freeform 355">
                <a:extLst>
                  <a:ext uri="{FF2B5EF4-FFF2-40B4-BE49-F238E27FC236}">
                    <a16:creationId xmlns:a16="http://schemas.microsoft.com/office/drawing/2014/main" id="{02A66725-8BE4-1419-F870-2E0FBA3E11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14" y="1648"/>
                <a:ext cx="3" cy="2"/>
              </a:xfrm>
              <a:custGeom>
                <a:avLst/>
                <a:gdLst>
                  <a:gd name="T0" fmla="*/ 0 w 3"/>
                  <a:gd name="T1" fmla="*/ 0 h 2"/>
                  <a:gd name="T2" fmla="*/ 0 w 3"/>
                  <a:gd name="T3" fmla="*/ 2 h 2"/>
                  <a:gd name="T4" fmla="*/ 0 w 3"/>
                  <a:gd name="T5" fmla="*/ 2 h 2"/>
                  <a:gd name="T6" fmla="*/ 1 w 3"/>
                  <a:gd name="T7" fmla="*/ 2 h 2"/>
                  <a:gd name="T8" fmla="*/ 1 w 3"/>
                  <a:gd name="T9" fmla="*/ 2 h 2"/>
                  <a:gd name="T10" fmla="*/ 3 w 3"/>
                  <a:gd name="T11" fmla="*/ 0 h 2"/>
                  <a:gd name="T12" fmla="*/ 1 w 3"/>
                  <a:gd name="T13" fmla="*/ 0 h 2"/>
                  <a:gd name="T14" fmla="*/ 1 w 3"/>
                  <a:gd name="T15" fmla="*/ 0 h 2"/>
                  <a:gd name="T16" fmla="*/ 0 w 3"/>
                  <a:gd name="T1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3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0" name="Freeform 356">
                <a:extLst>
                  <a:ext uri="{FF2B5EF4-FFF2-40B4-BE49-F238E27FC236}">
                    <a16:creationId xmlns:a16="http://schemas.microsoft.com/office/drawing/2014/main" id="{D4DA2273-E941-D247-563D-283C85B90D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8" y="1767"/>
                <a:ext cx="3" cy="2"/>
              </a:xfrm>
              <a:custGeom>
                <a:avLst/>
                <a:gdLst>
                  <a:gd name="T0" fmla="*/ 1 w 3"/>
                  <a:gd name="T1" fmla="*/ 2 h 2"/>
                  <a:gd name="T2" fmla="*/ 1 w 3"/>
                  <a:gd name="T3" fmla="*/ 2 h 2"/>
                  <a:gd name="T4" fmla="*/ 3 w 3"/>
                  <a:gd name="T5" fmla="*/ 0 h 2"/>
                  <a:gd name="T6" fmla="*/ 3 w 3"/>
                  <a:gd name="T7" fmla="*/ 0 h 2"/>
                  <a:gd name="T8" fmla="*/ 1 w 3"/>
                  <a:gd name="T9" fmla="*/ 0 h 2"/>
                  <a:gd name="T10" fmla="*/ 1 w 3"/>
                  <a:gd name="T11" fmla="*/ 0 h 2"/>
                  <a:gd name="T12" fmla="*/ 1 w 3"/>
                  <a:gd name="T13" fmla="*/ 0 h 2"/>
                  <a:gd name="T14" fmla="*/ 0 w 3"/>
                  <a:gd name="T15" fmla="*/ 2 h 2"/>
                  <a:gd name="T16" fmla="*/ 1 w 3"/>
                  <a:gd name="T17" fmla="*/ 2 h 2"/>
                  <a:gd name="T18" fmla="*/ 1 w 3"/>
                  <a:gd name="T1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lnTo>
                      <a:pt x="1" y="2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0" y="2"/>
                    </a:lnTo>
                    <a:lnTo>
                      <a:pt x="1" y="2"/>
                    </a:lnTo>
                    <a:lnTo>
                      <a:pt x="1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1" name="Freeform 357">
                <a:extLst>
                  <a:ext uri="{FF2B5EF4-FFF2-40B4-BE49-F238E27FC236}">
                    <a16:creationId xmlns:a16="http://schemas.microsoft.com/office/drawing/2014/main" id="{FAEAD1AB-2ED0-4E42-136F-1D602CBBC4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6" y="1689"/>
                <a:ext cx="9" cy="7"/>
              </a:xfrm>
              <a:custGeom>
                <a:avLst/>
                <a:gdLst>
                  <a:gd name="T0" fmla="*/ 3 w 9"/>
                  <a:gd name="T1" fmla="*/ 0 h 7"/>
                  <a:gd name="T2" fmla="*/ 0 w 9"/>
                  <a:gd name="T3" fmla="*/ 2 h 7"/>
                  <a:gd name="T4" fmla="*/ 5 w 9"/>
                  <a:gd name="T5" fmla="*/ 5 h 7"/>
                  <a:gd name="T6" fmla="*/ 6 w 9"/>
                  <a:gd name="T7" fmla="*/ 7 h 7"/>
                  <a:gd name="T8" fmla="*/ 8 w 9"/>
                  <a:gd name="T9" fmla="*/ 7 h 7"/>
                  <a:gd name="T10" fmla="*/ 9 w 9"/>
                  <a:gd name="T11" fmla="*/ 7 h 7"/>
                  <a:gd name="T12" fmla="*/ 9 w 9"/>
                  <a:gd name="T13" fmla="*/ 4 h 7"/>
                  <a:gd name="T14" fmla="*/ 8 w 9"/>
                  <a:gd name="T15" fmla="*/ 4 h 7"/>
                  <a:gd name="T16" fmla="*/ 3 w 9"/>
                  <a:gd name="T1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7">
                    <a:moveTo>
                      <a:pt x="3" y="0"/>
                    </a:moveTo>
                    <a:lnTo>
                      <a:pt x="0" y="2"/>
                    </a:lnTo>
                    <a:lnTo>
                      <a:pt x="5" y="5"/>
                    </a:lnTo>
                    <a:lnTo>
                      <a:pt x="6" y="7"/>
                    </a:lnTo>
                    <a:lnTo>
                      <a:pt x="8" y="7"/>
                    </a:lnTo>
                    <a:lnTo>
                      <a:pt x="9" y="7"/>
                    </a:lnTo>
                    <a:lnTo>
                      <a:pt x="9" y="4"/>
                    </a:lnTo>
                    <a:lnTo>
                      <a:pt x="8" y="4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2" name="Freeform 358">
                <a:extLst>
                  <a:ext uri="{FF2B5EF4-FFF2-40B4-BE49-F238E27FC236}">
                    <a16:creationId xmlns:a16="http://schemas.microsoft.com/office/drawing/2014/main" id="{F4A3AE35-A273-8F42-F330-3F86E09E5B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2" y="1708"/>
                <a:ext cx="8" cy="4"/>
              </a:xfrm>
              <a:custGeom>
                <a:avLst/>
                <a:gdLst>
                  <a:gd name="T0" fmla="*/ 2 w 8"/>
                  <a:gd name="T1" fmla="*/ 2 h 4"/>
                  <a:gd name="T2" fmla="*/ 2 w 8"/>
                  <a:gd name="T3" fmla="*/ 0 h 4"/>
                  <a:gd name="T4" fmla="*/ 0 w 8"/>
                  <a:gd name="T5" fmla="*/ 0 h 4"/>
                  <a:gd name="T6" fmla="*/ 0 w 8"/>
                  <a:gd name="T7" fmla="*/ 0 h 4"/>
                  <a:gd name="T8" fmla="*/ 0 w 8"/>
                  <a:gd name="T9" fmla="*/ 0 h 4"/>
                  <a:gd name="T10" fmla="*/ 2 w 8"/>
                  <a:gd name="T11" fmla="*/ 2 h 4"/>
                  <a:gd name="T12" fmla="*/ 5 w 8"/>
                  <a:gd name="T13" fmla="*/ 4 h 4"/>
                  <a:gd name="T14" fmla="*/ 7 w 8"/>
                  <a:gd name="T15" fmla="*/ 4 h 4"/>
                  <a:gd name="T16" fmla="*/ 8 w 8"/>
                  <a:gd name="T17" fmla="*/ 4 h 4"/>
                  <a:gd name="T18" fmla="*/ 8 w 8"/>
                  <a:gd name="T19" fmla="*/ 2 h 4"/>
                  <a:gd name="T20" fmla="*/ 7 w 8"/>
                  <a:gd name="T21" fmla="*/ 2 h 4"/>
                  <a:gd name="T22" fmla="*/ 7 w 8"/>
                  <a:gd name="T23" fmla="*/ 2 h 4"/>
                  <a:gd name="T24" fmla="*/ 2 w 8"/>
                  <a:gd name="T25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" h="4">
                    <a:moveTo>
                      <a:pt x="2" y="2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2"/>
                    </a:lnTo>
                    <a:lnTo>
                      <a:pt x="5" y="4"/>
                    </a:lnTo>
                    <a:lnTo>
                      <a:pt x="7" y="4"/>
                    </a:lnTo>
                    <a:lnTo>
                      <a:pt x="8" y="4"/>
                    </a:lnTo>
                    <a:lnTo>
                      <a:pt x="8" y="2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3" name="Freeform 359">
                <a:extLst>
                  <a:ext uri="{FF2B5EF4-FFF2-40B4-BE49-F238E27FC236}">
                    <a16:creationId xmlns:a16="http://schemas.microsoft.com/office/drawing/2014/main" id="{D90263F2-FFD8-6BF3-E470-71F148287C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2" y="1824"/>
                <a:ext cx="15" cy="15"/>
              </a:xfrm>
              <a:custGeom>
                <a:avLst/>
                <a:gdLst>
                  <a:gd name="T0" fmla="*/ 10 w 15"/>
                  <a:gd name="T1" fmla="*/ 13 h 15"/>
                  <a:gd name="T2" fmla="*/ 10 w 15"/>
                  <a:gd name="T3" fmla="*/ 13 h 15"/>
                  <a:gd name="T4" fmla="*/ 12 w 15"/>
                  <a:gd name="T5" fmla="*/ 13 h 15"/>
                  <a:gd name="T6" fmla="*/ 12 w 15"/>
                  <a:gd name="T7" fmla="*/ 10 h 15"/>
                  <a:gd name="T8" fmla="*/ 13 w 15"/>
                  <a:gd name="T9" fmla="*/ 8 h 15"/>
                  <a:gd name="T10" fmla="*/ 15 w 15"/>
                  <a:gd name="T11" fmla="*/ 7 h 15"/>
                  <a:gd name="T12" fmla="*/ 15 w 15"/>
                  <a:gd name="T13" fmla="*/ 5 h 15"/>
                  <a:gd name="T14" fmla="*/ 15 w 15"/>
                  <a:gd name="T15" fmla="*/ 5 h 15"/>
                  <a:gd name="T16" fmla="*/ 15 w 15"/>
                  <a:gd name="T17" fmla="*/ 5 h 15"/>
                  <a:gd name="T18" fmla="*/ 15 w 15"/>
                  <a:gd name="T19" fmla="*/ 5 h 15"/>
                  <a:gd name="T20" fmla="*/ 13 w 15"/>
                  <a:gd name="T21" fmla="*/ 4 h 15"/>
                  <a:gd name="T22" fmla="*/ 13 w 15"/>
                  <a:gd name="T23" fmla="*/ 4 h 15"/>
                  <a:gd name="T24" fmla="*/ 13 w 15"/>
                  <a:gd name="T25" fmla="*/ 4 h 15"/>
                  <a:gd name="T26" fmla="*/ 12 w 15"/>
                  <a:gd name="T27" fmla="*/ 4 h 15"/>
                  <a:gd name="T28" fmla="*/ 12 w 15"/>
                  <a:gd name="T29" fmla="*/ 2 h 15"/>
                  <a:gd name="T30" fmla="*/ 12 w 15"/>
                  <a:gd name="T31" fmla="*/ 2 h 15"/>
                  <a:gd name="T32" fmla="*/ 10 w 15"/>
                  <a:gd name="T33" fmla="*/ 2 h 15"/>
                  <a:gd name="T34" fmla="*/ 10 w 15"/>
                  <a:gd name="T35" fmla="*/ 2 h 15"/>
                  <a:gd name="T36" fmla="*/ 10 w 15"/>
                  <a:gd name="T37" fmla="*/ 0 h 15"/>
                  <a:gd name="T38" fmla="*/ 10 w 15"/>
                  <a:gd name="T39" fmla="*/ 0 h 15"/>
                  <a:gd name="T40" fmla="*/ 10 w 15"/>
                  <a:gd name="T41" fmla="*/ 4 h 15"/>
                  <a:gd name="T42" fmla="*/ 8 w 15"/>
                  <a:gd name="T43" fmla="*/ 5 h 15"/>
                  <a:gd name="T44" fmla="*/ 8 w 15"/>
                  <a:gd name="T45" fmla="*/ 7 h 15"/>
                  <a:gd name="T46" fmla="*/ 7 w 15"/>
                  <a:gd name="T47" fmla="*/ 8 h 15"/>
                  <a:gd name="T48" fmla="*/ 7 w 15"/>
                  <a:gd name="T49" fmla="*/ 8 h 15"/>
                  <a:gd name="T50" fmla="*/ 7 w 15"/>
                  <a:gd name="T51" fmla="*/ 8 h 15"/>
                  <a:gd name="T52" fmla="*/ 7 w 15"/>
                  <a:gd name="T53" fmla="*/ 7 h 15"/>
                  <a:gd name="T54" fmla="*/ 7 w 15"/>
                  <a:gd name="T55" fmla="*/ 5 h 15"/>
                  <a:gd name="T56" fmla="*/ 8 w 15"/>
                  <a:gd name="T57" fmla="*/ 4 h 15"/>
                  <a:gd name="T58" fmla="*/ 8 w 15"/>
                  <a:gd name="T59" fmla="*/ 2 h 15"/>
                  <a:gd name="T60" fmla="*/ 8 w 15"/>
                  <a:gd name="T61" fmla="*/ 2 h 15"/>
                  <a:gd name="T62" fmla="*/ 7 w 15"/>
                  <a:gd name="T63" fmla="*/ 2 h 15"/>
                  <a:gd name="T64" fmla="*/ 7 w 15"/>
                  <a:gd name="T65" fmla="*/ 2 h 15"/>
                  <a:gd name="T66" fmla="*/ 7 w 15"/>
                  <a:gd name="T67" fmla="*/ 4 h 15"/>
                  <a:gd name="T68" fmla="*/ 7 w 15"/>
                  <a:gd name="T69" fmla="*/ 4 h 15"/>
                  <a:gd name="T70" fmla="*/ 7 w 15"/>
                  <a:gd name="T71" fmla="*/ 5 h 15"/>
                  <a:gd name="T72" fmla="*/ 5 w 15"/>
                  <a:gd name="T73" fmla="*/ 7 h 15"/>
                  <a:gd name="T74" fmla="*/ 4 w 15"/>
                  <a:gd name="T75" fmla="*/ 10 h 15"/>
                  <a:gd name="T76" fmla="*/ 0 w 15"/>
                  <a:gd name="T77" fmla="*/ 13 h 15"/>
                  <a:gd name="T78" fmla="*/ 0 w 15"/>
                  <a:gd name="T79" fmla="*/ 13 h 15"/>
                  <a:gd name="T80" fmla="*/ 0 w 15"/>
                  <a:gd name="T81" fmla="*/ 13 h 15"/>
                  <a:gd name="T82" fmla="*/ 2 w 15"/>
                  <a:gd name="T83" fmla="*/ 13 h 15"/>
                  <a:gd name="T84" fmla="*/ 4 w 15"/>
                  <a:gd name="T85" fmla="*/ 13 h 15"/>
                  <a:gd name="T86" fmla="*/ 7 w 15"/>
                  <a:gd name="T87" fmla="*/ 10 h 15"/>
                  <a:gd name="T88" fmla="*/ 7 w 15"/>
                  <a:gd name="T89" fmla="*/ 10 h 15"/>
                  <a:gd name="T90" fmla="*/ 7 w 15"/>
                  <a:gd name="T91" fmla="*/ 10 h 15"/>
                  <a:gd name="T92" fmla="*/ 7 w 15"/>
                  <a:gd name="T93" fmla="*/ 10 h 15"/>
                  <a:gd name="T94" fmla="*/ 4 w 15"/>
                  <a:gd name="T95" fmla="*/ 15 h 15"/>
                  <a:gd name="T96" fmla="*/ 5 w 15"/>
                  <a:gd name="T97" fmla="*/ 13 h 15"/>
                  <a:gd name="T98" fmla="*/ 7 w 15"/>
                  <a:gd name="T99" fmla="*/ 13 h 15"/>
                  <a:gd name="T100" fmla="*/ 7 w 15"/>
                  <a:gd name="T101" fmla="*/ 13 h 15"/>
                  <a:gd name="T102" fmla="*/ 7 w 15"/>
                  <a:gd name="T103" fmla="*/ 13 h 15"/>
                  <a:gd name="T104" fmla="*/ 8 w 15"/>
                  <a:gd name="T105" fmla="*/ 13 h 15"/>
                  <a:gd name="T106" fmla="*/ 10 w 15"/>
                  <a:gd name="T107" fmla="*/ 8 h 15"/>
                  <a:gd name="T108" fmla="*/ 12 w 15"/>
                  <a:gd name="T109" fmla="*/ 8 h 15"/>
                  <a:gd name="T110" fmla="*/ 12 w 15"/>
                  <a:gd name="T111" fmla="*/ 8 h 15"/>
                  <a:gd name="T112" fmla="*/ 12 w 15"/>
                  <a:gd name="T113" fmla="*/ 8 h 15"/>
                  <a:gd name="T114" fmla="*/ 12 w 15"/>
                  <a:gd name="T115" fmla="*/ 8 h 15"/>
                  <a:gd name="T116" fmla="*/ 10 w 15"/>
                  <a:gd name="T117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5" h="15">
                    <a:moveTo>
                      <a:pt x="10" y="13"/>
                    </a:moveTo>
                    <a:lnTo>
                      <a:pt x="10" y="13"/>
                    </a:lnTo>
                    <a:lnTo>
                      <a:pt x="12" y="13"/>
                    </a:lnTo>
                    <a:lnTo>
                      <a:pt x="12" y="10"/>
                    </a:lnTo>
                    <a:lnTo>
                      <a:pt x="13" y="8"/>
                    </a:lnTo>
                    <a:lnTo>
                      <a:pt x="15" y="7"/>
                    </a:lnTo>
                    <a:lnTo>
                      <a:pt x="15" y="5"/>
                    </a:lnTo>
                    <a:lnTo>
                      <a:pt x="15" y="5"/>
                    </a:lnTo>
                    <a:lnTo>
                      <a:pt x="15" y="5"/>
                    </a:lnTo>
                    <a:lnTo>
                      <a:pt x="15" y="5"/>
                    </a:lnTo>
                    <a:lnTo>
                      <a:pt x="13" y="4"/>
                    </a:lnTo>
                    <a:lnTo>
                      <a:pt x="13" y="4"/>
                    </a:lnTo>
                    <a:lnTo>
                      <a:pt x="13" y="4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0" y="4"/>
                    </a:lnTo>
                    <a:lnTo>
                      <a:pt x="8" y="5"/>
                    </a:lnTo>
                    <a:lnTo>
                      <a:pt x="8" y="7"/>
                    </a:lnTo>
                    <a:lnTo>
                      <a:pt x="7" y="8"/>
                    </a:lnTo>
                    <a:lnTo>
                      <a:pt x="7" y="8"/>
                    </a:lnTo>
                    <a:lnTo>
                      <a:pt x="7" y="8"/>
                    </a:lnTo>
                    <a:lnTo>
                      <a:pt x="7" y="7"/>
                    </a:lnTo>
                    <a:lnTo>
                      <a:pt x="7" y="5"/>
                    </a:lnTo>
                    <a:lnTo>
                      <a:pt x="8" y="4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7" y="4"/>
                    </a:lnTo>
                    <a:lnTo>
                      <a:pt x="7" y="4"/>
                    </a:lnTo>
                    <a:lnTo>
                      <a:pt x="7" y="5"/>
                    </a:lnTo>
                    <a:lnTo>
                      <a:pt x="5" y="7"/>
                    </a:lnTo>
                    <a:lnTo>
                      <a:pt x="4" y="10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2" y="13"/>
                    </a:lnTo>
                    <a:lnTo>
                      <a:pt x="4" y="13"/>
                    </a:lnTo>
                    <a:lnTo>
                      <a:pt x="7" y="10"/>
                    </a:lnTo>
                    <a:lnTo>
                      <a:pt x="7" y="10"/>
                    </a:lnTo>
                    <a:lnTo>
                      <a:pt x="7" y="10"/>
                    </a:lnTo>
                    <a:lnTo>
                      <a:pt x="7" y="10"/>
                    </a:lnTo>
                    <a:lnTo>
                      <a:pt x="4" y="15"/>
                    </a:lnTo>
                    <a:lnTo>
                      <a:pt x="5" y="13"/>
                    </a:lnTo>
                    <a:lnTo>
                      <a:pt x="7" y="13"/>
                    </a:lnTo>
                    <a:lnTo>
                      <a:pt x="7" y="13"/>
                    </a:lnTo>
                    <a:lnTo>
                      <a:pt x="7" y="13"/>
                    </a:lnTo>
                    <a:lnTo>
                      <a:pt x="8" y="13"/>
                    </a:lnTo>
                    <a:lnTo>
                      <a:pt x="10" y="8"/>
                    </a:lnTo>
                    <a:lnTo>
                      <a:pt x="12" y="8"/>
                    </a:lnTo>
                    <a:lnTo>
                      <a:pt x="12" y="8"/>
                    </a:lnTo>
                    <a:lnTo>
                      <a:pt x="12" y="8"/>
                    </a:lnTo>
                    <a:lnTo>
                      <a:pt x="12" y="8"/>
                    </a:lnTo>
                    <a:lnTo>
                      <a:pt x="10" y="1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4" name="Freeform 360">
                <a:extLst>
                  <a:ext uri="{FF2B5EF4-FFF2-40B4-BE49-F238E27FC236}">
                    <a16:creationId xmlns:a16="http://schemas.microsoft.com/office/drawing/2014/main" id="{0939707C-2771-3173-FC67-DC13FC73D6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07" y="1885"/>
                <a:ext cx="16" cy="8"/>
              </a:xfrm>
              <a:custGeom>
                <a:avLst/>
                <a:gdLst>
                  <a:gd name="T0" fmla="*/ 2 w 16"/>
                  <a:gd name="T1" fmla="*/ 5 h 8"/>
                  <a:gd name="T2" fmla="*/ 8 w 16"/>
                  <a:gd name="T3" fmla="*/ 6 h 8"/>
                  <a:gd name="T4" fmla="*/ 11 w 16"/>
                  <a:gd name="T5" fmla="*/ 8 h 8"/>
                  <a:gd name="T6" fmla="*/ 13 w 16"/>
                  <a:gd name="T7" fmla="*/ 8 h 8"/>
                  <a:gd name="T8" fmla="*/ 16 w 16"/>
                  <a:gd name="T9" fmla="*/ 8 h 8"/>
                  <a:gd name="T10" fmla="*/ 16 w 16"/>
                  <a:gd name="T11" fmla="*/ 8 h 8"/>
                  <a:gd name="T12" fmla="*/ 16 w 16"/>
                  <a:gd name="T13" fmla="*/ 6 h 8"/>
                  <a:gd name="T14" fmla="*/ 16 w 16"/>
                  <a:gd name="T15" fmla="*/ 6 h 8"/>
                  <a:gd name="T16" fmla="*/ 16 w 16"/>
                  <a:gd name="T17" fmla="*/ 5 h 8"/>
                  <a:gd name="T18" fmla="*/ 14 w 16"/>
                  <a:gd name="T19" fmla="*/ 3 h 8"/>
                  <a:gd name="T20" fmla="*/ 11 w 16"/>
                  <a:gd name="T21" fmla="*/ 0 h 8"/>
                  <a:gd name="T22" fmla="*/ 8 w 16"/>
                  <a:gd name="T23" fmla="*/ 0 h 8"/>
                  <a:gd name="T24" fmla="*/ 2 w 16"/>
                  <a:gd name="T25" fmla="*/ 0 h 8"/>
                  <a:gd name="T26" fmla="*/ 2 w 16"/>
                  <a:gd name="T27" fmla="*/ 0 h 8"/>
                  <a:gd name="T28" fmla="*/ 0 w 16"/>
                  <a:gd name="T29" fmla="*/ 1 h 8"/>
                  <a:gd name="T30" fmla="*/ 0 w 16"/>
                  <a:gd name="T31" fmla="*/ 3 h 8"/>
                  <a:gd name="T32" fmla="*/ 0 w 16"/>
                  <a:gd name="T33" fmla="*/ 3 h 8"/>
                  <a:gd name="T34" fmla="*/ 2 w 16"/>
                  <a:gd name="T35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" h="8">
                    <a:moveTo>
                      <a:pt x="2" y="5"/>
                    </a:moveTo>
                    <a:lnTo>
                      <a:pt x="8" y="6"/>
                    </a:lnTo>
                    <a:lnTo>
                      <a:pt x="11" y="8"/>
                    </a:lnTo>
                    <a:lnTo>
                      <a:pt x="13" y="8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6"/>
                    </a:lnTo>
                    <a:lnTo>
                      <a:pt x="16" y="6"/>
                    </a:lnTo>
                    <a:lnTo>
                      <a:pt x="16" y="5"/>
                    </a:lnTo>
                    <a:lnTo>
                      <a:pt x="14" y="3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2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5" name="Freeform 361">
                <a:extLst>
                  <a:ext uri="{FF2B5EF4-FFF2-40B4-BE49-F238E27FC236}">
                    <a16:creationId xmlns:a16="http://schemas.microsoft.com/office/drawing/2014/main" id="{A3F0B974-3D18-D465-E4AC-B87DDB0D33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1" y="1704"/>
                <a:ext cx="26" cy="16"/>
              </a:xfrm>
              <a:custGeom>
                <a:avLst/>
                <a:gdLst>
                  <a:gd name="T0" fmla="*/ 26 w 26"/>
                  <a:gd name="T1" fmla="*/ 3 h 16"/>
                  <a:gd name="T2" fmla="*/ 26 w 26"/>
                  <a:gd name="T3" fmla="*/ 1 h 16"/>
                  <a:gd name="T4" fmla="*/ 26 w 26"/>
                  <a:gd name="T5" fmla="*/ 1 h 16"/>
                  <a:gd name="T6" fmla="*/ 26 w 26"/>
                  <a:gd name="T7" fmla="*/ 0 h 16"/>
                  <a:gd name="T8" fmla="*/ 26 w 26"/>
                  <a:gd name="T9" fmla="*/ 0 h 16"/>
                  <a:gd name="T10" fmla="*/ 24 w 26"/>
                  <a:gd name="T11" fmla="*/ 0 h 16"/>
                  <a:gd name="T12" fmla="*/ 23 w 26"/>
                  <a:gd name="T13" fmla="*/ 0 h 16"/>
                  <a:gd name="T14" fmla="*/ 20 w 26"/>
                  <a:gd name="T15" fmla="*/ 1 h 16"/>
                  <a:gd name="T16" fmla="*/ 16 w 26"/>
                  <a:gd name="T17" fmla="*/ 1 h 16"/>
                  <a:gd name="T18" fmla="*/ 13 w 26"/>
                  <a:gd name="T19" fmla="*/ 1 h 16"/>
                  <a:gd name="T20" fmla="*/ 13 w 26"/>
                  <a:gd name="T21" fmla="*/ 1 h 16"/>
                  <a:gd name="T22" fmla="*/ 12 w 26"/>
                  <a:gd name="T23" fmla="*/ 1 h 16"/>
                  <a:gd name="T24" fmla="*/ 10 w 26"/>
                  <a:gd name="T25" fmla="*/ 1 h 16"/>
                  <a:gd name="T26" fmla="*/ 8 w 26"/>
                  <a:gd name="T27" fmla="*/ 1 h 16"/>
                  <a:gd name="T28" fmla="*/ 4 w 26"/>
                  <a:gd name="T29" fmla="*/ 8 h 16"/>
                  <a:gd name="T30" fmla="*/ 2 w 26"/>
                  <a:gd name="T31" fmla="*/ 9 h 16"/>
                  <a:gd name="T32" fmla="*/ 0 w 26"/>
                  <a:gd name="T33" fmla="*/ 11 h 16"/>
                  <a:gd name="T34" fmla="*/ 0 w 26"/>
                  <a:gd name="T35" fmla="*/ 11 h 16"/>
                  <a:gd name="T36" fmla="*/ 2 w 26"/>
                  <a:gd name="T37" fmla="*/ 11 h 16"/>
                  <a:gd name="T38" fmla="*/ 4 w 26"/>
                  <a:gd name="T39" fmla="*/ 14 h 16"/>
                  <a:gd name="T40" fmla="*/ 4 w 26"/>
                  <a:gd name="T41" fmla="*/ 14 h 16"/>
                  <a:gd name="T42" fmla="*/ 4 w 26"/>
                  <a:gd name="T43" fmla="*/ 16 h 16"/>
                  <a:gd name="T44" fmla="*/ 4 w 26"/>
                  <a:gd name="T45" fmla="*/ 16 h 16"/>
                  <a:gd name="T46" fmla="*/ 8 w 26"/>
                  <a:gd name="T47" fmla="*/ 14 h 16"/>
                  <a:gd name="T48" fmla="*/ 10 w 26"/>
                  <a:gd name="T49" fmla="*/ 14 h 16"/>
                  <a:gd name="T50" fmla="*/ 12 w 26"/>
                  <a:gd name="T51" fmla="*/ 16 h 16"/>
                  <a:gd name="T52" fmla="*/ 12 w 26"/>
                  <a:gd name="T53" fmla="*/ 16 h 16"/>
                  <a:gd name="T54" fmla="*/ 13 w 26"/>
                  <a:gd name="T55" fmla="*/ 16 h 16"/>
                  <a:gd name="T56" fmla="*/ 18 w 26"/>
                  <a:gd name="T57" fmla="*/ 11 h 16"/>
                  <a:gd name="T58" fmla="*/ 20 w 26"/>
                  <a:gd name="T59" fmla="*/ 11 h 16"/>
                  <a:gd name="T60" fmla="*/ 21 w 26"/>
                  <a:gd name="T61" fmla="*/ 9 h 16"/>
                  <a:gd name="T62" fmla="*/ 24 w 26"/>
                  <a:gd name="T63" fmla="*/ 6 h 16"/>
                  <a:gd name="T64" fmla="*/ 26 w 26"/>
                  <a:gd name="T65" fmla="*/ 4 h 16"/>
                  <a:gd name="T66" fmla="*/ 26 w 26"/>
                  <a:gd name="T67" fmla="*/ 4 h 16"/>
                  <a:gd name="T68" fmla="*/ 26 w 26"/>
                  <a:gd name="T69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6" h="16">
                    <a:moveTo>
                      <a:pt x="26" y="3"/>
                    </a:moveTo>
                    <a:lnTo>
                      <a:pt x="26" y="1"/>
                    </a:lnTo>
                    <a:lnTo>
                      <a:pt x="26" y="1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24" y="0"/>
                    </a:lnTo>
                    <a:lnTo>
                      <a:pt x="23" y="0"/>
                    </a:lnTo>
                    <a:lnTo>
                      <a:pt x="20" y="1"/>
                    </a:lnTo>
                    <a:lnTo>
                      <a:pt x="16" y="1"/>
                    </a:lnTo>
                    <a:lnTo>
                      <a:pt x="13" y="1"/>
                    </a:lnTo>
                    <a:lnTo>
                      <a:pt x="13" y="1"/>
                    </a:lnTo>
                    <a:lnTo>
                      <a:pt x="12" y="1"/>
                    </a:lnTo>
                    <a:lnTo>
                      <a:pt x="10" y="1"/>
                    </a:lnTo>
                    <a:lnTo>
                      <a:pt x="8" y="1"/>
                    </a:lnTo>
                    <a:lnTo>
                      <a:pt x="4" y="8"/>
                    </a:lnTo>
                    <a:lnTo>
                      <a:pt x="2" y="9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1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4" y="16"/>
                    </a:lnTo>
                    <a:lnTo>
                      <a:pt x="4" y="16"/>
                    </a:lnTo>
                    <a:lnTo>
                      <a:pt x="8" y="14"/>
                    </a:lnTo>
                    <a:lnTo>
                      <a:pt x="10" y="14"/>
                    </a:lnTo>
                    <a:lnTo>
                      <a:pt x="12" y="16"/>
                    </a:lnTo>
                    <a:lnTo>
                      <a:pt x="12" y="16"/>
                    </a:lnTo>
                    <a:lnTo>
                      <a:pt x="13" y="16"/>
                    </a:lnTo>
                    <a:lnTo>
                      <a:pt x="18" y="11"/>
                    </a:lnTo>
                    <a:lnTo>
                      <a:pt x="20" y="11"/>
                    </a:lnTo>
                    <a:lnTo>
                      <a:pt x="21" y="9"/>
                    </a:lnTo>
                    <a:lnTo>
                      <a:pt x="24" y="6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6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6" name="Freeform 362">
                <a:extLst>
                  <a:ext uri="{FF2B5EF4-FFF2-40B4-BE49-F238E27FC236}">
                    <a16:creationId xmlns:a16="http://schemas.microsoft.com/office/drawing/2014/main" id="{31197B8E-A0EE-86F8-7BCA-73A624EB46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0" y="1643"/>
                <a:ext cx="89" cy="57"/>
              </a:xfrm>
              <a:custGeom>
                <a:avLst/>
                <a:gdLst>
                  <a:gd name="T0" fmla="*/ 86 w 89"/>
                  <a:gd name="T1" fmla="*/ 43 h 57"/>
                  <a:gd name="T2" fmla="*/ 84 w 89"/>
                  <a:gd name="T3" fmla="*/ 42 h 57"/>
                  <a:gd name="T4" fmla="*/ 81 w 89"/>
                  <a:gd name="T5" fmla="*/ 38 h 57"/>
                  <a:gd name="T6" fmla="*/ 80 w 89"/>
                  <a:gd name="T7" fmla="*/ 40 h 57"/>
                  <a:gd name="T8" fmla="*/ 70 w 89"/>
                  <a:gd name="T9" fmla="*/ 40 h 57"/>
                  <a:gd name="T10" fmla="*/ 70 w 89"/>
                  <a:gd name="T11" fmla="*/ 38 h 57"/>
                  <a:gd name="T12" fmla="*/ 72 w 89"/>
                  <a:gd name="T13" fmla="*/ 35 h 57"/>
                  <a:gd name="T14" fmla="*/ 67 w 89"/>
                  <a:gd name="T15" fmla="*/ 27 h 57"/>
                  <a:gd name="T16" fmla="*/ 59 w 89"/>
                  <a:gd name="T17" fmla="*/ 24 h 57"/>
                  <a:gd name="T18" fmla="*/ 51 w 89"/>
                  <a:gd name="T19" fmla="*/ 21 h 57"/>
                  <a:gd name="T20" fmla="*/ 48 w 89"/>
                  <a:gd name="T21" fmla="*/ 18 h 57"/>
                  <a:gd name="T22" fmla="*/ 40 w 89"/>
                  <a:gd name="T23" fmla="*/ 15 h 57"/>
                  <a:gd name="T24" fmla="*/ 38 w 89"/>
                  <a:gd name="T25" fmla="*/ 11 h 57"/>
                  <a:gd name="T26" fmla="*/ 34 w 89"/>
                  <a:gd name="T27" fmla="*/ 10 h 57"/>
                  <a:gd name="T28" fmla="*/ 30 w 89"/>
                  <a:gd name="T29" fmla="*/ 15 h 57"/>
                  <a:gd name="T30" fmla="*/ 26 w 89"/>
                  <a:gd name="T31" fmla="*/ 10 h 57"/>
                  <a:gd name="T32" fmla="*/ 27 w 89"/>
                  <a:gd name="T33" fmla="*/ 8 h 57"/>
                  <a:gd name="T34" fmla="*/ 26 w 89"/>
                  <a:gd name="T35" fmla="*/ 3 h 57"/>
                  <a:gd name="T36" fmla="*/ 22 w 89"/>
                  <a:gd name="T37" fmla="*/ 0 h 57"/>
                  <a:gd name="T38" fmla="*/ 19 w 89"/>
                  <a:gd name="T39" fmla="*/ 2 h 57"/>
                  <a:gd name="T40" fmla="*/ 14 w 89"/>
                  <a:gd name="T41" fmla="*/ 7 h 57"/>
                  <a:gd name="T42" fmla="*/ 13 w 89"/>
                  <a:gd name="T43" fmla="*/ 19 h 57"/>
                  <a:gd name="T44" fmla="*/ 11 w 89"/>
                  <a:gd name="T45" fmla="*/ 29 h 57"/>
                  <a:gd name="T46" fmla="*/ 11 w 89"/>
                  <a:gd name="T47" fmla="*/ 35 h 57"/>
                  <a:gd name="T48" fmla="*/ 11 w 89"/>
                  <a:gd name="T49" fmla="*/ 38 h 57"/>
                  <a:gd name="T50" fmla="*/ 3 w 89"/>
                  <a:gd name="T51" fmla="*/ 42 h 57"/>
                  <a:gd name="T52" fmla="*/ 0 w 89"/>
                  <a:gd name="T53" fmla="*/ 46 h 57"/>
                  <a:gd name="T54" fmla="*/ 0 w 89"/>
                  <a:gd name="T55" fmla="*/ 48 h 57"/>
                  <a:gd name="T56" fmla="*/ 5 w 89"/>
                  <a:gd name="T57" fmla="*/ 50 h 57"/>
                  <a:gd name="T58" fmla="*/ 18 w 89"/>
                  <a:gd name="T59" fmla="*/ 46 h 57"/>
                  <a:gd name="T60" fmla="*/ 19 w 89"/>
                  <a:gd name="T61" fmla="*/ 48 h 57"/>
                  <a:gd name="T62" fmla="*/ 24 w 89"/>
                  <a:gd name="T63" fmla="*/ 57 h 57"/>
                  <a:gd name="T64" fmla="*/ 30 w 89"/>
                  <a:gd name="T65" fmla="*/ 56 h 57"/>
                  <a:gd name="T66" fmla="*/ 35 w 89"/>
                  <a:gd name="T67" fmla="*/ 53 h 57"/>
                  <a:gd name="T68" fmla="*/ 38 w 89"/>
                  <a:gd name="T69" fmla="*/ 48 h 57"/>
                  <a:gd name="T70" fmla="*/ 45 w 89"/>
                  <a:gd name="T71" fmla="*/ 45 h 57"/>
                  <a:gd name="T72" fmla="*/ 46 w 89"/>
                  <a:gd name="T73" fmla="*/ 40 h 57"/>
                  <a:gd name="T74" fmla="*/ 49 w 89"/>
                  <a:gd name="T75" fmla="*/ 37 h 57"/>
                  <a:gd name="T76" fmla="*/ 54 w 89"/>
                  <a:gd name="T77" fmla="*/ 38 h 57"/>
                  <a:gd name="T78" fmla="*/ 54 w 89"/>
                  <a:gd name="T79" fmla="*/ 40 h 57"/>
                  <a:gd name="T80" fmla="*/ 62 w 89"/>
                  <a:gd name="T81" fmla="*/ 46 h 57"/>
                  <a:gd name="T82" fmla="*/ 67 w 89"/>
                  <a:gd name="T83" fmla="*/ 46 h 57"/>
                  <a:gd name="T84" fmla="*/ 80 w 89"/>
                  <a:gd name="T85" fmla="*/ 51 h 57"/>
                  <a:gd name="T86" fmla="*/ 83 w 89"/>
                  <a:gd name="T87" fmla="*/ 4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9" h="57">
                    <a:moveTo>
                      <a:pt x="89" y="45"/>
                    </a:moveTo>
                    <a:lnTo>
                      <a:pt x="89" y="45"/>
                    </a:lnTo>
                    <a:lnTo>
                      <a:pt x="86" y="43"/>
                    </a:lnTo>
                    <a:lnTo>
                      <a:pt x="84" y="42"/>
                    </a:lnTo>
                    <a:lnTo>
                      <a:pt x="84" y="42"/>
                    </a:lnTo>
                    <a:lnTo>
                      <a:pt x="84" y="42"/>
                    </a:lnTo>
                    <a:lnTo>
                      <a:pt x="84" y="42"/>
                    </a:lnTo>
                    <a:lnTo>
                      <a:pt x="83" y="40"/>
                    </a:lnTo>
                    <a:lnTo>
                      <a:pt x="81" y="38"/>
                    </a:lnTo>
                    <a:lnTo>
                      <a:pt x="81" y="38"/>
                    </a:lnTo>
                    <a:lnTo>
                      <a:pt x="80" y="40"/>
                    </a:lnTo>
                    <a:lnTo>
                      <a:pt x="80" y="40"/>
                    </a:lnTo>
                    <a:lnTo>
                      <a:pt x="78" y="40"/>
                    </a:lnTo>
                    <a:lnTo>
                      <a:pt x="75" y="38"/>
                    </a:lnTo>
                    <a:lnTo>
                      <a:pt x="70" y="40"/>
                    </a:lnTo>
                    <a:lnTo>
                      <a:pt x="69" y="40"/>
                    </a:lnTo>
                    <a:lnTo>
                      <a:pt x="69" y="40"/>
                    </a:lnTo>
                    <a:lnTo>
                      <a:pt x="70" y="38"/>
                    </a:lnTo>
                    <a:lnTo>
                      <a:pt x="72" y="37"/>
                    </a:lnTo>
                    <a:lnTo>
                      <a:pt x="72" y="37"/>
                    </a:lnTo>
                    <a:lnTo>
                      <a:pt x="72" y="35"/>
                    </a:lnTo>
                    <a:lnTo>
                      <a:pt x="70" y="32"/>
                    </a:lnTo>
                    <a:lnTo>
                      <a:pt x="69" y="29"/>
                    </a:lnTo>
                    <a:lnTo>
                      <a:pt x="67" y="27"/>
                    </a:lnTo>
                    <a:lnTo>
                      <a:pt x="65" y="26"/>
                    </a:lnTo>
                    <a:lnTo>
                      <a:pt x="64" y="26"/>
                    </a:lnTo>
                    <a:lnTo>
                      <a:pt x="59" y="24"/>
                    </a:lnTo>
                    <a:lnTo>
                      <a:pt x="59" y="24"/>
                    </a:lnTo>
                    <a:lnTo>
                      <a:pt x="54" y="23"/>
                    </a:lnTo>
                    <a:lnTo>
                      <a:pt x="51" y="21"/>
                    </a:lnTo>
                    <a:lnTo>
                      <a:pt x="51" y="21"/>
                    </a:lnTo>
                    <a:lnTo>
                      <a:pt x="49" y="18"/>
                    </a:lnTo>
                    <a:lnTo>
                      <a:pt x="48" y="18"/>
                    </a:lnTo>
                    <a:lnTo>
                      <a:pt x="45" y="16"/>
                    </a:lnTo>
                    <a:lnTo>
                      <a:pt x="43" y="16"/>
                    </a:lnTo>
                    <a:lnTo>
                      <a:pt x="40" y="15"/>
                    </a:lnTo>
                    <a:lnTo>
                      <a:pt x="40" y="15"/>
                    </a:lnTo>
                    <a:lnTo>
                      <a:pt x="38" y="13"/>
                    </a:lnTo>
                    <a:lnTo>
                      <a:pt x="38" y="11"/>
                    </a:lnTo>
                    <a:lnTo>
                      <a:pt x="35" y="10"/>
                    </a:lnTo>
                    <a:lnTo>
                      <a:pt x="34" y="10"/>
                    </a:lnTo>
                    <a:lnTo>
                      <a:pt x="34" y="10"/>
                    </a:lnTo>
                    <a:lnTo>
                      <a:pt x="32" y="13"/>
                    </a:lnTo>
                    <a:lnTo>
                      <a:pt x="30" y="15"/>
                    </a:lnTo>
                    <a:lnTo>
                      <a:pt x="30" y="15"/>
                    </a:lnTo>
                    <a:lnTo>
                      <a:pt x="29" y="15"/>
                    </a:lnTo>
                    <a:lnTo>
                      <a:pt x="27" y="11"/>
                    </a:lnTo>
                    <a:lnTo>
                      <a:pt x="26" y="10"/>
                    </a:lnTo>
                    <a:lnTo>
                      <a:pt x="26" y="8"/>
                    </a:lnTo>
                    <a:lnTo>
                      <a:pt x="26" y="8"/>
                    </a:lnTo>
                    <a:lnTo>
                      <a:pt x="27" y="8"/>
                    </a:lnTo>
                    <a:lnTo>
                      <a:pt x="27" y="7"/>
                    </a:lnTo>
                    <a:lnTo>
                      <a:pt x="27" y="5"/>
                    </a:lnTo>
                    <a:lnTo>
                      <a:pt x="26" y="3"/>
                    </a:lnTo>
                    <a:lnTo>
                      <a:pt x="26" y="3"/>
                    </a:lnTo>
                    <a:lnTo>
                      <a:pt x="22" y="2"/>
                    </a:lnTo>
                    <a:lnTo>
                      <a:pt x="22" y="0"/>
                    </a:lnTo>
                    <a:lnTo>
                      <a:pt x="21" y="0"/>
                    </a:lnTo>
                    <a:lnTo>
                      <a:pt x="21" y="0"/>
                    </a:lnTo>
                    <a:lnTo>
                      <a:pt x="19" y="2"/>
                    </a:lnTo>
                    <a:lnTo>
                      <a:pt x="18" y="2"/>
                    </a:lnTo>
                    <a:lnTo>
                      <a:pt x="16" y="5"/>
                    </a:lnTo>
                    <a:lnTo>
                      <a:pt x="14" y="7"/>
                    </a:lnTo>
                    <a:lnTo>
                      <a:pt x="14" y="8"/>
                    </a:lnTo>
                    <a:lnTo>
                      <a:pt x="14" y="11"/>
                    </a:lnTo>
                    <a:lnTo>
                      <a:pt x="13" y="19"/>
                    </a:lnTo>
                    <a:lnTo>
                      <a:pt x="13" y="23"/>
                    </a:lnTo>
                    <a:lnTo>
                      <a:pt x="11" y="27"/>
                    </a:lnTo>
                    <a:lnTo>
                      <a:pt x="11" y="29"/>
                    </a:lnTo>
                    <a:lnTo>
                      <a:pt x="11" y="30"/>
                    </a:lnTo>
                    <a:lnTo>
                      <a:pt x="11" y="32"/>
                    </a:lnTo>
                    <a:lnTo>
                      <a:pt x="11" y="35"/>
                    </a:lnTo>
                    <a:lnTo>
                      <a:pt x="13" y="37"/>
                    </a:lnTo>
                    <a:lnTo>
                      <a:pt x="13" y="37"/>
                    </a:lnTo>
                    <a:lnTo>
                      <a:pt x="11" y="38"/>
                    </a:lnTo>
                    <a:lnTo>
                      <a:pt x="10" y="38"/>
                    </a:lnTo>
                    <a:lnTo>
                      <a:pt x="3" y="42"/>
                    </a:lnTo>
                    <a:lnTo>
                      <a:pt x="3" y="42"/>
                    </a:lnTo>
                    <a:lnTo>
                      <a:pt x="2" y="43"/>
                    </a:lnTo>
                    <a:lnTo>
                      <a:pt x="0" y="46"/>
                    </a:lnTo>
                    <a:lnTo>
                      <a:pt x="0" y="46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2" y="50"/>
                    </a:lnTo>
                    <a:lnTo>
                      <a:pt x="3" y="50"/>
                    </a:lnTo>
                    <a:lnTo>
                      <a:pt x="5" y="50"/>
                    </a:lnTo>
                    <a:lnTo>
                      <a:pt x="8" y="46"/>
                    </a:lnTo>
                    <a:lnTo>
                      <a:pt x="11" y="48"/>
                    </a:lnTo>
                    <a:lnTo>
                      <a:pt x="18" y="46"/>
                    </a:lnTo>
                    <a:lnTo>
                      <a:pt x="18" y="46"/>
                    </a:lnTo>
                    <a:lnTo>
                      <a:pt x="19" y="46"/>
                    </a:lnTo>
                    <a:lnTo>
                      <a:pt x="19" y="48"/>
                    </a:lnTo>
                    <a:lnTo>
                      <a:pt x="21" y="54"/>
                    </a:lnTo>
                    <a:lnTo>
                      <a:pt x="22" y="57"/>
                    </a:lnTo>
                    <a:lnTo>
                      <a:pt x="24" y="57"/>
                    </a:lnTo>
                    <a:lnTo>
                      <a:pt x="26" y="57"/>
                    </a:lnTo>
                    <a:lnTo>
                      <a:pt x="29" y="56"/>
                    </a:lnTo>
                    <a:lnTo>
                      <a:pt x="30" y="56"/>
                    </a:lnTo>
                    <a:lnTo>
                      <a:pt x="34" y="54"/>
                    </a:lnTo>
                    <a:lnTo>
                      <a:pt x="34" y="53"/>
                    </a:lnTo>
                    <a:lnTo>
                      <a:pt x="35" y="53"/>
                    </a:lnTo>
                    <a:lnTo>
                      <a:pt x="37" y="50"/>
                    </a:lnTo>
                    <a:lnTo>
                      <a:pt x="37" y="48"/>
                    </a:lnTo>
                    <a:lnTo>
                      <a:pt x="38" y="48"/>
                    </a:lnTo>
                    <a:lnTo>
                      <a:pt x="40" y="48"/>
                    </a:lnTo>
                    <a:lnTo>
                      <a:pt x="41" y="46"/>
                    </a:lnTo>
                    <a:lnTo>
                      <a:pt x="45" y="45"/>
                    </a:lnTo>
                    <a:lnTo>
                      <a:pt x="46" y="43"/>
                    </a:lnTo>
                    <a:lnTo>
                      <a:pt x="46" y="42"/>
                    </a:lnTo>
                    <a:lnTo>
                      <a:pt x="46" y="40"/>
                    </a:lnTo>
                    <a:lnTo>
                      <a:pt x="46" y="38"/>
                    </a:lnTo>
                    <a:lnTo>
                      <a:pt x="48" y="38"/>
                    </a:lnTo>
                    <a:lnTo>
                      <a:pt x="49" y="37"/>
                    </a:lnTo>
                    <a:lnTo>
                      <a:pt x="51" y="37"/>
                    </a:lnTo>
                    <a:lnTo>
                      <a:pt x="53" y="37"/>
                    </a:lnTo>
                    <a:lnTo>
                      <a:pt x="54" y="38"/>
                    </a:lnTo>
                    <a:lnTo>
                      <a:pt x="54" y="38"/>
                    </a:lnTo>
                    <a:lnTo>
                      <a:pt x="54" y="40"/>
                    </a:lnTo>
                    <a:lnTo>
                      <a:pt x="54" y="40"/>
                    </a:lnTo>
                    <a:lnTo>
                      <a:pt x="59" y="42"/>
                    </a:lnTo>
                    <a:lnTo>
                      <a:pt x="61" y="42"/>
                    </a:lnTo>
                    <a:lnTo>
                      <a:pt x="62" y="46"/>
                    </a:lnTo>
                    <a:lnTo>
                      <a:pt x="62" y="46"/>
                    </a:lnTo>
                    <a:lnTo>
                      <a:pt x="65" y="46"/>
                    </a:lnTo>
                    <a:lnTo>
                      <a:pt x="67" y="46"/>
                    </a:lnTo>
                    <a:lnTo>
                      <a:pt x="75" y="50"/>
                    </a:lnTo>
                    <a:lnTo>
                      <a:pt x="78" y="51"/>
                    </a:lnTo>
                    <a:lnTo>
                      <a:pt x="80" y="51"/>
                    </a:lnTo>
                    <a:lnTo>
                      <a:pt x="80" y="51"/>
                    </a:lnTo>
                    <a:lnTo>
                      <a:pt x="80" y="51"/>
                    </a:lnTo>
                    <a:lnTo>
                      <a:pt x="83" y="48"/>
                    </a:lnTo>
                    <a:lnTo>
                      <a:pt x="86" y="46"/>
                    </a:lnTo>
                    <a:lnTo>
                      <a:pt x="89" y="4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7" name="Freeform 363">
                <a:extLst>
                  <a:ext uri="{FF2B5EF4-FFF2-40B4-BE49-F238E27FC236}">
                    <a16:creationId xmlns:a16="http://schemas.microsoft.com/office/drawing/2014/main" id="{DF997DEC-329E-20A4-593E-08DBF2889F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5" y="1705"/>
                <a:ext cx="13" cy="8"/>
              </a:xfrm>
              <a:custGeom>
                <a:avLst/>
                <a:gdLst>
                  <a:gd name="T0" fmla="*/ 10 w 13"/>
                  <a:gd name="T1" fmla="*/ 3 h 8"/>
                  <a:gd name="T2" fmla="*/ 7 w 13"/>
                  <a:gd name="T3" fmla="*/ 2 h 8"/>
                  <a:gd name="T4" fmla="*/ 5 w 13"/>
                  <a:gd name="T5" fmla="*/ 2 h 8"/>
                  <a:gd name="T6" fmla="*/ 4 w 13"/>
                  <a:gd name="T7" fmla="*/ 2 h 8"/>
                  <a:gd name="T8" fmla="*/ 2 w 13"/>
                  <a:gd name="T9" fmla="*/ 0 h 8"/>
                  <a:gd name="T10" fmla="*/ 0 w 13"/>
                  <a:gd name="T11" fmla="*/ 0 h 8"/>
                  <a:gd name="T12" fmla="*/ 2 w 13"/>
                  <a:gd name="T13" fmla="*/ 2 h 8"/>
                  <a:gd name="T14" fmla="*/ 4 w 13"/>
                  <a:gd name="T15" fmla="*/ 2 h 8"/>
                  <a:gd name="T16" fmla="*/ 5 w 13"/>
                  <a:gd name="T17" fmla="*/ 5 h 8"/>
                  <a:gd name="T18" fmla="*/ 5 w 13"/>
                  <a:gd name="T19" fmla="*/ 5 h 8"/>
                  <a:gd name="T20" fmla="*/ 7 w 13"/>
                  <a:gd name="T21" fmla="*/ 7 h 8"/>
                  <a:gd name="T22" fmla="*/ 7 w 13"/>
                  <a:gd name="T23" fmla="*/ 7 h 8"/>
                  <a:gd name="T24" fmla="*/ 10 w 13"/>
                  <a:gd name="T25" fmla="*/ 7 h 8"/>
                  <a:gd name="T26" fmla="*/ 12 w 13"/>
                  <a:gd name="T27" fmla="*/ 8 h 8"/>
                  <a:gd name="T28" fmla="*/ 12 w 13"/>
                  <a:gd name="T29" fmla="*/ 7 h 8"/>
                  <a:gd name="T30" fmla="*/ 13 w 13"/>
                  <a:gd name="T31" fmla="*/ 7 h 8"/>
                  <a:gd name="T32" fmla="*/ 13 w 13"/>
                  <a:gd name="T33" fmla="*/ 7 h 8"/>
                  <a:gd name="T34" fmla="*/ 13 w 13"/>
                  <a:gd name="T35" fmla="*/ 7 h 8"/>
                  <a:gd name="T36" fmla="*/ 12 w 13"/>
                  <a:gd name="T37" fmla="*/ 5 h 8"/>
                  <a:gd name="T38" fmla="*/ 10 w 13"/>
                  <a:gd name="T39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3" h="8">
                    <a:moveTo>
                      <a:pt x="10" y="3"/>
                    </a:moveTo>
                    <a:lnTo>
                      <a:pt x="7" y="2"/>
                    </a:lnTo>
                    <a:lnTo>
                      <a:pt x="5" y="2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2" y="2"/>
                    </a:lnTo>
                    <a:lnTo>
                      <a:pt x="4" y="2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7" y="7"/>
                    </a:lnTo>
                    <a:lnTo>
                      <a:pt x="7" y="7"/>
                    </a:lnTo>
                    <a:lnTo>
                      <a:pt x="10" y="7"/>
                    </a:lnTo>
                    <a:lnTo>
                      <a:pt x="12" y="8"/>
                    </a:lnTo>
                    <a:lnTo>
                      <a:pt x="12" y="7"/>
                    </a:lnTo>
                    <a:lnTo>
                      <a:pt x="13" y="7"/>
                    </a:lnTo>
                    <a:lnTo>
                      <a:pt x="13" y="7"/>
                    </a:lnTo>
                    <a:lnTo>
                      <a:pt x="13" y="7"/>
                    </a:lnTo>
                    <a:lnTo>
                      <a:pt x="12" y="5"/>
                    </a:lnTo>
                    <a:lnTo>
                      <a:pt x="1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8" name="Freeform 364">
                <a:extLst>
                  <a:ext uri="{FF2B5EF4-FFF2-40B4-BE49-F238E27FC236}">
                    <a16:creationId xmlns:a16="http://schemas.microsoft.com/office/drawing/2014/main" id="{00148F65-AE10-B325-AE19-FA7924B9FE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2" y="1750"/>
                <a:ext cx="8" cy="8"/>
              </a:xfrm>
              <a:custGeom>
                <a:avLst/>
                <a:gdLst>
                  <a:gd name="T0" fmla="*/ 5 w 8"/>
                  <a:gd name="T1" fmla="*/ 1 h 8"/>
                  <a:gd name="T2" fmla="*/ 3 w 8"/>
                  <a:gd name="T3" fmla="*/ 0 h 8"/>
                  <a:gd name="T4" fmla="*/ 3 w 8"/>
                  <a:gd name="T5" fmla="*/ 1 h 8"/>
                  <a:gd name="T6" fmla="*/ 2 w 8"/>
                  <a:gd name="T7" fmla="*/ 3 h 8"/>
                  <a:gd name="T8" fmla="*/ 0 w 8"/>
                  <a:gd name="T9" fmla="*/ 5 h 8"/>
                  <a:gd name="T10" fmla="*/ 0 w 8"/>
                  <a:gd name="T11" fmla="*/ 6 h 8"/>
                  <a:gd name="T12" fmla="*/ 0 w 8"/>
                  <a:gd name="T13" fmla="*/ 8 h 8"/>
                  <a:gd name="T14" fmla="*/ 0 w 8"/>
                  <a:gd name="T15" fmla="*/ 8 h 8"/>
                  <a:gd name="T16" fmla="*/ 2 w 8"/>
                  <a:gd name="T17" fmla="*/ 8 h 8"/>
                  <a:gd name="T18" fmla="*/ 5 w 8"/>
                  <a:gd name="T19" fmla="*/ 6 h 8"/>
                  <a:gd name="T20" fmla="*/ 6 w 8"/>
                  <a:gd name="T21" fmla="*/ 5 h 8"/>
                  <a:gd name="T22" fmla="*/ 6 w 8"/>
                  <a:gd name="T23" fmla="*/ 5 h 8"/>
                  <a:gd name="T24" fmla="*/ 8 w 8"/>
                  <a:gd name="T25" fmla="*/ 3 h 8"/>
                  <a:gd name="T26" fmla="*/ 6 w 8"/>
                  <a:gd name="T27" fmla="*/ 3 h 8"/>
                  <a:gd name="T28" fmla="*/ 6 w 8"/>
                  <a:gd name="T29" fmla="*/ 1 h 8"/>
                  <a:gd name="T30" fmla="*/ 5 w 8"/>
                  <a:gd name="T31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" h="8">
                    <a:moveTo>
                      <a:pt x="5" y="1"/>
                    </a:moveTo>
                    <a:lnTo>
                      <a:pt x="3" y="0"/>
                    </a:lnTo>
                    <a:lnTo>
                      <a:pt x="3" y="1"/>
                    </a:lnTo>
                    <a:lnTo>
                      <a:pt x="2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8"/>
                    </a:lnTo>
                    <a:lnTo>
                      <a:pt x="5" y="6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8" y="3"/>
                    </a:lnTo>
                    <a:lnTo>
                      <a:pt x="6" y="3"/>
                    </a:lnTo>
                    <a:lnTo>
                      <a:pt x="6" y="1"/>
                    </a:lnTo>
                    <a:lnTo>
                      <a:pt x="5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9" name="Freeform 365">
                <a:extLst>
                  <a:ext uri="{FF2B5EF4-FFF2-40B4-BE49-F238E27FC236}">
                    <a16:creationId xmlns:a16="http://schemas.microsoft.com/office/drawing/2014/main" id="{F10AAE79-9FD3-36B1-6493-0E8E350029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8" y="1751"/>
                <a:ext cx="5" cy="5"/>
              </a:xfrm>
              <a:custGeom>
                <a:avLst/>
                <a:gdLst>
                  <a:gd name="T0" fmla="*/ 0 w 5"/>
                  <a:gd name="T1" fmla="*/ 4 h 5"/>
                  <a:gd name="T2" fmla="*/ 0 w 5"/>
                  <a:gd name="T3" fmla="*/ 4 h 5"/>
                  <a:gd name="T4" fmla="*/ 3 w 5"/>
                  <a:gd name="T5" fmla="*/ 5 h 5"/>
                  <a:gd name="T6" fmla="*/ 5 w 5"/>
                  <a:gd name="T7" fmla="*/ 5 h 5"/>
                  <a:gd name="T8" fmla="*/ 5 w 5"/>
                  <a:gd name="T9" fmla="*/ 4 h 5"/>
                  <a:gd name="T10" fmla="*/ 3 w 5"/>
                  <a:gd name="T11" fmla="*/ 2 h 5"/>
                  <a:gd name="T12" fmla="*/ 3 w 5"/>
                  <a:gd name="T13" fmla="*/ 2 h 5"/>
                  <a:gd name="T14" fmla="*/ 2 w 5"/>
                  <a:gd name="T15" fmla="*/ 0 h 5"/>
                  <a:gd name="T16" fmla="*/ 0 w 5"/>
                  <a:gd name="T17" fmla="*/ 0 h 5"/>
                  <a:gd name="T18" fmla="*/ 0 w 5"/>
                  <a:gd name="T19" fmla="*/ 2 h 5"/>
                  <a:gd name="T20" fmla="*/ 0 w 5"/>
                  <a:gd name="T21" fmla="*/ 2 h 5"/>
                  <a:gd name="T22" fmla="*/ 0 w 5"/>
                  <a:gd name="T23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" h="5">
                    <a:moveTo>
                      <a:pt x="0" y="4"/>
                    </a:moveTo>
                    <a:lnTo>
                      <a:pt x="0" y="4"/>
                    </a:lnTo>
                    <a:lnTo>
                      <a:pt x="3" y="5"/>
                    </a:lnTo>
                    <a:lnTo>
                      <a:pt x="5" y="5"/>
                    </a:lnTo>
                    <a:lnTo>
                      <a:pt x="5" y="4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0" name="Freeform 366">
                <a:extLst>
                  <a:ext uri="{FF2B5EF4-FFF2-40B4-BE49-F238E27FC236}">
                    <a16:creationId xmlns:a16="http://schemas.microsoft.com/office/drawing/2014/main" id="{27E7EC79-9F8F-E89E-CB83-4F3ED6DEC1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9" y="1778"/>
                <a:ext cx="4" cy="4"/>
              </a:xfrm>
              <a:custGeom>
                <a:avLst/>
                <a:gdLst>
                  <a:gd name="T0" fmla="*/ 0 w 4"/>
                  <a:gd name="T1" fmla="*/ 4 h 4"/>
                  <a:gd name="T2" fmla="*/ 0 w 4"/>
                  <a:gd name="T3" fmla="*/ 4 h 4"/>
                  <a:gd name="T4" fmla="*/ 2 w 4"/>
                  <a:gd name="T5" fmla="*/ 4 h 4"/>
                  <a:gd name="T6" fmla="*/ 2 w 4"/>
                  <a:gd name="T7" fmla="*/ 4 h 4"/>
                  <a:gd name="T8" fmla="*/ 4 w 4"/>
                  <a:gd name="T9" fmla="*/ 2 h 4"/>
                  <a:gd name="T10" fmla="*/ 4 w 4"/>
                  <a:gd name="T11" fmla="*/ 2 h 4"/>
                  <a:gd name="T12" fmla="*/ 4 w 4"/>
                  <a:gd name="T13" fmla="*/ 2 h 4"/>
                  <a:gd name="T14" fmla="*/ 2 w 4"/>
                  <a:gd name="T15" fmla="*/ 0 h 4"/>
                  <a:gd name="T16" fmla="*/ 2 w 4"/>
                  <a:gd name="T17" fmla="*/ 0 h 4"/>
                  <a:gd name="T18" fmla="*/ 2 w 4"/>
                  <a:gd name="T19" fmla="*/ 0 h 4"/>
                  <a:gd name="T20" fmla="*/ 0 w 4"/>
                  <a:gd name="T21" fmla="*/ 0 h 4"/>
                  <a:gd name="T22" fmla="*/ 0 w 4"/>
                  <a:gd name="T23" fmla="*/ 2 h 4"/>
                  <a:gd name="T24" fmla="*/ 0 w 4"/>
                  <a:gd name="T25" fmla="*/ 2 h 4"/>
                  <a:gd name="T26" fmla="*/ 0 w 4"/>
                  <a:gd name="T2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" h="4">
                    <a:moveTo>
                      <a:pt x="0" y="4"/>
                    </a:moveTo>
                    <a:lnTo>
                      <a:pt x="0" y="4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1" name="Freeform 367">
                <a:extLst>
                  <a:ext uri="{FF2B5EF4-FFF2-40B4-BE49-F238E27FC236}">
                    <a16:creationId xmlns:a16="http://schemas.microsoft.com/office/drawing/2014/main" id="{BA6131D9-EA6D-826B-615D-16385A2543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0" y="1729"/>
                <a:ext cx="10" cy="6"/>
              </a:xfrm>
              <a:custGeom>
                <a:avLst/>
                <a:gdLst>
                  <a:gd name="T0" fmla="*/ 0 w 10"/>
                  <a:gd name="T1" fmla="*/ 2 h 6"/>
                  <a:gd name="T2" fmla="*/ 0 w 10"/>
                  <a:gd name="T3" fmla="*/ 2 h 6"/>
                  <a:gd name="T4" fmla="*/ 0 w 10"/>
                  <a:gd name="T5" fmla="*/ 3 h 6"/>
                  <a:gd name="T6" fmla="*/ 5 w 10"/>
                  <a:gd name="T7" fmla="*/ 5 h 6"/>
                  <a:gd name="T8" fmla="*/ 5 w 10"/>
                  <a:gd name="T9" fmla="*/ 5 h 6"/>
                  <a:gd name="T10" fmla="*/ 7 w 10"/>
                  <a:gd name="T11" fmla="*/ 6 h 6"/>
                  <a:gd name="T12" fmla="*/ 7 w 10"/>
                  <a:gd name="T13" fmla="*/ 6 h 6"/>
                  <a:gd name="T14" fmla="*/ 7 w 10"/>
                  <a:gd name="T15" fmla="*/ 6 h 6"/>
                  <a:gd name="T16" fmla="*/ 8 w 10"/>
                  <a:gd name="T17" fmla="*/ 6 h 6"/>
                  <a:gd name="T18" fmla="*/ 8 w 10"/>
                  <a:gd name="T19" fmla="*/ 5 h 6"/>
                  <a:gd name="T20" fmla="*/ 8 w 10"/>
                  <a:gd name="T21" fmla="*/ 5 h 6"/>
                  <a:gd name="T22" fmla="*/ 10 w 10"/>
                  <a:gd name="T23" fmla="*/ 5 h 6"/>
                  <a:gd name="T24" fmla="*/ 10 w 10"/>
                  <a:gd name="T25" fmla="*/ 3 h 6"/>
                  <a:gd name="T26" fmla="*/ 10 w 10"/>
                  <a:gd name="T27" fmla="*/ 2 h 6"/>
                  <a:gd name="T28" fmla="*/ 8 w 10"/>
                  <a:gd name="T29" fmla="*/ 2 h 6"/>
                  <a:gd name="T30" fmla="*/ 8 w 10"/>
                  <a:gd name="T31" fmla="*/ 0 h 6"/>
                  <a:gd name="T32" fmla="*/ 7 w 10"/>
                  <a:gd name="T33" fmla="*/ 0 h 6"/>
                  <a:gd name="T34" fmla="*/ 3 w 10"/>
                  <a:gd name="T35" fmla="*/ 0 h 6"/>
                  <a:gd name="T36" fmla="*/ 2 w 10"/>
                  <a:gd name="T37" fmla="*/ 0 h 6"/>
                  <a:gd name="T38" fmla="*/ 0 w 10"/>
                  <a:gd name="T39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" h="6">
                    <a:moveTo>
                      <a:pt x="0" y="2"/>
                    </a:moveTo>
                    <a:lnTo>
                      <a:pt x="0" y="2"/>
                    </a:lnTo>
                    <a:lnTo>
                      <a:pt x="0" y="3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7" y="6"/>
                    </a:lnTo>
                    <a:lnTo>
                      <a:pt x="7" y="6"/>
                    </a:lnTo>
                    <a:lnTo>
                      <a:pt x="7" y="6"/>
                    </a:lnTo>
                    <a:lnTo>
                      <a:pt x="8" y="6"/>
                    </a:lnTo>
                    <a:lnTo>
                      <a:pt x="8" y="5"/>
                    </a:lnTo>
                    <a:lnTo>
                      <a:pt x="8" y="5"/>
                    </a:lnTo>
                    <a:lnTo>
                      <a:pt x="10" y="5"/>
                    </a:lnTo>
                    <a:lnTo>
                      <a:pt x="10" y="3"/>
                    </a:lnTo>
                    <a:lnTo>
                      <a:pt x="10" y="2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7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2" name="Freeform 368">
                <a:extLst>
                  <a:ext uri="{FF2B5EF4-FFF2-40B4-BE49-F238E27FC236}">
                    <a16:creationId xmlns:a16="http://schemas.microsoft.com/office/drawing/2014/main" id="{277440DB-E521-113A-C27D-8B21ABA676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3" y="1559"/>
                <a:ext cx="17" cy="6"/>
              </a:xfrm>
              <a:custGeom>
                <a:avLst/>
                <a:gdLst>
                  <a:gd name="T0" fmla="*/ 17 w 17"/>
                  <a:gd name="T1" fmla="*/ 0 h 6"/>
                  <a:gd name="T2" fmla="*/ 14 w 17"/>
                  <a:gd name="T3" fmla="*/ 0 h 6"/>
                  <a:gd name="T4" fmla="*/ 13 w 17"/>
                  <a:gd name="T5" fmla="*/ 0 h 6"/>
                  <a:gd name="T6" fmla="*/ 11 w 17"/>
                  <a:gd name="T7" fmla="*/ 2 h 6"/>
                  <a:gd name="T8" fmla="*/ 9 w 17"/>
                  <a:gd name="T9" fmla="*/ 2 h 6"/>
                  <a:gd name="T10" fmla="*/ 9 w 17"/>
                  <a:gd name="T11" fmla="*/ 2 h 6"/>
                  <a:gd name="T12" fmla="*/ 8 w 17"/>
                  <a:gd name="T13" fmla="*/ 2 h 6"/>
                  <a:gd name="T14" fmla="*/ 8 w 17"/>
                  <a:gd name="T15" fmla="*/ 0 h 6"/>
                  <a:gd name="T16" fmla="*/ 6 w 17"/>
                  <a:gd name="T17" fmla="*/ 0 h 6"/>
                  <a:gd name="T18" fmla="*/ 6 w 17"/>
                  <a:gd name="T19" fmla="*/ 0 h 6"/>
                  <a:gd name="T20" fmla="*/ 5 w 17"/>
                  <a:gd name="T21" fmla="*/ 0 h 6"/>
                  <a:gd name="T22" fmla="*/ 5 w 17"/>
                  <a:gd name="T23" fmla="*/ 0 h 6"/>
                  <a:gd name="T24" fmla="*/ 3 w 17"/>
                  <a:gd name="T25" fmla="*/ 2 h 6"/>
                  <a:gd name="T26" fmla="*/ 3 w 17"/>
                  <a:gd name="T27" fmla="*/ 2 h 6"/>
                  <a:gd name="T28" fmla="*/ 1 w 17"/>
                  <a:gd name="T29" fmla="*/ 2 h 6"/>
                  <a:gd name="T30" fmla="*/ 0 w 17"/>
                  <a:gd name="T31" fmla="*/ 2 h 6"/>
                  <a:gd name="T32" fmla="*/ 0 w 17"/>
                  <a:gd name="T33" fmla="*/ 2 h 6"/>
                  <a:gd name="T34" fmla="*/ 0 w 17"/>
                  <a:gd name="T35" fmla="*/ 3 h 6"/>
                  <a:gd name="T36" fmla="*/ 0 w 17"/>
                  <a:gd name="T37" fmla="*/ 3 h 6"/>
                  <a:gd name="T38" fmla="*/ 3 w 17"/>
                  <a:gd name="T39" fmla="*/ 3 h 6"/>
                  <a:gd name="T40" fmla="*/ 5 w 17"/>
                  <a:gd name="T41" fmla="*/ 3 h 6"/>
                  <a:gd name="T42" fmla="*/ 5 w 17"/>
                  <a:gd name="T43" fmla="*/ 5 h 6"/>
                  <a:gd name="T44" fmla="*/ 6 w 17"/>
                  <a:gd name="T45" fmla="*/ 5 h 6"/>
                  <a:gd name="T46" fmla="*/ 6 w 17"/>
                  <a:gd name="T47" fmla="*/ 5 h 6"/>
                  <a:gd name="T48" fmla="*/ 6 w 17"/>
                  <a:gd name="T49" fmla="*/ 5 h 6"/>
                  <a:gd name="T50" fmla="*/ 6 w 17"/>
                  <a:gd name="T51" fmla="*/ 5 h 6"/>
                  <a:gd name="T52" fmla="*/ 8 w 17"/>
                  <a:gd name="T53" fmla="*/ 6 h 6"/>
                  <a:gd name="T54" fmla="*/ 9 w 17"/>
                  <a:gd name="T55" fmla="*/ 6 h 6"/>
                  <a:gd name="T56" fmla="*/ 9 w 17"/>
                  <a:gd name="T57" fmla="*/ 6 h 6"/>
                  <a:gd name="T58" fmla="*/ 9 w 17"/>
                  <a:gd name="T59" fmla="*/ 6 h 6"/>
                  <a:gd name="T60" fmla="*/ 9 w 17"/>
                  <a:gd name="T61" fmla="*/ 5 h 6"/>
                  <a:gd name="T62" fmla="*/ 9 w 17"/>
                  <a:gd name="T63" fmla="*/ 3 h 6"/>
                  <a:gd name="T64" fmla="*/ 11 w 17"/>
                  <a:gd name="T65" fmla="*/ 5 h 6"/>
                  <a:gd name="T66" fmla="*/ 16 w 17"/>
                  <a:gd name="T67" fmla="*/ 3 h 6"/>
                  <a:gd name="T68" fmla="*/ 17 w 17"/>
                  <a:gd name="T69" fmla="*/ 3 h 6"/>
                  <a:gd name="T70" fmla="*/ 17 w 17"/>
                  <a:gd name="T71" fmla="*/ 2 h 6"/>
                  <a:gd name="T72" fmla="*/ 17 w 17"/>
                  <a:gd name="T73" fmla="*/ 2 h 6"/>
                  <a:gd name="T74" fmla="*/ 17 w 17"/>
                  <a:gd name="T7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7" h="6">
                    <a:moveTo>
                      <a:pt x="17" y="0"/>
                    </a:moveTo>
                    <a:lnTo>
                      <a:pt x="14" y="0"/>
                    </a:lnTo>
                    <a:lnTo>
                      <a:pt x="13" y="0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9" y="2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3" y="3"/>
                    </a:lnTo>
                    <a:lnTo>
                      <a:pt x="5" y="3"/>
                    </a:lnTo>
                    <a:lnTo>
                      <a:pt x="5" y="5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8" y="6"/>
                    </a:lnTo>
                    <a:lnTo>
                      <a:pt x="9" y="6"/>
                    </a:lnTo>
                    <a:lnTo>
                      <a:pt x="9" y="6"/>
                    </a:lnTo>
                    <a:lnTo>
                      <a:pt x="9" y="6"/>
                    </a:lnTo>
                    <a:lnTo>
                      <a:pt x="9" y="5"/>
                    </a:lnTo>
                    <a:lnTo>
                      <a:pt x="9" y="3"/>
                    </a:lnTo>
                    <a:lnTo>
                      <a:pt x="11" y="5"/>
                    </a:lnTo>
                    <a:lnTo>
                      <a:pt x="16" y="3"/>
                    </a:lnTo>
                    <a:lnTo>
                      <a:pt x="17" y="3"/>
                    </a:lnTo>
                    <a:lnTo>
                      <a:pt x="17" y="2"/>
                    </a:lnTo>
                    <a:lnTo>
                      <a:pt x="17" y="2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3" name="Freeform 369">
                <a:extLst>
                  <a:ext uri="{FF2B5EF4-FFF2-40B4-BE49-F238E27FC236}">
                    <a16:creationId xmlns:a16="http://schemas.microsoft.com/office/drawing/2014/main" id="{0C270E49-FE0E-D545-00B5-32045F164A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4" y="1591"/>
                <a:ext cx="4" cy="5"/>
              </a:xfrm>
              <a:custGeom>
                <a:avLst/>
                <a:gdLst>
                  <a:gd name="T0" fmla="*/ 3 w 4"/>
                  <a:gd name="T1" fmla="*/ 0 h 5"/>
                  <a:gd name="T2" fmla="*/ 0 w 4"/>
                  <a:gd name="T3" fmla="*/ 1 h 5"/>
                  <a:gd name="T4" fmla="*/ 0 w 4"/>
                  <a:gd name="T5" fmla="*/ 3 h 5"/>
                  <a:gd name="T6" fmla="*/ 0 w 4"/>
                  <a:gd name="T7" fmla="*/ 3 h 5"/>
                  <a:gd name="T8" fmla="*/ 1 w 4"/>
                  <a:gd name="T9" fmla="*/ 5 h 5"/>
                  <a:gd name="T10" fmla="*/ 1 w 4"/>
                  <a:gd name="T11" fmla="*/ 5 h 5"/>
                  <a:gd name="T12" fmla="*/ 4 w 4"/>
                  <a:gd name="T13" fmla="*/ 1 h 5"/>
                  <a:gd name="T14" fmla="*/ 3 w 4"/>
                  <a:gd name="T15" fmla="*/ 1 h 5"/>
                  <a:gd name="T16" fmla="*/ 3 w 4"/>
                  <a:gd name="T1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5">
                    <a:moveTo>
                      <a:pt x="3" y="0"/>
                    </a:moveTo>
                    <a:lnTo>
                      <a:pt x="0" y="1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1" y="5"/>
                    </a:lnTo>
                    <a:lnTo>
                      <a:pt x="1" y="5"/>
                    </a:lnTo>
                    <a:lnTo>
                      <a:pt x="4" y="1"/>
                    </a:lnTo>
                    <a:lnTo>
                      <a:pt x="3" y="1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4" name="Freeform 370">
                <a:extLst>
                  <a:ext uri="{FF2B5EF4-FFF2-40B4-BE49-F238E27FC236}">
                    <a16:creationId xmlns:a16="http://schemas.microsoft.com/office/drawing/2014/main" id="{1AB2D78E-A0F7-ED67-B187-6367636B09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7" y="1564"/>
                <a:ext cx="18" cy="13"/>
              </a:xfrm>
              <a:custGeom>
                <a:avLst/>
                <a:gdLst>
                  <a:gd name="T0" fmla="*/ 16 w 18"/>
                  <a:gd name="T1" fmla="*/ 5 h 13"/>
                  <a:gd name="T2" fmla="*/ 18 w 18"/>
                  <a:gd name="T3" fmla="*/ 5 h 13"/>
                  <a:gd name="T4" fmla="*/ 16 w 18"/>
                  <a:gd name="T5" fmla="*/ 3 h 13"/>
                  <a:gd name="T6" fmla="*/ 16 w 18"/>
                  <a:gd name="T7" fmla="*/ 1 h 13"/>
                  <a:gd name="T8" fmla="*/ 15 w 18"/>
                  <a:gd name="T9" fmla="*/ 1 h 13"/>
                  <a:gd name="T10" fmla="*/ 15 w 18"/>
                  <a:gd name="T11" fmla="*/ 1 h 13"/>
                  <a:gd name="T12" fmla="*/ 13 w 18"/>
                  <a:gd name="T13" fmla="*/ 0 h 13"/>
                  <a:gd name="T14" fmla="*/ 12 w 18"/>
                  <a:gd name="T15" fmla="*/ 0 h 13"/>
                  <a:gd name="T16" fmla="*/ 12 w 18"/>
                  <a:gd name="T17" fmla="*/ 1 h 13"/>
                  <a:gd name="T18" fmla="*/ 10 w 18"/>
                  <a:gd name="T19" fmla="*/ 0 h 13"/>
                  <a:gd name="T20" fmla="*/ 10 w 18"/>
                  <a:gd name="T21" fmla="*/ 0 h 13"/>
                  <a:gd name="T22" fmla="*/ 10 w 18"/>
                  <a:gd name="T23" fmla="*/ 0 h 13"/>
                  <a:gd name="T24" fmla="*/ 10 w 18"/>
                  <a:gd name="T25" fmla="*/ 1 h 13"/>
                  <a:gd name="T26" fmla="*/ 8 w 18"/>
                  <a:gd name="T27" fmla="*/ 1 h 13"/>
                  <a:gd name="T28" fmla="*/ 7 w 18"/>
                  <a:gd name="T29" fmla="*/ 1 h 13"/>
                  <a:gd name="T30" fmla="*/ 7 w 18"/>
                  <a:gd name="T31" fmla="*/ 3 h 13"/>
                  <a:gd name="T32" fmla="*/ 8 w 18"/>
                  <a:gd name="T33" fmla="*/ 3 h 13"/>
                  <a:gd name="T34" fmla="*/ 8 w 18"/>
                  <a:gd name="T35" fmla="*/ 3 h 13"/>
                  <a:gd name="T36" fmla="*/ 8 w 18"/>
                  <a:gd name="T37" fmla="*/ 5 h 13"/>
                  <a:gd name="T38" fmla="*/ 5 w 18"/>
                  <a:gd name="T39" fmla="*/ 5 h 13"/>
                  <a:gd name="T40" fmla="*/ 4 w 18"/>
                  <a:gd name="T41" fmla="*/ 5 h 13"/>
                  <a:gd name="T42" fmla="*/ 4 w 18"/>
                  <a:gd name="T43" fmla="*/ 6 h 13"/>
                  <a:gd name="T44" fmla="*/ 4 w 18"/>
                  <a:gd name="T45" fmla="*/ 6 h 13"/>
                  <a:gd name="T46" fmla="*/ 4 w 18"/>
                  <a:gd name="T47" fmla="*/ 9 h 13"/>
                  <a:gd name="T48" fmla="*/ 4 w 18"/>
                  <a:gd name="T49" fmla="*/ 9 h 13"/>
                  <a:gd name="T50" fmla="*/ 2 w 18"/>
                  <a:gd name="T51" fmla="*/ 11 h 13"/>
                  <a:gd name="T52" fmla="*/ 0 w 18"/>
                  <a:gd name="T53" fmla="*/ 11 h 13"/>
                  <a:gd name="T54" fmla="*/ 0 w 18"/>
                  <a:gd name="T55" fmla="*/ 11 h 13"/>
                  <a:gd name="T56" fmla="*/ 4 w 18"/>
                  <a:gd name="T57" fmla="*/ 11 h 13"/>
                  <a:gd name="T58" fmla="*/ 5 w 18"/>
                  <a:gd name="T59" fmla="*/ 13 h 13"/>
                  <a:gd name="T60" fmla="*/ 5 w 18"/>
                  <a:gd name="T61" fmla="*/ 13 h 13"/>
                  <a:gd name="T62" fmla="*/ 5 w 18"/>
                  <a:gd name="T63" fmla="*/ 13 h 13"/>
                  <a:gd name="T64" fmla="*/ 8 w 18"/>
                  <a:gd name="T65" fmla="*/ 9 h 13"/>
                  <a:gd name="T66" fmla="*/ 10 w 18"/>
                  <a:gd name="T67" fmla="*/ 9 h 13"/>
                  <a:gd name="T68" fmla="*/ 12 w 18"/>
                  <a:gd name="T69" fmla="*/ 9 h 13"/>
                  <a:gd name="T70" fmla="*/ 13 w 18"/>
                  <a:gd name="T71" fmla="*/ 9 h 13"/>
                  <a:gd name="T72" fmla="*/ 16 w 18"/>
                  <a:gd name="T73" fmla="*/ 9 h 13"/>
                  <a:gd name="T74" fmla="*/ 15 w 18"/>
                  <a:gd name="T75" fmla="*/ 6 h 13"/>
                  <a:gd name="T76" fmla="*/ 16 w 18"/>
                  <a:gd name="T77" fmla="*/ 6 h 13"/>
                  <a:gd name="T78" fmla="*/ 16 w 18"/>
                  <a:gd name="T79" fmla="*/ 5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8" h="13">
                    <a:moveTo>
                      <a:pt x="16" y="5"/>
                    </a:moveTo>
                    <a:lnTo>
                      <a:pt x="18" y="5"/>
                    </a:lnTo>
                    <a:lnTo>
                      <a:pt x="16" y="3"/>
                    </a:lnTo>
                    <a:lnTo>
                      <a:pt x="16" y="1"/>
                    </a:lnTo>
                    <a:lnTo>
                      <a:pt x="15" y="1"/>
                    </a:lnTo>
                    <a:lnTo>
                      <a:pt x="15" y="1"/>
                    </a:lnTo>
                    <a:lnTo>
                      <a:pt x="13" y="0"/>
                    </a:lnTo>
                    <a:lnTo>
                      <a:pt x="12" y="0"/>
                    </a:lnTo>
                    <a:lnTo>
                      <a:pt x="12" y="1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0" y="1"/>
                    </a:lnTo>
                    <a:lnTo>
                      <a:pt x="8" y="1"/>
                    </a:lnTo>
                    <a:lnTo>
                      <a:pt x="7" y="1"/>
                    </a:lnTo>
                    <a:lnTo>
                      <a:pt x="7" y="3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8" y="5"/>
                    </a:lnTo>
                    <a:lnTo>
                      <a:pt x="5" y="5"/>
                    </a:lnTo>
                    <a:lnTo>
                      <a:pt x="4" y="5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4" y="9"/>
                    </a:lnTo>
                    <a:lnTo>
                      <a:pt x="4" y="9"/>
                    </a:lnTo>
                    <a:lnTo>
                      <a:pt x="2" y="11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5" y="13"/>
                    </a:lnTo>
                    <a:lnTo>
                      <a:pt x="5" y="13"/>
                    </a:lnTo>
                    <a:lnTo>
                      <a:pt x="5" y="13"/>
                    </a:lnTo>
                    <a:lnTo>
                      <a:pt x="8" y="9"/>
                    </a:lnTo>
                    <a:lnTo>
                      <a:pt x="10" y="9"/>
                    </a:lnTo>
                    <a:lnTo>
                      <a:pt x="12" y="9"/>
                    </a:lnTo>
                    <a:lnTo>
                      <a:pt x="13" y="9"/>
                    </a:lnTo>
                    <a:lnTo>
                      <a:pt x="16" y="9"/>
                    </a:lnTo>
                    <a:lnTo>
                      <a:pt x="15" y="6"/>
                    </a:lnTo>
                    <a:lnTo>
                      <a:pt x="16" y="6"/>
                    </a:lnTo>
                    <a:lnTo>
                      <a:pt x="16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5" name="Freeform 371">
                <a:extLst>
                  <a:ext uri="{FF2B5EF4-FFF2-40B4-BE49-F238E27FC236}">
                    <a16:creationId xmlns:a16="http://schemas.microsoft.com/office/drawing/2014/main" id="{FE4C7B25-D992-AB2C-B468-38CCFE8745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9" y="1715"/>
                <a:ext cx="13" cy="16"/>
              </a:xfrm>
              <a:custGeom>
                <a:avLst/>
                <a:gdLst>
                  <a:gd name="T0" fmla="*/ 3 w 13"/>
                  <a:gd name="T1" fmla="*/ 14 h 16"/>
                  <a:gd name="T2" fmla="*/ 5 w 13"/>
                  <a:gd name="T3" fmla="*/ 16 h 16"/>
                  <a:gd name="T4" fmla="*/ 7 w 13"/>
                  <a:gd name="T5" fmla="*/ 16 h 16"/>
                  <a:gd name="T6" fmla="*/ 7 w 13"/>
                  <a:gd name="T7" fmla="*/ 16 h 16"/>
                  <a:gd name="T8" fmla="*/ 7 w 13"/>
                  <a:gd name="T9" fmla="*/ 16 h 16"/>
                  <a:gd name="T10" fmla="*/ 8 w 13"/>
                  <a:gd name="T11" fmla="*/ 16 h 16"/>
                  <a:gd name="T12" fmla="*/ 8 w 13"/>
                  <a:gd name="T13" fmla="*/ 14 h 16"/>
                  <a:gd name="T14" fmla="*/ 10 w 13"/>
                  <a:gd name="T15" fmla="*/ 13 h 16"/>
                  <a:gd name="T16" fmla="*/ 10 w 13"/>
                  <a:gd name="T17" fmla="*/ 11 h 16"/>
                  <a:gd name="T18" fmla="*/ 11 w 13"/>
                  <a:gd name="T19" fmla="*/ 9 h 16"/>
                  <a:gd name="T20" fmla="*/ 13 w 13"/>
                  <a:gd name="T21" fmla="*/ 8 h 16"/>
                  <a:gd name="T22" fmla="*/ 13 w 13"/>
                  <a:gd name="T23" fmla="*/ 6 h 16"/>
                  <a:gd name="T24" fmla="*/ 13 w 13"/>
                  <a:gd name="T25" fmla="*/ 5 h 16"/>
                  <a:gd name="T26" fmla="*/ 13 w 13"/>
                  <a:gd name="T27" fmla="*/ 3 h 16"/>
                  <a:gd name="T28" fmla="*/ 11 w 13"/>
                  <a:gd name="T29" fmla="*/ 3 h 16"/>
                  <a:gd name="T30" fmla="*/ 10 w 13"/>
                  <a:gd name="T31" fmla="*/ 1 h 16"/>
                  <a:gd name="T32" fmla="*/ 10 w 13"/>
                  <a:gd name="T33" fmla="*/ 0 h 16"/>
                  <a:gd name="T34" fmla="*/ 8 w 13"/>
                  <a:gd name="T35" fmla="*/ 0 h 16"/>
                  <a:gd name="T36" fmla="*/ 8 w 13"/>
                  <a:gd name="T37" fmla="*/ 0 h 16"/>
                  <a:gd name="T38" fmla="*/ 7 w 13"/>
                  <a:gd name="T39" fmla="*/ 0 h 16"/>
                  <a:gd name="T40" fmla="*/ 5 w 13"/>
                  <a:gd name="T41" fmla="*/ 0 h 16"/>
                  <a:gd name="T42" fmla="*/ 5 w 13"/>
                  <a:gd name="T43" fmla="*/ 0 h 16"/>
                  <a:gd name="T44" fmla="*/ 3 w 13"/>
                  <a:gd name="T45" fmla="*/ 1 h 16"/>
                  <a:gd name="T46" fmla="*/ 2 w 13"/>
                  <a:gd name="T47" fmla="*/ 5 h 16"/>
                  <a:gd name="T48" fmla="*/ 0 w 13"/>
                  <a:gd name="T49" fmla="*/ 5 h 16"/>
                  <a:gd name="T50" fmla="*/ 0 w 13"/>
                  <a:gd name="T51" fmla="*/ 6 h 16"/>
                  <a:gd name="T52" fmla="*/ 0 w 13"/>
                  <a:gd name="T53" fmla="*/ 8 h 16"/>
                  <a:gd name="T54" fmla="*/ 0 w 13"/>
                  <a:gd name="T55" fmla="*/ 8 h 16"/>
                  <a:gd name="T56" fmla="*/ 0 w 13"/>
                  <a:gd name="T57" fmla="*/ 11 h 16"/>
                  <a:gd name="T58" fmla="*/ 0 w 13"/>
                  <a:gd name="T59" fmla="*/ 13 h 16"/>
                  <a:gd name="T60" fmla="*/ 0 w 13"/>
                  <a:gd name="T61" fmla="*/ 13 h 16"/>
                  <a:gd name="T62" fmla="*/ 2 w 13"/>
                  <a:gd name="T63" fmla="*/ 13 h 16"/>
                  <a:gd name="T64" fmla="*/ 3 w 13"/>
                  <a:gd name="T65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3" h="16">
                    <a:moveTo>
                      <a:pt x="3" y="14"/>
                    </a:moveTo>
                    <a:lnTo>
                      <a:pt x="5" y="16"/>
                    </a:lnTo>
                    <a:lnTo>
                      <a:pt x="7" y="16"/>
                    </a:lnTo>
                    <a:lnTo>
                      <a:pt x="7" y="16"/>
                    </a:lnTo>
                    <a:lnTo>
                      <a:pt x="7" y="16"/>
                    </a:lnTo>
                    <a:lnTo>
                      <a:pt x="8" y="16"/>
                    </a:lnTo>
                    <a:lnTo>
                      <a:pt x="8" y="14"/>
                    </a:lnTo>
                    <a:lnTo>
                      <a:pt x="10" y="13"/>
                    </a:lnTo>
                    <a:lnTo>
                      <a:pt x="10" y="11"/>
                    </a:lnTo>
                    <a:lnTo>
                      <a:pt x="11" y="9"/>
                    </a:lnTo>
                    <a:lnTo>
                      <a:pt x="13" y="8"/>
                    </a:lnTo>
                    <a:lnTo>
                      <a:pt x="13" y="6"/>
                    </a:lnTo>
                    <a:lnTo>
                      <a:pt x="13" y="5"/>
                    </a:lnTo>
                    <a:lnTo>
                      <a:pt x="13" y="3"/>
                    </a:lnTo>
                    <a:lnTo>
                      <a:pt x="11" y="3"/>
                    </a:lnTo>
                    <a:lnTo>
                      <a:pt x="10" y="1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5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2" y="13"/>
                    </a:lnTo>
                    <a:lnTo>
                      <a:pt x="3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6" name="Freeform 372">
                <a:extLst>
                  <a:ext uri="{FF2B5EF4-FFF2-40B4-BE49-F238E27FC236}">
                    <a16:creationId xmlns:a16="http://schemas.microsoft.com/office/drawing/2014/main" id="{EBA2DE22-9F02-819C-2FD3-B69D944AED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75" y="1638"/>
                <a:ext cx="16" cy="12"/>
              </a:xfrm>
              <a:custGeom>
                <a:avLst/>
                <a:gdLst>
                  <a:gd name="T0" fmla="*/ 10 w 16"/>
                  <a:gd name="T1" fmla="*/ 7 h 12"/>
                  <a:gd name="T2" fmla="*/ 10 w 16"/>
                  <a:gd name="T3" fmla="*/ 5 h 12"/>
                  <a:gd name="T4" fmla="*/ 8 w 16"/>
                  <a:gd name="T5" fmla="*/ 5 h 12"/>
                  <a:gd name="T6" fmla="*/ 6 w 16"/>
                  <a:gd name="T7" fmla="*/ 4 h 12"/>
                  <a:gd name="T8" fmla="*/ 5 w 16"/>
                  <a:gd name="T9" fmla="*/ 2 h 12"/>
                  <a:gd name="T10" fmla="*/ 0 w 16"/>
                  <a:gd name="T11" fmla="*/ 0 h 12"/>
                  <a:gd name="T12" fmla="*/ 0 w 16"/>
                  <a:gd name="T13" fmla="*/ 2 h 12"/>
                  <a:gd name="T14" fmla="*/ 0 w 16"/>
                  <a:gd name="T15" fmla="*/ 2 h 12"/>
                  <a:gd name="T16" fmla="*/ 0 w 16"/>
                  <a:gd name="T17" fmla="*/ 2 h 12"/>
                  <a:gd name="T18" fmla="*/ 2 w 16"/>
                  <a:gd name="T19" fmla="*/ 4 h 12"/>
                  <a:gd name="T20" fmla="*/ 3 w 16"/>
                  <a:gd name="T21" fmla="*/ 4 h 12"/>
                  <a:gd name="T22" fmla="*/ 3 w 16"/>
                  <a:gd name="T23" fmla="*/ 5 h 12"/>
                  <a:gd name="T24" fmla="*/ 3 w 16"/>
                  <a:gd name="T25" fmla="*/ 5 h 12"/>
                  <a:gd name="T26" fmla="*/ 5 w 16"/>
                  <a:gd name="T27" fmla="*/ 5 h 12"/>
                  <a:gd name="T28" fmla="*/ 5 w 16"/>
                  <a:gd name="T29" fmla="*/ 7 h 12"/>
                  <a:gd name="T30" fmla="*/ 5 w 16"/>
                  <a:gd name="T31" fmla="*/ 8 h 12"/>
                  <a:gd name="T32" fmla="*/ 6 w 16"/>
                  <a:gd name="T33" fmla="*/ 8 h 12"/>
                  <a:gd name="T34" fmla="*/ 6 w 16"/>
                  <a:gd name="T35" fmla="*/ 8 h 12"/>
                  <a:gd name="T36" fmla="*/ 8 w 16"/>
                  <a:gd name="T37" fmla="*/ 8 h 12"/>
                  <a:gd name="T38" fmla="*/ 8 w 16"/>
                  <a:gd name="T39" fmla="*/ 8 h 12"/>
                  <a:gd name="T40" fmla="*/ 10 w 16"/>
                  <a:gd name="T41" fmla="*/ 8 h 12"/>
                  <a:gd name="T42" fmla="*/ 8 w 16"/>
                  <a:gd name="T43" fmla="*/ 10 h 12"/>
                  <a:gd name="T44" fmla="*/ 8 w 16"/>
                  <a:gd name="T45" fmla="*/ 10 h 12"/>
                  <a:gd name="T46" fmla="*/ 8 w 16"/>
                  <a:gd name="T47" fmla="*/ 12 h 12"/>
                  <a:gd name="T48" fmla="*/ 11 w 16"/>
                  <a:gd name="T49" fmla="*/ 12 h 12"/>
                  <a:gd name="T50" fmla="*/ 11 w 16"/>
                  <a:gd name="T51" fmla="*/ 12 h 12"/>
                  <a:gd name="T52" fmla="*/ 11 w 16"/>
                  <a:gd name="T53" fmla="*/ 10 h 12"/>
                  <a:gd name="T54" fmla="*/ 11 w 16"/>
                  <a:gd name="T55" fmla="*/ 10 h 12"/>
                  <a:gd name="T56" fmla="*/ 11 w 16"/>
                  <a:gd name="T57" fmla="*/ 10 h 12"/>
                  <a:gd name="T58" fmla="*/ 11 w 16"/>
                  <a:gd name="T59" fmla="*/ 10 h 12"/>
                  <a:gd name="T60" fmla="*/ 13 w 16"/>
                  <a:gd name="T61" fmla="*/ 12 h 12"/>
                  <a:gd name="T62" fmla="*/ 13 w 16"/>
                  <a:gd name="T63" fmla="*/ 12 h 12"/>
                  <a:gd name="T64" fmla="*/ 14 w 16"/>
                  <a:gd name="T65" fmla="*/ 12 h 12"/>
                  <a:gd name="T66" fmla="*/ 14 w 16"/>
                  <a:gd name="T67" fmla="*/ 12 h 12"/>
                  <a:gd name="T68" fmla="*/ 16 w 16"/>
                  <a:gd name="T69" fmla="*/ 12 h 12"/>
                  <a:gd name="T70" fmla="*/ 16 w 16"/>
                  <a:gd name="T71" fmla="*/ 10 h 12"/>
                  <a:gd name="T72" fmla="*/ 16 w 16"/>
                  <a:gd name="T73" fmla="*/ 10 h 12"/>
                  <a:gd name="T74" fmla="*/ 16 w 16"/>
                  <a:gd name="T75" fmla="*/ 10 h 12"/>
                  <a:gd name="T76" fmla="*/ 13 w 16"/>
                  <a:gd name="T77" fmla="*/ 10 h 12"/>
                  <a:gd name="T78" fmla="*/ 11 w 16"/>
                  <a:gd name="T79" fmla="*/ 8 h 12"/>
                  <a:gd name="T80" fmla="*/ 10 w 16"/>
                  <a:gd name="T81" fmla="*/ 8 h 12"/>
                  <a:gd name="T82" fmla="*/ 10 w 16"/>
                  <a:gd name="T83" fmla="*/ 7 h 12"/>
                  <a:gd name="T84" fmla="*/ 10 w 16"/>
                  <a:gd name="T85" fmla="*/ 7 h 12"/>
                  <a:gd name="T86" fmla="*/ 10 w 16"/>
                  <a:gd name="T87" fmla="*/ 7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6" h="12">
                    <a:moveTo>
                      <a:pt x="10" y="7"/>
                    </a:moveTo>
                    <a:lnTo>
                      <a:pt x="10" y="5"/>
                    </a:lnTo>
                    <a:lnTo>
                      <a:pt x="8" y="5"/>
                    </a:lnTo>
                    <a:lnTo>
                      <a:pt x="6" y="4"/>
                    </a:lnTo>
                    <a:lnTo>
                      <a:pt x="5" y="2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3" y="4"/>
                    </a:lnTo>
                    <a:lnTo>
                      <a:pt x="3" y="5"/>
                    </a:lnTo>
                    <a:lnTo>
                      <a:pt x="3" y="5"/>
                    </a:lnTo>
                    <a:lnTo>
                      <a:pt x="5" y="5"/>
                    </a:lnTo>
                    <a:lnTo>
                      <a:pt x="5" y="7"/>
                    </a:lnTo>
                    <a:lnTo>
                      <a:pt x="5" y="8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10" y="8"/>
                    </a:lnTo>
                    <a:lnTo>
                      <a:pt x="8" y="10"/>
                    </a:lnTo>
                    <a:lnTo>
                      <a:pt x="8" y="10"/>
                    </a:lnTo>
                    <a:lnTo>
                      <a:pt x="8" y="12"/>
                    </a:lnTo>
                    <a:lnTo>
                      <a:pt x="11" y="12"/>
                    </a:lnTo>
                    <a:lnTo>
                      <a:pt x="11" y="12"/>
                    </a:lnTo>
                    <a:lnTo>
                      <a:pt x="11" y="10"/>
                    </a:lnTo>
                    <a:lnTo>
                      <a:pt x="11" y="10"/>
                    </a:lnTo>
                    <a:lnTo>
                      <a:pt x="11" y="10"/>
                    </a:lnTo>
                    <a:lnTo>
                      <a:pt x="11" y="10"/>
                    </a:lnTo>
                    <a:lnTo>
                      <a:pt x="13" y="12"/>
                    </a:lnTo>
                    <a:lnTo>
                      <a:pt x="13" y="12"/>
                    </a:lnTo>
                    <a:lnTo>
                      <a:pt x="14" y="12"/>
                    </a:lnTo>
                    <a:lnTo>
                      <a:pt x="14" y="12"/>
                    </a:lnTo>
                    <a:lnTo>
                      <a:pt x="16" y="12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13" y="10"/>
                    </a:lnTo>
                    <a:lnTo>
                      <a:pt x="11" y="8"/>
                    </a:lnTo>
                    <a:lnTo>
                      <a:pt x="10" y="8"/>
                    </a:lnTo>
                    <a:lnTo>
                      <a:pt x="10" y="7"/>
                    </a:lnTo>
                    <a:lnTo>
                      <a:pt x="10" y="7"/>
                    </a:lnTo>
                    <a:lnTo>
                      <a:pt x="10" y="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7" name="Freeform 373">
                <a:extLst>
                  <a:ext uri="{FF2B5EF4-FFF2-40B4-BE49-F238E27FC236}">
                    <a16:creationId xmlns:a16="http://schemas.microsoft.com/office/drawing/2014/main" id="{EB7ACEAC-547A-971A-A2DA-BBBE55F29F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7" y="1561"/>
                <a:ext cx="11" cy="6"/>
              </a:xfrm>
              <a:custGeom>
                <a:avLst/>
                <a:gdLst>
                  <a:gd name="T0" fmla="*/ 3 w 11"/>
                  <a:gd name="T1" fmla="*/ 4 h 6"/>
                  <a:gd name="T2" fmla="*/ 5 w 11"/>
                  <a:gd name="T3" fmla="*/ 4 h 6"/>
                  <a:gd name="T4" fmla="*/ 5 w 11"/>
                  <a:gd name="T5" fmla="*/ 4 h 6"/>
                  <a:gd name="T6" fmla="*/ 8 w 11"/>
                  <a:gd name="T7" fmla="*/ 4 h 6"/>
                  <a:gd name="T8" fmla="*/ 11 w 11"/>
                  <a:gd name="T9" fmla="*/ 3 h 6"/>
                  <a:gd name="T10" fmla="*/ 11 w 11"/>
                  <a:gd name="T11" fmla="*/ 1 h 6"/>
                  <a:gd name="T12" fmla="*/ 11 w 11"/>
                  <a:gd name="T13" fmla="*/ 1 h 6"/>
                  <a:gd name="T14" fmla="*/ 11 w 11"/>
                  <a:gd name="T15" fmla="*/ 0 h 6"/>
                  <a:gd name="T16" fmla="*/ 9 w 11"/>
                  <a:gd name="T17" fmla="*/ 0 h 6"/>
                  <a:gd name="T18" fmla="*/ 9 w 11"/>
                  <a:gd name="T19" fmla="*/ 0 h 6"/>
                  <a:gd name="T20" fmla="*/ 8 w 11"/>
                  <a:gd name="T21" fmla="*/ 0 h 6"/>
                  <a:gd name="T22" fmla="*/ 8 w 11"/>
                  <a:gd name="T23" fmla="*/ 1 h 6"/>
                  <a:gd name="T24" fmla="*/ 8 w 11"/>
                  <a:gd name="T25" fmla="*/ 1 h 6"/>
                  <a:gd name="T26" fmla="*/ 6 w 11"/>
                  <a:gd name="T27" fmla="*/ 1 h 6"/>
                  <a:gd name="T28" fmla="*/ 6 w 11"/>
                  <a:gd name="T29" fmla="*/ 1 h 6"/>
                  <a:gd name="T30" fmla="*/ 5 w 11"/>
                  <a:gd name="T31" fmla="*/ 1 h 6"/>
                  <a:gd name="T32" fmla="*/ 1 w 11"/>
                  <a:gd name="T33" fmla="*/ 4 h 6"/>
                  <a:gd name="T34" fmla="*/ 0 w 11"/>
                  <a:gd name="T35" fmla="*/ 4 h 6"/>
                  <a:gd name="T36" fmla="*/ 1 w 11"/>
                  <a:gd name="T37" fmla="*/ 6 h 6"/>
                  <a:gd name="T38" fmla="*/ 3 w 11"/>
                  <a:gd name="T39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" h="6">
                    <a:moveTo>
                      <a:pt x="3" y="4"/>
                    </a:moveTo>
                    <a:lnTo>
                      <a:pt x="5" y="4"/>
                    </a:lnTo>
                    <a:lnTo>
                      <a:pt x="5" y="4"/>
                    </a:lnTo>
                    <a:lnTo>
                      <a:pt x="8" y="4"/>
                    </a:lnTo>
                    <a:lnTo>
                      <a:pt x="11" y="3"/>
                    </a:lnTo>
                    <a:lnTo>
                      <a:pt x="11" y="1"/>
                    </a:lnTo>
                    <a:lnTo>
                      <a:pt x="11" y="1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8" y="0"/>
                    </a:lnTo>
                    <a:lnTo>
                      <a:pt x="8" y="1"/>
                    </a:lnTo>
                    <a:lnTo>
                      <a:pt x="8" y="1"/>
                    </a:lnTo>
                    <a:lnTo>
                      <a:pt x="6" y="1"/>
                    </a:lnTo>
                    <a:lnTo>
                      <a:pt x="6" y="1"/>
                    </a:lnTo>
                    <a:lnTo>
                      <a:pt x="5" y="1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1" y="6"/>
                    </a:lnTo>
                    <a:lnTo>
                      <a:pt x="3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8" name="Freeform 374">
                <a:extLst>
                  <a:ext uri="{FF2B5EF4-FFF2-40B4-BE49-F238E27FC236}">
                    <a16:creationId xmlns:a16="http://schemas.microsoft.com/office/drawing/2014/main" id="{EB50D6B9-497C-F463-F9A0-06F9ECFC14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1" y="1635"/>
                <a:ext cx="3" cy="3"/>
              </a:xfrm>
              <a:custGeom>
                <a:avLst/>
                <a:gdLst>
                  <a:gd name="T0" fmla="*/ 0 w 3"/>
                  <a:gd name="T1" fmla="*/ 0 h 3"/>
                  <a:gd name="T2" fmla="*/ 2 w 3"/>
                  <a:gd name="T3" fmla="*/ 2 h 3"/>
                  <a:gd name="T4" fmla="*/ 2 w 3"/>
                  <a:gd name="T5" fmla="*/ 3 h 3"/>
                  <a:gd name="T6" fmla="*/ 3 w 3"/>
                  <a:gd name="T7" fmla="*/ 2 h 3"/>
                  <a:gd name="T8" fmla="*/ 3 w 3"/>
                  <a:gd name="T9" fmla="*/ 2 h 3"/>
                  <a:gd name="T10" fmla="*/ 3 w 3"/>
                  <a:gd name="T11" fmla="*/ 2 h 3"/>
                  <a:gd name="T12" fmla="*/ 3 w 3"/>
                  <a:gd name="T13" fmla="*/ 2 h 3"/>
                  <a:gd name="T14" fmla="*/ 2 w 3"/>
                  <a:gd name="T15" fmla="*/ 0 h 3"/>
                  <a:gd name="T16" fmla="*/ 0 w 3"/>
                  <a:gd name="T17" fmla="*/ 0 h 3"/>
                  <a:gd name="T18" fmla="*/ 0 w 3"/>
                  <a:gd name="T19" fmla="*/ 0 h 3"/>
                  <a:gd name="T20" fmla="*/ 0 w 3"/>
                  <a:gd name="T21" fmla="*/ 0 h 3"/>
                  <a:gd name="T22" fmla="*/ 0 w 3"/>
                  <a:gd name="T2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" h="3">
                    <a:moveTo>
                      <a:pt x="0" y="0"/>
                    </a:moveTo>
                    <a:lnTo>
                      <a:pt x="2" y="2"/>
                    </a:lnTo>
                    <a:lnTo>
                      <a:pt x="2" y="3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9" name="Freeform 375">
                <a:extLst>
                  <a:ext uri="{FF2B5EF4-FFF2-40B4-BE49-F238E27FC236}">
                    <a16:creationId xmlns:a16="http://schemas.microsoft.com/office/drawing/2014/main" id="{F41A1C7B-B5FA-2E57-9E57-9FE62C862B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6" y="1642"/>
                <a:ext cx="8" cy="9"/>
              </a:xfrm>
              <a:custGeom>
                <a:avLst/>
                <a:gdLst>
                  <a:gd name="T0" fmla="*/ 1 w 8"/>
                  <a:gd name="T1" fmla="*/ 4 h 9"/>
                  <a:gd name="T2" fmla="*/ 1 w 8"/>
                  <a:gd name="T3" fmla="*/ 4 h 9"/>
                  <a:gd name="T4" fmla="*/ 1 w 8"/>
                  <a:gd name="T5" fmla="*/ 6 h 9"/>
                  <a:gd name="T6" fmla="*/ 3 w 8"/>
                  <a:gd name="T7" fmla="*/ 6 h 9"/>
                  <a:gd name="T8" fmla="*/ 4 w 8"/>
                  <a:gd name="T9" fmla="*/ 8 h 9"/>
                  <a:gd name="T10" fmla="*/ 4 w 8"/>
                  <a:gd name="T11" fmla="*/ 8 h 9"/>
                  <a:gd name="T12" fmla="*/ 4 w 8"/>
                  <a:gd name="T13" fmla="*/ 9 h 9"/>
                  <a:gd name="T14" fmla="*/ 6 w 8"/>
                  <a:gd name="T15" fmla="*/ 9 h 9"/>
                  <a:gd name="T16" fmla="*/ 6 w 8"/>
                  <a:gd name="T17" fmla="*/ 9 h 9"/>
                  <a:gd name="T18" fmla="*/ 8 w 8"/>
                  <a:gd name="T19" fmla="*/ 8 h 9"/>
                  <a:gd name="T20" fmla="*/ 8 w 8"/>
                  <a:gd name="T21" fmla="*/ 8 h 9"/>
                  <a:gd name="T22" fmla="*/ 8 w 8"/>
                  <a:gd name="T23" fmla="*/ 8 h 9"/>
                  <a:gd name="T24" fmla="*/ 6 w 8"/>
                  <a:gd name="T25" fmla="*/ 4 h 9"/>
                  <a:gd name="T26" fmla="*/ 6 w 8"/>
                  <a:gd name="T27" fmla="*/ 3 h 9"/>
                  <a:gd name="T28" fmla="*/ 4 w 8"/>
                  <a:gd name="T29" fmla="*/ 1 h 9"/>
                  <a:gd name="T30" fmla="*/ 4 w 8"/>
                  <a:gd name="T31" fmla="*/ 1 h 9"/>
                  <a:gd name="T32" fmla="*/ 3 w 8"/>
                  <a:gd name="T33" fmla="*/ 0 h 9"/>
                  <a:gd name="T34" fmla="*/ 3 w 8"/>
                  <a:gd name="T35" fmla="*/ 0 h 9"/>
                  <a:gd name="T36" fmla="*/ 1 w 8"/>
                  <a:gd name="T37" fmla="*/ 0 h 9"/>
                  <a:gd name="T38" fmla="*/ 0 w 8"/>
                  <a:gd name="T39" fmla="*/ 0 h 9"/>
                  <a:gd name="T40" fmla="*/ 0 w 8"/>
                  <a:gd name="T41" fmla="*/ 1 h 9"/>
                  <a:gd name="T42" fmla="*/ 0 w 8"/>
                  <a:gd name="T43" fmla="*/ 1 h 9"/>
                  <a:gd name="T44" fmla="*/ 1 w 8"/>
                  <a:gd name="T45" fmla="*/ 3 h 9"/>
                  <a:gd name="T46" fmla="*/ 1 w 8"/>
                  <a:gd name="T47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" h="9">
                    <a:moveTo>
                      <a:pt x="1" y="4"/>
                    </a:moveTo>
                    <a:lnTo>
                      <a:pt x="1" y="4"/>
                    </a:lnTo>
                    <a:lnTo>
                      <a:pt x="1" y="6"/>
                    </a:lnTo>
                    <a:lnTo>
                      <a:pt x="3" y="6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9"/>
                    </a:lnTo>
                    <a:lnTo>
                      <a:pt x="6" y="9"/>
                    </a:lnTo>
                    <a:lnTo>
                      <a:pt x="6" y="9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6" y="4"/>
                    </a:lnTo>
                    <a:lnTo>
                      <a:pt x="6" y="3"/>
                    </a:lnTo>
                    <a:lnTo>
                      <a:pt x="4" y="1"/>
                    </a:lnTo>
                    <a:lnTo>
                      <a:pt x="4" y="1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1" y="3"/>
                    </a:lnTo>
                    <a:lnTo>
                      <a:pt x="1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0" name="Freeform 376">
                <a:extLst>
                  <a:ext uri="{FF2B5EF4-FFF2-40B4-BE49-F238E27FC236}">
                    <a16:creationId xmlns:a16="http://schemas.microsoft.com/office/drawing/2014/main" id="{CD073F3C-DFF2-D062-34B4-CDBCE5DAA6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0" y="1569"/>
                <a:ext cx="15" cy="12"/>
              </a:xfrm>
              <a:custGeom>
                <a:avLst/>
                <a:gdLst>
                  <a:gd name="T0" fmla="*/ 7 w 15"/>
                  <a:gd name="T1" fmla="*/ 6 h 12"/>
                  <a:gd name="T2" fmla="*/ 4 w 15"/>
                  <a:gd name="T3" fmla="*/ 6 h 12"/>
                  <a:gd name="T4" fmla="*/ 2 w 15"/>
                  <a:gd name="T5" fmla="*/ 8 h 12"/>
                  <a:gd name="T6" fmla="*/ 2 w 15"/>
                  <a:gd name="T7" fmla="*/ 8 h 12"/>
                  <a:gd name="T8" fmla="*/ 0 w 15"/>
                  <a:gd name="T9" fmla="*/ 9 h 12"/>
                  <a:gd name="T10" fmla="*/ 0 w 15"/>
                  <a:gd name="T11" fmla="*/ 9 h 12"/>
                  <a:gd name="T12" fmla="*/ 0 w 15"/>
                  <a:gd name="T13" fmla="*/ 9 h 12"/>
                  <a:gd name="T14" fmla="*/ 0 w 15"/>
                  <a:gd name="T15" fmla="*/ 11 h 12"/>
                  <a:gd name="T16" fmla="*/ 0 w 15"/>
                  <a:gd name="T17" fmla="*/ 11 h 12"/>
                  <a:gd name="T18" fmla="*/ 2 w 15"/>
                  <a:gd name="T19" fmla="*/ 12 h 12"/>
                  <a:gd name="T20" fmla="*/ 2 w 15"/>
                  <a:gd name="T21" fmla="*/ 11 h 12"/>
                  <a:gd name="T22" fmla="*/ 5 w 15"/>
                  <a:gd name="T23" fmla="*/ 11 h 12"/>
                  <a:gd name="T24" fmla="*/ 7 w 15"/>
                  <a:gd name="T25" fmla="*/ 9 h 12"/>
                  <a:gd name="T26" fmla="*/ 8 w 15"/>
                  <a:gd name="T27" fmla="*/ 9 h 12"/>
                  <a:gd name="T28" fmla="*/ 10 w 15"/>
                  <a:gd name="T29" fmla="*/ 8 h 12"/>
                  <a:gd name="T30" fmla="*/ 10 w 15"/>
                  <a:gd name="T31" fmla="*/ 6 h 12"/>
                  <a:gd name="T32" fmla="*/ 12 w 15"/>
                  <a:gd name="T33" fmla="*/ 6 h 12"/>
                  <a:gd name="T34" fmla="*/ 12 w 15"/>
                  <a:gd name="T35" fmla="*/ 4 h 12"/>
                  <a:gd name="T36" fmla="*/ 12 w 15"/>
                  <a:gd name="T37" fmla="*/ 4 h 12"/>
                  <a:gd name="T38" fmla="*/ 13 w 15"/>
                  <a:gd name="T39" fmla="*/ 3 h 12"/>
                  <a:gd name="T40" fmla="*/ 15 w 15"/>
                  <a:gd name="T41" fmla="*/ 3 h 12"/>
                  <a:gd name="T42" fmla="*/ 15 w 15"/>
                  <a:gd name="T43" fmla="*/ 1 h 12"/>
                  <a:gd name="T44" fmla="*/ 15 w 15"/>
                  <a:gd name="T45" fmla="*/ 1 h 12"/>
                  <a:gd name="T46" fmla="*/ 15 w 15"/>
                  <a:gd name="T47" fmla="*/ 0 h 12"/>
                  <a:gd name="T48" fmla="*/ 15 w 15"/>
                  <a:gd name="T49" fmla="*/ 0 h 12"/>
                  <a:gd name="T50" fmla="*/ 15 w 15"/>
                  <a:gd name="T51" fmla="*/ 0 h 12"/>
                  <a:gd name="T52" fmla="*/ 13 w 15"/>
                  <a:gd name="T53" fmla="*/ 0 h 12"/>
                  <a:gd name="T54" fmla="*/ 10 w 15"/>
                  <a:gd name="T55" fmla="*/ 0 h 12"/>
                  <a:gd name="T56" fmla="*/ 10 w 15"/>
                  <a:gd name="T57" fmla="*/ 0 h 12"/>
                  <a:gd name="T58" fmla="*/ 10 w 15"/>
                  <a:gd name="T59" fmla="*/ 1 h 12"/>
                  <a:gd name="T60" fmla="*/ 10 w 15"/>
                  <a:gd name="T61" fmla="*/ 1 h 12"/>
                  <a:gd name="T62" fmla="*/ 10 w 15"/>
                  <a:gd name="T63" fmla="*/ 1 h 12"/>
                  <a:gd name="T64" fmla="*/ 10 w 15"/>
                  <a:gd name="T65" fmla="*/ 3 h 12"/>
                  <a:gd name="T66" fmla="*/ 8 w 15"/>
                  <a:gd name="T67" fmla="*/ 3 h 12"/>
                  <a:gd name="T68" fmla="*/ 8 w 15"/>
                  <a:gd name="T69" fmla="*/ 3 h 12"/>
                  <a:gd name="T70" fmla="*/ 7 w 15"/>
                  <a:gd name="T71" fmla="*/ 4 h 12"/>
                  <a:gd name="T72" fmla="*/ 7 w 15"/>
                  <a:gd name="T73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5" h="12">
                    <a:moveTo>
                      <a:pt x="7" y="6"/>
                    </a:moveTo>
                    <a:lnTo>
                      <a:pt x="4" y="6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2"/>
                    </a:lnTo>
                    <a:lnTo>
                      <a:pt x="2" y="11"/>
                    </a:lnTo>
                    <a:lnTo>
                      <a:pt x="5" y="11"/>
                    </a:lnTo>
                    <a:lnTo>
                      <a:pt x="7" y="9"/>
                    </a:lnTo>
                    <a:lnTo>
                      <a:pt x="8" y="9"/>
                    </a:lnTo>
                    <a:lnTo>
                      <a:pt x="10" y="8"/>
                    </a:lnTo>
                    <a:lnTo>
                      <a:pt x="10" y="6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13" y="3"/>
                    </a:lnTo>
                    <a:lnTo>
                      <a:pt x="15" y="3"/>
                    </a:lnTo>
                    <a:lnTo>
                      <a:pt x="15" y="1"/>
                    </a:lnTo>
                    <a:lnTo>
                      <a:pt x="15" y="1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0" y="1"/>
                    </a:lnTo>
                    <a:lnTo>
                      <a:pt x="10" y="1"/>
                    </a:lnTo>
                    <a:lnTo>
                      <a:pt x="10" y="1"/>
                    </a:lnTo>
                    <a:lnTo>
                      <a:pt x="10" y="3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7" y="4"/>
                    </a:lnTo>
                    <a:lnTo>
                      <a:pt x="7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1" name="Freeform 377">
                <a:extLst>
                  <a:ext uri="{FF2B5EF4-FFF2-40B4-BE49-F238E27FC236}">
                    <a16:creationId xmlns:a16="http://schemas.microsoft.com/office/drawing/2014/main" id="{95BAE4E8-8508-E6C5-3F98-F1F9282F23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30" y="1370"/>
                <a:ext cx="12" cy="3"/>
              </a:xfrm>
              <a:custGeom>
                <a:avLst/>
                <a:gdLst>
                  <a:gd name="T0" fmla="*/ 9 w 12"/>
                  <a:gd name="T1" fmla="*/ 3 h 3"/>
                  <a:gd name="T2" fmla="*/ 12 w 12"/>
                  <a:gd name="T3" fmla="*/ 3 h 3"/>
                  <a:gd name="T4" fmla="*/ 12 w 12"/>
                  <a:gd name="T5" fmla="*/ 1 h 3"/>
                  <a:gd name="T6" fmla="*/ 11 w 12"/>
                  <a:gd name="T7" fmla="*/ 1 h 3"/>
                  <a:gd name="T8" fmla="*/ 9 w 12"/>
                  <a:gd name="T9" fmla="*/ 0 h 3"/>
                  <a:gd name="T10" fmla="*/ 6 w 12"/>
                  <a:gd name="T11" fmla="*/ 0 h 3"/>
                  <a:gd name="T12" fmla="*/ 4 w 12"/>
                  <a:gd name="T13" fmla="*/ 0 h 3"/>
                  <a:gd name="T14" fmla="*/ 3 w 12"/>
                  <a:gd name="T15" fmla="*/ 0 h 3"/>
                  <a:gd name="T16" fmla="*/ 0 w 12"/>
                  <a:gd name="T17" fmla="*/ 0 h 3"/>
                  <a:gd name="T18" fmla="*/ 0 w 12"/>
                  <a:gd name="T19" fmla="*/ 0 h 3"/>
                  <a:gd name="T20" fmla="*/ 0 w 12"/>
                  <a:gd name="T21" fmla="*/ 1 h 3"/>
                  <a:gd name="T22" fmla="*/ 1 w 12"/>
                  <a:gd name="T23" fmla="*/ 3 h 3"/>
                  <a:gd name="T24" fmla="*/ 6 w 12"/>
                  <a:gd name="T25" fmla="*/ 3 h 3"/>
                  <a:gd name="T26" fmla="*/ 9 w 12"/>
                  <a:gd name="T2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" h="3">
                    <a:moveTo>
                      <a:pt x="9" y="3"/>
                    </a:moveTo>
                    <a:lnTo>
                      <a:pt x="12" y="3"/>
                    </a:lnTo>
                    <a:lnTo>
                      <a:pt x="12" y="1"/>
                    </a:lnTo>
                    <a:lnTo>
                      <a:pt x="11" y="1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1" y="3"/>
                    </a:lnTo>
                    <a:lnTo>
                      <a:pt x="6" y="3"/>
                    </a:lnTo>
                    <a:lnTo>
                      <a:pt x="9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2" name="Freeform 378">
                <a:extLst>
                  <a:ext uri="{FF2B5EF4-FFF2-40B4-BE49-F238E27FC236}">
                    <a16:creationId xmlns:a16="http://schemas.microsoft.com/office/drawing/2014/main" id="{2A4D592E-9DF7-0934-7AD6-66A84B85AF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5" y="1805"/>
                <a:ext cx="5" cy="4"/>
              </a:xfrm>
              <a:custGeom>
                <a:avLst/>
                <a:gdLst>
                  <a:gd name="T0" fmla="*/ 2 w 5"/>
                  <a:gd name="T1" fmla="*/ 4 h 4"/>
                  <a:gd name="T2" fmla="*/ 5 w 5"/>
                  <a:gd name="T3" fmla="*/ 4 h 4"/>
                  <a:gd name="T4" fmla="*/ 5 w 5"/>
                  <a:gd name="T5" fmla="*/ 0 h 4"/>
                  <a:gd name="T6" fmla="*/ 4 w 5"/>
                  <a:gd name="T7" fmla="*/ 0 h 4"/>
                  <a:gd name="T8" fmla="*/ 4 w 5"/>
                  <a:gd name="T9" fmla="*/ 0 h 4"/>
                  <a:gd name="T10" fmla="*/ 2 w 5"/>
                  <a:gd name="T11" fmla="*/ 0 h 4"/>
                  <a:gd name="T12" fmla="*/ 2 w 5"/>
                  <a:gd name="T13" fmla="*/ 0 h 4"/>
                  <a:gd name="T14" fmla="*/ 0 w 5"/>
                  <a:gd name="T15" fmla="*/ 0 h 4"/>
                  <a:gd name="T16" fmla="*/ 0 w 5"/>
                  <a:gd name="T17" fmla="*/ 0 h 4"/>
                  <a:gd name="T18" fmla="*/ 0 w 5"/>
                  <a:gd name="T19" fmla="*/ 0 h 4"/>
                  <a:gd name="T20" fmla="*/ 0 w 5"/>
                  <a:gd name="T21" fmla="*/ 2 h 4"/>
                  <a:gd name="T22" fmla="*/ 0 w 5"/>
                  <a:gd name="T23" fmla="*/ 2 h 4"/>
                  <a:gd name="T24" fmla="*/ 2 w 5"/>
                  <a:gd name="T2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" h="4">
                    <a:moveTo>
                      <a:pt x="2" y="4"/>
                    </a:moveTo>
                    <a:lnTo>
                      <a:pt x="5" y="4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3" name="Freeform 379">
                <a:extLst>
                  <a:ext uri="{FF2B5EF4-FFF2-40B4-BE49-F238E27FC236}">
                    <a16:creationId xmlns:a16="http://schemas.microsoft.com/office/drawing/2014/main" id="{CA048012-DD69-8461-C1D2-4464593554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5" y="1817"/>
                <a:ext cx="2" cy="1"/>
              </a:xfrm>
              <a:custGeom>
                <a:avLst/>
                <a:gdLst>
                  <a:gd name="T0" fmla="*/ 0 w 2"/>
                  <a:gd name="T1" fmla="*/ 1 h 1"/>
                  <a:gd name="T2" fmla="*/ 2 w 2"/>
                  <a:gd name="T3" fmla="*/ 1 h 1"/>
                  <a:gd name="T4" fmla="*/ 2 w 2"/>
                  <a:gd name="T5" fmla="*/ 1 h 1"/>
                  <a:gd name="T6" fmla="*/ 2 w 2"/>
                  <a:gd name="T7" fmla="*/ 1 h 1"/>
                  <a:gd name="T8" fmla="*/ 0 w 2"/>
                  <a:gd name="T9" fmla="*/ 0 h 1"/>
                  <a:gd name="T10" fmla="*/ 0 w 2"/>
                  <a:gd name="T11" fmla="*/ 1 h 1"/>
                  <a:gd name="T12" fmla="*/ 0 w 2"/>
                  <a:gd name="T13" fmla="*/ 1 h 1"/>
                  <a:gd name="T14" fmla="*/ 0 w 2"/>
                  <a:gd name="T15" fmla="*/ 1 h 1"/>
                  <a:gd name="T16" fmla="*/ 0 w 2"/>
                  <a:gd name="T1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lnTo>
                      <a:pt x="2" y="1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4" name="Freeform 380">
                <a:extLst>
                  <a:ext uri="{FF2B5EF4-FFF2-40B4-BE49-F238E27FC236}">
                    <a16:creationId xmlns:a16="http://schemas.microsoft.com/office/drawing/2014/main" id="{FED64BEC-2D1C-BD07-D77F-3C756CE433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" y="1810"/>
                <a:ext cx="2" cy="5"/>
              </a:xfrm>
              <a:custGeom>
                <a:avLst/>
                <a:gdLst>
                  <a:gd name="T0" fmla="*/ 0 w 2"/>
                  <a:gd name="T1" fmla="*/ 3 h 5"/>
                  <a:gd name="T2" fmla="*/ 0 w 2"/>
                  <a:gd name="T3" fmla="*/ 5 h 5"/>
                  <a:gd name="T4" fmla="*/ 0 w 2"/>
                  <a:gd name="T5" fmla="*/ 5 h 5"/>
                  <a:gd name="T6" fmla="*/ 2 w 2"/>
                  <a:gd name="T7" fmla="*/ 5 h 5"/>
                  <a:gd name="T8" fmla="*/ 2 w 2"/>
                  <a:gd name="T9" fmla="*/ 5 h 5"/>
                  <a:gd name="T10" fmla="*/ 2 w 2"/>
                  <a:gd name="T11" fmla="*/ 5 h 5"/>
                  <a:gd name="T12" fmla="*/ 2 w 2"/>
                  <a:gd name="T13" fmla="*/ 0 h 5"/>
                  <a:gd name="T14" fmla="*/ 2 w 2"/>
                  <a:gd name="T15" fmla="*/ 0 h 5"/>
                  <a:gd name="T16" fmla="*/ 0 w 2"/>
                  <a:gd name="T17" fmla="*/ 0 h 5"/>
                  <a:gd name="T18" fmla="*/ 0 w 2"/>
                  <a:gd name="T19" fmla="*/ 2 h 5"/>
                  <a:gd name="T20" fmla="*/ 0 w 2"/>
                  <a:gd name="T21" fmla="*/ 3 h 5"/>
                  <a:gd name="T22" fmla="*/ 0 w 2"/>
                  <a:gd name="T2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" h="5">
                    <a:moveTo>
                      <a:pt x="0" y="3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5" name="Freeform 381">
                <a:extLst>
                  <a:ext uri="{FF2B5EF4-FFF2-40B4-BE49-F238E27FC236}">
                    <a16:creationId xmlns:a16="http://schemas.microsoft.com/office/drawing/2014/main" id="{ECB30F45-70A0-B1F4-E1EB-95ED614D03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5" y="1527"/>
                <a:ext cx="14" cy="8"/>
              </a:xfrm>
              <a:custGeom>
                <a:avLst/>
                <a:gdLst>
                  <a:gd name="T0" fmla="*/ 1 w 14"/>
                  <a:gd name="T1" fmla="*/ 8 h 8"/>
                  <a:gd name="T2" fmla="*/ 6 w 14"/>
                  <a:gd name="T3" fmla="*/ 7 h 8"/>
                  <a:gd name="T4" fmla="*/ 9 w 14"/>
                  <a:gd name="T5" fmla="*/ 5 h 8"/>
                  <a:gd name="T6" fmla="*/ 14 w 14"/>
                  <a:gd name="T7" fmla="*/ 3 h 8"/>
                  <a:gd name="T8" fmla="*/ 14 w 14"/>
                  <a:gd name="T9" fmla="*/ 2 h 8"/>
                  <a:gd name="T10" fmla="*/ 14 w 14"/>
                  <a:gd name="T11" fmla="*/ 0 h 8"/>
                  <a:gd name="T12" fmla="*/ 9 w 14"/>
                  <a:gd name="T13" fmla="*/ 2 h 8"/>
                  <a:gd name="T14" fmla="*/ 8 w 14"/>
                  <a:gd name="T15" fmla="*/ 3 h 8"/>
                  <a:gd name="T16" fmla="*/ 1 w 14"/>
                  <a:gd name="T17" fmla="*/ 7 h 8"/>
                  <a:gd name="T18" fmla="*/ 0 w 14"/>
                  <a:gd name="T19" fmla="*/ 8 h 8"/>
                  <a:gd name="T20" fmla="*/ 0 w 14"/>
                  <a:gd name="T21" fmla="*/ 8 h 8"/>
                  <a:gd name="T22" fmla="*/ 1 w 14"/>
                  <a:gd name="T2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" h="8">
                    <a:moveTo>
                      <a:pt x="1" y="8"/>
                    </a:moveTo>
                    <a:lnTo>
                      <a:pt x="6" y="7"/>
                    </a:lnTo>
                    <a:lnTo>
                      <a:pt x="9" y="5"/>
                    </a:lnTo>
                    <a:lnTo>
                      <a:pt x="14" y="3"/>
                    </a:lnTo>
                    <a:lnTo>
                      <a:pt x="14" y="2"/>
                    </a:lnTo>
                    <a:lnTo>
                      <a:pt x="14" y="0"/>
                    </a:lnTo>
                    <a:lnTo>
                      <a:pt x="9" y="2"/>
                    </a:lnTo>
                    <a:lnTo>
                      <a:pt x="8" y="3"/>
                    </a:lnTo>
                    <a:lnTo>
                      <a:pt x="1" y="7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1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6" name="Freeform 382">
                <a:extLst>
                  <a:ext uri="{FF2B5EF4-FFF2-40B4-BE49-F238E27FC236}">
                    <a16:creationId xmlns:a16="http://schemas.microsoft.com/office/drawing/2014/main" id="{36E6715C-4DC4-2142-5514-88CD4D89E3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0" y="1871"/>
                <a:ext cx="4" cy="3"/>
              </a:xfrm>
              <a:custGeom>
                <a:avLst/>
                <a:gdLst>
                  <a:gd name="T0" fmla="*/ 4 w 4"/>
                  <a:gd name="T1" fmla="*/ 1 h 3"/>
                  <a:gd name="T2" fmla="*/ 4 w 4"/>
                  <a:gd name="T3" fmla="*/ 3 h 3"/>
                  <a:gd name="T4" fmla="*/ 4 w 4"/>
                  <a:gd name="T5" fmla="*/ 1 h 3"/>
                  <a:gd name="T6" fmla="*/ 4 w 4"/>
                  <a:gd name="T7" fmla="*/ 0 h 3"/>
                  <a:gd name="T8" fmla="*/ 4 w 4"/>
                  <a:gd name="T9" fmla="*/ 0 h 3"/>
                  <a:gd name="T10" fmla="*/ 2 w 4"/>
                  <a:gd name="T11" fmla="*/ 0 h 3"/>
                  <a:gd name="T12" fmla="*/ 0 w 4"/>
                  <a:gd name="T13" fmla="*/ 0 h 3"/>
                  <a:gd name="T14" fmla="*/ 0 w 4"/>
                  <a:gd name="T15" fmla="*/ 0 h 3"/>
                  <a:gd name="T16" fmla="*/ 2 w 4"/>
                  <a:gd name="T17" fmla="*/ 1 h 3"/>
                  <a:gd name="T18" fmla="*/ 4 w 4"/>
                  <a:gd name="T1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3">
                    <a:moveTo>
                      <a:pt x="4" y="1"/>
                    </a:moveTo>
                    <a:lnTo>
                      <a:pt x="4" y="3"/>
                    </a:lnTo>
                    <a:lnTo>
                      <a:pt x="4" y="1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1"/>
                    </a:lnTo>
                    <a:lnTo>
                      <a:pt x="4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7" name="Freeform 383">
                <a:extLst>
                  <a:ext uri="{FF2B5EF4-FFF2-40B4-BE49-F238E27FC236}">
                    <a16:creationId xmlns:a16="http://schemas.microsoft.com/office/drawing/2014/main" id="{8685A0D6-F0DA-0BD5-3C35-B987E8E09F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3" y="1724"/>
                <a:ext cx="4" cy="4"/>
              </a:xfrm>
              <a:custGeom>
                <a:avLst/>
                <a:gdLst>
                  <a:gd name="T0" fmla="*/ 2 w 4"/>
                  <a:gd name="T1" fmla="*/ 2 h 4"/>
                  <a:gd name="T2" fmla="*/ 0 w 4"/>
                  <a:gd name="T3" fmla="*/ 0 h 4"/>
                  <a:gd name="T4" fmla="*/ 0 w 4"/>
                  <a:gd name="T5" fmla="*/ 2 h 4"/>
                  <a:gd name="T6" fmla="*/ 0 w 4"/>
                  <a:gd name="T7" fmla="*/ 2 h 4"/>
                  <a:gd name="T8" fmla="*/ 0 w 4"/>
                  <a:gd name="T9" fmla="*/ 2 h 4"/>
                  <a:gd name="T10" fmla="*/ 2 w 4"/>
                  <a:gd name="T11" fmla="*/ 4 h 4"/>
                  <a:gd name="T12" fmla="*/ 4 w 4"/>
                  <a:gd name="T13" fmla="*/ 4 h 4"/>
                  <a:gd name="T14" fmla="*/ 4 w 4"/>
                  <a:gd name="T15" fmla="*/ 4 h 4"/>
                  <a:gd name="T16" fmla="*/ 4 w 4"/>
                  <a:gd name="T17" fmla="*/ 4 h 4"/>
                  <a:gd name="T18" fmla="*/ 4 w 4"/>
                  <a:gd name="T19" fmla="*/ 2 h 4"/>
                  <a:gd name="T20" fmla="*/ 4 w 4"/>
                  <a:gd name="T21" fmla="*/ 2 h 4"/>
                  <a:gd name="T22" fmla="*/ 2 w 4"/>
                  <a:gd name="T23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" h="4">
                    <a:moveTo>
                      <a:pt x="2" y="2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8" name="Freeform 384">
                <a:extLst>
                  <a:ext uri="{FF2B5EF4-FFF2-40B4-BE49-F238E27FC236}">
                    <a16:creationId xmlns:a16="http://schemas.microsoft.com/office/drawing/2014/main" id="{082D6AD7-D36B-9D7E-5C2B-42F336A122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" y="1720"/>
                <a:ext cx="3" cy="3"/>
              </a:xfrm>
              <a:custGeom>
                <a:avLst/>
                <a:gdLst>
                  <a:gd name="T0" fmla="*/ 2 w 3"/>
                  <a:gd name="T1" fmla="*/ 3 h 3"/>
                  <a:gd name="T2" fmla="*/ 3 w 3"/>
                  <a:gd name="T3" fmla="*/ 3 h 3"/>
                  <a:gd name="T4" fmla="*/ 3 w 3"/>
                  <a:gd name="T5" fmla="*/ 3 h 3"/>
                  <a:gd name="T6" fmla="*/ 3 w 3"/>
                  <a:gd name="T7" fmla="*/ 1 h 3"/>
                  <a:gd name="T8" fmla="*/ 3 w 3"/>
                  <a:gd name="T9" fmla="*/ 1 h 3"/>
                  <a:gd name="T10" fmla="*/ 2 w 3"/>
                  <a:gd name="T11" fmla="*/ 1 h 3"/>
                  <a:gd name="T12" fmla="*/ 2 w 3"/>
                  <a:gd name="T13" fmla="*/ 0 h 3"/>
                  <a:gd name="T14" fmla="*/ 0 w 3"/>
                  <a:gd name="T15" fmla="*/ 1 h 3"/>
                  <a:gd name="T16" fmla="*/ 0 w 3"/>
                  <a:gd name="T17" fmla="*/ 1 h 3"/>
                  <a:gd name="T18" fmla="*/ 0 w 3"/>
                  <a:gd name="T19" fmla="*/ 1 h 3"/>
                  <a:gd name="T20" fmla="*/ 2 w 3"/>
                  <a:gd name="T21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3">
                    <a:moveTo>
                      <a:pt x="2" y="3"/>
                    </a:moveTo>
                    <a:lnTo>
                      <a:pt x="3" y="3"/>
                    </a:lnTo>
                    <a:lnTo>
                      <a:pt x="3" y="3"/>
                    </a:lnTo>
                    <a:lnTo>
                      <a:pt x="3" y="1"/>
                    </a:lnTo>
                    <a:lnTo>
                      <a:pt x="3" y="1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2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9" name="Freeform 385">
                <a:extLst>
                  <a:ext uri="{FF2B5EF4-FFF2-40B4-BE49-F238E27FC236}">
                    <a16:creationId xmlns:a16="http://schemas.microsoft.com/office/drawing/2014/main" id="{B61A86B7-035B-CAC3-65D1-2C338E897C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" y="1847"/>
                <a:ext cx="62" cy="68"/>
              </a:xfrm>
              <a:custGeom>
                <a:avLst/>
                <a:gdLst>
                  <a:gd name="T0" fmla="*/ 3 w 62"/>
                  <a:gd name="T1" fmla="*/ 59 h 68"/>
                  <a:gd name="T2" fmla="*/ 1 w 62"/>
                  <a:gd name="T3" fmla="*/ 62 h 68"/>
                  <a:gd name="T4" fmla="*/ 6 w 62"/>
                  <a:gd name="T5" fmla="*/ 62 h 68"/>
                  <a:gd name="T6" fmla="*/ 6 w 62"/>
                  <a:gd name="T7" fmla="*/ 65 h 68"/>
                  <a:gd name="T8" fmla="*/ 6 w 62"/>
                  <a:gd name="T9" fmla="*/ 66 h 68"/>
                  <a:gd name="T10" fmla="*/ 13 w 62"/>
                  <a:gd name="T11" fmla="*/ 66 h 68"/>
                  <a:gd name="T12" fmla="*/ 24 w 62"/>
                  <a:gd name="T13" fmla="*/ 63 h 68"/>
                  <a:gd name="T14" fmla="*/ 25 w 62"/>
                  <a:gd name="T15" fmla="*/ 60 h 68"/>
                  <a:gd name="T16" fmla="*/ 28 w 62"/>
                  <a:gd name="T17" fmla="*/ 62 h 68"/>
                  <a:gd name="T18" fmla="*/ 35 w 62"/>
                  <a:gd name="T19" fmla="*/ 59 h 68"/>
                  <a:gd name="T20" fmla="*/ 36 w 62"/>
                  <a:gd name="T21" fmla="*/ 57 h 68"/>
                  <a:gd name="T22" fmla="*/ 44 w 62"/>
                  <a:gd name="T23" fmla="*/ 55 h 68"/>
                  <a:gd name="T24" fmla="*/ 49 w 62"/>
                  <a:gd name="T25" fmla="*/ 55 h 68"/>
                  <a:gd name="T26" fmla="*/ 51 w 62"/>
                  <a:gd name="T27" fmla="*/ 52 h 68"/>
                  <a:gd name="T28" fmla="*/ 56 w 62"/>
                  <a:gd name="T29" fmla="*/ 44 h 68"/>
                  <a:gd name="T30" fmla="*/ 54 w 62"/>
                  <a:gd name="T31" fmla="*/ 35 h 68"/>
                  <a:gd name="T32" fmla="*/ 54 w 62"/>
                  <a:gd name="T33" fmla="*/ 30 h 68"/>
                  <a:gd name="T34" fmla="*/ 51 w 62"/>
                  <a:gd name="T35" fmla="*/ 24 h 68"/>
                  <a:gd name="T36" fmla="*/ 52 w 62"/>
                  <a:gd name="T37" fmla="*/ 22 h 68"/>
                  <a:gd name="T38" fmla="*/ 57 w 62"/>
                  <a:gd name="T39" fmla="*/ 20 h 68"/>
                  <a:gd name="T40" fmla="*/ 60 w 62"/>
                  <a:gd name="T41" fmla="*/ 17 h 68"/>
                  <a:gd name="T42" fmla="*/ 62 w 62"/>
                  <a:gd name="T43" fmla="*/ 16 h 68"/>
                  <a:gd name="T44" fmla="*/ 62 w 62"/>
                  <a:gd name="T45" fmla="*/ 12 h 68"/>
                  <a:gd name="T46" fmla="*/ 57 w 62"/>
                  <a:gd name="T47" fmla="*/ 12 h 68"/>
                  <a:gd name="T48" fmla="*/ 56 w 62"/>
                  <a:gd name="T49" fmla="*/ 6 h 68"/>
                  <a:gd name="T50" fmla="*/ 49 w 62"/>
                  <a:gd name="T51" fmla="*/ 3 h 68"/>
                  <a:gd name="T52" fmla="*/ 43 w 62"/>
                  <a:gd name="T53" fmla="*/ 5 h 68"/>
                  <a:gd name="T54" fmla="*/ 43 w 62"/>
                  <a:gd name="T55" fmla="*/ 3 h 68"/>
                  <a:gd name="T56" fmla="*/ 38 w 62"/>
                  <a:gd name="T57" fmla="*/ 0 h 68"/>
                  <a:gd name="T58" fmla="*/ 36 w 62"/>
                  <a:gd name="T59" fmla="*/ 3 h 68"/>
                  <a:gd name="T60" fmla="*/ 35 w 62"/>
                  <a:gd name="T61" fmla="*/ 8 h 68"/>
                  <a:gd name="T62" fmla="*/ 35 w 62"/>
                  <a:gd name="T63" fmla="*/ 3 h 68"/>
                  <a:gd name="T64" fmla="*/ 33 w 62"/>
                  <a:gd name="T65" fmla="*/ 3 h 68"/>
                  <a:gd name="T66" fmla="*/ 27 w 62"/>
                  <a:gd name="T67" fmla="*/ 5 h 68"/>
                  <a:gd name="T68" fmla="*/ 25 w 62"/>
                  <a:gd name="T69" fmla="*/ 8 h 68"/>
                  <a:gd name="T70" fmla="*/ 21 w 62"/>
                  <a:gd name="T71" fmla="*/ 11 h 68"/>
                  <a:gd name="T72" fmla="*/ 27 w 62"/>
                  <a:gd name="T73" fmla="*/ 16 h 68"/>
                  <a:gd name="T74" fmla="*/ 22 w 62"/>
                  <a:gd name="T75" fmla="*/ 17 h 68"/>
                  <a:gd name="T76" fmla="*/ 17 w 62"/>
                  <a:gd name="T77" fmla="*/ 19 h 68"/>
                  <a:gd name="T78" fmla="*/ 9 w 62"/>
                  <a:gd name="T79" fmla="*/ 19 h 68"/>
                  <a:gd name="T80" fmla="*/ 3 w 62"/>
                  <a:gd name="T81" fmla="*/ 19 h 68"/>
                  <a:gd name="T82" fmla="*/ 5 w 62"/>
                  <a:gd name="T83" fmla="*/ 22 h 68"/>
                  <a:gd name="T84" fmla="*/ 5 w 62"/>
                  <a:gd name="T85" fmla="*/ 27 h 68"/>
                  <a:gd name="T86" fmla="*/ 8 w 62"/>
                  <a:gd name="T87" fmla="*/ 28 h 68"/>
                  <a:gd name="T88" fmla="*/ 8 w 62"/>
                  <a:gd name="T89" fmla="*/ 32 h 68"/>
                  <a:gd name="T90" fmla="*/ 3 w 62"/>
                  <a:gd name="T91" fmla="*/ 33 h 68"/>
                  <a:gd name="T92" fmla="*/ 6 w 62"/>
                  <a:gd name="T93" fmla="*/ 35 h 68"/>
                  <a:gd name="T94" fmla="*/ 8 w 62"/>
                  <a:gd name="T95" fmla="*/ 36 h 68"/>
                  <a:gd name="T96" fmla="*/ 11 w 62"/>
                  <a:gd name="T97" fmla="*/ 38 h 68"/>
                  <a:gd name="T98" fmla="*/ 17 w 62"/>
                  <a:gd name="T99" fmla="*/ 38 h 68"/>
                  <a:gd name="T100" fmla="*/ 13 w 62"/>
                  <a:gd name="T101" fmla="*/ 39 h 68"/>
                  <a:gd name="T102" fmla="*/ 11 w 62"/>
                  <a:gd name="T103" fmla="*/ 46 h 68"/>
                  <a:gd name="T104" fmla="*/ 9 w 62"/>
                  <a:gd name="T105" fmla="*/ 47 h 68"/>
                  <a:gd name="T106" fmla="*/ 16 w 62"/>
                  <a:gd name="T107" fmla="*/ 47 h 68"/>
                  <a:gd name="T108" fmla="*/ 13 w 62"/>
                  <a:gd name="T109" fmla="*/ 49 h 68"/>
                  <a:gd name="T110" fmla="*/ 6 w 62"/>
                  <a:gd name="T111" fmla="*/ 52 h 68"/>
                  <a:gd name="T112" fmla="*/ 5 w 62"/>
                  <a:gd name="T113" fmla="*/ 54 h 68"/>
                  <a:gd name="T114" fmla="*/ 0 w 62"/>
                  <a:gd name="T115" fmla="*/ 55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2" h="68">
                    <a:moveTo>
                      <a:pt x="5" y="55"/>
                    </a:moveTo>
                    <a:lnTo>
                      <a:pt x="5" y="57"/>
                    </a:lnTo>
                    <a:lnTo>
                      <a:pt x="5" y="57"/>
                    </a:lnTo>
                    <a:lnTo>
                      <a:pt x="3" y="57"/>
                    </a:lnTo>
                    <a:lnTo>
                      <a:pt x="3" y="59"/>
                    </a:lnTo>
                    <a:lnTo>
                      <a:pt x="1" y="59"/>
                    </a:lnTo>
                    <a:lnTo>
                      <a:pt x="0" y="60"/>
                    </a:lnTo>
                    <a:lnTo>
                      <a:pt x="0" y="62"/>
                    </a:lnTo>
                    <a:lnTo>
                      <a:pt x="1" y="62"/>
                    </a:lnTo>
                    <a:lnTo>
                      <a:pt x="1" y="62"/>
                    </a:lnTo>
                    <a:lnTo>
                      <a:pt x="3" y="62"/>
                    </a:lnTo>
                    <a:lnTo>
                      <a:pt x="9" y="60"/>
                    </a:lnTo>
                    <a:lnTo>
                      <a:pt x="8" y="62"/>
                    </a:lnTo>
                    <a:lnTo>
                      <a:pt x="6" y="62"/>
                    </a:lnTo>
                    <a:lnTo>
                      <a:pt x="6" y="62"/>
                    </a:lnTo>
                    <a:lnTo>
                      <a:pt x="5" y="63"/>
                    </a:lnTo>
                    <a:lnTo>
                      <a:pt x="3" y="65"/>
                    </a:lnTo>
                    <a:lnTo>
                      <a:pt x="3" y="65"/>
                    </a:lnTo>
                    <a:lnTo>
                      <a:pt x="5" y="65"/>
                    </a:lnTo>
                    <a:lnTo>
                      <a:pt x="6" y="65"/>
                    </a:lnTo>
                    <a:lnTo>
                      <a:pt x="9" y="63"/>
                    </a:lnTo>
                    <a:lnTo>
                      <a:pt x="11" y="63"/>
                    </a:lnTo>
                    <a:lnTo>
                      <a:pt x="9" y="65"/>
                    </a:lnTo>
                    <a:lnTo>
                      <a:pt x="8" y="65"/>
                    </a:lnTo>
                    <a:lnTo>
                      <a:pt x="6" y="66"/>
                    </a:lnTo>
                    <a:lnTo>
                      <a:pt x="8" y="68"/>
                    </a:lnTo>
                    <a:lnTo>
                      <a:pt x="11" y="66"/>
                    </a:lnTo>
                    <a:lnTo>
                      <a:pt x="11" y="66"/>
                    </a:lnTo>
                    <a:lnTo>
                      <a:pt x="13" y="66"/>
                    </a:lnTo>
                    <a:lnTo>
                      <a:pt x="13" y="66"/>
                    </a:lnTo>
                    <a:lnTo>
                      <a:pt x="13" y="66"/>
                    </a:lnTo>
                    <a:lnTo>
                      <a:pt x="19" y="65"/>
                    </a:lnTo>
                    <a:lnTo>
                      <a:pt x="21" y="65"/>
                    </a:lnTo>
                    <a:lnTo>
                      <a:pt x="22" y="65"/>
                    </a:lnTo>
                    <a:lnTo>
                      <a:pt x="24" y="63"/>
                    </a:lnTo>
                    <a:lnTo>
                      <a:pt x="25" y="63"/>
                    </a:lnTo>
                    <a:lnTo>
                      <a:pt x="25" y="63"/>
                    </a:lnTo>
                    <a:lnTo>
                      <a:pt x="25" y="62"/>
                    </a:lnTo>
                    <a:lnTo>
                      <a:pt x="25" y="62"/>
                    </a:lnTo>
                    <a:lnTo>
                      <a:pt x="25" y="60"/>
                    </a:lnTo>
                    <a:lnTo>
                      <a:pt x="25" y="60"/>
                    </a:lnTo>
                    <a:lnTo>
                      <a:pt x="27" y="60"/>
                    </a:lnTo>
                    <a:lnTo>
                      <a:pt x="27" y="60"/>
                    </a:lnTo>
                    <a:lnTo>
                      <a:pt x="27" y="60"/>
                    </a:lnTo>
                    <a:lnTo>
                      <a:pt x="28" y="62"/>
                    </a:lnTo>
                    <a:lnTo>
                      <a:pt x="28" y="62"/>
                    </a:lnTo>
                    <a:lnTo>
                      <a:pt x="30" y="60"/>
                    </a:lnTo>
                    <a:lnTo>
                      <a:pt x="32" y="60"/>
                    </a:lnTo>
                    <a:lnTo>
                      <a:pt x="32" y="59"/>
                    </a:lnTo>
                    <a:lnTo>
                      <a:pt x="35" y="59"/>
                    </a:lnTo>
                    <a:lnTo>
                      <a:pt x="35" y="59"/>
                    </a:lnTo>
                    <a:lnTo>
                      <a:pt x="35" y="59"/>
                    </a:lnTo>
                    <a:lnTo>
                      <a:pt x="35" y="57"/>
                    </a:lnTo>
                    <a:lnTo>
                      <a:pt x="36" y="57"/>
                    </a:lnTo>
                    <a:lnTo>
                      <a:pt x="36" y="57"/>
                    </a:lnTo>
                    <a:lnTo>
                      <a:pt x="40" y="55"/>
                    </a:lnTo>
                    <a:lnTo>
                      <a:pt x="41" y="55"/>
                    </a:lnTo>
                    <a:lnTo>
                      <a:pt x="43" y="55"/>
                    </a:lnTo>
                    <a:lnTo>
                      <a:pt x="43" y="54"/>
                    </a:lnTo>
                    <a:lnTo>
                      <a:pt x="44" y="55"/>
                    </a:lnTo>
                    <a:lnTo>
                      <a:pt x="44" y="55"/>
                    </a:lnTo>
                    <a:lnTo>
                      <a:pt x="44" y="55"/>
                    </a:lnTo>
                    <a:lnTo>
                      <a:pt x="46" y="55"/>
                    </a:lnTo>
                    <a:lnTo>
                      <a:pt x="46" y="55"/>
                    </a:lnTo>
                    <a:lnTo>
                      <a:pt x="49" y="55"/>
                    </a:lnTo>
                    <a:lnTo>
                      <a:pt x="51" y="55"/>
                    </a:lnTo>
                    <a:lnTo>
                      <a:pt x="51" y="54"/>
                    </a:lnTo>
                    <a:lnTo>
                      <a:pt x="49" y="52"/>
                    </a:lnTo>
                    <a:lnTo>
                      <a:pt x="51" y="52"/>
                    </a:lnTo>
                    <a:lnTo>
                      <a:pt x="51" y="52"/>
                    </a:lnTo>
                    <a:lnTo>
                      <a:pt x="52" y="49"/>
                    </a:lnTo>
                    <a:lnTo>
                      <a:pt x="52" y="47"/>
                    </a:lnTo>
                    <a:lnTo>
                      <a:pt x="54" y="46"/>
                    </a:lnTo>
                    <a:lnTo>
                      <a:pt x="54" y="44"/>
                    </a:lnTo>
                    <a:lnTo>
                      <a:pt x="56" y="44"/>
                    </a:lnTo>
                    <a:lnTo>
                      <a:pt x="56" y="43"/>
                    </a:lnTo>
                    <a:lnTo>
                      <a:pt x="56" y="39"/>
                    </a:lnTo>
                    <a:lnTo>
                      <a:pt x="54" y="38"/>
                    </a:lnTo>
                    <a:lnTo>
                      <a:pt x="54" y="36"/>
                    </a:lnTo>
                    <a:lnTo>
                      <a:pt x="54" y="35"/>
                    </a:lnTo>
                    <a:lnTo>
                      <a:pt x="54" y="35"/>
                    </a:lnTo>
                    <a:lnTo>
                      <a:pt x="54" y="33"/>
                    </a:lnTo>
                    <a:lnTo>
                      <a:pt x="54" y="33"/>
                    </a:lnTo>
                    <a:lnTo>
                      <a:pt x="54" y="32"/>
                    </a:lnTo>
                    <a:lnTo>
                      <a:pt x="54" y="30"/>
                    </a:lnTo>
                    <a:lnTo>
                      <a:pt x="52" y="28"/>
                    </a:lnTo>
                    <a:lnTo>
                      <a:pt x="52" y="27"/>
                    </a:lnTo>
                    <a:lnTo>
                      <a:pt x="51" y="27"/>
                    </a:lnTo>
                    <a:lnTo>
                      <a:pt x="51" y="25"/>
                    </a:lnTo>
                    <a:lnTo>
                      <a:pt x="51" y="24"/>
                    </a:lnTo>
                    <a:lnTo>
                      <a:pt x="52" y="24"/>
                    </a:lnTo>
                    <a:lnTo>
                      <a:pt x="52" y="24"/>
                    </a:lnTo>
                    <a:lnTo>
                      <a:pt x="54" y="24"/>
                    </a:lnTo>
                    <a:lnTo>
                      <a:pt x="54" y="24"/>
                    </a:lnTo>
                    <a:lnTo>
                      <a:pt x="52" y="22"/>
                    </a:lnTo>
                    <a:lnTo>
                      <a:pt x="54" y="24"/>
                    </a:lnTo>
                    <a:lnTo>
                      <a:pt x="56" y="24"/>
                    </a:lnTo>
                    <a:lnTo>
                      <a:pt x="57" y="22"/>
                    </a:lnTo>
                    <a:lnTo>
                      <a:pt x="57" y="22"/>
                    </a:lnTo>
                    <a:lnTo>
                      <a:pt x="57" y="20"/>
                    </a:lnTo>
                    <a:lnTo>
                      <a:pt x="57" y="20"/>
                    </a:lnTo>
                    <a:lnTo>
                      <a:pt x="59" y="20"/>
                    </a:lnTo>
                    <a:lnTo>
                      <a:pt x="60" y="19"/>
                    </a:lnTo>
                    <a:lnTo>
                      <a:pt x="62" y="17"/>
                    </a:lnTo>
                    <a:lnTo>
                      <a:pt x="60" y="17"/>
                    </a:lnTo>
                    <a:lnTo>
                      <a:pt x="60" y="17"/>
                    </a:lnTo>
                    <a:lnTo>
                      <a:pt x="60" y="16"/>
                    </a:lnTo>
                    <a:lnTo>
                      <a:pt x="60" y="14"/>
                    </a:lnTo>
                    <a:lnTo>
                      <a:pt x="60" y="14"/>
                    </a:lnTo>
                    <a:lnTo>
                      <a:pt x="62" y="16"/>
                    </a:lnTo>
                    <a:lnTo>
                      <a:pt x="62" y="16"/>
                    </a:lnTo>
                    <a:lnTo>
                      <a:pt x="62" y="16"/>
                    </a:lnTo>
                    <a:lnTo>
                      <a:pt x="62" y="16"/>
                    </a:lnTo>
                    <a:lnTo>
                      <a:pt x="62" y="14"/>
                    </a:lnTo>
                    <a:lnTo>
                      <a:pt x="62" y="12"/>
                    </a:lnTo>
                    <a:lnTo>
                      <a:pt x="60" y="12"/>
                    </a:lnTo>
                    <a:lnTo>
                      <a:pt x="59" y="12"/>
                    </a:lnTo>
                    <a:lnTo>
                      <a:pt x="59" y="12"/>
                    </a:lnTo>
                    <a:lnTo>
                      <a:pt x="57" y="12"/>
                    </a:lnTo>
                    <a:lnTo>
                      <a:pt x="57" y="12"/>
                    </a:lnTo>
                    <a:lnTo>
                      <a:pt x="59" y="11"/>
                    </a:lnTo>
                    <a:lnTo>
                      <a:pt x="59" y="11"/>
                    </a:lnTo>
                    <a:lnTo>
                      <a:pt x="59" y="9"/>
                    </a:lnTo>
                    <a:lnTo>
                      <a:pt x="57" y="8"/>
                    </a:lnTo>
                    <a:lnTo>
                      <a:pt x="56" y="6"/>
                    </a:lnTo>
                    <a:lnTo>
                      <a:pt x="56" y="5"/>
                    </a:lnTo>
                    <a:lnTo>
                      <a:pt x="54" y="3"/>
                    </a:lnTo>
                    <a:lnTo>
                      <a:pt x="52" y="3"/>
                    </a:lnTo>
                    <a:lnTo>
                      <a:pt x="51" y="3"/>
                    </a:lnTo>
                    <a:lnTo>
                      <a:pt x="49" y="3"/>
                    </a:lnTo>
                    <a:lnTo>
                      <a:pt x="46" y="3"/>
                    </a:lnTo>
                    <a:lnTo>
                      <a:pt x="44" y="3"/>
                    </a:lnTo>
                    <a:lnTo>
                      <a:pt x="44" y="3"/>
                    </a:lnTo>
                    <a:lnTo>
                      <a:pt x="43" y="3"/>
                    </a:lnTo>
                    <a:lnTo>
                      <a:pt x="43" y="5"/>
                    </a:lnTo>
                    <a:lnTo>
                      <a:pt x="41" y="6"/>
                    </a:lnTo>
                    <a:lnTo>
                      <a:pt x="41" y="6"/>
                    </a:lnTo>
                    <a:lnTo>
                      <a:pt x="40" y="5"/>
                    </a:lnTo>
                    <a:lnTo>
                      <a:pt x="41" y="5"/>
                    </a:lnTo>
                    <a:lnTo>
                      <a:pt x="43" y="3"/>
                    </a:lnTo>
                    <a:lnTo>
                      <a:pt x="43" y="3"/>
                    </a:lnTo>
                    <a:lnTo>
                      <a:pt x="43" y="1"/>
                    </a:lnTo>
                    <a:lnTo>
                      <a:pt x="41" y="1"/>
                    </a:lnTo>
                    <a:lnTo>
                      <a:pt x="40" y="0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40" y="1"/>
                    </a:lnTo>
                    <a:lnTo>
                      <a:pt x="36" y="1"/>
                    </a:lnTo>
                    <a:lnTo>
                      <a:pt x="36" y="1"/>
                    </a:lnTo>
                    <a:lnTo>
                      <a:pt x="36" y="3"/>
                    </a:lnTo>
                    <a:lnTo>
                      <a:pt x="36" y="5"/>
                    </a:lnTo>
                    <a:lnTo>
                      <a:pt x="36" y="5"/>
                    </a:lnTo>
                    <a:lnTo>
                      <a:pt x="36" y="6"/>
                    </a:lnTo>
                    <a:lnTo>
                      <a:pt x="35" y="6"/>
                    </a:lnTo>
                    <a:lnTo>
                      <a:pt x="35" y="8"/>
                    </a:lnTo>
                    <a:lnTo>
                      <a:pt x="35" y="6"/>
                    </a:lnTo>
                    <a:lnTo>
                      <a:pt x="35" y="6"/>
                    </a:lnTo>
                    <a:lnTo>
                      <a:pt x="35" y="5"/>
                    </a:lnTo>
                    <a:lnTo>
                      <a:pt x="35" y="5"/>
                    </a:lnTo>
                    <a:lnTo>
                      <a:pt x="35" y="3"/>
                    </a:lnTo>
                    <a:lnTo>
                      <a:pt x="35" y="3"/>
                    </a:lnTo>
                    <a:lnTo>
                      <a:pt x="35" y="1"/>
                    </a:lnTo>
                    <a:lnTo>
                      <a:pt x="35" y="1"/>
                    </a:lnTo>
                    <a:lnTo>
                      <a:pt x="33" y="1"/>
                    </a:lnTo>
                    <a:lnTo>
                      <a:pt x="33" y="3"/>
                    </a:lnTo>
                    <a:lnTo>
                      <a:pt x="33" y="3"/>
                    </a:lnTo>
                    <a:lnTo>
                      <a:pt x="30" y="3"/>
                    </a:lnTo>
                    <a:lnTo>
                      <a:pt x="30" y="3"/>
                    </a:lnTo>
                    <a:lnTo>
                      <a:pt x="28" y="3"/>
                    </a:lnTo>
                    <a:lnTo>
                      <a:pt x="27" y="5"/>
                    </a:lnTo>
                    <a:lnTo>
                      <a:pt x="25" y="5"/>
                    </a:lnTo>
                    <a:lnTo>
                      <a:pt x="25" y="6"/>
                    </a:lnTo>
                    <a:lnTo>
                      <a:pt x="25" y="6"/>
                    </a:lnTo>
                    <a:lnTo>
                      <a:pt x="25" y="8"/>
                    </a:lnTo>
                    <a:lnTo>
                      <a:pt x="25" y="8"/>
                    </a:lnTo>
                    <a:lnTo>
                      <a:pt x="24" y="9"/>
                    </a:lnTo>
                    <a:lnTo>
                      <a:pt x="24" y="9"/>
                    </a:lnTo>
                    <a:lnTo>
                      <a:pt x="24" y="11"/>
                    </a:lnTo>
                    <a:lnTo>
                      <a:pt x="22" y="11"/>
                    </a:lnTo>
                    <a:lnTo>
                      <a:pt x="21" y="11"/>
                    </a:lnTo>
                    <a:lnTo>
                      <a:pt x="21" y="12"/>
                    </a:lnTo>
                    <a:lnTo>
                      <a:pt x="24" y="14"/>
                    </a:lnTo>
                    <a:lnTo>
                      <a:pt x="28" y="12"/>
                    </a:lnTo>
                    <a:lnTo>
                      <a:pt x="27" y="14"/>
                    </a:lnTo>
                    <a:lnTo>
                      <a:pt x="27" y="16"/>
                    </a:lnTo>
                    <a:lnTo>
                      <a:pt x="27" y="16"/>
                    </a:lnTo>
                    <a:lnTo>
                      <a:pt x="25" y="16"/>
                    </a:lnTo>
                    <a:lnTo>
                      <a:pt x="24" y="16"/>
                    </a:lnTo>
                    <a:lnTo>
                      <a:pt x="22" y="17"/>
                    </a:lnTo>
                    <a:lnTo>
                      <a:pt x="22" y="17"/>
                    </a:lnTo>
                    <a:lnTo>
                      <a:pt x="22" y="19"/>
                    </a:lnTo>
                    <a:lnTo>
                      <a:pt x="24" y="20"/>
                    </a:lnTo>
                    <a:lnTo>
                      <a:pt x="22" y="20"/>
                    </a:lnTo>
                    <a:lnTo>
                      <a:pt x="21" y="19"/>
                    </a:lnTo>
                    <a:lnTo>
                      <a:pt x="17" y="19"/>
                    </a:lnTo>
                    <a:lnTo>
                      <a:pt x="17" y="19"/>
                    </a:lnTo>
                    <a:lnTo>
                      <a:pt x="16" y="20"/>
                    </a:lnTo>
                    <a:lnTo>
                      <a:pt x="16" y="20"/>
                    </a:lnTo>
                    <a:lnTo>
                      <a:pt x="13" y="19"/>
                    </a:lnTo>
                    <a:lnTo>
                      <a:pt x="9" y="19"/>
                    </a:lnTo>
                    <a:lnTo>
                      <a:pt x="8" y="19"/>
                    </a:lnTo>
                    <a:lnTo>
                      <a:pt x="6" y="19"/>
                    </a:lnTo>
                    <a:lnTo>
                      <a:pt x="5" y="19"/>
                    </a:lnTo>
                    <a:lnTo>
                      <a:pt x="5" y="19"/>
                    </a:lnTo>
                    <a:lnTo>
                      <a:pt x="3" y="19"/>
                    </a:lnTo>
                    <a:lnTo>
                      <a:pt x="3" y="20"/>
                    </a:lnTo>
                    <a:lnTo>
                      <a:pt x="3" y="22"/>
                    </a:lnTo>
                    <a:lnTo>
                      <a:pt x="5" y="20"/>
                    </a:lnTo>
                    <a:lnTo>
                      <a:pt x="5" y="22"/>
                    </a:lnTo>
                    <a:lnTo>
                      <a:pt x="5" y="22"/>
                    </a:lnTo>
                    <a:lnTo>
                      <a:pt x="6" y="22"/>
                    </a:lnTo>
                    <a:lnTo>
                      <a:pt x="6" y="24"/>
                    </a:lnTo>
                    <a:lnTo>
                      <a:pt x="6" y="24"/>
                    </a:lnTo>
                    <a:lnTo>
                      <a:pt x="6" y="25"/>
                    </a:lnTo>
                    <a:lnTo>
                      <a:pt x="5" y="27"/>
                    </a:lnTo>
                    <a:lnTo>
                      <a:pt x="8" y="25"/>
                    </a:lnTo>
                    <a:lnTo>
                      <a:pt x="9" y="27"/>
                    </a:lnTo>
                    <a:lnTo>
                      <a:pt x="9" y="27"/>
                    </a:lnTo>
                    <a:lnTo>
                      <a:pt x="9" y="27"/>
                    </a:lnTo>
                    <a:lnTo>
                      <a:pt x="8" y="28"/>
                    </a:lnTo>
                    <a:lnTo>
                      <a:pt x="6" y="28"/>
                    </a:lnTo>
                    <a:lnTo>
                      <a:pt x="5" y="30"/>
                    </a:lnTo>
                    <a:lnTo>
                      <a:pt x="5" y="30"/>
                    </a:lnTo>
                    <a:lnTo>
                      <a:pt x="6" y="30"/>
                    </a:lnTo>
                    <a:lnTo>
                      <a:pt x="8" y="32"/>
                    </a:lnTo>
                    <a:lnTo>
                      <a:pt x="6" y="32"/>
                    </a:lnTo>
                    <a:lnTo>
                      <a:pt x="5" y="32"/>
                    </a:lnTo>
                    <a:lnTo>
                      <a:pt x="3" y="32"/>
                    </a:lnTo>
                    <a:lnTo>
                      <a:pt x="3" y="32"/>
                    </a:lnTo>
                    <a:lnTo>
                      <a:pt x="3" y="33"/>
                    </a:lnTo>
                    <a:lnTo>
                      <a:pt x="3" y="33"/>
                    </a:lnTo>
                    <a:lnTo>
                      <a:pt x="3" y="33"/>
                    </a:lnTo>
                    <a:lnTo>
                      <a:pt x="3" y="35"/>
                    </a:lnTo>
                    <a:lnTo>
                      <a:pt x="5" y="35"/>
                    </a:lnTo>
                    <a:lnTo>
                      <a:pt x="6" y="35"/>
                    </a:lnTo>
                    <a:lnTo>
                      <a:pt x="6" y="35"/>
                    </a:lnTo>
                    <a:lnTo>
                      <a:pt x="6" y="35"/>
                    </a:lnTo>
                    <a:lnTo>
                      <a:pt x="6" y="36"/>
                    </a:lnTo>
                    <a:lnTo>
                      <a:pt x="8" y="36"/>
                    </a:lnTo>
                    <a:lnTo>
                      <a:pt x="8" y="36"/>
                    </a:lnTo>
                    <a:lnTo>
                      <a:pt x="9" y="36"/>
                    </a:lnTo>
                    <a:lnTo>
                      <a:pt x="9" y="36"/>
                    </a:lnTo>
                    <a:lnTo>
                      <a:pt x="9" y="36"/>
                    </a:lnTo>
                    <a:lnTo>
                      <a:pt x="9" y="36"/>
                    </a:lnTo>
                    <a:lnTo>
                      <a:pt x="11" y="38"/>
                    </a:lnTo>
                    <a:lnTo>
                      <a:pt x="11" y="38"/>
                    </a:lnTo>
                    <a:lnTo>
                      <a:pt x="16" y="36"/>
                    </a:lnTo>
                    <a:lnTo>
                      <a:pt x="17" y="38"/>
                    </a:lnTo>
                    <a:lnTo>
                      <a:pt x="17" y="38"/>
                    </a:lnTo>
                    <a:lnTo>
                      <a:pt x="17" y="38"/>
                    </a:lnTo>
                    <a:lnTo>
                      <a:pt x="17" y="38"/>
                    </a:lnTo>
                    <a:lnTo>
                      <a:pt x="16" y="38"/>
                    </a:lnTo>
                    <a:lnTo>
                      <a:pt x="16" y="39"/>
                    </a:lnTo>
                    <a:lnTo>
                      <a:pt x="14" y="39"/>
                    </a:lnTo>
                    <a:lnTo>
                      <a:pt x="13" y="39"/>
                    </a:lnTo>
                    <a:lnTo>
                      <a:pt x="11" y="43"/>
                    </a:lnTo>
                    <a:lnTo>
                      <a:pt x="11" y="43"/>
                    </a:lnTo>
                    <a:lnTo>
                      <a:pt x="13" y="43"/>
                    </a:lnTo>
                    <a:lnTo>
                      <a:pt x="11" y="44"/>
                    </a:lnTo>
                    <a:lnTo>
                      <a:pt x="11" y="46"/>
                    </a:lnTo>
                    <a:lnTo>
                      <a:pt x="8" y="47"/>
                    </a:lnTo>
                    <a:lnTo>
                      <a:pt x="5" y="49"/>
                    </a:lnTo>
                    <a:lnTo>
                      <a:pt x="8" y="49"/>
                    </a:lnTo>
                    <a:lnTo>
                      <a:pt x="9" y="47"/>
                    </a:lnTo>
                    <a:lnTo>
                      <a:pt x="9" y="47"/>
                    </a:lnTo>
                    <a:lnTo>
                      <a:pt x="9" y="47"/>
                    </a:lnTo>
                    <a:lnTo>
                      <a:pt x="11" y="47"/>
                    </a:lnTo>
                    <a:lnTo>
                      <a:pt x="13" y="47"/>
                    </a:lnTo>
                    <a:lnTo>
                      <a:pt x="14" y="47"/>
                    </a:lnTo>
                    <a:lnTo>
                      <a:pt x="16" y="47"/>
                    </a:lnTo>
                    <a:lnTo>
                      <a:pt x="17" y="46"/>
                    </a:lnTo>
                    <a:lnTo>
                      <a:pt x="17" y="46"/>
                    </a:lnTo>
                    <a:lnTo>
                      <a:pt x="21" y="47"/>
                    </a:lnTo>
                    <a:lnTo>
                      <a:pt x="16" y="47"/>
                    </a:lnTo>
                    <a:lnTo>
                      <a:pt x="13" y="49"/>
                    </a:lnTo>
                    <a:lnTo>
                      <a:pt x="9" y="49"/>
                    </a:lnTo>
                    <a:lnTo>
                      <a:pt x="9" y="49"/>
                    </a:lnTo>
                    <a:lnTo>
                      <a:pt x="8" y="51"/>
                    </a:lnTo>
                    <a:lnTo>
                      <a:pt x="6" y="51"/>
                    </a:lnTo>
                    <a:lnTo>
                      <a:pt x="6" y="52"/>
                    </a:lnTo>
                    <a:lnTo>
                      <a:pt x="6" y="52"/>
                    </a:lnTo>
                    <a:lnTo>
                      <a:pt x="6" y="54"/>
                    </a:lnTo>
                    <a:lnTo>
                      <a:pt x="8" y="54"/>
                    </a:lnTo>
                    <a:lnTo>
                      <a:pt x="5" y="54"/>
                    </a:lnTo>
                    <a:lnTo>
                      <a:pt x="5" y="54"/>
                    </a:lnTo>
                    <a:lnTo>
                      <a:pt x="3" y="54"/>
                    </a:lnTo>
                    <a:lnTo>
                      <a:pt x="3" y="54"/>
                    </a:lnTo>
                    <a:lnTo>
                      <a:pt x="1" y="54"/>
                    </a:lnTo>
                    <a:lnTo>
                      <a:pt x="0" y="55"/>
                    </a:lnTo>
                    <a:lnTo>
                      <a:pt x="0" y="55"/>
                    </a:lnTo>
                    <a:lnTo>
                      <a:pt x="0" y="55"/>
                    </a:lnTo>
                    <a:lnTo>
                      <a:pt x="1" y="57"/>
                    </a:lnTo>
                    <a:lnTo>
                      <a:pt x="5" y="5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0" name="Freeform 386">
                <a:extLst>
                  <a:ext uri="{FF2B5EF4-FFF2-40B4-BE49-F238E27FC236}">
                    <a16:creationId xmlns:a16="http://schemas.microsoft.com/office/drawing/2014/main" id="{E3EEE719-5098-9CEF-5466-801A793FCD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8" y="1716"/>
                <a:ext cx="2" cy="4"/>
              </a:xfrm>
              <a:custGeom>
                <a:avLst/>
                <a:gdLst>
                  <a:gd name="T0" fmla="*/ 0 w 2"/>
                  <a:gd name="T1" fmla="*/ 4 h 4"/>
                  <a:gd name="T2" fmla="*/ 0 w 2"/>
                  <a:gd name="T3" fmla="*/ 4 h 4"/>
                  <a:gd name="T4" fmla="*/ 0 w 2"/>
                  <a:gd name="T5" fmla="*/ 4 h 4"/>
                  <a:gd name="T6" fmla="*/ 2 w 2"/>
                  <a:gd name="T7" fmla="*/ 2 h 4"/>
                  <a:gd name="T8" fmla="*/ 0 w 2"/>
                  <a:gd name="T9" fmla="*/ 2 h 4"/>
                  <a:gd name="T10" fmla="*/ 0 w 2"/>
                  <a:gd name="T11" fmla="*/ 0 h 4"/>
                  <a:gd name="T12" fmla="*/ 0 w 2"/>
                  <a:gd name="T13" fmla="*/ 2 h 4"/>
                  <a:gd name="T14" fmla="*/ 0 w 2"/>
                  <a:gd name="T15" fmla="*/ 2 h 4"/>
                  <a:gd name="T16" fmla="*/ 0 w 2"/>
                  <a:gd name="T1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4">
                    <a:moveTo>
                      <a:pt x="0" y="4"/>
                    </a:moveTo>
                    <a:lnTo>
                      <a:pt x="0" y="4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1" name="Freeform 387">
                <a:extLst>
                  <a:ext uri="{FF2B5EF4-FFF2-40B4-BE49-F238E27FC236}">
                    <a16:creationId xmlns:a16="http://schemas.microsoft.com/office/drawing/2014/main" id="{7163C0D8-5217-8C5F-9896-325BB0D662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0" y="1716"/>
                <a:ext cx="7" cy="8"/>
              </a:xfrm>
              <a:custGeom>
                <a:avLst/>
                <a:gdLst>
                  <a:gd name="T0" fmla="*/ 5 w 7"/>
                  <a:gd name="T1" fmla="*/ 8 h 8"/>
                  <a:gd name="T2" fmla="*/ 5 w 7"/>
                  <a:gd name="T3" fmla="*/ 8 h 8"/>
                  <a:gd name="T4" fmla="*/ 5 w 7"/>
                  <a:gd name="T5" fmla="*/ 8 h 8"/>
                  <a:gd name="T6" fmla="*/ 5 w 7"/>
                  <a:gd name="T7" fmla="*/ 7 h 8"/>
                  <a:gd name="T8" fmla="*/ 5 w 7"/>
                  <a:gd name="T9" fmla="*/ 5 h 8"/>
                  <a:gd name="T10" fmla="*/ 3 w 7"/>
                  <a:gd name="T11" fmla="*/ 5 h 8"/>
                  <a:gd name="T12" fmla="*/ 3 w 7"/>
                  <a:gd name="T13" fmla="*/ 5 h 8"/>
                  <a:gd name="T14" fmla="*/ 3 w 7"/>
                  <a:gd name="T15" fmla="*/ 5 h 8"/>
                  <a:gd name="T16" fmla="*/ 5 w 7"/>
                  <a:gd name="T17" fmla="*/ 5 h 8"/>
                  <a:gd name="T18" fmla="*/ 5 w 7"/>
                  <a:gd name="T19" fmla="*/ 5 h 8"/>
                  <a:gd name="T20" fmla="*/ 7 w 7"/>
                  <a:gd name="T21" fmla="*/ 5 h 8"/>
                  <a:gd name="T22" fmla="*/ 7 w 7"/>
                  <a:gd name="T23" fmla="*/ 2 h 8"/>
                  <a:gd name="T24" fmla="*/ 5 w 7"/>
                  <a:gd name="T25" fmla="*/ 2 h 8"/>
                  <a:gd name="T26" fmla="*/ 2 w 7"/>
                  <a:gd name="T27" fmla="*/ 0 h 8"/>
                  <a:gd name="T28" fmla="*/ 0 w 7"/>
                  <a:gd name="T29" fmla="*/ 2 h 8"/>
                  <a:gd name="T30" fmla="*/ 2 w 7"/>
                  <a:gd name="T31" fmla="*/ 5 h 8"/>
                  <a:gd name="T32" fmla="*/ 5 w 7"/>
                  <a:gd name="T3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" h="8">
                    <a:moveTo>
                      <a:pt x="5" y="8"/>
                    </a:moveTo>
                    <a:lnTo>
                      <a:pt x="5" y="8"/>
                    </a:lnTo>
                    <a:lnTo>
                      <a:pt x="5" y="8"/>
                    </a:lnTo>
                    <a:lnTo>
                      <a:pt x="5" y="7"/>
                    </a:lnTo>
                    <a:lnTo>
                      <a:pt x="5" y="5"/>
                    </a:lnTo>
                    <a:lnTo>
                      <a:pt x="3" y="5"/>
                    </a:lnTo>
                    <a:lnTo>
                      <a:pt x="3" y="5"/>
                    </a:lnTo>
                    <a:lnTo>
                      <a:pt x="3" y="5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7" y="5"/>
                    </a:lnTo>
                    <a:lnTo>
                      <a:pt x="7" y="2"/>
                    </a:lnTo>
                    <a:lnTo>
                      <a:pt x="5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2" y="5"/>
                    </a:lnTo>
                    <a:lnTo>
                      <a:pt x="5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2" name="Freeform 388">
                <a:extLst>
                  <a:ext uri="{FF2B5EF4-FFF2-40B4-BE49-F238E27FC236}">
                    <a16:creationId xmlns:a16="http://schemas.microsoft.com/office/drawing/2014/main" id="{2038587E-5418-44D8-61C9-74D4D0282F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4" y="1562"/>
                <a:ext cx="6" cy="3"/>
              </a:xfrm>
              <a:custGeom>
                <a:avLst/>
                <a:gdLst>
                  <a:gd name="T0" fmla="*/ 4 w 6"/>
                  <a:gd name="T1" fmla="*/ 0 h 3"/>
                  <a:gd name="T2" fmla="*/ 3 w 6"/>
                  <a:gd name="T3" fmla="*/ 0 h 3"/>
                  <a:gd name="T4" fmla="*/ 1 w 6"/>
                  <a:gd name="T5" fmla="*/ 0 h 3"/>
                  <a:gd name="T6" fmla="*/ 0 w 6"/>
                  <a:gd name="T7" fmla="*/ 2 h 3"/>
                  <a:gd name="T8" fmla="*/ 0 w 6"/>
                  <a:gd name="T9" fmla="*/ 2 h 3"/>
                  <a:gd name="T10" fmla="*/ 4 w 6"/>
                  <a:gd name="T11" fmla="*/ 3 h 3"/>
                  <a:gd name="T12" fmla="*/ 4 w 6"/>
                  <a:gd name="T13" fmla="*/ 3 h 3"/>
                  <a:gd name="T14" fmla="*/ 4 w 6"/>
                  <a:gd name="T15" fmla="*/ 2 h 3"/>
                  <a:gd name="T16" fmla="*/ 6 w 6"/>
                  <a:gd name="T17" fmla="*/ 0 h 3"/>
                  <a:gd name="T18" fmla="*/ 4 w 6"/>
                  <a:gd name="T19" fmla="*/ 0 h 3"/>
                  <a:gd name="T20" fmla="*/ 4 w 6"/>
                  <a:gd name="T2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" h="3">
                    <a:moveTo>
                      <a:pt x="4" y="0"/>
                    </a:moveTo>
                    <a:lnTo>
                      <a:pt x="3" y="0"/>
                    </a:lnTo>
                    <a:lnTo>
                      <a:pt x="1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4" y="3"/>
                    </a:lnTo>
                    <a:lnTo>
                      <a:pt x="4" y="3"/>
                    </a:lnTo>
                    <a:lnTo>
                      <a:pt x="4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3" name="Freeform 389">
                <a:extLst>
                  <a:ext uri="{FF2B5EF4-FFF2-40B4-BE49-F238E27FC236}">
                    <a16:creationId xmlns:a16="http://schemas.microsoft.com/office/drawing/2014/main" id="{F8F7057B-F875-0F37-0C7E-F9D953EACC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63" y="1807"/>
                <a:ext cx="5" cy="3"/>
              </a:xfrm>
              <a:custGeom>
                <a:avLst/>
                <a:gdLst>
                  <a:gd name="T0" fmla="*/ 3 w 5"/>
                  <a:gd name="T1" fmla="*/ 0 h 3"/>
                  <a:gd name="T2" fmla="*/ 2 w 5"/>
                  <a:gd name="T3" fmla="*/ 0 h 3"/>
                  <a:gd name="T4" fmla="*/ 2 w 5"/>
                  <a:gd name="T5" fmla="*/ 0 h 3"/>
                  <a:gd name="T6" fmla="*/ 2 w 5"/>
                  <a:gd name="T7" fmla="*/ 0 h 3"/>
                  <a:gd name="T8" fmla="*/ 0 w 5"/>
                  <a:gd name="T9" fmla="*/ 0 h 3"/>
                  <a:gd name="T10" fmla="*/ 0 w 5"/>
                  <a:gd name="T11" fmla="*/ 0 h 3"/>
                  <a:gd name="T12" fmla="*/ 2 w 5"/>
                  <a:gd name="T13" fmla="*/ 2 h 3"/>
                  <a:gd name="T14" fmla="*/ 3 w 5"/>
                  <a:gd name="T15" fmla="*/ 3 h 3"/>
                  <a:gd name="T16" fmla="*/ 5 w 5"/>
                  <a:gd name="T17" fmla="*/ 3 h 3"/>
                  <a:gd name="T18" fmla="*/ 5 w 5"/>
                  <a:gd name="T19" fmla="*/ 2 h 3"/>
                  <a:gd name="T20" fmla="*/ 5 w 5"/>
                  <a:gd name="T21" fmla="*/ 0 h 3"/>
                  <a:gd name="T22" fmla="*/ 3 w 5"/>
                  <a:gd name="T2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" h="3">
                    <a:moveTo>
                      <a:pt x="3" y="0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2"/>
                    </a:lnTo>
                    <a:lnTo>
                      <a:pt x="3" y="3"/>
                    </a:lnTo>
                    <a:lnTo>
                      <a:pt x="5" y="3"/>
                    </a:lnTo>
                    <a:lnTo>
                      <a:pt x="5" y="2"/>
                    </a:lnTo>
                    <a:lnTo>
                      <a:pt x="5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4" name="Freeform 390">
                <a:extLst>
                  <a:ext uri="{FF2B5EF4-FFF2-40B4-BE49-F238E27FC236}">
                    <a16:creationId xmlns:a16="http://schemas.microsoft.com/office/drawing/2014/main" id="{E6E1B7B4-621F-3BA8-DDBC-F92C4016A6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2" y="1724"/>
                <a:ext cx="6" cy="5"/>
              </a:xfrm>
              <a:custGeom>
                <a:avLst/>
                <a:gdLst>
                  <a:gd name="T0" fmla="*/ 3 w 6"/>
                  <a:gd name="T1" fmla="*/ 2 h 5"/>
                  <a:gd name="T2" fmla="*/ 3 w 6"/>
                  <a:gd name="T3" fmla="*/ 2 h 5"/>
                  <a:gd name="T4" fmla="*/ 3 w 6"/>
                  <a:gd name="T5" fmla="*/ 2 h 5"/>
                  <a:gd name="T6" fmla="*/ 3 w 6"/>
                  <a:gd name="T7" fmla="*/ 0 h 5"/>
                  <a:gd name="T8" fmla="*/ 1 w 6"/>
                  <a:gd name="T9" fmla="*/ 0 h 5"/>
                  <a:gd name="T10" fmla="*/ 1 w 6"/>
                  <a:gd name="T11" fmla="*/ 0 h 5"/>
                  <a:gd name="T12" fmla="*/ 1 w 6"/>
                  <a:gd name="T13" fmla="*/ 0 h 5"/>
                  <a:gd name="T14" fmla="*/ 0 w 6"/>
                  <a:gd name="T15" fmla="*/ 2 h 5"/>
                  <a:gd name="T16" fmla="*/ 0 w 6"/>
                  <a:gd name="T17" fmla="*/ 2 h 5"/>
                  <a:gd name="T18" fmla="*/ 1 w 6"/>
                  <a:gd name="T19" fmla="*/ 4 h 5"/>
                  <a:gd name="T20" fmla="*/ 5 w 6"/>
                  <a:gd name="T21" fmla="*/ 5 h 5"/>
                  <a:gd name="T22" fmla="*/ 5 w 6"/>
                  <a:gd name="T23" fmla="*/ 5 h 5"/>
                  <a:gd name="T24" fmla="*/ 6 w 6"/>
                  <a:gd name="T25" fmla="*/ 4 h 5"/>
                  <a:gd name="T26" fmla="*/ 6 w 6"/>
                  <a:gd name="T27" fmla="*/ 4 h 5"/>
                  <a:gd name="T28" fmla="*/ 5 w 6"/>
                  <a:gd name="T29" fmla="*/ 4 h 5"/>
                  <a:gd name="T30" fmla="*/ 5 w 6"/>
                  <a:gd name="T31" fmla="*/ 2 h 5"/>
                  <a:gd name="T32" fmla="*/ 5 w 6"/>
                  <a:gd name="T33" fmla="*/ 2 h 5"/>
                  <a:gd name="T34" fmla="*/ 5 w 6"/>
                  <a:gd name="T35" fmla="*/ 2 h 5"/>
                  <a:gd name="T36" fmla="*/ 3 w 6"/>
                  <a:gd name="T37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" h="5">
                    <a:moveTo>
                      <a:pt x="3" y="2"/>
                    </a:moveTo>
                    <a:lnTo>
                      <a:pt x="3" y="2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" y="4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5" y="4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3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5" name="Freeform 391">
                <a:extLst>
                  <a:ext uri="{FF2B5EF4-FFF2-40B4-BE49-F238E27FC236}">
                    <a16:creationId xmlns:a16="http://schemas.microsoft.com/office/drawing/2014/main" id="{ED6611C5-B99C-C2F8-14D4-F45D2EF86E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4" y="1616"/>
                <a:ext cx="5" cy="3"/>
              </a:xfrm>
              <a:custGeom>
                <a:avLst/>
                <a:gdLst>
                  <a:gd name="T0" fmla="*/ 1 w 5"/>
                  <a:gd name="T1" fmla="*/ 3 h 3"/>
                  <a:gd name="T2" fmla="*/ 5 w 5"/>
                  <a:gd name="T3" fmla="*/ 2 h 3"/>
                  <a:gd name="T4" fmla="*/ 5 w 5"/>
                  <a:gd name="T5" fmla="*/ 0 h 3"/>
                  <a:gd name="T6" fmla="*/ 5 w 5"/>
                  <a:gd name="T7" fmla="*/ 0 h 3"/>
                  <a:gd name="T8" fmla="*/ 5 w 5"/>
                  <a:gd name="T9" fmla="*/ 0 h 3"/>
                  <a:gd name="T10" fmla="*/ 1 w 5"/>
                  <a:gd name="T11" fmla="*/ 0 h 3"/>
                  <a:gd name="T12" fmla="*/ 1 w 5"/>
                  <a:gd name="T13" fmla="*/ 2 h 3"/>
                  <a:gd name="T14" fmla="*/ 0 w 5"/>
                  <a:gd name="T15" fmla="*/ 2 h 3"/>
                  <a:gd name="T16" fmla="*/ 0 w 5"/>
                  <a:gd name="T17" fmla="*/ 3 h 3"/>
                  <a:gd name="T18" fmla="*/ 0 w 5"/>
                  <a:gd name="T19" fmla="*/ 3 h 3"/>
                  <a:gd name="T20" fmla="*/ 0 w 5"/>
                  <a:gd name="T21" fmla="*/ 3 h 3"/>
                  <a:gd name="T22" fmla="*/ 1 w 5"/>
                  <a:gd name="T2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" h="3">
                    <a:moveTo>
                      <a:pt x="1" y="3"/>
                    </a:moveTo>
                    <a:lnTo>
                      <a:pt x="5" y="2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1" y="0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1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6" name="Freeform 392">
                <a:extLst>
                  <a:ext uri="{FF2B5EF4-FFF2-40B4-BE49-F238E27FC236}">
                    <a16:creationId xmlns:a16="http://schemas.microsoft.com/office/drawing/2014/main" id="{41D963F0-37AB-0854-DEA3-DF7290860D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7" y="1712"/>
                <a:ext cx="6" cy="4"/>
              </a:xfrm>
              <a:custGeom>
                <a:avLst/>
                <a:gdLst>
                  <a:gd name="T0" fmla="*/ 0 w 6"/>
                  <a:gd name="T1" fmla="*/ 1 h 4"/>
                  <a:gd name="T2" fmla="*/ 0 w 6"/>
                  <a:gd name="T3" fmla="*/ 3 h 4"/>
                  <a:gd name="T4" fmla="*/ 0 w 6"/>
                  <a:gd name="T5" fmla="*/ 3 h 4"/>
                  <a:gd name="T6" fmla="*/ 1 w 6"/>
                  <a:gd name="T7" fmla="*/ 3 h 4"/>
                  <a:gd name="T8" fmla="*/ 3 w 6"/>
                  <a:gd name="T9" fmla="*/ 4 h 4"/>
                  <a:gd name="T10" fmla="*/ 4 w 6"/>
                  <a:gd name="T11" fmla="*/ 3 h 4"/>
                  <a:gd name="T12" fmla="*/ 6 w 6"/>
                  <a:gd name="T13" fmla="*/ 3 h 4"/>
                  <a:gd name="T14" fmla="*/ 6 w 6"/>
                  <a:gd name="T15" fmla="*/ 1 h 4"/>
                  <a:gd name="T16" fmla="*/ 6 w 6"/>
                  <a:gd name="T17" fmla="*/ 1 h 4"/>
                  <a:gd name="T18" fmla="*/ 4 w 6"/>
                  <a:gd name="T19" fmla="*/ 0 h 4"/>
                  <a:gd name="T20" fmla="*/ 3 w 6"/>
                  <a:gd name="T21" fmla="*/ 0 h 4"/>
                  <a:gd name="T22" fmla="*/ 1 w 6"/>
                  <a:gd name="T23" fmla="*/ 0 h 4"/>
                  <a:gd name="T24" fmla="*/ 1 w 6"/>
                  <a:gd name="T25" fmla="*/ 1 h 4"/>
                  <a:gd name="T26" fmla="*/ 1 w 6"/>
                  <a:gd name="T27" fmla="*/ 1 h 4"/>
                  <a:gd name="T28" fmla="*/ 1 w 6"/>
                  <a:gd name="T29" fmla="*/ 1 h 4"/>
                  <a:gd name="T30" fmla="*/ 1 w 6"/>
                  <a:gd name="T31" fmla="*/ 1 h 4"/>
                  <a:gd name="T32" fmla="*/ 0 w 6"/>
                  <a:gd name="T33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" h="4">
                    <a:moveTo>
                      <a:pt x="0" y="1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1" y="3"/>
                    </a:lnTo>
                    <a:lnTo>
                      <a:pt x="3" y="4"/>
                    </a:lnTo>
                    <a:lnTo>
                      <a:pt x="4" y="3"/>
                    </a:lnTo>
                    <a:lnTo>
                      <a:pt x="6" y="3"/>
                    </a:lnTo>
                    <a:lnTo>
                      <a:pt x="6" y="1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0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7" name="Freeform 393">
                <a:extLst>
                  <a:ext uri="{FF2B5EF4-FFF2-40B4-BE49-F238E27FC236}">
                    <a16:creationId xmlns:a16="http://schemas.microsoft.com/office/drawing/2014/main" id="{13674DD0-6C50-024A-B089-B41C7DA1DE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3" y="1731"/>
                <a:ext cx="4" cy="3"/>
              </a:xfrm>
              <a:custGeom>
                <a:avLst/>
                <a:gdLst>
                  <a:gd name="T0" fmla="*/ 2 w 4"/>
                  <a:gd name="T1" fmla="*/ 0 h 3"/>
                  <a:gd name="T2" fmla="*/ 0 w 4"/>
                  <a:gd name="T3" fmla="*/ 0 h 3"/>
                  <a:gd name="T4" fmla="*/ 0 w 4"/>
                  <a:gd name="T5" fmla="*/ 0 h 3"/>
                  <a:gd name="T6" fmla="*/ 0 w 4"/>
                  <a:gd name="T7" fmla="*/ 0 h 3"/>
                  <a:gd name="T8" fmla="*/ 0 w 4"/>
                  <a:gd name="T9" fmla="*/ 0 h 3"/>
                  <a:gd name="T10" fmla="*/ 0 w 4"/>
                  <a:gd name="T11" fmla="*/ 1 h 3"/>
                  <a:gd name="T12" fmla="*/ 2 w 4"/>
                  <a:gd name="T13" fmla="*/ 3 h 3"/>
                  <a:gd name="T14" fmla="*/ 2 w 4"/>
                  <a:gd name="T15" fmla="*/ 3 h 3"/>
                  <a:gd name="T16" fmla="*/ 4 w 4"/>
                  <a:gd name="T17" fmla="*/ 3 h 3"/>
                  <a:gd name="T18" fmla="*/ 2 w 4"/>
                  <a:gd name="T19" fmla="*/ 3 h 3"/>
                  <a:gd name="T20" fmla="*/ 2 w 4"/>
                  <a:gd name="T21" fmla="*/ 1 h 3"/>
                  <a:gd name="T22" fmla="*/ 2 w 4"/>
                  <a:gd name="T23" fmla="*/ 1 h 3"/>
                  <a:gd name="T24" fmla="*/ 2 w 4"/>
                  <a:gd name="T25" fmla="*/ 1 h 3"/>
                  <a:gd name="T26" fmla="*/ 2 w 4"/>
                  <a:gd name="T2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" h="3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4" y="3"/>
                    </a:lnTo>
                    <a:lnTo>
                      <a:pt x="2" y="3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8" name="Freeform 394">
                <a:extLst>
                  <a:ext uri="{FF2B5EF4-FFF2-40B4-BE49-F238E27FC236}">
                    <a16:creationId xmlns:a16="http://schemas.microsoft.com/office/drawing/2014/main" id="{4D5246C5-86F4-D7EB-C4A5-A93329B6EB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3" y="1205"/>
                <a:ext cx="391" cy="198"/>
              </a:xfrm>
              <a:custGeom>
                <a:avLst/>
                <a:gdLst>
                  <a:gd name="T0" fmla="*/ 35 w 391"/>
                  <a:gd name="T1" fmla="*/ 47 h 198"/>
                  <a:gd name="T2" fmla="*/ 27 w 391"/>
                  <a:gd name="T3" fmla="*/ 57 h 198"/>
                  <a:gd name="T4" fmla="*/ 84 w 391"/>
                  <a:gd name="T5" fmla="*/ 57 h 198"/>
                  <a:gd name="T6" fmla="*/ 44 w 391"/>
                  <a:gd name="T7" fmla="*/ 73 h 198"/>
                  <a:gd name="T8" fmla="*/ 78 w 391"/>
                  <a:gd name="T9" fmla="*/ 66 h 198"/>
                  <a:gd name="T10" fmla="*/ 97 w 391"/>
                  <a:gd name="T11" fmla="*/ 77 h 198"/>
                  <a:gd name="T12" fmla="*/ 134 w 391"/>
                  <a:gd name="T13" fmla="*/ 76 h 198"/>
                  <a:gd name="T14" fmla="*/ 170 w 391"/>
                  <a:gd name="T15" fmla="*/ 57 h 198"/>
                  <a:gd name="T16" fmla="*/ 186 w 391"/>
                  <a:gd name="T17" fmla="*/ 68 h 198"/>
                  <a:gd name="T18" fmla="*/ 111 w 391"/>
                  <a:gd name="T19" fmla="*/ 85 h 198"/>
                  <a:gd name="T20" fmla="*/ 141 w 391"/>
                  <a:gd name="T21" fmla="*/ 104 h 198"/>
                  <a:gd name="T22" fmla="*/ 83 w 391"/>
                  <a:gd name="T23" fmla="*/ 85 h 198"/>
                  <a:gd name="T24" fmla="*/ 94 w 391"/>
                  <a:gd name="T25" fmla="*/ 114 h 198"/>
                  <a:gd name="T26" fmla="*/ 94 w 391"/>
                  <a:gd name="T27" fmla="*/ 124 h 198"/>
                  <a:gd name="T28" fmla="*/ 121 w 391"/>
                  <a:gd name="T29" fmla="*/ 127 h 198"/>
                  <a:gd name="T30" fmla="*/ 62 w 391"/>
                  <a:gd name="T31" fmla="*/ 128 h 198"/>
                  <a:gd name="T32" fmla="*/ 71 w 391"/>
                  <a:gd name="T33" fmla="*/ 144 h 198"/>
                  <a:gd name="T34" fmla="*/ 84 w 391"/>
                  <a:gd name="T35" fmla="*/ 149 h 198"/>
                  <a:gd name="T36" fmla="*/ 114 w 391"/>
                  <a:gd name="T37" fmla="*/ 151 h 198"/>
                  <a:gd name="T38" fmla="*/ 89 w 391"/>
                  <a:gd name="T39" fmla="*/ 168 h 198"/>
                  <a:gd name="T40" fmla="*/ 46 w 391"/>
                  <a:gd name="T41" fmla="*/ 159 h 198"/>
                  <a:gd name="T42" fmla="*/ 56 w 391"/>
                  <a:gd name="T43" fmla="*/ 173 h 198"/>
                  <a:gd name="T44" fmla="*/ 40 w 391"/>
                  <a:gd name="T45" fmla="*/ 189 h 198"/>
                  <a:gd name="T46" fmla="*/ 67 w 391"/>
                  <a:gd name="T47" fmla="*/ 189 h 198"/>
                  <a:gd name="T48" fmla="*/ 121 w 391"/>
                  <a:gd name="T49" fmla="*/ 190 h 198"/>
                  <a:gd name="T50" fmla="*/ 130 w 391"/>
                  <a:gd name="T51" fmla="*/ 190 h 198"/>
                  <a:gd name="T52" fmla="*/ 148 w 391"/>
                  <a:gd name="T53" fmla="*/ 197 h 198"/>
                  <a:gd name="T54" fmla="*/ 170 w 391"/>
                  <a:gd name="T55" fmla="*/ 178 h 198"/>
                  <a:gd name="T56" fmla="*/ 141 w 391"/>
                  <a:gd name="T57" fmla="*/ 171 h 198"/>
                  <a:gd name="T58" fmla="*/ 134 w 391"/>
                  <a:gd name="T59" fmla="*/ 168 h 198"/>
                  <a:gd name="T60" fmla="*/ 167 w 391"/>
                  <a:gd name="T61" fmla="*/ 168 h 198"/>
                  <a:gd name="T62" fmla="*/ 197 w 391"/>
                  <a:gd name="T63" fmla="*/ 151 h 198"/>
                  <a:gd name="T64" fmla="*/ 215 w 391"/>
                  <a:gd name="T65" fmla="*/ 135 h 198"/>
                  <a:gd name="T66" fmla="*/ 191 w 391"/>
                  <a:gd name="T67" fmla="*/ 122 h 198"/>
                  <a:gd name="T68" fmla="*/ 191 w 391"/>
                  <a:gd name="T69" fmla="*/ 120 h 198"/>
                  <a:gd name="T70" fmla="*/ 210 w 391"/>
                  <a:gd name="T71" fmla="*/ 116 h 198"/>
                  <a:gd name="T72" fmla="*/ 216 w 391"/>
                  <a:gd name="T73" fmla="*/ 109 h 198"/>
                  <a:gd name="T74" fmla="*/ 231 w 391"/>
                  <a:gd name="T75" fmla="*/ 100 h 198"/>
                  <a:gd name="T76" fmla="*/ 264 w 391"/>
                  <a:gd name="T77" fmla="*/ 98 h 198"/>
                  <a:gd name="T78" fmla="*/ 253 w 391"/>
                  <a:gd name="T79" fmla="*/ 90 h 198"/>
                  <a:gd name="T80" fmla="*/ 282 w 391"/>
                  <a:gd name="T81" fmla="*/ 82 h 198"/>
                  <a:gd name="T82" fmla="*/ 299 w 391"/>
                  <a:gd name="T83" fmla="*/ 57 h 198"/>
                  <a:gd name="T84" fmla="*/ 339 w 391"/>
                  <a:gd name="T85" fmla="*/ 42 h 198"/>
                  <a:gd name="T86" fmla="*/ 388 w 391"/>
                  <a:gd name="T87" fmla="*/ 19 h 198"/>
                  <a:gd name="T88" fmla="*/ 361 w 391"/>
                  <a:gd name="T89" fmla="*/ 9 h 198"/>
                  <a:gd name="T90" fmla="*/ 339 w 391"/>
                  <a:gd name="T91" fmla="*/ 9 h 198"/>
                  <a:gd name="T92" fmla="*/ 318 w 391"/>
                  <a:gd name="T93" fmla="*/ 9 h 198"/>
                  <a:gd name="T94" fmla="*/ 282 w 391"/>
                  <a:gd name="T95" fmla="*/ 0 h 198"/>
                  <a:gd name="T96" fmla="*/ 251 w 391"/>
                  <a:gd name="T97" fmla="*/ 0 h 198"/>
                  <a:gd name="T98" fmla="*/ 224 w 391"/>
                  <a:gd name="T99" fmla="*/ 3 h 198"/>
                  <a:gd name="T100" fmla="*/ 199 w 391"/>
                  <a:gd name="T101" fmla="*/ 17 h 198"/>
                  <a:gd name="T102" fmla="*/ 149 w 391"/>
                  <a:gd name="T103" fmla="*/ 7 h 198"/>
                  <a:gd name="T104" fmla="*/ 140 w 391"/>
                  <a:gd name="T105" fmla="*/ 15 h 198"/>
                  <a:gd name="T106" fmla="*/ 118 w 391"/>
                  <a:gd name="T107" fmla="*/ 22 h 198"/>
                  <a:gd name="T108" fmla="*/ 121 w 391"/>
                  <a:gd name="T109" fmla="*/ 27 h 198"/>
                  <a:gd name="T110" fmla="*/ 100 w 391"/>
                  <a:gd name="T111" fmla="*/ 23 h 198"/>
                  <a:gd name="T112" fmla="*/ 83 w 391"/>
                  <a:gd name="T113" fmla="*/ 33 h 198"/>
                  <a:gd name="T114" fmla="*/ 57 w 391"/>
                  <a:gd name="T115" fmla="*/ 35 h 198"/>
                  <a:gd name="T116" fmla="*/ 3 w 391"/>
                  <a:gd name="T117" fmla="*/ 41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91" h="198">
                    <a:moveTo>
                      <a:pt x="5" y="47"/>
                    </a:moveTo>
                    <a:lnTo>
                      <a:pt x="6" y="46"/>
                    </a:lnTo>
                    <a:lnTo>
                      <a:pt x="11" y="44"/>
                    </a:lnTo>
                    <a:lnTo>
                      <a:pt x="13" y="44"/>
                    </a:lnTo>
                    <a:lnTo>
                      <a:pt x="14" y="46"/>
                    </a:lnTo>
                    <a:lnTo>
                      <a:pt x="17" y="46"/>
                    </a:lnTo>
                    <a:lnTo>
                      <a:pt x="24" y="46"/>
                    </a:lnTo>
                    <a:lnTo>
                      <a:pt x="24" y="46"/>
                    </a:lnTo>
                    <a:lnTo>
                      <a:pt x="14" y="50"/>
                    </a:lnTo>
                    <a:lnTo>
                      <a:pt x="13" y="52"/>
                    </a:lnTo>
                    <a:lnTo>
                      <a:pt x="16" y="52"/>
                    </a:lnTo>
                    <a:lnTo>
                      <a:pt x="17" y="52"/>
                    </a:lnTo>
                    <a:lnTo>
                      <a:pt x="35" y="47"/>
                    </a:lnTo>
                    <a:lnTo>
                      <a:pt x="41" y="47"/>
                    </a:lnTo>
                    <a:lnTo>
                      <a:pt x="46" y="47"/>
                    </a:lnTo>
                    <a:lnTo>
                      <a:pt x="52" y="49"/>
                    </a:lnTo>
                    <a:lnTo>
                      <a:pt x="52" y="49"/>
                    </a:lnTo>
                    <a:lnTo>
                      <a:pt x="44" y="49"/>
                    </a:lnTo>
                    <a:lnTo>
                      <a:pt x="38" y="49"/>
                    </a:lnTo>
                    <a:lnTo>
                      <a:pt x="35" y="50"/>
                    </a:lnTo>
                    <a:lnTo>
                      <a:pt x="28" y="52"/>
                    </a:lnTo>
                    <a:lnTo>
                      <a:pt x="25" y="54"/>
                    </a:lnTo>
                    <a:lnTo>
                      <a:pt x="25" y="55"/>
                    </a:lnTo>
                    <a:lnTo>
                      <a:pt x="32" y="57"/>
                    </a:lnTo>
                    <a:lnTo>
                      <a:pt x="30" y="57"/>
                    </a:lnTo>
                    <a:lnTo>
                      <a:pt x="27" y="57"/>
                    </a:lnTo>
                    <a:lnTo>
                      <a:pt x="22" y="58"/>
                    </a:lnTo>
                    <a:lnTo>
                      <a:pt x="20" y="60"/>
                    </a:lnTo>
                    <a:lnTo>
                      <a:pt x="24" y="62"/>
                    </a:lnTo>
                    <a:lnTo>
                      <a:pt x="25" y="63"/>
                    </a:lnTo>
                    <a:lnTo>
                      <a:pt x="28" y="63"/>
                    </a:lnTo>
                    <a:lnTo>
                      <a:pt x="35" y="63"/>
                    </a:lnTo>
                    <a:lnTo>
                      <a:pt x="56" y="62"/>
                    </a:lnTo>
                    <a:lnTo>
                      <a:pt x="65" y="60"/>
                    </a:lnTo>
                    <a:lnTo>
                      <a:pt x="75" y="57"/>
                    </a:lnTo>
                    <a:lnTo>
                      <a:pt x="79" y="55"/>
                    </a:lnTo>
                    <a:lnTo>
                      <a:pt x="83" y="55"/>
                    </a:lnTo>
                    <a:lnTo>
                      <a:pt x="86" y="55"/>
                    </a:lnTo>
                    <a:lnTo>
                      <a:pt x="84" y="57"/>
                    </a:lnTo>
                    <a:lnTo>
                      <a:pt x="75" y="60"/>
                    </a:lnTo>
                    <a:lnTo>
                      <a:pt x="67" y="63"/>
                    </a:lnTo>
                    <a:lnTo>
                      <a:pt x="60" y="65"/>
                    </a:lnTo>
                    <a:lnTo>
                      <a:pt x="54" y="65"/>
                    </a:lnTo>
                    <a:lnTo>
                      <a:pt x="41" y="65"/>
                    </a:lnTo>
                    <a:lnTo>
                      <a:pt x="32" y="66"/>
                    </a:lnTo>
                    <a:lnTo>
                      <a:pt x="30" y="66"/>
                    </a:lnTo>
                    <a:lnTo>
                      <a:pt x="32" y="68"/>
                    </a:lnTo>
                    <a:lnTo>
                      <a:pt x="32" y="68"/>
                    </a:lnTo>
                    <a:lnTo>
                      <a:pt x="33" y="69"/>
                    </a:lnTo>
                    <a:lnTo>
                      <a:pt x="35" y="69"/>
                    </a:lnTo>
                    <a:lnTo>
                      <a:pt x="38" y="71"/>
                    </a:lnTo>
                    <a:lnTo>
                      <a:pt x="44" y="73"/>
                    </a:lnTo>
                    <a:lnTo>
                      <a:pt x="46" y="74"/>
                    </a:lnTo>
                    <a:lnTo>
                      <a:pt x="51" y="74"/>
                    </a:lnTo>
                    <a:lnTo>
                      <a:pt x="56" y="74"/>
                    </a:lnTo>
                    <a:lnTo>
                      <a:pt x="59" y="73"/>
                    </a:lnTo>
                    <a:lnTo>
                      <a:pt x="70" y="66"/>
                    </a:lnTo>
                    <a:lnTo>
                      <a:pt x="73" y="63"/>
                    </a:lnTo>
                    <a:lnTo>
                      <a:pt x="75" y="63"/>
                    </a:lnTo>
                    <a:lnTo>
                      <a:pt x="91" y="62"/>
                    </a:lnTo>
                    <a:lnTo>
                      <a:pt x="108" y="60"/>
                    </a:lnTo>
                    <a:lnTo>
                      <a:pt x="106" y="62"/>
                    </a:lnTo>
                    <a:lnTo>
                      <a:pt x="89" y="63"/>
                    </a:lnTo>
                    <a:lnTo>
                      <a:pt x="83" y="65"/>
                    </a:lnTo>
                    <a:lnTo>
                      <a:pt x="78" y="66"/>
                    </a:lnTo>
                    <a:lnTo>
                      <a:pt x="70" y="71"/>
                    </a:lnTo>
                    <a:lnTo>
                      <a:pt x="67" y="73"/>
                    </a:lnTo>
                    <a:lnTo>
                      <a:pt x="65" y="74"/>
                    </a:lnTo>
                    <a:lnTo>
                      <a:pt x="65" y="76"/>
                    </a:lnTo>
                    <a:lnTo>
                      <a:pt x="65" y="76"/>
                    </a:lnTo>
                    <a:lnTo>
                      <a:pt x="70" y="77"/>
                    </a:lnTo>
                    <a:lnTo>
                      <a:pt x="71" y="77"/>
                    </a:lnTo>
                    <a:lnTo>
                      <a:pt x="76" y="76"/>
                    </a:lnTo>
                    <a:lnTo>
                      <a:pt x="81" y="77"/>
                    </a:lnTo>
                    <a:lnTo>
                      <a:pt x="84" y="79"/>
                    </a:lnTo>
                    <a:lnTo>
                      <a:pt x="92" y="77"/>
                    </a:lnTo>
                    <a:lnTo>
                      <a:pt x="95" y="77"/>
                    </a:lnTo>
                    <a:lnTo>
                      <a:pt x="97" y="77"/>
                    </a:lnTo>
                    <a:lnTo>
                      <a:pt x="100" y="76"/>
                    </a:lnTo>
                    <a:lnTo>
                      <a:pt x="103" y="74"/>
                    </a:lnTo>
                    <a:lnTo>
                      <a:pt x="106" y="73"/>
                    </a:lnTo>
                    <a:lnTo>
                      <a:pt x="114" y="73"/>
                    </a:lnTo>
                    <a:lnTo>
                      <a:pt x="118" y="71"/>
                    </a:lnTo>
                    <a:lnTo>
                      <a:pt x="121" y="71"/>
                    </a:lnTo>
                    <a:lnTo>
                      <a:pt x="119" y="73"/>
                    </a:lnTo>
                    <a:lnTo>
                      <a:pt x="114" y="76"/>
                    </a:lnTo>
                    <a:lnTo>
                      <a:pt x="113" y="77"/>
                    </a:lnTo>
                    <a:lnTo>
                      <a:pt x="116" y="77"/>
                    </a:lnTo>
                    <a:lnTo>
                      <a:pt x="119" y="77"/>
                    </a:lnTo>
                    <a:lnTo>
                      <a:pt x="130" y="76"/>
                    </a:lnTo>
                    <a:lnTo>
                      <a:pt x="134" y="76"/>
                    </a:lnTo>
                    <a:lnTo>
                      <a:pt x="137" y="74"/>
                    </a:lnTo>
                    <a:lnTo>
                      <a:pt x="148" y="71"/>
                    </a:lnTo>
                    <a:lnTo>
                      <a:pt x="153" y="69"/>
                    </a:lnTo>
                    <a:lnTo>
                      <a:pt x="154" y="68"/>
                    </a:lnTo>
                    <a:lnTo>
                      <a:pt x="156" y="66"/>
                    </a:lnTo>
                    <a:lnTo>
                      <a:pt x="156" y="65"/>
                    </a:lnTo>
                    <a:lnTo>
                      <a:pt x="157" y="63"/>
                    </a:lnTo>
                    <a:lnTo>
                      <a:pt x="159" y="62"/>
                    </a:lnTo>
                    <a:lnTo>
                      <a:pt x="161" y="60"/>
                    </a:lnTo>
                    <a:lnTo>
                      <a:pt x="162" y="60"/>
                    </a:lnTo>
                    <a:lnTo>
                      <a:pt x="164" y="60"/>
                    </a:lnTo>
                    <a:lnTo>
                      <a:pt x="165" y="60"/>
                    </a:lnTo>
                    <a:lnTo>
                      <a:pt x="170" y="57"/>
                    </a:lnTo>
                    <a:lnTo>
                      <a:pt x="175" y="54"/>
                    </a:lnTo>
                    <a:lnTo>
                      <a:pt x="189" y="52"/>
                    </a:lnTo>
                    <a:lnTo>
                      <a:pt x="188" y="52"/>
                    </a:lnTo>
                    <a:lnTo>
                      <a:pt x="181" y="55"/>
                    </a:lnTo>
                    <a:lnTo>
                      <a:pt x="172" y="58"/>
                    </a:lnTo>
                    <a:lnTo>
                      <a:pt x="169" y="60"/>
                    </a:lnTo>
                    <a:lnTo>
                      <a:pt x="167" y="63"/>
                    </a:lnTo>
                    <a:lnTo>
                      <a:pt x="167" y="65"/>
                    </a:lnTo>
                    <a:lnTo>
                      <a:pt x="165" y="66"/>
                    </a:lnTo>
                    <a:lnTo>
                      <a:pt x="169" y="66"/>
                    </a:lnTo>
                    <a:lnTo>
                      <a:pt x="175" y="66"/>
                    </a:lnTo>
                    <a:lnTo>
                      <a:pt x="183" y="66"/>
                    </a:lnTo>
                    <a:lnTo>
                      <a:pt x="186" y="68"/>
                    </a:lnTo>
                    <a:lnTo>
                      <a:pt x="191" y="68"/>
                    </a:lnTo>
                    <a:lnTo>
                      <a:pt x="189" y="68"/>
                    </a:lnTo>
                    <a:lnTo>
                      <a:pt x="186" y="69"/>
                    </a:lnTo>
                    <a:lnTo>
                      <a:pt x="181" y="69"/>
                    </a:lnTo>
                    <a:lnTo>
                      <a:pt x="170" y="71"/>
                    </a:lnTo>
                    <a:lnTo>
                      <a:pt x="154" y="74"/>
                    </a:lnTo>
                    <a:lnTo>
                      <a:pt x="154" y="76"/>
                    </a:lnTo>
                    <a:lnTo>
                      <a:pt x="149" y="77"/>
                    </a:lnTo>
                    <a:lnTo>
                      <a:pt x="137" y="81"/>
                    </a:lnTo>
                    <a:lnTo>
                      <a:pt x="118" y="82"/>
                    </a:lnTo>
                    <a:lnTo>
                      <a:pt x="114" y="84"/>
                    </a:lnTo>
                    <a:lnTo>
                      <a:pt x="111" y="84"/>
                    </a:lnTo>
                    <a:lnTo>
                      <a:pt x="111" y="85"/>
                    </a:lnTo>
                    <a:lnTo>
                      <a:pt x="114" y="89"/>
                    </a:lnTo>
                    <a:lnTo>
                      <a:pt x="119" y="92"/>
                    </a:lnTo>
                    <a:lnTo>
                      <a:pt x="126" y="95"/>
                    </a:lnTo>
                    <a:lnTo>
                      <a:pt x="129" y="97"/>
                    </a:lnTo>
                    <a:lnTo>
                      <a:pt x="132" y="100"/>
                    </a:lnTo>
                    <a:lnTo>
                      <a:pt x="135" y="101"/>
                    </a:lnTo>
                    <a:lnTo>
                      <a:pt x="137" y="103"/>
                    </a:lnTo>
                    <a:lnTo>
                      <a:pt x="140" y="103"/>
                    </a:lnTo>
                    <a:lnTo>
                      <a:pt x="146" y="103"/>
                    </a:lnTo>
                    <a:lnTo>
                      <a:pt x="148" y="103"/>
                    </a:lnTo>
                    <a:lnTo>
                      <a:pt x="146" y="104"/>
                    </a:lnTo>
                    <a:lnTo>
                      <a:pt x="143" y="104"/>
                    </a:lnTo>
                    <a:lnTo>
                      <a:pt x="141" y="104"/>
                    </a:lnTo>
                    <a:lnTo>
                      <a:pt x="137" y="104"/>
                    </a:lnTo>
                    <a:lnTo>
                      <a:pt x="130" y="103"/>
                    </a:lnTo>
                    <a:lnTo>
                      <a:pt x="127" y="103"/>
                    </a:lnTo>
                    <a:lnTo>
                      <a:pt x="126" y="101"/>
                    </a:lnTo>
                    <a:lnTo>
                      <a:pt x="124" y="100"/>
                    </a:lnTo>
                    <a:lnTo>
                      <a:pt x="119" y="97"/>
                    </a:lnTo>
                    <a:lnTo>
                      <a:pt x="114" y="93"/>
                    </a:lnTo>
                    <a:lnTo>
                      <a:pt x="111" y="92"/>
                    </a:lnTo>
                    <a:lnTo>
                      <a:pt x="106" y="89"/>
                    </a:lnTo>
                    <a:lnTo>
                      <a:pt x="102" y="87"/>
                    </a:lnTo>
                    <a:lnTo>
                      <a:pt x="97" y="85"/>
                    </a:lnTo>
                    <a:lnTo>
                      <a:pt x="89" y="85"/>
                    </a:lnTo>
                    <a:lnTo>
                      <a:pt x="83" y="85"/>
                    </a:lnTo>
                    <a:lnTo>
                      <a:pt x="68" y="84"/>
                    </a:lnTo>
                    <a:lnTo>
                      <a:pt x="67" y="85"/>
                    </a:lnTo>
                    <a:lnTo>
                      <a:pt x="65" y="90"/>
                    </a:lnTo>
                    <a:lnTo>
                      <a:pt x="67" y="93"/>
                    </a:lnTo>
                    <a:lnTo>
                      <a:pt x="67" y="98"/>
                    </a:lnTo>
                    <a:lnTo>
                      <a:pt x="70" y="101"/>
                    </a:lnTo>
                    <a:lnTo>
                      <a:pt x="71" y="101"/>
                    </a:lnTo>
                    <a:lnTo>
                      <a:pt x="79" y="103"/>
                    </a:lnTo>
                    <a:lnTo>
                      <a:pt x="83" y="103"/>
                    </a:lnTo>
                    <a:lnTo>
                      <a:pt x="84" y="104"/>
                    </a:lnTo>
                    <a:lnTo>
                      <a:pt x="87" y="108"/>
                    </a:lnTo>
                    <a:lnTo>
                      <a:pt x="92" y="111"/>
                    </a:lnTo>
                    <a:lnTo>
                      <a:pt x="94" y="114"/>
                    </a:lnTo>
                    <a:lnTo>
                      <a:pt x="95" y="116"/>
                    </a:lnTo>
                    <a:lnTo>
                      <a:pt x="98" y="117"/>
                    </a:lnTo>
                    <a:lnTo>
                      <a:pt x="103" y="120"/>
                    </a:lnTo>
                    <a:lnTo>
                      <a:pt x="103" y="120"/>
                    </a:lnTo>
                    <a:lnTo>
                      <a:pt x="100" y="120"/>
                    </a:lnTo>
                    <a:lnTo>
                      <a:pt x="97" y="119"/>
                    </a:lnTo>
                    <a:lnTo>
                      <a:pt x="95" y="119"/>
                    </a:lnTo>
                    <a:lnTo>
                      <a:pt x="94" y="119"/>
                    </a:lnTo>
                    <a:lnTo>
                      <a:pt x="91" y="119"/>
                    </a:lnTo>
                    <a:lnTo>
                      <a:pt x="91" y="120"/>
                    </a:lnTo>
                    <a:lnTo>
                      <a:pt x="92" y="122"/>
                    </a:lnTo>
                    <a:lnTo>
                      <a:pt x="92" y="122"/>
                    </a:lnTo>
                    <a:lnTo>
                      <a:pt x="94" y="124"/>
                    </a:lnTo>
                    <a:lnTo>
                      <a:pt x="97" y="124"/>
                    </a:lnTo>
                    <a:lnTo>
                      <a:pt x="102" y="124"/>
                    </a:lnTo>
                    <a:lnTo>
                      <a:pt x="110" y="124"/>
                    </a:lnTo>
                    <a:lnTo>
                      <a:pt x="116" y="125"/>
                    </a:lnTo>
                    <a:lnTo>
                      <a:pt x="118" y="125"/>
                    </a:lnTo>
                    <a:lnTo>
                      <a:pt x="121" y="125"/>
                    </a:lnTo>
                    <a:lnTo>
                      <a:pt x="124" y="124"/>
                    </a:lnTo>
                    <a:lnTo>
                      <a:pt x="126" y="124"/>
                    </a:lnTo>
                    <a:lnTo>
                      <a:pt x="127" y="124"/>
                    </a:lnTo>
                    <a:lnTo>
                      <a:pt x="127" y="124"/>
                    </a:lnTo>
                    <a:lnTo>
                      <a:pt x="124" y="125"/>
                    </a:lnTo>
                    <a:lnTo>
                      <a:pt x="122" y="127"/>
                    </a:lnTo>
                    <a:lnTo>
                      <a:pt x="121" y="127"/>
                    </a:lnTo>
                    <a:lnTo>
                      <a:pt x="118" y="127"/>
                    </a:lnTo>
                    <a:lnTo>
                      <a:pt x="111" y="127"/>
                    </a:lnTo>
                    <a:lnTo>
                      <a:pt x="110" y="128"/>
                    </a:lnTo>
                    <a:lnTo>
                      <a:pt x="108" y="128"/>
                    </a:lnTo>
                    <a:lnTo>
                      <a:pt x="106" y="128"/>
                    </a:lnTo>
                    <a:lnTo>
                      <a:pt x="103" y="128"/>
                    </a:lnTo>
                    <a:lnTo>
                      <a:pt x="100" y="127"/>
                    </a:lnTo>
                    <a:lnTo>
                      <a:pt x="87" y="125"/>
                    </a:lnTo>
                    <a:lnTo>
                      <a:pt x="86" y="125"/>
                    </a:lnTo>
                    <a:lnTo>
                      <a:pt x="83" y="125"/>
                    </a:lnTo>
                    <a:lnTo>
                      <a:pt x="76" y="127"/>
                    </a:lnTo>
                    <a:lnTo>
                      <a:pt x="70" y="127"/>
                    </a:lnTo>
                    <a:lnTo>
                      <a:pt x="62" y="128"/>
                    </a:lnTo>
                    <a:lnTo>
                      <a:pt x="60" y="131"/>
                    </a:lnTo>
                    <a:lnTo>
                      <a:pt x="57" y="135"/>
                    </a:lnTo>
                    <a:lnTo>
                      <a:pt x="56" y="136"/>
                    </a:lnTo>
                    <a:lnTo>
                      <a:pt x="54" y="138"/>
                    </a:lnTo>
                    <a:lnTo>
                      <a:pt x="54" y="143"/>
                    </a:lnTo>
                    <a:lnTo>
                      <a:pt x="52" y="146"/>
                    </a:lnTo>
                    <a:lnTo>
                      <a:pt x="56" y="146"/>
                    </a:lnTo>
                    <a:lnTo>
                      <a:pt x="60" y="146"/>
                    </a:lnTo>
                    <a:lnTo>
                      <a:pt x="63" y="146"/>
                    </a:lnTo>
                    <a:lnTo>
                      <a:pt x="67" y="144"/>
                    </a:lnTo>
                    <a:lnTo>
                      <a:pt x="71" y="143"/>
                    </a:lnTo>
                    <a:lnTo>
                      <a:pt x="73" y="141"/>
                    </a:lnTo>
                    <a:lnTo>
                      <a:pt x="71" y="144"/>
                    </a:lnTo>
                    <a:lnTo>
                      <a:pt x="70" y="147"/>
                    </a:lnTo>
                    <a:lnTo>
                      <a:pt x="78" y="147"/>
                    </a:lnTo>
                    <a:lnTo>
                      <a:pt x="79" y="146"/>
                    </a:lnTo>
                    <a:lnTo>
                      <a:pt x="83" y="144"/>
                    </a:lnTo>
                    <a:lnTo>
                      <a:pt x="84" y="141"/>
                    </a:lnTo>
                    <a:lnTo>
                      <a:pt x="87" y="135"/>
                    </a:lnTo>
                    <a:lnTo>
                      <a:pt x="86" y="144"/>
                    </a:lnTo>
                    <a:lnTo>
                      <a:pt x="91" y="143"/>
                    </a:lnTo>
                    <a:lnTo>
                      <a:pt x="94" y="144"/>
                    </a:lnTo>
                    <a:lnTo>
                      <a:pt x="95" y="146"/>
                    </a:lnTo>
                    <a:lnTo>
                      <a:pt x="92" y="144"/>
                    </a:lnTo>
                    <a:lnTo>
                      <a:pt x="91" y="144"/>
                    </a:lnTo>
                    <a:lnTo>
                      <a:pt x="84" y="149"/>
                    </a:lnTo>
                    <a:lnTo>
                      <a:pt x="83" y="149"/>
                    </a:lnTo>
                    <a:lnTo>
                      <a:pt x="78" y="152"/>
                    </a:lnTo>
                    <a:lnTo>
                      <a:pt x="81" y="157"/>
                    </a:lnTo>
                    <a:lnTo>
                      <a:pt x="81" y="162"/>
                    </a:lnTo>
                    <a:lnTo>
                      <a:pt x="84" y="163"/>
                    </a:lnTo>
                    <a:lnTo>
                      <a:pt x="87" y="163"/>
                    </a:lnTo>
                    <a:lnTo>
                      <a:pt x="92" y="162"/>
                    </a:lnTo>
                    <a:lnTo>
                      <a:pt x="95" y="163"/>
                    </a:lnTo>
                    <a:lnTo>
                      <a:pt x="98" y="163"/>
                    </a:lnTo>
                    <a:lnTo>
                      <a:pt x="102" y="163"/>
                    </a:lnTo>
                    <a:lnTo>
                      <a:pt x="105" y="160"/>
                    </a:lnTo>
                    <a:lnTo>
                      <a:pt x="106" y="159"/>
                    </a:lnTo>
                    <a:lnTo>
                      <a:pt x="114" y="151"/>
                    </a:lnTo>
                    <a:lnTo>
                      <a:pt x="116" y="151"/>
                    </a:lnTo>
                    <a:lnTo>
                      <a:pt x="116" y="152"/>
                    </a:lnTo>
                    <a:lnTo>
                      <a:pt x="116" y="154"/>
                    </a:lnTo>
                    <a:lnTo>
                      <a:pt x="114" y="154"/>
                    </a:lnTo>
                    <a:lnTo>
                      <a:pt x="113" y="157"/>
                    </a:lnTo>
                    <a:lnTo>
                      <a:pt x="108" y="162"/>
                    </a:lnTo>
                    <a:lnTo>
                      <a:pt x="105" y="163"/>
                    </a:lnTo>
                    <a:lnTo>
                      <a:pt x="103" y="165"/>
                    </a:lnTo>
                    <a:lnTo>
                      <a:pt x="103" y="165"/>
                    </a:lnTo>
                    <a:lnTo>
                      <a:pt x="102" y="166"/>
                    </a:lnTo>
                    <a:lnTo>
                      <a:pt x="98" y="166"/>
                    </a:lnTo>
                    <a:lnTo>
                      <a:pt x="92" y="166"/>
                    </a:lnTo>
                    <a:lnTo>
                      <a:pt x="89" y="168"/>
                    </a:lnTo>
                    <a:lnTo>
                      <a:pt x="86" y="166"/>
                    </a:lnTo>
                    <a:lnTo>
                      <a:pt x="78" y="165"/>
                    </a:lnTo>
                    <a:lnTo>
                      <a:pt x="76" y="163"/>
                    </a:lnTo>
                    <a:lnTo>
                      <a:pt x="73" y="160"/>
                    </a:lnTo>
                    <a:lnTo>
                      <a:pt x="70" y="157"/>
                    </a:lnTo>
                    <a:lnTo>
                      <a:pt x="67" y="155"/>
                    </a:lnTo>
                    <a:lnTo>
                      <a:pt x="63" y="154"/>
                    </a:lnTo>
                    <a:lnTo>
                      <a:pt x="59" y="154"/>
                    </a:lnTo>
                    <a:lnTo>
                      <a:pt x="57" y="154"/>
                    </a:lnTo>
                    <a:lnTo>
                      <a:pt x="54" y="154"/>
                    </a:lnTo>
                    <a:lnTo>
                      <a:pt x="49" y="154"/>
                    </a:lnTo>
                    <a:lnTo>
                      <a:pt x="46" y="155"/>
                    </a:lnTo>
                    <a:lnTo>
                      <a:pt x="46" y="159"/>
                    </a:lnTo>
                    <a:lnTo>
                      <a:pt x="48" y="162"/>
                    </a:lnTo>
                    <a:lnTo>
                      <a:pt x="49" y="163"/>
                    </a:lnTo>
                    <a:lnTo>
                      <a:pt x="51" y="165"/>
                    </a:lnTo>
                    <a:lnTo>
                      <a:pt x="52" y="166"/>
                    </a:lnTo>
                    <a:lnTo>
                      <a:pt x="54" y="168"/>
                    </a:lnTo>
                    <a:lnTo>
                      <a:pt x="56" y="168"/>
                    </a:lnTo>
                    <a:lnTo>
                      <a:pt x="57" y="168"/>
                    </a:lnTo>
                    <a:lnTo>
                      <a:pt x="59" y="170"/>
                    </a:lnTo>
                    <a:lnTo>
                      <a:pt x="62" y="171"/>
                    </a:lnTo>
                    <a:lnTo>
                      <a:pt x="62" y="173"/>
                    </a:lnTo>
                    <a:lnTo>
                      <a:pt x="62" y="173"/>
                    </a:lnTo>
                    <a:lnTo>
                      <a:pt x="59" y="173"/>
                    </a:lnTo>
                    <a:lnTo>
                      <a:pt x="56" y="173"/>
                    </a:lnTo>
                    <a:lnTo>
                      <a:pt x="52" y="174"/>
                    </a:lnTo>
                    <a:lnTo>
                      <a:pt x="49" y="173"/>
                    </a:lnTo>
                    <a:lnTo>
                      <a:pt x="44" y="174"/>
                    </a:lnTo>
                    <a:lnTo>
                      <a:pt x="41" y="174"/>
                    </a:lnTo>
                    <a:lnTo>
                      <a:pt x="40" y="176"/>
                    </a:lnTo>
                    <a:lnTo>
                      <a:pt x="36" y="178"/>
                    </a:lnTo>
                    <a:lnTo>
                      <a:pt x="27" y="182"/>
                    </a:lnTo>
                    <a:lnTo>
                      <a:pt x="27" y="186"/>
                    </a:lnTo>
                    <a:lnTo>
                      <a:pt x="27" y="190"/>
                    </a:lnTo>
                    <a:lnTo>
                      <a:pt x="28" y="190"/>
                    </a:lnTo>
                    <a:lnTo>
                      <a:pt x="36" y="192"/>
                    </a:lnTo>
                    <a:lnTo>
                      <a:pt x="40" y="192"/>
                    </a:lnTo>
                    <a:lnTo>
                      <a:pt x="40" y="189"/>
                    </a:lnTo>
                    <a:lnTo>
                      <a:pt x="38" y="187"/>
                    </a:lnTo>
                    <a:lnTo>
                      <a:pt x="40" y="184"/>
                    </a:lnTo>
                    <a:lnTo>
                      <a:pt x="41" y="189"/>
                    </a:lnTo>
                    <a:lnTo>
                      <a:pt x="41" y="193"/>
                    </a:lnTo>
                    <a:lnTo>
                      <a:pt x="46" y="193"/>
                    </a:lnTo>
                    <a:lnTo>
                      <a:pt x="54" y="193"/>
                    </a:lnTo>
                    <a:lnTo>
                      <a:pt x="54" y="189"/>
                    </a:lnTo>
                    <a:lnTo>
                      <a:pt x="56" y="192"/>
                    </a:lnTo>
                    <a:lnTo>
                      <a:pt x="60" y="193"/>
                    </a:lnTo>
                    <a:lnTo>
                      <a:pt x="63" y="193"/>
                    </a:lnTo>
                    <a:lnTo>
                      <a:pt x="65" y="190"/>
                    </a:lnTo>
                    <a:lnTo>
                      <a:pt x="67" y="189"/>
                    </a:lnTo>
                    <a:lnTo>
                      <a:pt x="67" y="189"/>
                    </a:lnTo>
                    <a:lnTo>
                      <a:pt x="68" y="189"/>
                    </a:lnTo>
                    <a:lnTo>
                      <a:pt x="68" y="190"/>
                    </a:lnTo>
                    <a:lnTo>
                      <a:pt x="71" y="192"/>
                    </a:lnTo>
                    <a:lnTo>
                      <a:pt x="76" y="195"/>
                    </a:lnTo>
                    <a:lnTo>
                      <a:pt x="81" y="195"/>
                    </a:lnTo>
                    <a:lnTo>
                      <a:pt x="84" y="195"/>
                    </a:lnTo>
                    <a:lnTo>
                      <a:pt x="95" y="193"/>
                    </a:lnTo>
                    <a:lnTo>
                      <a:pt x="95" y="186"/>
                    </a:lnTo>
                    <a:lnTo>
                      <a:pt x="98" y="190"/>
                    </a:lnTo>
                    <a:lnTo>
                      <a:pt x="100" y="192"/>
                    </a:lnTo>
                    <a:lnTo>
                      <a:pt x="106" y="192"/>
                    </a:lnTo>
                    <a:lnTo>
                      <a:pt x="121" y="192"/>
                    </a:lnTo>
                    <a:lnTo>
                      <a:pt x="121" y="190"/>
                    </a:lnTo>
                    <a:lnTo>
                      <a:pt x="121" y="189"/>
                    </a:lnTo>
                    <a:lnTo>
                      <a:pt x="119" y="187"/>
                    </a:lnTo>
                    <a:lnTo>
                      <a:pt x="118" y="186"/>
                    </a:lnTo>
                    <a:lnTo>
                      <a:pt x="118" y="184"/>
                    </a:lnTo>
                    <a:lnTo>
                      <a:pt x="119" y="186"/>
                    </a:lnTo>
                    <a:lnTo>
                      <a:pt x="119" y="186"/>
                    </a:lnTo>
                    <a:lnTo>
                      <a:pt x="121" y="187"/>
                    </a:lnTo>
                    <a:lnTo>
                      <a:pt x="122" y="187"/>
                    </a:lnTo>
                    <a:lnTo>
                      <a:pt x="124" y="187"/>
                    </a:lnTo>
                    <a:lnTo>
                      <a:pt x="126" y="190"/>
                    </a:lnTo>
                    <a:lnTo>
                      <a:pt x="127" y="190"/>
                    </a:lnTo>
                    <a:lnTo>
                      <a:pt x="129" y="190"/>
                    </a:lnTo>
                    <a:lnTo>
                      <a:pt x="130" y="190"/>
                    </a:lnTo>
                    <a:lnTo>
                      <a:pt x="132" y="190"/>
                    </a:lnTo>
                    <a:lnTo>
                      <a:pt x="135" y="190"/>
                    </a:lnTo>
                    <a:lnTo>
                      <a:pt x="135" y="190"/>
                    </a:lnTo>
                    <a:lnTo>
                      <a:pt x="137" y="192"/>
                    </a:lnTo>
                    <a:lnTo>
                      <a:pt x="138" y="193"/>
                    </a:lnTo>
                    <a:lnTo>
                      <a:pt x="138" y="193"/>
                    </a:lnTo>
                    <a:lnTo>
                      <a:pt x="138" y="195"/>
                    </a:lnTo>
                    <a:lnTo>
                      <a:pt x="137" y="197"/>
                    </a:lnTo>
                    <a:lnTo>
                      <a:pt x="137" y="198"/>
                    </a:lnTo>
                    <a:lnTo>
                      <a:pt x="137" y="198"/>
                    </a:lnTo>
                    <a:lnTo>
                      <a:pt x="140" y="198"/>
                    </a:lnTo>
                    <a:lnTo>
                      <a:pt x="141" y="198"/>
                    </a:lnTo>
                    <a:lnTo>
                      <a:pt x="148" y="197"/>
                    </a:lnTo>
                    <a:lnTo>
                      <a:pt x="149" y="197"/>
                    </a:lnTo>
                    <a:lnTo>
                      <a:pt x="156" y="195"/>
                    </a:lnTo>
                    <a:lnTo>
                      <a:pt x="159" y="193"/>
                    </a:lnTo>
                    <a:lnTo>
                      <a:pt x="161" y="193"/>
                    </a:lnTo>
                    <a:lnTo>
                      <a:pt x="164" y="192"/>
                    </a:lnTo>
                    <a:lnTo>
                      <a:pt x="172" y="189"/>
                    </a:lnTo>
                    <a:lnTo>
                      <a:pt x="173" y="187"/>
                    </a:lnTo>
                    <a:lnTo>
                      <a:pt x="175" y="184"/>
                    </a:lnTo>
                    <a:lnTo>
                      <a:pt x="175" y="181"/>
                    </a:lnTo>
                    <a:lnTo>
                      <a:pt x="173" y="179"/>
                    </a:lnTo>
                    <a:lnTo>
                      <a:pt x="172" y="178"/>
                    </a:lnTo>
                    <a:lnTo>
                      <a:pt x="170" y="178"/>
                    </a:lnTo>
                    <a:lnTo>
                      <a:pt x="170" y="178"/>
                    </a:lnTo>
                    <a:lnTo>
                      <a:pt x="167" y="179"/>
                    </a:lnTo>
                    <a:lnTo>
                      <a:pt x="165" y="181"/>
                    </a:lnTo>
                    <a:lnTo>
                      <a:pt x="162" y="181"/>
                    </a:lnTo>
                    <a:lnTo>
                      <a:pt x="159" y="179"/>
                    </a:lnTo>
                    <a:lnTo>
                      <a:pt x="159" y="178"/>
                    </a:lnTo>
                    <a:lnTo>
                      <a:pt x="159" y="176"/>
                    </a:lnTo>
                    <a:lnTo>
                      <a:pt x="159" y="174"/>
                    </a:lnTo>
                    <a:lnTo>
                      <a:pt x="157" y="173"/>
                    </a:lnTo>
                    <a:lnTo>
                      <a:pt x="156" y="171"/>
                    </a:lnTo>
                    <a:lnTo>
                      <a:pt x="151" y="171"/>
                    </a:lnTo>
                    <a:lnTo>
                      <a:pt x="146" y="173"/>
                    </a:lnTo>
                    <a:lnTo>
                      <a:pt x="146" y="173"/>
                    </a:lnTo>
                    <a:lnTo>
                      <a:pt x="141" y="171"/>
                    </a:lnTo>
                    <a:lnTo>
                      <a:pt x="140" y="170"/>
                    </a:lnTo>
                    <a:lnTo>
                      <a:pt x="135" y="170"/>
                    </a:lnTo>
                    <a:lnTo>
                      <a:pt x="134" y="170"/>
                    </a:lnTo>
                    <a:lnTo>
                      <a:pt x="130" y="171"/>
                    </a:lnTo>
                    <a:lnTo>
                      <a:pt x="127" y="171"/>
                    </a:lnTo>
                    <a:lnTo>
                      <a:pt x="126" y="171"/>
                    </a:lnTo>
                    <a:lnTo>
                      <a:pt x="124" y="171"/>
                    </a:lnTo>
                    <a:lnTo>
                      <a:pt x="122" y="170"/>
                    </a:lnTo>
                    <a:lnTo>
                      <a:pt x="122" y="170"/>
                    </a:lnTo>
                    <a:lnTo>
                      <a:pt x="127" y="170"/>
                    </a:lnTo>
                    <a:lnTo>
                      <a:pt x="130" y="168"/>
                    </a:lnTo>
                    <a:lnTo>
                      <a:pt x="134" y="168"/>
                    </a:lnTo>
                    <a:lnTo>
                      <a:pt x="134" y="168"/>
                    </a:lnTo>
                    <a:lnTo>
                      <a:pt x="132" y="166"/>
                    </a:lnTo>
                    <a:lnTo>
                      <a:pt x="130" y="165"/>
                    </a:lnTo>
                    <a:lnTo>
                      <a:pt x="129" y="163"/>
                    </a:lnTo>
                    <a:lnTo>
                      <a:pt x="129" y="163"/>
                    </a:lnTo>
                    <a:lnTo>
                      <a:pt x="130" y="163"/>
                    </a:lnTo>
                    <a:lnTo>
                      <a:pt x="132" y="165"/>
                    </a:lnTo>
                    <a:lnTo>
                      <a:pt x="138" y="168"/>
                    </a:lnTo>
                    <a:lnTo>
                      <a:pt x="141" y="168"/>
                    </a:lnTo>
                    <a:lnTo>
                      <a:pt x="146" y="170"/>
                    </a:lnTo>
                    <a:lnTo>
                      <a:pt x="151" y="170"/>
                    </a:lnTo>
                    <a:lnTo>
                      <a:pt x="161" y="168"/>
                    </a:lnTo>
                    <a:lnTo>
                      <a:pt x="164" y="168"/>
                    </a:lnTo>
                    <a:lnTo>
                      <a:pt x="167" y="168"/>
                    </a:lnTo>
                    <a:lnTo>
                      <a:pt x="169" y="166"/>
                    </a:lnTo>
                    <a:lnTo>
                      <a:pt x="172" y="166"/>
                    </a:lnTo>
                    <a:lnTo>
                      <a:pt x="173" y="165"/>
                    </a:lnTo>
                    <a:lnTo>
                      <a:pt x="175" y="163"/>
                    </a:lnTo>
                    <a:lnTo>
                      <a:pt x="175" y="160"/>
                    </a:lnTo>
                    <a:lnTo>
                      <a:pt x="175" y="157"/>
                    </a:lnTo>
                    <a:lnTo>
                      <a:pt x="175" y="154"/>
                    </a:lnTo>
                    <a:lnTo>
                      <a:pt x="175" y="152"/>
                    </a:lnTo>
                    <a:lnTo>
                      <a:pt x="175" y="152"/>
                    </a:lnTo>
                    <a:lnTo>
                      <a:pt x="183" y="152"/>
                    </a:lnTo>
                    <a:lnTo>
                      <a:pt x="189" y="152"/>
                    </a:lnTo>
                    <a:lnTo>
                      <a:pt x="192" y="152"/>
                    </a:lnTo>
                    <a:lnTo>
                      <a:pt x="197" y="151"/>
                    </a:lnTo>
                    <a:lnTo>
                      <a:pt x="200" y="151"/>
                    </a:lnTo>
                    <a:lnTo>
                      <a:pt x="202" y="151"/>
                    </a:lnTo>
                    <a:lnTo>
                      <a:pt x="202" y="151"/>
                    </a:lnTo>
                    <a:lnTo>
                      <a:pt x="207" y="144"/>
                    </a:lnTo>
                    <a:lnTo>
                      <a:pt x="212" y="141"/>
                    </a:lnTo>
                    <a:lnTo>
                      <a:pt x="212" y="139"/>
                    </a:lnTo>
                    <a:lnTo>
                      <a:pt x="208" y="139"/>
                    </a:lnTo>
                    <a:lnTo>
                      <a:pt x="199" y="136"/>
                    </a:lnTo>
                    <a:lnTo>
                      <a:pt x="196" y="136"/>
                    </a:lnTo>
                    <a:lnTo>
                      <a:pt x="196" y="136"/>
                    </a:lnTo>
                    <a:lnTo>
                      <a:pt x="202" y="135"/>
                    </a:lnTo>
                    <a:lnTo>
                      <a:pt x="208" y="136"/>
                    </a:lnTo>
                    <a:lnTo>
                      <a:pt x="215" y="135"/>
                    </a:lnTo>
                    <a:lnTo>
                      <a:pt x="219" y="133"/>
                    </a:lnTo>
                    <a:lnTo>
                      <a:pt x="219" y="131"/>
                    </a:lnTo>
                    <a:lnTo>
                      <a:pt x="221" y="130"/>
                    </a:lnTo>
                    <a:lnTo>
                      <a:pt x="221" y="130"/>
                    </a:lnTo>
                    <a:lnTo>
                      <a:pt x="219" y="128"/>
                    </a:lnTo>
                    <a:lnTo>
                      <a:pt x="213" y="127"/>
                    </a:lnTo>
                    <a:lnTo>
                      <a:pt x="208" y="125"/>
                    </a:lnTo>
                    <a:lnTo>
                      <a:pt x="204" y="125"/>
                    </a:lnTo>
                    <a:lnTo>
                      <a:pt x="202" y="124"/>
                    </a:lnTo>
                    <a:lnTo>
                      <a:pt x="200" y="122"/>
                    </a:lnTo>
                    <a:lnTo>
                      <a:pt x="197" y="122"/>
                    </a:lnTo>
                    <a:lnTo>
                      <a:pt x="194" y="122"/>
                    </a:lnTo>
                    <a:lnTo>
                      <a:pt x="191" y="122"/>
                    </a:lnTo>
                    <a:lnTo>
                      <a:pt x="181" y="124"/>
                    </a:lnTo>
                    <a:lnTo>
                      <a:pt x="180" y="124"/>
                    </a:lnTo>
                    <a:lnTo>
                      <a:pt x="177" y="124"/>
                    </a:lnTo>
                    <a:lnTo>
                      <a:pt x="175" y="124"/>
                    </a:lnTo>
                    <a:lnTo>
                      <a:pt x="172" y="122"/>
                    </a:lnTo>
                    <a:lnTo>
                      <a:pt x="170" y="120"/>
                    </a:lnTo>
                    <a:lnTo>
                      <a:pt x="169" y="120"/>
                    </a:lnTo>
                    <a:lnTo>
                      <a:pt x="169" y="120"/>
                    </a:lnTo>
                    <a:lnTo>
                      <a:pt x="172" y="120"/>
                    </a:lnTo>
                    <a:lnTo>
                      <a:pt x="175" y="120"/>
                    </a:lnTo>
                    <a:lnTo>
                      <a:pt x="178" y="120"/>
                    </a:lnTo>
                    <a:lnTo>
                      <a:pt x="183" y="120"/>
                    </a:lnTo>
                    <a:lnTo>
                      <a:pt x="191" y="120"/>
                    </a:lnTo>
                    <a:lnTo>
                      <a:pt x="194" y="120"/>
                    </a:lnTo>
                    <a:lnTo>
                      <a:pt x="196" y="119"/>
                    </a:lnTo>
                    <a:lnTo>
                      <a:pt x="199" y="119"/>
                    </a:lnTo>
                    <a:lnTo>
                      <a:pt x="202" y="119"/>
                    </a:lnTo>
                    <a:lnTo>
                      <a:pt x="205" y="120"/>
                    </a:lnTo>
                    <a:lnTo>
                      <a:pt x="207" y="120"/>
                    </a:lnTo>
                    <a:lnTo>
                      <a:pt x="212" y="122"/>
                    </a:lnTo>
                    <a:lnTo>
                      <a:pt x="218" y="122"/>
                    </a:lnTo>
                    <a:lnTo>
                      <a:pt x="219" y="120"/>
                    </a:lnTo>
                    <a:lnTo>
                      <a:pt x="221" y="116"/>
                    </a:lnTo>
                    <a:lnTo>
                      <a:pt x="218" y="116"/>
                    </a:lnTo>
                    <a:lnTo>
                      <a:pt x="213" y="117"/>
                    </a:lnTo>
                    <a:lnTo>
                      <a:pt x="210" y="116"/>
                    </a:lnTo>
                    <a:lnTo>
                      <a:pt x="207" y="116"/>
                    </a:lnTo>
                    <a:lnTo>
                      <a:pt x="202" y="114"/>
                    </a:lnTo>
                    <a:lnTo>
                      <a:pt x="199" y="112"/>
                    </a:lnTo>
                    <a:lnTo>
                      <a:pt x="197" y="111"/>
                    </a:lnTo>
                    <a:lnTo>
                      <a:pt x="192" y="109"/>
                    </a:lnTo>
                    <a:lnTo>
                      <a:pt x="191" y="108"/>
                    </a:lnTo>
                    <a:lnTo>
                      <a:pt x="189" y="108"/>
                    </a:lnTo>
                    <a:lnTo>
                      <a:pt x="196" y="108"/>
                    </a:lnTo>
                    <a:lnTo>
                      <a:pt x="200" y="109"/>
                    </a:lnTo>
                    <a:lnTo>
                      <a:pt x="204" y="109"/>
                    </a:lnTo>
                    <a:lnTo>
                      <a:pt x="207" y="111"/>
                    </a:lnTo>
                    <a:lnTo>
                      <a:pt x="210" y="111"/>
                    </a:lnTo>
                    <a:lnTo>
                      <a:pt x="216" y="109"/>
                    </a:lnTo>
                    <a:lnTo>
                      <a:pt x="221" y="109"/>
                    </a:lnTo>
                    <a:lnTo>
                      <a:pt x="224" y="109"/>
                    </a:lnTo>
                    <a:lnTo>
                      <a:pt x="226" y="108"/>
                    </a:lnTo>
                    <a:lnTo>
                      <a:pt x="229" y="108"/>
                    </a:lnTo>
                    <a:lnTo>
                      <a:pt x="234" y="108"/>
                    </a:lnTo>
                    <a:lnTo>
                      <a:pt x="235" y="108"/>
                    </a:lnTo>
                    <a:lnTo>
                      <a:pt x="235" y="108"/>
                    </a:lnTo>
                    <a:lnTo>
                      <a:pt x="237" y="106"/>
                    </a:lnTo>
                    <a:lnTo>
                      <a:pt x="237" y="104"/>
                    </a:lnTo>
                    <a:lnTo>
                      <a:pt x="237" y="104"/>
                    </a:lnTo>
                    <a:lnTo>
                      <a:pt x="234" y="101"/>
                    </a:lnTo>
                    <a:lnTo>
                      <a:pt x="234" y="101"/>
                    </a:lnTo>
                    <a:lnTo>
                      <a:pt x="231" y="100"/>
                    </a:lnTo>
                    <a:lnTo>
                      <a:pt x="226" y="100"/>
                    </a:lnTo>
                    <a:lnTo>
                      <a:pt x="219" y="100"/>
                    </a:lnTo>
                    <a:lnTo>
                      <a:pt x="218" y="98"/>
                    </a:lnTo>
                    <a:lnTo>
                      <a:pt x="221" y="97"/>
                    </a:lnTo>
                    <a:lnTo>
                      <a:pt x="224" y="97"/>
                    </a:lnTo>
                    <a:lnTo>
                      <a:pt x="229" y="98"/>
                    </a:lnTo>
                    <a:lnTo>
                      <a:pt x="234" y="98"/>
                    </a:lnTo>
                    <a:lnTo>
                      <a:pt x="247" y="103"/>
                    </a:lnTo>
                    <a:lnTo>
                      <a:pt x="250" y="103"/>
                    </a:lnTo>
                    <a:lnTo>
                      <a:pt x="253" y="103"/>
                    </a:lnTo>
                    <a:lnTo>
                      <a:pt x="261" y="100"/>
                    </a:lnTo>
                    <a:lnTo>
                      <a:pt x="261" y="100"/>
                    </a:lnTo>
                    <a:lnTo>
                      <a:pt x="264" y="98"/>
                    </a:lnTo>
                    <a:lnTo>
                      <a:pt x="264" y="97"/>
                    </a:lnTo>
                    <a:lnTo>
                      <a:pt x="262" y="97"/>
                    </a:lnTo>
                    <a:lnTo>
                      <a:pt x="261" y="97"/>
                    </a:lnTo>
                    <a:lnTo>
                      <a:pt x="269" y="93"/>
                    </a:lnTo>
                    <a:lnTo>
                      <a:pt x="270" y="92"/>
                    </a:lnTo>
                    <a:lnTo>
                      <a:pt x="270" y="90"/>
                    </a:lnTo>
                    <a:lnTo>
                      <a:pt x="269" y="90"/>
                    </a:lnTo>
                    <a:lnTo>
                      <a:pt x="267" y="90"/>
                    </a:lnTo>
                    <a:lnTo>
                      <a:pt x="258" y="92"/>
                    </a:lnTo>
                    <a:lnTo>
                      <a:pt x="253" y="92"/>
                    </a:lnTo>
                    <a:lnTo>
                      <a:pt x="251" y="90"/>
                    </a:lnTo>
                    <a:lnTo>
                      <a:pt x="251" y="90"/>
                    </a:lnTo>
                    <a:lnTo>
                      <a:pt x="253" y="90"/>
                    </a:lnTo>
                    <a:lnTo>
                      <a:pt x="255" y="90"/>
                    </a:lnTo>
                    <a:lnTo>
                      <a:pt x="256" y="90"/>
                    </a:lnTo>
                    <a:lnTo>
                      <a:pt x="259" y="89"/>
                    </a:lnTo>
                    <a:lnTo>
                      <a:pt x="264" y="89"/>
                    </a:lnTo>
                    <a:lnTo>
                      <a:pt x="275" y="87"/>
                    </a:lnTo>
                    <a:lnTo>
                      <a:pt x="275" y="85"/>
                    </a:lnTo>
                    <a:lnTo>
                      <a:pt x="269" y="79"/>
                    </a:lnTo>
                    <a:lnTo>
                      <a:pt x="269" y="77"/>
                    </a:lnTo>
                    <a:lnTo>
                      <a:pt x="270" y="77"/>
                    </a:lnTo>
                    <a:lnTo>
                      <a:pt x="274" y="81"/>
                    </a:lnTo>
                    <a:lnTo>
                      <a:pt x="277" y="82"/>
                    </a:lnTo>
                    <a:lnTo>
                      <a:pt x="278" y="82"/>
                    </a:lnTo>
                    <a:lnTo>
                      <a:pt x="282" y="82"/>
                    </a:lnTo>
                    <a:lnTo>
                      <a:pt x="285" y="82"/>
                    </a:lnTo>
                    <a:lnTo>
                      <a:pt x="286" y="81"/>
                    </a:lnTo>
                    <a:lnTo>
                      <a:pt x="291" y="76"/>
                    </a:lnTo>
                    <a:lnTo>
                      <a:pt x="296" y="74"/>
                    </a:lnTo>
                    <a:lnTo>
                      <a:pt x="307" y="68"/>
                    </a:lnTo>
                    <a:lnTo>
                      <a:pt x="320" y="63"/>
                    </a:lnTo>
                    <a:lnTo>
                      <a:pt x="326" y="60"/>
                    </a:lnTo>
                    <a:lnTo>
                      <a:pt x="336" y="55"/>
                    </a:lnTo>
                    <a:lnTo>
                      <a:pt x="345" y="50"/>
                    </a:lnTo>
                    <a:lnTo>
                      <a:pt x="345" y="49"/>
                    </a:lnTo>
                    <a:lnTo>
                      <a:pt x="339" y="49"/>
                    </a:lnTo>
                    <a:lnTo>
                      <a:pt x="333" y="49"/>
                    </a:lnTo>
                    <a:lnTo>
                      <a:pt x="299" y="57"/>
                    </a:lnTo>
                    <a:lnTo>
                      <a:pt x="298" y="57"/>
                    </a:lnTo>
                    <a:lnTo>
                      <a:pt x="294" y="57"/>
                    </a:lnTo>
                    <a:lnTo>
                      <a:pt x="294" y="55"/>
                    </a:lnTo>
                    <a:lnTo>
                      <a:pt x="318" y="49"/>
                    </a:lnTo>
                    <a:lnTo>
                      <a:pt x="318" y="49"/>
                    </a:lnTo>
                    <a:lnTo>
                      <a:pt x="320" y="49"/>
                    </a:lnTo>
                    <a:lnTo>
                      <a:pt x="320" y="47"/>
                    </a:lnTo>
                    <a:lnTo>
                      <a:pt x="321" y="46"/>
                    </a:lnTo>
                    <a:lnTo>
                      <a:pt x="329" y="46"/>
                    </a:lnTo>
                    <a:lnTo>
                      <a:pt x="334" y="44"/>
                    </a:lnTo>
                    <a:lnTo>
                      <a:pt x="336" y="44"/>
                    </a:lnTo>
                    <a:lnTo>
                      <a:pt x="337" y="42"/>
                    </a:lnTo>
                    <a:lnTo>
                      <a:pt x="339" y="42"/>
                    </a:lnTo>
                    <a:lnTo>
                      <a:pt x="348" y="42"/>
                    </a:lnTo>
                    <a:lnTo>
                      <a:pt x="350" y="42"/>
                    </a:lnTo>
                    <a:lnTo>
                      <a:pt x="353" y="41"/>
                    </a:lnTo>
                    <a:lnTo>
                      <a:pt x="361" y="39"/>
                    </a:lnTo>
                    <a:lnTo>
                      <a:pt x="376" y="33"/>
                    </a:lnTo>
                    <a:lnTo>
                      <a:pt x="379" y="33"/>
                    </a:lnTo>
                    <a:lnTo>
                      <a:pt x="382" y="30"/>
                    </a:lnTo>
                    <a:lnTo>
                      <a:pt x="387" y="28"/>
                    </a:lnTo>
                    <a:lnTo>
                      <a:pt x="390" y="25"/>
                    </a:lnTo>
                    <a:lnTo>
                      <a:pt x="391" y="23"/>
                    </a:lnTo>
                    <a:lnTo>
                      <a:pt x="390" y="22"/>
                    </a:lnTo>
                    <a:lnTo>
                      <a:pt x="388" y="20"/>
                    </a:lnTo>
                    <a:lnTo>
                      <a:pt x="388" y="19"/>
                    </a:lnTo>
                    <a:lnTo>
                      <a:pt x="385" y="19"/>
                    </a:lnTo>
                    <a:lnTo>
                      <a:pt x="376" y="17"/>
                    </a:lnTo>
                    <a:lnTo>
                      <a:pt x="364" y="20"/>
                    </a:lnTo>
                    <a:lnTo>
                      <a:pt x="364" y="19"/>
                    </a:lnTo>
                    <a:lnTo>
                      <a:pt x="368" y="17"/>
                    </a:lnTo>
                    <a:lnTo>
                      <a:pt x="368" y="17"/>
                    </a:lnTo>
                    <a:lnTo>
                      <a:pt x="363" y="14"/>
                    </a:lnTo>
                    <a:lnTo>
                      <a:pt x="361" y="12"/>
                    </a:lnTo>
                    <a:lnTo>
                      <a:pt x="360" y="12"/>
                    </a:lnTo>
                    <a:lnTo>
                      <a:pt x="360" y="11"/>
                    </a:lnTo>
                    <a:lnTo>
                      <a:pt x="361" y="11"/>
                    </a:lnTo>
                    <a:lnTo>
                      <a:pt x="363" y="9"/>
                    </a:lnTo>
                    <a:lnTo>
                      <a:pt x="361" y="9"/>
                    </a:lnTo>
                    <a:lnTo>
                      <a:pt x="360" y="9"/>
                    </a:lnTo>
                    <a:lnTo>
                      <a:pt x="356" y="7"/>
                    </a:lnTo>
                    <a:lnTo>
                      <a:pt x="353" y="7"/>
                    </a:lnTo>
                    <a:lnTo>
                      <a:pt x="350" y="9"/>
                    </a:lnTo>
                    <a:lnTo>
                      <a:pt x="348" y="9"/>
                    </a:lnTo>
                    <a:lnTo>
                      <a:pt x="347" y="9"/>
                    </a:lnTo>
                    <a:lnTo>
                      <a:pt x="345" y="6"/>
                    </a:lnTo>
                    <a:lnTo>
                      <a:pt x="344" y="6"/>
                    </a:lnTo>
                    <a:lnTo>
                      <a:pt x="342" y="6"/>
                    </a:lnTo>
                    <a:lnTo>
                      <a:pt x="340" y="6"/>
                    </a:lnTo>
                    <a:lnTo>
                      <a:pt x="340" y="6"/>
                    </a:lnTo>
                    <a:lnTo>
                      <a:pt x="339" y="9"/>
                    </a:lnTo>
                    <a:lnTo>
                      <a:pt x="339" y="9"/>
                    </a:lnTo>
                    <a:lnTo>
                      <a:pt x="337" y="9"/>
                    </a:lnTo>
                    <a:lnTo>
                      <a:pt x="336" y="7"/>
                    </a:lnTo>
                    <a:lnTo>
                      <a:pt x="333" y="7"/>
                    </a:lnTo>
                    <a:lnTo>
                      <a:pt x="328" y="9"/>
                    </a:lnTo>
                    <a:lnTo>
                      <a:pt x="321" y="11"/>
                    </a:lnTo>
                    <a:lnTo>
                      <a:pt x="318" y="11"/>
                    </a:lnTo>
                    <a:lnTo>
                      <a:pt x="317" y="12"/>
                    </a:lnTo>
                    <a:lnTo>
                      <a:pt x="312" y="12"/>
                    </a:lnTo>
                    <a:lnTo>
                      <a:pt x="307" y="14"/>
                    </a:lnTo>
                    <a:lnTo>
                      <a:pt x="302" y="14"/>
                    </a:lnTo>
                    <a:lnTo>
                      <a:pt x="298" y="14"/>
                    </a:lnTo>
                    <a:lnTo>
                      <a:pt x="299" y="12"/>
                    </a:lnTo>
                    <a:lnTo>
                      <a:pt x="318" y="9"/>
                    </a:lnTo>
                    <a:lnTo>
                      <a:pt x="321" y="7"/>
                    </a:lnTo>
                    <a:lnTo>
                      <a:pt x="325" y="6"/>
                    </a:lnTo>
                    <a:lnTo>
                      <a:pt x="325" y="4"/>
                    </a:lnTo>
                    <a:lnTo>
                      <a:pt x="321" y="4"/>
                    </a:lnTo>
                    <a:lnTo>
                      <a:pt x="312" y="4"/>
                    </a:lnTo>
                    <a:lnTo>
                      <a:pt x="309" y="4"/>
                    </a:lnTo>
                    <a:lnTo>
                      <a:pt x="305" y="4"/>
                    </a:lnTo>
                    <a:lnTo>
                      <a:pt x="302" y="4"/>
                    </a:lnTo>
                    <a:lnTo>
                      <a:pt x="299" y="3"/>
                    </a:lnTo>
                    <a:lnTo>
                      <a:pt x="296" y="3"/>
                    </a:lnTo>
                    <a:lnTo>
                      <a:pt x="285" y="3"/>
                    </a:lnTo>
                    <a:lnTo>
                      <a:pt x="283" y="1"/>
                    </a:lnTo>
                    <a:lnTo>
                      <a:pt x="282" y="0"/>
                    </a:lnTo>
                    <a:lnTo>
                      <a:pt x="280" y="0"/>
                    </a:lnTo>
                    <a:lnTo>
                      <a:pt x="278" y="0"/>
                    </a:lnTo>
                    <a:lnTo>
                      <a:pt x="267" y="0"/>
                    </a:lnTo>
                    <a:lnTo>
                      <a:pt x="264" y="0"/>
                    </a:lnTo>
                    <a:lnTo>
                      <a:pt x="259" y="1"/>
                    </a:lnTo>
                    <a:lnTo>
                      <a:pt x="261" y="3"/>
                    </a:lnTo>
                    <a:lnTo>
                      <a:pt x="262" y="3"/>
                    </a:lnTo>
                    <a:lnTo>
                      <a:pt x="266" y="6"/>
                    </a:lnTo>
                    <a:lnTo>
                      <a:pt x="266" y="6"/>
                    </a:lnTo>
                    <a:lnTo>
                      <a:pt x="264" y="4"/>
                    </a:lnTo>
                    <a:lnTo>
                      <a:pt x="261" y="3"/>
                    </a:lnTo>
                    <a:lnTo>
                      <a:pt x="253" y="0"/>
                    </a:lnTo>
                    <a:lnTo>
                      <a:pt x="251" y="0"/>
                    </a:lnTo>
                    <a:lnTo>
                      <a:pt x="242" y="0"/>
                    </a:lnTo>
                    <a:lnTo>
                      <a:pt x="235" y="3"/>
                    </a:lnTo>
                    <a:lnTo>
                      <a:pt x="234" y="3"/>
                    </a:lnTo>
                    <a:lnTo>
                      <a:pt x="234" y="4"/>
                    </a:lnTo>
                    <a:lnTo>
                      <a:pt x="234" y="6"/>
                    </a:lnTo>
                    <a:lnTo>
                      <a:pt x="237" y="7"/>
                    </a:lnTo>
                    <a:lnTo>
                      <a:pt x="242" y="11"/>
                    </a:lnTo>
                    <a:lnTo>
                      <a:pt x="243" y="11"/>
                    </a:lnTo>
                    <a:lnTo>
                      <a:pt x="235" y="9"/>
                    </a:lnTo>
                    <a:lnTo>
                      <a:pt x="231" y="7"/>
                    </a:lnTo>
                    <a:lnTo>
                      <a:pt x="227" y="6"/>
                    </a:lnTo>
                    <a:lnTo>
                      <a:pt x="226" y="4"/>
                    </a:lnTo>
                    <a:lnTo>
                      <a:pt x="224" y="3"/>
                    </a:lnTo>
                    <a:lnTo>
                      <a:pt x="221" y="3"/>
                    </a:lnTo>
                    <a:lnTo>
                      <a:pt x="204" y="1"/>
                    </a:lnTo>
                    <a:lnTo>
                      <a:pt x="186" y="3"/>
                    </a:lnTo>
                    <a:lnTo>
                      <a:pt x="188" y="4"/>
                    </a:lnTo>
                    <a:lnTo>
                      <a:pt x="189" y="4"/>
                    </a:lnTo>
                    <a:lnTo>
                      <a:pt x="196" y="9"/>
                    </a:lnTo>
                    <a:lnTo>
                      <a:pt x="199" y="11"/>
                    </a:lnTo>
                    <a:lnTo>
                      <a:pt x="200" y="11"/>
                    </a:lnTo>
                    <a:lnTo>
                      <a:pt x="205" y="14"/>
                    </a:lnTo>
                    <a:lnTo>
                      <a:pt x="207" y="15"/>
                    </a:lnTo>
                    <a:lnTo>
                      <a:pt x="204" y="15"/>
                    </a:lnTo>
                    <a:lnTo>
                      <a:pt x="200" y="17"/>
                    </a:lnTo>
                    <a:lnTo>
                      <a:pt x="199" y="17"/>
                    </a:lnTo>
                    <a:lnTo>
                      <a:pt x="197" y="15"/>
                    </a:lnTo>
                    <a:lnTo>
                      <a:pt x="197" y="14"/>
                    </a:lnTo>
                    <a:lnTo>
                      <a:pt x="196" y="12"/>
                    </a:lnTo>
                    <a:lnTo>
                      <a:pt x="186" y="7"/>
                    </a:lnTo>
                    <a:lnTo>
                      <a:pt x="181" y="6"/>
                    </a:lnTo>
                    <a:lnTo>
                      <a:pt x="180" y="6"/>
                    </a:lnTo>
                    <a:lnTo>
                      <a:pt x="177" y="6"/>
                    </a:lnTo>
                    <a:lnTo>
                      <a:pt x="169" y="6"/>
                    </a:lnTo>
                    <a:lnTo>
                      <a:pt x="161" y="4"/>
                    </a:lnTo>
                    <a:lnTo>
                      <a:pt x="151" y="4"/>
                    </a:lnTo>
                    <a:lnTo>
                      <a:pt x="148" y="6"/>
                    </a:lnTo>
                    <a:lnTo>
                      <a:pt x="148" y="6"/>
                    </a:lnTo>
                    <a:lnTo>
                      <a:pt x="149" y="7"/>
                    </a:lnTo>
                    <a:lnTo>
                      <a:pt x="151" y="9"/>
                    </a:lnTo>
                    <a:lnTo>
                      <a:pt x="154" y="9"/>
                    </a:lnTo>
                    <a:lnTo>
                      <a:pt x="159" y="11"/>
                    </a:lnTo>
                    <a:lnTo>
                      <a:pt x="165" y="12"/>
                    </a:lnTo>
                    <a:lnTo>
                      <a:pt x="165" y="12"/>
                    </a:lnTo>
                    <a:lnTo>
                      <a:pt x="162" y="12"/>
                    </a:lnTo>
                    <a:lnTo>
                      <a:pt x="148" y="12"/>
                    </a:lnTo>
                    <a:lnTo>
                      <a:pt x="141" y="9"/>
                    </a:lnTo>
                    <a:lnTo>
                      <a:pt x="137" y="9"/>
                    </a:lnTo>
                    <a:lnTo>
                      <a:pt x="135" y="11"/>
                    </a:lnTo>
                    <a:lnTo>
                      <a:pt x="135" y="11"/>
                    </a:lnTo>
                    <a:lnTo>
                      <a:pt x="135" y="12"/>
                    </a:lnTo>
                    <a:lnTo>
                      <a:pt x="140" y="15"/>
                    </a:lnTo>
                    <a:lnTo>
                      <a:pt x="138" y="15"/>
                    </a:lnTo>
                    <a:lnTo>
                      <a:pt x="134" y="15"/>
                    </a:lnTo>
                    <a:lnTo>
                      <a:pt x="129" y="14"/>
                    </a:lnTo>
                    <a:lnTo>
                      <a:pt x="127" y="14"/>
                    </a:lnTo>
                    <a:lnTo>
                      <a:pt x="122" y="14"/>
                    </a:lnTo>
                    <a:lnTo>
                      <a:pt x="122" y="15"/>
                    </a:lnTo>
                    <a:lnTo>
                      <a:pt x="124" y="17"/>
                    </a:lnTo>
                    <a:lnTo>
                      <a:pt x="129" y="17"/>
                    </a:lnTo>
                    <a:lnTo>
                      <a:pt x="127" y="19"/>
                    </a:lnTo>
                    <a:lnTo>
                      <a:pt x="124" y="19"/>
                    </a:lnTo>
                    <a:lnTo>
                      <a:pt x="121" y="19"/>
                    </a:lnTo>
                    <a:lnTo>
                      <a:pt x="118" y="20"/>
                    </a:lnTo>
                    <a:lnTo>
                      <a:pt x="118" y="22"/>
                    </a:lnTo>
                    <a:lnTo>
                      <a:pt x="121" y="23"/>
                    </a:lnTo>
                    <a:lnTo>
                      <a:pt x="124" y="25"/>
                    </a:lnTo>
                    <a:lnTo>
                      <a:pt x="130" y="28"/>
                    </a:lnTo>
                    <a:lnTo>
                      <a:pt x="148" y="33"/>
                    </a:lnTo>
                    <a:lnTo>
                      <a:pt x="154" y="36"/>
                    </a:lnTo>
                    <a:lnTo>
                      <a:pt x="157" y="38"/>
                    </a:lnTo>
                    <a:lnTo>
                      <a:pt x="156" y="38"/>
                    </a:lnTo>
                    <a:lnTo>
                      <a:pt x="154" y="38"/>
                    </a:lnTo>
                    <a:lnTo>
                      <a:pt x="151" y="36"/>
                    </a:lnTo>
                    <a:lnTo>
                      <a:pt x="148" y="35"/>
                    </a:lnTo>
                    <a:lnTo>
                      <a:pt x="143" y="33"/>
                    </a:lnTo>
                    <a:lnTo>
                      <a:pt x="129" y="30"/>
                    </a:lnTo>
                    <a:lnTo>
                      <a:pt x="121" y="27"/>
                    </a:lnTo>
                    <a:lnTo>
                      <a:pt x="118" y="27"/>
                    </a:lnTo>
                    <a:lnTo>
                      <a:pt x="116" y="27"/>
                    </a:lnTo>
                    <a:lnTo>
                      <a:pt x="114" y="27"/>
                    </a:lnTo>
                    <a:lnTo>
                      <a:pt x="114" y="28"/>
                    </a:lnTo>
                    <a:lnTo>
                      <a:pt x="116" y="28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6" y="31"/>
                    </a:lnTo>
                    <a:lnTo>
                      <a:pt x="114" y="31"/>
                    </a:lnTo>
                    <a:lnTo>
                      <a:pt x="111" y="30"/>
                    </a:lnTo>
                    <a:lnTo>
                      <a:pt x="108" y="28"/>
                    </a:lnTo>
                    <a:lnTo>
                      <a:pt x="103" y="23"/>
                    </a:lnTo>
                    <a:lnTo>
                      <a:pt x="100" y="23"/>
                    </a:lnTo>
                    <a:lnTo>
                      <a:pt x="94" y="22"/>
                    </a:lnTo>
                    <a:lnTo>
                      <a:pt x="91" y="22"/>
                    </a:lnTo>
                    <a:lnTo>
                      <a:pt x="89" y="20"/>
                    </a:lnTo>
                    <a:lnTo>
                      <a:pt x="87" y="20"/>
                    </a:lnTo>
                    <a:lnTo>
                      <a:pt x="81" y="22"/>
                    </a:lnTo>
                    <a:lnTo>
                      <a:pt x="79" y="22"/>
                    </a:lnTo>
                    <a:lnTo>
                      <a:pt x="75" y="25"/>
                    </a:lnTo>
                    <a:lnTo>
                      <a:pt x="73" y="25"/>
                    </a:lnTo>
                    <a:lnTo>
                      <a:pt x="70" y="27"/>
                    </a:lnTo>
                    <a:lnTo>
                      <a:pt x="65" y="27"/>
                    </a:lnTo>
                    <a:lnTo>
                      <a:pt x="65" y="28"/>
                    </a:lnTo>
                    <a:lnTo>
                      <a:pt x="81" y="33"/>
                    </a:lnTo>
                    <a:lnTo>
                      <a:pt x="83" y="33"/>
                    </a:lnTo>
                    <a:lnTo>
                      <a:pt x="84" y="35"/>
                    </a:lnTo>
                    <a:lnTo>
                      <a:pt x="84" y="35"/>
                    </a:lnTo>
                    <a:lnTo>
                      <a:pt x="79" y="35"/>
                    </a:lnTo>
                    <a:lnTo>
                      <a:pt x="78" y="35"/>
                    </a:lnTo>
                    <a:lnTo>
                      <a:pt x="76" y="35"/>
                    </a:lnTo>
                    <a:lnTo>
                      <a:pt x="75" y="35"/>
                    </a:lnTo>
                    <a:lnTo>
                      <a:pt x="70" y="33"/>
                    </a:lnTo>
                    <a:lnTo>
                      <a:pt x="68" y="33"/>
                    </a:lnTo>
                    <a:lnTo>
                      <a:pt x="65" y="33"/>
                    </a:lnTo>
                    <a:lnTo>
                      <a:pt x="62" y="33"/>
                    </a:lnTo>
                    <a:lnTo>
                      <a:pt x="60" y="35"/>
                    </a:lnTo>
                    <a:lnTo>
                      <a:pt x="59" y="35"/>
                    </a:lnTo>
                    <a:lnTo>
                      <a:pt x="57" y="35"/>
                    </a:lnTo>
                    <a:lnTo>
                      <a:pt x="54" y="33"/>
                    </a:lnTo>
                    <a:lnTo>
                      <a:pt x="51" y="31"/>
                    </a:lnTo>
                    <a:lnTo>
                      <a:pt x="46" y="31"/>
                    </a:lnTo>
                    <a:lnTo>
                      <a:pt x="40" y="31"/>
                    </a:lnTo>
                    <a:lnTo>
                      <a:pt x="35" y="33"/>
                    </a:lnTo>
                    <a:lnTo>
                      <a:pt x="32" y="35"/>
                    </a:lnTo>
                    <a:lnTo>
                      <a:pt x="28" y="36"/>
                    </a:lnTo>
                    <a:lnTo>
                      <a:pt x="25" y="38"/>
                    </a:lnTo>
                    <a:lnTo>
                      <a:pt x="19" y="38"/>
                    </a:lnTo>
                    <a:lnTo>
                      <a:pt x="14" y="38"/>
                    </a:lnTo>
                    <a:lnTo>
                      <a:pt x="9" y="39"/>
                    </a:lnTo>
                    <a:lnTo>
                      <a:pt x="5" y="41"/>
                    </a:lnTo>
                    <a:lnTo>
                      <a:pt x="3" y="41"/>
                    </a:lnTo>
                    <a:lnTo>
                      <a:pt x="0" y="44"/>
                    </a:lnTo>
                    <a:lnTo>
                      <a:pt x="0" y="46"/>
                    </a:lnTo>
                    <a:lnTo>
                      <a:pt x="3" y="47"/>
                    </a:lnTo>
                    <a:lnTo>
                      <a:pt x="5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9" name="Freeform 395">
                <a:extLst>
                  <a:ext uri="{FF2B5EF4-FFF2-40B4-BE49-F238E27FC236}">
                    <a16:creationId xmlns:a16="http://schemas.microsoft.com/office/drawing/2014/main" id="{8402F6F4-CA9E-86FB-6662-D9E35AF8BD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09" y="1235"/>
                <a:ext cx="13" cy="9"/>
              </a:xfrm>
              <a:custGeom>
                <a:avLst/>
                <a:gdLst>
                  <a:gd name="T0" fmla="*/ 4 w 13"/>
                  <a:gd name="T1" fmla="*/ 6 h 9"/>
                  <a:gd name="T2" fmla="*/ 8 w 13"/>
                  <a:gd name="T3" fmla="*/ 9 h 9"/>
                  <a:gd name="T4" fmla="*/ 12 w 13"/>
                  <a:gd name="T5" fmla="*/ 9 h 9"/>
                  <a:gd name="T6" fmla="*/ 13 w 13"/>
                  <a:gd name="T7" fmla="*/ 9 h 9"/>
                  <a:gd name="T8" fmla="*/ 12 w 13"/>
                  <a:gd name="T9" fmla="*/ 6 h 9"/>
                  <a:gd name="T10" fmla="*/ 7 w 13"/>
                  <a:gd name="T11" fmla="*/ 3 h 9"/>
                  <a:gd name="T12" fmla="*/ 4 w 13"/>
                  <a:gd name="T13" fmla="*/ 0 h 9"/>
                  <a:gd name="T14" fmla="*/ 2 w 13"/>
                  <a:gd name="T15" fmla="*/ 0 h 9"/>
                  <a:gd name="T16" fmla="*/ 0 w 13"/>
                  <a:gd name="T17" fmla="*/ 1 h 9"/>
                  <a:gd name="T18" fmla="*/ 0 w 13"/>
                  <a:gd name="T19" fmla="*/ 5 h 9"/>
                  <a:gd name="T20" fmla="*/ 4 w 13"/>
                  <a:gd name="T21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9">
                    <a:moveTo>
                      <a:pt x="4" y="6"/>
                    </a:moveTo>
                    <a:lnTo>
                      <a:pt x="8" y="9"/>
                    </a:lnTo>
                    <a:lnTo>
                      <a:pt x="12" y="9"/>
                    </a:lnTo>
                    <a:lnTo>
                      <a:pt x="13" y="9"/>
                    </a:lnTo>
                    <a:lnTo>
                      <a:pt x="12" y="6"/>
                    </a:lnTo>
                    <a:lnTo>
                      <a:pt x="7" y="3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1"/>
                    </a:lnTo>
                    <a:lnTo>
                      <a:pt x="0" y="5"/>
                    </a:lnTo>
                    <a:lnTo>
                      <a:pt x="4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0" name="Freeform 396">
                <a:extLst>
                  <a:ext uri="{FF2B5EF4-FFF2-40B4-BE49-F238E27FC236}">
                    <a16:creationId xmlns:a16="http://schemas.microsoft.com/office/drawing/2014/main" id="{830006C7-FBFC-8AD3-A6A5-C95DEAF88B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53" y="1217"/>
                <a:ext cx="33" cy="19"/>
              </a:xfrm>
              <a:custGeom>
                <a:avLst/>
                <a:gdLst>
                  <a:gd name="T0" fmla="*/ 8 w 33"/>
                  <a:gd name="T1" fmla="*/ 11 h 19"/>
                  <a:gd name="T2" fmla="*/ 16 w 33"/>
                  <a:gd name="T3" fmla="*/ 13 h 19"/>
                  <a:gd name="T4" fmla="*/ 24 w 33"/>
                  <a:gd name="T5" fmla="*/ 16 h 19"/>
                  <a:gd name="T6" fmla="*/ 28 w 33"/>
                  <a:gd name="T7" fmla="*/ 19 h 19"/>
                  <a:gd name="T8" fmla="*/ 32 w 33"/>
                  <a:gd name="T9" fmla="*/ 19 h 19"/>
                  <a:gd name="T10" fmla="*/ 33 w 33"/>
                  <a:gd name="T11" fmla="*/ 15 h 19"/>
                  <a:gd name="T12" fmla="*/ 33 w 33"/>
                  <a:gd name="T13" fmla="*/ 10 h 19"/>
                  <a:gd name="T14" fmla="*/ 32 w 33"/>
                  <a:gd name="T15" fmla="*/ 7 h 19"/>
                  <a:gd name="T16" fmla="*/ 25 w 33"/>
                  <a:gd name="T17" fmla="*/ 3 h 19"/>
                  <a:gd name="T18" fmla="*/ 12 w 33"/>
                  <a:gd name="T19" fmla="*/ 0 h 19"/>
                  <a:gd name="T20" fmla="*/ 6 w 33"/>
                  <a:gd name="T21" fmla="*/ 2 h 19"/>
                  <a:gd name="T22" fmla="*/ 1 w 33"/>
                  <a:gd name="T23" fmla="*/ 2 h 19"/>
                  <a:gd name="T24" fmla="*/ 0 w 33"/>
                  <a:gd name="T25" fmla="*/ 3 h 19"/>
                  <a:gd name="T26" fmla="*/ 0 w 33"/>
                  <a:gd name="T27" fmla="*/ 5 h 19"/>
                  <a:gd name="T28" fmla="*/ 8 w 33"/>
                  <a:gd name="T29" fmla="*/ 1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3" h="19">
                    <a:moveTo>
                      <a:pt x="8" y="11"/>
                    </a:moveTo>
                    <a:lnTo>
                      <a:pt x="16" y="13"/>
                    </a:lnTo>
                    <a:lnTo>
                      <a:pt x="24" y="16"/>
                    </a:lnTo>
                    <a:lnTo>
                      <a:pt x="28" y="19"/>
                    </a:lnTo>
                    <a:lnTo>
                      <a:pt x="32" y="19"/>
                    </a:lnTo>
                    <a:lnTo>
                      <a:pt x="33" y="15"/>
                    </a:lnTo>
                    <a:lnTo>
                      <a:pt x="33" y="10"/>
                    </a:lnTo>
                    <a:lnTo>
                      <a:pt x="32" y="7"/>
                    </a:lnTo>
                    <a:lnTo>
                      <a:pt x="25" y="3"/>
                    </a:lnTo>
                    <a:lnTo>
                      <a:pt x="12" y="0"/>
                    </a:lnTo>
                    <a:lnTo>
                      <a:pt x="6" y="2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8" y="1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1" name="Freeform 397">
                <a:extLst>
                  <a:ext uri="{FF2B5EF4-FFF2-40B4-BE49-F238E27FC236}">
                    <a16:creationId xmlns:a16="http://schemas.microsoft.com/office/drawing/2014/main" id="{F7AABEEB-DAF7-551C-999E-5CB3F277BD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3" y="1464"/>
                <a:ext cx="370" cy="262"/>
              </a:xfrm>
              <a:custGeom>
                <a:avLst/>
                <a:gdLst>
                  <a:gd name="T0" fmla="*/ 207 w 370"/>
                  <a:gd name="T1" fmla="*/ 51 h 262"/>
                  <a:gd name="T2" fmla="*/ 204 w 370"/>
                  <a:gd name="T3" fmla="*/ 46 h 262"/>
                  <a:gd name="T4" fmla="*/ 193 w 370"/>
                  <a:gd name="T5" fmla="*/ 36 h 262"/>
                  <a:gd name="T6" fmla="*/ 157 w 370"/>
                  <a:gd name="T7" fmla="*/ 36 h 262"/>
                  <a:gd name="T8" fmla="*/ 141 w 370"/>
                  <a:gd name="T9" fmla="*/ 36 h 262"/>
                  <a:gd name="T10" fmla="*/ 118 w 370"/>
                  <a:gd name="T11" fmla="*/ 46 h 262"/>
                  <a:gd name="T12" fmla="*/ 126 w 370"/>
                  <a:gd name="T13" fmla="*/ 25 h 262"/>
                  <a:gd name="T14" fmla="*/ 80 w 370"/>
                  <a:gd name="T15" fmla="*/ 8 h 262"/>
                  <a:gd name="T16" fmla="*/ 58 w 370"/>
                  <a:gd name="T17" fmla="*/ 30 h 262"/>
                  <a:gd name="T18" fmla="*/ 56 w 370"/>
                  <a:gd name="T19" fmla="*/ 43 h 262"/>
                  <a:gd name="T20" fmla="*/ 64 w 370"/>
                  <a:gd name="T21" fmla="*/ 65 h 262"/>
                  <a:gd name="T22" fmla="*/ 48 w 370"/>
                  <a:gd name="T23" fmla="*/ 41 h 262"/>
                  <a:gd name="T24" fmla="*/ 47 w 370"/>
                  <a:gd name="T25" fmla="*/ 0 h 262"/>
                  <a:gd name="T26" fmla="*/ 2 w 370"/>
                  <a:gd name="T27" fmla="*/ 35 h 262"/>
                  <a:gd name="T28" fmla="*/ 36 w 370"/>
                  <a:gd name="T29" fmla="*/ 66 h 262"/>
                  <a:gd name="T30" fmla="*/ 29 w 370"/>
                  <a:gd name="T31" fmla="*/ 84 h 262"/>
                  <a:gd name="T32" fmla="*/ 64 w 370"/>
                  <a:gd name="T33" fmla="*/ 89 h 262"/>
                  <a:gd name="T34" fmla="*/ 110 w 370"/>
                  <a:gd name="T35" fmla="*/ 89 h 262"/>
                  <a:gd name="T36" fmla="*/ 137 w 370"/>
                  <a:gd name="T37" fmla="*/ 81 h 262"/>
                  <a:gd name="T38" fmla="*/ 164 w 370"/>
                  <a:gd name="T39" fmla="*/ 93 h 262"/>
                  <a:gd name="T40" fmla="*/ 176 w 370"/>
                  <a:gd name="T41" fmla="*/ 103 h 262"/>
                  <a:gd name="T42" fmla="*/ 179 w 370"/>
                  <a:gd name="T43" fmla="*/ 119 h 262"/>
                  <a:gd name="T44" fmla="*/ 198 w 370"/>
                  <a:gd name="T45" fmla="*/ 117 h 262"/>
                  <a:gd name="T46" fmla="*/ 211 w 370"/>
                  <a:gd name="T47" fmla="*/ 128 h 262"/>
                  <a:gd name="T48" fmla="*/ 215 w 370"/>
                  <a:gd name="T49" fmla="*/ 163 h 262"/>
                  <a:gd name="T50" fmla="*/ 199 w 370"/>
                  <a:gd name="T51" fmla="*/ 192 h 262"/>
                  <a:gd name="T52" fmla="*/ 187 w 370"/>
                  <a:gd name="T53" fmla="*/ 200 h 262"/>
                  <a:gd name="T54" fmla="*/ 153 w 370"/>
                  <a:gd name="T55" fmla="*/ 203 h 262"/>
                  <a:gd name="T56" fmla="*/ 184 w 370"/>
                  <a:gd name="T57" fmla="*/ 211 h 262"/>
                  <a:gd name="T58" fmla="*/ 201 w 370"/>
                  <a:gd name="T59" fmla="*/ 206 h 262"/>
                  <a:gd name="T60" fmla="*/ 223 w 370"/>
                  <a:gd name="T61" fmla="*/ 219 h 262"/>
                  <a:gd name="T62" fmla="*/ 238 w 370"/>
                  <a:gd name="T63" fmla="*/ 230 h 262"/>
                  <a:gd name="T64" fmla="*/ 265 w 370"/>
                  <a:gd name="T65" fmla="*/ 244 h 262"/>
                  <a:gd name="T66" fmla="*/ 309 w 370"/>
                  <a:gd name="T67" fmla="*/ 256 h 262"/>
                  <a:gd name="T68" fmla="*/ 281 w 370"/>
                  <a:gd name="T69" fmla="*/ 235 h 262"/>
                  <a:gd name="T70" fmla="*/ 297 w 370"/>
                  <a:gd name="T71" fmla="*/ 235 h 262"/>
                  <a:gd name="T72" fmla="*/ 313 w 370"/>
                  <a:gd name="T73" fmla="*/ 241 h 262"/>
                  <a:gd name="T74" fmla="*/ 322 w 370"/>
                  <a:gd name="T75" fmla="*/ 233 h 262"/>
                  <a:gd name="T76" fmla="*/ 328 w 370"/>
                  <a:gd name="T77" fmla="*/ 221 h 262"/>
                  <a:gd name="T78" fmla="*/ 322 w 370"/>
                  <a:gd name="T79" fmla="*/ 209 h 262"/>
                  <a:gd name="T80" fmla="*/ 301 w 370"/>
                  <a:gd name="T81" fmla="*/ 198 h 262"/>
                  <a:gd name="T82" fmla="*/ 292 w 370"/>
                  <a:gd name="T83" fmla="*/ 187 h 262"/>
                  <a:gd name="T84" fmla="*/ 278 w 370"/>
                  <a:gd name="T85" fmla="*/ 173 h 262"/>
                  <a:gd name="T86" fmla="*/ 293 w 370"/>
                  <a:gd name="T87" fmla="*/ 167 h 262"/>
                  <a:gd name="T88" fmla="*/ 311 w 370"/>
                  <a:gd name="T89" fmla="*/ 178 h 262"/>
                  <a:gd name="T90" fmla="*/ 320 w 370"/>
                  <a:gd name="T91" fmla="*/ 187 h 262"/>
                  <a:gd name="T92" fmla="*/ 343 w 370"/>
                  <a:gd name="T93" fmla="*/ 198 h 262"/>
                  <a:gd name="T94" fmla="*/ 356 w 370"/>
                  <a:gd name="T95" fmla="*/ 179 h 262"/>
                  <a:gd name="T96" fmla="*/ 365 w 370"/>
                  <a:gd name="T97" fmla="*/ 167 h 262"/>
                  <a:gd name="T98" fmla="*/ 340 w 370"/>
                  <a:gd name="T99" fmla="*/ 160 h 262"/>
                  <a:gd name="T100" fmla="*/ 335 w 370"/>
                  <a:gd name="T101" fmla="*/ 149 h 262"/>
                  <a:gd name="T102" fmla="*/ 317 w 370"/>
                  <a:gd name="T103" fmla="*/ 143 h 262"/>
                  <a:gd name="T104" fmla="*/ 303 w 370"/>
                  <a:gd name="T105" fmla="*/ 130 h 262"/>
                  <a:gd name="T106" fmla="*/ 290 w 370"/>
                  <a:gd name="T107" fmla="*/ 124 h 262"/>
                  <a:gd name="T108" fmla="*/ 287 w 370"/>
                  <a:gd name="T109" fmla="*/ 116 h 262"/>
                  <a:gd name="T110" fmla="*/ 300 w 370"/>
                  <a:gd name="T111" fmla="*/ 106 h 262"/>
                  <a:gd name="T112" fmla="*/ 287 w 370"/>
                  <a:gd name="T113" fmla="*/ 95 h 262"/>
                  <a:gd name="T114" fmla="*/ 276 w 370"/>
                  <a:gd name="T115" fmla="*/ 92 h 262"/>
                  <a:gd name="T116" fmla="*/ 274 w 370"/>
                  <a:gd name="T117" fmla="*/ 82 h 262"/>
                  <a:gd name="T118" fmla="*/ 246 w 370"/>
                  <a:gd name="T119" fmla="*/ 78 h 262"/>
                  <a:gd name="T120" fmla="*/ 249 w 370"/>
                  <a:gd name="T121" fmla="*/ 73 h 262"/>
                  <a:gd name="T122" fmla="*/ 238 w 370"/>
                  <a:gd name="T123" fmla="*/ 65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0" h="262">
                    <a:moveTo>
                      <a:pt x="225" y="54"/>
                    </a:moveTo>
                    <a:lnTo>
                      <a:pt x="223" y="52"/>
                    </a:lnTo>
                    <a:lnTo>
                      <a:pt x="220" y="52"/>
                    </a:lnTo>
                    <a:lnTo>
                      <a:pt x="217" y="54"/>
                    </a:lnTo>
                    <a:lnTo>
                      <a:pt x="215" y="55"/>
                    </a:lnTo>
                    <a:lnTo>
                      <a:pt x="215" y="57"/>
                    </a:lnTo>
                    <a:lnTo>
                      <a:pt x="217" y="60"/>
                    </a:lnTo>
                    <a:lnTo>
                      <a:pt x="217" y="62"/>
                    </a:lnTo>
                    <a:lnTo>
                      <a:pt x="217" y="60"/>
                    </a:lnTo>
                    <a:lnTo>
                      <a:pt x="214" y="58"/>
                    </a:lnTo>
                    <a:lnTo>
                      <a:pt x="214" y="57"/>
                    </a:lnTo>
                    <a:lnTo>
                      <a:pt x="212" y="55"/>
                    </a:lnTo>
                    <a:lnTo>
                      <a:pt x="211" y="54"/>
                    </a:lnTo>
                    <a:lnTo>
                      <a:pt x="209" y="55"/>
                    </a:lnTo>
                    <a:lnTo>
                      <a:pt x="207" y="57"/>
                    </a:lnTo>
                    <a:lnTo>
                      <a:pt x="206" y="57"/>
                    </a:lnTo>
                    <a:lnTo>
                      <a:pt x="204" y="58"/>
                    </a:lnTo>
                    <a:lnTo>
                      <a:pt x="209" y="54"/>
                    </a:lnTo>
                    <a:lnTo>
                      <a:pt x="211" y="51"/>
                    </a:lnTo>
                    <a:lnTo>
                      <a:pt x="211" y="51"/>
                    </a:lnTo>
                    <a:lnTo>
                      <a:pt x="209" y="49"/>
                    </a:lnTo>
                    <a:lnTo>
                      <a:pt x="209" y="49"/>
                    </a:lnTo>
                    <a:lnTo>
                      <a:pt x="207" y="51"/>
                    </a:lnTo>
                    <a:lnTo>
                      <a:pt x="204" y="52"/>
                    </a:lnTo>
                    <a:lnTo>
                      <a:pt x="201" y="52"/>
                    </a:lnTo>
                    <a:lnTo>
                      <a:pt x="201" y="52"/>
                    </a:lnTo>
                    <a:lnTo>
                      <a:pt x="199" y="54"/>
                    </a:lnTo>
                    <a:lnTo>
                      <a:pt x="198" y="57"/>
                    </a:lnTo>
                    <a:lnTo>
                      <a:pt x="196" y="60"/>
                    </a:lnTo>
                    <a:lnTo>
                      <a:pt x="195" y="62"/>
                    </a:lnTo>
                    <a:lnTo>
                      <a:pt x="193" y="62"/>
                    </a:lnTo>
                    <a:lnTo>
                      <a:pt x="195" y="60"/>
                    </a:lnTo>
                    <a:lnTo>
                      <a:pt x="196" y="58"/>
                    </a:lnTo>
                    <a:lnTo>
                      <a:pt x="196" y="57"/>
                    </a:lnTo>
                    <a:lnTo>
                      <a:pt x="196" y="55"/>
                    </a:lnTo>
                    <a:lnTo>
                      <a:pt x="196" y="54"/>
                    </a:lnTo>
                    <a:lnTo>
                      <a:pt x="198" y="52"/>
                    </a:lnTo>
                    <a:lnTo>
                      <a:pt x="198" y="52"/>
                    </a:lnTo>
                    <a:lnTo>
                      <a:pt x="195" y="52"/>
                    </a:lnTo>
                    <a:lnTo>
                      <a:pt x="192" y="51"/>
                    </a:lnTo>
                    <a:lnTo>
                      <a:pt x="192" y="51"/>
                    </a:lnTo>
                    <a:lnTo>
                      <a:pt x="195" y="51"/>
                    </a:lnTo>
                    <a:lnTo>
                      <a:pt x="196" y="51"/>
                    </a:lnTo>
                    <a:lnTo>
                      <a:pt x="199" y="49"/>
                    </a:lnTo>
                    <a:lnTo>
                      <a:pt x="203" y="47"/>
                    </a:lnTo>
                    <a:lnTo>
                      <a:pt x="204" y="46"/>
                    </a:lnTo>
                    <a:lnTo>
                      <a:pt x="204" y="46"/>
                    </a:lnTo>
                    <a:lnTo>
                      <a:pt x="204" y="44"/>
                    </a:lnTo>
                    <a:lnTo>
                      <a:pt x="203" y="43"/>
                    </a:lnTo>
                    <a:lnTo>
                      <a:pt x="203" y="43"/>
                    </a:lnTo>
                    <a:lnTo>
                      <a:pt x="203" y="43"/>
                    </a:lnTo>
                    <a:lnTo>
                      <a:pt x="199" y="43"/>
                    </a:lnTo>
                    <a:lnTo>
                      <a:pt x="198" y="41"/>
                    </a:lnTo>
                    <a:lnTo>
                      <a:pt x="195" y="41"/>
                    </a:lnTo>
                    <a:lnTo>
                      <a:pt x="192" y="43"/>
                    </a:lnTo>
                    <a:lnTo>
                      <a:pt x="188" y="44"/>
                    </a:lnTo>
                    <a:lnTo>
                      <a:pt x="187" y="46"/>
                    </a:lnTo>
                    <a:lnTo>
                      <a:pt x="185" y="47"/>
                    </a:lnTo>
                    <a:lnTo>
                      <a:pt x="184" y="51"/>
                    </a:lnTo>
                    <a:lnTo>
                      <a:pt x="182" y="51"/>
                    </a:lnTo>
                    <a:lnTo>
                      <a:pt x="182" y="51"/>
                    </a:lnTo>
                    <a:lnTo>
                      <a:pt x="182" y="51"/>
                    </a:lnTo>
                    <a:lnTo>
                      <a:pt x="184" y="49"/>
                    </a:lnTo>
                    <a:lnTo>
                      <a:pt x="185" y="46"/>
                    </a:lnTo>
                    <a:lnTo>
                      <a:pt x="187" y="44"/>
                    </a:lnTo>
                    <a:lnTo>
                      <a:pt x="188" y="43"/>
                    </a:lnTo>
                    <a:lnTo>
                      <a:pt x="193" y="39"/>
                    </a:lnTo>
                    <a:lnTo>
                      <a:pt x="193" y="38"/>
                    </a:lnTo>
                    <a:lnTo>
                      <a:pt x="193" y="36"/>
                    </a:lnTo>
                    <a:lnTo>
                      <a:pt x="193" y="35"/>
                    </a:lnTo>
                    <a:lnTo>
                      <a:pt x="192" y="33"/>
                    </a:lnTo>
                    <a:lnTo>
                      <a:pt x="190" y="33"/>
                    </a:lnTo>
                    <a:lnTo>
                      <a:pt x="185" y="30"/>
                    </a:lnTo>
                    <a:lnTo>
                      <a:pt x="184" y="30"/>
                    </a:lnTo>
                    <a:lnTo>
                      <a:pt x="182" y="30"/>
                    </a:lnTo>
                    <a:lnTo>
                      <a:pt x="180" y="30"/>
                    </a:lnTo>
                    <a:lnTo>
                      <a:pt x="179" y="30"/>
                    </a:lnTo>
                    <a:lnTo>
                      <a:pt x="176" y="28"/>
                    </a:lnTo>
                    <a:lnTo>
                      <a:pt x="172" y="27"/>
                    </a:lnTo>
                    <a:lnTo>
                      <a:pt x="169" y="27"/>
                    </a:lnTo>
                    <a:lnTo>
                      <a:pt x="164" y="27"/>
                    </a:lnTo>
                    <a:lnTo>
                      <a:pt x="161" y="27"/>
                    </a:lnTo>
                    <a:lnTo>
                      <a:pt x="158" y="27"/>
                    </a:lnTo>
                    <a:lnTo>
                      <a:pt x="155" y="28"/>
                    </a:lnTo>
                    <a:lnTo>
                      <a:pt x="150" y="30"/>
                    </a:lnTo>
                    <a:lnTo>
                      <a:pt x="150" y="30"/>
                    </a:lnTo>
                    <a:lnTo>
                      <a:pt x="150" y="31"/>
                    </a:lnTo>
                    <a:lnTo>
                      <a:pt x="149" y="31"/>
                    </a:lnTo>
                    <a:lnTo>
                      <a:pt x="149" y="33"/>
                    </a:lnTo>
                    <a:lnTo>
                      <a:pt x="150" y="33"/>
                    </a:lnTo>
                    <a:lnTo>
                      <a:pt x="152" y="35"/>
                    </a:lnTo>
                    <a:lnTo>
                      <a:pt x="157" y="36"/>
                    </a:lnTo>
                    <a:lnTo>
                      <a:pt x="160" y="38"/>
                    </a:lnTo>
                    <a:lnTo>
                      <a:pt x="161" y="39"/>
                    </a:lnTo>
                    <a:lnTo>
                      <a:pt x="161" y="39"/>
                    </a:lnTo>
                    <a:lnTo>
                      <a:pt x="158" y="39"/>
                    </a:lnTo>
                    <a:lnTo>
                      <a:pt x="153" y="38"/>
                    </a:lnTo>
                    <a:lnTo>
                      <a:pt x="152" y="38"/>
                    </a:lnTo>
                    <a:lnTo>
                      <a:pt x="150" y="38"/>
                    </a:lnTo>
                    <a:lnTo>
                      <a:pt x="149" y="36"/>
                    </a:lnTo>
                    <a:lnTo>
                      <a:pt x="147" y="36"/>
                    </a:lnTo>
                    <a:lnTo>
                      <a:pt x="145" y="38"/>
                    </a:lnTo>
                    <a:lnTo>
                      <a:pt x="144" y="41"/>
                    </a:lnTo>
                    <a:lnTo>
                      <a:pt x="145" y="43"/>
                    </a:lnTo>
                    <a:lnTo>
                      <a:pt x="147" y="44"/>
                    </a:lnTo>
                    <a:lnTo>
                      <a:pt x="147" y="46"/>
                    </a:lnTo>
                    <a:lnTo>
                      <a:pt x="147" y="46"/>
                    </a:lnTo>
                    <a:lnTo>
                      <a:pt x="149" y="47"/>
                    </a:lnTo>
                    <a:lnTo>
                      <a:pt x="147" y="47"/>
                    </a:lnTo>
                    <a:lnTo>
                      <a:pt x="145" y="46"/>
                    </a:lnTo>
                    <a:lnTo>
                      <a:pt x="142" y="43"/>
                    </a:lnTo>
                    <a:lnTo>
                      <a:pt x="142" y="41"/>
                    </a:lnTo>
                    <a:lnTo>
                      <a:pt x="142" y="39"/>
                    </a:lnTo>
                    <a:lnTo>
                      <a:pt x="142" y="38"/>
                    </a:lnTo>
                    <a:lnTo>
                      <a:pt x="141" y="36"/>
                    </a:lnTo>
                    <a:lnTo>
                      <a:pt x="139" y="35"/>
                    </a:lnTo>
                    <a:lnTo>
                      <a:pt x="137" y="36"/>
                    </a:lnTo>
                    <a:lnTo>
                      <a:pt x="134" y="36"/>
                    </a:lnTo>
                    <a:lnTo>
                      <a:pt x="134" y="36"/>
                    </a:lnTo>
                    <a:lnTo>
                      <a:pt x="134" y="35"/>
                    </a:lnTo>
                    <a:lnTo>
                      <a:pt x="133" y="33"/>
                    </a:lnTo>
                    <a:lnTo>
                      <a:pt x="131" y="33"/>
                    </a:lnTo>
                    <a:lnTo>
                      <a:pt x="131" y="33"/>
                    </a:lnTo>
                    <a:lnTo>
                      <a:pt x="129" y="35"/>
                    </a:lnTo>
                    <a:lnTo>
                      <a:pt x="129" y="35"/>
                    </a:lnTo>
                    <a:lnTo>
                      <a:pt x="128" y="36"/>
                    </a:lnTo>
                    <a:lnTo>
                      <a:pt x="128" y="36"/>
                    </a:lnTo>
                    <a:lnTo>
                      <a:pt x="131" y="39"/>
                    </a:lnTo>
                    <a:lnTo>
                      <a:pt x="131" y="39"/>
                    </a:lnTo>
                    <a:lnTo>
                      <a:pt x="128" y="39"/>
                    </a:lnTo>
                    <a:lnTo>
                      <a:pt x="128" y="39"/>
                    </a:lnTo>
                    <a:lnTo>
                      <a:pt x="125" y="41"/>
                    </a:lnTo>
                    <a:lnTo>
                      <a:pt x="120" y="44"/>
                    </a:lnTo>
                    <a:lnTo>
                      <a:pt x="120" y="46"/>
                    </a:lnTo>
                    <a:lnTo>
                      <a:pt x="118" y="46"/>
                    </a:lnTo>
                    <a:lnTo>
                      <a:pt x="118" y="46"/>
                    </a:lnTo>
                    <a:lnTo>
                      <a:pt x="117" y="46"/>
                    </a:lnTo>
                    <a:lnTo>
                      <a:pt x="118" y="46"/>
                    </a:lnTo>
                    <a:lnTo>
                      <a:pt x="118" y="44"/>
                    </a:lnTo>
                    <a:lnTo>
                      <a:pt x="117" y="44"/>
                    </a:lnTo>
                    <a:lnTo>
                      <a:pt x="117" y="43"/>
                    </a:lnTo>
                    <a:lnTo>
                      <a:pt x="118" y="43"/>
                    </a:lnTo>
                    <a:lnTo>
                      <a:pt x="118" y="43"/>
                    </a:lnTo>
                    <a:lnTo>
                      <a:pt x="118" y="41"/>
                    </a:lnTo>
                    <a:lnTo>
                      <a:pt x="120" y="43"/>
                    </a:lnTo>
                    <a:lnTo>
                      <a:pt x="121" y="41"/>
                    </a:lnTo>
                    <a:lnTo>
                      <a:pt x="118" y="39"/>
                    </a:lnTo>
                    <a:lnTo>
                      <a:pt x="117" y="39"/>
                    </a:lnTo>
                    <a:lnTo>
                      <a:pt x="118" y="38"/>
                    </a:lnTo>
                    <a:lnTo>
                      <a:pt x="120" y="36"/>
                    </a:lnTo>
                    <a:lnTo>
                      <a:pt x="121" y="35"/>
                    </a:lnTo>
                    <a:lnTo>
                      <a:pt x="121" y="33"/>
                    </a:lnTo>
                    <a:lnTo>
                      <a:pt x="120" y="33"/>
                    </a:lnTo>
                    <a:lnTo>
                      <a:pt x="114" y="38"/>
                    </a:lnTo>
                    <a:lnTo>
                      <a:pt x="114" y="36"/>
                    </a:lnTo>
                    <a:lnTo>
                      <a:pt x="117" y="35"/>
                    </a:lnTo>
                    <a:lnTo>
                      <a:pt x="121" y="30"/>
                    </a:lnTo>
                    <a:lnTo>
                      <a:pt x="125" y="28"/>
                    </a:lnTo>
                    <a:lnTo>
                      <a:pt x="125" y="27"/>
                    </a:lnTo>
                    <a:lnTo>
                      <a:pt x="126" y="27"/>
                    </a:lnTo>
                    <a:lnTo>
                      <a:pt x="126" y="25"/>
                    </a:lnTo>
                    <a:lnTo>
                      <a:pt x="125" y="25"/>
                    </a:lnTo>
                    <a:lnTo>
                      <a:pt x="123" y="23"/>
                    </a:lnTo>
                    <a:lnTo>
                      <a:pt x="121" y="22"/>
                    </a:lnTo>
                    <a:lnTo>
                      <a:pt x="121" y="20"/>
                    </a:lnTo>
                    <a:lnTo>
                      <a:pt x="121" y="19"/>
                    </a:lnTo>
                    <a:lnTo>
                      <a:pt x="121" y="17"/>
                    </a:lnTo>
                    <a:lnTo>
                      <a:pt x="121" y="16"/>
                    </a:lnTo>
                    <a:lnTo>
                      <a:pt x="118" y="16"/>
                    </a:lnTo>
                    <a:lnTo>
                      <a:pt x="117" y="14"/>
                    </a:lnTo>
                    <a:lnTo>
                      <a:pt x="115" y="12"/>
                    </a:lnTo>
                    <a:lnTo>
                      <a:pt x="114" y="8"/>
                    </a:lnTo>
                    <a:lnTo>
                      <a:pt x="112" y="6"/>
                    </a:lnTo>
                    <a:lnTo>
                      <a:pt x="112" y="4"/>
                    </a:lnTo>
                    <a:lnTo>
                      <a:pt x="109" y="3"/>
                    </a:lnTo>
                    <a:lnTo>
                      <a:pt x="104" y="3"/>
                    </a:lnTo>
                    <a:lnTo>
                      <a:pt x="101" y="1"/>
                    </a:lnTo>
                    <a:lnTo>
                      <a:pt x="96" y="3"/>
                    </a:lnTo>
                    <a:lnTo>
                      <a:pt x="93" y="3"/>
                    </a:lnTo>
                    <a:lnTo>
                      <a:pt x="91" y="3"/>
                    </a:lnTo>
                    <a:lnTo>
                      <a:pt x="91" y="3"/>
                    </a:lnTo>
                    <a:lnTo>
                      <a:pt x="86" y="4"/>
                    </a:lnTo>
                    <a:lnTo>
                      <a:pt x="82" y="6"/>
                    </a:lnTo>
                    <a:lnTo>
                      <a:pt x="80" y="8"/>
                    </a:lnTo>
                    <a:lnTo>
                      <a:pt x="78" y="8"/>
                    </a:lnTo>
                    <a:lnTo>
                      <a:pt x="82" y="9"/>
                    </a:lnTo>
                    <a:lnTo>
                      <a:pt x="82" y="9"/>
                    </a:lnTo>
                    <a:lnTo>
                      <a:pt x="77" y="9"/>
                    </a:lnTo>
                    <a:lnTo>
                      <a:pt x="72" y="9"/>
                    </a:lnTo>
                    <a:lnTo>
                      <a:pt x="71" y="11"/>
                    </a:lnTo>
                    <a:lnTo>
                      <a:pt x="66" y="12"/>
                    </a:lnTo>
                    <a:lnTo>
                      <a:pt x="59" y="17"/>
                    </a:lnTo>
                    <a:lnTo>
                      <a:pt x="61" y="19"/>
                    </a:lnTo>
                    <a:lnTo>
                      <a:pt x="64" y="20"/>
                    </a:lnTo>
                    <a:lnTo>
                      <a:pt x="75" y="23"/>
                    </a:lnTo>
                    <a:lnTo>
                      <a:pt x="75" y="25"/>
                    </a:lnTo>
                    <a:lnTo>
                      <a:pt x="66" y="22"/>
                    </a:lnTo>
                    <a:lnTo>
                      <a:pt x="63" y="20"/>
                    </a:lnTo>
                    <a:lnTo>
                      <a:pt x="61" y="22"/>
                    </a:lnTo>
                    <a:lnTo>
                      <a:pt x="59" y="22"/>
                    </a:lnTo>
                    <a:lnTo>
                      <a:pt x="58" y="23"/>
                    </a:lnTo>
                    <a:lnTo>
                      <a:pt x="58" y="25"/>
                    </a:lnTo>
                    <a:lnTo>
                      <a:pt x="56" y="25"/>
                    </a:lnTo>
                    <a:lnTo>
                      <a:pt x="56" y="27"/>
                    </a:lnTo>
                    <a:lnTo>
                      <a:pt x="58" y="28"/>
                    </a:lnTo>
                    <a:lnTo>
                      <a:pt x="58" y="30"/>
                    </a:lnTo>
                    <a:lnTo>
                      <a:pt x="58" y="30"/>
                    </a:lnTo>
                    <a:lnTo>
                      <a:pt x="59" y="31"/>
                    </a:lnTo>
                    <a:lnTo>
                      <a:pt x="61" y="33"/>
                    </a:lnTo>
                    <a:lnTo>
                      <a:pt x="61" y="35"/>
                    </a:lnTo>
                    <a:lnTo>
                      <a:pt x="63" y="35"/>
                    </a:lnTo>
                    <a:lnTo>
                      <a:pt x="64" y="35"/>
                    </a:lnTo>
                    <a:lnTo>
                      <a:pt x="66" y="35"/>
                    </a:lnTo>
                    <a:lnTo>
                      <a:pt x="67" y="35"/>
                    </a:lnTo>
                    <a:lnTo>
                      <a:pt x="71" y="35"/>
                    </a:lnTo>
                    <a:lnTo>
                      <a:pt x="71" y="36"/>
                    </a:lnTo>
                    <a:lnTo>
                      <a:pt x="67" y="36"/>
                    </a:lnTo>
                    <a:lnTo>
                      <a:pt x="67" y="36"/>
                    </a:lnTo>
                    <a:lnTo>
                      <a:pt x="67" y="38"/>
                    </a:lnTo>
                    <a:lnTo>
                      <a:pt x="71" y="39"/>
                    </a:lnTo>
                    <a:lnTo>
                      <a:pt x="74" y="41"/>
                    </a:lnTo>
                    <a:lnTo>
                      <a:pt x="74" y="43"/>
                    </a:lnTo>
                    <a:lnTo>
                      <a:pt x="74" y="43"/>
                    </a:lnTo>
                    <a:lnTo>
                      <a:pt x="74" y="43"/>
                    </a:lnTo>
                    <a:lnTo>
                      <a:pt x="71" y="41"/>
                    </a:lnTo>
                    <a:lnTo>
                      <a:pt x="66" y="39"/>
                    </a:lnTo>
                    <a:lnTo>
                      <a:pt x="61" y="38"/>
                    </a:lnTo>
                    <a:lnTo>
                      <a:pt x="59" y="39"/>
                    </a:lnTo>
                    <a:lnTo>
                      <a:pt x="58" y="41"/>
                    </a:lnTo>
                    <a:lnTo>
                      <a:pt x="56" y="43"/>
                    </a:lnTo>
                    <a:lnTo>
                      <a:pt x="55" y="44"/>
                    </a:lnTo>
                    <a:lnTo>
                      <a:pt x="53" y="44"/>
                    </a:lnTo>
                    <a:lnTo>
                      <a:pt x="55" y="46"/>
                    </a:lnTo>
                    <a:lnTo>
                      <a:pt x="58" y="47"/>
                    </a:lnTo>
                    <a:lnTo>
                      <a:pt x="59" y="49"/>
                    </a:lnTo>
                    <a:lnTo>
                      <a:pt x="59" y="51"/>
                    </a:lnTo>
                    <a:lnTo>
                      <a:pt x="61" y="51"/>
                    </a:lnTo>
                    <a:lnTo>
                      <a:pt x="63" y="52"/>
                    </a:lnTo>
                    <a:lnTo>
                      <a:pt x="64" y="52"/>
                    </a:lnTo>
                    <a:lnTo>
                      <a:pt x="64" y="52"/>
                    </a:lnTo>
                    <a:lnTo>
                      <a:pt x="67" y="52"/>
                    </a:lnTo>
                    <a:lnTo>
                      <a:pt x="69" y="52"/>
                    </a:lnTo>
                    <a:lnTo>
                      <a:pt x="69" y="54"/>
                    </a:lnTo>
                    <a:lnTo>
                      <a:pt x="69" y="55"/>
                    </a:lnTo>
                    <a:lnTo>
                      <a:pt x="69" y="57"/>
                    </a:lnTo>
                    <a:lnTo>
                      <a:pt x="69" y="58"/>
                    </a:lnTo>
                    <a:lnTo>
                      <a:pt x="67" y="65"/>
                    </a:lnTo>
                    <a:lnTo>
                      <a:pt x="67" y="66"/>
                    </a:lnTo>
                    <a:lnTo>
                      <a:pt x="67" y="68"/>
                    </a:lnTo>
                    <a:lnTo>
                      <a:pt x="66" y="66"/>
                    </a:lnTo>
                    <a:lnTo>
                      <a:pt x="64" y="66"/>
                    </a:lnTo>
                    <a:lnTo>
                      <a:pt x="64" y="66"/>
                    </a:lnTo>
                    <a:lnTo>
                      <a:pt x="64" y="65"/>
                    </a:lnTo>
                    <a:lnTo>
                      <a:pt x="66" y="65"/>
                    </a:lnTo>
                    <a:lnTo>
                      <a:pt x="64" y="63"/>
                    </a:lnTo>
                    <a:lnTo>
                      <a:pt x="56" y="63"/>
                    </a:lnTo>
                    <a:lnTo>
                      <a:pt x="55" y="65"/>
                    </a:lnTo>
                    <a:lnTo>
                      <a:pt x="51" y="66"/>
                    </a:lnTo>
                    <a:lnTo>
                      <a:pt x="48" y="66"/>
                    </a:lnTo>
                    <a:lnTo>
                      <a:pt x="45" y="68"/>
                    </a:lnTo>
                    <a:lnTo>
                      <a:pt x="45" y="68"/>
                    </a:lnTo>
                    <a:lnTo>
                      <a:pt x="47" y="66"/>
                    </a:lnTo>
                    <a:lnTo>
                      <a:pt x="50" y="65"/>
                    </a:lnTo>
                    <a:lnTo>
                      <a:pt x="53" y="63"/>
                    </a:lnTo>
                    <a:lnTo>
                      <a:pt x="56" y="63"/>
                    </a:lnTo>
                    <a:lnTo>
                      <a:pt x="59" y="62"/>
                    </a:lnTo>
                    <a:lnTo>
                      <a:pt x="64" y="60"/>
                    </a:lnTo>
                    <a:lnTo>
                      <a:pt x="64" y="58"/>
                    </a:lnTo>
                    <a:lnTo>
                      <a:pt x="64" y="58"/>
                    </a:lnTo>
                    <a:lnTo>
                      <a:pt x="61" y="55"/>
                    </a:lnTo>
                    <a:lnTo>
                      <a:pt x="58" y="55"/>
                    </a:lnTo>
                    <a:lnTo>
                      <a:pt x="56" y="52"/>
                    </a:lnTo>
                    <a:lnTo>
                      <a:pt x="51" y="49"/>
                    </a:lnTo>
                    <a:lnTo>
                      <a:pt x="50" y="46"/>
                    </a:lnTo>
                    <a:lnTo>
                      <a:pt x="48" y="44"/>
                    </a:lnTo>
                    <a:lnTo>
                      <a:pt x="48" y="41"/>
                    </a:lnTo>
                    <a:lnTo>
                      <a:pt x="48" y="39"/>
                    </a:lnTo>
                    <a:lnTo>
                      <a:pt x="48" y="38"/>
                    </a:lnTo>
                    <a:lnTo>
                      <a:pt x="48" y="35"/>
                    </a:lnTo>
                    <a:lnTo>
                      <a:pt x="48" y="33"/>
                    </a:lnTo>
                    <a:lnTo>
                      <a:pt x="48" y="31"/>
                    </a:lnTo>
                    <a:lnTo>
                      <a:pt x="45" y="28"/>
                    </a:lnTo>
                    <a:lnTo>
                      <a:pt x="43" y="27"/>
                    </a:lnTo>
                    <a:lnTo>
                      <a:pt x="43" y="25"/>
                    </a:lnTo>
                    <a:lnTo>
                      <a:pt x="45" y="23"/>
                    </a:lnTo>
                    <a:lnTo>
                      <a:pt x="45" y="22"/>
                    </a:lnTo>
                    <a:lnTo>
                      <a:pt x="47" y="20"/>
                    </a:lnTo>
                    <a:lnTo>
                      <a:pt x="51" y="14"/>
                    </a:lnTo>
                    <a:lnTo>
                      <a:pt x="53" y="12"/>
                    </a:lnTo>
                    <a:lnTo>
                      <a:pt x="56" y="9"/>
                    </a:lnTo>
                    <a:lnTo>
                      <a:pt x="59" y="8"/>
                    </a:lnTo>
                    <a:lnTo>
                      <a:pt x="63" y="6"/>
                    </a:lnTo>
                    <a:lnTo>
                      <a:pt x="66" y="3"/>
                    </a:lnTo>
                    <a:lnTo>
                      <a:pt x="66" y="3"/>
                    </a:lnTo>
                    <a:lnTo>
                      <a:pt x="66" y="1"/>
                    </a:lnTo>
                    <a:lnTo>
                      <a:pt x="66" y="1"/>
                    </a:lnTo>
                    <a:lnTo>
                      <a:pt x="64" y="0"/>
                    </a:lnTo>
                    <a:lnTo>
                      <a:pt x="53" y="0"/>
                    </a:lnTo>
                    <a:lnTo>
                      <a:pt x="47" y="0"/>
                    </a:lnTo>
                    <a:lnTo>
                      <a:pt x="42" y="0"/>
                    </a:lnTo>
                    <a:lnTo>
                      <a:pt x="34" y="1"/>
                    </a:lnTo>
                    <a:lnTo>
                      <a:pt x="31" y="3"/>
                    </a:lnTo>
                    <a:lnTo>
                      <a:pt x="28" y="3"/>
                    </a:lnTo>
                    <a:lnTo>
                      <a:pt x="24" y="6"/>
                    </a:lnTo>
                    <a:lnTo>
                      <a:pt x="18" y="11"/>
                    </a:lnTo>
                    <a:lnTo>
                      <a:pt x="18" y="11"/>
                    </a:lnTo>
                    <a:lnTo>
                      <a:pt x="16" y="11"/>
                    </a:lnTo>
                    <a:lnTo>
                      <a:pt x="16" y="12"/>
                    </a:lnTo>
                    <a:lnTo>
                      <a:pt x="16" y="12"/>
                    </a:lnTo>
                    <a:lnTo>
                      <a:pt x="15" y="14"/>
                    </a:lnTo>
                    <a:lnTo>
                      <a:pt x="12" y="16"/>
                    </a:lnTo>
                    <a:lnTo>
                      <a:pt x="12" y="17"/>
                    </a:lnTo>
                    <a:lnTo>
                      <a:pt x="10" y="19"/>
                    </a:lnTo>
                    <a:lnTo>
                      <a:pt x="10" y="20"/>
                    </a:lnTo>
                    <a:lnTo>
                      <a:pt x="10" y="22"/>
                    </a:lnTo>
                    <a:lnTo>
                      <a:pt x="10" y="23"/>
                    </a:lnTo>
                    <a:lnTo>
                      <a:pt x="8" y="25"/>
                    </a:lnTo>
                    <a:lnTo>
                      <a:pt x="7" y="28"/>
                    </a:lnTo>
                    <a:lnTo>
                      <a:pt x="5" y="30"/>
                    </a:lnTo>
                    <a:lnTo>
                      <a:pt x="4" y="33"/>
                    </a:lnTo>
                    <a:lnTo>
                      <a:pt x="2" y="35"/>
                    </a:lnTo>
                    <a:lnTo>
                      <a:pt x="2" y="35"/>
                    </a:lnTo>
                    <a:lnTo>
                      <a:pt x="2" y="36"/>
                    </a:lnTo>
                    <a:lnTo>
                      <a:pt x="2" y="38"/>
                    </a:lnTo>
                    <a:lnTo>
                      <a:pt x="4" y="39"/>
                    </a:lnTo>
                    <a:lnTo>
                      <a:pt x="5" y="39"/>
                    </a:lnTo>
                    <a:lnTo>
                      <a:pt x="5" y="39"/>
                    </a:lnTo>
                    <a:lnTo>
                      <a:pt x="5" y="41"/>
                    </a:lnTo>
                    <a:lnTo>
                      <a:pt x="2" y="43"/>
                    </a:lnTo>
                    <a:lnTo>
                      <a:pt x="0" y="46"/>
                    </a:lnTo>
                    <a:lnTo>
                      <a:pt x="0" y="46"/>
                    </a:lnTo>
                    <a:lnTo>
                      <a:pt x="0" y="47"/>
                    </a:lnTo>
                    <a:lnTo>
                      <a:pt x="2" y="51"/>
                    </a:lnTo>
                    <a:lnTo>
                      <a:pt x="2" y="54"/>
                    </a:lnTo>
                    <a:lnTo>
                      <a:pt x="4" y="55"/>
                    </a:lnTo>
                    <a:lnTo>
                      <a:pt x="4" y="57"/>
                    </a:lnTo>
                    <a:lnTo>
                      <a:pt x="5" y="57"/>
                    </a:lnTo>
                    <a:lnTo>
                      <a:pt x="8" y="58"/>
                    </a:lnTo>
                    <a:lnTo>
                      <a:pt x="13" y="60"/>
                    </a:lnTo>
                    <a:lnTo>
                      <a:pt x="20" y="62"/>
                    </a:lnTo>
                    <a:lnTo>
                      <a:pt x="26" y="62"/>
                    </a:lnTo>
                    <a:lnTo>
                      <a:pt x="28" y="63"/>
                    </a:lnTo>
                    <a:lnTo>
                      <a:pt x="29" y="63"/>
                    </a:lnTo>
                    <a:lnTo>
                      <a:pt x="32" y="65"/>
                    </a:lnTo>
                    <a:lnTo>
                      <a:pt x="36" y="66"/>
                    </a:lnTo>
                    <a:lnTo>
                      <a:pt x="37" y="66"/>
                    </a:lnTo>
                    <a:lnTo>
                      <a:pt x="37" y="68"/>
                    </a:lnTo>
                    <a:lnTo>
                      <a:pt x="32" y="68"/>
                    </a:lnTo>
                    <a:lnTo>
                      <a:pt x="29" y="68"/>
                    </a:lnTo>
                    <a:lnTo>
                      <a:pt x="26" y="68"/>
                    </a:lnTo>
                    <a:lnTo>
                      <a:pt x="23" y="68"/>
                    </a:lnTo>
                    <a:lnTo>
                      <a:pt x="20" y="66"/>
                    </a:lnTo>
                    <a:lnTo>
                      <a:pt x="18" y="66"/>
                    </a:lnTo>
                    <a:lnTo>
                      <a:pt x="13" y="66"/>
                    </a:lnTo>
                    <a:lnTo>
                      <a:pt x="8" y="66"/>
                    </a:lnTo>
                    <a:lnTo>
                      <a:pt x="8" y="66"/>
                    </a:lnTo>
                    <a:lnTo>
                      <a:pt x="8" y="66"/>
                    </a:lnTo>
                    <a:lnTo>
                      <a:pt x="8" y="68"/>
                    </a:lnTo>
                    <a:lnTo>
                      <a:pt x="10" y="71"/>
                    </a:lnTo>
                    <a:lnTo>
                      <a:pt x="12" y="73"/>
                    </a:lnTo>
                    <a:lnTo>
                      <a:pt x="16" y="79"/>
                    </a:lnTo>
                    <a:lnTo>
                      <a:pt x="16" y="79"/>
                    </a:lnTo>
                    <a:lnTo>
                      <a:pt x="18" y="79"/>
                    </a:lnTo>
                    <a:lnTo>
                      <a:pt x="21" y="81"/>
                    </a:lnTo>
                    <a:lnTo>
                      <a:pt x="24" y="82"/>
                    </a:lnTo>
                    <a:lnTo>
                      <a:pt x="28" y="85"/>
                    </a:lnTo>
                    <a:lnTo>
                      <a:pt x="29" y="85"/>
                    </a:lnTo>
                    <a:lnTo>
                      <a:pt x="29" y="84"/>
                    </a:lnTo>
                    <a:lnTo>
                      <a:pt x="31" y="84"/>
                    </a:lnTo>
                    <a:lnTo>
                      <a:pt x="32" y="84"/>
                    </a:lnTo>
                    <a:lnTo>
                      <a:pt x="32" y="82"/>
                    </a:lnTo>
                    <a:lnTo>
                      <a:pt x="37" y="84"/>
                    </a:lnTo>
                    <a:lnTo>
                      <a:pt x="39" y="82"/>
                    </a:lnTo>
                    <a:lnTo>
                      <a:pt x="39" y="82"/>
                    </a:lnTo>
                    <a:lnTo>
                      <a:pt x="37" y="82"/>
                    </a:lnTo>
                    <a:lnTo>
                      <a:pt x="37" y="81"/>
                    </a:lnTo>
                    <a:lnTo>
                      <a:pt x="39" y="81"/>
                    </a:lnTo>
                    <a:lnTo>
                      <a:pt x="42" y="82"/>
                    </a:lnTo>
                    <a:lnTo>
                      <a:pt x="43" y="82"/>
                    </a:lnTo>
                    <a:lnTo>
                      <a:pt x="45" y="81"/>
                    </a:lnTo>
                    <a:lnTo>
                      <a:pt x="47" y="79"/>
                    </a:lnTo>
                    <a:lnTo>
                      <a:pt x="47" y="81"/>
                    </a:lnTo>
                    <a:lnTo>
                      <a:pt x="47" y="81"/>
                    </a:lnTo>
                    <a:lnTo>
                      <a:pt x="47" y="82"/>
                    </a:lnTo>
                    <a:lnTo>
                      <a:pt x="47" y="84"/>
                    </a:lnTo>
                    <a:lnTo>
                      <a:pt x="48" y="87"/>
                    </a:lnTo>
                    <a:lnTo>
                      <a:pt x="48" y="87"/>
                    </a:lnTo>
                    <a:lnTo>
                      <a:pt x="50" y="89"/>
                    </a:lnTo>
                    <a:lnTo>
                      <a:pt x="55" y="90"/>
                    </a:lnTo>
                    <a:lnTo>
                      <a:pt x="59" y="89"/>
                    </a:lnTo>
                    <a:lnTo>
                      <a:pt x="64" y="89"/>
                    </a:lnTo>
                    <a:lnTo>
                      <a:pt x="66" y="89"/>
                    </a:lnTo>
                    <a:lnTo>
                      <a:pt x="67" y="89"/>
                    </a:lnTo>
                    <a:lnTo>
                      <a:pt x="69" y="90"/>
                    </a:lnTo>
                    <a:lnTo>
                      <a:pt x="72" y="90"/>
                    </a:lnTo>
                    <a:lnTo>
                      <a:pt x="80" y="92"/>
                    </a:lnTo>
                    <a:lnTo>
                      <a:pt x="85" y="92"/>
                    </a:lnTo>
                    <a:lnTo>
                      <a:pt x="90" y="90"/>
                    </a:lnTo>
                    <a:lnTo>
                      <a:pt x="90" y="90"/>
                    </a:lnTo>
                    <a:lnTo>
                      <a:pt x="91" y="92"/>
                    </a:lnTo>
                    <a:lnTo>
                      <a:pt x="98" y="93"/>
                    </a:lnTo>
                    <a:lnTo>
                      <a:pt x="101" y="93"/>
                    </a:lnTo>
                    <a:lnTo>
                      <a:pt x="102" y="93"/>
                    </a:lnTo>
                    <a:lnTo>
                      <a:pt x="104" y="93"/>
                    </a:lnTo>
                    <a:lnTo>
                      <a:pt x="109" y="92"/>
                    </a:lnTo>
                    <a:lnTo>
                      <a:pt x="118" y="97"/>
                    </a:lnTo>
                    <a:lnTo>
                      <a:pt x="118" y="95"/>
                    </a:lnTo>
                    <a:lnTo>
                      <a:pt x="118" y="95"/>
                    </a:lnTo>
                    <a:lnTo>
                      <a:pt x="118" y="93"/>
                    </a:lnTo>
                    <a:lnTo>
                      <a:pt x="117" y="93"/>
                    </a:lnTo>
                    <a:lnTo>
                      <a:pt x="114" y="90"/>
                    </a:lnTo>
                    <a:lnTo>
                      <a:pt x="112" y="90"/>
                    </a:lnTo>
                    <a:lnTo>
                      <a:pt x="112" y="90"/>
                    </a:lnTo>
                    <a:lnTo>
                      <a:pt x="110" y="89"/>
                    </a:lnTo>
                    <a:lnTo>
                      <a:pt x="109" y="89"/>
                    </a:lnTo>
                    <a:lnTo>
                      <a:pt x="109" y="89"/>
                    </a:lnTo>
                    <a:lnTo>
                      <a:pt x="115" y="89"/>
                    </a:lnTo>
                    <a:lnTo>
                      <a:pt x="118" y="89"/>
                    </a:lnTo>
                    <a:lnTo>
                      <a:pt x="121" y="89"/>
                    </a:lnTo>
                    <a:lnTo>
                      <a:pt x="125" y="90"/>
                    </a:lnTo>
                    <a:lnTo>
                      <a:pt x="126" y="90"/>
                    </a:lnTo>
                    <a:lnTo>
                      <a:pt x="128" y="90"/>
                    </a:lnTo>
                    <a:lnTo>
                      <a:pt x="134" y="93"/>
                    </a:lnTo>
                    <a:lnTo>
                      <a:pt x="136" y="93"/>
                    </a:lnTo>
                    <a:lnTo>
                      <a:pt x="139" y="93"/>
                    </a:lnTo>
                    <a:lnTo>
                      <a:pt x="141" y="92"/>
                    </a:lnTo>
                    <a:lnTo>
                      <a:pt x="144" y="90"/>
                    </a:lnTo>
                    <a:lnTo>
                      <a:pt x="145" y="90"/>
                    </a:lnTo>
                    <a:lnTo>
                      <a:pt x="145" y="89"/>
                    </a:lnTo>
                    <a:lnTo>
                      <a:pt x="145" y="89"/>
                    </a:lnTo>
                    <a:lnTo>
                      <a:pt x="145" y="87"/>
                    </a:lnTo>
                    <a:lnTo>
                      <a:pt x="144" y="85"/>
                    </a:lnTo>
                    <a:lnTo>
                      <a:pt x="144" y="84"/>
                    </a:lnTo>
                    <a:lnTo>
                      <a:pt x="142" y="82"/>
                    </a:lnTo>
                    <a:lnTo>
                      <a:pt x="137" y="82"/>
                    </a:lnTo>
                    <a:lnTo>
                      <a:pt x="137" y="81"/>
                    </a:lnTo>
                    <a:lnTo>
                      <a:pt x="137" y="81"/>
                    </a:lnTo>
                    <a:lnTo>
                      <a:pt x="137" y="79"/>
                    </a:lnTo>
                    <a:lnTo>
                      <a:pt x="139" y="78"/>
                    </a:lnTo>
                    <a:lnTo>
                      <a:pt x="141" y="78"/>
                    </a:lnTo>
                    <a:lnTo>
                      <a:pt x="142" y="76"/>
                    </a:lnTo>
                    <a:lnTo>
                      <a:pt x="142" y="78"/>
                    </a:lnTo>
                    <a:lnTo>
                      <a:pt x="144" y="79"/>
                    </a:lnTo>
                    <a:lnTo>
                      <a:pt x="145" y="79"/>
                    </a:lnTo>
                    <a:lnTo>
                      <a:pt x="145" y="81"/>
                    </a:lnTo>
                    <a:lnTo>
                      <a:pt x="147" y="82"/>
                    </a:lnTo>
                    <a:lnTo>
                      <a:pt x="149" y="82"/>
                    </a:lnTo>
                    <a:lnTo>
                      <a:pt x="149" y="84"/>
                    </a:lnTo>
                    <a:lnTo>
                      <a:pt x="152" y="85"/>
                    </a:lnTo>
                    <a:lnTo>
                      <a:pt x="152" y="85"/>
                    </a:lnTo>
                    <a:lnTo>
                      <a:pt x="153" y="85"/>
                    </a:lnTo>
                    <a:lnTo>
                      <a:pt x="158" y="85"/>
                    </a:lnTo>
                    <a:lnTo>
                      <a:pt x="158" y="85"/>
                    </a:lnTo>
                    <a:lnTo>
                      <a:pt x="158" y="87"/>
                    </a:lnTo>
                    <a:lnTo>
                      <a:pt x="160" y="90"/>
                    </a:lnTo>
                    <a:lnTo>
                      <a:pt x="160" y="92"/>
                    </a:lnTo>
                    <a:lnTo>
                      <a:pt x="160" y="93"/>
                    </a:lnTo>
                    <a:lnTo>
                      <a:pt x="161" y="93"/>
                    </a:lnTo>
                    <a:lnTo>
                      <a:pt x="161" y="93"/>
                    </a:lnTo>
                    <a:lnTo>
                      <a:pt x="164" y="93"/>
                    </a:lnTo>
                    <a:lnTo>
                      <a:pt x="168" y="93"/>
                    </a:lnTo>
                    <a:lnTo>
                      <a:pt x="169" y="95"/>
                    </a:lnTo>
                    <a:lnTo>
                      <a:pt x="169" y="95"/>
                    </a:lnTo>
                    <a:lnTo>
                      <a:pt x="169" y="97"/>
                    </a:lnTo>
                    <a:lnTo>
                      <a:pt x="168" y="98"/>
                    </a:lnTo>
                    <a:lnTo>
                      <a:pt x="166" y="98"/>
                    </a:lnTo>
                    <a:lnTo>
                      <a:pt x="166" y="98"/>
                    </a:lnTo>
                    <a:lnTo>
                      <a:pt x="168" y="98"/>
                    </a:lnTo>
                    <a:lnTo>
                      <a:pt x="168" y="100"/>
                    </a:lnTo>
                    <a:lnTo>
                      <a:pt x="169" y="100"/>
                    </a:lnTo>
                    <a:lnTo>
                      <a:pt x="171" y="100"/>
                    </a:lnTo>
                    <a:lnTo>
                      <a:pt x="172" y="100"/>
                    </a:lnTo>
                    <a:lnTo>
                      <a:pt x="174" y="98"/>
                    </a:lnTo>
                    <a:lnTo>
                      <a:pt x="174" y="98"/>
                    </a:lnTo>
                    <a:lnTo>
                      <a:pt x="176" y="98"/>
                    </a:lnTo>
                    <a:lnTo>
                      <a:pt x="179" y="98"/>
                    </a:lnTo>
                    <a:lnTo>
                      <a:pt x="179" y="98"/>
                    </a:lnTo>
                    <a:lnTo>
                      <a:pt x="176" y="100"/>
                    </a:lnTo>
                    <a:lnTo>
                      <a:pt x="174" y="100"/>
                    </a:lnTo>
                    <a:lnTo>
                      <a:pt x="174" y="101"/>
                    </a:lnTo>
                    <a:lnTo>
                      <a:pt x="174" y="101"/>
                    </a:lnTo>
                    <a:lnTo>
                      <a:pt x="176" y="103"/>
                    </a:lnTo>
                    <a:lnTo>
                      <a:pt x="176" y="103"/>
                    </a:lnTo>
                    <a:lnTo>
                      <a:pt x="177" y="103"/>
                    </a:lnTo>
                    <a:lnTo>
                      <a:pt x="179" y="105"/>
                    </a:lnTo>
                    <a:lnTo>
                      <a:pt x="180" y="105"/>
                    </a:lnTo>
                    <a:lnTo>
                      <a:pt x="184" y="106"/>
                    </a:lnTo>
                    <a:lnTo>
                      <a:pt x="184" y="106"/>
                    </a:lnTo>
                    <a:lnTo>
                      <a:pt x="185" y="108"/>
                    </a:lnTo>
                    <a:lnTo>
                      <a:pt x="185" y="109"/>
                    </a:lnTo>
                    <a:lnTo>
                      <a:pt x="184" y="111"/>
                    </a:lnTo>
                    <a:lnTo>
                      <a:pt x="184" y="111"/>
                    </a:lnTo>
                    <a:lnTo>
                      <a:pt x="182" y="113"/>
                    </a:lnTo>
                    <a:lnTo>
                      <a:pt x="180" y="113"/>
                    </a:lnTo>
                    <a:lnTo>
                      <a:pt x="176" y="113"/>
                    </a:lnTo>
                    <a:lnTo>
                      <a:pt x="174" y="113"/>
                    </a:lnTo>
                    <a:lnTo>
                      <a:pt x="174" y="113"/>
                    </a:lnTo>
                    <a:lnTo>
                      <a:pt x="174" y="114"/>
                    </a:lnTo>
                    <a:lnTo>
                      <a:pt x="174" y="116"/>
                    </a:lnTo>
                    <a:lnTo>
                      <a:pt x="174" y="117"/>
                    </a:lnTo>
                    <a:lnTo>
                      <a:pt x="174" y="117"/>
                    </a:lnTo>
                    <a:lnTo>
                      <a:pt x="172" y="119"/>
                    </a:lnTo>
                    <a:lnTo>
                      <a:pt x="172" y="119"/>
                    </a:lnTo>
                    <a:lnTo>
                      <a:pt x="174" y="120"/>
                    </a:lnTo>
                    <a:lnTo>
                      <a:pt x="176" y="120"/>
                    </a:lnTo>
                    <a:lnTo>
                      <a:pt x="179" y="119"/>
                    </a:lnTo>
                    <a:lnTo>
                      <a:pt x="184" y="117"/>
                    </a:lnTo>
                    <a:lnTo>
                      <a:pt x="185" y="116"/>
                    </a:lnTo>
                    <a:lnTo>
                      <a:pt x="187" y="114"/>
                    </a:lnTo>
                    <a:lnTo>
                      <a:pt x="188" y="114"/>
                    </a:lnTo>
                    <a:lnTo>
                      <a:pt x="190" y="114"/>
                    </a:lnTo>
                    <a:lnTo>
                      <a:pt x="192" y="116"/>
                    </a:lnTo>
                    <a:lnTo>
                      <a:pt x="193" y="114"/>
                    </a:lnTo>
                    <a:lnTo>
                      <a:pt x="195" y="113"/>
                    </a:lnTo>
                    <a:lnTo>
                      <a:pt x="196" y="111"/>
                    </a:lnTo>
                    <a:lnTo>
                      <a:pt x="196" y="111"/>
                    </a:lnTo>
                    <a:lnTo>
                      <a:pt x="198" y="113"/>
                    </a:lnTo>
                    <a:lnTo>
                      <a:pt x="196" y="113"/>
                    </a:lnTo>
                    <a:lnTo>
                      <a:pt x="195" y="114"/>
                    </a:lnTo>
                    <a:lnTo>
                      <a:pt x="195" y="114"/>
                    </a:lnTo>
                    <a:lnTo>
                      <a:pt x="195" y="114"/>
                    </a:lnTo>
                    <a:lnTo>
                      <a:pt x="196" y="114"/>
                    </a:lnTo>
                    <a:lnTo>
                      <a:pt x="198" y="116"/>
                    </a:lnTo>
                    <a:lnTo>
                      <a:pt x="196" y="116"/>
                    </a:lnTo>
                    <a:lnTo>
                      <a:pt x="195" y="117"/>
                    </a:lnTo>
                    <a:lnTo>
                      <a:pt x="195" y="117"/>
                    </a:lnTo>
                    <a:lnTo>
                      <a:pt x="196" y="117"/>
                    </a:lnTo>
                    <a:lnTo>
                      <a:pt x="198" y="117"/>
                    </a:lnTo>
                    <a:lnTo>
                      <a:pt x="198" y="117"/>
                    </a:lnTo>
                    <a:lnTo>
                      <a:pt x="198" y="117"/>
                    </a:lnTo>
                    <a:lnTo>
                      <a:pt x="198" y="119"/>
                    </a:lnTo>
                    <a:lnTo>
                      <a:pt x="198" y="119"/>
                    </a:lnTo>
                    <a:lnTo>
                      <a:pt x="201" y="122"/>
                    </a:lnTo>
                    <a:lnTo>
                      <a:pt x="203" y="122"/>
                    </a:lnTo>
                    <a:lnTo>
                      <a:pt x="203" y="124"/>
                    </a:lnTo>
                    <a:lnTo>
                      <a:pt x="204" y="124"/>
                    </a:lnTo>
                    <a:lnTo>
                      <a:pt x="207" y="124"/>
                    </a:lnTo>
                    <a:lnTo>
                      <a:pt x="207" y="122"/>
                    </a:lnTo>
                    <a:lnTo>
                      <a:pt x="206" y="119"/>
                    </a:lnTo>
                    <a:lnTo>
                      <a:pt x="206" y="119"/>
                    </a:lnTo>
                    <a:lnTo>
                      <a:pt x="207" y="119"/>
                    </a:lnTo>
                    <a:lnTo>
                      <a:pt x="209" y="119"/>
                    </a:lnTo>
                    <a:lnTo>
                      <a:pt x="209" y="120"/>
                    </a:lnTo>
                    <a:lnTo>
                      <a:pt x="209" y="120"/>
                    </a:lnTo>
                    <a:lnTo>
                      <a:pt x="209" y="122"/>
                    </a:lnTo>
                    <a:lnTo>
                      <a:pt x="209" y="122"/>
                    </a:lnTo>
                    <a:lnTo>
                      <a:pt x="209" y="124"/>
                    </a:lnTo>
                    <a:lnTo>
                      <a:pt x="209" y="125"/>
                    </a:lnTo>
                    <a:lnTo>
                      <a:pt x="209" y="125"/>
                    </a:lnTo>
                    <a:lnTo>
                      <a:pt x="209" y="127"/>
                    </a:lnTo>
                    <a:lnTo>
                      <a:pt x="211" y="128"/>
                    </a:lnTo>
                    <a:lnTo>
                      <a:pt x="211" y="128"/>
                    </a:lnTo>
                    <a:lnTo>
                      <a:pt x="212" y="128"/>
                    </a:lnTo>
                    <a:lnTo>
                      <a:pt x="215" y="127"/>
                    </a:lnTo>
                    <a:lnTo>
                      <a:pt x="215" y="127"/>
                    </a:lnTo>
                    <a:lnTo>
                      <a:pt x="215" y="128"/>
                    </a:lnTo>
                    <a:lnTo>
                      <a:pt x="215" y="130"/>
                    </a:lnTo>
                    <a:lnTo>
                      <a:pt x="219" y="133"/>
                    </a:lnTo>
                    <a:lnTo>
                      <a:pt x="220" y="136"/>
                    </a:lnTo>
                    <a:lnTo>
                      <a:pt x="223" y="140"/>
                    </a:lnTo>
                    <a:lnTo>
                      <a:pt x="225" y="143"/>
                    </a:lnTo>
                    <a:lnTo>
                      <a:pt x="228" y="149"/>
                    </a:lnTo>
                    <a:lnTo>
                      <a:pt x="228" y="151"/>
                    </a:lnTo>
                    <a:lnTo>
                      <a:pt x="230" y="151"/>
                    </a:lnTo>
                    <a:lnTo>
                      <a:pt x="230" y="151"/>
                    </a:lnTo>
                    <a:lnTo>
                      <a:pt x="228" y="154"/>
                    </a:lnTo>
                    <a:lnTo>
                      <a:pt x="227" y="154"/>
                    </a:lnTo>
                    <a:lnTo>
                      <a:pt x="223" y="155"/>
                    </a:lnTo>
                    <a:lnTo>
                      <a:pt x="222" y="155"/>
                    </a:lnTo>
                    <a:lnTo>
                      <a:pt x="220" y="159"/>
                    </a:lnTo>
                    <a:lnTo>
                      <a:pt x="220" y="160"/>
                    </a:lnTo>
                    <a:lnTo>
                      <a:pt x="220" y="162"/>
                    </a:lnTo>
                    <a:lnTo>
                      <a:pt x="219" y="162"/>
                    </a:lnTo>
                    <a:lnTo>
                      <a:pt x="217" y="163"/>
                    </a:lnTo>
                    <a:lnTo>
                      <a:pt x="215" y="163"/>
                    </a:lnTo>
                    <a:lnTo>
                      <a:pt x="215" y="165"/>
                    </a:lnTo>
                    <a:lnTo>
                      <a:pt x="214" y="165"/>
                    </a:lnTo>
                    <a:lnTo>
                      <a:pt x="212" y="167"/>
                    </a:lnTo>
                    <a:lnTo>
                      <a:pt x="207" y="170"/>
                    </a:lnTo>
                    <a:lnTo>
                      <a:pt x="203" y="173"/>
                    </a:lnTo>
                    <a:lnTo>
                      <a:pt x="201" y="174"/>
                    </a:lnTo>
                    <a:lnTo>
                      <a:pt x="201" y="174"/>
                    </a:lnTo>
                    <a:lnTo>
                      <a:pt x="201" y="176"/>
                    </a:lnTo>
                    <a:lnTo>
                      <a:pt x="203" y="178"/>
                    </a:lnTo>
                    <a:lnTo>
                      <a:pt x="206" y="181"/>
                    </a:lnTo>
                    <a:lnTo>
                      <a:pt x="209" y="182"/>
                    </a:lnTo>
                    <a:lnTo>
                      <a:pt x="211" y="182"/>
                    </a:lnTo>
                    <a:lnTo>
                      <a:pt x="211" y="186"/>
                    </a:lnTo>
                    <a:lnTo>
                      <a:pt x="212" y="187"/>
                    </a:lnTo>
                    <a:lnTo>
                      <a:pt x="212" y="189"/>
                    </a:lnTo>
                    <a:lnTo>
                      <a:pt x="211" y="189"/>
                    </a:lnTo>
                    <a:lnTo>
                      <a:pt x="209" y="187"/>
                    </a:lnTo>
                    <a:lnTo>
                      <a:pt x="207" y="189"/>
                    </a:lnTo>
                    <a:lnTo>
                      <a:pt x="204" y="189"/>
                    </a:lnTo>
                    <a:lnTo>
                      <a:pt x="204" y="189"/>
                    </a:lnTo>
                    <a:lnTo>
                      <a:pt x="201" y="190"/>
                    </a:lnTo>
                    <a:lnTo>
                      <a:pt x="201" y="190"/>
                    </a:lnTo>
                    <a:lnTo>
                      <a:pt x="199" y="192"/>
                    </a:lnTo>
                    <a:lnTo>
                      <a:pt x="198" y="190"/>
                    </a:lnTo>
                    <a:lnTo>
                      <a:pt x="196" y="190"/>
                    </a:lnTo>
                    <a:lnTo>
                      <a:pt x="195" y="190"/>
                    </a:lnTo>
                    <a:lnTo>
                      <a:pt x="193" y="192"/>
                    </a:lnTo>
                    <a:lnTo>
                      <a:pt x="193" y="192"/>
                    </a:lnTo>
                    <a:lnTo>
                      <a:pt x="192" y="194"/>
                    </a:lnTo>
                    <a:lnTo>
                      <a:pt x="190" y="194"/>
                    </a:lnTo>
                    <a:lnTo>
                      <a:pt x="185" y="192"/>
                    </a:lnTo>
                    <a:lnTo>
                      <a:pt x="184" y="192"/>
                    </a:lnTo>
                    <a:lnTo>
                      <a:pt x="184" y="194"/>
                    </a:lnTo>
                    <a:lnTo>
                      <a:pt x="187" y="197"/>
                    </a:lnTo>
                    <a:lnTo>
                      <a:pt x="188" y="197"/>
                    </a:lnTo>
                    <a:lnTo>
                      <a:pt x="188" y="198"/>
                    </a:lnTo>
                    <a:lnTo>
                      <a:pt x="190" y="198"/>
                    </a:lnTo>
                    <a:lnTo>
                      <a:pt x="190" y="200"/>
                    </a:lnTo>
                    <a:lnTo>
                      <a:pt x="188" y="200"/>
                    </a:lnTo>
                    <a:lnTo>
                      <a:pt x="188" y="202"/>
                    </a:lnTo>
                    <a:lnTo>
                      <a:pt x="188" y="202"/>
                    </a:lnTo>
                    <a:lnTo>
                      <a:pt x="188" y="202"/>
                    </a:lnTo>
                    <a:lnTo>
                      <a:pt x="187" y="202"/>
                    </a:lnTo>
                    <a:lnTo>
                      <a:pt x="187" y="200"/>
                    </a:lnTo>
                    <a:lnTo>
                      <a:pt x="187" y="200"/>
                    </a:lnTo>
                    <a:lnTo>
                      <a:pt x="187" y="200"/>
                    </a:lnTo>
                    <a:lnTo>
                      <a:pt x="187" y="198"/>
                    </a:lnTo>
                    <a:lnTo>
                      <a:pt x="187" y="198"/>
                    </a:lnTo>
                    <a:lnTo>
                      <a:pt x="185" y="195"/>
                    </a:lnTo>
                    <a:lnTo>
                      <a:pt x="184" y="194"/>
                    </a:lnTo>
                    <a:lnTo>
                      <a:pt x="180" y="194"/>
                    </a:lnTo>
                    <a:lnTo>
                      <a:pt x="176" y="190"/>
                    </a:lnTo>
                    <a:lnTo>
                      <a:pt x="171" y="190"/>
                    </a:lnTo>
                    <a:lnTo>
                      <a:pt x="169" y="190"/>
                    </a:lnTo>
                    <a:lnTo>
                      <a:pt x="168" y="190"/>
                    </a:lnTo>
                    <a:lnTo>
                      <a:pt x="164" y="189"/>
                    </a:lnTo>
                    <a:lnTo>
                      <a:pt x="164" y="189"/>
                    </a:lnTo>
                    <a:lnTo>
                      <a:pt x="163" y="190"/>
                    </a:lnTo>
                    <a:lnTo>
                      <a:pt x="163" y="190"/>
                    </a:lnTo>
                    <a:lnTo>
                      <a:pt x="163" y="192"/>
                    </a:lnTo>
                    <a:lnTo>
                      <a:pt x="163" y="192"/>
                    </a:lnTo>
                    <a:lnTo>
                      <a:pt x="163" y="194"/>
                    </a:lnTo>
                    <a:lnTo>
                      <a:pt x="163" y="195"/>
                    </a:lnTo>
                    <a:lnTo>
                      <a:pt x="163" y="195"/>
                    </a:lnTo>
                    <a:lnTo>
                      <a:pt x="157" y="197"/>
                    </a:lnTo>
                    <a:lnTo>
                      <a:pt x="155" y="198"/>
                    </a:lnTo>
                    <a:lnTo>
                      <a:pt x="155" y="198"/>
                    </a:lnTo>
                    <a:lnTo>
                      <a:pt x="153" y="200"/>
                    </a:lnTo>
                    <a:lnTo>
                      <a:pt x="153" y="203"/>
                    </a:lnTo>
                    <a:lnTo>
                      <a:pt x="153" y="203"/>
                    </a:lnTo>
                    <a:lnTo>
                      <a:pt x="153" y="205"/>
                    </a:lnTo>
                    <a:lnTo>
                      <a:pt x="153" y="206"/>
                    </a:lnTo>
                    <a:lnTo>
                      <a:pt x="153" y="206"/>
                    </a:lnTo>
                    <a:lnTo>
                      <a:pt x="155" y="209"/>
                    </a:lnTo>
                    <a:lnTo>
                      <a:pt x="155" y="209"/>
                    </a:lnTo>
                    <a:lnTo>
                      <a:pt x="158" y="211"/>
                    </a:lnTo>
                    <a:lnTo>
                      <a:pt x="158" y="213"/>
                    </a:lnTo>
                    <a:lnTo>
                      <a:pt x="160" y="211"/>
                    </a:lnTo>
                    <a:lnTo>
                      <a:pt x="161" y="213"/>
                    </a:lnTo>
                    <a:lnTo>
                      <a:pt x="163" y="213"/>
                    </a:lnTo>
                    <a:lnTo>
                      <a:pt x="164" y="214"/>
                    </a:lnTo>
                    <a:lnTo>
                      <a:pt x="166" y="214"/>
                    </a:lnTo>
                    <a:lnTo>
                      <a:pt x="168" y="214"/>
                    </a:lnTo>
                    <a:lnTo>
                      <a:pt x="169" y="214"/>
                    </a:lnTo>
                    <a:lnTo>
                      <a:pt x="172" y="214"/>
                    </a:lnTo>
                    <a:lnTo>
                      <a:pt x="172" y="214"/>
                    </a:lnTo>
                    <a:lnTo>
                      <a:pt x="174" y="213"/>
                    </a:lnTo>
                    <a:lnTo>
                      <a:pt x="174" y="213"/>
                    </a:lnTo>
                    <a:lnTo>
                      <a:pt x="176" y="213"/>
                    </a:lnTo>
                    <a:lnTo>
                      <a:pt x="179" y="211"/>
                    </a:lnTo>
                    <a:lnTo>
                      <a:pt x="180" y="211"/>
                    </a:lnTo>
                    <a:lnTo>
                      <a:pt x="184" y="211"/>
                    </a:lnTo>
                    <a:lnTo>
                      <a:pt x="184" y="211"/>
                    </a:lnTo>
                    <a:lnTo>
                      <a:pt x="185" y="208"/>
                    </a:lnTo>
                    <a:lnTo>
                      <a:pt x="188" y="208"/>
                    </a:lnTo>
                    <a:lnTo>
                      <a:pt x="190" y="209"/>
                    </a:lnTo>
                    <a:lnTo>
                      <a:pt x="192" y="209"/>
                    </a:lnTo>
                    <a:lnTo>
                      <a:pt x="193" y="209"/>
                    </a:lnTo>
                    <a:lnTo>
                      <a:pt x="195" y="209"/>
                    </a:lnTo>
                    <a:lnTo>
                      <a:pt x="198" y="209"/>
                    </a:lnTo>
                    <a:lnTo>
                      <a:pt x="198" y="208"/>
                    </a:lnTo>
                    <a:lnTo>
                      <a:pt x="198" y="206"/>
                    </a:lnTo>
                    <a:lnTo>
                      <a:pt x="196" y="205"/>
                    </a:lnTo>
                    <a:lnTo>
                      <a:pt x="195" y="203"/>
                    </a:lnTo>
                    <a:lnTo>
                      <a:pt x="195" y="203"/>
                    </a:lnTo>
                    <a:lnTo>
                      <a:pt x="196" y="203"/>
                    </a:lnTo>
                    <a:lnTo>
                      <a:pt x="198" y="203"/>
                    </a:lnTo>
                    <a:lnTo>
                      <a:pt x="198" y="203"/>
                    </a:lnTo>
                    <a:lnTo>
                      <a:pt x="198" y="202"/>
                    </a:lnTo>
                    <a:lnTo>
                      <a:pt x="198" y="203"/>
                    </a:lnTo>
                    <a:lnTo>
                      <a:pt x="199" y="203"/>
                    </a:lnTo>
                    <a:lnTo>
                      <a:pt x="199" y="205"/>
                    </a:lnTo>
                    <a:lnTo>
                      <a:pt x="199" y="206"/>
                    </a:lnTo>
                    <a:lnTo>
                      <a:pt x="201" y="206"/>
                    </a:lnTo>
                    <a:lnTo>
                      <a:pt x="201" y="206"/>
                    </a:lnTo>
                    <a:lnTo>
                      <a:pt x="204" y="206"/>
                    </a:lnTo>
                    <a:lnTo>
                      <a:pt x="206" y="206"/>
                    </a:lnTo>
                    <a:lnTo>
                      <a:pt x="206" y="209"/>
                    </a:lnTo>
                    <a:lnTo>
                      <a:pt x="206" y="209"/>
                    </a:lnTo>
                    <a:lnTo>
                      <a:pt x="206" y="211"/>
                    </a:lnTo>
                    <a:lnTo>
                      <a:pt x="206" y="211"/>
                    </a:lnTo>
                    <a:lnTo>
                      <a:pt x="207" y="211"/>
                    </a:lnTo>
                    <a:lnTo>
                      <a:pt x="207" y="209"/>
                    </a:lnTo>
                    <a:lnTo>
                      <a:pt x="207" y="208"/>
                    </a:lnTo>
                    <a:lnTo>
                      <a:pt x="209" y="208"/>
                    </a:lnTo>
                    <a:lnTo>
                      <a:pt x="209" y="208"/>
                    </a:lnTo>
                    <a:lnTo>
                      <a:pt x="211" y="208"/>
                    </a:lnTo>
                    <a:lnTo>
                      <a:pt x="212" y="206"/>
                    </a:lnTo>
                    <a:lnTo>
                      <a:pt x="214" y="208"/>
                    </a:lnTo>
                    <a:lnTo>
                      <a:pt x="215" y="208"/>
                    </a:lnTo>
                    <a:lnTo>
                      <a:pt x="215" y="208"/>
                    </a:lnTo>
                    <a:lnTo>
                      <a:pt x="214" y="211"/>
                    </a:lnTo>
                    <a:lnTo>
                      <a:pt x="214" y="211"/>
                    </a:lnTo>
                    <a:lnTo>
                      <a:pt x="215" y="211"/>
                    </a:lnTo>
                    <a:lnTo>
                      <a:pt x="215" y="213"/>
                    </a:lnTo>
                    <a:lnTo>
                      <a:pt x="217" y="214"/>
                    </a:lnTo>
                    <a:lnTo>
                      <a:pt x="220" y="217"/>
                    </a:lnTo>
                    <a:lnTo>
                      <a:pt x="223" y="219"/>
                    </a:lnTo>
                    <a:lnTo>
                      <a:pt x="223" y="219"/>
                    </a:lnTo>
                    <a:lnTo>
                      <a:pt x="225" y="219"/>
                    </a:lnTo>
                    <a:lnTo>
                      <a:pt x="225" y="221"/>
                    </a:lnTo>
                    <a:lnTo>
                      <a:pt x="227" y="222"/>
                    </a:lnTo>
                    <a:lnTo>
                      <a:pt x="227" y="222"/>
                    </a:lnTo>
                    <a:lnTo>
                      <a:pt x="230" y="222"/>
                    </a:lnTo>
                    <a:lnTo>
                      <a:pt x="230" y="222"/>
                    </a:lnTo>
                    <a:lnTo>
                      <a:pt x="230" y="222"/>
                    </a:lnTo>
                    <a:lnTo>
                      <a:pt x="230" y="222"/>
                    </a:lnTo>
                    <a:lnTo>
                      <a:pt x="230" y="222"/>
                    </a:lnTo>
                    <a:lnTo>
                      <a:pt x="228" y="224"/>
                    </a:lnTo>
                    <a:lnTo>
                      <a:pt x="228" y="225"/>
                    </a:lnTo>
                    <a:lnTo>
                      <a:pt x="230" y="225"/>
                    </a:lnTo>
                    <a:lnTo>
                      <a:pt x="235" y="225"/>
                    </a:lnTo>
                    <a:lnTo>
                      <a:pt x="236" y="225"/>
                    </a:lnTo>
                    <a:lnTo>
                      <a:pt x="238" y="225"/>
                    </a:lnTo>
                    <a:lnTo>
                      <a:pt x="238" y="227"/>
                    </a:lnTo>
                    <a:lnTo>
                      <a:pt x="238" y="227"/>
                    </a:lnTo>
                    <a:lnTo>
                      <a:pt x="239" y="227"/>
                    </a:lnTo>
                    <a:lnTo>
                      <a:pt x="241" y="227"/>
                    </a:lnTo>
                    <a:lnTo>
                      <a:pt x="241" y="229"/>
                    </a:lnTo>
                    <a:lnTo>
                      <a:pt x="239" y="229"/>
                    </a:lnTo>
                    <a:lnTo>
                      <a:pt x="238" y="230"/>
                    </a:lnTo>
                    <a:lnTo>
                      <a:pt x="236" y="230"/>
                    </a:lnTo>
                    <a:lnTo>
                      <a:pt x="235" y="230"/>
                    </a:lnTo>
                    <a:lnTo>
                      <a:pt x="233" y="230"/>
                    </a:lnTo>
                    <a:lnTo>
                      <a:pt x="233" y="232"/>
                    </a:lnTo>
                    <a:lnTo>
                      <a:pt x="235" y="232"/>
                    </a:lnTo>
                    <a:lnTo>
                      <a:pt x="238" y="235"/>
                    </a:lnTo>
                    <a:lnTo>
                      <a:pt x="239" y="236"/>
                    </a:lnTo>
                    <a:lnTo>
                      <a:pt x="241" y="238"/>
                    </a:lnTo>
                    <a:lnTo>
                      <a:pt x="242" y="238"/>
                    </a:lnTo>
                    <a:lnTo>
                      <a:pt x="246" y="236"/>
                    </a:lnTo>
                    <a:lnTo>
                      <a:pt x="246" y="236"/>
                    </a:lnTo>
                    <a:lnTo>
                      <a:pt x="244" y="240"/>
                    </a:lnTo>
                    <a:lnTo>
                      <a:pt x="244" y="240"/>
                    </a:lnTo>
                    <a:lnTo>
                      <a:pt x="246" y="240"/>
                    </a:lnTo>
                    <a:lnTo>
                      <a:pt x="247" y="241"/>
                    </a:lnTo>
                    <a:lnTo>
                      <a:pt x="250" y="241"/>
                    </a:lnTo>
                    <a:lnTo>
                      <a:pt x="254" y="243"/>
                    </a:lnTo>
                    <a:lnTo>
                      <a:pt x="255" y="244"/>
                    </a:lnTo>
                    <a:lnTo>
                      <a:pt x="257" y="244"/>
                    </a:lnTo>
                    <a:lnTo>
                      <a:pt x="258" y="244"/>
                    </a:lnTo>
                    <a:lnTo>
                      <a:pt x="262" y="243"/>
                    </a:lnTo>
                    <a:lnTo>
                      <a:pt x="263" y="244"/>
                    </a:lnTo>
                    <a:lnTo>
                      <a:pt x="265" y="244"/>
                    </a:lnTo>
                    <a:lnTo>
                      <a:pt x="266" y="248"/>
                    </a:lnTo>
                    <a:lnTo>
                      <a:pt x="270" y="251"/>
                    </a:lnTo>
                    <a:lnTo>
                      <a:pt x="270" y="251"/>
                    </a:lnTo>
                    <a:lnTo>
                      <a:pt x="274" y="252"/>
                    </a:lnTo>
                    <a:lnTo>
                      <a:pt x="276" y="254"/>
                    </a:lnTo>
                    <a:lnTo>
                      <a:pt x="278" y="254"/>
                    </a:lnTo>
                    <a:lnTo>
                      <a:pt x="279" y="254"/>
                    </a:lnTo>
                    <a:lnTo>
                      <a:pt x="292" y="256"/>
                    </a:lnTo>
                    <a:lnTo>
                      <a:pt x="292" y="257"/>
                    </a:lnTo>
                    <a:lnTo>
                      <a:pt x="293" y="257"/>
                    </a:lnTo>
                    <a:lnTo>
                      <a:pt x="295" y="257"/>
                    </a:lnTo>
                    <a:lnTo>
                      <a:pt x="300" y="259"/>
                    </a:lnTo>
                    <a:lnTo>
                      <a:pt x="303" y="260"/>
                    </a:lnTo>
                    <a:lnTo>
                      <a:pt x="305" y="262"/>
                    </a:lnTo>
                    <a:lnTo>
                      <a:pt x="306" y="262"/>
                    </a:lnTo>
                    <a:lnTo>
                      <a:pt x="306" y="262"/>
                    </a:lnTo>
                    <a:lnTo>
                      <a:pt x="308" y="262"/>
                    </a:lnTo>
                    <a:lnTo>
                      <a:pt x="309" y="260"/>
                    </a:lnTo>
                    <a:lnTo>
                      <a:pt x="309" y="260"/>
                    </a:lnTo>
                    <a:lnTo>
                      <a:pt x="308" y="259"/>
                    </a:lnTo>
                    <a:lnTo>
                      <a:pt x="308" y="257"/>
                    </a:lnTo>
                    <a:lnTo>
                      <a:pt x="309" y="257"/>
                    </a:lnTo>
                    <a:lnTo>
                      <a:pt x="309" y="256"/>
                    </a:lnTo>
                    <a:lnTo>
                      <a:pt x="309" y="256"/>
                    </a:lnTo>
                    <a:lnTo>
                      <a:pt x="309" y="254"/>
                    </a:lnTo>
                    <a:lnTo>
                      <a:pt x="308" y="254"/>
                    </a:lnTo>
                    <a:lnTo>
                      <a:pt x="306" y="254"/>
                    </a:lnTo>
                    <a:lnTo>
                      <a:pt x="305" y="252"/>
                    </a:lnTo>
                    <a:lnTo>
                      <a:pt x="305" y="251"/>
                    </a:lnTo>
                    <a:lnTo>
                      <a:pt x="303" y="249"/>
                    </a:lnTo>
                    <a:lnTo>
                      <a:pt x="301" y="248"/>
                    </a:lnTo>
                    <a:lnTo>
                      <a:pt x="300" y="246"/>
                    </a:lnTo>
                    <a:lnTo>
                      <a:pt x="298" y="246"/>
                    </a:lnTo>
                    <a:lnTo>
                      <a:pt x="297" y="246"/>
                    </a:lnTo>
                    <a:lnTo>
                      <a:pt x="293" y="243"/>
                    </a:lnTo>
                    <a:lnTo>
                      <a:pt x="293" y="243"/>
                    </a:lnTo>
                    <a:lnTo>
                      <a:pt x="292" y="241"/>
                    </a:lnTo>
                    <a:lnTo>
                      <a:pt x="290" y="240"/>
                    </a:lnTo>
                    <a:lnTo>
                      <a:pt x="287" y="240"/>
                    </a:lnTo>
                    <a:lnTo>
                      <a:pt x="287" y="238"/>
                    </a:lnTo>
                    <a:lnTo>
                      <a:pt x="289" y="238"/>
                    </a:lnTo>
                    <a:lnTo>
                      <a:pt x="289" y="238"/>
                    </a:lnTo>
                    <a:lnTo>
                      <a:pt x="287" y="238"/>
                    </a:lnTo>
                    <a:lnTo>
                      <a:pt x="285" y="236"/>
                    </a:lnTo>
                    <a:lnTo>
                      <a:pt x="282" y="236"/>
                    </a:lnTo>
                    <a:lnTo>
                      <a:pt x="281" y="235"/>
                    </a:lnTo>
                    <a:lnTo>
                      <a:pt x="279" y="232"/>
                    </a:lnTo>
                    <a:lnTo>
                      <a:pt x="278" y="230"/>
                    </a:lnTo>
                    <a:lnTo>
                      <a:pt x="276" y="229"/>
                    </a:lnTo>
                    <a:lnTo>
                      <a:pt x="274" y="227"/>
                    </a:lnTo>
                    <a:lnTo>
                      <a:pt x="273" y="225"/>
                    </a:lnTo>
                    <a:lnTo>
                      <a:pt x="273" y="224"/>
                    </a:lnTo>
                    <a:lnTo>
                      <a:pt x="276" y="224"/>
                    </a:lnTo>
                    <a:lnTo>
                      <a:pt x="278" y="225"/>
                    </a:lnTo>
                    <a:lnTo>
                      <a:pt x="281" y="227"/>
                    </a:lnTo>
                    <a:lnTo>
                      <a:pt x="285" y="230"/>
                    </a:lnTo>
                    <a:lnTo>
                      <a:pt x="287" y="232"/>
                    </a:lnTo>
                    <a:lnTo>
                      <a:pt x="287" y="230"/>
                    </a:lnTo>
                    <a:lnTo>
                      <a:pt x="287" y="230"/>
                    </a:lnTo>
                    <a:lnTo>
                      <a:pt x="285" y="227"/>
                    </a:lnTo>
                    <a:lnTo>
                      <a:pt x="285" y="225"/>
                    </a:lnTo>
                    <a:lnTo>
                      <a:pt x="285" y="225"/>
                    </a:lnTo>
                    <a:lnTo>
                      <a:pt x="287" y="227"/>
                    </a:lnTo>
                    <a:lnTo>
                      <a:pt x="290" y="230"/>
                    </a:lnTo>
                    <a:lnTo>
                      <a:pt x="293" y="233"/>
                    </a:lnTo>
                    <a:lnTo>
                      <a:pt x="295" y="233"/>
                    </a:lnTo>
                    <a:lnTo>
                      <a:pt x="297" y="233"/>
                    </a:lnTo>
                    <a:lnTo>
                      <a:pt x="297" y="233"/>
                    </a:lnTo>
                    <a:lnTo>
                      <a:pt x="297" y="235"/>
                    </a:lnTo>
                    <a:lnTo>
                      <a:pt x="298" y="235"/>
                    </a:lnTo>
                    <a:lnTo>
                      <a:pt x="300" y="235"/>
                    </a:lnTo>
                    <a:lnTo>
                      <a:pt x="300" y="236"/>
                    </a:lnTo>
                    <a:lnTo>
                      <a:pt x="300" y="236"/>
                    </a:lnTo>
                    <a:lnTo>
                      <a:pt x="300" y="238"/>
                    </a:lnTo>
                    <a:lnTo>
                      <a:pt x="301" y="238"/>
                    </a:lnTo>
                    <a:lnTo>
                      <a:pt x="301" y="238"/>
                    </a:lnTo>
                    <a:lnTo>
                      <a:pt x="301" y="236"/>
                    </a:lnTo>
                    <a:lnTo>
                      <a:pt x="301" y="235"/>
                    </a:lnTo>
                    <a:lnTo>
                      <a:pt x="301" y="233"/>
                    </a:lnTo>
                    <a:lnTo>
                      <a:pt x="301" y="235"/>
                    </a:lnTo>
                    <a:lnTo>
                      <a:pt x="303" y="238"/>
                    </a:lnTo>
                    <a:lnTo>
                      <a:pt x="305" y="238"/>
                    </a:lnTo>
                    <a:lnTo>
                      <a:pt x="306" y="240"/>
                    </a:lnTo>
                    <a:lnTo>
                      <a:pt x="306" y="240"/>
                    </a:lnTo>
                    <a:lnTo>
                      <a:pt x="308" y="240"/>
                    </a:lnTo>
                    <a:lnTo>
                      <a:pt x="306" y="238"/>
                    </a:lnTo>
                    <a:lnTo>
                      <a:pt x="306" y="236"/>
                    </a:lnTo>
                    <a:lnTo>
                      <a:pt x="306" y="236"/>
                    </a:lnTo>
                    <a:lnTo>
                      <a:pt x="309" y="240"/>
                    </a:lnTo>
                    <a:lnTo>
                      <a:pt x="311" y="240"/>
                    </a:lnTo>
                    <a:lnTo>
                      <a:pt x="311" y="241"/>
                    </a:lnTo>
                    <a:lnTo>
                      <a:pt x="313" y="241"/>
                    </a:lnTo>
                    <a:lnTo>
                      <a:pt x="313" y="241"/>
                    </a:lnTo>
                    <a:lnTo>
                      <a:pt x="313" y="241"/>
                    </a:lnTo>
                    <a:lnTo>
                      <a:pt x="313" y="241"/>
                    </a:lnTo>
                    <a:lnTo>
                      <a:pt x="316" y="241"/>
                    </a:lnTo>
                    <a:lnTo>
                      <a:pt x="317" y="243"/>
                    </a:lnTo>
                    <a:lnTo>
                      <a:pt x="319" y="244"/>
                    </a:lnTo>
                    <a:lnTo>
                      <a:pt x="320" y="246"/>
                    </a:lnTo>
                    <a:lnTo>
                      <a:pt x="320" y="246"/>
                    </a:lnTo>
                    <a:lnTo>
                      <a:pt x="322" y="246"/>
                    </a:lnTo>
                    <a:lnTo>
                      <a:pt x="322" y="246"/>
                    </a:lnTo>
                    <a:lnTo>
                      <a:pt x="320" y="241"/>
                    </a:lnTo>
                    <a:lnTo>
                      <a:pt x="320" y="240"/>
                    </a:lnTo>
                    <a:lnTo>
                      <a:pt x="324" y="241"/>
                    </a:lnTo>
                    <a:lnTo>
                      <a:pt x="324" y="241"/>
                    </a:lnTo>
                    <a:lnTo>
                      <a:pt x="325" y="241"/>
                    </a:lnTo>
                    <a:lnTo>
                      <a:pt x="327" y="241"/>
                    </a:lnTo>
                    <a:lnTo>
                      <a:pt x="327" y="241"/>
                    </a:lnTo>
                    <a:lnTo>
                      <a:pt x="327" y="240"/>
                    </a:lnTo>
                    <a:lnTo>
                      <a:pt x="325" y="240"/>
                    </a:lnTo>
                    <a:lnTo>
                      <a:pt x="325" y="238"/>
                    </a:lnTo>
                    <a:lnTo>
                      <a:pt x="324" y="236"/>
                    </a:lnTo>
                    <a:lnTo>
                      <a:pt x="322" y="235"/>
                    </a:lnTo>
                    <a:lnTo>
                      <a:pt x="322" y="233"/>
                    </a:lnTo>
                    <a:lnTo>
                      <a:pt x="322" y="233"/>
                    </a:lnTo>
                    <a:lnTo>
                      <a:pt x="322" y="233"/>
                    </a:lnTo>
                    <a:lnTo>
                      <a:pt x="322" y="233"/>
                    </a:lnTo>
                    <a:lnTo>
                      <a:pt x="322" y="230"/>
                    </a:lnTo>
                    <a:lnTo>
                      <a:pt x="322" y="227"/>
                    </a:lnTo>
                    <a:lnTo>
                      <a:pt x="320" y="225"/>
                    </a:lnTo>
                    <a:lnTo>
                      <a:pt x="320" y="224"/>
                    </a:lnTo>
                    <a:lnTo>
                      <a:pt x="320" y="224"/>
                    </a:lnTo>
                    <a:lnTo>
                      <a:pt x="322" y="227"/>
                    </a:lnTo>
                    <a:lnTo>
                      <a:pt x="324" y="227"/>
                    </a:lnTo>
                    <a:lnTo>
                      <a:pt x="324" y="229"/>
                    </a:lnTo>
                    <a:lnTo>
                      <a:pt x="327" y="233"/>
                    </a:lnTo>
                    <a:lnTo>
                      <a:pt x="327" y="235"/>
                    </a:lnTo>
                    <a:lnTo>
                      <a:pt x="328" y="235"/>
                    </a:lnTo>
                    <a:lnTo>
                      <a:pt x="328" y="233"/>
                    </a:lnTo>
                    <a:lnTo>
                      <a:pt x="328" y="232"/>
                    </a:lnTo>
                    <a:lnTo>
                      <a:pt x="328" y="230"/>
                    </a:lnTo>
                    <a:lnTo>
                      <a:pt x="328" y="229"/>
                    </a:lnTo>
                    <a:lnTo>
                      <a:pt x="328" y="225"/>
                    </a:lnTo>
                    <a:lnTo>
                      <a:pt x="328" y="225"/>
                    </a:lnTo>
                    <a:lnTo>
                      <a:pt x="330" y="225"/>
                    </a:lnTo>
                    <a:lnTo>
                      <a:pt x="328" y="224"/>
                    </a:lnTo>
                    <a:lnTo>
                      <a:pt x="328" y="221"/>
                    </a:lnTo>
                    <a:lnTo>
                      <a:pt x="327" y="221"/>
                    </a:lnTo>
                    <a:lnTo>
                      <a:pt x="325" y="221"/>
                    </a:lnTo>
                    <a:lnTo>
                      <a:pt x="325" y="221"/>
                    </a:lnTo>
                    <a:lnTo>
                      <a:pt x="327" y="221"/>
                    </a:lnTo>
                    <a:lnTo>
                      <a:pt x="327" y="219"/>
                    </a:lnTo>
                    <a:lnTo>
                      <a:pt x="327" y="219"/>
                    </a:lnTo>
                    <a:lnTo>
                      <a:pt x="325" y="219"/>
                    </a:lnTo>
                    <a:lnTo>
                      <a:pt x="324" y="219"/>
                    </a:lnTo>
                    <a:lnTo>
                      <a:pt x="322" y="219"/>
                    </a:lnTo>
                    <a:lnTo>
                      <a:pt x="320" y="219"/>
                    </a:lnTo>
                    <a:lnTo>
                      <a:pt x="320" y="219"/>
                    </a:lnTo>
                    <a:lnTo>
                      <a:pt x="320" y="217"/>
                    </a:lnTo>
                    <a:lnTo>
                      <a:pt x="320" y="217"/>
                    </a:lnTo>
                    <a:lnTo>
                      <a:pt x="320" y="216"/>
                    </a:lnTo>
                    <a:lnTo>
                      <a:pt x="319" y="216"/>
                    </a:lnTo>
                    <a:lnTo>
                      <a:pt x="317" y="214"/>
                    </a:lnTo>
                    <a:lnTo>
                      <a:pt x="316" y="213"/>
                    </a:lnTo>
                    <a:lnTo>
                      <a:pt x="316" y="213"/>
                    </a:lnTo>
                    <a:lnTo>
                      <a:pt x="316" y="213"/>
                    </a:lnTo>
                    <a:lnTo>
                      <a:pt x="319" y="213"/>
                    </a:lnTo>
                    <a:lnTo>
                      <a:pt x="320" y="213"/>
                    </a:lnTo>
                    <a:lnTo>
                      <a:pt x="322" y="211"/>
                    </a:lnTo>
                    <a:lnTo>
                      <a:pt x="322" y="209"/>
                    </a:lnTo>
                    <a:lnTo>
                      <a:pt x="320" y="209"/>
                    </a:lnTo>
                    <a:lnTo>
                      <a:pt x="316" y="209"/>
                    </a:lnTo>
                    <a:lnTo>
                      <a:pt x="316" y="209"/>
                    </a:lnTo>
                    <a:lnTo>
                      <a:pt x="316" y="208"/>
                    </a:lnTo>
                    <a:lnTo>
                      <a:pt x="317" y="208"/>
                    </a:lnTo>
                    <a:lnTo>
                      <a:pt x="319" y="206"/>
                    </a:lnTo>
                    <a:lnTo>
                      <a:pt x="317" y="205"/>
                    </a:lnTo>
                    <a:lnTo>
                      <a:pt x="316" y="205"/>
                    </a:lnTo>
                    <a:lnTo>
                      <a:pt x="314" y="205"/>
                    </a:lnTo>
                    <a:lnTo>
                      <a:pt x="314" y="203"/>
                    </a:lnTo>
                    <a:lnTo>
                      <a:pt x="313" y="202"/>
                    </a:lnTo>
                    <a:lnTo>
                      <a:pt x="311" y="202"/>
                    </a:lnTo>
                    <a:lnTo>
                      <a:pt x="309" y="202"/>
                    </a:lnTo>
                    <a:lnTo>
                      <a:pt x="308" y="203"/>
                    </a:lnTo>
                    <a:lnTo>
                      <a:pt x="308" y="205"/>
                    </a:lnTo>
                    <a:lnTo>
                      <a:pt x="306" y="205"/>
                    </a:lnTo>
                    <a:lnTo>
                      <a:pt x="306" y="203"/>
                    </a:lnTo>
                    <a:lnTo>
                      <a:pt x="306" y="203"/>
                    </a:lnTo>
                    <a:lnTo>
                      <a:pt x="308" y="202"/>
                    </a:lnTo>
                    <a:lnTo>
                      <a:pt x="306" y="202"/>
                    </a:lnTo>
                    <a:lnTo>
                      <a:pt x="305" y="200"/>
                    </a:lnTo>
                    <a:lnTo>
                      <a:pt x="303" y="200"/>
                    </a:lnTo>
                    <a:lnTo>
                      <a:pt x="301" y="198"/>
                    </a:lnTo>
                    <a:lnTo>
                      <a:pt x="301" y="200"/>
                    </a:lnTo>
                    <a:lnTo>
                      <a:pt x="301" y="203"/>
                    </a:lnTo>
                    <a:lnTo>
                      <a:pt x="301" y="203"/>
                    </a:lnTo>
                    <a:lnTo>
                      <a:pt x="300" y="202"/>
                    </a:lnTo>
                    <a:lnTo>
                      <a:pt x="300" y="198"/>
                    </a:lnTo>
                    <a:lnTo>
                      <a:pt x="300" y="197"/>
                    </a:lnTo>
                    <a:lnTo>
                      <a:pt x="298" y="197"/>
                    </a:lnTo>
                    <a:lnTo>
                      <a:pt x="298" y="197"/>
                    </a:lnTo>
                    <a:lnTo>
                      <a:pt x="298" y="197"/>
                    </a:lnTo>
                    <a:lnTo>
                      <a:pt x="297" y="197"/>
                    </a:lnTo>
                    <a:lnTo>
                      <a:pt x="297" y="197"/>
                    </a:lnTo>
                    <a:lnTo>
                      <a:pt x="297" y="195"/>
                    </a:lnTo>
                    <a:lnTo>
                      <a:pt x="297" y="195"/>
                    </a:lnTo>
                    <a:lnTo>
                      <a:pt x="297" y="194"/>
                    </a:lnTo>
                    <a:lnTo>
                      <a:pt x="295" y="192"/>
                    </a:lnTo>
                    <a:lnTo>
                      <a:pt x="293" y="192"/>
                    </a:lnTo>
                    <a:lnTo>
                      <a:pt x="292" y="192"/>
                    </a:lnTo>
                    <a:lnTo>
                      <a:pt x="293" y="192"/>
                    </a:lnTo>
                    <a:lnTo>
                      <a:pt x="295" y="190"/>
                    </a:lnTo>
                    <a:lnTo>
                      <a:pt x="295" y="190"/>
                    </a:lnTo>
                    <a:lnTo>
                      <a:pt x="293" y="189"/>
                    </a:lnTo>
                    <a:lnTo>
                      <a:pt x="292" y="189"/>
                    </a:lnTo>
                    <a:lnTo>
                      <a:pt x="292" y="187"/>
                    </a:lnTo>
                    <a:lnTo>
                      <a:pt x="292" y="187"/>
                    </a:lnTo>
                    <a:lnTo>
                      <a:pt x="290" y="186"/>
                    </a:lnTo>
                    <a:lnTo>
                      <a:pt x="290" y="186"/>
                    </a:lnTo>
                    <a:lnTo>
                      <a:pt x="289" y="186"/>
                    </a:lnTo>
                    <a:lnTo>
                      <a:pt x="287" y="186"/>
                    </a:lnTo>
                    <a:lnTo>
                      <a:pt x="285" y="187"/>
                    </a:lnTo>
                    <a:lnTo>
                      <a:pt x="285" y="187"/>
                    </a:lnTo>
                    <a:lnTo>
                      <a:pt x="284" y="187"/>
                    </a:lnTo>
                    <a:lnTo>
                      <a:pt x="284" y="186"/>
                    </a:lnTo>
                    <a:lnTo>
                      <a:pt x="285" y="182"/>
                    </a:lnTo>
                    <a:lnTo>
                      <a:pt x="285" y="182"/>
                    </a:lnTo>
                    <a:lnTo>
                      <a:pt x="284" y="182"/>
                    </a:lnTo>
                    <a:lnTo>
                      <a:pt x="282" y="181"/>
                    </a:lnTo>
                    <a:lnTo>
                      <a:pt x="282" y="181"/>
                    </a:lnTo>
                    <a:lnTo>
                      <a:pt x="281" y="179"/>
                    </a:lnTo>
                    <a:lnTo>
                      <a:pt x="281" y="178"/>
                    </a:lnTo>
                    <a:lnTo>
                      <a:pt x="281" y="178"/>
                    </a:lnTo>
                    <a:lnTo>
                      <a:pt x="281" y="176"/>
                    </a:lnTo>
                    <a:lnTo>
                      <a:pt x="278" y="174"/>
                    </a:lnTo>
                    <a:lnTo>
                      <a:pt x="276" y="174"/>
                    </a:lnTo>
                    <a:lnTo>
                      <a:pt x="274" y="174"/>
                    </a:lnTo>
                    <a:lnTo>
                      <a:pt x="274" y="173"/>
                    </a:lnTo>
                    <a:lnTo>
                      <a:pt x="278" y="173"/>
                    </a:lnTo>
                    <a:lnTo>
                      <a:pt x="278" y="173"/>
                    </a:lnTo>
                    <a:lnTo>
                      <a:pt x="282" y="174"/>
                    </a:lnTo>
                    <a:lnTo>
                      <a:pt x="284" y="178"/>
                    </a:lnTo>
                    <a:lnTo>
                      <a:pt x="285" y="179"/>
                    </a:lnTo>
                    <a:lnTo>
                      <a:pt x="290" y="179"/>
                    </a:lnTo>
                    <a:lnTo>
                      <a:pt x="292" y="179"/>
                    </a:lnTo>
                    <a:lnTo>
                      <a:pt x="292" y="179"/>
                    </a:lnTo>
                    <a:lnTo>
                      <a:pt x="293" y="179"/>
                    </a:lnTo>
                    <a:lnTo>
                      <a:pt x="295" y="178"/>
                    </a:lnTo>
                    <a:lnTo>
                      <a:pt x="293" y="176"/>
                    </a:lnTo>
                    <a:lnTo>
                      <a:pt x="290" y="174"/>
                    </a:lnTo>
                    <a:lnTo>
                      <a:pt x="287" y="173"/>
                    </a:lnTo>
                    <a:lnTo>
                      <a:pt x="287" y="170"/>
                    </a:lnTo>
                    <a:lnTo>
                      <a:pt x="285" y="168"/>
                    </a:lnTo>
                    <a:lnTo>
                      <a:pt x="285" y="168"/>
                    </a:lnTo>
                    <a:lnTo>
                      <a:pt x="287" y="168"/>
                    </a:lnTo>
                    <a:lnTo>
                      <a:pt x="290" y="170"/>
                    </a:lnTo>
                    <a:lnTo>
                      <a:pt x="292" y="171"/>
                    </a:lnTo>
                    <a:lnTo>
                      <a:pt x="293" y="171"/>
                    </a:lnTo>
                    <a:lnTo>
                      <a:pt x="293" y="171"/>
                    </a:lnTo>
                    <a:lnTo>
                      <a:pt x="295" y="171"/>
                    </a:lnTo>
                    <a:lnTo>
                      <a:pt x="295" y="168"/>
                    </a:lnTo>
                    <a:lnTo>
                      <a:pt x="293" y="167"/>
                    </a:lnTo>
                    <a:lnTo>
                      <a:pt x="293" y="167"/>
                    </a:lnTo>
                    <a:lnTo>
                      <a:pt x="295" y="167"/>
                    </a:lnTo>
                    <a:lnTo>
                      <a:pt x="297" y="167"/>
                    </a:lnTo>
                    <a:lnTo>
                      <a:pt x="297" y="167"/>
                    </a:lnTo>
                    <a:lnTo>
                      <a:pt x="297" y="165"/>
                    </a:lnTo>
                    <a:lnTo>
                      <a:pt x="297" y="165"/>
                    </a:lnTo>
                    <a:lnTo>
                      <a:pt x="297" y="165"/>
                    </a:lnTo>
                    <a:lnTo>
                      <a:pt x="298" y="165"/>
                    </a:lnTo>
                    <a:lnTo>
                      <a:pt x="300" y="167"/>
                    </a:lnTo>
                    <a:lnTo>
                      <a:pt x="300" y="167"/>
                    </a:lnTo>
                    <a:lnTo>
                      <a:pt x="300" y="168"/>
                    </a:lnTo>
                    <a:lnTo>
                      <a:pt x="303" y="171"/>
                    </a:lnTo>
                    <a:lnTo>
                      <a:pt x="305" y="173"/>
                    </a:lnTo>
                    <a:lnTo>
                      <a:pt x="306" y="173"/>
                    </a:lnTo>
                    <a:lnTo>
                      <a:pt x="308" y="173"/>
                    </a:lnTo>
                    <a:lnTo>
                      <a:pt x="309" y="174"/>
                    </a:lnTo>
                    <a:lnTo>
                      <a:pt x="311" y="174"/>
                    </a:lnTo>
                    <a:lnTo>
                      <a:pt x="311" y="174"/>
                    </a:lnTo>
                    <a:lnTo>
                      <a:pt x="313" y="174"/>
                    </a:lnTo>
                    <a:lnTo>
                      <a:pt x="314" y="173"/>
                    </a:lnTo>
                    <a:lnTo>
                      <a:pt x="314" y="173"/>
                    </a:lnTo>
                    <a:lnTo>
                      <a:pt x="311" y="176"/>
                    </a:lnTo>
                    <a:lnTo>
                      <a:pt x="311" y="178"/>
                    </a:lnTo>
                    <a:lnTo>
                      <a:pt x="313" y="178"/>
                    </a:lnTo>
                    <a:lnTo>
                      <a:pt x="316" y="178"/>
                    </a:lnTo>
                    <a:lnTo>
                      <a:pt x="317" y="178"/>
                    </a:lnTo>
                    <a:lnTo>
                      <a:pt x="319" y="178"/>
                    </a:lnTo>
                    <a:lnTo>
                      <a:pt x="322" y="176"/>
                    </a:lnTo>
                    <a:lnTo>
                      <a:pt x="324" y="174"/>
                    </a:lnTo>
                    <a:lnTo>
                      <a:pt x="325" y="173"/>
                    </a:lnTo>
                    <a:lnTo>
                      <a:pt x="327" y="171"/>
                    </a:lnTo>
                    <a:lnTo>
                      <a:pt x="328" y="171"/>
                    </a:lnTo>
                    <a:lnTo>
                      <a:pt x="330" y="171"/>
                    </a:lnTo>
                    <a:lnTo>
                      <a:pt x="328" y="173"/>
                    </a:lnTo>
                    <a:lnTo>
                      <a:pt x="327" y="174"/>
                    </a:lnTo>
                    <a:lnTo>
                      <a:pt x="325" y="176"/>
                    </a:lnTo>
                    <a:lnTo>
                      <a:pt x="324" y="178"/>
                    </a:lnTo>
                    <a:lnTo>
                      <a:pt x="322" y="178"/>
                    </a:lnTo>
                    <a:lnTo>
                      <a:pt x="320" y="179"/>
                    </a:lnTo>
                    <a:lnTo>
                      <a:pt x="319" y="181"/>
                    </a:lnTo>
                    <a:lnTo>
                      <a:pt x="317" y="181"/>
                    </a:lnTo>
                    <a:lnTo>
                      <a:pt x="317" y="182"/>
                    </a:lnTo>
                    <a:lnTo>
                      <a:pt x="319" y="184"/>
                    </a:lnTo>
                    <a:lnTo>
                      <a:pt x="319" y="184"/>
                    </a:lnTo>
                    <a:lnTo>
                      <a:pt x="319" y="184"/>
                    </a:lnTo>
                    <a:lnTo>
                      <a:pt x="320" y="187"/>
                    </a:lnTo>
                    <a:lnTo>
                      <a:pt x="320" y="187"/>
                    </a:lnTo>
                    <a:lnTo>
                      <a:pt x="320" y="189"/>
                    </a:lnTo>
                    <a:lnTo>
                      <a:pt x="322" y="190"/>
                    </a:lnTo>
                    <a:lnTo>
                      <a:pt x="325" y="192"/>
                    </a:lnTo>
                    <a:lnTo>
                      <a:pt x="325" y="194"/>
                    </a:lnTo>
                    <a:lnTo>
                      <a:pt x="327" y="195"/>
                    </a:lnTo>
                    <a:lnTo>
                      <a:pt x="328" y="197"/>
                    </a:lnTo>
                    <a:lnTo>
                      <a:pt x="330" y="194"/>
                    </a:lnTo>
                    <a:lnTo>
                      <a:pt x="332" y="192"/>
                    </a:lnTo>
                    <a:lnTo>
                      <a:pt x="332" y="190"/>
                    </a:lnTo>
                    <a:lnTo>
                      <a:pt x="332" y="190"/>
                    </a:lnTo>
                    <a:lnTo>
                      <a:pt x="332" y="192"/>
                    </a:lnTo>
                    <a:lnTo>
                      <a:pt x="332" y="195"/>
                    </a:lnTo>
                    <a:lnTo>
                      <a:pt x="332" y="197"/>
                    </a:lnTo>
                    <a:lnTo>
                      <a:pt x="333" y="197"/>
                    </a:lnTo>
                    <a:lnTo>
                      <a:pt x="335" y="197"/>
                    </a:lnTo>
                    <a:lnTo>
                      <a:pt x="336" y="197"/>
                    </a:lnTo>
                    <a:lnTo>
                      <a:pt x="336" y="197"/>
                    </a:lnTo>
                    <a:lnTo>
                      <a:pt x="338" y="197"/>
                    </a:lnTo>
                    <a:lnTo>
                      <a:pt x="338" y="198"/>
                    </a:lnTo>
                    <a:lnTo>
                      <a:pt x="340" y="198"/>
                    </a:lnTo>
                    <a:lnTo>
                      <a:pt x="341" y="200"/>
                    </a:lnTo>
                    <a:lnTo>
                      <a:pt x="343" y="198"/>
                    </a:lnTo>
                    <a:lnTo>
                      <a:pt x="343" y="197"/>
                    </a:lnTo>
                    <a:lnTo>
                      <a:pt x="344" y="194"/>
                    </a:lnTo>
                    <a:lnTo>
                      <a:pt x="344" y="187"/>
                    </a:lnTo>
                    <a:lnTo>
                      <a:pt x="344" y="186"/>
                    </a:lnTo>
                    <a:lnTo>
                      <a:pt x="341" y="186"/>
                    </a:lnTo>
                    <a:lnTo>
                      <a:pt x="340" y="186"/>
                    </a:lnTo>
                    <a:lnTo>
                      <a:pt x="340" y="184"/>
                    </a:lnTo>
                    <a:lnTo>
                      <a:pt x="343" y="184"/>
                    </a:lnTo>
                    <a:lnTo>
                      <a:pt x="343" y="182"/>
                    </a:lnTo>
                    <a:lnTo>
                      <a:pt x="343" y="181"/>
                    </a:lnTo>
                    <a:lnTo>
                      <a:pt x="343" y="181"/>
                    </a:lnTo>
                    <a:lnTo>
                      <a:pt x="346" y="184"/>
                    </a:lnTo>
                    <a:lnTo>
                      <a:pt x="346" y="186"/>
                    </a:lnTo>
                    <a:lnTo>
                      <a:pt x="349" y="186"/>
                    </a:lnTo>
                    <a:lnTo>
                      <a:pt x="351" y="186"/>
                    </a:lnTo>
                    <a:lnTo>
                      <a:pt x="351" y="186"/>
                    </a:lnTo>
                    <a:lnTo>
                      <a:pt x="352" y="186"/>
                    </a:lnTo>
                    <a:lnTo>
                      <a:pt x="354" y="184"/>
                    </a:lnTo>
                    <a:lnTo>
                      <a:pt x="356" y="182"/>
                    </a:lnTo>
                    <a:lnTo>
                      <a:pt x="356" y="181"/>
                    </a:lnTo>
                    <a:lnTo>
                      <a:pt x="356" y="181"/>
                    </a:lnTo>
                    <a:lnTo>
                      <a:pt x="356" y="179"/>
                    </a:lnTo>
                    <a:lnTo>
                      <a:pt x="356" y="179"/>
                    </a:lnTo>
                    <a:lnTo>
                      <a:pt x="356" y="178"/>
                    </a:lnTo>
                    <a:lnTo>
                      <a:pt x="354" y="178"/>
                    </a:lnTo>
                    <a:lnTo>
                      <a:pt x="354" y="178"/>
                    </a:lnTo>
                    <a:lnTo>
                      <a:pt x="356" y="178"/>
                    </a:lnTo>
                    <a:lnTo>
                      <a:pt x="359" y="178"/>
                    </a:lnTo>
                    <a:lnTo>
                      <a:pt x="359" y="178"/>
                    </a:lnTo>
                    <a:lnTo>
                      <a:pt x="362" y="178"/>
                    </a:lnTo>
                    <a:lnTo>
                      <a:pt x="360" y="176"/>
                    </a:lnTo>
                    <a:lnTo>
                      <a:pt x="359" y="174"/>
                    </a:lnTo>
                    <a:lnTo>
                      <a:pt x="354" y="173"/>
                    </a:lnTo>
                    <a:lnTo>
                      <a:pt x="356" y="173"/>
                    </a:lnTo>
                    <a:lnTo>
                      <a:pt x="356" y="171"/>
                    </a:lnTo>
                    <a:lnTo>
                      <a:pt x="356" y="171"/>
                    </a:lnTo>
                    <a:lnTo>
                      <a:pt x="354" y="170"/>
                    </a:lnTo>
                    <a:lnTo>
                      <a:pt x="354" y="170"/>
                    </a:lnTo>
                    <a:lnTo>
                      <a:pt x="357" y="170"/>
                    </a:lnTo>
                    <a:lnTo>
                      <a:pt x="357" y="170"/>
                    </a:lnTo>
                    <a:lnTo>
                      <a:pt x="359" y="171"/>
                    </a:lnTo>
                    <a:lnTo>
                      <a:pt x="362" y="171"/>
                    </a:lnTo>
                    <a:lnTo>
                      <a:pt x="363" y="171"/>
                    </a:lnTo>
                    <a:lnTo>
                      <a:pt x="367" y="170"/>
                    </a:lnTo>
                    <a:lnTo>
                      <a:pt x="367" y="170"/>
                    </a:lnTo>
                    <a:lnTo>
                      <a:pt x="365" y="167"/>
                    </a:lnTo>
                    <a:lnTo>
                      <a:pt x="360" y="165"/>
                    </a:lnTo>
                    <a:lnTo>
                      <a:pt x="360" y="165"/>
                    </a:lnTo>
                    <a:lnTo>
                      <a:pt x="360" y="163"/>
                    </a:lnTo>
                    <a:lnTo>
                      <a:pt x="362" y="163"/>
                    </a:lnTo>
                    <a:lnTo>
                      <a:pt x="365" y="165"/>
                    </a:lnTo>
                    <a:lnTo>
                      <a:pt x="367" y="167"/>
                    </a:lnTo>
                    <a:lnTo>
                      <a:pt x="368" y="167"/>
                    </a:lnTo>
                    <a:lnTo>
                      <a:pt x="370" y="165"/>
                    </a:lnTo>
                    <a:lnTo>
                      <a:pt x="370" y="165"/>
                    </a:lnTo>
                    <a:lnTo>
                      <a:pt x="370" y="163"/>
                    </a:lnTo>
                    <a:lnTo>
                      <a:pt x="367" y="162"/>
                    </a:lnTo>
                    <a:lnTo>
                      <a:pt x="363" y="159"/>
                    </a:lnTo>
                    <a:lnTo>
                      <a:pt x="362" y="157"/>
                    </a:lnTo>
                    <a:lnTo>
                      <a:pt x="360" y="155"/>
                    </a:lnTo>
                    <a:lnTo>
                      <a:pt x="356" y="159"/>
                    </a:lnTo>
                    <a:lnTo>
                      <a:pt x="354" y="159"/>
                    </a:lnTo>
                    <a:lnTo>
                      <a:pt x="352" y="157"/>
                    </a:lnTo>
                    <a:lnTo>
                      <a:pt x="351" y="159"/>
                    </a:lnTo>
                    <a:lnTo>
                      <a:pt x="351" y="159"/>
                    </a:lnTo>
                    <a:lnTo>
                      <a:pt x="349" y="157"/>
                    </a:lnTo>
                    <a:lnTo>
                      <a:pt x="346" y="159"/>
                    </a:lnTo>
                    <a:lnTo>
                      <a:pt x="343" y="160"/>
                    </a:lnTo>
                    <a:lnTo>
                      <a:pt x="340" y="160"/>
                    </a:lnTo>
                    <a:lnTo>
                      <a:pt x="340" y="160"/>
                    </a:lnTo>
                    <a:lnTo>
                      <a:pt x="344" y="157"/>
                    </a:lnTo>
                    <a:lnTo>
                      <a:pt x="344" y="155"/>
                    </a:lnTo>
                    <a:lnTo>
                      <a:pt x="346" y="155"/>
                    </a:lnTo>
                    <a:lnTo>
                      <a:pt x="346" y="154"/>
                    </a:lnTo>
                    <a:lnTo>
                      <a:pt x="346" y="152"/>
                    </a:lnTo>
                    <a:lnTo>
                      <a:pt x="348" y="152"/>
                    </a:lnTo>
                    <a:lnTo>
                      <a:pt x="344" y="149"/>
                    </a:lnTo>
                    <a:lnTo>
                      <a:pt x="341" y="149"/>
                    </a:lnTo>
                    <a:lnTo>
                      <a:pt x="341" y="149"/>
                    </a:lnTo>
                    <a:lnTo>
                      <a:pt x="340" y="149"/>
                    </a:lnTo>
                    <a:lnTo>
                      <a:pt x="338" y="151"/>
                    </a:lnTo>
                    <a:lnTo>
                      <a:pt x="338" y="151"/>
                    </a:lnTo>
                    <a:lnTo>
                      <a:pt x="335" y="151"/>
                    </a:lnTo>
                    <a:lnTo>
                      <a:pt x="333" y="151"/>
                    </a:lnTo>
                    <a:lnTo>
                      <a:pt x="332" y="151"/>
                    </a:lnTo>
                    <a:lnTo>
                      <a:pt x="330" y="151"/>
                    </a:lnTo>
                    <a:lnTo>
                      <a:pt x="328" y="151"/>
                    </a:lnTo>
                    <a:lnTo>
                      <a:pt x="327" y="149"/>
                    </a:lnTo>
                    <a:lnTo>
                      <a:pt x="328" y="149"/>
                    </a:lnTo>
                    <a:lnTo>
                      <a:pt x="330" y="149"/>
                    </a:lnTo>
                    <a:lnTo>
                      <a:pt x="332" y="149"/>
                    </a:lnTo>
                    <a:lnTo>
                      <a:pt x="335" y="149"/>
                    </a:lnTo>
                    <a:lnTo>
                      <a:pt x="335" y="146"/>
                    </a:lnTo>
                    <a:lnTo>
                      <a:pt x="338" y="144"/>
                    </a:lnTo>
                    <a:lnTo>
                      <a:pt x="335" y="143"/>
                    </a:lnTo>
                    <a:lnTo>
                      <a:pt x="333" y="143"/>
                    </a:lnTo>
                    <a:lnTo>
                      <a:pt x="330" y="141"/>
                    </a:lnTo>
                    <a:lnTo>
                      <a:pt x="328" y="140"/>
                    </a:lnTo>
                    <a:lnTo>
                      <a:pt x="327" y="138"/>
                    </a:lnTo>
                    <a:lnTo>
                      <a:pt x="325" y="140"/>
                    </a:lnTo>
                    <a:lnTo>
                      <a:pt x="322" y="140"/>
                    </a:lnTo>
                    <a:lnTo>
                      <a:pt x="322" y="140"/>
                    </a:lnTo>
                    <a:lnTo>
                      <a:pt x="322" y="138"/>
                    </a:lnTo>
                    <a:lnTo>
                      <a:pt x="324" y="136"/>
                    </a:lnTo>
                    <a:lnTo>
                      <a:pt x="324" y="136"/>
                    </a:lnTo>
                    <a:lnTo>
                      <a:pt x="325" y="135"/>
                    </a:lnTo>
                    <a:lnTo>
                      <a:pt x="324" y="135"/>
                    </a:lnTo>
                    <a:lnTo>
                      <a:pt x="322" y="135"/>
                    </a:lnTo>
                    <a:lnTo>
                      <a:pt x="322" y="135"/>
                    </a:lnTo>
                    <a:lnTo>
                      <a:pt x="319" y="136"/>
                    </a:lnTo>
                    <a:lnTo>
                      <a:pt x="317" y="138"/>
                    </a:lnTo>
                    <a:lnTo>
                      <a:pt x="317" y="138"/>
                    </a:lnTo>
                    <a:lnTo>
                      <a:pt x="317" y="141"/>
                    </a:lnTo>
                    <a:lnTo>
                      <a:pt x="317" y="143"/>
                    </a:lnTo>
                    <a:lnTo>
                      <a:pt x="317" y="143"/>
                    </a:lnTo>
                    <a:lnTo>
                      <a:pt x="316" y="140"/>
                    </a:lnTo>
                    <a:lnTo>
                      <a:pt x="316" y="140"/>
                    </a:lnTo>
                    <a:lnTo>
                      <a:pt x="316" y="136"/>
                    </a:lnTo>
                    <a:lnTo>
                      <a:pt x="316" y="136"/>
                    </a:lnTo>
                    <a:lnTo>
                      <a:pt x="316" y="135"/>
                    </a:lnTo>
                    <a:lnTo>
                      <a:pt x="314" y="135"/>
                    </a:lnTo>
                    <a:lnTo>
                      <a:pt x="313" y="136"/>
                    </a:lnTo>
                    <a:lnTo>
                      <a:pt x="311" y="136"/>
                    </a:lnTo>
                    <a:lnTo>
                      <a:pt x="309" y="136"/>
                    </a:lnTo>
                    <a:lnTo>
                      <a:pt x="311" y="135"/>
                    </a:lnTo>
                    <a:lnTo>
                      <a:pt x="311" y="133"/>
                    </a:lnTo>
                    <a:lnTo>
                      <a:pt x="309" y="133"/>
                    </a:lnTo>
                    <a:lnTo>
                      <a:pt x="306" y="136"/>
                    </a:lnTo>
                    <a:lnTo>
                      <a:pt x="305" y="138"/>
                    </a:lnTo>
                    <a:lnTo>
                      <a:pt x="305" y="138"/>
                    </a:lnTo>
                    <a:lnTo>
                      <a:pt x="305" y="138"/>
                    </a:lnTo>
                    <a:lnTo>
                      <a:pt x="303" y="138"/>
                    </a:lnTo>
                    <a:lnTo>
                      <a:pt x="303" y="138"/>
                    </a:lnTo>
                    <a:lnTo>
                      <a:pt x="305" y="136"/>
                    </a:lnTo>
                    <a:lnTo>
                      <a:pt x="306" y="135"/>
                    </a:lnTo>
                    <a:lnTo>
                      <a:pt x="306" y="132"/>
                    </a:lnTo>
                    <a:lnTo>
                      <a:pt x="308" y="128"/>
                    </a:lnTo>
                    <a:lnTo>
                      <a:pt x="303" y="130"/>
                    </a:lnTo>
                    <a:lnTo>
                      <a:pt x="301" y="130"/>
                    </a:lnTo>
                    <a:lnTo>
                      <a:pt x="301" y="133"/>
                    </a:lnTo>
                    <a:lnTo>
                      <a:pt x="301" y="135"/>
                    </a:lnTo>
                    <a:lnTo>
                      <a:pt x="301" y="135"/>
                    </a:lnTo>
                    <a:lnTo>
                      <a:pt x="301" y="133"/>
                    </a:lnTo>
                    <a:lnTo>
                      <a:pt x="300" y="132"/>
                    </a:lnTo>
                    <a:lnTo>
                      <a:pt x="298" y="133"/>
                    </a:lnTo>
                    <a:lnTo>
                      <a:pt x="298" y="133"/>
                    </a:lnTo>
                    <a:lnTo>
                      <a:pt x="298" y="133"/>
                    </a:lnTo>
                    <a:lnTo>
                      <a:pt x="298" y="132"/>
                    </a:lnTo>
                    <a:lnTo>
                      <a:pt x="300" y="130"/>
                    </a:lnTo>
                    <a:lnTo>
                      <a:pt x="298" y="130"/>
                    </a:lnTo>
                    <a:lnTo>
                      <a:pt x="297" y="128"/>
                    </a:lnTo>
                    <a:lnTo>
                      <a:pt x="297" y="127"/>
                    </a:lnTo>
                    <a:lnTo>
                      <a:pt x="300" y="125"/>
                    </a:lnTo>
                    <a:lnTo>
                      <a:pt x="300" y="125"/>
                    </a:lnTo>
                    <a:lnTo>
                      <a:pt x="300" y="125"/>
                    </a:lnTo>
                    <a:lnTo>
                      <a:pt x="298" y="125"/>
                    </a:lnTo>
                    <a:lnTo>
                      <a:pt x="295" y="125"/>
                    </a:lnTo>
                    <a:lnTo>
                      <a:pt x="295" y="125"/>
                    </a:lnTo>
                    <a:lnTo>
                      <a:pt x="293" y="124"/>
                    </a:lnTo>
                    <a:lnTo>
                      <a:pt x="290" y="124"/>
                    </a:lnTo>
                    <a:lnTo>
                      <a:pt x="290" y="124"/>
                    </a:lnTo>
                    <a:lnTo>
                      <a:pt x="289" y="124"/>
                    </a:lnTo>
                    <a:lnTo>
                      <a:pt x="287" y="124"/>
                    </a:lnTo>
                    <a:lnTo>
                      <a:pt x="285" y="124"/>
                    </a:lnTo>
                    <a:lnTo>
                      <a:pt x="285" y="124"/>
                    </a:lnTo>
                    <a:lnTo>
                      <a:pt x="284" y="124"/>
                    </a:lnTo>
                    <a:lnTo>
                      <a:pt x="282" y="122"/>
                    </a:lnTo>
                    <a:lnTo>
                      <a:pt x="282" y="120"/>
                    </a:lnTo>
                    <a:lnTo>
                      <a:pt x="281" y="119"/>
                    </a:lnTo>
                    <a:lnTo>
                      <a:pt x="279" y="119"/>
                    </a:lnTo>
                    <a:lnTo>
                      <a:pt x="278" y="119"/>
                    </a:lnTo>
                    <a:lnTo>
                      <a:pt x="273" y="119"/>
                    </a:lnTo>
                    <a:lnTo>
                      <a:pt x="266" y="116"/>
                    </a:lnTo>
                    <a:lnTo>
                      <a:pt x="266" y="116"/>
                    </a:lnTo>
                    <a:lnTo>
                      <a:pt x="266" y="116"/>
                    </a:lnTo>
                    <a:lnTo>
                      <a:pt x="268" y="116"/>
                    </a:lnTo>
                    <a:lnTo>
                      <a:pt x="274" y="117"/>
                    </a:lnTo>
                    <a:lnTo>
                      <a:pt x="276" y="117"/>
                    </a:lnTo>
                    <a:lnTo>
                      <a:pt x="278" y="116"/>
                    </a:lnTo>
                    <a:lnTo>
                      <a:pt x="278" y="116"/>
                    </a:lnTo>
                    <a:lnTo>
                      <a:pt x="279" y="116"/>
                    </a:lnTo>
                    <a:lnTo>
                      <a:pt x="284" y="117"/>
                    </a:lnTo>
                    <a:lnTo>
                      <a:pt x="285" y="117"/>
                    </a:lnTo>
                    <a:lnTo>
                      <a:pt x="287" y="116"/>
                    </a:lnTo>
                    <a:lnTo>
                      <a:pt x="287" y="114"/>
                    </a:lnTo>
                    <a:lnTo>
                      <a:pt x="287" y="113"/>
                    </a:lnTo>
                    <a:lnTo>
                      <a:pt x="285" y="111"/>
                    </a:lnTo>
                    <a:lnTo>
                      <a:pt x="282" y="109"/>
                    </a:lnTo>
                    <a:lnTo>
                      <a:pt x="281" y="109"/>
                    </a:lnTo>
                    <a:lnTo>
                      <a:pt x="279" y="109"/>
                    </a:lnTo>
                    <a:lnTo>
                      <a:pt x="271" y="111"/>
                    </a:lnTo>
                    <a:lnTo>
                      <a:pt x="271" y="111"/>
                    </a:lnTo>
                    <a:lnTo>
                      <a:pt x="276" y="108"/>
                    </a:lnTo>
                    <a:lnTo>
                      <a:pt x="279" y="108"/>
                    </a:lnTo>
                    <a:lnTo>
                      <a:pt x="281" y="108"/>
                    </a:lnTo>
                    <a:lnTo>
                      <a:pt x="285" y="108"/>
                    </a:lnTo>
                    <a:lnTo>
                      <a:pt x="287" y="108"/>
                    </a:lnTo>
                    <a:lnTo>
                      <a:pt x="289" y="109"/>
                    </a:lnTo>
                    <a:lnTo>
                      <a:pt x="290" y="109"/>
                    </a:lnTo>
                    <a:lnTo>
                      <a:pt x="292" y="109"/>
                    </a:lnTo>
                    <a:lnTo>
                      <a:pt x="293" y="109"/>
                    </a:lnTo>
                    <a:lnTo>
                      <a:pt x="300" y="109"/>
                    </a:lnTo>
                    <a:lnTo>
                      <a:pt x="301" y="109"/>
                    </a:lnTo>
                    <a:lnTo>
                      <a:pt x="301" y="109"/>
                    </a:lnTo>
                    <a:lnTo>
                      <a:pt x="301" y="108"/>
                    </a:lnTo>
                    <a:lnTo>
                      <a:pt x="301" y="106"/>
                    </a:lnTo>
                    <a:lnTo>
                      <a:pt x="300" y="106"/>
                    </a:lnTo>
                    <a:lnTo>
                      <a:pt x="300" y="106"/>
                    </a:lnTo>
                    <a:lnTo>
                      <a:pt x="297" y="103"/>
                    </a:lnTo>
                    <a:lnTo>
                      <a:pt x="293" y="103"/>
                    </a:lnTo>
                    <a:lnTo>
                      <a:pt x="292" y="103"/>
                    </a:lnTo>
                    <a:lnTo>
                      <a:pt x="287" y="103"/>
                    </a:lnTo>
                    <a:lnTo>
                      <a:pt x="285" y="103"/>
                    </a:lnTo>
                    <a:lnTo>
                      <a:pt x="285" y="103"/>
                    </a:lnTo>
                    <a:lnTo>
                      <a:pt x="284" y="103"/>
                    </a:lnTo>
                    <a:lnTo>
                      <a:pt x="278" y="100"/>
                    </a:lnTo>
                    <a:lnTo>
                      <a:pt x="274" y="100"/>
                    </a:lnTo>
                    <a:lnTo>
                      <a:pt x="270" y="101"/>
                    </a:lnTo>
                    <a:lnTo>
                      <a:pt x="268" y="101"/>
                    </a:lnTo>
                    <a:lnTo>
                      <a:pt x="268" y="101"/>
                    </a:lnTo>
                    <a:lnTo>
                      <a:pt x="270" y="100"/>
                    </a:lnTo>
                    <a:lnTo>
                      <a:pt x="273" y="98"/>
                    </a:lnTo>
                    <a:lnTo>
                      <a:pt x="276" y="98"/>
                    </a:lnTo>
                    <a:lnTo>
                      <a:pt x="279" y="98"/>
                    </a:lnTo>
                    <a:lnTo>
                      <a:pt x="281" y="98"/>
                    </a:lnTo>
                    <a:lnTo>
                      <a:pt x="281" y="97"/>
                    </a:lnTo>
                    <a:lnTo>
                      <a:pt x="282" y="97"/>
                    </a:lnTo>
                    <a:lnTo>
                      <a:pt x="282" y="97"/>
                    </a:lnTo>
                    <a:lnTo>
                      <a:pt x="284" y="95"/>
                    </a:lnTo>
                    <a:lnTo>
                      <a:pt x="287" y="95"/>
                    </a:lnTo>
                    <a:lnTo>
                      <a:pt x="292" y="97"/>
                    </a:lnTo>
                    <a:lnTo>
                      <a:pt x="293" y="97"/>
                    </a:lnTo>
                    <a:lnTo>
                      <a:pt x="293" y="97"/>
                    </a:lnTo>
                    <a:lnTo>
                      <a:pt x="295" y="97"/>
                    </a:lnTo>
                    <a:lnTo>
                      <a:pt x="295" y="95"/>
                    </a:lnTo>
                    <a:lnTo>
                      <a:pt x="295" y="93"/>
                    </a:lnTo>
                    <a:lnTo>
                      <a:pt x="293" y="90"/>
                    </a:lnTo>
                    <a:lnTo>
                      <a:pt x="292" y="90"/>
                    </a:lnTo>
                    <a:lnTo>
                      <a:pt x="287" y="85"/>
                    </a:lnTo>
                    <a:lnTo>
                      <a:pt x="285" y="84"/>
                    </a:lnTo>
                    <a:lnTo>
                      <a:pt x="284" y="84"/>
                    </a:lnTo>
                    <a:lnTo>
                      <a:pt x="282" y="84"/>
                    </a:lnTo>
                    <a:lnTo>
                      <a:pt x="281" y="84"/>
                    </a:lnTo>
                    <a:lnTo>
                      <a:pt x="281" y="85"/>
                    </a:lnTo>
                    <a:lnTo>
                      <a:pt x="279" y="87"/>
                    </a:lnTo>
                    <a:lnTo>
                      <a:pt x="279" y="87"/>
                    </a:lnTo>
                    <a:lnTo>
                      <a:pt x="281" y="87"/>
                    </a:lnTo>
                    <a:lnTo>
                      <a:pt x="281" y="89"/>
                    </a:lnTo>
                    <a:lnTo>
                      <a:pt x="281" y="89"/>
                    </a:lnTo>
                    <a:lnTo>
                      <a:pt x="279" y="89"/>
                    </a:lnTo>
                    <a:lnTo>
                      <a:pt x="278" y="89"/>
                    </a:lnTo>
                    <a:lnTo>
                      <a:pt x="276" y="90"/>
                    </a:lnTo>
                    <a:lnTo>
                      <a:pt x="276" y="92"/>
                    </a:lnTo>
                    <a:lnTo>
                      <a:pt x="274" y="92"/>
                    </a:lnTo>
                    <a:lnTo>
                      <a:pt x="273" y="92"/>
                    </a:lnTo>
                    <a:lnTo>
                      <a:pt x="271" y="90"/>
                    </a:lnTo>
                    <a:lnTo>
                      <a:pt x="273" y="89"/>
                    </a:lnTo>
                    <a:lnTo>
                      <a:pt x="274" y="89"/>
                    </a:lnTo>
                    <a:lnTo>
                      <a:pt x="274" y="87"/>
                    </a:lnTo>
                    <a:lnTo>
                      <a:pt x="274" y="87"/>
                    </a:lnTo>
                    <a:lnTo>
                      <a:pt x="274" y="85"/>
                    </a:lnTo>
                    <a:lnTo>
                      <a:pt x="274" y="85"/>
                    </a:lnTo>
                    <a:lnTo>
                      <a:pt x="273" y="85"/>
                    </a:lnTo>
                    <a:lnTo>
                      <a:pt x="268" y="85"/>
                    </a:lnTo>
                    <a:lnTo>
                      <a:pt x="265" y="87"/>
                    </a:lnTo>
                    <a:lnTo>
                      <a:pt x="263" y="87"/>
                    </a:lnTo>
                    <a:lnTo>
                      <a:pt x="262" y="89"/>
                    </a:lnTo>
                    <a:lnTo>
                      <a:pt x="260" y="90"/>
                    </a:lnTo>
                    <a:lnTo>
                      <a:pt x="257" y="90"/>
                    </a:lnTo>
                    <a:lnTo>
                      <a:pt x="257" y="89"/>
                    </a:lnTo>
                    <a:lnTo>
                      <a:pt x="262" y="85"/>
                    </a:lnTo>
                    <a:lnTo>
                      <a:pt x="265" y="84"/>
                    </a:lnTo>
                    <a:lnTo>
                      <a:pt x="268" y="84"/>
                    </a:lnTo>
                    <a:lnTo>
                      <a:pt x="270" y="84"/>
                    </a:lnTo>
                    <a:lnTo>
                      <a:pt x="273" y="84"/>
                    </a:lnTo>
                    <a:lnTo>
                      <a:pt x="274" y="82"/>
                    </a:lnTo>
                    <a:lnTo>
                      <a:pt x="276" y="82"/>
                    </a:lnTo>
                    <a:lnTo>
                      <a:pt x="278" y="81"/>
                    </a:lnTo>
                    <a:lnTo>
                      <a:pt x="278" y="81"/>
                    </a:lnTo>
                    <a:lnTo>
                      <a:pt x="279" y="81"/>
                    </a:lnTo>
                    <a:lnTo>
                      <a:pt x="279" y="79"/>
                    </a:lnTo>
                    <a:lnTo>
                      <a:pt x="279" y="79"/>
                    </a:lnTo>
                    <a:lnTo>
                      <a:pt x="279" y="78"/>
                    </a:lnTo>
                    <a:lnTo>
                      <a:pt x="278" y="78"/>
                    </a:lnTo>
                    <a:lnTo>
                      <a:pt x="278" y="76"/>
                    </a:lnTo>
                    <a:lnTo>
                      <a:pt x="273" y="74"/>
                    </a:lnTo>
                    <a:lnTo>
                      <a:pt x="270" y="74"/>
                    </a:lnTo>
                    <a:lnTo>
                      <a:pt x="270" y="73"/>
                    </a:lnTo>
                    <a:lnTo>
                      <a:pt x="268" y="73"/>
                    </a:lnTo>
                    <a:lnTo>
                      <a:pt x="266" y="73"/>
                    </a:lnTo>
                    <a:lnTo>
                      <a:pt x="263" y="73"/>
                    </a:lnTo>
                    <a:lnTo>
                      <a:pt x="262" y="73"/>
                    </a:lnTo>
                    <a:lnTo>
                      <a:pt x="262" y="71"/>
                    </a:lnTo>
                    <a:lnTo>
                      <a:pt x="258" y="71"/>
                    </a:lnTo>
                    <a:lnTo>
                      <a:pt x="257" y="71"/>
                    </a:lnTo>
                    <a:lnTo>
                      <a:pt x="254" y="73"/>
                    </a:lnTo>
                    <a:lnTo>
                      <a:pt x="250" y="73"/>
                    </a:lnTo>
                    <a:lnTo>
                      <a:pt x="247" y="76"/>
                    </a:lnTo>
                    <a:lnTo>
                      <a:pt x="246" y="78"/>
                    </a:lnTo>
                    <a:lnTo>
                      <a:pt x="244" y="79"/>
                    </a:lnTo>
                    <a:lnTo>
                      <a:pt x="241" y="85"/>
                    </a:lnTo>
                    <a:lnTo>
                      <a:pt x="241" y="87"/>
                    </a:lnTo>
                    <a:lnTo>
                      <a:pt x="239" y="87"/>
                    </a:lnTo>
                    <a:lnTo>
                      <a:pt x="242" y="81"/>
                    </a:lnTo>
                    <a:lnTo>
                      <a:pt x="242" y="79"/>
                    </a:lnTo>
                    <a:lnTo>
                      <a:pt x="241" y="78"/>
                    </a:lnTo>
                    <a:lnTo>
                      <a:pt x="241" y="78"/>
                    </a:lnTo>
                    <a:lnTo>
                      <a:pt x="239" y="78"/>
                    </a:lnTo>
                    <a:lnTo>
                      <a:pt x="239" y="78"/>
                    </a:lnTo>
                    <a:lnTo>
                      <a:pt x="238" y="79"/>
                    </a:lnTo>
                    <a:lnTo>
                      <a:pt x="236" y="81"/>
                    </a:lnTo>
                    <a:lnTo>
                      <a:pt x="236" y="81"/>
                    </a:lnTo>
                    <a:lnTo>
                      <a:pt x="236" y="81"/>
                    </a:lnTo>
                    <a:lnTo>
                      <a:pt x="235" y="81"/>
                    </a:lnTo>
                    <a:lnTo>
                      <a:pt x="235" y="81"/>
                    </a:lnTo>
                    <a:lnTo>
                      <a:pt x="236" y="79"/>
                    </a:lnTo>
                    <a:lnTo>
                      <a:pt x="236" y="78"/>
                    </a:lnTo>
                    <a:lnTo>
                      <a:pt x="238" y="78"/>
                    </a:lnTo>
                    <a:lnTo>
                      <a:pt x="241" y="76"/>
                    </a:lnTo>
                    <a:lnTo>
                      <a:pt x="242" y="76"/>
                    </a:lnTo>
                    <a:lnTo>
                      <a:pt x="246" y="74"/>
                    </a:lnTo>
                    <a:lnTo>
                      <a:pt x="249" y="73"/>
                    </a:lnTo>
                    <a:lnTo>
                      <a:pt x="250" y="71"/>
                    </a:lnTo>
                    <a:lnTo>
                      <a:pt x="250" y="70"/>
                    </a:lnTo>
                    <a:lnTo>
                      <a:pt x="250" y="68"/>
                    </a:lnTo>
                    <a:lnTo>
                      <a:pt x="249" y="66"/>
                    </a:lnTo>
                    <a:lnTo>
                      <a:pt x="247" y="65"/>
                    </a:lnTo>
                    <a:lnTo>
                      <a:pt x="247" y="65"/>
                    </a:lnTo>
                    <a:lnTo>
                      <a:pt x="247" y="65"/>
                    </a:lnTo>
                    <a:lnTo>
                      <a:pt x="244" y="66"/>
                    </a:lnTo>
                    <a:lnTo>
                      <a:pt x="242" y="68"/>
                    </a:lnTo>
                    <a:lnTo>
                      <a:pt x="241" y="68"/>
                    </a:lnTo>
                    <a:lnTo>
                      <a:pt x="236" y="66"/>
                    </a:lnTo>
                    <a:lnTo>
                      <a:pt x="233" y="66"/>
                    </a:lnTo>
                    <a:lnTo>
                      <a:pt x="231" y="70"/>
                    </a:lnTo>
                    <a:lnTo>
                      <a:pt x="230" y="71"/>
                    </a:lnTo>
                    <a:lnTo>
                      <a:pt x="228" y="71"/>
                    </a:lnTo>
                    <a:lnTo>
                      <a:pt x="225" y="71"/>
                    </a:lnTo>
                    <a:lnTo>
                      <a:pt x="225" y="71"/>
                    </a:lnTo>
                    <a:lnTo>
                      <a:pt x="227" y="70"/>
                    </a:lnTo>
                    <a:lnTo>
                      <a:pt x="228" y="70"/>
                    </a:lnTo>
                    <a:lnTo>
                      <a:pt x="233" y="66"/>
                    </a:lnTo>
                    <a:lnTo>
                      <a:pt x="233" y="65"/>
                    </a:lnTo>
                    <a:lnTo>
                      <a:pt x="235" y="65"/>
                    </a:lnTo>
                    <a:lnTo>
                      <a:pt x="238" y="65"/>
                    </a:lnTo>
                    <a:lnTo>
                      <a:pt x="239" y="65"/>
                    </a:lnTo>
                    <a:lnTo>
                      <a:pt x="241" y="65"/>
                    </a:lnTo>
                    <a:lnTo>
                      <a:pt x="242" y="62"/>
                    </a:lnTo>
                    <a:lnTo>
                      <a:pt x="242" y="62"/>
                    </a:lnTo>
                    <a:lnTo>
                      <a:pt x="242" y="60"/>
                    </a:lnTo>
                    <a:lnTo>
                      <a:pt x="242" y="58"/>
                    </a:lnTo>
                    <a:lnTo>
                      <a:pt x="241" y="58"/>
                    </a:lnTo>
                    <a:lnTo>
                      <a:pt x="239" y="57"/>
                    </a:lnTo>
                    <a:lnTo>
                      <a:pt x="238" y="55"/>
                    </a:lnTo>
                    <a:lnTo>
                      <a:pt x="235" y="54"/>
                    </a:lnTo>
                    <a:lnTo>
                      <a:pt x="231" y="54"/>
                    </a:lnTo>
                    <a:lnTo>
                      <a:pt x="228" y="54"/>
                    </a:lnTo>
                    <a:lnTo>
                      <a:pt x="227" y="54"/>
                    </a:lnTo>
                    <a:lnTo>
                      <a:pt x="225" y="5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2" name="Freeform 398">
                <a:extLst>
                  <a:ext uri="{FF2B5EF4-FFF2-40B4-BE49-F238E27FC236}">
                    <a16:creationId xmlns:a16="http://schemas.microsoft.com/office/drawing/2014/main" id="{38394D94-83F3-B1A6-EEAF-1D00A991D6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7" y="1376"/>
                <a:ext cx="17" cy="7"/>
              </a:xfrm>
              <a:custGeom>
                <a:avLst/>
                <a:gdLst>
                  <a:gd name="T0" fmla="*/ 6 w 17"/>
                  <a:gd name="T1" fmla="*/ 5 h 7"/>
                  <a:gd name="T2" fmla="*/ 6 w 17"/>
                  <a:gd name="T3" fmla="*/ 7 h 7"/>
                  <a:gd name="T4" fmla="*/ 8 w 17"/>
                  <a:gd name="T5" fmla="*/ 7 h 7"/>
                  <a:gd name="T6" fmla="*/ 11 w 17"/>
                  <a:gd name="T7" fmla="*/ 7 h 7"/>
                  <a:gd name="T8" fmla="*/ 13 w 17"/>
                  <a:gd name="T9" fmla="*/ 7 h 7"/>
                  <a:gd name="T10" fmla="*/ 13 w 17"/>
                  <a:gd name="T11" fmla="*/ 7 h 7"/>
                  <a:gd name="T12" fmla="*/ 14 w 17"/>
                  <a:gd name="T13" fmla="*/ 5 h 7"/>
                  <a:gd name="T14" fmla="*/ 16 w 17"/>
                  <a:gd name="T15" fmla="*/ 5 h 7"/>
                  <a:gd name="T16" fmla="*/ 17 w 17"/>
                  <a:gd name="T17" fmla="*/ 3 h 7"/>
                  <a:gd name="T18" fmla="*/ 17 w 17"/>
                  <a:gd name="T19" fmla="*/ 2 h 7"/>
                  <a:gd name="T20" fmla="*/ 17 w 17"/>
                  <a:gd name="T21" fmla="*/ 0 h 7"/>
                  <a:gd name="T22" fmla="*/ 8 w 17"/>
                  <a:gd name="T23" fmla="*/ 3 h 7"/>
                  <a:gd name="T24" fmla="*/ 3 w 17"/>
                  <a:gd name="T25" fmla="*/ 5 h 7"/>
                  <a:gd name="T26" fmla="*/ 0 w 17"/>
                  <a:gd name="T27" fmla="*/ 5 h 7"/>
                  <a:gd name="T28" fmla="*/ 1 w 17"/>
                  <a:gd name="T29" fmla="*/ 7 h 7"/>
                  <a:gd name="T30" fmla="*/ 6 w 17"/>
                  <a:gd name="T31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" h="7">
                    <a:moveTo>
                      <a:pt x="6" y="5"/>
                    </a:moveTo>
                    <a:lnTo>
                      <a:pt x="6" y="7"/>
                    </a:lnTo>
                    <a:lnTo>
                      <a:pt x="8" y="7"/>
                    </a:lnTo>
                    <a:lnTo>
                      <a:pt x="11" y="7"/>
                    </a:lnTo>
                    <a:lnTo>
                      <a:pt x="13" y="7"/>
                    </a:lnTo>
                    <a:lnTo>
                      <a:pt x="13" y="7"/>
                    </a:lnTo>
                    <a:lnTo>
                      <a:pt x="14" y="5"/>
                    </a:lnTo>
                    <a:lnTo>
                      <a:pt x="16" y="5"/>
                    </a:lnTo>
                    <a:lnTo>
                      <a:pt x="17" y="3"/>
                    </a:lnTo>
                    <a:lnTo>
                      <a:pt x="17" y="2"/>
                    </a:lnTo>
                    <a:lnTo>
                      <a:pt x="17" y="0"/>
                    </a:lnTo>
                    <a:lnTo>
                      <a:pt x="8" y="3"/>
                    </a:lnTo>
                    <a:lnTo>
                      <a:pt x="3" y="5"/>
                    </a:lnTo>
                    <a:lnTo>
                      <a:pt x="0" y="5"/>
                    </a:lnTo>
                    <a:lnTo>
                      <a:pt x="1" y="7"/>
                    </a:lnTo>
                    <a:lnTo>
                      <a:pt x="6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3" name="Freeform 399">
                <a:extLst>
                  <a:ext uri="{FF2B5EF4-FFF2-40B4-BE49-F238E27FC236}">
                    <a16:creationId xmlns:a16="http://schemas.microsoft.com/office/drawing/2014/main" id="{B054550C-5424-B2DE-4144-5FD7DC4C9A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" y="1297"/>
                <a:ext cx="36" cy="11"/>
              </a:xfrm>
              <a:custGeom>
                <a:avLst/>
                <a:gdLst>
                  <a:gd name="T0" fmla="*/ 33 w 36"/>
                  <a:gd name="T1" fmla="*/ 8 h 11"/>
                  <a:gd name="T2" fmla="*/ 36 w 36"/>
                  <a:gd name="T3" fmla="*/ 5 h 11"/>
                  <a:gd name="T4" fmla="*/ 32 w 36"/>
                  <a:gd name="T5" fmla="*/ 3 h 11"/>
                  <a:gd name="T6" fmla="*/ 20 w 36"/>
                  <a:gd name="T7" fmla="*/ 1 h 11"/>
                  <a:gd name="T8" fmla="*/ 14 w 36"/>
                  <a:gd name="T9" fmla="*/ 0 h 11"/>
                  <a:gd name="T10" fmla="*/ 9 w 36"/>
                  <a:gd name="T11" fmla="*/ 0 h 11"/>
                  <a:gd name="T12" fmla="*/ 5 w 36"/>
                  <a:gd name="T13" fmla="*/ 0 h 11"/>
                  <a:gd name="T14" fmla="*/ 3 w 36"/>
                  <a:gd name="T15" fmla="*/ 1 h 11"/>
                  <a:gd name="T16" fmla="*/ 0 w 36"/>
                  <a:gd name="T17" fmla="*/ 3 h 11"/>
                  <a:gd name="T18" fmla="*/ 1 w 36"/>
                  <a:gd name="T19" fmla="*/ 5 h 11"/>
                  <a:gd name="T20" fmla="*/ 5 w 36"/>
                  <a:gd name="T21" fmla="*/ 6 h 11"/>
                  <a:gd name="T22" fmla="*/ 8 w 36"/>
                  <a:gd name="T23" fmla="*/ 8 h 11"/>
                  <a:gd name="T24" fmla="*/ 14 w 36"/>
                  <a:gd name="T25" fmla="*/ 11 h 11"/>
                  <a:gd name="T26" fmla="*/ 19 w 36"/>
                  <a:gd name="T27" fmla="*/ 11 h 11"/>
                  <a:gd name="T28" fmla="*/ 22 w 36"/>
                  <a:gd name="T29" fmla="*/ 11 h 11"/>
                  <a:gd name="T30" fmla="*/ 24 w 36"/>
                  <a:gd name="T31" fmla="*/ 11 h 11"/>
                  <a:gd name="T32" fmla="*/ 27 w 36"/>
                  <a:gd name="T33" fmla="*/ 9 h 11"/>
                  <a:gd name="T34" fmla="*/ 30 w 36"/>
                  <a:gd name="T35" fmla="*/ 8 h 11"/>
                  <a:gd name="T36" fmla="*/ 33 w 36"/>
                  <a:gd name="T37" fmla="*/ 8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6" h="11">
                    <a:moveTo>
                      <a:pt x="33" y="8"/>
                    </a:moveTo>
                    <a:lnTo>
                      <a:pt x="36" y="5"/>
                    </a:lnTo>
                    <a:lnTo>
                      <a:pt x="32" y="3"/>
                    </a:lnTo>
                    <a:lnTo>
                      <a:pt x="20" y="1"/>
                    </a:lnTo>
                    <a:lnTo>
                      <a:pt x="14" y="0"/>
                    </a:lnTo>
                    <a:lnTo>
                      <a:pt x="9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0" y="3"/>
                    </a:lnTo>
                    <a:lnTo>
                      <a:pt x="1" y="5"/>
                    </a:lnTo>
                    <a:lnTo>
                      <a:pt x="5" y="6"/>
                    </a:lnTo>
                    <a:lnTo>
                      <a:pt x="8" y="8"/>
                    </a:lnTo>
                    <a:lnTo>
                      <a:pt x="14" y="11"/>
                    </a:lnTo>
                    <a:lnTo>
                      <a:pt x="19" y="11"/>
                    </a:lnTo>
                    <a:lnTo>
                      <a:pt x="22" y="11"/>
                    </a:lnTo>
                    <a:lnTo>
                      <a:pt x="24" y="11"/>
                    </a:lnTo>
                    <a:lnTo>
                      <a:pt x="27" y="9"/>
                    </a:lnTo>
                    <a:lnTo>
                      <a:pt x="30" y="8"/>
                    </a:lnTo>
                    <a:lnTo>
                      <a:pt x="33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4" name="Freeform 400">
                <a:extLst>
                  <a:ext uri="{FF2B5EF4-FFF2-40B4-BE49-F238E27FC236}">
                    <a16:creationId xmlns:a16="http://schemas.microsoft.com/office/drawing/2014/main" id="{6A40072F-AE74-EFFE-8AB2-9EB4AAB8F4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9" y="1297"/>
                <a:ext cx="137" cy="97"/>
              </a:xfrm>
              <a:custGeom>
                <a:avLst/>
                <a:gdLst>
                  <a:gd name="T0" fmla="*/ 0 w 137"/>
                  <a:gd name="T1" fmla="*/ 16 h 97"/>
                  <a:gd name="T2" fmla="*/ 5 w 137"/>
                  <a:gd name="T3" fmla="*/ 24 h 97"/>
                  <a:gd name="T4" fmla="*/ 12 w 137"/>
                  <a:gd name="T5" fmla="*/ 22 h 97"/>
                  <a:gd name="T6" fmla="*/ 16 w 137"/>
                  <a:gd name="T7" fmla="*/ 25 h 97"/>
                  <a:gd name="T8" fmla="*/ 18 w 137"/>
                  <a:gd name="T9" fmla="*/ 32 h 97"/>
                  <a:gd name="T10" fmla="*/ 21 w 137"/>
                  <a:gd name="T11" fmla="*/ 33 h 97"/>
                  <a:gd name="T12" fmla="*/ 15 w 137"/>
                  <a:gd name="T13" fmla="*/ 35 h 97"/>
                  <a:gd name="T14" fmla="*/ 16 w 137"/>
                  <a:gd name="T15" fmla="*/ 39 h 97"/>
                  <a:gd name="T16" fmla="*/ 28 w 137"/>
                  <a:gd name="T17" fmla="*/ 49 h 97"/>
                  <a:gd name="T18" fmla="*/ 42 w 137"/>
                  <a:gd name="T19" fmla="*/ 51 h 97"/>
                  <a:gd name="T20" fmla="*/ 51 w 137"/>
                  <a:gd name="T21" fmla="*/ 46 h 97"/>
                  <a:gd name="T22" fmla="*/ 50 w 137"/>
                  <a:gd name="T23" fmla="*/ 41 h 97"/>
                  <a:gd name="T24" fmla="*/ 53 w 137"/>
                  <a:gd name="T25" fmla="*/ 38 h 97"/>
                  <a:gd name="T26" fmla="*/ 59 w 137"/>
                  <a:gd name="T27" fmla="*/ 38 h 97"/>
                  <a:gd name="T28" fmla="*/ 59 w 137"/>
                  <a:gd name="T29" fmla="*/ 41 h 97"/>
                  <a:gd name="T30" fmla="*/ 64 w 137"/>
                  <a:gd name="T31" fmla="*/ 44 h 97"/>
                  <a:gd name="T32" fmla="*/ 78 w 137"/>
                  <a:gd name="T33" fmla="*/ 39 h 97"/>
                  <a:gd name="T34" fmla="*/ 78 w 137"/>
                  <a:gd name="T35" fmla="*/ 47 h 97"/>
                  <a:gd name="T36" fmla="*/ 71 w 137"/>
                  <a:gd name="T37" fmla="*/ 49 h 97"/>
                  <a:gd name="T38" fmla="*/ 64 w 137"/>
                  <a:gd name="T39" fmla="*/ 52 h 97"/>
                  <a:gd name="T40" fmla="*/ 47 w 137"/>
                  <a:gd name="T41" fmla="*/ 59 h 97"/>
                  <a:gd name="T42" fmla="*/ 39 w 137"/>
                  <a:gd name="T43" fmla="*/ 57 h 97"/>
                  <a:gd name="T44" fmla="*/ 42 w 137"/>
                  <a:gd name="T45" fmla="*/ 63 h 97"/>
                  <a:gd name="T46" fmla="*/ 61 w 137"/>
                  <a:gd name="T47" fmla="*/ 62 h 97"/>
                  <a:gd name="T48" fmla="*/ 80 w 137"/>
                  <a:gd name="T49" fmla="*/ 60 h 97"/>
                  <a:gd name="T50" fmla="*/ 72 w 137"/>
                  <a:gd name="T51" fmla="*/ 63 h 97"/>
                  <a:gd name="T52" fmla="*/ 48 w 137"/>
                  <a:gd name="T53" fmla="*/ 70 h 97"/>
                  <a:gd name="T54" fmla="*/ 43 w 137"/>
                  <a:gd name="T55" fmla="*/ 74 h 97"/>
                  <a:gd name="T56" fmla="*/ 53 w 137"/>
                  <a:gd name="T57" fmla="*/ 81 h 97"/>
                  <a:gd name="T58" fmla="*/ 72 w 137"/>
                  <a:gd name="T59" fmla="*/ 94 h 97"/>
                  <a:gd name="T60" fmla="*/ 82 w 137"/>
                  <a:gd name="T61" fmla="*/ 94 h 97"/>
                  <a:gd name="T62" fmla="*/ 85 w 137"/>
                  <a:gd name="T63" fmla="*/ 86 h 97"/>
                  <a:gd name="T64" fmla="*/ 90 w 137"/>
                  <a:gd name="T65" fmla="*/ 74 h 97"/>
                  <a:gd name="T66" fmla="*/ 99 w 137"/>
                  <a:gd name="T67" fmla="*/ 67 h 97"/>
                  <a:gd name="T68" fmla="*/ 102 w 137"/>
                  <a:gd name="T69" fmla="*/ 57 h 97"/>
                  <a:gd name="T70" fmla="*/ 107 w 137"/>
                  <a:gd name="T71" fmla="*/ 54 h 97"/>
                  <a:gd name="T72" fmla="*/ 115 w 137"/>
                  <a:gd name="T73" fmla="*/ 43 h 97"/>
                  <a:gd name="T74" fmla="*/ 129 w 137"/>
                  <a:gd name="T75" fmla="*/ 39 h 97"/>
                  <a:gd name="T76" fmla="*/ 137 w 137"/>
                  <a:gd name="T77" fmla="*/ 36 h 97"/>
                  <a:gd name="T78" fmla="*/ 128 w 137"/>
                  <a:gd name="T79" fmla="*/ 27 h 97"/>
                  <a:gd name="T80" fmla="*/ 118 w 137"/>
                  <a:gd name="T81" fmla="*/ 28 h 97"/>
                  <a:gd name="T82" fmla="*/ 106 w 137"/>
                  <a:gd name="T83" fmla="*/ 24 h 97"/>
                  <a:gd name="T84" fmla="*/ 106 w 137"/>
                  <a:gd name="T85" fmla="*/ 20 h 97"/>
                  <a:gd name="T86" fmla="*/ 102 w 137"/>
                  <a:gd name="T87" fmla="*/ 14 h 97"/>
                  <a:gd name="T88" fmla="*/ 90 w 137"/>
                  <a:gd name="T89" fmla="*/ 19 h 97"/>
                  <a:gd name="T90" fmla="*/ 93 w 137"/>
                  <a:gd name="T91" fmla="*/ 12 h 97"/>
                  <a:gd name="T92" fmla="*/ 85 w 137"/>
                  <a:gd name="T93" fmla="*/ 3 h 97"/>
                  <a:gd name="T94" fmla="*/ 78 w 137"/>
                  <a:gd name="T95" fmla="*/ 5 h 97"/>
                  <a:gd name="T96" fmla="*/ 69 w 137"/>
                  <a:gd name="T97" fmla="*/ 3 h 97"/>
                  <a:gd name="T98" fmla="*/ 66 w 137"/>
                  <a:gd name="T99" fmla="*/ 11 h 97"/>
                  <a:gd name="T100" fmla="*/ 74 w 137"/>
                  <a:gd name="T101" fmla="*/ 32 h 97"/>
                  <a:gd name="T102" fmla="*/ 61 w 137"/>
                  <a:gd name="T103" fmla="*/ 19 h 97"/>
                  <a:gd name="T104" fmla="*/ 48 w 137"/>
                  <a:gd name="T105" fmla="*/ 9 h 97"/>
                  <a:gd name="T106" fmla="*/ 43 w 137"/>
                  <a:gd name="T107" fmla="*/ 17 h 97"/>
                  <a:gd name="T108" fmla="*/ 39 w 137"/>
                  <a:gd name="T109" fmla="*/ 17 h 97"/>
                  <a:gd name="T110" fmla="*/ 32 w 137"/>
                  <a:gd name="T111" fmla="*/ 14 h 97"/>
                  <a:gd name="T112" fmla="*/ 42 w 137"/>
                  <a:gd name="T113" fmla="*/ 8 h 97"/>
                  <a:gd name="T114" fmla="*/ 28 w 137"/>
                  <a:gd name="T115" fmla="*/ 8 h 97"/>
                  <a:gd name="T116" fmla="*/ 21 w 137"/>
                  <a:gd name="T117" fmla="*/ 9 h 97"/>
                  <a:gd name="T118" fmla="*/ 7 w 137"/>
                  <a:gd name="T119" fmla="*/ 8 h 97"/>
                  <a:gd name="T120" fmla="*/ 2 w 137"/>
                  <a:gd name="T121" fmla="*/ 8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7" h="97">
                    <a:moveTo>
                      <a:pt x="0" y="11"/>
                    </a:moveTo>
                    <a:lnTo>
                      <a:pt x="2" y="12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2" y="17"/>
                    </a:lnTo>
                    <a:lnTo>
                      <a:pt x="4" y="19"/>
                    </a:lnTo>
                    <a:lnTo>
                      <a:pt x="4" y="20"/>
                    </a:lnTo>
                    <a:lnTo>
                      <a:pt x="4" y="22"/>
                    </a:lnTo>
                    <a:lnTo>
                      <a:pt x="5" y="24"/>
                    </a:lnTo>
                    <a:lnTo>
                      <a:pt x="7" y="27"/>
                    </a:lnTo>
                    <a:lnTo>
                      <a:pt x="8" y="27"/>
                    </a:lnTo>
                    <a:lnTo>
                      <a:pt x="12" y="25"/>
                    </a:lnTo>
                    <a:lnTo>
                      <a:pt x="12" y="25"/>
                    </a:lnTo>
                    <a:lnTo>
                      <a:pt x="12" y="22"/>
                    </a:lnTo>
                    <a:lnTo>
                      <a:pt x="13" y="22"/>
                    </a:lnTo>
                    <a:lnTo>
                      <a:pt x="16" y="22"/>
                    </a:lnTo>
                    <a:lnTo>
                      <a:pt x="18" y="22"/>
                    </a:lnTo>
                    <a:lnTo>
                      <a:pt x="18" y="24"/>
                    </a:lnTo>
                    <a:lnTo>
                      <a:pt x="16" y="25"/>
                    </a:lnTo>
                    <a:lnTo>
                      <a:pt x="16" y="27"/>
                    </a:lnTo>
                    <a:lnTo>
                      <a:pt x="16" y="28"/>
                    </a:lnTo>
                    <a:lnTo>
                      <a:pt x="16" y="30"/>
                    </a:lnTo>
                    <a:lnTo>
                      <a:pt x="18" y="30"/>
                    </a:lnTo>
                    <a:lnTo>
                      <a:pt x="18" y="32"/>
                    </a:lnTo>
                    <a:lnTo>
                      <a:pt x="21" y="32"/>
                    </a:lnTo>
                    <a:lnTo>
                      <a:pt x="23" y="32"/>
                    </a:lnTo>
                    <a:lnTo>
                      <a:pt x="23" y="32"/>
                    </a:lnTo>
                    <a:lnTo>
                      <a:pt x="21" y="33"/>
                    </a:lnTo>
                    <a:lnTo>
                      <a:pt x="21" y="33"/>
                    </a:lnTo>
                    <a:lnTo>
                      <a:pt x="12" y="30"/>
                    </a:lnTo>
                    <a:lnTo>
                      <a:pt x="10" y="32"/>
                    </a:lnTo>
                    <a:lnTo>
                      <a:pt x="8" y="32"/>
                    </a:lnTo>
                    <a:lnTo>
                      <a:pt x="12" y="33"/>
                    </a:lnTo>
                    <a:lnTo>
                      <a:pt x="15" y="35"/>
                    </a:lnTo>
                    <a:lnTo>
                      <a:pt x="15" y="35"/>
                    </a:lnTo>
                    <a:lnTo>
                      <a:pt x="13" y="36"/>
                    </a:lnTo>
                    <a:lnTo>
                      <a:pt x="15" y="38"/>
                    </a:lnTo>
                    <a:lnTo>
                      <a:pt x="15" y="39"/>
                    </a:lnTo>
                    <a:lnTo>
                      <a:pt x="16" y="39"/>
                    </a:lnTo>
                    <a:lnTo>
                      <a:pt x="20" y="41"/>
                    </a:lnTo>
                    <a:lnTo>
                      <a:pt x="21" y="41"/>
                    </a:lnTo>
                    <a:lnTo>
                      <a:pt x="23" y="44"/>
                    </a:lnTo>
                    <a:lnTo>
                      <a:pt x="26" y="47"/>
                    </a:lnTo>
                    <a:lnTo>
                      <a:pt x="28" y="49"/>
                    </a:lnTo>
                    <a:lnTo>
                      <a:pt x="29" y="49"/>
                    </a:lnTo>
                    <a:lnTo>
                      <a:pt x="29" y="49"/>
                    </a:lnTo>
                    <a:lnTo>
                      <a:pt x="32" y="52"/>
                    </a:lnTo>
                    <a:lnTo>
                      <a:pt x="39" y="51"/>
                    </a:lnTo>
                    <a:lnTo>
                      <a:pt x="42" y="51"/>
                    </a:lnTo>
                    <a:lnTo>
                      <a:pt x="45" y="51"/>
                    </a:lnTo>
                    <a:lnTo>
                      <a:pt x="47" y="49"/>
                    </a:lnTo>
                    <a:lnTo>
                      <a:pt x="48" y="47"/>
                    </a:lnTo>
                    <a:lnTo>
                      <a:pt x="50" y="47"/>
                    </a:lnTo>
                    <a:lnTo>
                      <a:pt x="51" y="46"/>
                    </a:lnTo>
                    <a:lnTo>
                      <a:pt x="50" y="46"/>
                    </a:lnTo>
                    <a:lnTo>
                      <a:pt x="48" y="44"/>
                    </a:lnTo>
                    <a:lnTo>
                      <a:pt x="48" y="43"/>
                    </a:lnTo>
                    <a:lnTo>
                      <a:pt x="50" y="43"/>
                    </a:lnTo>
                    <a:lnTo>
                      <a:pt x="50" y="41"/>
                    </a:lnTo>
                    <a:lnTo>
                      <a:pt x="48" y="39"/>
                    </a:lnTo>
                    <a:lnTo>
                      <a:pt x="50" y="38"/>
                    </a:lnTo>
                    <a:lnTo>
                      <a:pt x="51" y="38"/>
                    </a:lnTo>
                    <a:lnTo>
                      <a:pt x="53" y="38"/>
                    </a:lnTo>
                    <a:lnTo>
                      <a:pt x="53" y="38"/>
                    </a:lnTo>
                    <a:lnTo>
                      <a:pt x="53" y="39"/>
                    </a:lnTo>
                    <a:lnTo>
                      <a:pt x="55" y="41"/>
                    </a:lnTo>
                    <a:lnTo>
                      <a:pt x="56" y="41"/>
                    </a:lnTo>
                    <a:lnTo>
                      <a:pt x="58" y="39"/>
                    </a:lnTo>
                    <a:lnTo>
                      <a:pt x="59" y="38"/>
                    </a:lnTo>
                    <a:lnTo>
                      <a:pt x="59" y="36"/>
                    </a:lnTo>
                    <a:lnTo>
                      <a:pt x="61" y="36"/>
                    </a:lnTo>
                    <a:lnTo>
                      <a:pt x="61" y="38"/>
                    </a:lnTo>
                    <a:lnTo>
                      <a:pt x="61" y="39"/>
                    </a:lnTo>
                    <a:lnTo>
                      <a:pt x="59" y="41"/>
                    </a:lnTo>
                    <a:lnTo>
                      <a:pt x="59" y="41"/>
                    </a:lnTo>
                    <a:lnTo>
                      <a:pt x="59" y="43"/>
                    </a:lnTo>
                    <a:lnTo>
                      <a:pt x="61" y="44"/>
                    </a:lnTo>
                    <a:lnTo>
                      <a:pt x="61" y="44"/>
                    </a:lnTo>
                    <a:lnTo>
                      <a:pt x="64" y="44"/>
                    </a:lnTo>
                    <a:lnTo>
                      <a:pt x="67" y="44"/>
                    </a:lnTo>
                    <a:lnTo>
                      <a:pt x="71" y="43"/>
                    </a:lnTo>
                    <a:lnTo>
                      <a:pt x="74" y="41"/>
                    </a:lnTo>
                    <a:lnTo>
                      <a:pt x="75" y="39"/>
                    </a:lnTo>
                    <a:lnTo>
                      <a:pt x="78" y="39"/>
                    </a:lnTo>
                    <a:lnTo>
                      <a:pt x="77" y="41"/>
                    </a:lnTo>
                    <a:lnTo>
                      <a:pt x="74" y="44"/>
                    </a:lnTo>
                    <a:lnTo>
                      <a:pt x="75" y="46"/>
                    </a:lnTo>
                    <a:lnTo>
                      <a:pt x="78" y="47"/>
                    </a:lnTo>
                    <a:lnTo>
                      <a:pt x="78" y="47"/>
                    </a:lnTo>
                    <a:lnTo>
                      <a:pt x="82" y="47"/>
                    </a:lnTo>
                    <a:lnTo>
                      <a:pt x="83" y="46"/>
                    </a:lnTo>
                    <a:lnTo>
                      <a:pt x="82" y="47"/>
                    </a:lnTo>
                    <a:lnTo>
                      <a:pt x="78" y="49"/>
                    </a:lnTo>
                    <a:lnTo>
                      <a:pt x="71" y="49"/>
                    </a:lnTo>
                    <a:lnTo>
                      <a:pt x="67" y="49"/>
                    </a:lnTo>
                    <a:lnTo>
                      <a:pt x="66" y="49"/>
                    </a:lnTo>
                    <a:lnTo>
                      <a:pt x="64" y="49"/>
                    </a:lnTo>
                    <a:lnTo>
                      <a:pt x="64" y="51"/>
                    </a:lnTo>
                    <a:lnTo>
                      <a:pt x="64" y="52"/>
                    </a:lnTo>
                    <a:lnTo>
                      <a:pt x="63" y="52"/>
                    </a:lnTo>
                    <a:lnTo>
                      <a:pt x="61" y="52"/>
                    </a:lnTo>
                    <a:lnTo>
                      <a:pt x="56" y="54"/>
                    </a:lnTo>
                    <a:lnTo>
                      <a:pt x="47" y="55"/>
                    </a:lnTo>
                    <a:lnTo>
                      <a:pt x="47" y="59"/>
                    </a:lnTo>
                    <a:lnTo>
                      <a:pt x="43" y="57"/>
                    </a:lnTo>
                    <a:lnTo>
                      <a:pt x="42" y="55"/>
                    </a:lnTo>
                    <a:lnTo>
                      <a:pt x="40" y="55"/>
                    </a:lnTo>
                    <a:lnTo>
                      <a:pt x="40" y="55"/>
                    </a:lnTo>
                    <a:lnTo>
                      <a:pt x="39" y="57"/>
                    </a:lnTo>
                    <a:lnTo>
                      <a:pt x="39" y="57"/>
                    </a:lnTo>
                    <a:lnTo>
                      <a:pt x="39" y="60"/>
                    </a:lnTo>
                    <a:lnTo>
                      <a:pt x="40" y="62"/>
                    </a:lnTo>
                    <a:lnTo>
                      <a:pt x="40" y="62"/>
                    </a:lnTo>
                    <a:lnTo>
                      <a:pt x="42" y="63"/>
                    </a:lnTo>
                    <a:lnTo>
                      <a:pt x="43" y="65"/>
                    </a:lnTo>
                    <a:lnTo>
                      <a:pt x="51" y="65"/>
                    </a:lnTo>
                    <a:lnTo>
                      <a:pt x="55" y="63"/>
                    </a:lnTo>
                    <a:lnTo>
                      <a:pt x="58" y="63"/>
                    </a:lnTo>
                    <a:lnTo>
                      <a:pt x="61" y="62"/>
                    </a:lnTo>
                    <a:lnTo>
                      <a:pt x="64" y="62"/>
                    </a:lnTo>
                    <a:lnTo>
                      <a:pt x="66" y="62"/>
                    </a:lnTo>
                    <a:lnTo>
                      <a:pt x="69" y="62"/>
                    </a:lnTo>
                    <a:lnTo>
                      <a:pt x="75" y="62"/>
                    </a:lnTo>
                    <a:lnTo>
                      <a:pt x="80" y="60"/>
                    </a:lnTo>
                    <a:lnTo>
                      <a:pt x="80" y="60"/>
                    </a:lnTo>
                    <a:lnTo>
                      <a:pt x="82" y="62"/>
                    </a:lnTo>
                    <a:lnTo>
                      <a:pt x="82" y="63"/>
                    </a:lnTo>
                    <a:lnTo>
                      <a:pt x="77" y="63"/>
                    </a:lnTo>
                    <a:lnTo>
                      <a:pt x="72" y="63"/>
                    </a:lnTo>
                    <a:lnTo>
                      <a:pt x="55" y="67"/>
                    </a:lnTo>
                    <a:lnTo>
                      <a:pt x="51" y="71"/>
                    </a:lnTo>
                    <a:lnTo>
                      <a:pt x="51" y="71"/>
                    </a:lnTo>
                    <a:lnTo>
                      <a:pt x="50" y="70"/>
                    </a:lnTo>
                    <a:lnTo>
                      <a:pt x="48" y="70"/>
                    </a:lnTo>
                    <a:lnTo>
                      <a:pt x="43" y="70"/>
                    </a:lnTo>
                    <a:lnTo>
                      <a:pt x="43" y="70"/>
                    </a:lnTo>
                    <a:lnTo>
                      <a:pt x="43" y="71"/>
                    </a:lnTo>
                    <a:lnTo>
                      <a:pt x="43" y="73"/>
                    </a:lnTo>
                    <a:lnTo>
                      <a:pt x="43" y="74"/>
                    </a:lnTo>
                    <a:lnTo>
                      <a:pt x="45" y="76"/>
                    </a:lnTo>
                    <a:lnTo>
                      <a:pt x="47" y="78"/>
                    </a:lnTo>
                    <a:lnTo>
                      <a:pt x="48" y="79"/>
                    </a:lnTo>
                    <a:lnTo>
                      <a:pt x="50" y="79"/>
                    </a:lnTo>
                    <a:lnTo>
                      <a:pt x="53" y="81"/>
                    </a:lnTo>
                    <a:lnTo>
                      <a:pt x="58" y="82"/>
                    </a:lnTo>
                    <a:lnTo>
                      <a:pt x="63" y="89"/>
                    </a:lnTo>
                    <a:lnTo>
                      <a:pt x="69" y="92"/>
                    </a:lnTo>
                    <a:lnTo>
                      <a:pt x="71" y="92"/>
                    </a:lnTo>
                    <a:lnTo>
                      <a:pt x="72" y="94"/>
                    </a:lnTo>
                    <a:lnTo>
                      <a:pt x="74" y="95"/>
                    </a:lnTo>
                    <a:lnTo>
                      <a:pt x="75" y="95"/>
                    </a:lnTo>
                    <a:lnTo>
                      <a:pt x="78" y="97"/>
                    </a:lnTo>
                    <a:lnTo>
                      <a:pt x="80" y="95"/>
                    </a:lnTo>
                    <a:lnTo>
                      <a:pt x="82" y="94"/>
                    </a:lnTo>
                    <a:lnTo>
                      <a:pt x="82" y="92"/>
                    </a:lnTo>
                    <a:lnTo>
                      <a:pt x="82" y="90"/>
                    </a:lnTo>
                    <a:lnTo>
                      <a:pt x="82" y="90"/>
                    </a:lnTo>
                    <a:lnTo>
                      <a:pt x="83" y="87"/>
                    </a:lnTo>
                    <a:lnTo>
                      <a:pt x="85" y="86"/>
                    </a:lnTo>
                    <a:lnTo>
                      <a:pt x="83" y="86"/>
                    </a:lnTo>
                    <a:lnTo>
                      <a:pt x="83" y="84"/>
                    </a:lnTo>
                    <a:lnTo>
                      <a:pt x="86" y="81"/>
                    </a:lnTo>
                    <a:lnTo>
                      <a:pt x="88" y="79"/>
                    </a:lnTo>
                    <a:lnTo>
                      <a:pt x="90" y="74"/>
                    </a:lnTo>
                    <a:lnTo>
                      <a:pt x="93" y="71"/>
                    </a:lnTo>
                    <a:lnTo>
                      <a:pt x="96" y="71"/>
                    </a:lnTo>
                    <a:lnTo>
                      <a:pt x="98" y="71"/>
                    </a:lnTo>
                    <a:lnTo>
                      <a:pt x="98" y="70"/>
                    </a:lnTo>
                    <a:lnTo>
                      <a:pt x="99" y="67"/>
                    </a:lnTo>
                    <a:lnTo>
                      <a:pt x="99" y="63"/>
                    </a:lnTo>
                    <a:lnTo>
                      <a:pt x="101" y="60"/>
                    </a:lnTo>
                    <a:lnTo>
                      <a:pt x="99" y="59"/>
                    </a:lnTo>
                    <a:lnTo>
                      <a:pt x="101" y="57"/>
                    </a:lnTo>
                    <a:lnTo>
                      <a:pt x="102" y="57"/>
                    </a:lnTo>
                    <a:lnTo>
                      <a:pt x="104" y="57"/>
                    </a:lnTo>
                    <a:lnTo>
                      <a:pt x="106" y="57"/>
                    </a:lnTo>
                    <a:lnTo>
                      <a:pt x="107" y="55"/>
                    </a:lnTo>
                    <a:lnTo>
                      <a:pt x="107" y="54"/>
                    </a:lnTo>
                    <a:lnTo>
                      <a:pt x="107" y="54"/>
                    </a:lnTo>
                    <a:lnTo>
                      <a:pt x="107" y="52"/>
                    </a:lnTo>
                    <a:lnTo>
                      <a:pt x="109" y="49"/>
                    </a:lnTo>
                    <a:lnTo>
                      <a:pt x="109" y="47"/>
                    </a:lnTo>
                    <a:lnTo>
                      <a:pt x="112" y="44"/>
                    </a:lnTo>
                    <a:lnTo>
                      <a:pt x="115" y="43"/>
                    </a:lnTo>
                    <a:lnTo>
                      <a:pt x="115" y="41"/>
                    </a:lnTo>
                    <a:lnTo>
                      <a:pt x="117" y="41"/>
                    </a:lnTo>
                    <a:lnTo>
                      <a:pt x="117" y="41"/>
                    </a:lnTo>
                    <a:lnTo>
                      <a:pt x="125" y="39"/>
                    </a:lnTo>
                    <a:lnTo>
                      <a:pt x="129" y="39"/>
                    </a:lnTo>
                    <a:lnTo>
                      <a:pt x="134" y="39"/>
                    </a:lnTo>
                    <a:lnTo>
                      <a:pt x="136" y="38"/>
                    </a:lnTo>
                    <a:lnTo>
                      <a:pt x="137" y="38"/>
                    </a:lnTo>
                    <a:lnTo>
                      <a:pt x="137" y="36"/>
                    </a:lnTo>
                    <a:lnTo>
                      <a:pt x="137" y="36"/>
                    </a:lnTo>
                    <a:lnTo>
                      <a:pt x="134" y="35"/>
                    </a:lnTo>
                    <a:lnTo>
                      <a:pt x="129" y="33"/>
                    </a:lnTo>
                    <a:lnTo>
                      <a:pt x="126" y="30"/>
                    </a:lnTo>
                    <a:lnTo>
                      <a:pt x="129" y="28"/>
                    </a:lnTo>
                    <a:lnTo>
                      <a:pt x="128" y="27"/>
                    </a:lnTo>
                    <a:lnTo>
                      <a:pt x="126" y="27"/>
                    </a:lnTo>
                    <a:lnTo>
                      <a:pt x="121" y="27"/>
                    </a:lnTo>
                    <a:lnTo>
                      <a:pt x="121" y="27"/>
                    </a:lnTo>
                    <a:lnTo>
                      <a:pt x="121" y="28"/>
                    </a:lnTo>
                    <a:lnTo>
                      <a:pt x="118" y="28"/>
                    </a:lnTo>
                    <a:lnTo>
                      <a:pt x="117" y="27"/>
                    </a:lnTo>
                    <a:lnTo>
                      <a:pt x="114" y="25"/>
                    </a:lnTo>
                    <a:lnTo>
                      <a:pt x="109" y="25"/>
                    </a:lnTo>
                    <a:lnTo>
                      <a:pt x="107" y="25"/>
                    </a:lnTo>
                    <a:lnTo>
                      <a:pt x="106" y="24"/>
                    </a:lnTo>
                    <a:lnTo>
                      <a:pt x="104" y="24"/>
                    </a:lnTo>
                    <a:lnTo>
                      <a:pt x="102" y="24"/>
                    </a:lnTo>
                    <a:lnTo>
                      <a:pt x="104" y="22"/>
                    </a:lnTo>
                    <a:lnTo>
                      <a:pt x="106" y="22"/>
                    </a:lnTo>
                    <a:lnTo>
                      <a:pt x="106" y="20"/>
                    </a:lnTo>
                    <a:lnTo>
                      <a:pt x="106" y="19"/>
                    </a:lnTo>
                    <a:lnTo>
                      <a:pt x="106" y="19"/>
                    </a:lnTo>
                    <a:lnTo>
                      <a:pt x="104" y="17"/>
                    </a:lnTo>
                    <a:lnTo>
                      <a:pt x="104" y="16"/>
                    </a:lnTo>
                    <a:lnTo>
                      <a:pt x="102" y="14"/>
                    </a:lnTo>
                    <a:lnTo>
                      <a:pt x="99" y="12"/>
                    </a:lnTo>
                    <a:lnTo>
                      <a:pt x="99" y="12"/>
                    </a:lnTo>
                    <a:lnTo>
                      <a:pt x="98" y="12"/>
                    </a:lnTo>
                    <a:lnTo>
                      <a:pt x="93" y="17"/>
                    </a:lnTo>
                    <a:lnTo>
                      <a:pt x="90" y="19"/>
                    </a:lnTo>
                    <a:lnTo>
                      <a:pt x="91" y="17"/>
                    </a:lnTo>
                    <a:lnTo>
                      <a:pt x="91" y="17"/>
                    </a:lnTo>
                    <a:lnTo>
                      <a:pt x="90" y="16"/>
                    </a:lnTo>
                    <a:lnTo>
                      <a:pt x="91" y="14"/>
                    </a:lnTo>
                    <a:lnTo>
                      <a:pt x="93" y="12"/>
                    </a:lnTo>
                    <a:lnTo>
                      <a:pt x="94" y="11"/>
                    </a:lnTo>
                    <a:lnTo>
                      <a:pt x="93" y="8"/>
                    </a:lnTo>
                    <a:lnTo>
                      <a:pt x="90" y="6"/>
                    </a:lnTo>
                    <a:lnTo>
                      <a:pt x="90" y="5"/>
                    </a:lnTo>
                    <a:lnTo>
                      <a:pt x="85" y="3"/>
                    </a:lnTo>
                    <a:lnTo>
                      <a:pt x="82" y="3"/>
                    </a:lnTo>
                    <a:lnTo>
                      <a:pt x="80" y="3"/>
                    </a:lnTo>
                    <a:lnTo>
                      <a:pt x="80" y="5"/>
                    </a:lnTo>
                    <a:lnTo>
                      <a:pt x="80" y="5"/>
                    </a:lnTo>
                    <a:lnTo>
                      <a:pt x="78" y="5"/>
                    </a:lnTo>
                    <a:lnTo>
                      <a:pt x="75" y="1"/>
                    </a:lnTo>
                    <a:lnTo>
                      <a:pt x="74" y="0"/>
                    </a:lnTo>
                    <a:lnTo>
                      <a:pt x="72" y="0"/>
                    </a:lnTo>
                    <a:lnTo>
                      <a:pt x="71" y="1"/>
                    </a:lnTo>
                    <a:lnTo>
                      <a:pt x="69" y="3"/>
                    </a:lnTo>
                    <a:lnTo>
                      <a:pt x="71" y="5"/>
                    </a:lnTo>
                    <a:lnTo>
                      <a:pt x="67" y="6"/>
                    </a:lnTo>
                    <a:lnTo>
                      <a:pt x="67" y="9"/>
                    </a:lnTo>
                    <a:lnTo>
                      <a:pt x="66" y="9"/>
                    </a:lnTo>
                    <a:lnTo>
                      <a:pt x="66" y="11"/>
                    </a:lnTo>
                    <a:lnTo>
                      <a:pt x="67" y="14"/>
                    </a:lnTo>
                    <a:lnTo>
                      <a:pt x="67" y="16"/>
                    </a:lnTo>
                    <a:lnTo>
                      <a:pt x="69" y="20"/>
                    </a:lnTo>
                    <a:lnTo>
                      <a:pt x="72" y="27"/>
                    </a:lnTo>
                    <a:lnTo>
                      <a:pt x="74" y="32"/>
                    </a:lnTo>
                    <a:lnTo>
                      <a:pt x="72" y="32"/>
                    </a:lnTo>
                    <a:lnTo>
                      <a:pt x="67" y="25"/>
                    </a:lnTo>
                    <a:lnTo>
                      <a:pt x="66" y="25"/>
                    </a:lnTo>
                    <a:lnTo>
                      <a:pt x="64" y="24"/>
                    </a:lnTo>
                    <a:lnTo>
                      <a:pt x="61" y="19"/>
                    </a:lnTo>
                    <a:lnTo>
                      <a:pt x="59" y="14"/>
                    </a:lnTo>
                    <a:lnTo>
                      <a:pt x="56" y="11"/>
                    </a:lnTo>
                    <a:lnTo>
                      <a:pt x="53" y="8"/>
                    </a:lnTo>
                    <a:lnTo>
                      <a:pt x="50" y="8"/>
                    </a:lnTo>
                    <a:lnTo>
                      <a:pt x="48" y="9"/>
                    </a:lnTo>
                    <a:lnTo>
                      <a:pt x="45" y="12"/>
                    </a:lnTo>
                    <a:lnTo>
                      <a:pt x="43" y="14"/>
                    </a:lnTo>
                    <a:lnTo>
                      <a:pt x="43" y="16"/>
                    </a:lnTo>
                    <a:lnTo>
                      <a:pt x="43" y="17"/>
                    </a:lnTo>
                    <a:lnTo>
                      <a:pt x="43" y="17"/>
                    </a:lnTo>
                    <a:lnTo>
                      <a:pt x="43" y="19"/>
                    </a:lnTo>
                    <a:lnTo>
                      <a:pt x="43" y="20"/>
                    </a:lnTo>
                    <a:lnTo>
                      <a:pt x="42" y="20"/>
                    </a:lnTo>
                    <a:lnTo>
                      <a:pt x="40" y="19"/>
                    </a:lnTo>
                    <a:lnTo>
                      <a:pt x="39" y="17"/>
                    </a:lnTo>
                    <a:lnTo>
                      <a:pt x="37" y="17"/>
                    </a:lnTo>
                    <a:lnTo>
                      <a:pt x="35" y="17"/>
                    </a:lnTo>
                    <a:lnTo>
                      <a:pt x="35" y="17"/>
                    </a:lnTo>
                    <a:lnTo>
                      <a:pt x="34" y="14"/>
                    </a:lnTo>
                    <a:lnTo>
                      <a:pt x="32" y="14"/>
                    </a:lnTo>
                    <a:lnTo>
                      <a:pt x="24" y="14"/>
                    </a:lnTo>
                    <a:lnTo>
                      <a:pt x="31" y="11"/>
                    </a:lnTo>
                    <a:lnTo>
                      <a:pt x="40" y="9"/>
                    </a:lnTo>
                    <a:lnTo>
                      <a:pt x="42" y="9"/>
                    </a:lnTo>
                    <a:lnTo>
                      <a:pt x="42" y="8"/>
                    </a:lnTo>
                    <a:lnTo>
                      <a:pt x="42" y="8"/>
                    </a:lnTo>
                    <a:lnTo>
                      <a:pt x="42" y="6"/>
                    </a:lnTo>
                    <a:lnTo>
                      <a:pt x="39" y="6"/>
                    </a:lnTo>
                    <a:lnTo>
                      <a:pt x="31" y="6"/>
                    </a:lnTo>
                    <a:lnTo>
                      <a:pt x="28" y="8"/>
                    </a:lnTo>
                    <a:lnTo>
                      <a:pt x="24" y="8"/>
                    </a:lnTo>
                    <a:lnTo>
                      <a:pt x="21" y="8"/>
                    </a:lnTo>
                    <a:lnTo>
                      <a:pt x="20" y="8"/>
                    </a:lnTo>
                    <a:lnTo>
                      <a:pt x="21" y="9"/>
                    </a:lnTo>
                    <a:lnTo>
                      <a:pt x="21" y="9"/>
                    </a:lnTo>
                    <a:lnTo>
                      <a:pt x="20" y="9"/>
                    </a:lnTo>
                    <a:lnTo>
                      <a:pt x="18" y="9"/>
                    </a:lnTo>
                    <a:lnTo>
                      <a:pt x="13" y="6"/>
                    </a:lnTo>
                    <a:lnTo>
                      <a:pt x="8" y="8"/>
                    </a:lnTo>
                    <a:lnTo>
                      <a:pt x="7" y="8"/>
                    </a:lnTo>
                    <a:lnTo>
                      <a:pt x="7" y="9"/>
                    </a:lnTo>
                    <a:lnTo>
                      <a:pt x="7" y="9"/>
                    </a:lnTo>
                    <a:lnTo>
                      <a:pt x="5" y="9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0" y="1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5" name="Freeform 401">
                <a:extLst>
                  <a:ext uri="{FF2B5EF4-FFF2-40B4-BE49-F238E27FC236}">
                    <a16:creationId xmlns:a16="http://schemas.microsoft.com/office/drawing/2014/main" id="{719AA86B-56DE-524F-4CF3-5FC782B1DA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9" y="1260"/>
                <a:ext cx="81" cy="38"/>
              </a:xfrm>
              <a:custGeom>
                <a:avLst/>
                <a:gdLst>
                  <a:gd name="T0" fmla="*/ 5 w 81"/>
                  <a:gd name="T1" fmla="*/ 32 h 38"/>
                  <a:gd name="T2" fmla="*/ 10 w 81"/>
                  <a:gd name="T3" fmla="*/ 34 h 38"/>
                  <a:gd name="T4" fmla="*/ 27 w 81"/>
                  <a:gd name="T5" fmla="*/ 38 h 38"/>
                  <a:gd name="T6" fmla="*/ 37 w 81"/>
                  <a:gd name="T7" fmla="*/ 37 h 38"/>
                  <a:gd name="T8" fmla="*/ 42 w 81"/>
                  <a:gd name="T9" fmla="*/ 35 h 38"/>
                  <a:gd name="T10" fmla="*/ 56 w 81"/>
                  <a:gd name="T11" fmla="*/ 34 h 38"/>
                  <a:gd name="T12" fmla="*/ 75 w 81"/>
                  <a:gd name="T13" fmla="*/ 30 h 38"/>
                  <a:gd name="T14" fmla="*/ 75 w 81"/>
                  <a:gd name="T15" fmla="*/ 29 h 38"/>
                  <a:gd name="T16" fmla="*/ 72 w 81"/>
                  <a:gd name="T17" fmla="*/ 24 h 38"/>
                  <a:gd name="T18" fmla="*/ 72 w 81"/>
                  <a:gd name="T19" fmla="*/ 22 h 38"/>
                  <a:gd name="T20" fmla="*/ 73 w 81"/>
                  <a:gd name="T21" fmla="*/ 19 h 38"/>
                  <a:gd name="T22" fmla="*/ 80 w 81"/>
                  <a:gd name="T23" fmla="*/ 18 h 38"/>
                  <a:gd name="T24" fmla="*/ 81 w 81"/>
                  <a:gd name="T25" fmla="*/ 16 h 38"/>
                  <a:gd name="T26" fmla="*/ 80 w 81"/>
                  <a:gd name="T27" fmla="*/ 14 h 38"/>
                  <a:gd name="T28" fmla="*/ 67 w 81"/>
                  <a:gd name="T29" fmla="*/ 10 h 38"/>
                  <a:gd name="T30" fmla="*/ 65 w 81"/>
                  <a:gd name="T31" fmla="*/ 8 h 38"/>
                  <a:gd name="T32" fmla="*/ 64 w 81"/>
                  <a:gd name="T33" fmla="*/ 7 h 38"/>
                  <a:gd name="T34" fmla="*/ 59 w 81"/>
                  <a:gd name="T35" fmla="*/ 3 h 38"/>
                  <a:gd name="T36" fmla="*/ 57 w 81"/>
                  <a:gd name="T37" fmla="*/ 2 h 38"/>
                  <a:gd name="T38" fmla="*/ 48 w 81"/>
                  <a:gd name="T39" fmla="*/ 2 h 38"/>
                  <a:gd name="T40" fmla="*/ 43 w 81"/>
                  <a:gd name="T41" fmla="*/ 5 h 38"/>
                  <a:gd name="T42" fmla="*/ 37 w 81"/>
                  <a:gd name="T43" fmla="*/ 7 h 38"/>
                  <a:gd name="T44" fmla="*/ 30 w 81"/>
                  <a:gd name="T45" fmla="*/ 8 h 38"/>
                  <a:gd name="T46" fmla="*/ 26 w 81"/>
                  <a:gd name="T47" fmla="*/ 8 h 38"/>
                  <a:gd name="T48" fmla="*/ 21 w 81"/>
                  <a:gd name="T49" fmla="*/ 10 h 38"/>
                  <a:gd name="T50" fmla="*/ 16 w 81"/>
                  <a:gd name="T51" fmla="*/ 13 h 38"/>
                  <a:gd name="T52" fmla="*/ 14 w 81"/>
                  <a:gd name="T53" fmla="*/ 14 h 38"/>
                  <a:gd name="T54" fmla="*/ 16 w 81"/>
                  <a:gd name="T55" fmla="*/ 16 h 38"/>
                  <a:gd name="T56" fmla="*/ 19 w 81"/>
                  <a:gd name="T57" fmla="*/ 18 h 38"/>
                  <a:gd name="T58" fmla="*/ 14 w 81"/>
                  <a:gd name="T59" fmla="*/ 22 h 38"/>
                  <a:gd name="T60" fmla="*/ 5 w 81"/>
                  <a:gd name="T61" fmla="*/ 24 h 38"/>
                  <a:gd name="T62" fmla="*/ 0 w 81"/>
                  <a:gd name="T63" fmla="*/ 2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1" h="38">
                    <a:moveTo>
                      <a:pt x="2" y="30"/>
                    </a:moveTo>
                    <a:lnTo>
                      <a:pt x="5" y="32"/>
                    </a:lnTo>
                    <a:lnTo>
                      <a:pt x="8" y="32"/>
                    </a:lnTo>
                    <a:lnTo>
                      <a:pt x="10" y="34"/>
                    </a:lnTo>
                    <a:lnTo>
                      <a:pt x="19" y="35"/>
                    </a:lnTo>
                    <a:lnTo>
                      <a:pt x="27" y="38"/>
                    </a:lnTo>
                    <a:lnTo>
                      <a:pt x="30" y="38"/>
                    </a:lnTo>
                    <a:lnTo>
                      <a:pt x="37" y="37"/>
                    </a:lnTo>
                    <a:lnTo>
                      <a:pt x="40" y="35"/>
                    </a:lnTo>
                    <a:lnTo>
                      <a:pt x="42" y="35"/>
                    </a:lnTo>
                    <a:lnTo>
                      <a:pt x="45" y="34"/>
                    </a:lnTo>
                    <a:lnTo>
                      <a:pt x="56" y="34"/>
                    </a:lnTo>
                    <a:lnTo>
                      <a:pt x="73" y="32"/>
                    </a:lnTo>
                    <a:lnTo>
                      <a:pt x="75" y="30"/>
                    </a:lnTo>
                    <a:lnTo>
                      <a:pt x="77" y="29"/>
                    </a:lnTo>
                    <a:lnTo>
                      <a:pt x="75" y="29"/>
                    </a:lnTo>
                    <a:lnTo>
                      <a:pt x="73" y="29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22"/>
                    </a:lnTo>
                    <a:lnTo>
                      <a:pt x="72" y="21"/>
                    </a:lnTo>
                    <a:lnTo>
                      <a:pt x="73" y="19"/>
                    </a:lnTo>
                    <a:lnTo>
                      <a:pt x="80" y="19"/>
                    </a:lnTo>
                    <a:lnTo>
                      <a:pt x="80" y="18"/>
                    </a:lnTo>
                    <a:lnTo>
                      <a:pt x="81" y="18"/>
                    </a:lnTo>
                    <a:lnTo>
                      <a:pt x="81" y="16"/>
                    </a:lnTo>
                    <a:lnTo>
                      <a:pt x="81" y="14"/>
                    </a:lnTo>
                    <a:lnTo>
                      <a:pt x="80" y="14"/>
                    </a:lnTo>
                    <a:lnTo>
                      <a:pt x="77" y="14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5" y="8"/>
                    </a:lnTo>
                    <a:lnTo>
                      <a:pt x="65" y="7"/>
                    </a:lnTo>
                    <a:lnTo>
                      <a:pt x="64" y="7"/>
                    </a:lnTo>
                    <a:lnTo>
                      <a:pt x="61" y="3"/>
                    </a:lnTo>
                    <a:lnTo>
                      <a:pt x="59" y="3"/>
                    </a:lnTo>
                    <a:lnTo>
                      <a:pt x="57" y="3"/>
                    </a:lnTo>
                    <a:lnTo>
                      <a:pt x="57" y="2"/>
                    </a:lnTo>
                    <a:lnTo>
                      <a:pt x="56" y="0"/>
                    </a:lnTo>
                    <a:lnTo>
                      <a:pt x="48" y="2"/>
                    </a:lnTo>
                    <a:lnTo>
                      <a:pt x="46" y="3"/>
                    </a:lnTo>
                    <a:lnTo>
                      <a:pt x="43" y="5"/>
                    </a:lnTo>
                    <a:lnTo>
                      <a:pt x="40" y="5"/>
                    </a:lnTo>
                    <a:lnTo>
                      <a:pt x="37" y="7"/>
                    </a:lnTo>
                    <a:lnTo>
                      <a:pt x="34" y="7"/>
                    </a:lnTo>
                    <a:lnTo>
                      <a:pt x="30" y="8"/>
                    </a:lnTo>
                    <a:lnTo>
                      <a:pt x="27" y="8"/>
                    </a:lnTo>
                    <a:lnTo>
                      <a:pt x="26" y="8"/>
                    </a:lnTo>
                    <a:lnTo>
                      <a:pt x="24" y="8"/>
                    </a:lnTo>
                    <a:lnTo>
                      <a:pt x="21" y="10"/>
                    </a:lnTo>
                    <a:lnTo>
                      <a:pt x="19" y="11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4" y="14"/>
                    </a:lnTo>
                    <a:lnTo>
                      <a:pt x="14" y="16"/>
                    </a:lnTo>
                    <a:lnTo>
                      <a:pt x="16" y="16"/>
                    </a:lnTo>
                    <a:lnTo>
                      <a:pt x="22" y="16"/>
                    </a:lnTo>
                    <a:lnTo>
                      <a:pt x="19" y="18"/>
                    </a:lnTo>
                    <a:lnTo>
                      <a:pt x="18" y="21"/>
                    </a:lnTo>
                    <a:lnTo>
                      <a:pt x="14" y="22"/>
                    </a:lnTo>
                    <a:lnTo>
                      <a:pt x="10" y="24"/>
                    </a:lnTo>
                    <a:lnTo>
                      <a:pt x="5" y="24"/>
                    </a:lnTo>
                    <a:lnTo>
                      <a:pt x="2" y="26"/>
                    </a:lnTo>
                    <a:lnTo>
                      <a:pt x="0" y="29"/>
                    </a:lnTo>
                    <a:lnTo>
                      <a:pt x="2" y="3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6" name="Freeform 402">
                <a:extLst>
                  <a:ext uri="{FF2B5EF4-FFF2-40B4-BE49-F238E27FC236}">
                    <a16:creationId xmlns:a16="http://schemas.microsoft.com/office/drawing/2014/main" id="{E5BB2AED-8A6E-B6A4-D5CE-421D155420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09" y="1373"/>
                <a:ext cx="6" cy="5"/>
              </a:xfrm>
              <a:custGeom>
                <a:avLst/>
                <a:gdLst>
                  <a:gd name="T0" fmla="*/ 1 w 6"/>
                  <a:gd name="T1" fmla="*/ 5 h 5"/>
                  <a:gd name="T2" fmla="*/ 5 w 6"/>
                  <a:gd name="T3" fmla="*/ 5 h 5"/>
                  <a:gd name="T4" fmla="*/ 6 w 6"/>
                  <a:gd name="T5" fmla="*/ 2 h 5"/>
                  <a:gd name="T6" fmla="*/ 6 w 6"/>
                  <a:gd name="T7" fmla="*/ 2 h 5"/>
                  <a:gd name="T8" fmla="*/ 6 w 6"/>
                  <a:gd name="T9" fmla="*/ 0 h 5"/>
                  <a:gd name="T10" fmla="*/ 1 w 6"/>
                  <a:gd name="T11" fmla="*/ 2 h 5"/>
                  <a:gd name="T12" fmla="*/ 0 w 6"/>
                  <a:gd name="T13" fmla="*/ 2 h 5"/>
                  <a:gd name="T14" fmla="*/ 0 w 6"/>
                  <a:gd name="T15" fmla="*/ 3 h 5"/>
                  <a:gd name="T16" fmla="*/ 0 w 6"/>
                  <a:gd name="T17" fmla="*/ 3 h 5"/>
                  <a:gd name="T18" fmla="*/ 1 w 6"/>
                  <a:gd name="T1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5">
                    <a:moveTo>
                      <a:pt x="1" y="5"/>
                    </a:moveTo>
                    <a:lnTo>
                      <a:pt x="5" y="5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1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7" name="Freeform 403">
                <a:extLst>
                  <a:ext uri="{FF2B5EF4-FFF2-40B4-BE49-F238E27FC236}">
                    <a16:creationId xmlns:a16="http://schemas.microsoft.com/office/drawing/2014/main" id="{FC2A731B-2B82-A5CC-17BA-F69527BD14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8" y="1263"/>
                <a:ext cx="23" cy="4"/>
              </a:xfrm>
              <a:custGeom>
                <a:avLst/>
                <a:gdLst>
                  <a:gd name="T0" fmla="*/ 2 w 23"/>
                  <a:gd name="T1" fmla="*/ 4 h 4"/>
                  <a:gd name="T2" fmla="*/ 18 w 23"/>
                  <a:gd name="T3" fmla="*/ 4 h 4"/>
                  <a:gd name="T4" fmla="*/ 23 w 23"/>
                  <a:gd name="T5" fmla="*/ 2 h 4"/>
                  <a:gd name="T6" fmla="*/ 21 w 23"/>
                  <a:gd name="T7" fmla="*/ 0 h 4"/>
                  <a:gd name="T8" fmla="*/ 16 w 23"/>
                  <a:gd name="T9" fmla="*/ 0 h 4"/>
                  <a:gd name="T10" fmla="*/ 2 w 23"/>
                  <a:gd name="T11" fmla="*/ 0 h 4"/>
                  <a:gd name="T12" fmla="*/ 0 w 23"/>
                  <a:gd name="T13" fmla="*/ 0 h 4"/>
                  <a:gd name="T14" fmla="*/ 0 w 23"/>
                  <a:gd name="T15" fmla="*/ 2 h 4"/>
                  <a:gd name="T16" fmla="*/ 2 w 23"/>
                  <a:gd name="T1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" h="4">
                    <a:moveTo>
                      <a:pt x="2" y="4"/>
                    </a:moveTo>
                    <a:lnTo>
                      <a:pt x="18" y="4"/>
                    </a:lnTo>
                    <a:lnTo>
                      <a:pt x="23" y="2"/>
                    </a:lnTo>
                    <a:lnTo>
                      <a:pt x="21" y="0"/>
                    </a:lnTo>
                    <a:lnTo>
                      <a:pt x="16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8" name="Freeform 404">
                <a:extLst>
                  <a:ext uri="{FF2B5EF4-FFF2-40B4-BE49-F238E27FC236}">
                    <a16:creationId xmlns:a16="http://schemas.microsoft.com/office/drawing/2014/main" id="{80522E20-0611-3625-B0D7-EEDDA1C48A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4" y="1391"/>
                <a:ext cx="3" cy="3"/>
              </a:xfrm>
              <a:custGeom>
                <a:avLst/>
                <a:gdLst>
                  <a:gd name="T0" fmla="*/ 0 w 3"/>
                  <a:gd name="T1" fmla="*/ 0 h 3"/>
                  <a:gd name="T2" fmla="*/ 0 w 3"/>
                  <a:gd name="T3" fmla="*/ 1 h 3"/>
                  <a:gd name="T4" fmla="*/ 2 w 3"/>
                  <a:gd name="T5" fmla="*/ 3 h 3"/>
                  <a:gd name="T6" fmla="*/ 3 w 3"/>
                  <a:gd name="T7" fmla="*/ 3 h 3"/>
                  <a:gd name="T8" fmla="*/ 3 w 3"/>
                  <a:gd name="T9" fmla="*/ 1 h 3"/>
                  <a:gd name="T10" fmla="*/ 0 w 3"/>
                  <a:gd name="T11" fmla="*/ 0 h 3"/>
                  <a:gd name="T12" fmla="*/ 0 w 3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3">
                    <a:moveTo>
                      <a:pt x="0" y="0"/>
                    </a:moveTo>
                    <a:lnTo>
                      <a:pt x="0" y="1"/>
                    </a:lnTo>
                    <a:lnTo>
                      <a:pt x="2" y="3"/>
                    </a:lnTo>
                    <a:lnTo>
                      <a:pt x="3" y="3"/>
                    </a:lnTo>
                    <a:lnTo>
                      <a:pt x="3" y="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9" name="Freeform 405">
                <a:extLst>
                  <a:ext uri="{FF2B5EF4-FFF2-40B4-BE49-F238E27FC236}">
                    <a16:creationId xmlns:a16="http://schemas.microsoft.com/office/drawing/2014/main" id="{F0F9C13E-6A9F-8B97-1CDC-045D8F2EC3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2" y="1435"/>
                <a:ext cx="11" cy="3"/>
              </a:xfrm>
              <a:custGeom>
                <a:avLst/>
                <a:gdLst>
                  <a:gd name="T0" fmla="*/ 5 w 11"/>
                  <a:gd name="T1" fmla="*/ 3 h 3"/>
                  <a:gd name="T2" fmla="*/ 8 w 11"/>
                  <a:gd name="T3" fmla="*/ 3 h 3"/>
                  <a:gd name="T4" fmla="*/ 10 w 11"/>
                  <a:gd name="T5" fmla="*/ 3 h 3"/>
                  <a:gd name="T6" fmla="*/ 11 w 11"/>
                  <a:gd name="T7" fmla="*/ 0 h 3"/>
                  <a:gd name="T8" fmla="*/ 10 w 11"/>
                  <a:gd name="T9" fmla="*/ 0 h 3"/>
                  <a:gd name="T10" fmla="*/ 10 w 11"/>
                  <a:gd name="T11" fmla="*/ 0 h 3"/>
                  <a:gd name="T12" fmla="*/ 5 w 11"/>
                  <a:gd name="T13" fmla="*/ 0 h 3"/>
                  <a:gd name="T14" fmla="*/ 5 w 11"/>
                  <a:gd name="T15" fmla="*/ 0 h 3"/>
                  <a:gd name="T16" fmla="*/ 3 w 11"/>
                  <a:gd name="T17" fmla="*/ 0 h 3"/>
                  <a:gd name="T18" fmla="*/ 3 w 11"/>
                  <a:gd name="T19" fmla="*/ 0 h 3"/>
                  <a:gd name="T20" fmla="*/ 0 w 11"/>
                  <a:gd name="T21" fmla="*/ 2 h 3"/>
                  <a:gd name="T22" fmla="*/ 0 w 11"/>
                  <a:gd name="T23" fmla="*/ 2 h 3"/>
                  <a:gd name="T24" fmla="*/ 2 w 11"/>
                  <a:gd name="T25" fmla="*/ 3 h 3"/>
                  <a:gd name="T26" fmla="*/ 5 w 11"/>
                  <a:gd name="T2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" h="3">
                    <a:moveTo>
                      <a:pt x="5" y="3"/>
                    </a:moveTo>
                    <a:lnTo>
                      <a:pt x="8" y="3"/>
                    </a:lnTo>
                    <a:lnTo>
                      <a:pt x="10" y="3"/>
                    </a:lnTo>
                    <a:lnTo>
                      <a:pt x="11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3"/>
                    </a:lnTo>
                    <a:lnTo>
                      <a:pt x="5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0" name="Freeform 406">
                <a:extLst>
                  <a:ext uri="{FF2B5EF4-FFF2-40B4-BE49-F238E27FC236}">
                    <a16:creationId xmlns:a16="http://schemas.microsoft.com/office/drawing/2014/main" id="{C782937A-25E8-70D6-F22E-046339CF90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8" y="1400"/>
                <a:ext cx="16" cy="5"/>
              </a:xfrm>
              <a:custGeom>
                <a:avLst/>
                <a:gdLst>
                  <a:gd name="T0" fmla="*/ 16 w 16"/>
                  <a:gd name="T1" fmla="*/ 3 h 5"/>
                  <a:gd name="T2" fmla="*/ 16 w 16"/>
                  <a:gd name="T3" fmla="*/ 2 h 5"/>
                  <a:gd name="T4" fmla="*/ 16 w 16"/>
                  <a:gd name="T5" fmla="*/ 2 h 5"/>
                  <a:gd name="T6" fmla="*/ 13 w 16"/>
                  <a:gd name="T7" fmla="*/ 0 h 5"/>
                  <a:gd name="T8" fmla="*/ 12 w 16"/>
                  <a:gd name="T9" fmla="*/ 2 h 5"/>
                  <a:gd name="T10" fmla="*/ 7 w 16"/>
                  <a:gd name="T11" fmla="*/ 0 h 5"/>
                  <a:gd name="T12" fmla="*/ 4 w 16"/>
                  <a:gd name="T13" fmla="*/ 2 h 5"/>
                  <a:gd name="T14" fmla="*/ 0 w 16"/>
                  <a:gd name="T15" fmla="*/ 2 h 5"/>
                  <a:gd name="T16" fmla="*/ 0 w 16"/>
                  <a:gd name="T17" fmla="*/ 2 h 5"/>
                  <a:gd name="T18" fmla="*/ 0 w 16"/>
                  <a:gd name="T19" fmla="*/ 3 h 5"/>
                  <a:gd name="T20" fmla="*/ 5 w 16"/>
                  <a:gd name="T21" fmla="*/ 3 h 5"/>
                  <a:gd name="T22" fmla="*/ 7 w 16"/>
                  <a:gd name="T23" fmla="*/ 5 h 5"/>
                  <a:gd name="T24" fmla="*/ 10 w 16"/>
                  <a:gd name="T25" fmla="*/ 5 h 5"/>
                  <a:gd name="T26" fmla="*/ 13 w 16"/>
                  <a:gd name="T27" fmla="*/ 5 h 5"/>
                  <a:gd name="T28" fmla="*/ 13 w 16"/>
                  <a:gd name="T29" fmla="*/ 3 h 5"/>
                  <a:gd name="T30" fmla="*/ 13 w 16"/>
                  <a:gd name="T31" fmla="*/ 3 h 5"/>
                  <a:gd name="T32" fmla="*/ 15 w 16"/>
                  <a:gd name="T33" fmla="*/ 2 h 5"/>
                  <a:gd name="T34" fmla="*/ 16 w 16"/>
                  <a:gd name="T3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" h="5">
                    <a:moveTo>
                      <a:pt x="16" y="3"/>
                    </a:moveTo>
                    <a:lnTo>
                      <a:pt x="16" y="2"/>
                    </a:lnTo>
                    <a:lnTo>
                      <a:pt x="16" y="2"/>
                    </a:lnTo>
                    <a:lnTo>
                      <a:pt x="13" y="0"/>
                    </a:lnTo>
                    <a:lnTo>
                      <a:pt x="12" y="2"/>
                    </a:lnTo>
                    <a:lnTo>
                      <a:pt x="7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5" y="3"/>
                    </a:lnTo>
                    <a:lnTo>
                      <a:pt x="7" y="5"/>
                    </a:lnTo>
                    <a:lnTo>
                      <a:pt x="10" y="5"/>
                    </a:lnTo>
                    <a:lnTo>
                      <a:pt x="13" y="5"/>
                    </a:lnTo>
                    <a:lnTo>
                      <a:pt x="13" y="3"/>
                    </a:lnTo>
                    <a:lnTo>
                      <a:pt x="13" y="3"/>
                    </a:lnTo>
                    <a:lnTo>
                      <a:pt x="15" y="2"/>
                    </a:lnTo>
                    <a:lnTo>
                      <a:pt x="16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1" name="Freeform 407">
                <a:extLst>
                  <a:ext uri="{FF2B5EF4-FFF2-40B4-BE49-F238E27FC236}">
                    <a16:creationId xmlns:a16="http://schemas.microsoft.com/office/drawing/2014/main" id="{06EEFAE0-94DE-DB61-B201-44E1A7B2B0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0" y="1294"/>
                <a:ext cx="89" cy="39"/>
              </a:xfrm>
              <a:custGeom>
                <a:avLst/>
                <a:gdLst>
                  <a:gd name="T0" fmla="*/ 51 w 89"/>
                  <a:gd name="T1" fmla="*/ 0 h 39"/>
                  <a:gd name="T2" fmla="*/ 41 w 89"/>
                  <a:gd name="T3" fmla="*/ 1 h 39"/>
                  <a:gd name="T4" fmla="*/ 35 w 89"/>
                  <a:gd name="T5" fmla="*/ 1 h 39"/>
                  <a:gd name="T6" fmla="*/ 28 w 89"/>
                  <a:gd name="T7" fmla="*/ 3 h 39"/>
                  <a:gd name="T8" fmla="*/ 28 w 89"/>
                  <a:gd name="T9" fmla="*/ 4 h 39"/>
                  <a:gd name="T10" fmla="*/ 24 w 89"/>
                  <a:gd name="T11" fmla="*/ 3 h 39"/>
                  <a:gd name="T12" fmla="*/ 21 w 89"/>
                  <a:gd name="T13" fmla="*/ 4 h 39"/>
                  <a:gd name="T14" fmla="*/ 14 w 89"/>
                  <a:gd name="T15" fmla="*/ 9 h 39"/>
                  <a:gd name="T16" fmla="*/ 9 w 89"/>
                  <a:gd name="T17" fmla="*/ 14 h 39"/>
                  <a:gd name="T18" fmla="*/ 0 w 89"/>
                  <a:gd name="T19" fmla="*/ 19 h 39"/>
                  <a:gd name="T20" fmla="*/ 5 w 89"/>
                  <a:gd name="T21" fmla="*/ 20 h 39"/>
                  <a:gd name="T22" fmla="*/ 14 w 89"/>
                  <a:gd name="T23" fmla="*/ 22 h 39"/>
                  <a:gd name="T24" fmla="*/ 17 w 89"/>
                  <a:gd name="T25" fmla="*/ 27 h 39"/>
                  <a:gd name="T26" fmla="*/ 19 w 89"/>
                  <a:gd name="T27" fmla="*/ 30 h 39"/>
                  <a:gd name="T28" fmla="*/ 22 w 89"/>
                  <a:gd name="T29" fmla="*/ 31 h 39"/>
                  <a:gd name="T30" fmla="*/ 25 w 89"/>
                  <a:gd name="T31" fmla="*/ 31 h 39"/>
                  <a:gd name="T32" fmla="*/ 32 w 89"/>
                  <a:gd name="T33" fmla="*/ 30 h 39"/>
                  <a:gd name="T34" fmla="*/ 35 w 89"/>
                  <a:gd name="T35" fmla="*/ 33 h 39"/>
                  <a:gd name="T36" fmla="*/ 43 w 89"/>
                  <a:gd name="T37" fmla="*/ 33 h 39"/>
                  <a:gd name="T38" fmla="*/ 48 w 89"/>
                  <a:gd name="T39" fmla="*/ 35 h 39"/>
                  <a:gd name="T40" fmla="*/ 52 w 89"/>
                  <a:gd name="T41" fmla="*/ 38 h 39"/>
                  <a:gd name="T42" fmla="*/ 59 w 89"/>
                  <a:gd name="T43" fmla="*/ 38 h 39"/>
                  <a:gd name="T44" fmla="*/ 64 w 89"/>
                  <a:gd name="T45" fmla="*/ 38 h 39"/>
                  <a:gd name="T46" fmla="*/ 68 w 89"/>
                  <a:gd name="T47" fmla="*/ 39 h 39"/>
                  <a:gd name="T48" fmla="*/ 81 w 89"/>
                  <a:gd name="T49" fmla="*/ 38 h 39"/>
                  <a:gd name="T50" fmla="*/ 87 w 89"/>
                  <a:gd name="T51" fmla="*/ 35 h 39"/>
                  <a:gd name="T52" fmla="*/ 86 w 89"/>
                  <a:gd name="T53" fmla="*/ 30 h 39"/>
                  <a:gd name="T54" fmla="*/ 83 w 89"/>
                  <a:gd name="T55" fmla="*/ 30 h 39"/>
                  <a:gd name="T56" fmla="*/ 76 w 89"/>
                  <a:gd name="T57" fmla="*/ 25 h 39"/>
                  <a:gd name="T58" fmla="*/ 78 w 89"/>
                  <a:gd name="T59" fmla="*/ 25 h 39"/>
                  <a:gd name="T60" fmla="*/ 83 w 89"/>
                  <a:gd name="T61" fmla="*/ 25 h 39"/>
                  <a:gd name="T62" fmla="*/ 84 w 89"/>
                  <a:gd name="T63" fmla="*/ 22 h 39"/>
                  <a:gd name="T64" fmla="*/ 84 w 89"/>
                  <a:gd name="T65" fmla="*/ 19 h 39"/>
                  <a:gd name="T66" fmla="*/ 86 w 89"/>
                  <a:gd name="T67" fmla="*/ 17 h 39"/>
                  <a:gd name="T68" fmla="*/ 86 w 89"/>
                  <a:gd name="T69" fmla="*/ 14 h 39"/>
                  <a:gd name="T70" fmla="*/ 87 w 89"/>
                  <a:gd name="T71" fmla="*/ 12 h 39"/>
                  <a:gd name="T72" fmla="*/ 87 w 89"/>
                  <a:gd name="T73" fmla="*/ 9 h 39"/>
                  <a:gd name="T74" fmla="*/ 84 w 89"/>
                  <a:gd name="T75" fmla="*/ 8 h 39"/>
                  <a:gd name="T76" fmla="*/ 81 w 89"/>
                  <a:gd name="T77" fmla="*/ 6 h 39"/>
                  <a:gd name="T78" fmla="*/ 79 w 89"/>
                  <a:gd name="T79" fmla="*/ 4 h 39"/>
                  <a:gd name="T80" fmla="*/ 70 w 89"/>
                  <a:gd name="T81" fmla="*/ 3 h 39"/>
                  <a:gd name="T82" fmla="*/ 68 w 89"/>
                  <a:gd name="T83" fmla="*/ 4 h 39"/>
                  <a:gd name="T84" fmla="*/ 67 w 89"/>
                  <a:gd name="T85" fmla="*/ 8 h 39"/>
                  <a:gd name="T86" fmla="*/ 64 w 89"/>
                  <a:gd name="T87" fmla="*/ 8 h 39"/>
                  <a:gd name="T88" fmla="*/ 59 w 89"/>
                  <a:gd name="T89" fmla="*/ 11 h 39"/>
                  <a:gd name="T90" fmla="*/ 57 w 89"/>
                  <a:gd name="T91" fmla="*/ 11 h 39"/>
                  <a:gd name="T92" fmla="*/ 60 w 89"/>
                  <a:gd name="T93" fmla="*/ 8 h 39"/>
                  <a:gd name="T94" fmla="*/ 62 w 89"/>
                  <a:gd name="T95" fmla="*/ 4 h 39"/>
                  <a:gd name="T96" fmla="*/ 62 w 89"/>
                  <a:gd name="T97" fmla="*/ 1 h 39"/>
                  <a:gd name="T98" fmla="*/ 57 w 89"/>
                  <a:gd name="T9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89" h="39">
                    <a:moveTo>
                      <a:pt x="57" y="0"/>
                    </a:moveTo>
                    <a:lnTo>
                      <a:pt x="51" y="0"/>
                    </a:lnTo>
                    <a:lnTo>
                      <a:pt x="43" y="1"/>
                    </a:lnTo>
                    <a:lnTo>
                      <a:pt x="41" y="1"/>
                    </a:lnTo>
                    <a:lnTo>
                      <a:pt x="40" y="1"/>
                    </a:lnTo>
                    <a:lnTo>
                      <a:pt x="35" y="1"/>
                    </a:lnTo>
                    <a:lnTo>
                      <a:pt x="30" y="1"/>
                    </a:lnTo>
                    <a:lnTo>
                      <a:pt x="28" y="3"/>
                    </a:lnTo>
                    <a:lnTo>
                      <a:pt x="28" y="3"/>
                    </a:lnTo>
                    <a:lnTo>
                      <a:pt x="28" y="4"/>
                    </a:lnTo>
                    <a:lnTo>
                      <a:pt x="24" y="1"/>
                    </a:lnTo>
                    <a:lnTo>
                      <a:pt x="24" y="3"/>
                    </a:lnTo>
                    <a:lnTo>
                      <a:pt x="22" y="4"/>
                    </a:lnTo>
                    <a:lnTo>
                      <a:pt x="21" y="4"/>
                    </a:lnTo>
                    <a:lnTo>
                      <a:pt x="16" y="6"/>
                    </a:lnTo>
                    <a:lnTo>
                      <a:pt x="14" y="9"/>
                    </a:lnTo>
                    <a:lnTo>
                      <a:pt x="11" y="12"/>
                    </a:lnTo>
                    <a:lnTo>
                      <a:pt x="9" y="14"/>
                    </a:lnTo>
                    <a:lnTo>
                      <a:pt x="3" y="15"/>
                    </a:lnTo>
                    <a:lnTo>
                      <a:pt x="0" y="19"/>
                    </a:lnTo>
                    <a:lnTo>
                      <a:pt x="1" y="20"/>
                    </a:lnTo>
                    <a:lnTo>
                      <a:pt x="5" y="20"/>
                    </a:lnTo>
                    <a:lnTo>
                      <a:pt x="8" y="20"/>
                    </a:lnTo>
                    <a:lnTo>
                      <a:pt x="14" y="22"/>
                    </a:lnTo>
                    <a:lnTo>
                      <a:pt x="16" y="25"/>
                    </a:lnTo>
                    <a:lnTo>
                      <a:pt x="17" y="27"/>
                    </a:lnTo>
                    <a:lnTo>
                      <a:pt x="19" y="28"/>
                    </a:lnTo>
                    <a:lnTo>
                      <a:pt x="19" y="30"/>
                    </a:lnTo>
                    <a:lnTo>
                      <a:pt x="19" y="30"/>
                    </a:lnTo>
                    <a:lnTo>
                      <a:pt x="22" y="31"/>
                    </a:lnTo>
                    <a:lnTo>
                      <a:pt x="24" y="31"/>
                    </a:lnTo>
                    <a:lnTo>
                      <a:pt x="25" y="31"/>
                    </a:lnTo>
                    <a:lnTo>
                      <a:pt x="30" y="30"/>
                    </a:lnTo>
                    <a:lnTo>
                      <a:pt x="32" y="30"/>
                    </a:lnTo>
                    <a:lnTo>
                      <a:pt x="33" y="33"/>
                    </a:lnTo>
                    <a:lnTo>
                      <a:pt x="35" y="33"/>
                    </a:lnTo>
                    <a:lnTo>
                      <a:pt x="41" y="33"/>
                    </a:lnTo>
                    <a:lnTo>
                      <a:pt x="43" y="33"/>
                    </a:lnTo>
                    <a:lnTo>
                      <a:pt x="48" y="33"/>
                    </a:lnTo>
                    <a:lnTo>
                      <a:pt x="48" y="35"/>
                    </a:lnTo>
                    <a:lnTo>
                      <a:pt x="49" y="35"/>
                    </a:lnTo>
                    <a:lnTo>
                      <a:pt x="52" y="38"/>
                    </a:lnTo>
                    <a:lnTo>
                      <a:pt x="57" y="38"/>
                    </a:lnTo>
                    <a:lnTo>
                      <a:pt x="59" y="38"/>
                    </a:lnTo>
                    <a:lnTo>
                      <a:pt x="62" y="39"/>
                    </a:lnTo>
                    <a:lnTo>
                      <a:pt x="64" y="38"/>
                    </a:lnTo>
                    <a:lnTo>
                      <a:pt x="67" y="39"/>
                    </a:lnTo>
                    <a:lnTo>
                      <a:pt x="68" y="39"/>
                    </a:lnTo>
                    <a:lnTo>
                      <a:pt x="73" y="38"/>
                    </a:lnTo>
                    <a:lnTo>
                      <a:pt x="81" y="38"/>
                    </a:lnTo>
                    <a:lnTo>
                      <a:pt x="83" y="38"/>
                    </a:lnTo>
                    <a:lnTo>
                      <a:pt x="87" y="35"/>
                    </a:lnTo>
                    <a:lnTo>
                      <a:pt x="87" y="33"/>
                    </a:lnTo>
                    <a:lnTo>
                      <a:pt x="86" y="30"/>
                    </a:lnTo>
                    <a:lnTo>
                      <a:pt x="86" y="30"/>
                    </a:lnTo>
                    <a:lnTo>
                      <a:pt x="83" y="30"/>
                    </a:lnTo>
                    <a:lnTo>
                      <a:pt x="79" y="27"/>
                    </a:lnTo>
                    <a:lnTo>
                      <a:pt x="76" y="25"/>
                    </a:lnTo>
                    <a:lnTo>
                      <a:pt x="76" y="25"/>
                    </a:lnTo>
                    <a:lnTo>
                      <a:pt x="78" y="25"/>
                    </a:lnTo>
                    <a:lnTo>
                      <a:pt x="81" y="25"/>
                    </a:lnTo>
                    <a:lnTo>
                      <a:pt x="83" y="25"/>
                    </a:lnTo>
                    <a:lnTo>
                      <a:pt x="84" y="23"/>
                    </a:lnTo>
                    <a:lnTo>
                      <a:pt x="84" y="22"/>
                    </a:lnTo>
                    <a:lnTo>
                      <a:pt x="84" y="20"/>
                    </a:lnTo>
                    <a:lnTo>
                      <a:pt x="84" y="19"/>
                    </a:lnTo>
                    <a:lnTo>
                      <a:pt x="86" y="19"/>
                    </a:lnTo>
                    <a:lnTo>
                      <a:pt x="86" y="17"/>
                    </a:lnTo>
                    <a:lnTo>
                      <a:pt x="86" y="15"/>
                    </a:lnTo>
                    <a:lnTo>
                      <a:pt x="86" y="14"/>
                    </a:lnTo>
                    <a:lnTo>
                      <a:pt x="86" y="14"/>
                    </a:lnTo>
                    <a:lnTo>
                      <a:pt x="87" y="12"/>
                    </a:lnTo>
                    <a:lnTo>
                      <a:pt x="89" y="11"/>
                    </a:lnTo>
                    <a:lnTo>
                      <a:pt x="87" y="9"/>
                    </a:lnTo>
                    <a:lnTo>
                      <a:pt x="86" y="8"/>
                    </a:lnTo>
                    <a:lnTo>
                      <a:pt x="84" y="8"/>
                    </a:lnTo>
                    <a:lnTo>
                      <a:pt x="83" y="6"/>
                    </a:lnTo>
                    <a:lnTo>
                      <a:pt x="81" y="6"/>
                    </a:lnTo>
                    <a:lnTo>
                      <a:pt x="81" y="4"/>
                    </a:lnTo>
                    <a:lnTo>
                      <a:pt x="79" y="4"/>
                    </a:lnTo>
                    <a:lnTo>
                      <a:pt x="73" y="3"/>
                    </a:lnTo>
                    <a:lnTo>
                      <a:pt x="70" y="3"/>
                    </a:lnTo>
                    <a:lnTo>
                      <a:pt x="70" y="3"/>
                    </a:lnTo>
                    <a:lnTo>
                      <a:pt x="68" y="4"/>
                    </a:lnTo>
                    <a:lnTo>
                      <a:pt x="70" y="6"/>
                    </a:lnTo>
                    <a:lnTo>
                      <a:pt x="67" y="8"/>
                    </a:lnTo>
                    <a:lnTo>
                      <a:pt x="67" y="8"/>
                    </a:lnTo>
                    <a:lnTo>
                      <a:pt x="64" y="8"/>
                    </a:lnTo>
                    <a:lnTo>
                      <a:pt x="60" y="9"/>
                    </a:lnTo>
                    <a:lnTo>
                      <a:pt x="59" y="11"/>
                    </a:lnTo>
                    <a:lnTo>
                      <a:pt x="59" y="12"/>
                    </a:lnTo>
                    <a:lnTo>
                      <a:pt x="57" y="11"/>
                    </a:lnTo>
                    <a:lnTo>
                      <a:pt x="57" y="9"/>
                    </a:lnTo>
                    <a:lnTo>
                      <a:pt x="60" y="8"/>
                    </a:lnTo>
                    <a:lnTo>
                      <a:pt x="60" y="6"/>
                    </a:lnTo>
                    <a:lnTo>
                      <a:pt x="62" y="4"/>
                    </a:lnTo>
                    <a:lnTo>
                      <a:pt x="64" y="4"/>
                    </a:lnTo>
                    <a:lnTo>
                      <a:pt x="62" y="1"/>
                    </a:lnTo>
                    <a:lnTo>
                      <a:pt x="59" y="0"/>
                    </a:lnTo>
                    <a:lnTo>
                      <a:pt x="5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2" name="Freeform 408">
                <a:extLst>
                  <a:ext uri="{FF2B5EF4-FFF2-40B4-BE49-F238E27FC236}">
                    <a16:creationId xmlns:a16="http://schemas.microsoft.com/office/drawing/2014/main" id="{AEBD8090-6BB1-FA83-5C3D-A355EB30DD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6" y="1398"/>
                <a:ext cx="5" cy="5"/>
              </a:xfrm>
              <a:custGeom>
                <a:avLst/>
                <a:gdLst>
                  <a:gd name="T0" fmla="*/ 2 w 5"/>
                  <a:gd name="T1" fmla="*/ 0 h 5"/>
                  <a:gd name="T2" fmla="*/ 2 w 5"/>
                  <a:gd name="T3" fmla="*/ 2 h 5"/>
                  <a:gd name="T4" fmla="*/ 2 w 5"/>
                  <a:gd name="T5" fmla="*/ 2 h 5"/>
                  <a:gd name="T6" fmla="*/ 0 w 5"/>
                  <a:gd name="T7" fmla="*/ 4 h 5"/>
                  <a:gd name="T8" fmla="*/ 0 w 5"/>
                  <a:gd name="T9" fmla="*/ 5 h 5"/>
                  <a:gd name="T10" fmla="*/ 0 w 5"/>
                  <a:gd name="T11" fmla="*/ 5 h 5"/>
                  <a:gd name="T12" fmla="*/ 2 w 5"/>
                  <a:gd name="T13" fmla="*/ 5 h 5"/>
                  <a:gd name="T14" fmla="*/ 2 w 5"/>
                  <a:gd name="T15" fmla="*/ 5 h 5"/>
                  <a:gd name="T16" fmla="*/ 3 w 5"/>
                  <a:gd name="T17" fmla="*/ 4 h 5"/>
                  <a:gd name="T18" fmla="*/ 5 w 5"/>
                  <a:gd name="T19" fmla="*/ 2 h 5"/>
                  <a:gd name="T20" fmla="*/ 5 w 5"/>
                  <a:gd name="T21" fmla="*/ 2 h 5"/>
                  <a:gd name="T22" fmla="*/ 3 w 5"/>
                  <a:gd name="T23" fmla="*/ 2 h 5"/>
                  <a:gd name="T24" fmla="*/ 2 w 5"/>
                  <a:gd name="T2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" h="5">
                    <a:moveTo>
                      <a:pt x="2" y="0"/>
                    </a:moveTo>
                    <a:lnTo>
                      <a:pt x="2" y="2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3" y="4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3" name="Freeform 409">
                <a:extLst>
                  <a:ext uri="{FF2B5EF4-FFF2-40B4-BE49-F238E27FC236}">
                    <a16:creationId xmlns:a16="http://schemas.microsoft.com/office/drawing/2014/main" id="{4F62F89C-AFEB-6104-4607-A27D25C544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0" y="1421"/>
                <a:ext cx="10" cy="8"/>
              </a:xfrm>
              <a:custGeom>
                <a:avLst/>
                <a:gdLst>
                  <a:gd name="T0" fmla="*/ 2 w 10"/>
                  <a:gd name="T1" fmla="*/ 4 h 8"/>
                  <a:gd name="T2" fmla="*/ 2 w 10"/>
                  <a:gd name="T3" fmla="*/ 6 h 8"/>
                  <a:gd name="T4" fmla="*/ 3 w 10"/>
                  <a:gd name="T5" fmla="*/ 6 h 8"/>
                  <a:gd name="T6" fmla="*/ 5 w 10"/>
                  <a:gd name="T7" fmla="*/ 4 h 8"/>
                  <a:gd name="T8" fmla="*/ 5 w 10"/>
                  <a:gd name="T9" fmla="*/ 6 h 8"/>
                  <a:gd name="T10" fmla="*/ 7 w 10"/>
                  <a:gd name="T11" fmla="*/ 8 h 8"/>
                  <a:gd name="T12" fmla="*/ 8 w 10"/>
                  <a:gd name="T13" fmla="*/ 4 h 8"/>
                  <a:gd name="T14" fmla="*/ 10 w 10"/>
                  <a:gd name="T15" fmla="*/ 4 h 8"/>
                  <a:gd name="T16" fmla="*/ 10 w 10"/>
                  <a:gd name="T17" fmla="*/ 4 h 8"/>
                  <a:gd name="T18" fmla="*/ 10 w 10"/>
                  <a:gd name="T19" fmla="*/ 3 h 8"/>
                  <a:gd name="T20" fmla="*/ 10 w 10"/>
                  <a:gd name="T21" fmla="*/ 3 h 8"/>
                  <a:gd name="T22" fmla="*/ 10 w 10"/>
                  <a:gd name="T23" fmla="*/ 0 h 8"/>
                  <a:gd name="T24" fmla="*/ 7 w 10"/>
                  <a:gd name="T25" fmla="*/ 0 h 8"/>
                  <a:gd name="T26" fmla="*/ 5 w 10"/>
                  <a:gd name="T27" fmla="*/ 1 h 8"/>
                  <a:gd name="T28" fmla="*/ 5 w 10"/>
                  <a:gd name="T29" fmla="*/ 1 h 8"/>
                  <a:gd name="T30" fmla="*/ 7 w 10"/>
                  <a:gd name="T31" fmla="*/ 3 h 8"/>
                  <a:gd name="T32" fmla="*/ 5 w 10"/>
                  <a:gd name="T33" fmla="*/ 3 h 8"/>
                  <a:gd name="T34" fmla="*/ 3 w 10"/>
                  <a:gd name="T35" fmla="*/ 1 h 8"/>
                  <a:gd name="T36" fmla="*/ 0 w 10"/>
                  <a:gd name="T37" fmla="*/ 4 h 8"/>
                  <a:gd name="T38" fmla="*/ 0 w 10"/>
                  <a:gd name="T39" fmla="*/ 4 h 8"/>
                  <a:gd name="T40" fmla="*/ 2 w 10"/>
                  <a:gd name="T41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" h="8">
                    <a:moveTo>
                      <a:pt x="2" y="4"/>
                    </a:moveTo>
                    <a:lnTo>
                      <a:pt x="2" y="6"/>
                    </a:lnTo>
                    <a:lnTo>
                      <a:pt x="3" y="6"/>
                    </a:lnTo>
                    <a:lnTo>
                      <a:pt x="5" y="4"/>
                    </a:lnTo>
                    <a:lnTo>
                      <a:pt x="5" y="6"/>
                    </a:lnTo>
                    <a:lnTo>
                      <a:pt x="7" y="8"/>
                    </a:lnTo>
                    <a:lnTo>
                      <a:pt x="8" y="4"/>
                    </a:lnTo>
                    <a:lnTo>
                      <a:pt x="10" y="4"/>
                    </a:lnTo>
                    <a:lnTo>
                      <a:pt x="10" y="4"/>
                    </a:lnTo>
                    <a:lnTo>
                      <a:pt x="10" y="3"/>
                    </a:lnTo>
                    <a:lnTo>
                      <a:pt x="10" y="3"/>
                    </a:lnTo>
                    <a:lnTo>
                      <a:pt x="10" y="0"/>
                    </a:lnTo>
                    <a:lnTo>
                      <a:pt x="7" y="0"/>
                    </a:lnTo>
                    <a:lnTo>
                      <a:pt x="5" y="1"/>
                    </a:lnTo>
                    <a:lnTo>
                      <a:pt x="5" y="1"/>
                    </a:lnTo>
                    <a:lnTo>
                      <a:pt x="7" y="3"/>
                    </a:lnTo>
                    <a:lnTo>
                      <a:pt x="5" y="3"/>
                    </a:lnTo>
                    <a:lnTo>
                      <a:pt x="3" y="1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303" name="Group 611">
              <a:extLst>
                <a:ext uri="{FF2B5EF4-FFF2-40B4-BE49-F238E27FC236}">
                  <a16:creationId xmlns:a16="http://schemas.microsoft.com/office/drawing/2014/main" id="{C4BF83A8-138A-6764-91A1-13374BA8EE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00250" y="1973263"/>
              <a:ext cx="7380288" cy="3167062"/>
              <a:chOff x="1260" y="1243"/>
              <a:chExt cx="4649" cy="1995"/>
            </a:xfrm>
            <a:grpFill/>
          </p:grpSpPr>
          <p:sp>
            <p:nvSpPr>
              <p:cNvPr id="1014" name="Freeform 411">
                <a:extLst>
                  <a:ext uri="{FF2B5EF4-FFF2-40B4-BE49-F238E27FC236}">
                    <a16:creationId xmlns:a16="http://schemas.microsoft.com/office/drawing/2014/main" id="{A5018508-8BF2-62CE-4913-0A44AA17E2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4" y="1481"/>
                <a:ext cx="11" cy="10"/>
              </a:xfrm>
              <a:custGeom>
                <a:avLst/>
                <a:gdLst>
                  <a:gd name="T0" fmla="*/ 3 w 11"/>
                  <a:gd name="T1" fmla="*/ 10 h 10"/>
                  <a:gd name="T2" fmla="*/ 9 w 11"/>
                  <a:gd name="T3" fmla="*/ 10 h 10"/>
                  <a:gd name="T4" fmla="*/ 11 w 11"/>
                  <a:gd name="T5" fmla="*/ 10 h 10"/>
                  <a:gd name="T6" fmla="*/ 11 w 11"/>
                  <a:gd name="T7" fmla="*/ 8 h 10"/>
                  <a:gd name="T8" fmla="*/ 11 w 11"/>
                  <a:gd name="T9" fmla="*/ 5 h 10"/>
                  <a:gd name="T10" fmla="*/ 9 w 11"/>
                  <a:gd name="T11" fmla="*/ 3 h 10"/>
                  <a:gd name="T12" fmla="*/ 9 w 11"/>
                  <a:gd name="T13" fmla="*/ 2 h 10"/>
                  <a:gd name="T14" fmla="*/ 6 w 11"/>
                  <a:gd name="T15" fmla="*/ 0 h 10"/>
                  <a:gd name="T16" fmla="*/ 0 w 11"/>
                  <a:gd name="T17" fmla="*/ 5 h 10"/>
                  <a:gd name="T18" fmla="*/ 0 w 11"/>
                  <a:gd name="T19" fmla="*/ 6 h 10"/>
                  <a:gd name="T20" fmla="*/ 0 w 11"/>
                  <a:gd name="T21" fmla="*/ 8 h 10"/>
                  <a:gd name="T22" fmla="*/ 3 w 11"/>
                  <a:gd name="T2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" h="10">
                    <a:moveTo>
                      <a:pt x="3" y="10"/>
                    </a:moveTo>
                    <a:lnTo>
                      <a:pt x="9" y="10"/>
                    </a:lnTo>
                    <a:lnTo>
                      <a:pt x="11" y="10"/>
                    </a:lnTo>
                    <a:lnTo>
                      <a:pt x="11" y="8"/>
                    </a:lnTo>
                    <a:lnTo>
                      <a:pt x="11" y="5"/>
                    </a:lnTo>
                    <a:lnTo>
                      <a:pt x="9" y="3"/>
                    </a:lnTo>
                    <a:lnTo>
                      <a:pt x="9" y="2"/>
                    </a:lnTo>
                    <a:lnTo>
                      <a:pt x="6" y="0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3" y="1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5" name="Freeform 412">
                <a:extLst>
                  <a:ext uri="{FF2B5EF4-FFF2-40B4-BE49-F238E27FC236}">
                    <a16:creationId xmlns:a16="http://schemas.microsoft.com/office/drawing/2014/main" id="{4ACC71F8-ACE6-6390-24B1-B40FE6B3F6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1" y="1492"/>
                <a:ext cx="19" cy="10"/>
              </a:xfrm>
              <a:custGeom>
                <a:avLst/>
                <a:gdLst>
                  <a:gd name="T0" fmla="*/ 7 w 19"/>
                  <a:gd name="T1" fmla="*/ 2 h 10"/>
                  <a:gd name="T2" fmla="*/ 5 w 19"/>
                  <a:gd name="T3" fmla="*/ 5 h 10"/>
                  <a:gd name="T4" fmla="*/ 3 w 19"/>
                  <a:gd name="T5" fmla="*/ 5 h 10"/>
                  <a:gd name="T6" fmla="*/ 0 w 19"/>
                  <a:gd name="T7" fmla="*/ 7 h 10"/>
                  <a:gd name="T8" fmla="*/ 0 w 19"/>
                  <a:gd name="T9" fmla="*/ 8 h 10"/>
                  <a:gd name="T10" fmla="*/ 0 w 19"/>
                  <a:gd name="T11" fmla="*/ 8 h 10"/>
                  <a:gd name="T12" fmla="*/ 3 w 19"/>
                  <a:gd name="T13" fmla="*/ 10 h 10"/>
                  <a:gd name="T14" fmla="*/ 10 w 19"/>
                  <a:gd name="T15" fmla="*/ 10 h 10"/>
                  <a:gd name="T16" fmla="*/ 11 w 19"/>
                  <a:gd name="T17" fmla="*/ 8 h 10"/>
                  <a:gd name="T18" fmla="*/ 15 w 19"/>
                  <a:gd name="T19" fmla="*/ 7 h 10"/>
                  <a:gd name="T20" fmla="*/ 16 w 19"/>
                  <a:gd name="T21" fmla="*/ 7 h 10"/>
                  <a:gd name="T22" fmla="*/ 19 w 19"/>
                  <a:gd name="T23" fmla="*/ 5 h 10"/>
                  <a:gd name="T24" fmla="*/ 19 w 19"/>
                  <a:gd name="T25" fmla="*/ 3 h 10"/>
                  <a:gd name="T26" fmla="*/ 18 w 19"/>
                  <a:gd name="T27" fmla="*/ 3 h 10"/>
                  <a:gd name="T28" fmla="*/ 11 w 19"/>
                  <a:gd name="T29" fmla="*/ 0 h 10"/>
                  <a:gd name="T30" fmla="*/ 8 w 19"/>
                  <a:gd name="T31" fmla="*/ 0 h 10"/>
                  <a:gd name="T32" fmla="*/ 7 w 19"/>
                  <a:gd name="T3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9" h="10">
                    <a:moveTo>
                      <a:pt x="7" y="2"/>
                    </a:moveTo>
                    <a:lnTo>
                      <a:pt x="5" y="5"/>
                    </a:lnTo>
                    <a:lnTo>
                      <a:pt x="3" y="5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3" y="10"/>
                    </a:lnTo>
                    <a:lnTo>
                      <a:pt x="10" y="10"/>
                    </a:lnTo>
                    <a:lnTo>
                      <a:pt x="11" y="8"/>
                    </a:lnTo>
                    <a:lnTo>
                      <a:pt x="15" y="7"/>
                    </a:lnTo>
                    <a:lnTo>
                      <a:pt x="16" y="7"/>
                    </a:lnTo>
                    <a:lnTo>
                      <a:pt x="19" y="5"/>
                    </a:lnTo>
                    <a:lnTo>
                      <a:pt x="19" y="3"/>
                    </a:lnTo>
                    <a:lnTo>
                      <a:pt x="18" y="3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7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6" name="Freeform 413">
                <a:extLst>
                  <a:ext uri="{FF2B5EF4-FFF2-40B4-BE49-F238E27FC236}">
                    <a16:creationId xmlns:a16="http://schemas.microsoft.com/office/drawing/2014/main" id="{F2AE5549-C082-695B-B96F-B7B356299F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2758"/>
                <a:ext cx="5" cy="1"/>
              </a:xfrm>
              <a:custGeom>
                <a:avLst/>
                <a:gdLst>
                  <a:gd name="T0" fmla="*/ 2 w 5"/>
                  <a:gd name="T1" fmla="*/ 0 h 1"/>
                  <a:gd name="T2" fmla="*/ 0 w 5"/>
                  <a:gd name="T3" fmla="*/ 1 h 1"/>
                  <a:gd name="T4" fmla="*/ 0 w 5"/>
                  <a:gd name="T5" fmla="*/ 1 h 1"/>
                  <a:gd name="T6" fmla="*/ 2 w 5"/>
                  <a:gd name="T7" fmla="*/ 1 h 1"/>
                  <a:gd name="T8" fmla="*/ 2 w 5"/>
                  <a:gd name="T9" fmla="*/ 1 h 1"/>
                  <a:gd name="T10" fmla="*/ 4 w 5"/>
                  <a:gd name="T11" fmla="*/ 1 h 1"/>
                  <a:gd name="T12" fmla="*/ 5 w 5"/>
                  <a:gd name="T13" fmla="*/ 0 h 1"/>
                  <a:gd name="T14" fmla="*/ 4 w 5"/>
                  <a:gd name="T15" fmla="*/ 1 h 1"/>
                  <a:gd name="T16" fmla="*/ 2 w 5"/>
                  <a:gd name="T1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1">
                    <a:moveTo>
                      <a:pt x="2" y="0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4" y="1"/>
                    </a:lnTo>
                    <a:lnTo>
                      <a:pt x="5" y="0"/>
                    </a:lnTo>
                    <a:lnTo>
                      <a:pt x="4" y="1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7" name="Freeform 414">
                <a:extLst>
                  <a:ext uri="{FF2B5EF4-FFF2-40B4-BE49-F238E27FC236}">
                    <a16:creationId xmlns:a16="http://schemas.microsoft.com/office/drawing/2014/main" id="{6620F835-342F-EBF4-73D0-1FA3EB67C0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0" y="1470"/>
                <a:ext cx="10" cy="3"/>
              </a:xfrm>
              <a:custGeom>
                <a:avLst/>
                <a:gdLst>
                  <a:gd name="T0" fmla="*/ 2 w 10"/>
                  <a:gd name="T1" fmla="*/ 0 h 3"/>
                  <a:gd name="T2" fmla="*/ 0 w 10"/>
                  <a:gd name="T3" fmla="*/ 2 h 3"/>
                  <a:gd name="T4" fmla="*/ 3 w 10"/>
                  <a:gd name="T5" fmla="*/ 2 h 3"/>
                  <a:gd name="T6" fmla="*/ 8 w 10"/>
                  <a:gd name="T7" fmla="*/ 3 h 3"/>
                  <a:gd name="T8" fmla="*/ 10 w 10"/>
                  <a:gd name="T9" fmla="*/ 3 h 3"/>
                  <a:gd name="T10" fmla="*/ 3 w 10"/>
                  <a:gd name="T11" fmla="*/ 0 h 3"/>
                  <a:gd name="T12" fmla="*/ 2 w 10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3">
                    <a:moveTo>
                      <a:pt x="2" y="0"/>
                    </a:moveTo>
                    <a:lnTo>
                      <a:pt x="0" y="2"/>
                    </a:lnTo>
                    <a:lnTo>
                      <a:pt x="3" y="2"/>
                    </a:lnTo>
                    <a:lnTo>
                      <a:pt x="8" y="3"/>
                    </a:lnTo>
                    <a:lnTo>
                      <a:pt x="10" y="3"/>
                    </a:lnTo>
                    <a:lnTo>
                      <a:pt x="3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8" name="Freeform 415">
                <a:extLst>
                  <a:ext uri="{FF2B5EF4-FFF2-40B4-BE49-F238E27FC236}">
                    <a16:creationId xmlns:a16="http://schemas.microsoft.com/office/drawing/2014/main" id="{CCC3DA1F-3893-18AA-C3B0-E7D9A6A40F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0" y="1308"/>
                <a:ext cx="21" cy="5"/>
              </a:xfrm>
              <a:custGeom>
                <a:avLst/>
                <a:gdLst>
                  <a:gd name="T0" fmla="*/ 2 w 21"/>
                  <a:gd name="T1" fmla="*/ 3 h 5"/>
                  <a:gd name="T2" fmla="*/ 5 w 21"/>
                  <a:gd name="T3" fmla="*/ 3 h 5"/>
                  <a:gd name="T4" fmla="*/ 8 w 21"/>
                  <a:gd name="T5" fmla="*/ 3 h 5"/>
                  <a:gd name="T6" fmla="*/ 8 w 21"/>
                  <a:gd name="T7" fmla="*/ 5 h 5"/>
                  <a:gd name="T8" fmla="*/ 10 w 21"/>
                  <a:gd name="T9" fmla="*/ 5 h 5"/>
                  <a:gd name="T10" fmla="*/ 21 w 21"/>
                  <a:gd name="T11" fmla="*/ 5 h 5"/>
                  <a:gd name="T12" fmla="*/ 19 w 21"/>
                  <a:gd name="T13" fmla="*/ 5 h 5"/>
                  <a:gd name="T14" fmla="*/ 18 w 21"/>
                  <a:gd name="T15" fmla="*/ 3 h 5"/>
                  <a:gd name="T16" fmla="*/ 5 w 21"/>
                  <a:gd name="T17" fmla="*/ 1 h 5"/>
                  <a:gd name="T18" fmla="*/ 5 w 21"/>
                  <a:gd name="T19" fmla="*/ 1 h 5"/>
                  <a:gd name="T20" fmla="*/ 3 w 21"/>
                  <a:gd name="T21" fmla="*/ 0 h 5"/>
                  <a:gd name="T22" fmla="*/ 2 w 21"/>
                  <a:gd name="T23" fmla="*/ 0 h 5"/>
                  <a:gd name="T24" fmla="*/ 0 w 21"/>
                  <a:gd name="T25" fmla="*/ 1 h 5"/>
                  <a:gd name="T26" fmla="*/ 0 w 21"/>
                  <a:gd name="T27" fmla="*/ 1 h 5"/>
                  <a:gd name="T28" fmla="*/ 2 w 21"/>
                  <a:gd name="T2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1" h="5">
                    <a:moveTo>
                      <a:pt x="2" y="3"/>
                    </a:moveTo>
                    <a:lnTo>
                      <a:pt x="5" y="3"/>
                    </a:lnTo>
                    <a:lnTo>
                      <a:pt x="8" y="3"/>
                    </a:lnTo>
                    <a:lnTo>
                      <a:pt x="8" y="5"/>
                    </a:lnTo>
                    <a:lnTo>
                      <a:pt x="10" y="5"/>
                    </a:lnTo>
                    <a:lnTo>
                      <a:pt x="21" y="5"/>
                    </a:lnTo>
                    <a:lnTo>
                      <a:pt x="19" y="5"/>
                    </a:lnTo>
                    <a:lnTo>
                      <a:pt x="18" y="3"/>
                    </a:lnTo>
                    <a:lnTo>
                      <a:pt x="5" y="1"/>
                    </a:lnTo>
                    <a:lnTo>
                      <a:pt x="5" y="1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2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9" name="Freeform 416">
                <a:extLst>
                  <a:ext uri="{FF2B5EF4-FFF2-40B4-BE49-F238E27FC236}">
                    <a16:creationId xmlns:a16="http://schemas.microsoft.com/office/drawing/2014/main" id="{C290AF70-08E1-F4E4-EA64-CC76351F60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8" y="1270"/>
                <a:ext cx="18" cy="4"/>
              </a:xfrm>
              <a:custGeom>
                <a:avLst/>
                <a:gdLst>
                  <a:gd name="T0" fmla="*/ 2 w 18"/>
                  <a:gd name="T1" fmla="*/ 4 h 4"/>
                  <a:gd name="T2" fmla="*/ 13 w 18"/>
                  <a:gd name="T3" fmla="*/ 3 h 4"/>
                  <a:gd name="T4" fmla="*/ 18 w 18"/>
                  <a:gd name="T5" fmla="*/ 3 h 4"/>
                  <a:gd name="T6" fmla="*/ 18 w 18"/>
                  <a:gd name="T7" fmla="*/ 3 h 4"/>
                  <a:gd name="T8" fmla="*/ 18 w 18"/>
                  <a:gd name="T9" fmla="*/ 1 h 4"/>
                  <a:gd name="T10" fmla="*/ 16 w 18"/>
                  <a:gd name="T11" fmla="*/ 1 h 4"/>
                  <a:gd name="T12" fmla="*/ 10 w 18"/>
                  <a:gd name="T13" fmla="*/ 0 h 4"/>
                  <a:gd name="T14" fmla="*/ 4 w 18"/>
                  <a:gd name="T15" fmla="*/ 0 h 4"/>
                  <a:gd name="T16" fmla="*/ 2 w 18"/>
                  <a:gd name="T17" fmla="*/ 1 h 4"/>
                  <a:gd name="T18" fmla="*/ 0 w 18"/>
                  <a:gd name="T19" fmla="*/ 3 h 4"/>
                  <a:gd name="T20" fmla="*/ 0 w 18"/>
                  <a:gd name="T21" fmla="*/ 4 h 4"/>
                  <a:gd name="T22" fmla="*/ 2 w 18"/>
                  <a:gd name="T2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" h="4">
                    <a:moveTo>
                      <a:pt x="2" y="4"/>
                    </a:moveTo>
                    <a:lnTo>
                      <a:pt x="13" y="3"/>
                    </a:lnTo>
                    <a:lnTo>
                      <a:pt x="18" y="3"/>
                    </a:lnTo>
                    <a:lnTo>
                      <a:pt x="18" y="3"/>
                    </a:lnTo>
                    <a:lnTo>
                      <a:pt x="18" y="1"/>
                    </a:lnTo>
                    <a:lnTo>
                      <a:pt x="16" y="1"/>
                    </a:lnTo>
                    <a:lnTo>
                      <a:pt x="10" y="0"/>
                    </a:lnTo>
                    <a:lnTo>
                      <a:pt x="4" y="0"/>
                    </a:lnTo>
                    <a:lnTo>
                      <a:pt x="2" y="1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2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0" name="Freeform 417">
                <a:extLst>
                  <a:ext uri="{FF2B5EF4-FFF2-40B4-BE49-F238E27FC236}">
                    <a16:creationId xmlns:a16="http://schemas.microsoft.com/office/drawing/2014/main" id="{ECFCE9C1-306E-5F79-BF9A-33F048BA2C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8" y="1456"/>
                <a:ext cx="9" cy="3"/>
              </a:xfrm>
              <a:custGeom>
                <a:avLst/>
                <a:gdLst>
                  <a:gd name="T0" fmla="*/ 8 w 9"/>
                  <a:gd name="T1" fmla="*/ 3 h 3"/>
                  <a:gd name="T2" fmla="*/ 8 w 9"/>
                  <a:gd name="T3" fmla="*/ 3 h 3"/>
                  <a:gd name="T4" fmla="*/ 8 w 9"/>
                  <a:gd name="T5" fmla="*/ 3 h 3"/>
                  <a:gd name="T6" fmla="*/ 9 w 9"/>
                  <a:gd name="T7" fmla="*/ 1 h 3"/>
                  <a:gd name="T8" fmla="*/ 9 w 9"/>
                  <a:gd name="T9" fmla="*/ 1 h 3"/>
                  <a:gd name="T10" fmla="*/ 8 w 9"/>
                  <a:gd name="T11" fmla="*/ 0 h 3"/>
                  <a:gd name="T12" fmla="*/ 3 w 9"/>
                  <a:gd name="T13" fmla="*/ 0 h 3"/>
                  <a:gd name="T14" fmla="*/ 0 w 9"/>
                  <a:gd name="T15" fmla="*/ 0 h 3"/>
                  <a:gd name="T16" fmla="*/ 0 w 9"/>
                  <a:gd name="T17" fmla="*/ 1 h 3"/>
                  <a:gd name="T18" fmla="*/ 4 w 9"/>
                  <a:gd name="T19" fmla="*/ 1 h 3"/>
                  <a:gd name="T20" fmla="*/ 8 w 9"/>
                  <a:gd name="T21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" h="3">
                    <a:moveTo>
                      <a:pt x="8" y="3"/>
                    </a:moveTo>
                    <a:lnTo>
                      <a:pt x="8" y="3"/>
                    </a:lnTo>
                    <a:lnTo>
                      <a:pt x="8" y="3"/>
                    </a:lnTo>
                    <a:lnTo>
                      <a:pt x="9" y="1"/>
                    </a:lnTo>
                    <a:lnTo>
                      <a:pt x="9" y="1"/>
                    </a:lnTo>
                    <a:lnTo>
                      <a:pt x="8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4" y="1"/>
                    </a:lnTo>
                    <a:lnTo>
                      <a:pt x="8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1" name="Freeform 418">
                <a:extLst>
                  <a:ext uri="{FF2B5EF4-FFF2-40B4-BE49-F238E27FC236}">
                    <a16:creationId xmlns:a16="http://schemas.microsoft.com/office/drawing/2014/main" id="{8F1BDE43-9EB5-91FF-6E23-E523FE710B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1" y="1456"/>
                <a:ext cx="5" cy="1"/>
              </a:xfrm>
              <a:custGeom>
                <a:avLst/>
                <a:gdLst>
                  <a:gd name="T0" fmla="*/ 2 w 5"/>
                  <a:gd name="T1" fmla="*/ 1 h 1"/>
                  <a:gd name="T2" fmla="*/ 3 w 5"/>
                  <a:gd name="T3" fmla="*/ 1 h 1"/>
                  <a:gd name="T4" fmla="*/ 5 w 5"/>
                  <a:gd name="T5" fmla="*/ 1 h 1"/>
                  <a:gd name="T6" fmla="*/ 5 w 5"/>
                  <a:gd name="T7" fmla="*/ 1 h 1"/>
                  <a:gd name="T8" fmla="*/ 3 w 5"/>
                  <a:gd name="T9" fmla="*/ 0 h 1"/>
                  <a:gd name="T10" fmla="*/ 2 w 5"/>
                  <a:gd name="T11" fmla="*/ 0 h 1"/>
                  <a:gd name="T12" fmla="*/ 0 w 5"/>
                  <a:gd name="T13" fmla="*/ 0 h 1"/>
                  <a:gd name="T14" fmla="*/ 0 w 5"/>
                  <a:gd name="T15" fmla="*/ 0 h 1"/>
                  <a:gd name="T16" fmla="*/ 0 w 5"/>
                  <a:gd name="T17" fmla="*/ 1 h 1"/>
                  <a:gd name="T18" fmla="*/ 2 w 5"/>
                  <a:gd name="T1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" h="1">
                    <a:moveTo>
                      <a:pt x="2" y="1"/>
                    </a:moveTo>
                    <a:lnTo>
                      <a:pt x="3" y="1"/>
                    </a:lnTo>
                    <a:lnTo>
                      <a:pt x="5" y="1"/>
                    </a:lnTo>
                    <a:lnTo>
                      <a:pt x="5" y="1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2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2" name="Freeform 419">
                <a:extLst>
                  <a:ext uri="{FF2B5EF4-FFF2-40B4-BE49-F238E27FC236}">
                    <a16:creationId xmlns:a16="http://schemas.microsoft.com/office/drawing/2014/main" id="{FFA10A8B-F03B-DCF2-2A54-F443EE406E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7" y="1308"/>
                <a:ext cx="5" cy="1"/>
              </a:xfrm>
              <a:custGeom>
                <a:avLst/>
                <a:gdLst>
                  <a:gd name="T0" fmla="*/ 0 w 5"/>
                  <a:gd name="T1" fmla="*/ 0 h 1"/>
                  <a:gd name="T2" fmla="*/ 0 w 5"/>
                  <a:gd name="T3" fmla="*/ 1 h 1"/>
                  <a:gd name="T4" fmla="*/ 4 w 5"/>
                  <a:gd name="T5" fmla="*/ 1 h 1"/>
                  <a:gd name="T6" fmla="*/ 5 w 5"/>
                  <a:gd name="T7" fmla="*/ 0 h 1"/>
                  <a:gd name="T8" fmla="*/ 4 w 5"/>
                  <a:gd name="T9" fmla="*/ 0 h 1"/>
                  <a:gd name="T10" fmla="*/ 2 w 5"/>
                  <a:gd name="T11" fmla="*/ 0 h 1"/>
                  <a:gd name="T12" fmla="*/ 0 w 5"/>
                  <a:gd name="T13" fmla="*/ 0 h 1"/>
                  <a:gd name="T14" fmla="*/ 0 w 5"/>
                  <a:gd name="T1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1">
                    <a:moveTo>
                      <a:pt x="0" y="0"/>
                    </a:moveTo>
                    <a:lnTo>
                      <a:pt x="0" y="1"/>
                    </a:lnTo>
                    <a:lnTo>
                      <a:pt x="4" y="1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3" name="Freeform 420">
                <a:extLst>
                  <a:ext uri="{FF2B5EF4-FFF2-40B4-BE49-F238E27FC236}">
                    <a16:creationId xmlns:a16="http://schemas.microsoft.com/office/drawing/2014/main" id="{2B7EAA2E-4D82-D7C8-3BA4-BDA7E0AEC7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4" y="1453"/>
                <a:ext cx="11" cy="9"/>
              </a:xfrm>
              <a:custGeom>
                <a:avLst/>
                <a:gdLst>
                  <a:gd name="T0" fmla="*/ 0 w 11"/>
                  <a:gd name="T1" fmla="*/ 3 h 9"/>
                  <a:gd name="T2" fmla="*/ 4 w 11"/>
                  <a:gd name="T3" fmla="*/ 3 h 9"/>
                  <a:gd name="T4" fmla="*/ 4 w 11"/>
                  <a:gd name="T5" fmla="*/ 4 h 9"/>
                  <a:gd name="T6" fmla="*/ 8 w 11"/>
                  <a:gd name="T7" fmla="*/ 7 h 9"/>
                  <a:gd name="T8" fmla="*/ 10 w 11"/>
                  <a:gd name="T9" fmla="*/ 9 h 9"/>
                  <a:gd name="T10" fmla="*/ 10 w 11"/>
                  <a:gd name="T11" fmla="*/ 9 h 9"/>
                  <a:gd name="T12" fmla="*/ 11 w 11"/>
                  <a:gd name="T13" fmla="*/ 7 h 9"/>
                  <a:gd name="T14" fmla="*/ 8 w 11"/>
                  <a:gd name="T15" fmla="*/ 4 h 9"/>
                  <a:gd name="T16" fmla="*/ 4 w 11"/>
                  <a:gd name="T17" fmla="*/ 1 h 9"/>
                  <a:gd name="T18" fmla="*/ 0 w 11"/>
                  <a:gd name="T19" fmla="*/ 0 h 9"/>
                  <a:gd name="T20" fmla="*/ 0 w 11"/>
                  <a:gd name="T21" fmla="*/ 1 h 9"/>
                  <a:gd name="T22" fmla="*/ 0 w 11"/>
                  <a:gd name="T23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" h="9">
                    <a:moveTo>
                      <a:pt x="0" y="3"/>
                    </a:moveTo>
                    <a:lnTo>
                      <a:pt x="4" y="3"/>
                    </a:lnTo>
                    <a:lnTo>
                      <a:pt x="4" y="4"/>
                    </a:lnTo>
                    <a:lnTo>
                      <a:pt x="8" y="7"/>
                    </a:lnTo>
                    <a:lnTo>
                      <a:pt x="10" y="9"/>
                    </a:lnTo>
                    <a:lnTo>
                      <a:pt x="10" y="9"/>
                    </a:lnTo>
                    <a:lnTo>
                      <a:pt x="11" y="7"/>
                    </a:lnTo>
                    <a:lnTo>
                      <a:pt x="8" y="4"/>
                    </a:lnTo>
                    <a:lnTo>
                      <a:pt x="4" y="1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4" name="Freeform 421">
                <a:extLst>
                  <a:ext uri="{FF2B5EF4-FFF2-40B4-BE49-F238E27FC236}">
                    <a16:creationId xmlns:a16="http://schemas.microsoft.com/office/drawing/2014/main" id="{B9041068-6582-162E-6BF9-5D1D12EBF0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43" y="1419"/>
                <a:ext cx="59" cy="21"/>
              </a:xfrm>
              <a:custGeom>
                <a:avLst/>
                <a:gdLst>
                  <a:gd name="T0" fmla="*/ 9 w 59"/>
                  <a:gd name="T1" fmla="*/ 14 h 21"/>
                  <a:gd name="T2" fmla="*/ 13 w 59"/>
                  <a:gd name="T3" fmla="*/ 16 h 21"/>
                  <a:gd name="T4" fmla="*/ 14 w 59"/>
                  <a:gd name="T5" fmla="*/ 16 h 21"/>
                  <a:gd name="T6" fmla="*/ 19 w 59"/>
                  <a:gd name="T7" fmla="*/ 16 h 21"/>
                  <a:gd name="T8" fmla="*/ 19 w 59"/>
                  <a:gd name="T9" fmla="*/ 18 h 21"/>
                  <a:gd name="T10" fmla="*/ 22 w 59"/>
                  <a:gd name="T11" fmla="*/ 19 h 21"/>
                  <a:gd name="T12" fmla="*/ 24 w 59"/>
                  <a:gd name="T13" fmla="*/ 19 h 21"/>
                  <a:gd name="T14" fmla="*/ 27 w 59"/>
                  <a:gd name="T15" fmla="*/ 21 h 21"/>
                  <a:gd name="T16" fmla="*/ 36 w 59"/>
                  <a:gd name="T17" fmla="*/ 21 h 21"/>
                  <a:gd name="T18" fmla="*/ 43 w 59"/>
                  <a:gd name="T19" fmla="*/ 21 h 21"/>
                  <a:gd name="T20" fmla="*/ 46 w 59"/>
                  <a:gd name="T21" fmla="*/ 21 h 21"/>
                  <a:gd name="T22" fmla="*/ 52 w 59"/>
                  <a:gd name="T23" fmla="*/ 19 h 21"/>
                  <a:gd name="T24" fmla="*/ 56 w 59"/>
                  <a:gd name="T25" fmla="*/ 18 h 21"/>
                  <a:gd name="T26" fmla="*/ 57 w 59"/>
                  <a:gd name="T27" fmla="*/ 16 h 21"/>
                  <a:gd name="T28" fmla="*/ 59 w 59"/>
                  <a:gd name="T29" fmla="*/ 11 h 21"/>
                  <a:gd name="T30" fmla="*/ 59 w 59"/>
                  <a:gd name="T31" fmla="*/ 11 h 21"/>
                  <a:gd name="T32" fmla="*/ 57 w 59"/>
                  <a:gd name="T33" fmla="*/ 11 h 21"/>
                  <a:gd name="T34" fmla="*/ 57 w 59"/>
                  <a:gd name="T35" fmla="*/ 13 h 21"/>
                  <a:gd name="T36" fmla="*/ 56 w 59"/>
                  <a:gd name="T37" fmla="*/ 13 h 21"/>
                  <a:gd name="T38" fmla="*/ 54 w 59"/>
                  <a:gd name="T39" fmla="*/ 11 h 21"/>
                  <a:gd name="T40" fmla="*/ 52 w 59"/>
                  <a:gd name="T41" fmla="*/ 11 h 21"/>
                  <a:gd name="T42" fmla="*/ 51 w 59"/>
                  <a:gd name="T43" fmla="*/ 10 h 21"/>
                  <a:gd name="T44" fmla="*/ 44 w 59"/>
                  <a:gd name="T45" fmla="*/ 10 h 21"/>
                  <a:gd name="T46" fmla="*/ 36 w 59"/>
                  <a:gd name="T47" fmla="*/ 8 h 21"/>
                  <a:gd name="T48" fmla="*/ 35 w 59"/>
                  <a:gd name="T49" fmla="*/ 10 h 21"/>
                  <a:gd name="T50" fmla="*/ 30 w 59"/>
                  <a:gd name="T51" fmla="*/ 10 h 21"/>
                  <a:gd name="T52" fmla="*/ 28 w 59"/>
                  <a:gd name="T53" fmla="*/ 8 h 21"/>
                  <a:gd name="T54" fmla="*/ 28 w 59"/>
                  <a:gd name="T55" fmla="*/ 8 h 21"/>
                  <a:gd name="T56" fmla="*/ 30 w 59"/>
                  <a:gd name="T57" fmla="*/ 6 h 21"/>
                  <a:gd name="T58" fmla="*/ 30 w 59"/>
                  <a:gd name="T59" fmla="*/ 5 h 21"/>
                  <a:gd name="T60" fmla="*/ 28 w 59"/>
                  <a:gd name="T61" fmla="*/ 5 h 21"/>
                  <a:gd name="T62" fmla="*/ 16 w 59"/>
                  <a:gd name="T63" fmla="*/ 3 h 21"/>
                  <a:gd name="T64" fmla="*/ 16 w 59"/>
                  <a:gd name="T65" fmla="*/ 3 h 21"/>
                  <a:gd name="T66" fmla="*/ 11 w 59"/>
                  <a:gd name="T67" fmla="*/ 6 h 21"/>
                  <a:gd name="T68" fmla="*/ 8 w 59"/>
                  <a:gd name="T69" fmla="*/ 6 h 21"/>
                  <a:gd name="T70" fmla="*/ 6 w 59"/>
                  <a:gd name="T71" fmla="*/ 5 h 21"/>
                  <a:gd name="T72" fmla="*/ 6 w 59"/>
                  <a:gd name="T73" fmla="*/ 2 h 21"/>
                  <a:gd name="T74" fmla="*/ 5 w 59"/>
                  <a:gd name="T75" fmla="*/ 0 h 21"/>
                  <a:gd name="T76" fmla="*/ 3 w 59"/>
                  <a:gd name="T77" fmla="*/ 2 h 21"/>
                  <a:gd name="T78" fmla="*/ 1 w 59"/>
                  <a:gd name="T79" fmla="*/ 3 h 21"/>
                  <a:gd name="T80" fmla="*/ 0 w 59"/>
                  <a:gd name="T81" fmla="*/ 5 h 21"/>
                  <a:gd name="T82" fmla="*/ 0 w 59"/>
                  <a:gd name="T83" fmla="*/ 8 h 21"/>
                  <a:gd name="T84" fmla="*/ 0 w 59"/>
                  <a:gd name="T85" fmla="*/ 10 h 21"/>
                  <a:gd name="T86" fmla="*/ 6 w 59"/>
                  <a:gd name="T87" fmla="*/ 13 h 21"/>
                  <a:gd name="T88" fmla="*/ 9 w 59"/>
                  <a:gd name="T89" fmla="*/ 1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9" h="21">
                    <a:moveTo>
                      <a:pt x="9" y="14"/>
                    </a:moveTo>
                    <a:lnTo>
                      <a:pt x="13" y="16"/>
                    </a:lnTo>
                    <a:lnTo>
                      <a:pt x="14" y="16"/>
                    </a:lnTo>
                    <a:lnTo>
                      <a:pt x="19" y="16"/>
                    </a:lnTo>
                    <a:lnTo>
                      <a:pt x="19" y="18"/>
                    </a:lnTo>
                    <a:lnTo>
                      <a:pt x="22" y="19"/>
                    </a:lnTo>
                    <a:lnTo>
                      <a:pt x="24" y="19"/>
                    </a:lnTo>
                    <a:lnTo>
                      <a:pt x="27" y="21"/>
                    </a:lnTo>
                    <a:lnTo>
                      <a:pt x="36" y="21"/>
                    </a:lnTo>
                    <a:lnTo>
                      <a:pt x="43" y="21"/>
                    </a:lnTo>
                    <a:lnTo>
                      <a:pt x="46" y="21"/>
                    </a:lnTo>
                    <a:lnTo>
                      <a:pt x="52" y="19"/>
                    </a:lnTo>
                    <a:lnTo>
                      <a:pt x="56" y="18"/>
                    </a:lnTo>
                    <a:lnTo>
                      <a:pt x="57" y="16"/>
                    </a:lnTo>
                    <a:lnTo>
                      <a:pt x="59" y="11"/>
                    </a:lnTo>
                    <a:lnTo>
                      <a:pt x="59" y="11"/>
                    </a:lnTo>
                    <a:lnTo>
                      <a:pt x="57" y="11"/>
                    </a:lnTo>
                    <a:lnTo>
                      <a:pt x="57" y="13"/>
                    </a:lnTo>
                    <a:lnTo>
                      <a:pt x="56" y="13"/>
                    </a:lnTo>
                    <a:lnTo>
                      <a:pt x="54" y="11"/>
                    </a:lnTo>
                    <a:lnTo>
                      <a:pt x="52" y="11"/>
                    </a:lnTo>
                    <a:lnTo>
                      <a:pt x="51" y="10"/>
                    </a:lnTo>
                    <a:lnTo>
                      <a:pt x="44" y="10"/>
                    </a:lnTo>
                    <a:lnTo>
                      <a:pt x="36" y="8"/>
                    </a:lnTo>
                    <a:lnTo>
                      <a:pt x="35" y="10"/>
                    </a:lnTo>
                    <a:lnTo>
                      <a:pt x="30" y="10"/>
                    </a:lnTo>
                    <a:lnTo>
                      <a:pt x="28" y="8"/>
                    </a:lnTo>
                    <a:lnTo>
                      <a:pt x="28" y="8"/>
                    </a:lnTo>
                    <a:lnTo>
                      <a:pt x="30" y="6"/>
                    </a:lnTo>
                    <a:lnTo>
                      <a:pt x="30" y="5"/>
                    </a:lnTo>
                    <a:lnTo>
                      <a:pt x="28" y="5"/>
                    </a:lnTo>
                    <a:lnTo>
                      <a:pt x="16" y="3"/>
                    </a:lnTo>
                    <a:lnTo>
                      <a:pt x="16" y="3"/>
                    </a:lnTo>
                    <a:lnTo>
                      <a:pt x="11" y="6"/>
                    </a:lnTo>
                    <a:lnTo>
                      <a:pt x="8" y="6"/>
                    </a:lnTo>
                    <a:lnTo>
                      <a:pt x="6" y="5"/>
                    </a:lnTo>
                    <a:lnTo>
                      <a:pt x="6" y="2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6" y="13"/>
                    </a:lnTo>
                    <a:lnTo>
                      <a:pt x="9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5" name="Freeform 422">
                <a:extLst>
                  <a:ext uri="{FF2B5EF4-FFF2-40B4-BE49-F238E27FC236}">
                    <a16:creationId xmlns:a16="http://schemas.microsoft.com/office/drawing/2014/main" id="{24A2D0AE-FE8E-2247-F649-2234269F35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65" y="1453"/>
                <a:ext cx="13" cy="9"/>
              </a:xfrm>
              <a:custGeom>
                <a:avLst/>
                <a:gdLst>
                  <a:gd name="T0" fmla="*/ 3 w 13"/>
                  <a:gd name="T1" fmla="*/ 9 h 9"/>
                  <a:gd name="T2" fmla="*/ 5 w 13"/>
                  <a:gd name="T3" fmla="*/ 9 h 9"/>
                  <a:gd name="T4" fmla="*/ 11 w 13"/>
                  <a:gd name="T5" fmla="*/ 6 h 9"/>
                  <a:gd name="T6" fmla="*/ 11 w 13"/>
                  <a:gd name="T7" fmla="*/ 6 h 9"/>
                  <a:gd name="T8" fmla="*/ 13 w 13"/>
                  <a:gd name="T9" fmla="*/ 3 h 9"/>
                  <a:gd name="T10" fmla="*/ 13 w 13"/>
                  <a:gd name="T11" fmla="*/ 1 h 9"/>
                  <a:gd name="T12" fmla="*/ 11 w 13"/>
                  <a:gd name="T13" fmla="*/ 1 h 9"/>
                  <a:gd name="T14" fmla="*/ 11 w 13"/>
                  <a:gd name="T15" fmla="*/ 0 h 9"/>
                  <a:gd name="T16" fmla="*/ 9 w 13"/>
                  <a:gd name="T17" fmla="*/ 0 h 9"/>
                  <a:gd name="T18" fmla="*/ 3 w 13"/>
                  <a:gd name="T19" fmla="*/ 0 h 9"/>
                  <a:gd name="T20" fmla="*/ 1 w 13"/>
                  <a:gd name="T21" fmla="*/ 0 h 9"/>
                  <a:gd name="T22" fmla="*/ 0 w 13"/>
                  <a:gd name="T23" fmla="*/ 1 h 9"/>
                  <a:gd name="T24" fmla="*/ 0 w 13"/>
                  <a:gd name="T25" fmla="*/ 1 h 9"/>
                  <a:gd name="T26" fmla="*/ 0 w 13"/>
                  <a:gd name="T27" fmla="*/ 6 h 9"/>
                  <a:gd name="T28" fmla="*/ 3 w 13"/>
                  <a:gd name="T2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" h="9">
                    <a:moveTo>
                      <a:pt x="3" y="9"/>
                    </a:moveTo>
                    <a:lnTo>
                      <a:pt x="5" y="9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13" y="3"/>
                    </a:lnTo>
                    <a:lnTo>
                      <a:pt x="13" y="1"/>
                    </a:lnTo>
                    <a:lnTo>
                      <a:pt x="11" y="1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3" y="0"/>
                    </a:lnTo>
                    <a:lnTo>
                      <a:pt x="1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6"/>
                    </a:lnTo>
                    <a:lnTo>
                      <a:pt x="3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6" name="Freeform 423">
                <a:extLst>
                  <a:ext uri="{FF2B5EF4-FFF2-40B4-BE49-F238E27FC236}">
                    <a16:creationId xmlns:a16="http://schemas.microsoft.com/office/drawing/2014/main" id="{9A94A3AF-FF9A-0B19-3FBF-6646353143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8" y="1462"/>
                <a:ext cx="50" cy="16"/>
              </a:xfrm>
              <a:custGeom>
                <a:avLst/>
                <a:gdLst>
                  <a:gd name="T0" fmla="*/ 0 w 50"/>
                  <a:gd name="T1" fmla="*/ 11 h 16"/>
                  <a:gd name="T2" fmla="*/ 2 w 50"/>
                  <a:gd name="T3" fmla="*/ 13 h 16"/>
                  <a:gd name="T4" fmla="*/ 4 w 50"/>
                  <a:gd name="T5" fmla="*/ 13 h 16"/>
                  <a:gd name="T6" fmla="*/ 5 w 50"/>
                  <a:gd name="T7" fmla="*/ 13 h 16"/>
                  <a:gd name="T8" fmla="*/ 10 w 50"/>
                  <a:gd name="T9" fmla="*/ 11 h 16"/>
                  <a:gd name="T10" fmla="*/ 13 w 50"/>
                  <a:gd name="T11" fmla="*/ 11 h 16"/>
                  <a:gd name="T12" fmla="*/ 15 w 50"/>
                  <a:gd name="T13" fmla="*/ 11 h 16"/>
                  <a:gd name="T14" fmla="*/ 20 w 50"/>
                  <a:gd name="T15" fmla="*/ 13 h 16"/>
                  <a:gd name="T16" fmla="*/ 26 w 50"/>
                  <a:gd name="T17" fmla="*/ 14 h 16"/>
                  <a:gd name="T18" fmla="*/ 32 w 50"/>
                  <a:gd name="T19" fmla="*/ 14 h 16"/>
                  <a:gd name="T20" fmla="*/ 35 w 50"/>
                  <a:gd name="T21" fmla="*/ 16 h 16"/>
                  <a:gd name="T22" fmla="*/ 39 w 50"/>
                  <a:gd name="T23" fmla="*/ 16 h 16"/>
                  <a:gd name="T24" fmla="*/ 42 w 50"/>
                  <a:gd name="T25" fmla="*/ 16 h 16"/>
                  <a:gd name="T26" fmla="*/ 47 w 50"/>
                  <a:gd name="T27" fmla="*/ 16 h 16"/>
                  <a:gd name="T28" fmla="*/ 50 w 50"/>
                  <a:gd name="T29" fmla="*/ 16 h 16"/>
                  <a:gd name="T30" fmla="*/ 50 w 50"/>
                  <a:gd name="T31" fmla="*/ 16 h 16"/>
                  <a:gd name="T32" fmla="*/ 50 w 50"/>
                  <a:gd name="T33" fmla="*/ 11 h 16"/>
                  <a:gd name="T34" fmla="*/ 48 w 50"/>
                  <a:gd name="T35" fmla="*/ 10 h 16"/>
                  <a:gd name="T36" fmla="*/ 48 w 50"/>
                  <a:gd name="T37" fmla="*/ 8 h 16"/>
                  <a:gd name="T38" fmla="*/ 39 w 50"/>
                  <a:gd name="T39" fmla="*/ 2 h 16"/>
                  <a:gd name="T40" fmla="*/ 37 w 50"/>
                  <a:gd name="T41" fmla="*/ 2 h 16"/>
                  <a:gd name="T42" fmla="*/ 34 w 50"/>
                  <a:gd name="T43" fmla="*/ 0 h 16"/>
                  <a:gd name="T44" fmla="*/ 31 w 50"/>
                  <a:gd name="T45" fmla="*/ 0 h 16"/>
                  <a:gd name="T46" fmla="*/ 26 w 50"/>
                  <a:gd name="T47" fmla="*/ 0 h 16"/>
                  <a:gd name="T48" fmla="*/ 21 w 50"/>
                  <a:gd name="T49" fmla="*/ 0 h 16"/>
                  <a:gd name="T50" fmla="*/ 21 w 50"/>
                  <a:gd name="T51" fmla="*/ 0 h 16"/>
                  <a:gd name="T52" fmla="*/ 20 w 50"/>
                  <a:gd name="T53" fmla="*/ 0 h 16"/>
                  <a:gd name="T54" fmla="*/ 18 w 50"/>
                  <a:gd name="T55" fmla="*/ 2 h 16"/>
                  <a:gd name="T56" fmla="*/ 16 w 50"/>
                  <a:gd name="T57" fmla="*/ 3 h 16"/>
                  <a:gd name="T58" fmla="*/ 15 w 50"/>
                  <a:gd name="T59" fmla="*/ 6 h 16"/>
                  <a:gd name="T60" fmla="*/ 13 w 50"/>
                  <a:gd name="T61" fmla="*/ 8 h 16"/>
                  <a:gd name="T62" fmla="*/ 10 w 50"/>
                  <a:gd name="T63" fmla="*/ 10 h 16"/>
                  <a:gd name="T64" fmla="*/ 7 w 50"/>
                  <a:gd name="T65" fmla="*/ 11 h 16"/>
                  <a:gd name="T66" fmla="*/ 4 w 50"/>
                  <a:gd name="T67" fmla="*/ 11 h 16"/>
                  <a:gd name="T68" fmla="*/ 0 w 50"/>
                  <a:gd name="T69" fmla="*/ 1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0" h="16">
                    <a:moveTo>
                      <a:pt x="0" y="11"/>
                    </a:moveTo>
                    <a:lnTo>
                      <a:pt x="2" y="13"/>
                    </a:lnTo>
                    <a:lnTo>
                      <a:pt x="4" y="13"/>
                    </a:lnTo>
                    <a:lnTo>
                      <a:pt x="5" y="13"/>
                    </a:lnTo>
                    <a:lnTo>
                      <a:pt x="10" y="11"/>
                    </a:lnTo>
                    <a:lnTo>
                      <a:pt x="13" y="11"/>
                    </a:lnTo>
                    <a:lnTo>
                      <a:pt x="15" y="11"/>
                    </a:lnTo>
                    <a:lnTo>
                      <a:pt x="20" y="13"/>
                    </a:lnTo>
                    <a:lnTo>
                      <a:pt x="26" y="14"/>
                    </a:lnTo>
                    <a:lnTo>
                      <a:pt x="32" y="14"/>
                    </a:lnTo>
                    <a:lnTo>
                      <a:pt x="35" y="16"/>
                    </a:lnTo>
                    <a:lnTo>
                      <a:pt x="39" y="16"/>
                    </a:lnTo>
                    <a:lnTo>
                      <a:pt x="42" y="16"/>
                    </a:lnTo>
                    <a:lnTo>
                      <a:pt x="47" y="16"/>
                    </a:lnTo>
                    <a:lnTo>
                      <a:pt x="50" y="16"/>
                    </a:lnTo>
                    <a:lnTo>
                      <a:pt x="50" y="16"/>
                    </a:lnTo>
                    <a:lnTo>
                      <a:pt x="50" y="11"/>
                    </a:lnTo>
                    <a:lnTo>
                      <a:pt x="48" y="10"/>
                    </a:lnTo>
                    <a:lnTo>
                      <a:pt x="48" y="8"/>
                    </a:lnTo>
                    <a:lnTo>
                      <a:pt x="39" y="2"/>
                    </a:lnTo>
                    <a:lnTo>
                      <a:pt x="37" y="2"/>
                    </a:lnTo>
                    <a:lnTo>
                      <a:pt x="34" y="0"/>
                    </a:lnTo>
                    <a:lnTo>
                      <a:pt x="31" y="0"/>
                    </a:lnTo>
                    <a:lnTo>
                      <a:pt x="26" y="0"/>
                    </a:lnTo>
                    <a:lnTo>
                      <a:pt x="21" y="0"/>
                    </a:lnTo>
                    <a:lnTo>
                      <a:pt x="21" y="0"/>
                    </a:lnTo>
                    <a:lnTo>
                      <a:pt x="20" y="0"/>
                    </a:lnTo>
                    <a:lnTo>
                      <a:pt x="18" y="2"/>
                    </a:lnTo>
                    <a:lnTo>
                      <a:pt x="16" y="3"/>
                    </a:lnTo>
                    <a:lnTo>
                      <a:pt x="15" y="6"/>
                    </a:lnTo>
                    <a:lnTo>
                      <a:pt x="13" y="8"/>
                    </a:lnTo>
                    <a:lnTo>
                      <a:pt x="10" y="10"/>
                    </a:lnTo>
                    <a:lnTo>
                      <a:pt x="7" y="11"/>
                    </a:lnTo>
                    <a:lnTo>
                      <a:pt x="4" y="11"/>
                    </a:lnTo>
                    <a:lnTo>
                      <a:pt x="0" y="1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7" name="Freeform 424">
                <a:extLst>
                  <a:ext uri="{FF2B5EF4-FFF2-40B4-BE49-F238E27FC236}">
                    <a16:creationId xmlns:a16="http://schemas.microsoft.com/office/drawing/2014/main" id="{78F1AB67-A9F0-664B-D87B-D72A563E79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3" y="1403"/>
                <a:ext cx="109" cy="40"/>
              </a:xfrm>
              <a:custGeom>
                <a:avLst/>
                <a:gdLst>
                  <a:gd name="T0" fmla="*/ 4 w 109"/>
                  <a:gd name="T1" fmla="*/ 29 h 40"/>
                  <a:gd name="T2" fmla="*/ 8 w 109"/>
                  <a:gd name="T3" fmla="*/ 30 h 40"/>
                  <a:gd name="T4" fmla="*/ 13 w 109"/>
                  <a:gd name="T5" fmla="*/ 35 h 40"/>
                  <a:gd name="T6" fmla="*/ 15 w 109"/>
                  <a:gd name="T7" fmla="*/ 37 h 40"/>
                  <a:gd name="T8" fmla="*/ 27 w 109"/>
                  <a:gd name="T9" fmla="*/ 40 h 40"/>
                  <a:gd name="T10" fmla="*/ 31 w 109"/>
                  <a:gd name="T11" fmla="*/ 40 h 40"/>
                  <a:gd name="T12" fmla="*/ 32 w 109"/>
                  <a:gd name="T13" fmla="*/ 38 h 40"/>
                  <a:gd name="T14" fmla="*/ 34 w 109"/>
                  <a:gd name="T15" fmla="*/ 34 h 40"/>
                  <a:gd name="T16" fmla="*/ 35 w 109"/>
                  <a:gd name="T17" fmla="*/ 32 h 40"/>
                  <a:gd name="T18" fmla="*/ 40 w 109"/>
                  <a:gd name="T19" fmla="*/ 34 h 40"/>
                  <a:gd name="T20" fmla="*/ 47 w 109"/>
                  <a:gd name="T21" fmla="*/ 35 h 40"/>
                  <a:gd name="T22" fmla="*/ 56 w 109"/>
                  <a:gd name="T23" fmla="*/ 34 h 40"/>
                  <a:gd name="T24" fmla="*/ 63 w 109"/>
                  <a:gd name="T25" fmla="*/ 32 h 40"/>
                  <a:gd name="T26" fmla="*/ 67 w 109"/>
                  <a:gd name="T27" fmla="*/ 32 h 40"/>
                  <a:gd name="T28" fmla="*/ 69 w 109"/>
                  <a:gd name="T29" fmla="*/ 35 h 40"/>
                  <a:gd name="T30" fmla="*/ 72 w 109"/>
                  <a:gd name="T31" fmla="*/ 35 h 40"/>
                  <a:gd name="T32" fmla="*/ 75 w 109"/>
                  <a:gd name="T33" fmla="*/ 35 h 40"/>
                  <a:gd name="T34" fmla="*/ 78 w 109"/>
                  <a:gd name="T35" fmla="*/ 30 h 40"/>
                  <a:gd name="T36" fmla="*/ 74 w 109"/>
                  <a:gd name="T37" fmla="*/ 27 h 40"/>
                  <a:gd name="T38" fmla="*/ 69 w 109"/>
                  <a:gd name="T39" fmla="*/ 21 h 40"/>
                  <a:gd name="T40" fmla="*/ 67 w 109"/>
                  <a:gd name="T41" fmla="*/ 15 h 40"/>
                  <a:gd name="T42" fmla="*/ 74 w 109"/>
                  <a:gd name="T43" fmla="*/ 13 h 40"/>
                  <a:gd name="T44" fmla="*/ 78 w 109"/>
                  <a:gd name="T45" fmla="*/ 15 h 40"/>
                  <a:gd name="T46" fmla="*/ 77 w 109"/>
                  <a:gd name="T47" fmla="*/ 16 h 40"/>
                  <a:gd name="T48" fmla="*/ 75 w 109"/>
                  <a:gd name="T49" fmla="*/ 19 h 40"/>
                  <a:gd name="T50" fmla="*/ 77 w 109"/>
                  <a:gd name="T51" fmla="*/ 24 h 40"/>
                  <a:gd name="T52" fmla="*/ 82 w 109"/>
                  <a:gd name="T53" fmla="*/ 29 h 40"/>
                  <a:gd name="T54" fmla="*/ 86 w 109"/>
                  <a:gd name="T55" fmla="*/ 29 h 40"/>
                  <a:gd name="T56" fmla="*/ 94 w 109"/>
                  <a:gd name="T57" fmla="*/ 30 h 40"/>
                  <a:gd name="T58" fmla="*/ 102 w 109"/>
                  <a:gd name="T59" fmla="*/ 24 h 40"/>
                  <a:gd name="T60" fmla="*/ 101 w 109"/>
                  <a:gd name="T61" fmla="*/ 22 h 40"/>
                  <a:gd name="T62" fmla="*/ 104 w 109"/>
                  <a:gd name="T63" fmla="*/ 19 h 40"/>
                  <a:gd name="T64" fmla="*/ 109 w 109"/>
                  <a:gd name="T65" fmla="*/ 16 h 40"/>
                  <a:gd name="T66" fmla="*/ 88 w 109"/>
                  <a:gd name="T67" fmla="*/ 10 h 40"/>
                  <a:gd name="T68" fmla="*/ 83 w 109"/>
                  <a:gd name="T69" fmla="*/ 10 h 40"/>
                  <a:gd name="T70" fmla="*/ 78 w 109"/>
                  <a:gd name="T71" fmla="*/ 10 h 40"/>
                  <a:gd name="T72" fmla="*/ 72 w 109"/>
                  <a:gd name="T73" fmla="*/ 8 h 40"/>
                  <a:gd name="T74" fmla="*/ 63 w 109"/>
                  <a:gd name="T75" fmla="*/ 3 h 40"/>
                  <a:gd name="T76" fmla="*/ 56 w 109"/>
                  <a:gd name="T77" fmla="*/ 3 h 40"/>
                  <a:gd name="T78" fmla="*/ 53 w 109"/>
                  <a:gd name="T79" fmla="*/ 7 h 40"/>
                  <a:gd name="T80" fmla="*/ 51 w 109"/>
                  <a:gd name="T81" fmla="*/ 10 h 40"/>
                  <a:gd name="T82" fmla="*/ 51 w 109"/>
                  <a:gd name="T83" fmla="*/ 11 h 40"/>
                  <a:gd name="T84" fmla="*/ 51 w 109"/>
                  <a:gd name="T85" fmla="*/ 15 h 40"/>
                  <a:gd name="T86" fmla="*/ 48 w 109"/>
                  <a:gd name="T87" fmla="*/ 15 h 40"/>
                  <a:gd name="T88" fmla="*/ 47 w 109"/>
                  <a:gd name="T89" fmla="*/ 15 h 40"/>
                  <a:gd name="T90" fmla="*/ 45 w 109"/>
                  <a:gd name="T91" fmla="*/ 11 h 40"/>
                  <a:gd name="T92" fmla="*/ 42 w 109"/>
                  <a:gd name="T93" fmla="*/ 10 h 40"/>
                  <a:gd name="T94" fmla="*/ 37 w 109"/>
                  <a:gd name="T95" fmla="*/ 7 h 40"/>
                  <a:gd name="T96" fmla="*/ 31 w 109"/>
                  <a:gd name="T97" fmla="*/ 3 h 40"/>
                  <a:gd name="T98" fmla="*/ 27 w 109"/>
                  <a:gd name="T99" fmla="*/ 2 h 40"/>
                  <a:gd name="T100" fmla="*/ 24 w 109"/>
                  <a:gd name="T101" fmla="*/ 0 h 40"/>
                  <a:gd name="T102" fmla="*/ 16 w 109"/>
                  <a:gd name="T103" fmla="*/ 2 h 40"/>
                  <a:gd name="T104" fmla="*/ 15 w 109"/>
                  <a:gd name="T105" fmla="*/ 5 h 40"/>
                  <a:gd name="T106" fmla="*/ 12 w 109"/>
                  <a:gd name="T107" fmla="*/ 5 h 40"/>
                  <a:gd name="T108" fmla="*/ 8 w 109"/>
                  <a:gd name="T109" fmla="*/ 7 h 40"/>
                  <a:gd name="T110" fmla="*/ 8 w 109"/>
                  <a:gd name="T111" fmla="*/ 10 h 40"/>
                  <a:gd name="T112" fmla="*/ 7 w 109"/>
                  <a:gd name="T113" fmla="*/ 11 h 40"/>
                  <a:gd name="T114" fmla="*/ 4 w 109"/>
                  <a:gd name="T115" fmla="*/ 18 h 40"/>
                  <a:gd name="T116" fmla="*/ 4 w 109"/>
                  <a:gd name="T117" fmla="*/ 22 h 40"/>
                  <a:gd name="T118" fmla="*/ 0 w 109"/>
                  <a:gd name="T119" fmla="*/ 22 h 40"/>
                  <a:gd name="T120" fmla="*/ 2 w 109"/>
                  <a:gd name="T121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09" h="40">
                    <a:moveTo>
                      <a:pt x="2" y="26"/>
                    </a:moveTo>
                    <a:lnTo>
                      <a:pt x="4" y="29"/>
                    </a:lnTo>
                    <a:lnTo>
                      <a:pt x="7" y="30"/>
                    </a:lnTo>
                    <a:lnTo>
                      <a:pt x="8" y="30"/>
                    </a:lnTo>
                    <a:lnTo>
                      <a:pt x="10" y="30"/>
                    </a:lnTo>
                    <a:lnTo>
                      <a:pt x="13" y="35"/>
                    </a:lnTo>
                    <a:lnTo>
                      <a:pt x="15" y="35"/>
                    </a:lnTo>
                    <a:lnTo>
                      <a:pt x="15" y="37"/>
                    </a:lnTo>
                    <a:lnTo>
                      <a:pt x="26" y="38"/>
                    </a:lnTo>
                    <a:lnTo>
                      <a:pt x="27" y="40"/>
                    </a:lnTo>
                    <a:lnTo>
                      <a:pt x="29" y="40"/>
                    </a:lnTo>
                    <a:lnTo>
                      <a:pt x="31" y="40"/>
                    </a:lnTo>
                    <a:lnTo>
                      <a:pt x="31" y="40"/>
                    </a:lnTo>
                    <a:lnTo>
                      <a:pt x="32" y="38"/>
                    </a:lnTo>
                    <a:lnTo>
                      <a:pt x="34" y="35"/>
                    </a:lnTo>
                    <a:lnTo>
                      <a:pt x="34" y="34"/>
                    </a:lnTo>
                    <a:lnTo>
                      <a:pt x="35" y="32"/>
                    </a:lnTo>
                    <a:lnTo>
                      <a:pt x="35" y="32"/>
                    </a:lnTo>
                    <a:lnTo>
                      <a:pt x="37" y="32"/>
                    </a:lnTo>
                    <a:lnTo>
                      <a:pt x="40" y="34"/>
                    </a:lnTo>
                    <a:lnTo>
                      <a:pt x="43" y="35"/>
                    </a:lnTo>
                    <a:lnTo>
                      <a:pt x="47" y="35"/>
                    </a:lnTo>
                    <a:lnTo>
                      <a:pt x="48" y="34"/>
                    </a:lnTo>
                    <a:lnTo>
                      <a:pt x="56" y="34"/>
                    </a:lnTo>
                    <a:lnTo>
                      <a:pt x="59" y="32"/>
                    </a:lnTo>
                    <a:lnTo>
                      <a:pt x="63" y="32"/>
                    </a:lnTo>
                    <a:lnTo>
                      <a:pt x="66" y="32"/>
                    </a:lnTo>
                    <a:lnTo>
                      <a:pt x="67" y="32"/>
                    </a:lnTo>
                    <a:lnTo>
                      <a:pt x="69" y="34"/>
                    </a:lnTo>
                    <a:lnTo>
                      <a:pt x="69" y="35"/>
                    </a:lnTo>
                    <a:lnTo>
                      <a:pt x="70" y="35"/>
                    </a:lnTo>
                    <a:lnTo>
                      <a:pt x="72" y="35"/>
                    </a:lnTo>
                    <a:lnTo>
                      <a:pt x="74" y="35"/>
                    </a:lnTo>
                    <a:lnTo>
                      <a:pt x="75" y="35"/>
                    </a:lnTo>
                    <a:lnTo>
                      <a:pt x="80" y="32"/>
                    </a:lnTo>
                    <a:lnTo>
                      <a:pt x="78" y="30"/>
                    </a:lnTo>
                    <a:lnTo>
                      <a:pt x="75" y="29"/>
                    </a:lnTo>
                    <a:lnTo>
                      <a:pt x="74" y="27"/>
                    </a:lnTo>
                    <a:lnTo>
                      <a:pt x="69" y="22"/>
                    </a:lnTo>
                    <a:lnTo>
                      <a:pt x="69" y="21"/>
                    </a:lnTo>
                    <a:lnTo>
                      <a:pt x="67" y="19"/>
                    </a:lnTo>
                    <a:lnTo>
                      <a:pt x="67" y="15"/>
                    </a:lnTo>
                    <a:lnTo>
                      <a:pt x="70" y="13"/>
                    </a:lnTo>
                    <a:lnTo>
                      <a:pt x="74" y="13"/>
                    </a:lnTo>
                    <a:lnTo>
                      <a:pt x="78" y="13"/>
                    </a:lnTo>
                    <a:lnTo>
                      <a:pt x="78" y="15"/>
                    </a:lnTo>
                    <a:lnTo>
                      <a:pt x="78" y="15"/>
                    </a:lnTo>
                    <a:lnTo>
                      <a:pt x="77" y="16"/>
                    </a:lnTo>
                    <a:lnTo>
                      <a:pt x="75" y="18"/>
                    </a:lnTo>
                    <a:lnTo>
                      <a:pt x="75" y="19"/>
                    </a:lnTo>
                    <a:lnTo>
                      <a:pt x="75" y="22"/>
                    </a:lnTo>
                    <a:lnTo>
                      <a:pt x="77" y="24"/>
                    </a:lnTo>
                    <a:lnTo>
                      <a:pt x="78" y="26"/>
                    </a:lnTo>
                    <a:lnTo>
                      <a:pt x="82" y="29"/>
                    </a:lnTo>
                    <a:lnTo>
                      <a:pt x="83" y="29"/>
                    </a:lnTo>
                    <a:lnTo>
                      <a:pt x="86" y="29"/>
                    </a:lnTo>
                    <a:lnTo>
                      <a:pt x="91" y="30"/>
                    </a:lnTo>
                    <a:lnTo>
                      <a:pt x="94" y="30"/>
                    </a:lnTo>
                    <a:lnTo>
                      <a:pt x="98" y="29"/>
                    </a:lnTo>
                    <a:lnTo>
                      <a:pt x="102" y="24"/>
                    </a:lnTo>
                    <a:lnTo>
                      <a:pt x="102" y="22"/>
                    </a:lnTo>
                    <a:lnTo>
                      <a:pt x="101" y="22"/>
                    </a:lnTo>
                    <a:lnTo>
                      <a:pt x="102" y="21"/>
                    </a:lnTo>
                    <a:lnTo>
                      <a:pt x="104" y="19"/>
                    </a:lnTo>
                    <a:lnTo>
                      <a:pt x="109" y="18"/>
                    </a:lnTo>
                    <a:lnTo>
                      <a:pt x="109" y="16"/>
                    </a:lnTo>
                    <a:lnTo>
                      <a:pt x="107" y="16"/>
                    </a:lnTo>
                    <a:lnTo>
                      <a:pt x="88" y="10"/>
                    </a:lnTo>
                    <a:lnTo>
                      <a:pt x="86" y="10"/>
                    </a:lnTo>
                    <a:lnTo>
                      <a:pt x="83" y="10"/>
                    </a:lnTo>
                    <a:lnTo>
                      <a:pt x="82" y="10"/>
                    </a:lnTo>
                    <a:lnTo>
                      <a:pt x="78" y="10"/>
                    </a:lnTo>
                    <a:lnTo>
                      <a:pt x="74" y="10"/>
                    </a:lnTo>
                    <a:lnTo>
                      <a:pt x="72" y="8"/>
                    </a:lnTo>
                    <a:lnTo>
                      <a:pt x="66" y="5"/>
                    </a:lnTo>
                    <a:lnTo>
                      <a:pt x="63" y="3"/>
                    </a:lnTo>
                    <a:lnTo>
                      <a:pt x="59" y="2"/>
                    </a:lnTo>
                    <a:lnTo>
                      <a:pt x="56" y="3"/>
                    </a:lnTo>
                    <a:lnTo>
                      <a:pt x="53" y="7"/>
                    </a:lnTo>
                    <a:lnTo>
                      <a:pt x="53" y="7"/>
                    </a:lnTo>
                    <a:lnTo>
                      <a:pt x="53" y="8"/>
                    </a:lnTo>
                    <a:lnTo>
                      <a:pt x="51" y="10"/>
                    </a:lnTo>
                    <a:lnTo>
                      <a:pt x="51" y="11"/>
                    </a:lnTo>
                    <a:lnTo>
                      <a:pt x="51" y="11"/>
                    </a:lnTo>
                    <a:lnTo>
                      <a:pt x="53" y="13"/>
                    </a:lnTo>
                    <a:lnTo>
                      <a:pt x="51" y="15"/>
                    </a:lnTo>
                    <a:lnTo>
                      <a:pt x="50" y="15"/>
                    </a:lnTo>
                    <a:lnTo>
                      <a:pt x="48" y="15"/>
                    </a:lnTo>
                    <a:lnTo>
                      <a:pt x="48" y="15"/>
                    </a:lnTo>
                    <a:lnTo>
                      <a:pt x="47" y="15"/>
                    </a:lnTo>
                    <a:lnTo>
                      <a:pt x="47" y="13"/>
                    </a:lnTo>
                    <a:lnTo>
                      <a:pt x="45" y="11"/>
                    </a:lnTo>
                    <a:lnTo>
                      <a:pt x="43" y="10"/>
                    </a:lnTo>
                    <a:lnTo>
                      <a:pt x="42" y="10"/>
                    </a:lnTo>
                    <a:lnTo>
                      <a:pt x="40" y="10"/>
                    </a:lnTo>
                    <a:lnTo>
                      <a:pt x="37" y="7"/>
                    </a:lnTo>
                    <a:lnTo>
                      <a:pt x="34" y="5"/>
                    </a:lnTo>
                    <a:lnTo>
                      <a:pt x="31" y="3"/>
                    </a:lnTo>
                    <a:lnTo>
                      <a:pt x="29" y="3"/>
                    </a:lnTo>
                    <a:lnTo>
                      <a:pt x="27" y="2"/>
                    </a:lnTo>
                    <a:lnTo>
                      <a:pt x="26" y="0"/>
                    </a:lnTo>
                    <a:lnTo>
                      <a:pt x="24" y="0"/>
                    </a:lnTo>
                    <a:lnTo>
                      <a:pt x="20" y="2"/>
                    </a:lnTo>
                    <a:lnTo>
                      <a:pt x="16" y="2"/>
                    </a:lnTo>
                    <a:lnTo>
                      <a:pt x="16" y="3"/>
                    </a:lnTo>
                    <a:lnTo>
                      <a:pt x="15" y="5"/>
                    </a:lnTo>
                    <a:lnTo>
                      <a:pt x="15" y="5"/>
                    </a:lnTo>
                    <a:lnTo>
                      <a:pt x="12" y="5"/>
                    </a:lnTo>
                    <a:lnTo>
                      <a:pt x="10" y="7"/>
                    </a:lnTo>
                    <a:lnTo>
                      <a:pt x="8" y="7"/>
                    </a:lnTo>
                    <a:lnTo>
                      <a:pt x="8" y="8"/>
                    </a:lnTo>
                    <a:lnTo>
                      <a:pt x="8" y="10"/>
                    </a:lnTo>
                    <a:lnTo>
                      <a:pt x="10" y="11"/>
                    </a:lnTo>
                    <a:lnTo>
                      <a:pt x="7" y="11"/>
                    </a:lnTo>
                    <a:lnTo>
                      <a:pt x="5" y="11"/>
                    </a:lnTo>
                    <a:lnTo>
                      <a:pt x="4" y="18"/>
                    </a:lnTo>
                    <a:lnTo>
                      <a:pt x="5" y="22"/>
                    </a:lnTo>
                    <a:lnTo>
                      <a:pt x="4" y="22"/>
                    </a:lnTo>
                    <a:lnTo>
                      <a:pt x="2" y="22"/>
                    </a:lnTo>
                    <a:lnTo>
                      <a:pt x="0" y="22"/>
                    </a:lnTo>
                    <a:lnTo>
                      <a:pt x="0" y="24"/>
                    </a:lnTo>
                    <a:lnTo>
                      <a:pt x="2" y="2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8" name="Freeform 425">
                <a:extLst>
                  <a:ext uri="{FF2B5EF4-FFF2-40B4-BE49-F238E27FC236}">
                    <a16:creationId xmlns:a16="http://schemas.microsoft.com/office/drawing/2014/main" id="{AD8C9039-8094-7B0A-EB4A-6852C5A055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24" y="1403"/>
                <a:ext cx="5" cy="3"/>
              </a:xfrm>
              <a:custGeom>
                <a:avLst/>
                <a:gdLst>
                  <a:gd name="T0" fmla="*/ 5 w 5"/>
                  <a:gd name="T1" fmla="*/ 2 h 3"/>
                  <a:gd name="T2" fmla="*/ 5 w 5"/>
                  <a:gd name="T3" fmla="*/ 2 h 3"/>
                  <a:gd name="T4" fmla="*/ 5 w 5"/>
                  <a:gd name="T5" fmla="*/ 0 h 3"/>
                  <a:gd name="T6" fmla="*/ 3 w 5"/>
                  <a:gd name="T7" fmla="*/ 0 h 3"/>
                  <a:gd name="T8" fmla="*/ 2 w 5"/>
                  <a:gd name="T9" fmla="*/ 0 h 3"/>
                  <a:gd name="T10" fmla="*/ 0 w 5"/>
                  <a:gd name="T11" fmla="*/ 2 h 3"/>
                  <a:gd name="T12" fmla="*/ 3 w 5"/>
                  <a:gd name="T13" fmla="*/ 3 h 3"/>
                  <a:gd name="T14" fmla="*/ 5 w 5"/>
                  <a:gd name="T1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3">
                    <a:moveTo>
                      <a:pt x="5" y="2"/>
                    </a:moveTo>
                    <a:lnTo>
                      <a:pt x="5" y="2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3" y="3"/>
                    </a:lnTo>
                    <a:lnTo>
                      <a:pt x="5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9" name="Freeform 426">
                <a:extLst>
                  <a:ext uri="{FF2B5EF4-FFF2-40B4-BE49-F238E27FC236}">
                    <a16:creationId xmlns:a16="http://schemas.microsoft.com/office/drawing/2014/main" id="{D94FBAA1-9090-2478-B605-7482716600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71" y="1387"/>
                <a:ext cx="13" cy="5"/>
              </a:xfrm>
              <a:custGeom>
                <a:avLst/>
                <a:gdLst>
                  <a:gd name="T0" fmla="*/ 10 w 13"/>
                  <a:gd name="T1" fmla="*/ 4 h 5"/>
                  <a:gd name="T2" fmla="*/ 12 w 13"/>
                  <a:gd name="T3" fmla="*/ 2 h 5"/>
                  <a:gd name="T4" fmla="*/ 13 w 13"/>
                  <a:gd name="T5" fmla="*/ 0 h 5"/>
                  <a:gd name="T6" fmla="*/ 4 w 13"/>
                  <a:gd name="T7" fmla="*/ 2 h 5"/>
                  <a:gd name="T8" fmla="*/ 0 w 13"/>
                  <a:gd name="T9" fmla="*/ 4 h 5"/>
                  <a:gd name="T10" fmla="*/ 0 w 13"/>
                  <a:gd name="T11" fmla="*/ 5 h 5"/>
                  <a:gd name="T12" fmla="*/ 10 w 13"/>
                  <a:gd name="T13" fmla="*/ 4 h 5"/>
                  <a:gd name="T14" fmla="*/ 10 w 13"/>
                  <a:gd name="T1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5">
                    <a:moveTo>
                      <a:pt x="10" y="4"/>
                    </a:moveTo>
                    <a:lnTo>
                      <a:pt x="12" y="2"/>
                    </a:lnTo>
                    <a:lnTo>
                      <a:pt x="13" y="0"/>
                    </a:lnTo>
                    <a:lnTo>
                      <a:pt x="4" y="2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10" y="4"/>
                    </a:lnTo>
                    <a:lnTo>
                      <a:pt x="10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30" name="Freeform 427">
                <a:extLst>
                  <a:ext uri="{FF2B5EF4-FFF2-40B4-BE49-F238E27FC236}">
                    <a16:creationId xmlns:a16="http://schemas.microsoft.com/office/drawing/2014/main" id="{B5F49DB2-432F-B01B-7240-EB50A8A638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26" y="1534"/>
                <a:ext cx="3" cy="1"/>
              </a:xfrm>
              <a:custGeom>
                <a:avLst/>
                <a:gdLst>
                  <a:gd name="T0" fmla="*/ 3 w 3"/>
                  <a:gd name="T1" fmla="*/ 1 h 1"/>
                  <a:gd name="T2" fmla="*/ 3 w 3"/>
                  <a:gd name="T3" fmla="*/ 1 h 1"/>
                  <a:gd name="T4" fmla="*/ 3 w 3"/>
                  <a:gd name="T5" fmla="*/ 0 h 1"/>
                  <a:gd name="T6" fmla="*/ 2 w 3"/>
                  <a:gd name="T7" fmla="*/ 0 h 1"/>
                  <a:gd name="T8" fmla="*/ 0 w 3"/>
                  <a:gd name="T9" fmla="*/ 0 h 1"/>
                  <a:gd name="T10" fmla="*/ 0 w 3"/>
                  <a:gd name="T11" fmla="*/ 0 h 1"/>
                  <a:gd name="T12" fmla="*/ 0 w 3"/>
                  <a:gd name="T13" fmla="*/ 1 h 1"/>
                  <a:gd name="T14" fmla="*/ 2 w 3"/>
                  <a:gd name="T15" fmla="*/ 1 h 1"/>
                  <a:gd name="T16" fmla="*/ 3 w 3"/>
                  <a:gd name="T1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1">
                    <a:moveTo>
                      <a:pt x="3" y="1"/>
                    </a:moveTo>
                    <a:lnTo>
                      <a:pt x="3" y="1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2" y="1"/>
                    </a:lnTo>
                    <a:lnTo>
                      <a:pt x="3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31" name="Freeform 428">
                <a:extLst>
                  <a:ext uri="{FF2B5EF4-FFF2-40B4-BE49-F238E27FC236}">
                    <a16:creationId xmlns:a16="http://schemas.microsoft.com/office/drawing/2014/main" id="{C076C031-F599-E301-B0CD-D21B140307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0" y="1554"/>
                <a:ext cx="22" cy="10"/>
              </a:xfrm>
              <a:custGeom>
                <a:avLst/>
                <a:gdLst>
                  <a:gd name="T0" fmla="*/ 3 w 22"/>
                  <a:gd name="T1" fmla="*/ 5 h 10"/>
                  <a:gd name="T2" fmla="*/ 5 w 22"/>
                  <a:gd name="T3" fmla="*/ 7 h 10"/>
                  <a:gd name="T4" fmla="*/ 8 w 22"/>
                  <a:gd name="T5" fmla="*/ 8 h 10"/>
                  <a:gd name="T6" fmla="*/ 16 w 22"/>
                  <a:gd name="T7" fmla="*/ 10 h 10"/>
                  <a:gd name="T8" fmla="*/ 19 w 22"/>
                  <a:gd name="T9" fmla="*/ 10 h 10"/>
                  <a:gd name="T10" fmla="*/ 19 w 22"/>
                  <a:gd name="T11" fmla="*/ 10 h 10"/>
                  <a:gd name="T12" fmla="*/ 19 w 22"/>
                  <a:gd name="T13" fmla="*/ 8 h 10"/>
                  <a:gd name="T14" fmla="*/ 21 w 22"/>
                  <a:gd name="T15" fmla="*/ 7 h 10"/>
                  <a:gd name="T16" fmla="*/ 21 w 22"/>
                  <a:gd name="T17" fmla="*/ 5 h 10"/>
                  <a:gd name="T18" fmla="*/ 22 w 22"/>
                  <a:gd name="T19" fmla="*/ 5 h 10"/>
                  <a:gd name="T20" fmla="*/ 22 w 22"/>
                  <a:gd name="T21" fmla="*/ 5 h 10"/>
                  <a:gd name="T22" fmla="*/ 22 w 22"/>
                  <a:gd name="T23" fmla="*/ 3 h 10"/>
                  <a:gd name="T24" fmla="*/ 21 w 22"/>
                  <a:gd name="T25" fmla="*/ 3 h 10"/>
                  <a:gd name="T26" fmla="*/ 8 w 22"/>
                  <a:gd name="T27" fmla="*/ 0 h 10"/>
                  <a:gd name="T28" fmla="*/ 6 w 22"/>
                  <a:gd name="T29" fmla="*/ 0 h 10"/>
                  <a:gd name="T30" fmla="*/ 5 w 22"/>
                  <a:gd name="T31" fmla="*/ 0 h 10"/>
                  <a:gd name="T32" fmla="*/ 1 w 22"/>
                  <a:gd name="T33" fmla="*/ 3 h 10"/>
                  <a:gd name="T34" fmla="*/ 1 w 22"/>
                  <a:gd name="T35" fmla="*/ 3 h 10"/>
                  <a:gd name="T36" fmla="*/ 0 w 22"/>
                  <a:gd name="T37" fmla="*/ 3 h 10"/>
                  <a:gd name="T38" fmla="*/ 1 w 22"/>
                  <a:gd name="T39" fmla="*/ 5 h 10"/>
                  <a:gd name="T40" fmla="*/ 3 w 22"/>
                  <a:gd name="T41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2" h="10">
                    <a:moveTo>
                      <a:pt x="3" y="5"/>
                    </a:moveTo>
                    <a:lnTo>
                      <a:pt x="5" y="7"/>
                    </a:lnTo>
                    <a:lnTo>
                      <a:pt x="8" y="8"/>
                    </a:lnTo>
                    <a:lnTo>
                      <a:pt x="16" y="10"/>
                    </a:lnTo>
                    <a:lnTo>
                      <a:pt x="19" y="10"/>
                    </a:lnTo>
                    <a:lnTo>
                      <a:pt x="19" y="10"/>
                    </a:lnTo>
                    <a:lnTo>
                      <a:pt x="19" y="8"/>
                    </a:lnTo>
                    <a:lnTo>
                      <a:pt x="21" y="7"/>
                    </a:lnTo>
                    <a:lnTo>
                      <a:pt x="21" y="5"/>
                    </a:lnTo>
                    <a:lnTo>
                      <a:pt x="22" y="5"/>
                    </a:lnTo>
                    <a:lnTo>
                      <a:pt x="22" y="5"/>
                    </a:lnTo>
                    <a:lnTo>
                      <a:pt x="22" y="3"/>
                    </a:lnTo>
                    <a:lnTo>
                      <a:pt x="21" y="3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1" y="3"/>
                    </a:lnTo>
                    <a:lnTo>
                      <a:pt x="1" y="3"/>
                    </a:lnTo>
                    <a:lnTo>
                      <a:pt x="0" y="3"/>
                    </a:lnTo>
                    <a:lnTo>
                      <a:pt x="1" y="5"/>
                    </a:lnTo>
                    <a:lnTo>
                      <a:pt x="3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32" name="Freeform 429">
                <a:extLst>
                  <a:ext uri="{FF2B5EF4-FFF2-40B4-BE49-F238E27FC236}">
                    <a16:creationId xmlns:a16="http://schemas.microsoft.com/office/drawing/2014/main" id="{B87FCF26-E169-47AF-9CC7-9E6197D6EA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0" y="1518"/>
                <a:ext cx="49" cy="17"/>
              </a:xfrm>
              <a:custGeom>
                <a:avLst/>
                <a:gdLst>
                  <a:gd name="T0" fmla="*/ 2 w 49"/>
                  <a:gd name="T1" fmla="*/ 17 h 17"/>
                  <a:gd name="T2" fmla="*/ 3 w 49"/>
                  <a:gd name="T3" fmla="*/ 17 h 17"/>
                  <a:gd name="T4" fmla="*/ 6 w 49"/>
                  <a:gd name="T5" fmla="*/ 16 h 17"/>
                  <a:gd name="T6" fmla="*/ 13 w 49"/>
                  <a:gd name="T7" fmla="*/ 16 h 17"/>
                  <a:gd name="T8" fmla="*/ 16 w 49"/>
                  <a:gd name="T9" fmla="*/ 14 h 17"/>
                  <a:gd name="T10" fmla="*/ 17 w 49"/>
                  <a:gd name="T11" fmla="*/ 14 h 17"/>
                  <a:gd name="T12" fmla="*/ 17 w 49"/>
                  <a:gd name="T13" fmla="*/ 14 h 17"/>
                  <a:gd name="T14" fmla="*/ 21 w 49"/>
                  <a:gd name="T15" fmla="*/ 14 h 17"/>
                  <a:gd name="T16" fmla="*/ 24 w 49"/>
                  <a:gd name="T17" fmla="*/ 16 h 17"/>
                  <a:gd name="T18" fmla="*/ 25 w 49"/>
                  <a:gd name="T19" fmla="*/ 16 h 17"/>
                  <a:gd name="T20" fmla="*/ 29 w 49"/>
                  <a:gd name="T21" fmla="*/ 16 h 17"/>
                  <a:gd name="T22" fmla="*/ 37 w 49"/>
                  <a:gd name="T23" fmla="*/ 14 h 17"/>
                  <a:gd name="T24" fmla="*/ 43 w 49"/>
                  <a:gd name="T25" fmla="*/ 12 h 17"/>
                  <a:gd name="T26" fmla="*/ 46 w 49"/>
                  <a:gd name="T27" fmla="*/ 12 h 17"/>
                  <a:gd name="T28" fmla="*/ 49 w 49"/>
                  <a:gd name="T29" fmla="*/ 9 h 17"/>
                  <a:gd name="T30" fmla="*/ 49 w 49"/>
                  <a:gd name="T31" fmla="*/ 9 h 17"/>
                  <a:gd name="T32" fmla="*/ 49 w 49"/>
                  <a:gd name="T33" fmla="*/ 8 h 17"/>
                  <a:gd name="T34" fmla="*/ 49 w 49"/>
                  <a:gd name="T35" fmla="*/ 8 h 17"/>
                  <a:gd name="T36" fmla="*/ 46 w 49"/>
                  <a:gd name="T37" fmla="*/ 6 h 17"/>
                  <a:gd name="T38" fmla="*/ 43 w 49"/>
                  <a:gd name="T39" fmla="*/ 4 h 17"/>
                  <a:gd name="T40" fmla="*/ 43 w 49"/>
                  <a:gd name="T41" fmla="*/ 3 h 17"/>
                  <a:gd name="T42" fmla="*/ 41 w 49"/>
                  <a:gd name="T43" fmla="*/ 3 h 17"/>
                  <a:gd name="T44" fmla="*/ 40 w 49"/>
                  <a:gd name="T45" fmla="*/ 3 h 17"/>
                  <a:gd name="T46" fmla="*/ 38 w 49"/>
                  <a:gd name="T47" fmla="*/ 1 h 17"/>
                  <a:gd name="T48" fmla="*/ 38 w 49"/>
                  <a:gd name="T49" fmla="*/ 1 h 17"/>
                  <a:gd name="T50" fmla="*/ 32 w 49"/>
                  <a:gd name="T51" fmla="*/ 0 h 17"/>
                  <a:gd name="T52" fmla="*/ 30 w 49"/>
                  <a:gd name="T53" fmla="*/ 0 h 17"/>
                  <a:gd name="T54" fmla="*/ 29 w 49"/>
                  <a:gd name="T55" fmla="*/ 0 h 17"/>
                  <a:gd name="T56" fmla="*/ 27 w 49"/>
                  <a:gd name="T57" fmla="*/ 0 h 17"/>
                  <a:gd name="T58" fmla="*/ 25 w 49"/>
                  <a:gd name="T59" fmla="*/ 0 h 17"/>
                  <a:gd name="T60" fmla="*/ 24 w 49"/>
                  <a:gd name="T61" fmla="*/ 0 h 17"/>
                  <a:gd name="T62" fmla="*/ 22 w 49"/>
                  <a:gd name="T63" fmla="*/ 0 h 17"/>
                  <a:gd name="T64" fmla="*/ 19 w 49"/>
                  <a:gd name="T65" fmla="*/ 1 h 17"/>
                  <a:gd name="T66" fmla="*/ 17 w 49"/>
                  <a:gd name="T67" fmla="*/ 1 h 17"/>
                  <a:gd name="T68" fmla="*/ 17 w 49"/>
                  <a:gd name="T69" fmla="*/ 1 h 17"/>
                  <a:gd name="T70" fmla="*/ 16 w 49"/>
                  <a:gd name="T71" fmla="*/ 1 h 17"/>
                  <a:gd name="T72" fmla="*/ 14 w 49"/>
                  <a:gd name="T73" fmla="*/ 3 h 17"/>
                  <a:gd name="T74" fmla="*/ 11 w 49"/>
                  <a:gd name="T75" fmla="*/ 3 h 17"/>
                  <a:gd name="T76" fmla="*/ 8 w 49"/>
                  <a:gd name="T77" fmla="*/ 6 h 17"/>
                  <a:gd name="T78" fmla="*/ 3 w 49"/>
                  <a:gd name="T79" fmla="*/ 8 h 17"/>
                  <a:gd name="T80" fmla="*/ 3 w 49"/>
                  <a:gd name="T81" fmla="*/ 9 h 17"/>
                  <a:gd name="T82" fmla="*/ 0 w 49"/>
                  <a:gd name="T83" fmla="*/ 11 h 17"/>
                  <a:gd name="T84" fmla="*/ 0 w 49"/>
                  <a:gd name="T85" fmla="*/ 12 h 17"/>
                  <a:gd name="T86" fmla="*/ 0 w 49"/>
                  <a:gd name="T87" fmla="*/ 14 h 17"/>
                  <a:gd name="T88" fmla="*/ 2 w 49"/>
                  <a:gd name="T8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9" h="17">
                    <a:moveTo>
                      <a:pt x="2" y="17"/>
                    </a:moveTo>
                    <a:lnTo>
                      <a:pt x="3" y="17"/>
                    </a:lnTo>
                    <a:lnTo>
                      <a:pt x="6" y="16"/>
                    </a:lnTo>
                    <a:lnTo>
                      <a:pt x="13" y="16"/>
                    </a:lnTo>
                    <a:lnTo>
                      <a:pt x="16" y="14"/>
                    </a:lnTo>
                    <a:lnTo>
                      <a:pt x="17" y="14"/>
                    </a:lnTo>
                    <a:lnTo>
                      <a:pt x="17" y="14"/>
                    </a:lnTo>
                    <a:lnTo>
                      <a:pt x="21" y="14"/>
                    </a:lnTo>
                    <a:lnTo>
                      <a:pt x="24" y="16"/>
                    </a:lnTo>
                    <a:lnTo>
                      <a:pt x="25" y="16"/>
                    </a:lnTo>
                    <a:lnTo>
                      <a:pt x="29" y="16"/>
                    </a:lnTo>
                    <a:lnTo>
                      <a:pt x="37" y="14"/>
                    </a:lnTo>
                    <a:lnTo>
                      <a:pt x="43" y="12"/>
                    </a:lnTo>
                    <a:lnTo>
                      <a:pt x="46" y="12"/>
                    </a:lnTo>
                    <a:lnTo>
                      <a:pt x="49" y="9"/>
                    </a:lnTo>
                    <a:lnTo>
                      <a:pt x="49" y="9"/>
                    </a:lnTo>
                    <a:lnTo>
                      <a:pt x="49" y="8"/>
                    </a:lnTo>
                    <a:lnTo>
                      <a:pt x="49" y="8"/>
                    </a:lnTo>
                    <a:lnTo>
                      <a:pt x="46" y="6"/>
                    </a:lnTo>
                    <a:lnTo>
                      <a:pt x="43" y="4"/>
                    </a:lnTo>
                    <a:lnTo>
                      <a:pt x="43" y="3"/>
                    </a:lnTo>
                    <a:lnTo>
                      <a:pt x="41" y="3"/>
                    </a:lnTo>
                    <a:lnTo>
                      <a:pt x="40" y="3"/>
                    </a:lnTo>
                    <a:lnTo>
                      <a:pt x="38" y="1"/>
                    </a:lnTo>
                    <a:lnTo>
                      <a:pt x="38" y="1"/>
                    </a:lnTo>
                    <a:lnTo>
                      <a:pt x="32" y="0"/>
                    </a:lnTo>
                    <a:lnTo>
                      <a:pt x="30" y="0"/>
                    </a:lnTo>
                    <a:lnTo>
                      <a:pt x="29" y="0"/>
                    </a:lnTo>
                    <a:lnTo>
                      <a:pt x="27" y="0"/>
                    </a:lnTo>
                    <a:lnTo>
                      <a:pt x="25" y="0"/>
                    </a:lnTo>
                    <a:lnTo>
                      <a:pt x="24" y="0"/>
                    </a:lnTo>
                    <a:lnTo>
                      <a:pt x="22" y="0"/>
                    </a:lnTo>
                    <a:lnTo>
                      <a:pt x="19" y="1"/>
                    </a:lnTo>
                    <a:lnTo>
                      <a:pt x="17" y="1"/>
                    </a:lnTo>
                    <a:lnTo>
                      <a:pt x="17" y="1"/>
                    </a:lnTo>
                    <a:lnTo>
                      <a:pt x="16" y="1"/>
                    </a:lnTo>
                    <a:lnTo>
                      <a:pt x="14" y="3"/>
                    </a:lnTo>
                    <a:lnTo>
                      <a:pt x="11" y="3"/>
                    </a:lnTo>
                    <a:lnTo>
                      <a:pt x="8" y="6"/>
                    </a:lnTo>
                    <a:lnTo>
                      <a:pt x="3" y="8"/>
                    </a:lnTo>
                    <a:lnTo>
                      <a:pt x="3" y="9"/>
                    </a:lnTo>
                    <a:lnTo>
                      <a:pt x="0" y="11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2" y="1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33" name="Freeform 430">
                <a:extLst>
                  <a:ext uri="{FF2B5EF4-FFF2-40B4-BE49-F238E27FC236}">
                    <a16:creationId xmlns:a16="http://schemas.microsoft.com/office/drawing/2014/main" id="{2B639A9D-9FA9-FC0F-3DEE-8ACF9A3110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9" y="1314"/>
                <a:ext cx="78" cy="42"/>
              </a:xfrm>
              <a:custGeom>
                <a:avLst/>
                <a:gdLst>
                  <a:gd name="T0" fmla="*/ 13 w 78"/>
                  <a:gd name="T1" fmla="*/ 26 h 42"/>
                  <a:gd name="T2" fmla="*/ 12 w 78"/>
                  <a:gd name="T3" fmla="*/ 27 h 42"/>
                  <a:gd name="T4" fmla="*/ 10 w 78"/>
                  <a:gd name="T5" fmla="*/ 30 h 42"/>
                  <a:gd name="T6" fmla="*/ 5 w 78"/>
                  <a:gd name="T7" fmla="*/ 35 h 42"/>
                  <a:gd name="T8" fmla="*/ 2 w 78"/>
                  <a:gd name="T9" fmla="*/ 38 h 42"/>
                  <a:gd name="T10" fmla="*/ 2 w 78"/>
                  <a:gd name="T11" fmla="*/ 42 h 42"/>
                  <a:gd name="T12" fmla="*/ 7 w 78"/>
                  <a:gd name="T13" fmla="*/ 42 h 42"/>
                  <a:gd name="T14" fmla="*/ 16 w 78"/>
                  <a:gd name="T15" fmla="*/ 40 h 42"/>
                  <a:gd name="T16" fmla="*/ 24 w 78"/>
                  <a:gd name="T17" fmla="*/ 35 h 42"/>
                  <a:gd name="T18" fmla="*/ 37 w 78"/>
                  <a:gd name="T19" fmla="*/ 35 h 42"/>
                  <a:gd name="T20" fmla="*/ 43 w 78"/>
                  <a:gd name="T21" fmla="*/ 35 h 42"/>
                  <a:gd name="T22" fmla="*/ 45 w 78"/>
                  <a:gd name="T23" fmla="*/ 35 h 42"/>
                  <a:gd name="T24" fmla="*/ 58 w 78"/>
                  <a:gd name="T25" fmla="*/ 34 h 42"/>
                  <a:gd name="T26" fmla="*/ 67 w 78"/>
                  <a:gd name="T27" fmla="*/ 32 h 42"/>
                  <a:gd name="T28" fmla="*/ 72 w 78"/>
                  <a:gd name="T29" fmla="*/ 32 h 42"/>
                  <a:gd name="T30" fmla="*/ 78 w 78"/>
                  <a:gd name="T31" fmla="*/ 24 h 42"/>
                  <a:gd name="T32" fmla="*/ 77 w 78"/>
                  <a:gd name="T33" fmla="*/ 21 h 42"/>
                  <a:gd name="T34" fmla="*/ 75 w 78"/>
                  <a:gd name="T35" fmla="*/ 18 h 42"/>
                  <a:gd name="T36" fmla="*/ 72 w 78"/>
                  <a:gd name="T37" fmla="*/ 18 h 42"/>
                  <a:gd name="T38" fmla="*/ 67 w 78"/>
                  <a:gd name="T39" fmla="*/ 16 h 42"/>
                  <a:gd name="T40" fmla="*/ 67 w 78"/>
                  <a:gd name="T41" fmla="*/ 15 h 42"/>
                  <a:gd name="T42" fmla="*/ 63 w 78"/>
                  <a:gd name="T43" fmla="*/ 13 h 42"/>
                  <a:gd name="T44" fmla="*/ 59 w 78"/>
                  <a:gd name="T45" fmla="*/ 10 h 42"/>
                  <a:gd name="T46" fmla="*/ 56 w 78"/>
                  <a:gd name="T47" fmla="*/ 8 h 42"/>
                  <a:gd name="T48" fmla="*/ 51 w 78"/>
                  <a:gd name="T49" fmla="*/ 11 h 42"/>
                  <a:gd name="T50" fmla="*/ 47 w 78"/>
                  <a:gd name="T51" fmla="*/ 11 h 42"/>
                  <a:gd name="T52" fmla="*/ 45 w 78"/>
                  <a:gd name="T53" fmla="*/ 15 h 42"/>
                  <a:gd name="T54" fmla="*/ 40 w 78"/>
                  <a:gd name="T55" fmla="*/ 18 h 42"/>
                  <a:gd name="T56" fmla="*/ 45 w 78"/>
                  <a:gd name="T57" fmla="*/ 10 h 42"/>
                  <a:gd name="T58" fmla="*/ 47 w 78"/>
                  <a:gd name="T59" fmla="*/ 7 h 42"/>
                  <a:gd name="T60" fmla="*/ 48 w 78"/>
                  <a:gd name="T61" fmla="*/ 5 h 42"/>
                  <a:gd name="T62" fmla="*/ 48 w 78"/>
                  <a:gd name="T63" fmla="*/ 3 h 42"/>
                  <a:gd name="T64" fmla="*/ 40 w 78"/>
                  <a:gd name="T65" fmla="*/ 0 h 42"/>
                  <a:gd name="T66" fmla="*/ 39 w 78"/>
                  <a:gd name="T67" fmla="*/ 2 h 42"/>
                  <a:gd name="T68" fmla="*/ 37 w 78"/>
                  <a:gd name="T69" fmla="*/ 5 h 42"/>
                  <a:gd name="T70" fmla="*/ 37 w 78"/>
                  <a:gd name="T71" fmla="*/ 7 h 42"/>
                  <a:gd name="T72" fmla="*/ 34 w 78"/>
                  <a:gd name="T73" fmla="*/ 5 h 42"/>
                  <a:gd name="T74" fmla="*/ 32 w 78"/>
                  <a:gd name="T75" fmla="*/ 3 h 42"/>
                  <a:gd name="T76" fmla="*/ 31 w 78"/>
                  <a:gd name="T77" fmla="*/ 3 h 42"/>
                  <a:gd name="T78" fmla="*/ 29 w 78"/>
                  <a:gd name="T79" fmla="*/ 7 h 42"/>
                  <a:gd name="T80" fmla="*/ 24 w 78"/>
                  <a:gd name="T81" fmla="*/ 8 h 42"/>
                  <a:gd name="T82" fmla="*/ 23 w 78"/>
                  <a:gd name="T83" fmla="*/ 10 h 42"/>
                  <a:gd name="T84" fmla="*/ 23 w 78"/>
                  <a:gd name="T85" fmla="*/ 13 h 42"/>
                  <a:gd name="T86" fmla="*/ 21 w 78"/>
                  <a:gd name="T87" fmla="*/ 15 h 42"/>
                  <a:gd name="T88" fmla="*/ 21 w 78"/>
                  <a:gd name="T89" fmla="*/ 16 h 42"/>
                  <a:gd name="T90" fmla="*/ 21 w 78"/>
                  <a:gd name="T91" fmla="*/ 19 h 42"/>
                  <a:gd name="T92" fmla="*/ 18 w 78"/>
                  <a:gd name="T93" fmla="*/ 19 h 42"/>
                  <a:gd name="T94" fmla="*/ 15 w 78"/>
                  <a:gd name="T95" fmla="*/ 21 h 42"/>
                  <a:gd name="T96" fmla="*/ 13 w 78"/>
                  <a:gd name="T97" fmla="*/ 24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78" h="42">
                    <a:moveTo>
                      <a:pt x="13" y="24"/>
                    </a:moveTo>
                    <a:lnTo>
                      <a:pt x="13" y="26"/>
                    </a:lnTo>
                    <a:lnTo>
                      <a:pt x="12" y="26"/>
                    </a:lnTo>
                    <a:lnTo>
                      <a:pt x="12" y="27"/>
                    </a:lnTo>
                    <a:lnTo>
                      <a:pt x="12" y="27"/>
                    </a:lnTo>
                    <a:lnTo>
                      <a:pt x="10" y="30"/>
                    </a:lnTo>
                    <a:lnTo>
                      <a:pt x="10" y="32"/>
                    </a:lnTo>
                    <a:lnTo>
                      <a:pt x="5" y="35"/>
                    </a:lnTo>
                    <a:lnTo>
                      <a:pt x="4" y="37"/>
                    </a:lnTo>
                    <a:lnTo>
                      <a:pt x="2" y="38"/>
                    </a:lnTo>
                    <a:lnTo>
                      <a:pt x="0" y="40"/>
                    </a:lnTo>
                    <a:lnTo>
                      <a:pt x="2" y="42"/>
                    </a:lnTo>
                    <a:lnTo>
                      <a:pt x="4" y="42"/>
                    </a:lnTo>
                    <a:lnTo>
                      <a:pt x="7" y="42"/>
                    </a:lnTo>
                    <a:lnTo>
                      <a:pt x="10" y="42"/>
                    </a:lnTo>
                    <a:lnTo>
                      <a:pt x="16" y="40"/>
                    </a:lnTo>
                    <a:lnTo>
                      <a:pt x="23" y="37"/>
                    </a:lnTo>
                    <a:lnTo>
                      <a:pt x="24" y="35"/>
                    </a:lnTo>
                    <a:lnTo>
                      <a:pt x="31" y="35"/>
                    </a:lnTo>
                    <a:lnTo>
                      <a:pt x="37" y="35"/>
                    </a:lnTo>
                    <a:lnTo>
                      <a:pt x="43" y="35"/>
                    </a:lnTo>
                    <a:lnTo>
                      <a:pt x="43" y="35"/>
                    </a:lnTo>
                    <a:lnTo>
                      <a:pt x="45" y="35"/>
                    </a:lnTo>
                    <a:lnTo>
                      <a:pt x="45" y="35"/>
                    </a:lnTo>
                    <a:lnTo>
                      <a:pt x="48" y="34"/>
                    </a:lnTo>
                    <a:lnTo>
                      <a:pt x="58" y="34"/>
                    </a:lnTo>
                    <a:lnTo>
                      <a:pt x="64" y="32"/>
                    </a:lnTo>
                    <a:lnTo>
                      <a:pt x="67" y="32"/>
                    </a:lnTo>
                    <a:lnTo>
                      <a:pt x="70" y="32"/>
                    </a:lnTo>
                    <a:lnTo>
                      <a:pt x="72" y="32"/>
                    </a:lnTo>
                    <a:lnTo>
                      <a:pt x="78" y="27"/>
                    </a:lnTo>
                    <a:lnTo>
                      <a:pt x="78" y="24"/>
                    </a:lnTo>
                    <a:lnTo>
                      <a:pt x="78" y="22"/>
                    </a:lnTo>
                    <a:lnTo>
                      <a:pt x="77" y="21"/>
                    </a:lnTo>
                    <a:lnTo>
                      <a:pt x="77" y="19"/>
                    </a:lnTo>
                    <a:lnTo>
                      <a:pt x="75" y="18"/>
                    </a:lnTo>
                    <a:lnTo>
                      <a:pt x="74" y="18"/>
                    </a:lnTo>
                    <a:lnTo>
                      <a:pt x="72" y="18"/>
                    </a:lnTo>
                    <a:lnTo>
                      <a:pt x="69" y="18"/>
                    </a:lnTo>
                    <a:lnTo>
                      <a:pt x="67" y="16"/>
                    </a:lnTo>
                    <a:lnTo>
                      <a:pt x="67" y="16"/>
                    </a:lnTo>
                    <a:lnTo>
                      <a:pt x="67" y="15"/>
                    </a:lnTo>
                    <a:lnTo>
                      <a:pt x="66" y="15"/>
                    </a:lnTo>
                    <a:lnTo>
                      <a:pt x="63" y="13"/>
                    </a:lnTo>
                    <a:lnTo>
                      <a:pt x="61" y="11"/>
                    </a:lnTo>
                    <a:lnTo>
                      <a:pt x="59" y="10"/>
                    </a:lnTo>
                    <a:lnTo>
                      <a:pt x="58" y="10"/>
                    </a:lnTo>
                    <a:lnTo>
                      <a:pt x="56" y="8"/>
                    </a:lnTo>
                    <a:lnTo>
                      <a:pt x="53" y="10"/>
                    </a:lnTo>
                    <a:lnTo>
                      <a:pt x="51" y="11"/>
                    </a:lnTo>
                    <a:lnTo>
                      <a:pt x="50" y="11"/>
                    </a:lnTo>
                    <a:lnTo>
                      <a:pt x="47" y="11"/>
                    </a:lnTo>
                    <a:lnTo>
                      <a:pt x="47" y="13"/>
                    </a:lnTo>
                    <a:lnTo>
                      <a:pt x="45" y="15"/>
                    </a:lnTo>
                    <a:lnTo>
                      <a:pt x="43" y="16"/>
                    </a:lnTo>
                    <a:lnTo>
                      <a:pt x="40" y="18"/>
                    </a:lnTo>
                    <a:lnTo>
                      <a:pt x="40" y="16"/>
                    </a:lnTo>
                    <a:lnTo>
                      <a:pt x="45" y="10"/>
                    </a:lnTo>
                    <a:lnTo>
                      <a:pt x="45" y="8"/>
                    </a:lnTo>
                    <a:lnTo>
                      <a:pt x="47" y="7"/>
                    </a:lnTo>
                    <a:lnTo>
                      <a:pt x="47" y="5"/>
                    </a:lnTo>
                    <a:lnTo>
                      <a:pt x="48" y="5"/>
                    </a:lnTo>
                    <a:lnTo>
                      <a:pt x="50" y="5"/>
                    </a:lnTo>
                    <a:lnTo>
                      <a:pt x="48" y="3"/>
                    </a:lnTo>
                    <a:lnTo>
                      <a:pt x="45" y="2"/>
                    </a:lnTo>
                    <a:lnTo>
                      <a:pt x="40" y="0"/>
                    </a:lnTo>
                    <a:lnTo>
                      <a:pt x="39" y="0"/>
                    </a:lnTo>
                    <a:lnTo>
                      <a:pt x="39" y="2"/>
                    </a:lnTo>
                    <a:lnTo>
                      <a:pt x="37" y="3"/>
                    </a:lnTo>
                    <a:lnTo>
                      <a:pt x="37" y="5"/>
                    </a:lnTo>
                    <a:lnTo>
                      <a:pt x="39" y="7"/>
                    </a:lnTo>
                    <a:lnTo>
                      <a:pt x="37" y="7"/>
                    </a:lnTo>
                    <a:lnTo>
                      <a:pt x="35" y="5"/>
                    </a:lnTo>
                    <a:lnTo>
                      <a:pt x="34" y="5"/>
                    </a:lnTo>
                    <a:lnTo>
                      <a:pt x="32" y="3"/>
                    </a:lnTo>
                    <a:lnTo>
                      <a:pt x="32" y="3"/>
                    </a:lnTo>
                    <a:lnTo>
                      <a:pt x="31" y="3"/>
                    </a:lnTo>
                    <a:lnTo>
                      <a:pt x="31" y="3"/>
                    </a:lnTo>
                    <a:lnTo>
                      <a:pt x="29" y="5"/>
                    </a:lnTo>
                    <a:lnTo>
                      <a:pt x="29" y="7"/>
                    </a:lnTo>
                    <a:lnTo>
                      <a:pt x="26" y="7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3" y="10"/>
                    </a:lnTo>
                    <a:lnTo>
                      <a:pt x="23" y="10"/>
                    </a:lnTo>
                    <a:lnTo>
                      <a:pt x="23" y="13"/>
                    </a:lnTo>
                    <a:lnTo>
                      <a:pt x="21" y="13"/>
                    </a:lnTo>
                    <a:lnTo>
                      <a:pt x="21" y="15"/>
                    </a:lnTo>
                    <a:lnTo>
                      <a:pt x="21" y="15"/>
                    </a:lnTo>
                    <a:lnTo>
                      <a:pt x="21" y="16"/>
                    </a:lnTo>
                    <a:lnTo>
                      <a:pt x="21" y="18"/>
                    </a:lnTo>
                    <a:lnTo>
                      <a:pt x="21" y="19"/>
                    </a:lnTo>
                    <a:lnTo>
                      <a:pt x="21" y="19"/>
                    </a:lnTo>
                    <a:lnTo>
                      <a:pt x="18" y="19"/>
                    </a:lnTo>
                    <a:lnTo>
                      <a:pt x="16" y="19"/>
                    </a:lnTo>
                    <a:lnTo>
                      <a:pt x="15" y="21"/>
                    </a:lnTo>
                    <a:lnTo>
                      <a:pt x="13" y="22"/>
                    </a:lnTo>
                    <a:lnTo>
                      <a:pt x="13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34" name="Freeform 431">
                <a:extLst>
                  <a:ext uri="{FF2B5EF4-FFF2-40B4-BE49-F238E27FC236}">
                    <a16:creationId xmlns:a16="http://schemas.microsoft.com/office/drawing/2014/main" id="{3DC8DB74-3E6E-59C6-EAC0-80669C4B8E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34" y="1562"/>
                <a:ext cx="8" cy="18"/>
              </a:xfrm>
              <a:custGeom>
                <a:avLst/>
                <a:gdLst>
                  <a:gd name="T0" fmla="*/ 1 w 8"/>
                  <a:gd name="T1" fmla="*/ 11 h 18"/>
                  <a:gd name="T2" fmla="*/ 1 w 8"/>
                  <a:gd name="T3" fmla="*/ 13 h 18"/>
                  <a:gd name="T4" fmla="*/ 1 w 8"/>
                  <a:gd name="T5" fmla="*/ 13 h 18"/>
                  <a:gd name="T6" fmla="*/ 5 w 8"/>
                  <a:gd name="T7" fmla="*/ 15 h 18"/>
                  <a:gd name="T8" fmla="*/ 5 w 8"/>
                  <a:gd name="T9" fmla="*/ 15 h 18"/>
                  <a:gd name="T10" fmla="*/ 5 w 8"/>
                  <a:gd name="T11" fmla="*/ 16 h 18"/>
                  <a:gd name="T12" fmla="*/ 5 w 8"/>
                  <a:gd name="T13" fmla="*/ 18 h 18"/>
                  <a:gd name="T14" fmla="*/ 5 w 8"/>
                  <a:gd name="T15" fmla="*/ 18 h 18"/>
                  <a:gd name="T16" fmla="*/ 6 w 8"/>
                  <a:gd name="T17" fmla="*/ 16 h 18"/>
                  <a:gd name="T18" fmla="*/ 6 w 8"/>
                  <a:gd name="T19" fmla="*/ 16 h 18"/>
                  <a:gd name="T20" fmla="*/ 6 w 8"/>
                  <a:gd name="T21" fmla="*/ 15 h 18"/>
                  <a:gd name="T22" fmla="*/ 5 w 8"/>
                  <a:gd name="T23" fmla="*/ 13 h 18"/>
                  <a:gd name="T24" fmla="*/ 5 w 8"/>
                  <a:gd name="T25" fmla="*/ 11 h 18"/>
                  <a:gd name="T26" fmla="*/ 5 w 8"/>
                  <a:gd name="T27" fmla="*/ 8 h 18"/>
                  <a:gd name="T28" fmla="*/ 3 w 8"/>
                  <a:gd name="T29" fmla="*/ 7 h 18"/>
                  <a:gd name="T30" fmla="*/ 5 w 8"/>
                  <a:gd name="T31" fmla="*/ 5 h 18"/>
                  <a:gd name="T32" fmla="*/ 6 w 8"/>
                  <a:gd name="T33" fmla="*/ 5 h 18"/>
                  <a:gd name="T34" fmla="*/ 8 w 8"/>
                  <a:gd name="T35" fmla="*/ 3 h 18"/>
                  <a:gd name="T36" fmla="*/ 8 w 8"/>
                  <a:gd name="T37" fmla="*/ 2 h 18"/>
                  <a:gd name="T38" fmla="*/ 6 w 8"/>
                  <a:gd name="T39" fmla="*/ 0 h 18"/>
                  <a:gd name="T40" fmla="*/ 6 w 8"/>
                  <a:gd name="T41" fmla="*/ 0 h 18"/>
                  <a:gd name="T42" fmla="*/ 5 w 8"/>
                  <a:gd name="T43" fmla="*/ 2 h 18"/>
                  <a:gd name="T44" fmla="*/ 3 w 8"/>
                  <a:gd name="T45" fmla="*/ 3 h 18"/>
                  <a:gd name="T46" fmla="*/ 0 w 8"/>
                  <a:gd name="T47" fmla="*/ 5 h 18"/>
                  <a:gd name="T48" fmla="*/ 0 w 8"/>
                  <a:gd name="T49" fmla="*/ 7 h 18"/>
                  <a:gd name="T50" fmla="*/ 1 w 8"/>
                  <a:gd name="T51" fmla="*/ 8 h 18"/>
                  <a:gd name="T52" fmla="*/ 1 w 8"/>
                  <a:gd name="T53" fmla="*/ 1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" h="18">
                    <a:moveTo>
                      <a:pt x="1" y="11"/>
                    </a:moveTo>
                    <a:lnTo>
                      <a:pt x="1" y="13"/>
                    </a:lnTo>
                    <a:lnTo>
                      <a:pt x="1" y="13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5" y="16"/>
                    </a:lnTo>
                    <a:lnTo>
                      <a:pt x="5" y="18"/>
                    </a:lnTo>
                    <a:lnTo>
                      <a:pt x="5" y="18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6" y="15"/>
                    </a:lnTo>
                    <a:lnTo>
                      <a:pt x="5" y="13"/>
                    </a:lnTo>
                    <a:lnTo>
                      <a:pt x="5" y="11"/>
                    </a:lnTo>
                    <a:lnTo>
                      <a:pt x="5" y="8"/>
                    </a:lnTo>
                    <a:lnTo>
                      <a:pt x="3" y="7"/>
                    </a:lnTo>
                    <a:lnTo>
                      <a:pt x="5" y="5"/>
                    </a:lnTo>
                    <a:lnTo>
                      <a:pt x="6" y="5"/>
                    </a:lnTo>
                    <a:lnTo>
                      <a:pt x="8" y="3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5" y="2"/>
                    </a:lnTo>
                    <a:lnTo>
                      <a:pt x="3" y="3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1" y="8"/>
                    </a:lnTo>
                    <a:lnTo>
                      <a:pt x="1" y="1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35" name="Freeform 432">
                <a:extLst>
                  <a:ext uri="{FF2B5EF4-FFF2-40B4-BE49-F238E27FC236}">
                    <a16:creationId xmlns:a16="http://schemas.microsoft.com/office/drawing/2014/main" id="{A3AD42C7-861A-E557-62BF-19AC989A33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5" y="1518"/>
                <a:ext cx="11" cy="3"/>
              </a:xfrm>
              <a:custGeom>
                <a:avLst/>
                <a:gdLst>
                  <a:gd name="T0" fmla="*/ 10 w 11"/>
                  <a:gd name="T1" fmla="*/ 0 h 3"/>
                  <a:gd name="T2" fmla="*/ 3 w 11"/>
                  <a:gd name="T3" fmla="*/ 0 h 3"/>
                  <a:gd name="T4" fmla="*/ 2 w 11"/>
                  <a:gd name="T5" fmla="*/ 0 h 3"/>
                  <a:gd name="T6" fmla="*/ 2 w 11"/>
                  <a:gd name="T7" fmla="*/ 0 h 3"/>
                  <a:gd name="T8" fmla="*/ 0 w 11"/>
                  <a:gd name="T9" fmla="*/ 1 h 3"/>
                  <a:gd name="T10" fmla="*/ 0 w 11"/>
                  <a:gd name="T11" fmla="*/ 1 h 3"/>
                  <a:gd name="T12" fmla="*/ 0 w 11"/>
                  <a:gd name="T13" fmla="*/ 1 h 3"/>
                  <a:gd name="T14" fmla="*/ 3 w 11"/>
                  <a:gd name="T15" fmla="*/ 3 h 3"/>
                  <a:gd name="T16" fmla="*/ 3 w 11"/>
                  <a:gd name="T17" fmla="*/ 3 h 3"/>
                  <a:gd name="T18" fmla="*/ 5 w 11"/>
                  <a:gd name="T19" fmla="*/ 3 h 3"/>
                  <a:gd name="T20" fmla="*/ 5 w 11"/>
                  <a:gd name="T21" fmla="*/ 3 h 3"/>
                  <a:gd name="T22" fmla="*/ 6 w 11"/>
                  <a:gd name="T23" fmla="*/ 3 h 3"/>
                  <a:gd name="T24" fmla="*/ 8 w 11"/>
                  <a:gd name="T25" fmla="*/ 3 h 3"/>
                  <a:gd name="T26" fmla="*/ 8 w 11"/>
                  <a:gd name="T27" fmla="*/ 3 h 3"/>
                  <a:gd name="T28" fmla="*/ 11 w 11"/>
                  <a:gd name="T29" fmla="*/ 1 h 3"/>
                  <a:gd name="T30" fmla="*/ 11 w 11"/>
                  <a:gd name="T31" fmla="*/ 1 h 3"/>
                  <a:gd name="T32" fmla="*/ 11 w 11"/>
                  <a:gd name="T33" fmla="*/ 0 h 3"/>
                  <a:gd name="T34" fmla="*/ 10 w 11"/>
                  <a:gd name="T3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1" h="3">
                    <a:moveTo>
                      <a:pt x="10" y="0"/>
                    </a:moveTo>
                    <a:lnTo>
                      <a:pt x="3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6" y="3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11" y="1"/>
                    </a:lnTo>
                    <a:lnTo>
                      <a:pt x="11" y="1"/>
                    </a:lnTo>
                    <a:lnTo>
                      <a:pt x="11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36" name="Freeform 433">
                <a:extLst>
                  <a:ext uri="{FF2B5EF4-FFF2-40B4-BE49-F238E27FC236}">
                    <a16:creationId xmlns:a16="http://schemas.microsoft.com/office/drawing/2014/main" id="{04C76BDF-D52B-87D5-CA5E-6BD036F5A5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1" y="1373"/>
                <a:ext cx="7" cy="3"/>
              </a:xfrm>
              <a:custGeom>
                <a:avLst/>
                <a:gdLst>
                  <a:gd name="T0" fmla="*/ 5 w 7"/>
                  <a:gd name="T1" fmla="*/ 0 h 3"/>
                  <a:gd name="T2" fmla="*/ 4 w 7"/>
                  <a:gd name="T3" fmla="*/ 0 h 3"/>
                  <a:gd name="T4" fmla="*/ 2 w 7"/>
                  <a:gd name="T5" fmla="*/ 0 h 3"/>
                  <a:gd name="T6" fmla="*/ 0 w 7"/>
                  <a:gd name="T7" fmla="*/ 2 h 3"/>
                  <a:gd name="T8" fmla="*/ 2 w 7"/>
                  <a:gd name="T9" fmla="*/ 3 h 3"/>
                  <a:gd name="T10" fmla="*/ 4 w 7"/>
                  <a:gd name="T11" fmla="*/ 3 h 3"/>
                  <a:gd name="T12" fmla="*/ 7 w 7"/>
                  <a:gd name="T13" fmla="*/ 2 h 3"/>
                  <a:gd name="T14" fmla="*/ 7 w 7"/>
                  <a:gd name="T15" fmla="*/ 2 h 3"/>
                  <a:gd name="T16" fmla="*/ 5 w 7"/>
                  <a:gd name="T17" fmla="*/ 0 h 3"/>
                  <a:gd name="T18" fmla="*/ 5 w 7"/>
                  <a:gd name="T1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3">
                    <a:moveTo>
                      <a:pt x="5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2" y="3"/>
                    </a:lnTo>
                    <a:lnTo>
                      <a:pt x="4" y="3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37" name="Freeform 434">
                <a:extLst>
                  <a:ext uri="{FF2B5EF4-FFF2-40B4-BE49-F238E27FC236}">
                    <a16:creationId xmlns:a16="http://schemas.microsoft.com/office/drawing/2014/main" id="{5EDB8A64-CC7A-E76B-46D7-2AEEEE763D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2" y="1392"/>
                <a:ext cx="9" cy="5"/>
              </a:xfrm>
              <a:custGeom>
                <a:avLst/>
                <a:gdLst>
                  <a:gd name="T0" fmla="*/ 3 w 9"/>
                  <a:gd name="T1" fmla="*/ 2 h 5"/>
                  <a:gd name="T2" fmla="*/ 5 w 9"/>
                  <a:gd name="T3" fmla="*/ 2 h 5"/>
                  <a:gd name="T4" fmla="*/ 6 w 9"/>
                  <a:gd name="T5" fmla="*/ 3 h 5"/>
                  <a:gd name="T6" fmla="*/ 8 w 9"/>
                  <a:gd name="T7" fmla="*/ 5 h 5"/>
                  <a:gd name="T8" fmla="*/ 8 w 9"/>
                  <a:gd name="T9" fmla="*/ 5 h 5"/>
                  <a:gd name="T10" fmla="*/ 8 w 9"/>
                  <a:gd name="T11" fmla="*/ 3 h 5"/>
                  <a:gd name="T12" fmla="*/ 9 w 9"/>
                  <a:gd name="T13" fmla="*/ 3 h 5"/>
                  <a:gd name="T14" fmla="*/ 9 w 9"/>
                  <a:gd name="T15" fmla="*/ 3 h 5"/>
                  <a:gd name="T16" fmla="*/ 9 w 9"/>
                  <a:gd name="T17" fmla="*/ 2 h 5"/>
                  <a:gd name="T18" fmla="*/ 6 w 9"/>
                  <a:gd name="T19" fmla="*/ 0 h 5"/>
                  <a:gd name="T20" fmla="*/ 6 w 9"/>
                  <a:gd name="T21" fmla="*/ 0 h 5"/>
                  <a:gd name="T22" fmla="*/ 5 w 9"/>
                  <a:gd name="T23" fmla="*/ 0 h 5"/>
                  <a:gd name="T24" fmla="*/ 1 w 9"/>
                  <a:gd name="T25" fmla="*/ 0 h 5"/>
                  <a:gd name="T26" fmla="*/ 0 w 9"/>
                  <a:gd name="T27" fmla="*/ 0 h 5"/>
                  <a:gd name="T28" fmla="*/ 1 w 9"/>
                  <a:gd name="T29" fmla="*/ 0 h 5"/>
                  <a:gd name="T30" fmla="*/ 3 w 9"/>
                  <a:gd name="T31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" h="5">
                    <a:moveTo>
                      <a:pt x="3" y="2"/>
                    </a:moveTo>
                    <a:lnTo>
                      <a:pt x="5" y="2"/>
                    </a:lnTo>
                    <a:lnTo>
                      <a:pt x="6" y="3"/>
                    </a:lnTo>
                    <a:lnTo>
                      <a:pt x="8" y="5"/>
                    </a:lnTo>
                    <a:lnTo>
                      <a:pt x="8" y="5"/>
                    </a:lnTo>
                    <a:lnTo>
                      <a:pt x="8" y="3"/>
                    </a:lnTo>
                    <a:lnTo>
                      <a:pt x="9" y="3"/>
                    </a:lnTo>
                    <a:lnTo>
                      <a:pt x="9" y="3"/>
                    </a:lnTo>
                    <a:lnTo>
                      <a:pt x="9" y="2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3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38" name="Freeform 435">
                <a:extLst>
                  <a:ext uri="{FF2B5EF4-FFF2-40B4-BE49-F238E27FC236}">
                    <a16:creationId xmlns:a16="http://schemas.microsoft.com/office/drawing/2014/main" id="{8E43B2F8-071E-AB3C-93E8-55765502F2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5" y="1346"/>
                <a:ext cx="10" cy="3"/>
              </a:xfrm>
              <a:custGeom>
                <a:avLst/>
                <a:gdLst>
                  <a:gd name="T0" fmla="*/ 4 w 10"/>
                  <a:gd name="T1" fmla="*/ 3 h 3"/>
                  <a:gd name="T2" fmla="*/ 7 w 10"/>
                  <a:gd name="T3" fmla="*/ 2 h 3"/>
                  <a:gd name="T4" fmla="*/ 7 w 10"/>
                  <a:gd name="T5" fmla="*/ 2 h 3"/>
                  <a:gd name="T6" fmla="*/ 10 w 10"/>
                  <a:gd name="T7" fmla="*/ 2 h 3"/>
                  <a:gd name="T8" fmla="*/ 10 w 10"/>
                  <a:gd name="T9" fmla="*/ 2 h 3"/>
                  <a:gd name="T10" fmla="*/ 10 w 10"/>
                  <a:gd name="T11" fmla="*/ 2 h 3"/>
                  <a:gd name="T12" fmla="*/ 10 w 10"/>
                  <a:gd name="T13" fmla="*/ 0 h 3"/>
                  <a:gd name="T14" fmla="*/ 8 w 10"/>
                  <a:gd name="T15" fmla="*/ 0 h 3"/>
                  <a:gd name="T16" fmla="*/ 7 w 10"/>
                  <a:gd name="T17" fmla="*/ 0 h 3"/>
                  <a:gd name="T18" fmla="*/ 5 w 10"/>
                  <a:gd name="T19" fmla="*/ 2 h 3"/>
                  <a:gd name="T20" fmla="*/ 2 w 10"/>
                  <a:gd name="T21" fmla="*/ 2 h 3"/>
                  <a:gd name="T22" fmla="*/ 0 w 10"/>
                  <a:gd name="T23" fmla="*/ 3 h 3"/>
                  <a:gd name="T24" fmla="*/ 2 w 10"/>
                  <a:gd name="T25" fmla="*/ 3 h 3"/>
                  <a:gd name="T26" fmla="*/ 4 w 10"/>
                  <a:gd name="T2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" h="3">
                    <a:moveTo>
                      <a:pt x="4" y="3"/>
                    </a:moveTo>
                    <a:lnTo>
                      <a:pt x="7" y="2"/>
                    </a:lnTo>
                    <a:lnTo>
                      <a:pt x="7" y="2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7" y="0"/>
                    </a:lnTo>
                    <a:lnTo>
                      <a:pt x="5" y="2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2" y="3"/>
                    </a:lnTo>
                    <a:lnTo>
                      <a:pt x="4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39" name="Freeform 436">
                <a:extLst>
                  <a:ext uri="{FF2B5EF4-FFF2-40B4-BE49-F238E27FC236}">
                    <a16:creationId xmlns:a16="http://schemas.microsoft.com/office/drawing/2014/main" id="{1030E358-AA46-CDA7-9EC8-7120014378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0" y="1349"/>
                <a:ext cx="18" cy="5"/>
              </a:xfrm>
              <a:custGeom>
                <a:avLst/>
                <a:gdLst>
                  <a:gd name="T0" fmla="*/ 0 w 18"/>
                  <a:gd name="T1" fmla="*/ 2 h 5"/>
                  <a:gd name="T2" fmla="*/ 8 w 18"/>
                  <a:gd name="T3" fmla="*/ 3 h 5"/>
                  <a:gd name="T4" fmla="*/ 13 w 18"/>
                  <a:gd name="T5" fmla="*/ 3 h 5"/>
                  <a:gd name="T6" fmla="*/ 15 w 18"/>
                  <a:gd name="T7" fmla="*/ 5 h 5"/>
                  <a:gd name="T8" fmla="*/ 16 w 18"/>
                  <a:gd name="T9" fmla="*/ 3 h 5"/>
                  <a:gd name="T10" fmla="*/ 18 w 18"/>
                  <a:gd name="T11" fmla="*/ 2 h 5"/>
                  <a:gd name="T12" fmla="*/ 16 w 18"/>
                  <a:gd name="T13" fmla="*/ 0 h 5"/>
                  <a:gd name="T14" fmla="*/ 15 w 18"/>
                  <a:gd name="T15" fmla="*/ 0 h 5"/>
                  <a:gd name="T16" fmla="*/ 3 w 18"/>
                  <a:gd name="T17" fmla="*/ 2 h 5"/>
                  <a:gd name="T18" fmla="*/ 0 w 18"/>
                  <a:gd name="T1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" h="5">
                    <a:moveTo>
                      <a:pt x="0" y="2"/>
                    </a:moveTo>
                    <a:lnTo>
                      <a:pt x="8" y="3"/>
                    </a:lnTo>
                    <a:lnTo>
                      <a:pt x="13" y="3"/>
                    </a:lnTo>
                    <a:lnTo>
                      <a:pt x="15" y="5"/>
                    </a:lnTo>
                    <a:lnTo>
                      <a:pt x="16" y="3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5" y="0"/>
                    </a:lnTo>
                    <a:lnTo>
                      <a:pt x="3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0" name="Freeform 437">
                <a:extLst>
                  <a:ext uri="{FF2B5EF4-FFF2-40B4-BE49-F238E27FC236}">
                    <a16:creationId xmlns:a16="http://schemas.microsoft.com/office/drawing/2014/main" id="{E61509A3-8AA6-A1D8-B275-BDD13ED598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1" y="1470"/>
                <a:ext cx="9" cy="3"/>
              </a:xfrm>
              <a:custGeom>
                <a:avLst/>
                <a:gdLst>
                  <a:gd name="T0" fmla="*/ 6 w 9"/>
                  <a:gd name="T1" fmla="*/ 3 h 3"/>
                  <a:gd name="T2" fmla="*/ 8 w 9"/>
                  <a:gd name="T3" fmla="*/ 2 h 3"/>
                  <a:gd name="T4" fmla="*/ 9 w 9"/>
                  <a:gd name="T5" fmla="*/ 0 h 3"/>
                  <a:gd name="T6" fmla="*/ 9 w 9"/>
                  <a:gd name="T7" fmla="*/ 0 h 3"/>
                  <a:gd name="T8" fmla="*/ 8 w 9"/>
                  <a:gd name="T9" fmla="*/ 0 h 3"/>
                  <a:gd name="T10" fmla="*/ 3 w 9"/>
                  <a:gd name="T11" fmla="*/ 0 h 3"/>
                  <a:gd name="T12" fmla="*/ 1 w 9"/>
                  <a:gd name="T13" fmla="*/ 2 h 3"/>
                  <a:gd name="T14" fmla="*/ 0 w 9"/>
                  <a:gd name="T15" fmla="*/ 3 h 3"/>
                  <a:gd name="T16" fmla="*/ 3 w 9"/>
                  <a:gd name="T17" fmla="*/ 3 h 3"/>
                  <a:gd name="T18" fmla="*/ 6 w 9"/>
                  <a:gd name="T1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3">
                    <a:moveTo>
                      <a:pt x="6" y="3"/>
                    </a:moveTo>
                    <a:lnTo>
                      <a:pt x="8" y="2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8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3" y="3"/>
                    </a:lnTo>
                    <a:lnTo>
                      <a:pt x="6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1" name="Freeform 438">
                <a:extLst>
                  <a:ext uri="{FF2B5EF4-FFF2-40B4-BE49-F238E27FC236}">
                    <a16:creationId xmlns:a16="http://schemas.microsoft.com/office/drawing/2014/main" id="{33E88FFC-F9F3-2416-B854-C6F73D864A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4" y="1413"/>
                <a:ext cx="10" cy="11"/>
              </a:xfrm>
              <a:custGeom>
                <a:avLst/>
                <a:gdLst>
                  <a:gd name="T0" fmla="*/ 7 w 10"/>
                  <a:gd name="T1" fmla="*/ 11 h 11"/>
                  <a:gd name="T2" fmla="*/ 8 w 10"/>
                  <a:gd name="T3" fmla="*/ 9 h 11"/>
                  <a:gd name="T4" fmla="*/ 7 w 10"/>
                  <a:gd name="T5" fmla="*/ 9 h 11"/>
                  <a:gd name="T6" fmla="*/ 7 w 10"/>
                  <a:gd name="T7" fmla="*/ 8 h 11"/>
                  <a:gd name="T8" fmla="*/ 10 w 10"/>
                  <a:gd name="T9" fmla="*/ 6 h 11"/>
                  <a:gd name="T10" fmla="*/ 10 w 10"/>
                  <a:gd name="T11" fmla="*/ 5 h 11"/>
                  <a:gd name="T12" fmla="*/ 7 w 10"/>
                  <a:gd name="T13" fmla="*/ 3 h 11"/>
                  <a:gd name="T14" fmla="*/ 5 w 10"/>
                  <a:gd name="T15" fmla="*/ 3 h 11"/>
                  <a:gd name="T16" fmla="*/ 5 w 10"/>
                  <a:gd name="T17" fmla="*/ 1 h 11"/>
                  <a:gd name="T18" fmla="*/ 4 w 10"/>
                  <a:gd name="T19" fmla="*/ 0 h 11"/>
                  <a:gd name="T20" fmla="*/ 2 w 10"/>
                  <a:gd name="T21" fmla="*/ 1 h 11"/>
                  <a:gd name="T22" fmla="*/ 2 w 10"/>
                  <a:gd name="T23" fmla="*/ 3 h 11"/>
                  <a:gd name="T24" fmla="*/ 2 w 10"/>
                  <a:gd name="T25" fmla="*/ 5 h 11"/>
                  <a:gd name="T26" fmla="*/ 2 w 10"/>
                  <a:gd name="T27" fmla="*/ 6 h 11"/>
                  <a:gd name="T28" fmla="*/ 2 w 10"/>
                  <a:gd name="T29" fmla="*/ 9 h 11"/>
                  <a:gd name="T30" fmla="*/ 0 w 10"/>
                  <a:gd name="T31" fmla="*/ 9 h 11"/>
                  <a:gd name="T32" fmla="*/ 0 w 10"/>
                  <a:gd name="T33" fmla="*/ 11 h 11"/>
                  <a:gd name="T34" fmla="*/ 5 w 10"/>
                  <a:gd name="T35" fmla="*/ 11 h 11"/>
                  <a:gd name="T36" fmla="*/ 7 w 10"/>
                  <a:gd name="T37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" h="11">
                    <a:moveTo>
                      <a:pt x="7" y="11"/>
                    </a:moveTo>
                    <a:lnTo>
                      <a:pt x="8" y="9"/>
                    </a:lnTo>
                    <a:lnTo>
                      <a:pt x="7" y="9"/>
                    </a:lnTo>
                    <a:lnTo>
                      <a:pt x="7" y="8"/>
                    </a:lnTo>
                    <a:lnTo>
                      <a:pt x="10" y="6"/>
                    </a:lnTo>
                    <a:lnTo>
                      <a:pt x="10" y="5"/>
                    </a:lnTo>
                    <a:lnTo>
                      <a:pt x="7" y="3"/>
                    </a:lnTo>
                    <a:lnTo>
                      <a:pt x="5" y="3"/>
                    </a:lnTo>
                    <a:lnTo>
                      <a:pt x="5" y="1"/>
                    </a:lnTo>
                    <a:lnTo>
                      <a:pt x="4" y="0"/>
                    </a:lnTo>
                    <a:lnTo>
                      <a:pt x="2" y="1"/>
                    </a:lnTo>
                    <a:lnTo>
                      <a:pt x="2" y="3"/>
                    </a:lnTo>
                    <a:lnTo>
                      <a:pt x="2" y="5"/>
                    </a:lnTo>
                    <a:lnTo>
                      <a:pt x="2" y="6"/>
                    </a:lnTo>
                    <a:lnTo>
                      <a:pt x="2" y="9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5" y="11"/>
                    </a:lnTo>
                    <a:lnTo>
                      <a:pt x="7" y="1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2" name="Freeform 439">
                <a:extLst>
                  <a:ext uri="{FF2B5EF4-FFF2-40B4-BE49-F238E27FC236}">
                    <a16:creationId xmlns:a16="http://schemas.microsoft.com/office/drawing/2014/main" id="{03A82F2D-451B-717E-1C02-CACCFEA57A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1" y="1460"/>
                <a:ext cx="5" cy="4"/>
              </a:xfrm>
              <a:custGeom>
                <a:avLst/>
                <a:gdLst>
                  <a:gd name="T0" fmla="*/ 2 w 5"/>
                  <a:gd name="T1" fmla="*/ 4 h 4"/>
                  <a:gd name="T2" fmla="*/ 3 w 5"/>
                  <a:gd name="T3" fmla="*/ 4 h 4"/>
                  <a:gd name="T4" fmla="*/ 5 w 5"/>
                  <a:gd name="T5" fmla="*/ 2 h 4"/>
                  <a:gd name="T6" fmla="*/ 5 w 5"/>
                  <a:gd name="T7" fmla="*/ 2 h 4"/>
                  <a:gd name="T8" fmla="*/ 3 w 5"/>
                  <a:gd name="T9" fmla="*/ 0 h 4"/>
                  <a:gd name="T10" fmla="*/ 2 w 5"/>
                  <a:gd name="T11" fmla="*/ 0 h 4"/>
                  <a:gd name="T12" fmla="*/ 0 w 5"/>
                  <a:gd name="T13" fmla="*/ 0 h 4"/>
                  <a:gd name="T14" fmla="*/ 0 w 5"/>
                  <a:gd name="T15" fmla="*/ 2 h 4"/>
                  <a:gd name="T16" fmla="*/ 2 w 5"/>
                  <a:gd name="T17" fmla="*/ 2 h 4"/>
                  <a:gd name="T18" fmla="*/ 2 w 5"/>
                  <a:gd name="T1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" h="4">
                    <a:moveTo>
                      <a:pt x="2" y="4"/>
                    </a:moveTo>
                    <a:lnTo>
                      <a:pt x="3" y="4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3" name="Freeform 440">
                <a:extLst>
                  <a:ext uri="{FF2B5EF4-FFF2-40B4-BE49-F238E27FC236}">
                    <a16:creationId xmlns:a16="http://schemas.microsoft.com/office/drawing/2014/main" id="{AF678C1D-1DFF-D42C-6F6C-88516961D4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1" y="1480"/>
                <a:ext cx="7" cy="3"/>
              </a:xfrm>
              <a:custGeom>
                <a:avLst/>
                <a:gdLst>
                  <a:gd name="T0" fmla="*/ 4 w 7"/>
                  <a:gd name="T1" fmla="*/ 3 h 3"/>
                  <a:gd name="T2" fmla="*/ 7 w 7"/>
                  <a:gd name="T3" fmla="*/ 1 h 3"/>
                  <a:gd name="T4" fmla="*/ 7 w 7"/>
                  <a:gd name="T5" fmla="*/ 1 h 3"/>
                  <a:gd name="T6" fmla="*/ 6 w 7"/>
                  <a:gd name="T7" fmla="*/ 0 h 3"/>
                  <a:gd name="T8" fmla="*/ 4 w 7"/>
                  <a:gd name="T9" fmla="*/ 0 h 3"/>
                  <a:gd name="T10" fmla="*/ 1 w 7"/>
                  <a:gd name="T11" fmla="*/ 0 h 3"/>
                  <a:gd name="T12" fmla="*/ 0 w 7"/>
                  <a:gd name="T13" fmla="*/ 1 h 3"/>
                  <a:gd name="T14" fmla="*/ 3 w 7"/>
                  <a:gd name="T15" fmla="*/ 3 h 3"/>
                  <a:gd name="T16" fmla="*/ 4 w 7"/>
                  <a:gd name="T1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3">
                    <a:moveTo>
                      <a:pt x="4" y="3"/>
                    </a:moveTo>
                    <a:lnTo>
                      <a:pt x="7" y="1"/>
                    </a:lnTo>
                    <a:lnTo>
                      <a:pt x="7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1" y="0"/>
                    </a:lnTo>
                    <a:lnTo>
                      <a:pt x="0" y="1"/>
                    </a:lnTo>
                    <a:lnTo>
                      <a:pt x="3" y="3"/>
                    </a:lnTo>
                    <a:lnTo>
                      <a:pt x="4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4" name="Freeform 441">
                <a:extLst>
                  <a:ext uri="{FF2B5EF4-FFF2-40B4-BE49-F238E27FC236}">
                    <a16:creationId xmlns:a16="http://schemas.microsoft.com/office/drawing/2014/main" id="{1319C2FC-92F9-B48F-73B9-7686750D35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7" y="1821"/>
                <a:ext cx="2" cy="3"/>
              </a:xfrm>
              <a:custGeom>
                <a:avLst/>
                <a:gdLst>
                  <a:gd name="T0" fmla="*/ 2 w 2"/>
                  <a:gd name="T1" fmla="*/ 3 h 3"/>
                  <a:gd name="T2" fmla="*/ 2 w 2"/>
                  <a:gd name="T3" fmla="*/ 3 h 3"/>
                  <a:gd name="T4" fmla="*/ 2 w 2"/>
                  <a:gd name="T5" fmla="*/ 2 h 3"/>
                  <a:gd name="T6" fmla="*/ 2 w 2"/>
                  <a:gd name="T7" fmla="*/ 2 h 3"/>
                  <a:gd name="T8" fmla="*/ 2 w 2"/>
                  <a:gd name="T9" fmla="*/ 2 h 3"/>
                  <a:gd name="T10" fmla="*/ 2 w 2"/>
                  <a:gd name="T11" fmla="*/ 2 h 3"/>
                  <a:gd name="T12" fmla="*/ 2 w 2"/>
                  <a:gd name="T13" fmla="*/ 0 h 3"/>
                  <a:gd name="T14" fmla="*/ 2 w 2"/>
                  <a:gd name="T15" fmla="*/ 0 h 3"/>
                  <a:gd name="T16" fmla="*/ 2 w 2"/>
                  <a:gd name="T17" fmla="*/ 0 h 3"/>
                  <a:gd name="T18" fmla="*/ 0 w 2"/>
                  <a:gd name="T19" fmla="*/ 0 h 3"/>
                  <a:gd name="T20" fmla="*/ 0 w 2"/>
                  <a:gd name="T21" fmla="*/ 0 h 3"/>
                  <a:gd name="T22" fmla="*/ 2 w 2"/>
                  <a:gd name="T23" fmla="*/ 2 h 3"/>
                  <a:gd name="T24" fmla="*/ 2 w 2"/>
                  <a:gd name="T25" fmla="*/ 3 h 3"/>
                  <a:gd name="T26" fmla="*/ 2 w 2"/>
                  <a:gd name="T2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" h="3">
                    <a:moveTo>
                      <a:pt x="2" y="3"/>
                    </a:moveTo>
                    <a:lnTo>
                      <a:pt x="2" y="3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2"/>
                    </a:lnTo>
                    <a:lnTo>
                      <a:pt x="2" y="3"/>
                    </a:lnTo>
                    <a:lnTo>
                      <a:pt x="2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5" name="Freeform 442">
                <a:extLst>
                  <a:ext uri="{FF2B5EF4-FFF2-40B4-BE49-F238E27FC236}">
                    <a16:creationId xmlns:a16="http://schemas.microsoft.com/office/drawing/2014/main" id="{7D7957BA-D2F6-460C-C888-B0E5EE3808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9" y="1273"/>
                <a:ext cx="49" cy="13"/>
              </a:xfrm>
              <a:custGeom>
                <a:avLst/>
                <a:gdLst>
                  <a:gd name="T0" fmla="*/ 6 w 49"/>
                  <a:gd name="T1" fmla="*/ 9 h 13"/>
                  <a:gd name="T2" fmla="*/ 9 w 49"/>
                  <a:gd name="T3" fmla="*/ 9 h 13"/>
                  <a:gd name="T4" fmla="*/ 14 w 49"/>
                  <a:gd name="T5" fmla="*/ 9 h 13"/>
                  <a:gd name="T6" fmla="*/ 14 w 49"/>
                  <a:gd name="T7" fmla="*/ 9 h 13"/>
                  <a:gd name="T8" fmla="*/ 16 w 49"/>
                  <a:gd name="T9" fmla="*/ 11 h 13"/>
                  <a:gd name="T10" fmla="*/ 16 w 49"/>
                  <a:gd name="T11" fmla="*/ 13 h 13"/>
                  <a:gd name="T12" fmla="*/ 19 w 49"/>
                  <a:gd name="T13" fmla="*/ 13 h 13"/>
                  <a:gd name="T14" fmla="*/ 21 w 49"/>
                  <a:gd name="T15" fmla="*/ 11 h 13"/>
                  <a:gd name="T16" fmla="*/ 22 w 49"/>
                  <a:gd name="T17" fmla="*/ 9 h 13"/>
                  <a:gd name="T18" fmla="*/ 24 w 49"/>
                  <a:gd name="T19" fmla="*/ 9 h 13"/>
                  <a:gd name="T20" fmla="*/ 27 w 49"/>
                  <a:gd name="T21" fmla="*/ 9 h 13"/>
                  <a:gd name="T22" fmla="*/ 30 w 49"/>
                  <a:gd name="T23" fmla="*/ 8 h 13"/>
                  <a:gd name="T24" fmla="*/ 30 w 49"/>
                  <a:gd name="T25" fmla="*/ 8 h 13"/>
                  <a:gd name="T26" fmla="*/ 32 w 49"/>
                  <a:gd name="T27" fmla="*/ 8 h 13"/>
                  <a:gd name="T28" fmla="*/ 33 w 49"/>
                  <a:gd name="T29" fmla="*/ 6 h 13"/>
                  <a:gd name="T30" fmla="*/ 35 w 49"/>
                  <a:gd name="T31" fmla="*/ 5 h 13"/>
                  <a:gd name="T32" fmla="*/ 35 w 49"/>
                  <a:gd name="T33" fmla="*/ 3 h 13"/>
                  <a:gd name="T34" fmla="*/ 37 w 49"/>
                  <a:gd name="T35" fmla="*/ 3 h 13"/>
                  <a:gd name="T36" fmla="*/ 38 w 49"/>
                  <a:gd name="T37" fmla="*/ 3 h 13"/>
                  <a:gd name="T38" fmla="*/ 41 w 49"/>
                  <a:gd name="T39" fmla="*/ 6 h 13"/>
                  <a:gd name="T40" fmla="*/ 49 w 49"/>
                  <a:gd name="T41" fmla="*/ 8 h 13"/>
                  <a:gd name="T42" fmla="*/ 49 w 49"/>
                  <a:gd name="T43" fmla="*/ 8 h 13"/>
                  <a:gd name="T44" fmla="*/ 49 w 49"/>
                  <a:gd name="T45" fmla="*/ 5 h 13"/>
                  <a:gd name="T46" fmla="*/ 48 w 49"/>
                  <a:gd name="T47" fmla="*/ 3 h 13"/>
                  <a:gd name="T48" fmla="*/ 46 w 49"/>
                  <a:gd name="T49" fmla="*/ 1 h 13"/>
                  <a:gd name="T50" fmla="*/ 44 w 49"/>
                  <a:gd name="T51" fmla="*/ 1 h 13"/>
                  <a:gd name="T52" fmla="*/ 43 w 49"/>
                  <a:gd name="T53" fmla="*/ 1 h 13"/>
                  <a:gd name="T54" fmla="*/ 40 w 49"/>
                  <a:gd name="T55" fmla="*/ 1 h 13"/>
                  <a:gd name="T56" fmla="*/ 33 w 49"/>
                  <a:gd name="T57" fmla="*/ 0 h 13"/>
                  <a:gd name="T58" fmla="*/ 32 w 49"/>
                  <a:gd name="T59" fmla="*/ 0 h 13"/>
                  <a:gd name="T60" fmla="*/ 29 w 49"/>
                  <a:gd name="T61" fmla="*/ 1 h 13"/>
                  <a:gd name="T62" fmla="*/ 25 w 49"/>
                  <a:gd name="T63" fmla="*/ 3 h 13"/>
                  <a:gd name="T64" fmla="*/ 19 w 49"/>
                  <a:gd name="T65" fmla="*/ 5 h 13"/>
                  <a:gd name="T66" fmla="*/ 3 w 49"/>
                  <a:gd name="T67" fmla="*/ 6 h 13"/>
                  <a:gd name="T68" fmla="*/ 0 w 49"/>
                  <a:gd name="T69" fmla="*/ 8 h 13"/>
                  <a:gd name="T70" fmla="*/ 3 w 49"/>
                  <a:gd name="T71" fmla="*/ 8 h 13"/>
                  <a:gd name="T72" fmla="*/ 6 w 49"/>
                  <a:gd name="T73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9" h="13">
                    <a:moveTo>
                      <a:pt x="6" y="9"/>
                    </a:moveTo>
                    <a:lnTo>
                      <a:pt x="9" y="9"/>
                    </a:lnTo>
                    <a:lnTo>
                      <a:pt x="14" y="9"/>
                    </a:lnTo>
                    <a:lnTo>
                      <a:pt x="14" y="9"/>
                    </a:lnTo>
                    <a:lnTo>
                      <a:pt x="16" y="11"/>
                    </a:lnTo>
                    <a:lnTo>
                      <a:pt x="16" y="13"/>
                    </a:lnTo>
                    <a:lnTo>
                      <a:pt x="19" y="13"/>
                    </a:lnTo>
                    <a:lnTo>
                      <a:pt x="21" y="11"/>
                    </a:lnTo>
                    <a:lnTo>
                      <a:pt x="22" y="9"/>
                    </a:lnTo>
                    <a:lnTo>
                      <a:pt x="24" y="9"/>
                    </a:lnTo>
                    <a:lnTo>
                      <a:pt x="27" y="9"/>
                    </a:lnTo>
                    <a:lnTo>
                      <a:pt x="30" y="8"/>
                    </a:lnTo>
                    <a:lnTo>
                      <a:pt x="30" y="8"/>
                    </a:lnTo>
                    <a:lnTo>
                      <a:pt x="32" y="8"/>
                    </a:lnTo>
                    <a:lnTo>
                      <a:pt x="33" y="6"/>
                    </a:lnTo>
                    <a:lnTo>
                      <a:pt x="35" y="5"/>
                    </a:lnTo>
                    <a:lnTo>
                      <a:pt x="35" y="3"/>
                    </a:lnTo>
                    <a:lnTo>
                      <a:pt x="37" y="3"/>
                    </a:lnTo>
                    <a:lnTo>
                      <a:pt x="38" y="3"/>
                    </a:lnTo>
                    <a:lnTo>
                      <a:pt x="41" y="6"/>
                    </a:lnTo>
                    <a:lnTo>
                      <a:pt x="49" y="8"/>
                    </a:lnTo>
                    <a:lnTo>
                      <a:pt x="49" y="8"/>
                    </a:lnTo>
                    <a:lnTo>
                      <a:pt x="49" y="5"/>
                    </a:lnTo>
                    <a:lnTo>
                      <a:pt x="48" y="3"/>
                    </a:lnTo>
                    <a:lnTo>
                      <a:pt x="46" y="1"/>
                    </a:lnTo>
                    <a:lnTo>
                      <a:pt x="44" y="1"/>
                    </a:lnTo>
                    <a:lnTo>
                      <a:pt x="43" y="1"/>
                    </a:lnTo>
                    <a:lnTo>
                      <a:pt x="40" y="1"/>
                    </a:lnTo>
                    <a:lnTo>
                      <a:pt x="33" y="0"/>
                    </a:lnTo>
                    <a:lnTo>
                      <a:pt x="32" y="0"/>
                    </a:lnTo>
                    <a:lnTo>
                      <a:pt x="29" y="1"/>
                    </a:lnTo>
                    <a:lnTo>
                      <a:pt x="25" y="3"/>
                    </a:lnTo>
                    <a:lnTo>
                      <a:pt x="19" y="5"/>
                    </a:lnTo>
                    <a:lnTo>
                      <a:pt x="3" y="6"/>
                    </a:lnTo>
                    <a:lnTo>
                      <a:pt x="0" y="8"/>
                    </a:lnTo>
                    <a:lnTo>
                      <a:pt x="3" y="8"/>
                    </a:lnTo>
                    <a:lnTo>
                      <a:pt x="6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6" name="Freeform 443">
                <a:extLst>
                  <a:ext uri="{FF2B5EF4-FFF2-40B4-BE49-F238E27FC236}">
                    <a16:creationId xmlns:a16="http://schemas.microsoft.com/office/drawing/2014/main" id="{48276FD5-9ADC-3713-46EF-7FAD31C45B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1" y="1271"/>
                <a:ext cx="65" cy="26"/>
              </a:xfrm>
              <a:custGeom>
                <a:avLst/>
                <a:gdLst>
                  <a:gd name="T0" fmla="*/ 32 w 65"/>
                  <a:gd name="T1" fmla="*/ 13 h 26"/>
                  <a:gd name="T2" fmla="*/ 26 w 65"/>
                  <a:gd name="T3" fmla="*/ 13 h 26"/>
                  <a:gd name="T4" fmla="*/ 24 w 65"/>
                  <a:gd name="T5" fmla="*/ 11 h 26"/>
                  <a:gd name="T6" fmla="*/ 24 w 65"/>
                  <a:gd name="T7" fmla="*/ 11 h 26"/>
                  <a:gd name="T8" fmla="*/ 22 w 65"/>
                  <a:gd name="T9" fmla="*/ 11 h 26"/>
                  <a:gd name="T10" fmla="*/ 21 w 65"/>
                  <a:gd name="T11" fmla="*/ 11 h 26"/>
                  <a:gd name="T12" fmla="*/ 18 w 65"/>
                  <a:gd name="T13" fmla="*/ 11 h 26"/>
                  <a:gd name="T14" fmla="*/ 15 w 65"/>
                  <a:gd name="T15" fmla="*/ 13 h 26"/>
                  <a:gd name="T16" fmla="*/ 11 w 65"/>
                  <a:gd name="T17" fmla="*/ 15 h 26"/>
                  <a:gd name="T18" fmla="*/ 0 w 65"/>
                  <a:gd name="T19" fmla="*/ 19 h 26"/>
                  <a:gd name="T20" fmla="*/ 2 w 65"/>
                  <a:gd name="T21" fmla="*/ 19 h 26"/>
                  <a:gd name="T22" fmla="*/ 3 w 65"/>
                  <a:gd name="T23" fmla="*/ 21 h 26"/>
                  <a:gd name="T24" fmla="*/ 5 w 65"/>
                  <a:gd name="T25" fmla="*/ 23 h 26"/>
                  <a:gd name="T26" fmla="*/ 8 w 65"/>
                  <a:gd name="T27" fmla="*/ 23 h 26"/>
                  <a:gd name="T28" fmla="*/ 10 w 65"/>
                  <a:gd name="T29" fmla="*/ 23 h 26"/>
                  <a:gd name="T30" fmla="*/ 11 w 65"/>
                  <a:gd name="T31" fmla="*/ 21 h 26"/>
                  <a:gd name="T32" fmla="*/ 15 w 65"/>
                  <a:gd name="T33" fmla="*/ 21 h 26"/>
                  <a:gd name="T34" fmla="*/ 18 w 65"/>
                  <a:gd name="T35" fmla="*/ 21 h 26"/>
                  <a:gd name="T36" fmla="*/ 18 w 65"/>
                  <a:gd name="T37" fmla="*/ 21 h 26"/>
                  <a:gd name="T38" fmla="*/ 15 w 65"/>
                  <a:gd name="T39" fmla="*/ 23 h 26"/>
                  <a:gd name="T40" fmla="*/ 13 w 65"/>
                  <a:gd name="T41" fmla="*/ 24 h 26"/>
                  <a:gd name="T42" fmla="*/ 15 w 65"/>
                  <a:gd name="T43" fmla="*/ 26 h 26"/>
                  <a:gd name="T44" fmla="*/ 18 w 65"/>
                  <a:gd name="T45" fmla="*/ 26 h 26"/>
                  <a:gd name="T46" fmla="*/ 19 w 65"/>
                  <a:gd name="T47" fmla="*/ 24 h 26"/>
                  <a:gd name="T48" fmla="*/ 19 w 65"/>
                  <a:gd name="T49" fmla="*/ 24 h 26"/>
                  <a:gd name="T50" fmla="*/ 21 w 65"/>
                  <a:gd name="T51" fmla="*/ 24 h 26"/>
                  <a:gd name="T52" fmla="*/ 24 w 65"/>
                  <a:gd name="T53" fmla="*/ 24 h 26"/>
                  <a:gd name="T54" fmla="*/ 24 w 65"/>
                  <a:gd name="T55" fmla="*/ 24 h 26"/>
                  <a:gd name="T56" fmla="*/ 26 w 65"/>
                  <a:gd name="T57" fmla="*/ 23 h 26"/>
                  <a:gd name="T58" fmla="*/ 26 w 65"/>
                  <a:gd name="T59" fmla="*/ 23 h 26"/>
                  <a:gd name="T60" fmla="*/ 26 w 65"/>
                  <a:gd name="T61" fmla="*/ 23 h 26"/>
                  <a:gd name="T62" fmla="*/ 29 w 65"/>
                  <a:gd name="T63" fmla="*/ 23 h 26"/>
                  <a:gd name="T64" fmla="*/ 30 w 65"/>
                  <a:gd name="T65" fmla="*/ 23 h 26"/>
                  <a:gd name="T66" fmla="*/ 30 w 65"/>
                  <a:gd name="T67" fmla="*/ 23 h 26"/>
                  <a:gd name="T68" fmla="*/ 32 w 65"/>
                  <a:gd name="T69" fmla="*/ 21 h 26"/>
                  <a:gd name="T70" fmla="*/ 30 w 65"/>
                  <a:gd name="T71" fmla="*/ 21 h 26"/>
                  <a:gd name="T72" fmla="*/ 30 w 65"/>
                  <a:gd name="T73" fmla="*/ 19 h 26"/>
                  <a:gd name="T74" fmla="*/ 30 w 65"/>
                  <a:gd name="T75" fmla="*/ 19 h 26"/>
                  <a:gd name="T76" fmla="*/ 27 w 65"/>
                  <a:gd name="T77" fmla="*/ 19 h 26"/>
                  <a:gd name="T78" fmla="*/ 27 w 65"/>
                  <a:gd name="T79" fmla="*/ 19 h 26"/>
                  <a:gd name="T80" fmla="*/ 29 w 65"/>
                  <a:gd name="T81" fmla="*/ 18 h 26"/>
                  <a:gd name="T82" fmla="*/ 30 w 65"/>
                  <a:gd name="T83" fmla="*/ 16 h 26"/>
                  <a:gd name="T84" fmla="*/ 38 w 65"/>
                  <a:gd name="T85" fmla="*/ 16 h 26"/>
                  <a:gd name="T86" fmla="*/ 42 w 65"/>
                  <a:gd name="T87" fmla="*/ 15 h 26"/>
                  <a:gd name="T88" fmla="*/ 42 w 65"/>
                  <a:gd name="T89" fmla="*/ 13 h 26"/>
                  <a:gd name="T90" fmla="*/ 42 w 65"/>
                  <a:gd name="T91" fmla="*/ 13 h 26"/>
                  <a:gd name="T92" fmla="*/ 48 w 65"/>
                  <a:gd name="T93" fmla="*/ 11 h 26"/>
                  <a:gd name="T94" fmla="*/ 56 w 65"/>
                  <a:gd name="T95" fmla="*/ 11 h 26"/>
                  <a:gd name="T96" fmla="*/ 59 w 65"/>
                  <a:gd name="T97" fmla="*/ 10 h 26"/>
                  <a:gd name="T98" fmla="*/ 65 w 65"/>
                  <a:gd name="T99" fmla="*/ 7 h 26"/>
                  <a:gd name="T100" fmla="*/ 64 w 65"/>
                  <a:gd name="T101" fmla="*/ 5 h 26"/>
                  <a:gd name="T102" fmla="*/ 62 w 65"/>
                  <a:gd name="T103" fmla="*/ 5 h 26"/>
                  <a:gd name="T104" fmla="*/ 56 w 65"/>
                  <a:gd name="T105" fmla="*/ 2 h 26"/>
                  <a:gd name="T106" fmla="*/ 54 w 65"/>
                  <a:gd name="T107" fmla="*/ 0 h 26"/>
                  <a:gd name="T108" fmla="*/ 50 w 65"/>
                  <a:gd name="T109" fmla="*/ 0 h 26"/>
                  <a:gd name="T110" fmla="*/ 48 w 65"/>
                  <a:gd name="T111" fmla="*/ 0 h 26"/>
                  <a:gd name="T112" fmla="*/ 46 w 65"/>
                  <a:gd name="T113" fmla="*/ 0 h 26"/>
                  <a:gd name="T114" fmla="*/ 38 w 65"/>
                  <a:gd name="T115" fmla="*/ 2 h 26"/>
                  <a:gd name="T116" fmla="*/ 34 w 65"/>
                  <a:gd name="T117" fmla="*/ 3 h 26"/>
                  <a:gd name="T118" fmla="*/ 34 w 65"/>
                  <a:gd name="T119" fmla="*/ 7 h 26"/>
                  <a:gd name="T120" fmla="*/ 34 w 65"/>
                  <a:gd name="T121" fmla="*/ 8 h 26"/>
                  <a:gd name="T122" fmla="*/ 34 w 65"/>
                  <a:gd name="T123" fmla="*/ 11 h 26"/>
                  <a:gd name="T124" fmla="*/ 32 w 65"/>
                  <a:gd name="T125" fmla="*/ 1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65" h="26">
                    <a:moveTo>
                      <a:pt x="32" y="13"/>
                    </a:moveTo>
                    <a:lnTo>
                      <a:pt x="26" y="13"/>
                    </a:lnTo>
                    <a:lnTo>
                      <a:pt x="24" y="11"/>
                    </a:lnTo>
                    <a:lnTo>
                      <a:pt x="24" y="11"/>
                    </a:lnTo>
                    <a:lnTo>
                      <a:pt x="22" y="11"/>
                    </a:lnTo>
                    <a:lnTo>
                      <a:pt x="21" y="11"/>
                    </a:lnTo>
                    <a:lnTo>
                      <a:pt x="18" y="11"/>
                    </a:lnTo>
                    <a:lnTo>
                      <a:pt x="15" y="13"/>
                    </a:lnTo>
                    <a:lnTo>
                      <a:pt x="11" y="15"/>
                    </a:lnTo>
                    <a:lnTo>
                      <a:pt x="0" y="19"/>
                    </a:lnTo>
                    <a:lnTo>
                      <a:pt x="2" y="19"/>
                    </a:lnTo>
                    <a:lnTo>
                      <a:pt x="3" y="21"/>
                    </a:lnTo>
                    <a:lnTo>
                      <a:pt x="5" y="23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1" y="21"/>
                    </a:lnTo>
                    <a:lnTo>
                      <a:pt x="15" y="21"/>
                    </a:lnTo>
                    <a:lnTo>
                      <a:pt x="18" y="21"/>
                    </a:lnTo>
                    <a:lnTo>
                      <a:pt x="18" y="21"/>
                    </a:lnTo>
                    <a:lnTo>
                      <a:pt x="15" y="23"/>
                    </a:lnTo>
                    <a:lnTo>
                      <a:pt x="13" y="24"/>
                    </a:lnTo>
                    <a:lnTo>
                      <a:pt x="15" y="26"/>
                    </a:lnTo>
                    <a:lnTo>
                      <a:pt x="18" y="26"/>
                    </a:lnTo>
                    <a:lnTo>
                      <a:pt x="19" y="24"/>
                    </a:lnTo>
                    <a:lnTo>
                      <a:pt x="19" y="24"/>
                    </a:lnTo>
                    <a:lnTo>
                      <a:pt x="21" y="24"/>
                    </a:lnTo>
                    <a:lnTo>
                      <a:pt x="24" y="24"/>
                    </a:lnTo>
                    <a:lnTo>
                      <a:pt x="24" y="24"/>
                    </a:lnTo>
                    <a:lnTo>
                      <a:pt x="26" y="23"/>
                    </a:lnTo>
                    <a:lnTo>
                      <a:pt x="26" y="23"/>
                    </a:lnTo>
                    <a:lnTo>
                      <a:pt x="26" y="23"/>
                    </a:lnTo>
                    <a:lnTo>
                      <a:pt x="29" y="23"/>
                    </a:lnTo>
                    <a:lnTo>
                      <a:pt x="30" y="23"/>
                    </a:lnTo>
                    <a:lnTo>
                      <a:pt x="30" y="23"/>
                    </a:lnTo>
                    <a:lnTo>
                      <a:pt x="32" y="21"/>
                    </a:lnTo>
                    <a:lnTo>
                      <a:pt x="30" y="21"/>
                    </a:lnTo>
                    <a:lnTo>
                      <a:pt x="30" y="19"/>
                    </a:lnTo>
                    <a:lnTo>
                      <a:pt x="30" y="19"/>
                    </a:lnTo>
                    <a:lnTo>
                      <a:pt x="27" y="19"/>
                    </a:lnTo>
                    <a:lnTo>
                      <a:pt x="27" y="19"/>
                    </a:lnTo>
                    <a:lnTo>
                      <a:pt x="29" y="18"/>
                    </a:lnTo>
                    <a:lnTo>
                      <a:pt x="30" y="16"/>
                    </a:lnTo>
                    <a:lnTo>
                      <a:pt x="38" y="16"/>
                    </a:lnTo>
                    <a:lnTo>
                      <a:pt x="42" y="15"/>
                    </a:lnTo>
                    <a:lnTo>
                      <a:pt x="42" y="13"/>
                    </a:lnTo>
                    <a:lnTo>
                      <a:pt x="42" y="13"/>
                    </a:lnTo>
                    <a:lnTo>
                      <a:pt x="48" y="11"/>
                    </a:lnTo>
                    <a:lnTo>
                      <a:pt x="56" y="11"/>
                    </a:lnTo>
                    <a:lnTo>
                      <a:pt x="59" y="10"/>
                    </a:lnTo>
                    <a:lnTo>
                      <a:pt x="65" y="7"/>
                    </a:lnTo>
                    <a:lnTo>
                      <a:pt x="64" y="5"/>
                    </a:lnTo>
                    <a:lnTo>
                      <a:pt x="62" y="5"/>
                    </a:lnTo>
                    <a:lnTo>
                      <a:pt x="56" y="2"/>
                    </a:lnTo>
                    <a:lnTo>
                      <a:pt x="54" y="0"/>
                    </a:lnTo>
                    <a:lnTo>
                      <a:pt x="50" y="0"/>
                    </a:lnTo>
                    <a:lnTo>
                      <a:pt x="48" y="0"/>
                    </a:lnTo>
                    <a:lnTo>
                      <a:pt x="46" y="0"/>
                    </a:lnTo>
                    <a:lnTo>
                      <a:pt x="38" y="2"/>
                    </a:lnTo>
                    <a:lnTo>
                      <a:pt x="34" y="3"/>
                    </a:lnTo>
                    <a:lnTo>
                      <a:pt x="34" y="7"/>
                    </a:lnTo>
                    <a:lnTo>
                      <a:pt x="34" y="8"/>
                    </a:lnTo>
                    <a:lnTo>
                      <a:pt x="34" y="11"/>
                    </a:lnTo>
                    <a:lnTo>
                      <a:pt x="32" y="1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7" name="Freeform 444">
                <a:extLst>
                  <a:ext uri="{FF2B5EF4-FFF2-40B4-BE49-F238E27FC236}">
                    <a16:creationId xmlns:a16="http://schemas.microsoft.com/office/drawing/2014/main" id="{E3D12299-4193-5FCD-018B-7C7AA97B34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9" y="1626"/>
                <a:ext cx="3" cy="1"/>
              </a:xfrm>
              <a:custGeom>
                <a:avLst/>
                <a:gdLst>
                  <a:gd name="T0" fmla="*/ 1 w 3"/>
                  <a:gd name="T1" fmla="*/ 1 h 1"/>
                  <a:gd name="T2" fmla="*/ 3 w 3"/>
                  <a:gd name="T3" fmla="*/ 1 h 1"/>
                  <a:gd name="T4" fmla="*/ 3 w 3"/>
                  <a:gd name="T5" fmla="*/ 0 h 1"/>
                  <a:gd name="T6" fmla="*/ 1 w 3"/>
                  <a:gd name="T7" fmla="*/ 0 h 1"/>
                  <a:gd name="T8" fmla="*/ 0 w 3"/>
                  <a:gd name="T9" fmla="*/ 0 h 1"/>
                  <a:gd name="T10" fmla="*/ 0 w 3"/>
                  <a:gd name="T11" fmla="*/ 0 h 1"/>
                  <a:gd name="T12" fmla="*/ 0 w 3"/>
                  <a:gd name="T13" fmla="*/ 0 h 1"/>
                  <a:gd name="T14" fmla="*/ 0 w 3"/>
                  <a:gd name="T15" fmla="*/ 0 h 1"/>
                  <a:gd name="T16" fmla="*/ 1 w 3"/>
                  <a:gd name="T1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1">
                    <a:moveTo>
                      <a:pt x="1" y="1"/>
                    </a:moveTo>
                    <a:lnTo>
                      <a:pt x="3" y="1"/>
                    </a:lnTo>
                    <a:lnTo>
                      <a:pt x="3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8" name="Freeform 445">
                <a:extLst>
                  <a:ext uri="{FF2B5EF4-FFF2-40B4-BE49-F238E27FC236}">
                    <a16:creationId xmlns:a16="http://schemas.microsoft.com/office/drawing/2014/main" id="{26613176-5F14-F01E-356D-61E43408F0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7" y="1292"/>
                <a:ext cx="27" cy="5"/>
              </a:xfrm>
              <a:custGeom>
                <a:avLst/>
                <a:gdLst>
                  <a:gd name="T0" fmla="*/ 13 w 27"/>
                  <a:gd name="T1" fmla="*/ 3 h 5"/>
                  <a:gd name="T2" fmla="*/ 27 w 27"/>
                  <a:gd name="T3" fmla="*/ 2 h 5"/>
                  <a:gd name="T4" fmla="*/ 27 w 27"/>
                  <a:gd name="T5" fmla="*/ 0 h 5"/>
                  <a:gd name="T6" fmla="*/ 24 w 27"/>
                  <a:gd name="T7" fmla="*/ 0 h 5"/>
                  <a:gd name="T8" fmla="*/ 21 w 27"/>
                  <a:gd name="T9" fmla="*/ 0 h 5"/>
                  <a:gd name="T10" fmla="*/ 19 w 27"/>
                  <a:gd name="T11" fmla="*/ 0 h 5"/>
                  <a:gd name="T12" fmla="*/ 0 w 27"/>
                  <a:gd name="T13" fmla="*/ 3 h 5"/>
                  <a:gd name="T14" fmla="*/ 2 w 27"/>
                  <a:gd name="T15" fmla="*/ 5 h 5"/>
                  <a:gd name="T16" fmla="*/ 13 w 27"/>
                  <a:gd name="T17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5">
                    <a:moveTo>
                      <a:pt x="13" y="3"/>
                    </a:moveTo>
                    <a:lnTo>
                      <a:pt x="27" y="2"/>
                    </a:lnTo>
                    <a:lnTo>
                      <a:pt x="27" y="0"/>
                    </a:lnTo>
                    <a:lnTo>
                      <a:pt x="24" y="0"/>
                    </a:lnTo>
                    <a:lnTo>
                      <a:pt x="21" y="0"/>
                    </a:lnTo>
                    <a:lnTo>
                      <a:pt x="19" y="0"/>
                    </a:lnTo>
                    <a:lnTo>
                      <a:pt x="0" y="3"/>
                    </a:lnTo>
                    <a:lnTo>
                      <a:pt x="2" y="5"/>
                    </a:lnTo>
                    <a:lnTo>
                      <a:pt x="13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9" name="Rectangle 446">
                <a:extLst>
                  <a:ext uri="{FF2B5EF4-FFF2-40B4-BE49-F238E27FC236}">
                    <a16:creationId xmlns:a16="http://schemas.microsoft.com/office/drawing/2014/main" id="{689A78FC-1CB0-1D80-5AE2-428CAA284B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6" y="1526"/>
                <a:ext cx="1" cy="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0" name="Freeform 447">
                <a:extLst>
                  <a:ext uri="{FF2B5EF4-FFF2-40B4-BE49-F238E27FC236}">
                    <a16:creationId xmlns:a16="http://schemas.microsoft.com/office/drawing/2014/main" id="{91345C21-D6A0-65DD-52AC-7B9088E9A6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3" y="1565"/>
                <a:ext cx="26" cy="18"/>
              </a:xfrm>
              <a:custGeom>
                <a:avLst/>
                <a:gdLst>
                  <a:gd name="T0" fmla="*/ 8 w 26"/>
                  <a:gd name="T1" fmla="*/ 0 h 18"/>
                  <a:gd name="T2" fmla="*/ 7 w 26"/>
                  <a:gd name="T3" fmla="*/ 0 h 18"/>
                  <a:gd name="T4" fmla="*/ 5 w 26"/>
                  <a:gd name="T5" fmla="*/ 2 h 18"/>
                  <a:gd name="T6" fmla="*/ 2 w 26"/>
                  <a:gd name="T7" fmla="*/ 4 h 18"/>
                  <a:gd name="T8" fmla="*/ 0 w 26"/>
                  <a:gd name="T9" fmla="*/ 7 h 18"/>
                  <a:gd name="T10" fmla="*/ 0 w 26"/>
                  <a:gd name="T11" fmla="*/ 8 h 18"/>
                  <a:gd name="T12" fmla="*/ 0 w 26"/>
                  <a:gd name="T13" fmla="*/ 10 h 18"/>
                  <a:gd name="T14" fmla="*/ 0 w 26"/>
                  <a:gd name="T15" fmla="*/ 12 h 18"/>
                  <a:gd name="T16" fmla="*/ 0 w 26"/>
                  <a:gd name="T17" fmla="*/ 13 h 18"/>
                  <a:gd name="T18" fmla="*/ 0 w 26"/>
                  <a:gd name="T19" fmla="*/ 13 h 18"/>
                  <a:gd name="T20" fmla="*/ 2 w 26"/>
                  <a:gd name="T21" fmla="*/ 16 h 18"/>
                  <a:gd name="T22" fmla="*/ 5 w 26"/>
                  <a:gd name="T23" fmla="*/ 18 h 18"/>
                  <a:gd name="T24" fmla="*/ 8 w 26"/>
                  <a:gd name="T25" fmla="*/ 18 h 18"/>
                  <a:gd name="T26" fmla="*/ 12 w 26"/>
                  <a:gd name="T27" fmla="*/ 16 h 18"/>
                  <a:gd name="T28" fmla="*/ 18 w 26"/>
                  <a:gd name="T29" fmla="*/ 15 h 18"/>
                  <a:gd name="T30" fmla="*/ 20 w 26"/>
                  <a:gd name="T31" fmla="*/ 13 h 18"/>
                  <a:gd name="T32" fmla="*/ 21 w 26"/>
                  <a:gd name="T33" fmla="*/ 12 h 18"/>
                  <a:gd name="T34" fmla="*/ 23 w 26"/>
                  <a:gd name="T35" fmla="*/ 10 h 18"/>
                  <a:gd name="T36" fmla="*/ 24 w 26"/>
                  <a:gd name="T37" fmla="*/ 10 h 18"/>
                  <a:gd name="T38" fmla="*/ 24 w 26"/>
                  <a:gd name="T39" fmla="*/ 12 h 18"/>
                  <a:gd name="T40" fmla="*/ 24 w 26"/>
                  <a:gd name="T41" fmla="*/ 12 h 18"/>
                  <a:gd name="T42" fmla="*/ 26 w 26"/>
                  <a:gd name="T43" fmla="*/ 10 h 18"/>
                  <a:gd name="T44" fmla="*/ 26 w 26"/>
                  <a:gd name="T45" fmla="*/ 8 h 18"/>
                  <a:gd name="T46" fmla="*/ 24 w 26"/>
                  <a:gd name="T47" fmla="*/ 7 h 18"/>
                  <a:gd name="T48" fmla="*/ 23 w 26"/>
                  <a:gd name="T49" fmla="*/ 5 h 18"/>
                  <a:gd name="T50" fmla="*/ 12 w 26"/>
                  <a:gd name="T51" fmla="*/ 0 h 18"/>
                  <a:gd name="T52" fmla="*/ 8 w 26"/>
                  <a:gd name="T5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6" h="18">
                    <a:moveTo>
                      <a:pt x="8" y="0"/>
                    </a:moveTo>
                    <a:lnTo>
                      <a:pt x="7" y="0"/>
                    </a:lnTo>
                    <a:lnTo>
                      <a:pt x="5" y="2"/>
                    </a:lnTo>
                    <a:lnTo>
                      <a:pt x="2" y="4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2" y="16"/>
                    </a:lnTo>
                    <a:lnTo>
                      <a:pt x="5" y="18"/>
                    </a:lnTo>
                    <a:lnTo>
                      <a:pt x="8" y="18"/>
                    </a:lnTo>
                    <a:lnTo>
                      <a:pt x="12" y="16"/>
                    </a:lnTo>
                    <a:lnTo>
                      <a:pt x="18" y="15"/>
                    </a:lnTo>
                    <a:lnTo>
                      <a:pt x="20" y="13"/>
                    </a:lnTo>
                    <a:lnTo>
                      <a:pt x="21" y="12"/>
                    </a:lnTo>
                    <a:lnTo>
                      <a:pt x="23" y="10"/>
                    </a:lnTo>
                    <a:lnTo>
                      <a:pt x="24" y="10"/>
                    </a:lnTo>
                    <a:lnTo>
                      <a:pt x="24" y="12"/>
                    </a:lnTo>
                    <a:lnTo>
                      <a:pt x="24" y="12"/>
                    </a:lnTo>
                    <a:lnTo>
                      <a:pt x="26" y="10"/>
                    </a:lnTo>
                    <a:lnTo>
                      <a:pt x="26" y="8"/>
                    </a:lnTo>
                    <a:lnTo>
                      <a:pt x="24" y="7"/>
                    </a:lnTo>
                    <a:lnTo>
                      <a:pt x="23" y="5"/>
                    </a:lnTo>
                    <a:lnTo>
                      <a:pt x="12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1" name="Freeform 448">
                <a:extLst>
                  <a:ext uri="{FF2B5EF4-FFF2-40B4-BE49-F238E27FC236}">
                    <a16:creationId xmlns:a16="http://schemas.microsoft.com/office/drawing/2014/main" id="{0607E8B1-DE48-BA2F-90FA-B0641AFC53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1" y="1329"/>
                <a:ext cx="24" cy="3"/>
              </a:xfrm>
              <a:custGeom>
                <a:avLst/>
                <a:gdLst>
                  <a:gd name="T0" fmla="*/ 8 w 24"/>
                  <a:gd name="T1" fmla="*/ 1 h 3"/>
                  <a:gd name="T2" fmla="*/ 13 w 24"/>
                  <a:gd name="T3" fmla="*/ 1 h 3"/>
                  <a:gd name="T4" fmla="*/ 17 w 24"/>
                  <a:gd name="T5" fmla="*/ 3 h 3"/>
                  <a:gd name="T6" fmla="*/ 24 w 24"/>
                  <a:gd name="T7" fmla="*/ 1 h 3"/>
                  <a:gd name="T8" fmla="*/ 22 w 24"/>
                  <a:gd name="T9" fmla="*/ 1 h 3"/>
                  <a:gd name="T10" fmla="*/ 19 w 24"/>
                  <a:gd name="T11" fmla="*/ 1 h 3"/>
                  <a:gd name="T12" fmla="*/ 14 w 24"/>
                  <a:gd name="T13" fmla="*/ 1 h 3"/>
                  <a:gd name="T14" fmla="*/ 13 w 24"/>
                  <a:gd name="T15" fmla="*/ 0 h 3"/>
                  <a:gd name="T16" fmla="*/ 8 w 24"/>
                  <a:gd name="T17" fmla="*/ 0 h 3"/>
                  <a:gd name="T18" fmla="*/ 6 w 24"/>
                  <a:gd name="T19" fmla="*/ 0 h 3"/>
                  <a:gd name="T20" fmla="*/ 6 w 24"/>
                  <a:gd name="T21" fmla="*/ 0 h 3"/>
                  <a:gd name="T22" fmla="*/ 3 w 24"/>
                  <a:gd name="T23" fmla="*/ 1 h 3"/>
                  <a:gd name="T24" fmla="*/ 0 w 24"/>
                  <a:gd name="T25" fmla="*/ 3 h 3"/>
                  <a:gd name="T26" fmla="*/ 1 w 24"/>
                  <a:gd name="T27" fmla="*/ 3 h 3"/>
                  <a:gd name="T28" fmla="*/ 8 w 24"/>
                  <a:gd name="T2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" h="3">
                    <a:moveTo>
                      <a:pt x="8" y="1"/>
                    </a:moveTo>
                    <a:lnTo>
                      <a:pt x="13" y="1"/>
                    </a:lnTo>
                    <a:lnTo>
                      <a:pt x="17" y="3"/>
                    </a:lnTo>
                    <a:lnTo>
                      <a:pt x="24" y="1"/>
                    </a:lnTo>
                    <a:lnTo>
                      <a:pt x="22" y="1"/>
                    </a:lnTo>
                    <a:lnTo>
                      <a:pt x="19" y="1"/>
                    </a:lnTo>
                    <a:lnTo>
                      <a:pt x="14" y="1"/>
                    </a:lnTo>
                    <a:lnTo>
                      <a:pt x="13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3" y="1"/>
                    </a:lnTo>
                    <a:lnTo>
                      <a:pt x="0" y="3"/>
                    </a:lnTo>
                    <a:lnTo>
                      <a:pt x="1" y="3"/>
                    </a:lnTo>
                    <a:lnTo>
                      <a:pt x="8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2" name="Freeform 449">
                <a:extLst>
                  <a:ext uri="{FF2B5EF4-FFF2-40B4-BE49-F238E27FC236}">
                    <a16:creationId xmlns:a16="http://schemas.microsoft.com/office/drawing/2014/main" id="{12982447-EDA1-7369-436A-EDC2C0E5B0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4" y="1522"/>
                <a:ext cx="13" cy="10"/>
              </a:xfrm>
              <a:custGeom>
                <a:avLst/>
                <a:gdLst>
                  <a:gd name="T0" fmla="*/ 13 w 13"/>
                  <a:gd name="T1" fmla="*/ 5 h 10"/>
                  <a:gd name="T2" fmla="*/ 12 w 13"/>
                  <a:gd name="T3" fmla="*/ 5 h 10"/>
                  <a:gd name="T4" fmla="*/ 12 w 13"/>
                  <a:gd name="T5" fmla="*/ 4 h 10"/>
                  <a:gd name="T6" fmla="*/ 10 w 13"/>
                  <a:gd name="T7" fmla="*/ 4 h 10"/>
                  <a:gd name="T8" fmla="*/ 10 w 13"/>
                  <a:gd name="T9" fmla="*/ 2 h 10"/>
                  <a:gd name="T10" fmla="*/ 8 w 13"/>
                  <a:gd name="T11" fmla="*/ 0 h 10"/>
                  <a:gd name="T12" fmla="*/ 7 w 13"/>
                  <a:gd name="T13" fmla="*/ 0 h 10"/>
                  <a:gd name="T14" fmla="*/ 7 w 13"/>
                  <a:gd name="T15" fmla="*/ 0 h 10"/>
                  <a:gd name="T16" fmla="*/ 7 w 13"/>
                  <a:gd name="T17" fmla="*/ 0 h 10"/>
                  <a:gd name="T18" fmla="*/ 7 w 13"/>
                  <a:gd name="T19" fmla="*/ 0 h 10"/>
                  <a:gd name="T20" fmla="*/ 5 w 13"/>
                  <a:gd name="T21" fmla="*/ 0 h 10"/>
                  <a:gd name="T22" fmla="*/ 4 w 13"/>
                  <a:gd name="T23" fmla="*/ 0 h 10"/>
                  <a:gd name="T24" fmla="*/ 0 w 13"/>
                  <a:gd name="T25" fmla="*/ 0 h 10"/>
                  <a:gd name="T26" fmla="*/ 0 w 13"/>
                  <a:gd name="T27" fmla="*/ 2 h 10"/>
                  <a:gd name="T28" fmla="*/ 0 w 13"/>
                  <a:gd name="T29" fmla="*/ 2 h 10"/>
                  <a:gd name="T30" fmla="*/ 0 w 13"/>
                  <a:gd name="T31" fmla="*/ 4 h 10"/>
                  <a:gd name="T32" fmla="*/ 2 w 13"/>
                  <a:gd name="T33" fmla="*/ 4 h 10"/>
                  <a:gd name="T34" fmla="*/ 4 w 13"/>
                  <a:gd name="T35" fmla="*/ 4 h 10"/>
                  <a:gd name="T36" fmla="*/ 7 w 13"/>
                  <a:gd name="T37" fmla="*/ 5 h 10"/>
                  <a:gd name="T38" fmla="*/ 7 w 13"/>
                  <a:gd name="T39" fmla="*/ 7 h 10"/>
                  <a:gd name="T40" fmla="*/ 8 w 13"/>
                  <a:gd name="T41" fmla="*/ 7 h 10"/>
                  <a:gd name="T42" fmla="*/ 8 w 13"/>
                  <a:gd name="T43" fmla="*/ 8 h 10"/>
                  <a:gd name="T44" fmla="*/ 10 w 13"/>
                  <a:gd name="T45" fmla="*/ 8 h 10"/>
                  <a:gd name="T46" fmla="*/ 10 w 13"/>
                  <a:gd name="T47" fmla="*/ 10 h 10"/>
                  <a:gd name="T48" fmla="*/ 12 w 13"/>
                  <a:gd name="T49" fmla="*/ 10 h 10"/>
                  <a:gd name="T50" fmla="*/ 12 w 13"/>
                  <a:gd name="T51" fmla="*/ 10 h 10"/>
                  <a:gd name="T52" fmla="*/ 10 w 13"/>
                  <a:gd name="T53" fmla="*/ 8 h 10"/>
                  <a:gd name="T54" fmla="*/ 10 w 13"/>
                  <a:gd name="T55" fmla="*/ 8 h 10"/>
                  <a:gd name="T56" fmla="*/ 13 w 13"/>
                  <a:gd name="T57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" h="10">
                    <a:moveTo>
                      <a:pt x="13" y="5"/>
                    </a:moveTo>
                    <a:lnTo>
                      <a:pt x="12" y="5"/>
                    </a:lnTo>
                    <a:lnTo>
                      <a:pt x="12" y="4"/>
                    </a:lnTo>
                    <a:lnTo>
                      <a:pt x="10" y="4"/>
                    </a:lnTo>
                    <a:lnTo>
                      <a:pt x="10" y="2"/>
                    </a:lnTo>
                    <a:lnTo>
                      <a:pt x="8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4" y="4"/>
                    </a:lnTo>
                    <a:lnTo>
                      <a:pt x="7" y="5"/>
                    </a:lnTo>
                    <a:lnTo>
                      <a:pt x="7" y="7"/>
                    </a:lnTo>
                    <a:lnTo>
                      <a:pt x="8" y="7"/>
                    </a:lnTo>
                    <a:lnTo>
                      <a:pt x="8" y="8"/>
                    </a:lnTo>
                    <a:lnTo>
                      <a:pt x="10" y="8"/>
                    </a:lnTo>
                    <a:lnTo>
                      <a:pt x="10" y="10"/>
                    </a:lnTo>
                    <a:lnTo>
                      <a:pt x="12" y="10"/>
                    </a:lnTo>
                    <a:lnTo>
                      <a:pt x="12" y="10"/>
                    </a:lnTo>
                    <a:lnTo>
                      <a:pt x="10" y="8"/>
                    </a:lnTo>
                    <a:lnTo>
                      <a:pt x="10" y="8"/>
                    </a:lnTo>
                    <a:lnTo>
                      <a:pt x="13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3" name="Freeform 450">
                <a:extLst>
                  <a:ext uri="{FF2B5EF4-FFF2-40B4-BE49-F238E27FC236}">
                    <a16:creationId xmlns:a16="http://schemas.microsoft.com/office/drawing/2014/main" id="{2E166502-F663-A008-7799-731CC2853E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9" y="1292"/>
                <a:ext cx="10" cy="5"/>
              </a:xfrm>
              <a:custGeom>
                <a:avLst/>
                <a:gdLst>
                  <a:gd name="T0" fmla="*/ 7 w 10"/>
                  <a:gd name="T1" fmla="*/ 5 h 5"/>
                  <a:gd name="T2" fmla="*/ 7 w 10"/>
                  <a:gd name="T3" fmla="*/ 3 h 5"/>
                  <a:gd name="T4" fmla="*/ 10 w 10"/>
                  <a:gd name="T5" fmla="*/ 2 h 5"/>
                  <a:gd name="T6" fmla="*/ 10 w 10"/>
                  <a:gd name="T7" fmla="*/ 2 h 5"/>
                  <a:gd name="T8" fmla="*/ 10 w 10"/>
                  <a:gd name="T9" fmla="*/ 0 h 5"/>
                  <a:gd name="T10" fmla="*/ 5 w 10"/>
                  <a:gd name="T11" fmla="*/ 0 h 5"/>
                  <a:gd name="T12" fmla="*/ 0 w 10"/>
                  <a:gd name="T13" fmla="*/ 2 h 5"/>
                  <a:gd name="T14" fmla="*/ 0 w 10"/>
                  <a:gd name="T15" fmla="*/ 3 h 5"/>
                  <a:gd name="T16" fmla="*/ 5 w 10"/>
                  <a:gd name="T17" fmla="*/ 5 h 5"/>
                  <a:gd name="T18" fmla="*/ 7 w 10"/>
                  <a:gd name="T1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5">
                    <a:moveTo>
                      <a:pt x="7" y="5"/>
                    </a:moveTo>
                    <a:lnTo>
                      <a:pt x="7" y="3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5" y="5"/>
                    </a:lnTo>
                    <a:lnTo>
                      <a:pt x="7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4" name="Freeform 451">
                <a:extLst>
                  <a:ext uri="{FF2B5EF4-FFF2-40B4-BE49-F238E27FC236}">
                    <a16:creationId xmlns:a16="http://schemas.microsoft.com/office/drawing/2014/main" id="{DA4082ED-B791-A36C-488E-BEA1B58CC1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6" y="1295"/>
                <a:ext cx="17" cy="7"/>
              </a:xfrm>
              <a:custGeom>
                <a:avLst/>
                <a:gdLst>
                  <a:gd name="T0" fmla="*/ 12 w 17"/>
                  <a:gd name="T1" fmla="*/ 5 h 7"/>
                  <a:gd name="T2" fmla="*/ 17 w 17"/>
                  <a:gd name="T3" fmla="*/ 7 h 7"/>
                  <a:gd name="T4" fmla="*/ 17 w 17"/>
                  <a:gd name="T5" fmla="*/ 5 h 7"/>
                  <a:gd name="T6" fmla="*/ 17 w 17"/>
                  <a:gd name="T7" fmla="*/ 5 h 7"/>
                  <a:gd name="T8" fmla="*/ 16 w 17"/>
                  <a:gd name="T9" fmla="*/ 5 h 7"/>
                  <a:gd name="T10" fmla="*/ 16 w 17"/>
                  <a:gd name="T11" fmla="*/ 3 h 7"/>
                  <a:gd name="T12" fmla="*/ 16 w 17"/>
                  <a:gd name="T13" fmla="*/ 3 h 7"/>
                  <a:gd name="T14" fmla="*/ 16 w 17"/>
                  <a:gd name="T15" fmla="*/ 2 h 7"/>
                  <a:gd name="T16" fmla="*/ 11 w 17"/>
                  <a:gd name="T17" fmla="*/ 0 h 7"/>
                  <a:gd name="T18" fmla="*/ 8 w 17"/>
                  <a:gd name="T19" fmla="*/ 2 h 7"/>
                  <a:gd name="T20" fmla="*/ 5 w 17"/>
                  <a:gd name="T21" fmla="*/ 3 h 7"/>
                  <a:gd name="T22" fmla="*/ 0 w 17"/>
                  <a:gd name="T23" fmla="*/ 5 h 7"/>
                  <a:gd name="T24" fmla="*/ 5 w 17"/>
                  <a:gd name="T25" fmla="*/ 7 h 7"/>
                  <a:gd name="T26" fmla="*/ 12 w 17"/>
                  <a:gd name="T27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" h="7">
                    <a:moveTo>
                      <a:pt x="12" y="5"/>
                    </a:moveTo>
                    <a:lnTo>
                      <a:pt x="17" y="7"/>
                    </a:lnTo>
                    <a:lnTo>
                      <a:pt x="17" y="5"/>
                    </a:lnTo>
                    <a:lnTo>
                      <a:pt x="17" y="5"/>
                    </a:lnTo>
                    <a:lnTo>
                      <a:pt x="16" y="5"/>
                    </a:lnTo>
                    <a:lnTo>
                      <a:pt x="16" y="3"/>
                    </a:lnTo>
                    <a:lnTo>
                      <a:pt x="16" y="3"/>
                    </a:lnTo>
                    <a:lnTo>
                      <a:pt x="16" y="2"/>
                    </a:lnTo>
                    <a:lnTo>
                      <a:pt x="11" y="0"/>
                    </a:lnTo>
                    <a:lnTo>
                      <a:pt x="8" y="2"/>
                    </a:lnTo>
                    <a:lnTo>
                      <a:pt x="5" y="3"/>
                    </a:lnTo>
                    <a:lnTo>
                      <a:pt x="0" y="5"/>
                    </a:lnTo>
                    <a:lnTo>
                      <a:pt x="5" y="7"/>
                    </a:lnTo>
                    <a:lnTo>
                      <a:pt x="12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5" name="Freeform 452">
                <a:extLst>
                  <a:ext uri="{FF2B5EF4-FFF2-40B4-BE49-F238E27FC236}">
                    <a16:creationId xmlns:a16="http://schemas.microsoft.com/office/drawing/2014/main" id="{0F6216CA-25E5-CCF1-CF8F-AD067D2DD3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1" y="1263"/>
                <a:ext cx="6" cy="5"/>
              </a:xfrm>
              <a:custGeom>
                <a:avLst/>
                <a:gdLst>
                  <a:gd name="T0" fmla="*/ 0 w 6"/>
                  <a:gd name="T1" fmla="*/ 4 h 5"/>
                  <a:gd name="T2" fmla="*/ 1 w 6"/>
                  <a:gd name="T3" fmla="*/ 5 h 5"/>
                  <a:gd name="T4" fmla="*/ 3 w 6"/>
                  <a:gd name="T5" fmla="*/ 5 h 5"/>
                  <a:gd name="T6" fmla="*/ 4 w 6"/>
                  <a:gd name="T7" fmla="*/ 5 h 5"/>
                  <a:gd name="T8" fmla="*/ 4 w 6"/>
                  <a:gd name="T9" fmla="*/ 4 h 5"/>
                  <a:gd name="T10" fmla="*/ 6 w 6"/>
                  <a:gd name="T11" fmla="*/ 4 h 5"/>
                  <a:gd name="T12" fmla="*/ 6 w 6"/>
                  <a:gd name="T13" fmla="*/ 2 h 5"/>
                  <a:gd name="T14" fmla="*/ 3 w 6"/>
                  <a:gd name="T15" fmla="*/ 0 h 5"/>
                  <a:gd name="T16" fmla="*/ 1 w 6"/>
                  <a:gd name="T17" fmla="*/ 0 h 5"/>
                  <a:gd name="T18" fmla="*/ 1 w 6"/>
                  <a:gd name="T19" fmla="*/ 2 h 5"/>
                  <a:gd name="T20" fmla="*/ 1 w 6"/>
                  <a:gd name="T21" fmla="*/ 2 h 5"/>
                  <a:gd name="T22" fmla="*/ 0 w 6"/>
                  <a:gd name="T23" fmla="*/ 2 h 5"/>
                  <a:gd name="T24" fmla="*/ 0 w 6"/>
                  <a:gd name="T25" fmla="*/ 2 h 5"/>
                  <a:gd name="T26" fmla="*/ 0 w 6"/>
                  <a:gd name="T27" fmla="*/ 4 h 5"/>
                  <a:gd name="T28" fmla="*/ 0 w 6"/>
                  <a:gd name="T29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" h="5">
                    <a:moveTo>
                      <a:pt x="0" y="4"/>
                    </a:moveTo>
                    <a:lnTo>
                      <a:pt x="1" y="5"/>
                    </a:lnTo>
                    <a:lnTo>
                      <a:pt x="3" y="5"/>
                    </a:lnTo>
                    <a:lnTo>
                      <a:pt x="4" y="5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3" y="0"/>
                    </a:lnTo>
                    <a:lnTo>
                      <a:pt x="1" y="0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6" name="Freeform 453">
                <a:extLst>
                  <a:ext uri="{FF2B5EF4-FFF2-40B4-BE49-F238E27FC236}">
                    <a16:creationId xmlns:a16="http://schemas.microsoft.com/office/drawing/2014/main" id="{FBA25C90-4771-E2F5-1CD5-70B61ECFCC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5" y="1289"/>
                <a:ext cx="8" cy="3"/>
              </a:xfrm>
              <a:custGeom>
                <a:avLst/>
                <a:gdLst>
                  <a:gd name="T0" fmla="*/ 8 w 8"/>
                  <a:gd name="T1" fmla="*/ 1 h 3"/>
                  <a:gd name="T2" fmla="*/ 5 w 8"/>
                  <a:gd name="T3" fmla="*/ 0 h 3"/>
                  <a:gd name="T4" fmla="*/ 2 w 8"/>
                  <a:gd name="T5" fmla="*/ 0 h 3"/>
                  <a:gd name="T6" fmla="*/ 2 w 8"/>
                  <a:gd name="T7" fmla="*/ 0 h 3"/>
                  <a:gd name="T8" fmla="*/ 0 w 8"/>
                  <a:gd name="T9" fmla="*/ 1 h 3"/>
                  <a:gd name="T10" fmla="*/ 5 w 8"/>
                  <a:gd name="T11" fmla="*/ 3 h 3"/>
                  <a:gd name="T12" fmla="*/ 8 w 8"/>
                  <a:gd name="T13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3">
                    <a:moveTo>
                      <a:pt x="8" y="1"/>
                    </a:moveTo>
                    <a:lnTo>
                      <a:pt x="5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1"/>
                    </a:lnTo>
                    <a:lnTo>
                      <a:pt x="5" y="3"/>
                    </a:lnTo>
                    <a:lnTo>
                      <a:pt x="8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7" name="Freeform 454">
                <a:extLst>
                  <a:ext uri="{FF2B5EF4-FFF2-40B4-BE49-F238E27FC236}">
                    <a16:creationId xmlns:a16="http://schemas.microsoft.com/office/drawing/2014/main" id="{336AE4D8-C3E1-30C5-770F-FA0C19A87D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4" y="1535"/>
                <a:ext cx="19" cy="8"/>
              </a:xfrm>
              <a:custGeom>
                <a:avLst/>
                <a:gdLst>
                  <a:gd name="T0" fmla="*/ 15 w 19"/>
                  <a:gd name="T1" fmla="*/ 7 h 8"/>
                  <a:gd name="T2" fmla="*/ 18 w 19"/>
                  <a:gd name="T3" fmla="*/ 3 h 8"/>
                  <a:gd name="T4" fmla="*/ 19 w 19"/>
                  <a:gd name="T5" fmla="*/ 2 h 8"/>
                  <a:gd name="T6" fmla="*/ 19 w 19"/>
                  <a:gd name="T7" fmla="*/ 2 h 8"/>
                  <a:gd name="T8" fmla="*/ 19 w 19"/>
                  <a:gd name="T9" fmla="*/ 0 h 8"/>
                  <a:gd name="T10" fmla="*/ 19 w 19"/>
                  <a:gd name="T11" fmla="*/ 0 h 8"/>
                  <a:gd name="T12" fmla="*/ 18 w 19"/>
                  <a:gd name="T13" fmla="*/ 0 h 8"/>
                  <a:gd name="T14" fmla="*/ 16 w 19"/>
                  <a:gd name="T15" fmla="*/ 0 h 8"/>
                  <a:gd name="T16" fmla="*/ 13 w 19"/>
                  <a:gd name="T17" fmla="*/ 3 h 8"/>
                  <a:gd name="T18" fmla="*/ 11 w 19"/>
                  <a:gd name="T19" fmla="*/ 3 h 8"/>
                  <a:gd name="T20" fmla="*/ 8 w 19"/>
                  <a:gd name="T21" fmla="*/ 3 h 8"/>
                  <a:gd name="T22" fmla="*/ 7 w 19"/>
                  <a:gd name="T23" fmla="*/ 3 h 8"/>
                  <a:gd name="T24" fmla="*/ 5 w 19"/>
                  <a:gd name="T25" fmla="*/ 5 h 8"/>
                  <a:gd name="T26" fmla="*/ 4 w 19"/>
                  <a:gd name="T27" fmla="*/ 5 h 8"/>
                  <a:gd name="T28" fmla="*/ 4 w 19"/>
                  <a:gd name="T29" fmla="*/ 5 h 8"/>
                  <a:gd name="T30" fmla="*/ 0 w 19"/>
                  <a:gd name="T31" fmla="*/ 5 h 8"/>
                  <a:gd name="T32" fmla="*/ 2 w 19"/>
                  <a:gd name="T33" fmla="*/ 5 h 8"/>
                  <a:gd name="T34" fmla="*/ 4 w 19"/>
                  <a:gd name="T35" fmla="*/ 7 h 8"/>
                  <a:gd name="T36" fmla="*/ 5 w 19"/>
                  <a:gd name="T37" fmla="*/ 8 h 8"/>
                  <a:gd name="T38" fmla="*/ 7 w 19"/>
                  <a:gd name="T39" fmla="*/ 8 h 8"/>
                  <a:gd name="T40" fmla="*/ 8 w 19"/>
                  <a:gd name="T41" fmla="*/ 8 h 8"/>
                  <a:gd name="T42" fmla="*/ 8 w 19"/>
                  <a:gd name="T43" fmla="*/ 7 h 8"/>
                  <a:gd name="T44" fmla="*/ 10 w 19"/>
                  <a:gd name="T45" fmla="*/ 7 h 8"/>
                  <a:gd name="T46" fmla="*/ 11 w 19"/>
                  <a:gd name="T47" fmla="*/ 7 h 8"/>
                  <a:gd name="T48" fmla="*/ 11 w 19"/>
                  <a:gd name="T49" fmla="*/ 7 h 8"/>
                  <a:gd name="T50" fmla="*/ 13 w 19"/>
                  <a:gd name="T51" fmla="*/ 7 h 8"/>
                  <a:gd name="T52" fmla="*/ 15 w 19"/>
                  <a:gd name="T5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9" h="8">
                    <a:moveTo>
                      <a:pt x="15" y="7"/>
                    </a:moveTo>
                    <a:lnTo>
                      <a:pt x="18" y="3"/>
                    </a:lnTo>
                    <a:lnTo>
                      <a:pt x="19" y="2"/>
                    </a:lnTo>
                    <a:lnTo>
                      <a:pt x="19" y="2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18" y="0"/>
                    </a:lnTo>
                    <a:lnTo>
                      <a:pt x="16" y="0"/>
                    </a:lnTo>
                    <a:lnTo>
                      <a:pt x="13" y="3"/>
                    </a:lnTo>
                    <a:lnTo>
                      <a:pt x="11" y="3"/>
                    </a:lnTo>
                    <a:lnTo>
                      <a:pt x="8" y="3"/>
                    </a:lnTo>
                    <a:lnTo>
                      <a:pt x="7" y="3"/>
                    </a:lnTo>
                    <a:lnTo>
                      <a:pt x="5" y="5"/>
                    </a:lnTo>
                    <a:lnTo>
                      <a:pt x="4" y="5"/>
                    </a:lnTo>
                    <a:lnTo>
                      <a:pt x="4" y="5"/>
                    </a:lnTo>
                    <a:lnTo>
                      <a:pt x="0" y="5"/>
                    </a:lnTo>
                    <a:lnTo>
                      <a:pt x="2" y="5"/>
                    </a:lnTo>
                    <a:lnTo>
                      <a:pt x="4" y="7"/>
                    </a:lnTo>
                    <a:lnTo>
                      <a:pt x="5" y="8"/>
                    </a:lnTo>
                    <a:lnTo>
                      <a:pt x="7" y="8"/>
                    </a:lnTo>
                    <a:lnTo>
                      <a:pt x="8" y="8"/>
                    </a:lnTo>
                    <a:lnTo>
                      <a:pt x="8" y="7"/>
                    </a:lnTo>
                    <a:lnTo>
                      <a:pt x="10" y="7"/>
                    </a:lnTo>
                    <a:lnTo>
                      <a:pt x="11" y="7"/>
                    </a:lnTo>
                    <a:lnTo>
                      <a:pt x="11" y="7"/>
                    </a:lnTo>
                    <a:lnTo>
                      <a:pt x="13" y="7"/>
                    </a:lnTo>
                    <a:lnTo>
                      <a:pt x="15" y="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8" name="Freeform 455">
                <a:extLst>
                  <a:ext uri="{FF2B5EF4-FFF2-40B4-BE49-F238E27FC236}">
                    <a16:creationId xmlns:a16="http://schemas.microsoft.com/office/drawing/2014/main" id="{9F4BA085-5812-919D-14DC-4AF8CF8B74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7" y="1540"/>
                <a:ext cx="10" cy="8"/>
              </a:xfrm>
              <a:custGeom>
                <a:avLst/>
                <a:gdLst>
                  <a:gd name="T0" fmla="*/ 10 w 10"/>
                  <a:gd name="T1" fmla="*/ 3 h 8"/>
                  <a:gd name="T2" fmla="*/ 10 w 10"/>
                  <a:gd name="T3" fmla="*/ 3 h 8"/>
                  <a:gd name="T4" fmla="*/ 8 w 10"/>
                  <a:gd name="T5" fmla="*/ 2 h 8"/>
                  <a:gd name="T6" fmla="*/ 8 w 10"/>
                  <a:gd name="T7" fmla="*/ 2 h 8"/>
                  <a:gd name="T8" fmla="*/ 8 w 10"/>
                  <a:gd name="T9" fmla="*/ 0 h 8"/>
                  <a:gd name="T10" fmla="*/ 3 w 10"/>
                  <a:gd name="T11" fmla="*/ 3 h 8"/>
                  <a:gd name="T12" fmla="*/ 3 w 10"/>
                  <a:gd name="T13" fmla="*/ 3 h 8"/>
                  <a:gd name="T14" fmla="*/ 2 w 10"/>
                  <a:gd name="T15" fmla="*/ 3 h 8"/>
                  <a:gd name="T16" fmla="*/ 0 w 10"/>
                  <a:gd name="T17" fmla="*/ 5 h 8"/>
                  <a:gd name="T18" fmla="*/ 0 w 10"/>
                  <a:gd name="T19" fmla="*/ 5 h 8"/>
                  <a:gd name="T20" fmla="*/ 0 w 10"/>
                  <a:gd name="T21" fmla="*/ 6 h 8"/>
                  <a:gd name="T22" fmla="*/ 0 w 10"/>
                  <a:gd name="T23" fmla="*/ 6 h 8"/>
                  <a:gd name="T24" fmla="*/ 2 w 10"/>
                  <a:gd name="T25" fmla="*/ 6 h 8"/>
                  <a:gd name="T26" fmla="*/ 2 w 10"/>
                  <a:gd name="T27" fmla="*/ 6 h 8"/>
                  <a:gd name="T28" fmla="*/ 2 w 10"/>
                  <a:gd name="T29" fmla="*/ 8 h 8"/>
                  <a:gd name="T30" fmla="*/ 3 w 10"/>
                  <a:gd name="T31" fmla="*/ 8 h 8"/>
                  <a:gd name="T32" fmla="*/ 5 w 10"/>
                  <a:gd name="T33" fmla="*/ 8 h 8"/>
                  <a:gd name="T34" fmla="*/ 5 w 10"/>
                  <a:gd name="T35" fmla="*/ 8 h 8"/>
                  <a:gd name="T36" fmla="*/ 5 w 10"/>
                  <a:gd name="T37" fmla="*/ 6 h 8"/>
                  <a:gd name="T38" fmla="*/ 8 w 10"/>
                  <a:gd name="T39" fmla="*/ 5 h 8"/>
                  <a:gd name="T40" fmla="*/ 10 w 10"/>
                  <a:gd name="T41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" h="8">
                    <a:moveTo>
                      <a:pt x="10" y="3"/>
                    </a:moveTo>
                    <a:lnTo>
                      <a:pt x="10" y="3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2" y="3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2" y="8"/>
                    </a:lnTo>
                    <a:lnTo>
                      <a:pt x="3" y="8"/>
                    </a:lnTo>
                    <a:lnTo>
                      <a:pt x="5" y="8"/>
                    </a:lnTo>
                    <a:lnTo>
                      <a:pt x="5" y="8"/>
                    </a:lnTo>
                    <a:lnTo>
                      <a:pt x="5" y="6"/>
                    </a:lnTo>
                    <a:lnTo>
                      <a:pt x="8" y="5"/>
                    </a:lnTo>
                    <a:lnTo>
                      <a:pt x="1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9" name="Freeform 456">
                <a:extLst>
                  <a:ext uri="{FF2B5EF4-FFF2-40B4-BE49-F238E27FC236}">
                    <a16:creationId xmlns:a16="http://schemas.microsoft.com/office/drawing/2014/main" id="{9199C523-475D-B013-C654-927BBD05E1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4" y="1549"/>
                <a:ext cx="6" cy="4"/>
              </a:xfrm>
              <a:custGeom>
                <a:avLst/>
                <a:gdLst>
                  <a:gd name="T0" fmla="*/ 3 w 6"/>
                  <a:gd name="T1" fmla="*/ 0 h 4"/>
                  <a:gd name="T2" fmla="*/ 1 w 6"/>
                  <a:gd name="T3" fmla="*/ 0 h 4"/>
                  <a:gd name="T4" fmla="*/ 1 w 6"/>
                  <a:gd name="T5" fmla="*/ 2 h 4"/>
                  <a:gd name="T6" fmla="*/ 0 w 6"/>
                  <a:gd name="T7" fmla="*/ 2 h 4"/>
                  <a:gd name="T8" fmla="*/ 1 w 6"/>
                  <a:gd name="T9" fmla="*/ 4 h 4"/>
                  <a:gd name="T10" fmla="*/ 3 w 6"/>
                  <a:gd name="T11" fmla="*/ 4 h 4"/>
                  <a:gd name="T12" fmla="*/ 3 w 6"/>
                  <a:gd name="T13" fmla="*/ 4 h 4"/>
                  <a:gd name="T14" fmla="*/ 3 w 6"/>
                  <a:gd name="T15" fmla="*/ 4 h 4"/>
                  <a:gd name="T16" fmla="*/ 4 w 6"/>
                  <a:gd name="T17" fmla="*/ 4 h 4"/>
                  <a:gd name="T18" fmla="*/ 4 w 6"/>
                  <a:gd name="T19" fmla="*/ 4 h 4"/>
                  <a:gd name="T20" fmla="*/ 6 w 6"/>
                  <a:gd name="T21" fmla="*/ 0 h 4"/>
                  <a:gd name="T22" fmla="*/ 6 w 6"/>
                  <a:gd name="T23" fmla="*/ 0 h 4"/>
                  <a:gd name="T24" fmla="*/ 3 w 6"/>
                  <a:gd name="T2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" h="4">
                    <a:moveTo>
                      <a:pt x="3" y="0"/>
                    </a:moveTo>
                    <a:lnTo>
                      <a:pt x="1" y="0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1" y="4"/>
                    </a:lnTo>
                    <a:lnTo>
                      <a:pt x="3" y="4"/>
                    </a:lnTo>
                    <a:lnTo>
                      <a:pt x="3" y="4"/>
                    </a:lnTo>
                    <a:lnTo>
                      <a:pt x="3" y="4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0" name="Freeform 457">
                <a:extLst>
                  <a:ext uri="{FF2B5EF4-FFF2-40B4-BE49-F238E27FC236}">
                    <a16:creationId xmlns:a16="http://schemas.microsoft.com/office/drawing/2014/main" id="{6C5316EA-D912-A02F-E95A-5F7DFCA4EC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7" y="1537"/>
                <a:ext cx="4" cy="6"/>
              </a:xfrm>
              <a:custGeom>
                <a:avLst/>
                <a:gdLst>
                  <a:gd name="T0" fmla="*/ 1 w 4"/>
                  <a:gd name="T1" fmla="*/ 1 h 6"/>
                  <a:gd name="T2" fmla="*/ 1 w 4"/>
                  <a:gd name="T3" fmla="*/ 1 h 6"/>
                  <a:gd name="T4" fmla="*/ 1 w 4"/>
                  <a:gd name="T5" fmla="*/ 0 h 6"/>
                  <a:gd name="T6" fmla="*/ 0 w 4"/>
                  <a:gd name="T7" fmla="*/ 1 h 6"/>
                  <a:gd name="T8" fmla="*/ 0 w 4"/>
                  <a:gd name="T9" fmla="*/ 1 h 6"/>
                  <a:gd name="T10" fmla="*/ 0 w 4"/>
                  <a:gd name="T11" fmla="*/ 5 h 6"/>
                  <a:gd name="T12" fmla="*/ 0 w 4"/>
                  <a:gd name="T13" fmla="*/ 5 h 6"/>
                  <a:gd name="T14" fmla="*/ 1 w 4"/>
                  <a:gd name="T15" fmla="*/ 6 h 6"/>
                  <a:gd name="T16" fmla="*/ 4 w 4"/>
                  <a:gd name="T17" fmla="*/ 5 h 6"/>
                  <a:gd name="T18" fmla="*/ 4 w 4"/>
                  <a:gd name="T19" fmla="*/ 3 h 6"/>
                  <a:gd name="T20" fmla="*/ 3 w 4"/>
                  <a:gd name="T21" fmla="*/ 1 h 6"/>
                  <a:gd name="T22" fmla="*/ 1 w 4"/>
                  <a:gd name="T23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" h="6">
                    <a:moveTo>
                      <a:pt x="1" y="1"/>
                    </a:moveTo>
                    <a:lnTo>
                      <a:pt x="1" y="1"/>
                    </a:lnTo>
                    <a:lnTo>
                      <a:pt x="1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1" y="6"/>
                    </a:lnTo>
                    <a:lnTo>
                      <a:pt x="4" y="5"/>
                    </a:lnTo>
                    <a:lnTo>
                      <a:pt x="4" y="3"/>
                    </a:lnTo>
                    <a:lnTo>
                      <a:pt x="3" y="1"/>
                    </a:lnTo>
                    <a:lnTo>
                      <a:pt x="1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1" name="Freeform 458">
                <a:extLst>
                  <a:ext uri="{FF2B5EF4-FFF2-40B4-BE49-F238E27FC236}">
                    <a16:creationId xmlns:a16="http://schemas.microsoft.com/office/drawing/2014/main" id="{C9074BD1-F407-5211-A737-422F4927B2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2" y="1333"/>
                <a:ext cx="8" cy="3"/>
              </a:xfrm>
              <a:custGeom>
                <a:avLst/>
                <a:gdLst>
                  <a:gd name="T0" fmla="*/ 0 w 8"/>
                  <a:gd name="T1" fmla="*/ 0 h 3"/>
                  <a:gd name="T2" fmla="*/ 0 w 8"/>
                  <a:gd name="T3" fmla="*/ 0 h 3"/>
                  <a:gd name="T4" fmla="*/ 0 w 8"/>
                  <a:gd name="T5" fmla="*/ 2 h 3"/>
                  <a:gd name="T6" fmla="*/ 4 w 8"/>
                  <a:gd name="T7" fmla="*/ 3 h 3"/>
                  <a:gd name="T8" fmla="*/ 6 w 8"/>
                  <a:gd name="T9" fmla="*/ 3 h 3"/>
                  <a:gd name="T10" fmla="*/ 8 w 8"/>
                  <a:gd name="T11" fmla="*/ 3 h 3"/>
                  <a:gd name="T12" fmla="*/ 4 w 8"/>
                  <a:gd name="T13" fmla="*/ 2 h 3"/>
                  <a:gd name="T14" fmla="*/ 1 w 8"/>
                  <a:gd name="T15" fmla="*/ 0 h 3"/>
                  <a:gd name="T16" fmla="*/ 0 w 8"/>
                  <a:gd name="T1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3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4" y="3"/>
                    </a:lnTo>
                    <a:lnTo>
                      <a:pt x="6" y="3"/>
                    </a:lnTo>
                    <a:lnTo>
                      <a:pt x="8" y="3"/>
                    </a:lnTo>
                    <a:lnTo>
                      <a:pt x="4" y="2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2" name="Freeform 459">
                <a:extLst>
                  <a:ext uri="{FF2B5EF4-FFF2-40B4-BE49-F238E27FC236}">
                    <a16:creationId xmlns:a16="http://schemas.microsoft.com/office/drawing/2014/main" id="{C8C71B9D-D2EB-B661-8149-C6416F0A3E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2" y="1284"/>
                <a:ext cx="119" cy="38"/>
              </a:xfrm>
              <a:custGeom>
                <a:avLst/>
                <a:gdLst>
                  <a:gd name="T0" fmla="*/ 13 w 119"/>
                  <a:gd name="T1" fmla="*/ 13 h 38"/>
                  <a:gd name="T2" fmla="*/ 9 w 119"/>
                  <a:gd name="T3" fmla="*/ 16 h 38"/>
                  <a:gd name="T4" fmla="*/ 5 w 119"/>
                  <a:gd name="T5" fmla="*/ 18 h 38"/>
                  <a:gd name="T6" fmla="*/ 6 w 119"/>
                  <a:gd name="T7" fmla="*/ 19 h 38"/>
                  <a:gd name="T8" fmla="*/ 14 w 119"/>
                  <a:gd name="T9" fmla="*/ 22 h 38"/>
                  <a:gd name="T10" fmla="*/ 22 w 119"/>
                  <a:gd name="T11" fmla="*/ 22 h 38"/>
                  <a:gd name="T12" fmla="*/ 28 w 119"/>
                  <a:gd name="T13" fmla="*/ 21 h 38"/>
                  <a:gd name="T14" fmla="*/ 38 w 119"/>
                  <a:gd name="T15" fmla="*/ 22 h 38"/>
                  <a:gd name="T16" fmla="*/ 35 w 119"/>
                  <a:gd name="T17" fmla="*/ 24 h 38"/>
                  <a:gd name="T18" fmla="*/ 30 w 119"/>
                  <a:gd name="T19" fmla="*/ 25 h 38"/>
                  <a:gd name="T20" fmla="*/ 25 w 119"/>
                  <a:gd name="T21" fmla="*/ 25 h 38"/>
                  <a:gd name="T22" fmla="*/ 24 w 119"/>
                  <a:gd name="T23" fmla="*/ 27 h 38"/>
                  <a:gd name="T24" fmla="*/ 28 w 119"/>
                  <a:gd name="T25" fmla="*/ 29 h 38"/>
                  <a:gd name="T26" fmla="*/ 36 w 119"/>
                  <a:gd name="T27" fmla="*/ 30 h 38"/>
                  <a:gd name="T28" fmla="*/ 38 w 119"/>
                  <a:gd name="T29" fmla="*/ 32 h 38"/>
                  <a:gd name="T30" fmla="*/ 63 w 119"/>
                  <a:gd name="T31" fmla="*/ 32 h 38"/>
                  <a:gd name="T32" fmla="*/ 63 w 119"/>
                  <a:gd name="T33" fmla="*/ 35 h 38"/>
                  <a:gd name="T34" fmla="*/ 76 w 119"/>
                  <a:gd name="T35" fmla="*/ 38 h 38"/>
                  <a:gd name="T36" fmla="*/ 81 w 119"/>
                  <a:gd name="T37" fmla="*/ 37 h 38"/>
                  <a:gd name="T38" fmla="*/ 84 w 119"/>
                  <a:gd name="T39" fmla="*/ 35 h 38"/>
                  <a:gd name="T40" fmla="*/ 89 w 119"/>
                  <a:gd name="T41" fmla="*/ 33 h 38"/>
                  <a:gd name="T42" fmla="*/ 95 w 119"/>
                  <a:gd name="T43" fmla="*/ 33 h 38"/>
                  <a:gd name="T44" fmla="*/ 100 w 119"/>
                  <a:gd name="T45" fmla="*/ 30 h 38"/>
                  <a:gd name="T46" fmla="*/ 105 w 119"/>
                  <a:gd name="T47" fmla="*/ 25 h 38"/>
                  <a:gd name="T48" fmla="*/ 118 w 119"/>
                  <a:gd name="T49" fmla="*/ 19 h 38"/>
                  <a:gd name="T50" fmla="*/ 119 w 119"/>
                  <a:gd name="T51" fmla="*/ 13 h 38"/>
                  <a:gd name="T52" fmla="*/ 116 w 119"/>
                  <a:gd name="T53" fmla="*/ 10 h 38"/>
                  <a:gd name="T54" fmla="*/ 102 w 119"/>
                  <a:gd name="T55" fmla="*/ 10 h 38"/>
                  <a:gd name="T56" fmla="*/ 100 w 119"/>
                  <a:gd name="T57" fmla="*/ 8 h 38"/>
                  <a:gd name="T58" fmla="*/ 91 w 119"/>
                  <a:gd name="T59" fmla="*/ 6 h 38"/>
                  <a:gd name="T60" fmla="*/ 87 w 119"/>
                  <a:gd name="T61" fmla="*/ 6 h 38"/>
                  <a:gd name="T62" fmla="*/ 86 w 119"/>
                  <a:gd name="T63" fmla="*/ 6 h 38"/>
                  <a:gd name="T64" fmla="*/ 83 w 119"/>
                  <a:gd name="T65" fmla="*/ 5 h 38"/>
                  <a:gd name="T66" fmla="*/ 81 w 119"/>
                  <a:gd name="T67" fmla="*/ 6 h 38"/>
                  <a:gd name="T68" fmla="*/ 78 w 119"/>
                  <a:gd name="T69" fmla="*/ 6 h 38"/>
                  <a:gd name="T70" fmla="*/ 75 w 119"/>
                  <a:gd name="T71" fmla="*/ 8 h 38"/>
                  <a:gd name="T72" fmla="*/ 67 w 119"/>
                  <a:gd name="T73" fmla="*/ 10 h 38"/>
                  <a:gd name="T74" fmla="*/ 68 w 119"/>
                  <a:gd name="T75" fmla="*/ 3 h 38"/>
                  <a:gd name="T76" fmla="*/ 68 w 119"/>
                  <a:gd name="T77" fmla="*/ 2 h 38"/>
                  <a:gd name="T78" fmla="*/ 65 w 119"/>
                  <a:gd name="T79" fmla="*/ 2 h 38"/>
                  <a:gd name="T80" fmla="*/ 62 w 119"/>
                  <a:gd name="T81" fmla="*/ 3 h 38"/>
                  <a:gd name="T82" fmla="*/ 59 w 119"/>
                  <a:gd name="T83" fmla="*/ 3 h 38"/>
                  <a:gd name="T84" fmla="*/ 59 w 119"/>
                  <a:gd name="T85" fmla="*/ 6 h 38"/>
                  <a:gd name="T86" fmla="*/ 57 w 119"/>
                  <a:gd name="T87" fmla="*/ 13 h 38"/>
                  <a:gd name="T88" fmla="*/ 56 w 119"/>
                  <a:gd name="T89" fmla="*/ 13 h 38"/>
                  <a:gd name="T90" fmla="*/ 51 w 119"/>
                  <a:gd name="T91" fmla="*/ 11 h 38"/>
                  <a:gd name="T92" fmla="*/ 49 w 119"/>
                  <a:gd name="T93" fmla="*/ 8 h 38"/>
                  <a:gd name="T94" fmla="*/ 40 w 119"/>
                  <a:gd name="T95" fmla="*/ 8 h 38"/>
                  <a:gd name="T96" fmla="*/ 36 w 119"/>
                  <a:gd name="T97" fmla="*/ 6 h 38"/>
                  <a:gd name="T98" fmla="*/ 32 w 119"/>
                  <a:gd name="T99" fmla="*/ 3 h 38"/>
                  <a:gd name="T100" fmla="*/ 25 w 119"/>
                  <a:gd name="T101" fmla="*/ 2 h 38"/>
                  <a:gd name="T102" fmla="*/ 22 w 119"/>
                  <a:gd name="T103" fmla="*/ 2 h 38"/>
                  <a:gd name="T104" fmla="*/ 24 w 119"/>
                  <a:gd name="T105" fmla="*/ 5 h 38"/>
                  <a:gd name="T106" fmla="*/ 25 w 119"/>
                  <a:gd name="T107" fmla="*/ 6 h 38"/>
                  <a:gd name="T108" fmla="*/ 22 w 119"/>
                  <a:gd name="T109" fmla="*/ 8 h 38"/>
                  <a:gd name="T110" fmla="*/ 17 w 119"/>
                  <a:gd name="T111" fmla="*/ 5 h 38"/>
                  <a:gd name="T112" fmla="*/ 16 w 119"/>
                  <a:gd name="T113" fmla="*/ 6 h 38"/>
                  <a:gd name="T114" fmla="*/ 19 w 119"/>
                  <a:gd name="T115" fmla="*/ 10 h 38"/>
                  <a:gd name="T116" fmla="*/ 19 w 119"/>
                  <a:gd name="T117" fmla="*/ 11 h 38"/>
                  <a:gd name="T118" fmla="*/ 14 w 119"/>
                  <a:gd name="T119" fmla="*/ 10 h 38"/>
                  <a:gd name="T120" fmla="*/ 3 w 119"/>
                  <a:gd name="T121" fmla="*/ 10 h 38"/>
                  <a:gd name="T122" fmla="*/ 3 w 119"/>
                  <a:gd name="T123" fmla="*/ 11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9" h="38">
                    <a:moveTo>
                      <a:pt x="6" y="13"/>
                    </a:moveTo>
                    <a:lnTo>
                      <a:pt x="13" y="13"/>
                    </a:lnTo>
                    <a:lnTo>
                      <a:pt x="11" y="14"/>
                    </a:lnTo>
                    <a:lnTo>
                      <a:pt x="9" y="16"/>
                    </a:lnTo>
                    <a:lnTo>
                      <a:pt x="5" y="16"/>
                    </a:lnTo>
                    <a:lnTo>
                      <a:pt x="5" y="18"/>
                    </a:lnTo>
                    <a:lnTo>
                      <a:pt x="6" y="19"/>
                    </a:lnTo>
                    <a:lnTo>
                      <a:pt x="6" y="19"/>
                    </a:lnTo>
                    <a:lnTo>
                      <a:pt x="11" y="22"/>
                    </a:lnTo>
                    <a:lnTo>
                      <a:pt x="14" y="22"/>
                    </a:lnTo>
                    <a:lnTo>
                      <a:pt x="19" y="22"/>
                    </a:lnTo>
                    <a:lnTo>
                      <a:pt x="22" y="22"/>
                    </a:lnTo>
                    <a:lnTo>
                      <a:pt x="25" y="22"/>
                    </a:lnTo>
                    <a:lnTo>
                      <a:pt x="28" y="21"/>
                    </a:lnTo>
                    <a:lnTo>
                      <a:pt x="33" y="21"/>
                    </a:lnTo>
                    <a:lnTo>
                      <a:pt x="38" y="22"/>
                    </a:lnTo>
                    <a:lnTo>
                      <a:pt x="36" y="22"/>
                    </a:lnTo>
                    <a:lnTo>
                      <a:pt x="35" y="24"/>
                    </a:lnTo>
                    <a:lnTo>
                      <a:pt x="33" y="25"/>
                    </a:lnTo>
                    <a:lnTo>
                      <a:pt x="30" y="25"/>
                    </a:lnTo>
                    <a:lnTo>
                      <a:pt x="27" y="25"/>
                    </a:lnTo>
                    <a:lnTo>
                      <a:pt x="25" y="25"/>
                    </a:lnTo>
                    <a:lnTo>
                      <a:pt x="24" y="25"/>
                    </a:lnTo>
                    <a:lnTo>
                      <a:pt x="24" y="27"/>
                    </a:lnTo>
                    <a:lnTo>
                      <a:pt x="25" y="29"/>
                    </a:lnTo>
                    <a:lnTo>
                      <a:pt x="28" y="29"/>
                    </a:lnTo>
                    <a:lnTo>
                      <a:pt x="32" y="30"/>
                    </a:lnTo>
                    <a:lnTo>
                      <a:pt x="36" y="30"/>
                    </a:lnTo>
                    <a:lnTo>
                      <a:pt x="38" y="32"/>
                    </a:lnTo>
                    <a:lnTo>
                      <a:pt x="38" y="32"/>
                    </a:lnTo>
                    <a:lnTo>
                      <a:pt x="52" y="32"/>
                    </a:lnTo>
                    <a:lnTo>
                      <a:pt x="63" y="32"/>
                    </a:lnTo>
                    <a:lnTo>
                      <a:pt x="62" y="33"/>
                    </a:lnTo>
                    <a:lnTo>
                      <a:pt x="63" y="35"/>
                    </a:lnTo>
                    <a:lnTo>
                      <a:pt x="65" y="37"/>
                    </a:lnTo>
                    <a:lnTo>
                      <a:pt x="76" y="38"/>
                    </a:lnTo>
                    <a:lnTo>
                      <a:pt x="78" y="38"/>
                    </a:lnTo>
                    <a:lnTo>
                      <a:pt x="81" y="37"/>
                    </a:lnTo>
                    <a:lnTo>
                      <a:pt x="83" y="35"/>
                    </a:lnTo>
                    <a:lnTo>
                      <a:pt x="84" y="35"/>
                    </a:lnTo>
                    <a:lnTo>
                      <a:pt x="89" y="33"/>
                    </a:lnTo>
                    <a:lnTo>
                      <a:pt x="89" y="33"/>
                    </a:lnTo>
                    <a:lnTo>
                      <a:pt x="94" y="33"/>
                    </a:lnTo>
                    <a:lnTo>
                      <a:pt x="95" y="33"/>
                    </a:lnTo>
                    <a:lnTo>
                      <a:pt x="100" y="32"/>
                    </a:lnTo>
                    <a:lnTo>
                      <a:pt x="100" y="30"/>
                    </a:lnTo>
                    <a:lnTo>
                      <a:pt x="103" y="27"/>
                    </a:lnTo>
                    <a:lnTo>
                      <a:pt x="105" y="25"/>
                    </a:lnTo>
                    <a:lnTo>
                      <a:pt x="106" y="24"/>
                    </a:lnTo>
                    <a:lnTo>
                      <a:pt x="118" y="19"/>
                    </a:lnTo>
                    <a:lnTo>
                      <a:pt x="119" y="18"/>
                    </a:lnTo>
                    <a:lnTo>
                      <a:pt x="119" y="13"/>
                    </a:lnTo>
                    <a:lnTo>
                      <a:pt x="118" y="11"/>
                    </a:lnTo>
                    <a:lnTo>
                      <a:pt x="116" y="10"/>
                    </a:lnTo>
                    <a:lnTo>
                      <a:pt x="110" y="10"/>
                    </a:lnTo>
                    <a:lnTo>
                      <a:pt x="102" y="10"/>
                    </a:lnTo>
                    <a:lnTo>
                      <a:pt x="102" y="10"/>
                    </a:lnTo>
                    <a:lnTo>
                      <a:pt x="100" y="8"/>
                    </a:lnTo>
                    <a:lnTo>
                      <a:pt x="97" y="8"/>
                    </a:lnTo>
                    <a:lnTo>
                      <a:pt x="91" y="6"/>
                    </a:lnTo>
                    <a:lnTo>
                      <a:pt x="89" y="6"/>
                    </a:lnTo>
                    <a:lnTo>
                      <a:pt x="87" y="6"/>
                    </a:lnTo>
                    <a:lnTo>
                      <a:pt x="86" y="6"/>
                    </a:lnTo>
                    <a:lnTo>
                      <a:pt x="86" y="6"/>
                    </a:lnTo>
                    <a:lnTo>
                      <a:pt x="84" y="5"/>
                    </a:lnTo>
                    <a:lnTo>
                      <a:pt x="83" y="5"/>
                    </a:lnTo>
                    <a:lnTo>
                      <a:pt x="83" y="5"/>
                    </a:lnTo>
                    <a:lnTo>
                      <a:pt x="81" y="6"/>
                    </a:lnTo>
                    <a:lnTo>
                      <a:pt x="81" y="6"/>
                    </a:lnTo>
                    <a:lnTo>
                      <a:pt x="78" y="6"/>
                    </a:lnTo>
                    <a:lnTo>
                      <a:pt x="76" y="8"/>
                    </a:lnTo>
                    <a:lnTo>
                      <a:pt x="75" y="8"/>
                    </a:lnTo>
                    <a:lnTo>
                      <a:pt x="70" y="10"/>
                    </a:lnTo>
                    <a:lnTo>
                      <a:pt x="67" y="10"/>
                    </a:lnTo>
                    <a:lnTo>
                      <a:pt x="68" y="5"/>
                    </a:lnTo>
                    <a:lnTo>
                      <a:pt x="68" y="3"/>
                    </a:lnTo>
                    <a:lnTo>
                      <a:pt x="70" y="2"/>
                    </a:lnTo>
                    <a:lnTo>
                      <a:pt x="68" y="2"/>
                    </a:lnTo>
                    <a:lnTo>
                      <a:pt x="65" y="0"/>
                    </a:lnTo>
                    <a:lnTo>
                      <a:pt x="65" y="2"/>
                    </a:lnTo>
                    <a:lnTo>
                      <a:pt x="63" y="2"/>
                    </a:lnTo>
                    <a:lnTo>
                      <a:pt x="62" y="3"/>
                    </a:lnTo>
                    <a:lnTo>
                      <a:pt x="60" y="3"/>
                    </a:lnTo>
                    <a:lnTo>
                      <a:pt x="59" y="3"/>
                    </a:lnTo>
                    <a:lnTo>
                      <a:pt x="59" y="3"/>
                    </a:lnTo>
                    <a:lnTo>
                      <a:pt x="59" y="6"/>
                    </a:lnTo>
                    <a:lnTo>
                      <a:pt x="59" y="10"/>
                    </a:lnTo>
                    <a:lnTo>
                      <a:pt x="57" y="13"/>
                    </a:lnTo>
                    <a:lnTo>
                      <a:pt x="57" y="13"/>
                    </a:lnTo>
                    <a:lnTo>
                      <a:pt x="56" y="13"/>
                    </a:lnTo>
                    <a:lnTo>
                      <a:pt x="52" y="11"/>
                    </a:lnTo>
                    <a:lnTo>
                      <a:pt x="51" y="11"/>
                    </a:lnTo>
                    <a:lnTo>
                      <a:pt x="49" y="10"/>
                    </a:lnTo>
                    <a:lnTo>
                      <a:pt x="49" y="8"/>
                    </a:lnTo>
                    <a:lnTo>
                      <a:pt x="48" y="8"/>
                    </a:lnTo>
                    <a:lnTo>
                      <a:pt x="40" y="8"/>
                    </a:lnTo>
                    <a:lnTo>
                      <a:pt x="38" y="8"/>
                    </a:lnTo>
                    <a:lnTo>
                      <a:pt x="36" y="6"/>
                    </a:lnTo>
                    <a:lnTo>
                      <a:pt x="33" y="3"/>
                    </a:lnTo>
                    <a:lnTo>
                      <a:pt x="32" y="3"/>
                    </a:lnTo>
                    <a:lnTo>
                      <a:pt x="28" y="2"/>
                    </a:lnTo>
                    <a:lnTo>
                      <a:pt x="25" y="2"/>
                    </a:lnTo>
                    <a:lnTo>
                      <a:pt x="24" y="0"/>
                    </a:lnTo>
                    <a:lnTo>
                      <a:pt x="22" y="2"/>
                    </a:lnTo>
                    <a:lnTo>
                      <a:pt x="24" y="3"/>
                    </a:lnTo>
                    <a:lnTo>
                      <a:pt x="24" y="5"/>
                    </a:lnTo>
                    <a:lnTo>
                      <a:pt x="25" y="5"/>
                    </a:lnTo>
                    <a:lnTo>
                      <a:pt x="25" y="6"/>
                    </a:lnTo>
                    <a:lnTo>
                      <a:pt x="24" y="8"/>
                    </a:lnTo>
                    <a:lnTo>
                      <a:pt x="22" y="8"/>
                    </a:lnTo>
                    <a:lnTo>
                      <a:pt x="19" y="5"/>
                    </a:lnTo>
                    <a:lnTo>
                      <a:pt x="17" y="5"/>
                    </a:lnTo>
                    <a:lnTo>
                      <a:pt x="17" y="5"/>
                    </a:lnTo>
                    <a:lnTo>
                      <a:pt x="16" y="6"/>
                    </a:lnTo>
                    <a:lnTo>
                      <a:pt x="17" y="6"/>
                    </a:lnTo>
                    <a:lnTo>
                      <a:pt x="19" y="10"/>
                    </a:lnTo>
                    <a:lnTo>
                      <a:pt x="21" y="10"/>
                    </a:lnTo>
                    <a:lnTo>
                      <a:pt x="19" y="11"/>
                    </a:lnTo>
                    <a:lnTo>
                      <a:pt x="16" y="11"/>
                    </a:lnTo>
                    <a:lnTo>
                      <a:pt x="14" y="10"/>
                    </a:lnTo>
                    <a:lnTo>
                      <a:pt x="11" y="10"/>
                    </a:lnTo>
                    <a:lnTo>
                      <a:pt x="3" y="10"/>
                    </a:lnTo>
                    <a:lnTo>
                      <a:pt x="0" y="11"/>
                    </a:lnTo>
                    <a:lnTo>
                      <a:pt x="3" y="11"/>
                    </a:lnTo>
                    <a:lnTo>
                      <a:pt x="6" y="1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3" name="Freeform 460">
                <a:extLst>
                  <a:ext uri="{FF2B5EF4-FFF2-40B4-BE49-F238E27FC236}">
                    <a16:creationId xmlns:a16="http://schemas.microsoft.com/office/drawing/2014/main" id="{39FD111D-D901-157A-30DF-362E7BC6EC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2" y="1338"/>
                <a:ext cx="61" cy="37"/>
              </a:xfrm>
              <a:custGeom>
                <a:avLst/>
                <a:gdLst>
                  <a:gd name="T0" fmla="*/ 56 w 61"/>
                  <a:gd name="T1" fmla="*/ 22 h 37"/>
                  <a:gd name="T2" fmla="*/ 48 w 61"/>
                  <a:gd name="T3" fmla="*/ 21 h 37"/>
                  <a:gd name="T4" fmla="*/ 40 w 61"/>
                  <a:gd name="T5" fmla="*/ 18 h 37"/>
                  <a:gd name="T6" fmla="*/ 38 w 61"/>
                  <a:gd name="T7" fmla="*/ 14 h 37"/>
                  <a:gd name="T8" fmla="*/ 41 w 61"/>
                  <a:gd name="T9" fmla="*/ 13 h 37"/>
                  <a:gd name="T10" fmla="*/ 37 w 61"/>
                  <a:gd name="T11" fmla="*/ 11 h 37"/>
                  <a:gd name="T12" fmla="*/ 32 w 61"/>
                  <a:gd name="T13" fmla="*/ 11 h 37"/>
                  <a:gd name="T14" fmla="*/ 27 w 61"/>
                  <a:gd name="T15" fmla="*/ 11 h 37"/>
                  <a:gd name="T16" fmla="*/ 24 w 61"/>
                  <a:gd name="T17" fmla="*/ 2 h 37"/>
                  <a:gd name="T18" fmla="*/ 18 w 61"/>
                  <a:gd name="T19" fmla="*/ 0 h 37"/>
                  <a:gd name="T20" fmla="*/ 11 w 61"/>
                  <a:gd name="T21" fmla="*/ 2 h 37"/>
                  <a:gd name="T22" fmla="*/ 0 w 61"/>
                  <a:gd name="T23" fmla="*/ 3 h 37"/>
                  <a:gd name="T24" fmla="*/ 5 w 61"/>
                  <a:gd name="T25" fmla="*/ 5 h 37"/>
                  <a:gd name="T26" fmla="*/ 8 w 61"/>
                  <a:gd name="T27" fmla="*/ 10 h 37"/>
                  <a:gd name="T28" fmla="*/ 11 w 61"/>
                  <a:gd name="T29" fmla="*/ 16 h 37"/>
                  <a:gd name="T30" fmla="*/ 19 w 61"/>
                  <a:gd name="T31" fmla="*/ 19 h 37"/>
                  <a:gd name="T32" fmla="*/ 16 w 61"/>
                  <a:gd name="T33" fmla="*/ 22 h 37"/>
                  <a:gd name="T34" fmla="*/ 13 w 61"/>
                  <a:gd name="T35" fmla="*/ 26 h 37"/>
                  <a:gd name="T36" fmla="*/ 8 w 61"/>
                  <a:gd name="T37" fmla="*/ 29 h 37"/>
                  <a:gd name="T38" fmla="*/ 11 w 61"/>
                  <a:gd name="T39" fmla="*/ 32 h 37"/>
                  <a:gd name="T40" fmla="*/ 24 w 61"/>
                  <a:gd name="T41" fmla="*/ 30 h 37"/>
                  <a:gd name="T42" fmla="*/ 29 w 61"/>
                  <a:gd name="T43" fmla="*/ 29 h 37"/>
                  <a:gd name="T44" fmla="*/ 30 w 61"/>
                  <a:gd name="T45" fmla="*/ 29 h 37"/>
                  <a:gd name="T46" fmla="*/ 32 w 61"/>
                  <a:gd name="T47" fmla="*/ 30 h 37"/>
                  <a:gd name="T48" fmla="*/ 29 w 61"/>
                  <a:gd name="T49" fmla="*/ 32 h 37"/>
                  <a:gd name="T50" fmla="*/ 29 w 61"/>
                  <a:gd name="T51" fmla="*/ 35 h 37"/>
                  <a:gd name="T52" fmla="*/ 30 w 61"/>
                  <a:gd name="T53" fmla="*/ 37 h 37"/>
                  <a:gd name="T54" fmla="*/ 35 w 61"/>
                  <a:gd name="T55" fmla="*/ 35 h 37"/>
                  <a:gd name="T56" fmla="*/ 37 w 61"/>
                  <a:gd name="T57" fmla="*/ 33 h 37"/>
                  <a:gd name="T58" fmla="*/ 43 w 61"/>
                  <a:gd name="T59" fmla="*/ 33 h 37"/>
                  <a:gd name="T60" fmla="*/ 46 w 61"/>
                  <a:gd name="T61" fmla="*/ 30 h 37"/>
                  <a:gd name="T62" fmla="*/ 49 w 61"/>
                  <a:gd name="T63" fmla="*/ 27 h 37"/>
                  <a:gd name="T64" fmla="*/ 61 w 61"/>
                  <a:gd name="T65" fmla="*/ 2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1" h="37">
                    <a:moveTo>
                      <a:pt x="61" y="24"/>
                    </a:moveTo>
                    <a:lnTo>
                      <a:pt x="56" y="22"/>
                    </a:lnTo>
                    <a:lnTo>
                      <a:pt x="51" y="19"/>
                    </a:lnTo>
                    <a:lnTo>
                      <a:pt x="48" y="21"/>
                    </a:lnTo>
                    <a:lnTo>
                      <a:pt x="45" y="21"/>
                    </a:lnTo>
                    <a:lnTo>
                      <a:pt x="40" y="18"/>
                    </a:lnTo>
                    <a:lnTo>
                      <a:pt x="37" y="18"/>
                    </a:lnTo>
                    <a:lnTo>
                      <a:pt x="38" y="14"/>
                    </a:lnTo>
                    <a:lnTo>
                      <a:pt x="40" y="14"/>
                    </a:lnTo>
                    <a:lnTo>
                      <a:pt x="41" y="13"/>
                    </a:lnTo>
                    <a:lnTo>
                      <a:pt x="40" y="11"/>
                    </a:lnTo>
                    <a:lnTo>
                      <a:pt x="37" y="11"/>
                    </a:lnTo>
                    <a:lnTo>
                      <a:pt x="35" y="10"/>
                    </a:lnTo>
                    <a:lnTo>
                      <a:pt x="32" y="11"/>
                    </a:lnTo>
                    <a:lnTo>
                      <a:pt x="29" y="11"/>
                    </a:lnTo>
                    <a:lnTo>
                      <a:pt x="27" y="11"/>
                    </a:lnTo>
                    <a:lnTo>
                      <a:pt x="26" y="6"/>
                    </a:lnTo>
                    <a:lnTo>
                      <a:pt x="24" y="2"/>
                    </a:lnTo>
                    <a:lnTo>
                      <a:pt x="19" y="2"/>
                    </a:lnTo>
                    <a:lnTo>
                      <a:pt x="18" y="0"/>
                    </a:lnTo>
                    <a:lnTo>
                      <a:pt x="16" y="0"/>
                    </a:lnTo>
                    <a:lnTo>
                      <a:pt x="11" y="2"/>
                    </a:lnTo>
                    <a:lnTo>
                      <a:pt x="2" y="3"/>
                    </a:lnTo>
                    <a:lnTo>
                      <a:pt x="0" y="3"/>
                    </a:lnTo>
                    <a:lnTo>
                      <a:pt x="2" y="6"/>
                    </a:lnTo>
                    <a:lnTo>
                      <a:pt x="5" y="5"/>
                    </a:lnTo>
                    <a:lnTo>
                      <a:pt x="3" y="8"/>
                    </a:lnTo>
                    <a:lnTo>
                      <a:pt x="8" y="10"/>
                    </a:lnTo>
                    <a:lnTo>
                      <a:pt x="8" y="13"/>
                    </a:lnTo>
                    <a:lnTo>
                      <a:pt x="11" y="16"/>
                    </a:lnTo>
                    <a:lnTo>
                      <a:pt x="13" y="18"/>
                    </a:lnTo>
                    <a:lnTo>
                      <a:pt x="19" y="19"/>
                    </a:lnTo>
                    <a:lnTo>
                      <a:pt x="18" y="19"/>
                    </a:lnTo>
                    <a:lnTo>
                      <a:pt x="16" y="22"/>
                    </a:lnTo>
                    <a:lnTo>
                      <a:pt x="14" y="24"/>
                    </a:lnTo>
                    <a:lnTo>
                      <a:pt x="13" y="26"/>
                    </a:lnTo>
                    <a:lnTo>
                      <a:pt x="13" y="27"/>
                    </a:lnTo>
                    <a:lnTo>
                      <a:pt x="8" y="29"/>
                    </a:lnTo>
                    <a:lnTo>
                      <a:pt x="10" y="32"/>
                    </a:lnTo>
                    <a:lnTo>
                      <a:pt x="11" y="32"/>
                    </a:lnTo>
                    <a:lnTo>
                      <a:pt x="21" y="30"/>
                    </a:lnTo>
                    <a:lnTo>
                      <a:pt x="24" y="30"/>
                    </a:lnTo>
                    <a:lnTo>
                      <a:pt x="26" y="30"/>
                    </a:lnTo>
                    <a:lnTo>
                      <a:pt x="29" y="29"/>
                    </a:lnTo>
                    <a:lnTo>
                      <a:pt x="29" y="29"/>
                    </a:lnTo>
                    <a:lnTo>
                      <a:pt x="30" y="29"/>
                    </a:lnTo>
                    <a:lnTo>
                      <a:pt x="32" y="29"/>
                    </a:lnTo>
                    <a:lnTo>
                      <a:pt x="32" y="30"/>
                    </a:lnTo>
                    <a:lnTo>
                      <a:pt x="32" y="30"/>
                    </a:lnTo>
                    <a:lnTo>
                      <a:pt x="29" y="32"/>
                    </a:lnTo>
                    <a:lnTo>
                      <a:pt x="29" y="35"/>
                    </a:lnTo>
                    <a:lnTo>
                      <a:pt x="29" y="35"/>
                    </a:lnTo>
                    <a:lnTo>
                      <a:pt x="29" y="35"/>
                    </a:lnTo>
                    <a:lnTo>
                      <a:pt x="30" y="37"/>
                    </a:lnTo>
                    <a:lnTo>
                      <a:pt x="33" y="37"/>
                    </a:lnTo>
                    <a:lnTo>
                      <a:pt x="35" y="35"/>
                    </a:lnTo>
                    <a:lnTo>
                      <a:pt x="35" y="35"/>
                    </a:lnTo>
                    <a:lnTo>
                      <a:pt x="37" y="33"/>
                    </a:lnTo>
                    <a:lnTo>
                      <a:pt x="41" y="33"/>
                    </a:lnTo>
                    <a:lnTo>
                      <a:pt x="43" y="33"/>
                    </a:lnTo>
                    <a:lnTo>
                      <a:pt x="45" y="32"/>
                    </a:lnTo>
                    <a:lnTo>
                      <a:pt x="46" y="30"/>
                    </a:lnTo>
                    <a:lnTo>
                      <a:pt x="48" y="29"/>
                    </a:lnTo>
                    <a:lnTo>
                      <a:pt x="49" y="27"/>
                    </a:lnTo>
                    <a:lnTo>
                      <a:pt x="51" y="27"/>
                    </a:lnTo>
                    <a:lnTo>
                      <a:pt x="61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4" name="Freeform 461">
                <a:extLst>
                  <a:ext uri="{FF2B5EF4-FFF2-40B4-BE49-F238E27FC236}">
                    <a16:creationId xmlns:a16="http://schemas.microsoft.com/office/drawing/2014/main" id="{970F0876-9EEE-8D62-3FC3-3B4CE28913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7" y="1529"/>
                <a:ext cx="11" cy="3"/>
              </a:xfrm>
              <a:custGeom>
                <a:avLst/>
                <a:gdLst>
                  <a:gd name="T0" fmla="*/ 7 w 11"/>
                  <a:gd name="T1" fmla="*/ 0 h 3"/>
                  <a:gd name="T2" fmla="*/ 4 w 11"/>
                  <a:gd name="T3" fmla="*/ 0 h 3"/>
                  <a:gd name="T4" fmla="*/ 2 w 11"/>
                  <a:gd name="T5" fmla="*/ 0 h 3"/>
                  <a:gd name="T6" fmla="*/ 0 w 11"/>
                  <a:gd name="T7" fmla="*/ 1 h 3"/>
                  <a:gd name="T8" fmla="*/ 0 w 11"/>
                  <a:gd name="T9" fmla="*/ 1 h 3"/>
                  <a:gd name="T10" fmla="*/ 2 w 11"/>
                  <a:gd name="T11" fmla="*/ 1 h 3"/>
                  <a:gd name="T12" fmla="*/ 4 w 11"/>
                  <a:gd name="T13" fmla="*/ 3 h 3"/>
                  <a:gd name="T14" fmla="*/ 7 w 11"/>
                  <a:gd name="T15" fmla="*/ 3 h 3"/>
                  <a:gd name="T16" fmla="*/ 7 w 11"/>
                  <a:gd name="T17" fmla="*/ 3 h 3"/>
                  <a:gd name="T18" fmla="*/ 10 w 11"/>
                  <a:gd name="T19" fmla="*/ 3 h 3"/>
                  <a:gd name="T20" fmla="*/ 11 w 11"/>
                  <a:gd name="T21" fmla="*/ 3 h 3"/>
                  <a:gd name="T22" fmla="*/ 11 w 11"/>
                  <a:gd name="T23" fmla="*/ 1 h 3"/>
                  <a:gd name="T24" fmla="*/ 10 w 11"/>
                  <a:gd name="T25" fmla="*/ 1 h 3"/>
                  <a:gd name="T26" fmla="*/ 8 w 11"/>
                  <a:gd name="T27" fmla="*/ 0 h 3"/>
                  <a:gd name="T28" fmla="*/ 7 w 11"/>
                  <a:gd name="T2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" h="3">
                    <a:moveTo>
                      <a:pt x="7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2" y="1"/>
                    </a:lnTo>
                    <a:lnTo>
                      <a:pt x="4" y="3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10" y="3"/>
                    </a:lnTo>
                    <a:lnTo>
                      <a:pt x="11" y="3"/>
                    </a:lnTo>
                    <a:lnTo>
                      <a:pt x="11" y="1"/>
                    </a:lnTo>
                    <a:lnTo>
                      <a:pt x="10" y="1"/>
                    </a:lnTo>
                    <a:lnTo>
                      <a:pt x="8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5" name="Freeform 462">
                <a:extLst>
                  <a:ext uri="{FF2B5EF4-FFF2-40B4-BE49-F238E27FC236}">
                    <a16:creationId xmlns:a16="http://schemas.microsoft.com/office/drawing/2014/main" id="{F734AC9D-5DA1-A49B-00DC-FD99A6775D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4" y="1281"/>
                <a:ext cx="7" cy="5"/>
              </a:xfrm>
              <a:custGeom>
                <a:avLst/>
                <a:gdLst>
                  <a:gd name="T0" fmla="*/ 7 w 7"/>
                  <a:gd name="T1" fmla="*/ 3 h 5"/>
                  <a:gd name="T2" fmla="*/ 7 w 7"/>
                  <a:gd name="T3" fmla="*/ 3 h 5"/>
                  <a:gd name="T4" fmla="*/ 7 w 7"/>
                  <a:gd name="T5" fmla="*/ 1 h 5"/>
                  <a:gd name="T6" fmla="*/ 6 w 7"/>
                  <a:gd name="T7" fmla="*/ 1 h 5"/>
                  <a:gd name="T8" fmla="*/ 4 w 7"/>
                  <a:gd name="T9" fmla="*/ 1 h 5"/>
                  <a:gd name="T10" fmla="*/ 1 w 7"/>
                  <a:gd name="T11" fmla="*/ 0 h 5"/>
                  <a:gd name="T12" fmla="*/ 1 w 7"/>
                  <a:gd name="T13" fmla="*/ 1 h 5"/>
                  <a:gd name="T14" fmla="*/ 1 w 7"/>
                  <a:gd name="T15" fmla="*/ 1 h 5"/>
                  <a:gd name="T16" fmla="*/ 1 w 7"/>
                  <a:gd name="T17" fmla="*/ 3 h 5"/>
                  <a:gd name="T18" fmla="*/ 1 w 7"/>
                  <a:gd name="T19" fmla="*/ 3 h 5"/>
                  <a:gd name="T20" fmla="*/ 0 w 7"/>
                  <a:gd name="T21" fmla="*/ 3 h 5"/>
                  <a:gd name="T22" fmla="*/ 6 w 7"/>
                  <a:gd name="T23" fmla="*/ 5 h 5"/>
                  <a:gd name="T24" fmla="*/ 7 w 7"/>
                  <a:gd name="T2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" h="5">
                    <a:moveTo>
                      <a:pt x="7" y="3"/>
                    </a:moveTo>
                    <a:lnTo>
                      <a:pt x="7" y="3"/>
                    </a:lnTo>
                    <a:lnTo>
                      <a:pt x="7" y="1"/>
                    </a:lnTo>
                    <a:lnTo>
                      <a:pt x="6" y="1"/>
                    </a:lnTo>
                    <a:lnTo>
                      <a:pt x="4" y="1"/>
                    </a:lnTo>
                    <a:lnTo>
                      <a:pt x="1" y="0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3"/>
                    </a:lnTo>
                    <a:lnTo>
                      <a:pt x="1" y="3"/>
                    </a:lnTo>
                    <a:lnTo>
                      <a:pt x="0" y="3"/>
                    </a:lnTo>
                    <a:lnTo>
                      <a:pt x="6" y="5"/>
                    </a:lnTo>
                    <a:lnTo>
                      <a:pt x="7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6" name="Freeform 463">
                <a:extLst>
                  <a:ext uri="{FF2B5EF4-FFF2-40B4-BE49-F238E27FC236}">
                    <a16:creationId xmlns:a16="http://schemas.microsoft.com/office/drawing/2014/main" id="{E2F41646-6213-545F-1DCB-3518929F6D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9" y="1287"/>
                <a:ext cx="18" cy="10"/>
              </a:xfrm>
              <a:custGeom>
                <a:avLst/>
                <a:gdLst>
                  <a:gd name="T0" fmla="*/ 0 w 18"/>
                  <a:gd name="T1" fmla="*/ 8 h 10"/>
                  <a:gd name="T2" fmla="*/ 2 w 18"/>
                  <a:gd name="T3" fmla="*/ 10 h 10"/>
                  <a:gd name="T4" fmla="*/ 6 w 18"/>
                  <a:gd name="T5" fmla="*/ 10 h 10"/>
                  <a:gd name="T6" fmla="*/ 16 w 18"/>
                  <a:gd name="T7" fmla="*/ 10 h 10"/>
                  <a:gd name="T8" fmla="*/ 18 w 18"/>
                  <a:gd name="T9" fmla="*/ 8 h 10"/>
                  <a:gd name="T10" fmla="*/ 18 w 18"/>
                  <a:gd name="T11" fmla="*/ 8 h 10"/>
                  <a:gd name="T12" fmla="*/ 18 w 18"/>
                  <a:gd name="T13" fmla="*/ 7 h 10"/>
                  <a:gd name="T14" fmla="*/ 18 w 18"/>
                  <a:gd name="T15" fmla="*/ 2 h 10"/>
                  <a:gd name="T16" fmla="*/ 18 w 18"/>
                  <a:gd name="T17" fmla="*/ 2 h 10"/>
                  <a:gd name="T18" fmla="*/ 16 w 18"/>
                  <a:gd name="T19" fmla="*/ 0 h 10"/>
                  <a:gd name="T20" fmla="*/ 13 w 18"/>
                  <a:gd name="T21" fmla="*/ 2 h 10"/>
                  <a:gd name="T22" fmla="*/ 11 w 18"/>
                  <a:gd name="T23" fmla="*/ 2 h 10"/>
                  <a:gd name="T24" fmla="*/ 3 w 18"/>
                  <a:gd name="T25" fmla="*/ 2 h 10"/>
                  <a:gd name="T26" fmla="*/ 3 w 18"/>
                  <a:gd name="T27" fmla="*/ 2 h 10"/>
                  <a:gd name="T28" fmla="*/ 3 w 18"/>
                  <a:gd name="T29" fmla="*/ 5 h 10"/>
                  <a:gd name="T30" fmla="*/ 3 w 18"/>
                  <a:gd name="T31" fmla="*/ 7 h 10"/>
                  <a:gd name="T32" fmla="*/ 0 w 18"/>
                  <a:gd name="T33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" h="10">
                    <a:moveTo>
                      <a:pt x="0" y="8"/>
                    </a:moveTo>
                    <a:lnTo>
                      <a:pt x="2" y="10"/>
                    </a:lnTo>
                    <a:lnTo>
                      <a:pt x="6" y="10"/>
                    </a:lnTo>
                    <a:lnTo>
                      <a:pt x="16" y="10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8" y="7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3" y="2"/>
                    </a:lnTo>
                    <a:lnTo>
                      <a:pt x="11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5"/>
                    </a:lnTo>
                    <a:lnTo>
                      <a:pt x="3" y="7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7" name="Freeform 464">
                <a:extLst>
                  <a:ext uri="{FF2B5EF4-FFF2-40B4-BE49-F238E27FC236}">
                    <a16:creationId xmlns:a16="http://schemas.microsoft.com/office/drawing/2014/main" id="{844610E3-AB0B-6D84-451D-60C879C8B4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8" y="1265"/>
                <a:ext cx="22" cy="11"/>
              </a:xfrm>
              <a:custGeom>
                <a:avLst/>
                <a:gdLst>
                  <a:gd name="T0" fmla="*/ 13 w 22"/>
                  <a:gd name="T1" fmla="*/ 2 h 11"/>
                  <a:gd name="T2" fmla="*/ 11 w 22"/>
                  <a:gd name="T3" fmla="*/ 0 h 11"/>
                  <a:gd name="T4" fmla="*/ 11 w 22"/>
                  <a:gd name="T5" fmla="*/ 0 h 11"/>
                  <a:gd name="T6" fmla="*/ 5 w 22"/>
                  <a:gd name="T7" fmla="*/ 3 h 11"/>
                  <a:gd name="T8" fmla="*/ 2 w 22"/>
                  <a:gd name="T9" fmla="*/ 3 h 11"/>
                  <a:gd name="T10" fmla="*/ 0 w 22"/>
                  <a:gd name="T11" fmla="*/ 3 h 11"/>
                  <a:gd name="T12" fmla="*/ 2 w 22"/>
                  <a:gd name="T13" fmla="*/ 6 h 11"/>
                  <a:gd name="T14" fmla="*/ 6 w 22"/>
                  <a:gd name="T15" fmla="*/ 8 h 11"/>
                  <a:gd name="T16" fmla="*/ 10 w 22"/>
                  <a:gd name="T17" fmla="*/ 11 h 11"/>
                  <a:gd name="T18" fmla="*/ 14 w 22"/>
                  <a:gd name="T19" fmla="*/ 11 h 11"/>
                  <a:gd name="T20" fmla="*/ 18 w 22"/>
                  <a:gd name="T21" fmla="*/ 11 h 11"/>
                  <a:gd name="T22" fmla="*/ 21 w 22"/>
                  <a:gd name="T23" fmla="*/ 11 h 11"/>
                  <a:gd name="T24" fmla="*/ 22 w 22"/>
                  <a:gd name="T25" fmla="*/ 9 h 11"/>
                  <a:gd name="T26" fmla="*/ 22 w 22"/>
                  <a:gd name="T27" fmla="*/ 8 h 11"/>
                  <a:gd name="T28" fmla="*/ 21 w 22"/>
                  <a:gd name="T29" fmla="*/ 6 h 11"/>
                  <a:gd name="T30" fmla="*/ 19 w 22"/>
                  <a:gd name="T31" fmla="*/ 5 h 11"/>
                  <a:gd name="T32" fmla="*/ 18 w 22"/>
                  <a:gd name="T33" fmla="*/ 3 h 11"/>
                  <a:gd name="T34" fmla="*/ 16 w 22"/>
                  <a:gd name="T35" fmla="*/ 2 h 11"/>
                  <a:gd name="T36" fmla="*/ 13 w 22"/>
                  <a:gd name="T37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" h="11">
                    <a:moveTo>
                      <a:pt x="13" y="2"/>
                    </a:moveTo>
                    <a:lnTo>
                      <a:pt x="11" y="0"/>
                    </a:lnTo>
                    <a:lnTo>
                      <a:pt x="11" y="0"/>
                    </a:lnTo>
                    <a:lnTo>
                      <a:pt x="5" y="3"/>
                    </a:lnTo>
                    <a:lnTo>
                      <a:pt x="2" y="3"/>
                    </a:lnTo>
                    <a:lnTo>
                      <a:pt x="0" y="3"/>
                    </a:lnTo>
                    <a:lnTo>
                      <a:pt x="2" y="6"/>
                    </a:lnTo>
                    <a:lnTo>
                      <a:pt x="6" y="8"/>
                    </a:lnTo>
                    <a:lnTo>
                      <a:pt x="10" y="11"/>
                    </a:lnTo>
                    <a:lnTo>
                      <a:pt x="14" y="11"/>
                    </a:lnTo>
                    <a:lnTo>
                      <a:pt x="18" y="11"/>
                    </a:lnTo>
                    <a:lnTo>
                      <a:pt x="21" y="11"/>
                    </a:lnTo>
                    <a:lnTo>
                      <a:pt x="22" y="9"/>
                    </a:lnTo>
                    <a:lnTo>
                      <a:pt x="22" y="8"/>
                    </a:lnTo>
                    <a:lnTo>
                      <a:pt x="21" y="6"/>
                    </a:lnTo>
                    <a:lnTo>
                      <a:pt x="19" y="5"/>
                    </a:lnTo>
                    <a:lnTo>
                      <a:pt x="18" y="3"/>
                    </a:lnTo>
                    <a:lnTo>
                      <a:pt x="16" y="2"/>
                    </a:lnTo>
                    <a:lnTo>
                      <a:pt x="13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8" name="Freeform 465">
                <a:extLst>
                  <a:ext uri="{FF2B5EF4-FFF2-40B4-BE49-F238E27FC236}">
                    <a16:creationId xmlns:a16="http://schemas.microsoft.com/office/drawing/2014/main" id="{89BBA3DC-767E-5A28-ECC7-55E8BD0059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6" y="1257"/>
                <a:ext cx="9" cy="3"/>
              </a:xfrm>
              <a:custGeom>
                <a:avLst/>
                <a:gdLst>
                  <a:gd name="T0" fmla="*/ 6 w 9"/>
                  <a:gd name="T1" fmla="*/ 3 h 3"/>
                  <a:gd name="T2" fmla="*/ 9 w 9"/>
                  <a:gd name="T3" fmla="*/ 3 h 3"/>
                  <a:gd name="T4" fmla="*/ 9 w 9"/>
                  <a:gd name="T5" fmla="*/ 3 h 3"/>
                  <a:gd name="T6" fmla="*/ 9 w 9"/>
                  <a:gd name="T7" fmla="*/ 2 h 3"/>
                  <a:gd name="T8" fmla="*/ 6 w 9"/>
                  <a:gd name="T9" fmla="*/ 0 h 3"/>
                  <a:gd name="T10" fmla="*/ 3 w 9"/>
                  <a:gd name="T11" fmla="*/ 0 h 3"/>
                  <a:gd name="T12" fmla="*/ 0 w 9"/>
                  <a:gd name="T13" fmla="*/ 2 h 3"/>
                  <a:gd name="T14" fmla="*/ 0 w 9"/>
                  <a:gd name="T15" fmla="*/ 2 h 3"/>
                  <a:gd name="T16" fmla="*/ 1 w 9"/>
                  <a:gd name="T17" fmla="*/ 3 h 3"/>
                  <a:gd name="T18" fmla="*/ 6 w 9"/>
                  <a:gd name="T1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3">
                    <a:moveTo>
                      <a:pt x="6" y="3"/>
                    </a:moveTo>
                    <a:lnTo>
                      <a:pt x="9" y="3"/>
                    </a:lnTo>
                    <a:lnTo>
                      <a:pt x="9" y="3"/>
                    </a:lnTo>
                    <a:lnTo>
                      <a:pt x="9" y="2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" y="3"/>
                    </a:lnTo>
                    <a:lnTo>
                      <a:pt x="6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9" name="Freeform 466">
                <a:extLst>
                  <a:ext uri="{FF2B5EF4-FFF2-40B4-BE49-F238E27FC236}">
                    <a16:creationId xmlns:a16="http://schemas.microsoft.com/office/drawing/2014/main" id="{6FBC0043-A328-59EE-2745-F21EC635BE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9" y="1289"/>
                <a:ext cx="7" cy="3"/>
              </a:xfrm>
              <a:custGeom>
                <a:avLst/>
                <a:gdLst>
                  <a:gd name="T0" fmla="*/ 4 w 7"/>
                  <a:gd name="T1" fmla="*/ 3 h 3"/>
                  <a:gd name="T2" fmla="*/ 7 w 7"/>
                  <a:gd name="T3" fmla="*/ 1 h 3"/>
                  <a:gd name="T4" fmla="*/ 7 w 7"/>
                  <a:gd name="T5" fmla="*/ 1 h 3"/>
                  <a:gd name="T6" fmla="*/ 5 w 7"/>
                  <a:gd name="T7" fmla="*/ 0 h 3"/>
                  <a:gd name="T8" fmla="*/ 4 w 7"/>
                  <a:gd name="T9" fmla="*/ 0 h 3"/>
                  <a:gd name="T10" fmla="*/ 2 w 7"/>
                  <a:gd name="T11" fmla="*/ 1 h 3"/>
                  <a:gd name="T12" fmla="*/ 0 w 7"/>
                  <a:gd name="T13" fmla="*/ 1 h 3"/>
                  <a:gd name="T14" fmla="*/ 0 w 7"/>
                  <a:gd name="T15" fmla="*/ 3 h 3"/>
                  <a:gd name="T16" fmla="*/ 4 w 7"/>
                  <a:gd name="T1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3">
                    <a:moveTo>
                      <a:pt x="4" y="3"/>
                    </a:moveTo>
                    <a:lnTo>
                      <a:pt x="7" y="1"/>
                    </a:lnTo>
                    <a:lnTo>
                      <a:pt x="7" y="1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2" y="1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4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0" name="Freeform 467">
                <a:extLst>
                  <a:ext uri="{FF2B5EF4-FFF2-40B4-BE49-F238E27FC236}">
                    <a16:creationId xmlns:a16="http://schemas.microsoft.com/office/drawing/2014/main" id="{F52F6753-9F02-4464-5A34-93800A2D8D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5" y="1284"/>
                <a:ext cx="29" cy="11"/>
              </a:xfrm>
              <a:custGeom>
                <a:avLst/>
                <a:gdLst>
                  <a:gd name="T0" fmla="*/ 2 w 29"/>
                  <a:gd name="T1" fmla="*/ 0 h 11"/>
                  <a:gd name="T2" fmla="*/ 0 w 29"/>
                  <a:gd name="T3" fmla="*/ 2 h 11"/>
                  <a:gd name="T4" fmla="*/ 2 w 29"/>
                  <a:gd name="T5" fmla="*/ 2 h 11"/>
                  <a:gd name="T6" fmla="*/ 3 w 29"/>
                  <a:gd name="T7" fmla="*/ 3 h 11"/>
                  <a:gd name="T8" fmla="*/ 3 w 29"/>
                  <a:gd name="T9" fmla="*/ 3 h 11"/>
                  <a:gd name="T10" fmla="*/ 3 w 29"/>
                  <a:gd name="T11" fmla="*/ 5 h 11"/>
                  <a:gd name="T12" fmla="*/ 3 w 29"/>
                  <a:gd name="T13" fmla="*/ 10 h 11"/>
                  <a:gd name="T14" fmla="*/ 5 w 29"/>
                  <a:gd name="T15" fmla="*/ 10 h 11"/>
                  <a:gd name="T16" fmla="*/ 5 w 29"/>
                  <a:gd name="T17" fmla="*/ 11 h 11"/>
                  <a:gd name="T18" fmla="*/ 11 w 29"/>
                  <a:gd name="T19" fmla="*/ 11 h 11"/>
                  <a:gd name="T20" fmla="*/ 13 w 29"/>
                  <a:gd name="T21" fmla="*/ 11 h 11"/>
                  <a:gd name="T22" fmla="*/ 16 w 29"/>
                  <a:gd name="T23" fmla="*/ 10 h 11"/>
                  <a:gd name="T24" fmla="*/ 16 w 29"/>
                  <a:gd name="T25" fmla="*/ 8 h 11"/>
                  <a:gd name="T26" fmla="*/ 17 w 29"/>
                  <a:gd name="T27" fmla="*/ 8 h 11"/>
                  <a:gd name="T28" fmla="*/ 17 w 29"/>
                  <a:gd name="T29" fmla="*/ 6 h 11"/>
                  <a:gd name="T30" fmla="*/ 17 w 29"/>
                  <a:gd name="T31" fmla="*/ 5 h 11"/>
                  <a:gd name="T32" fmla="*/ 29 w 29"/>
                  <a:gd name="T33" fmla="*/ 5 h 11"/>
                  <a:gd name="T34" fmla="*/ 27 w 29"/>
                  <a:gd name="T35" fmla="*/ 3 h 11"/>
                  <a:gd name="T36" fmla="*/ 25 w 29"/>
                  <a:gd name="T37" fmla="*/ 3 h 11"/>
                  <a:gd name="T38" fmla="*/ 19 w 29"/>
                  <a:gd name="T39" fmla="*/ 2 h 11"/>
                  <a:gd name="T40" fmla="*/ 6 w 29"/>
                  <a:gd name="T41" fmla="*/ 0 h 11"/>
                  <a:gd name="T42" fmla="*/ 2 w 29"/>
                  <a:gd name="T4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9" h="11">
                    <a:moveTo>
                      <a:pt x="2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3" y="5"/>
                    </a:lnTo>
                    <a:lnTo>
                      <a:pt x="3" y="10"/>
                    </a:lnTo>
                    <a:lnTo>
                      <a:pt x="5" y="10"/>
                    </a:lnTo>
                    <a:lnTo>
                      <a:pt x="5" y="11"/>
                    </a:lnTo>
                    <a:lnTo>
                      <a:pt x="11" y="11"/>
                    </a:lnTo>
                    <a:lnTo>
                      <a:pt x="13" y="11"/>
                    </a:lnTo>
                    <a:lnTo>
                      <a:pt x="16" y="10"/>
                    </a:lnTo>
                    <a:lnTo>
                      <a:pt x="16" y="8"/>
                    </a:lnTo>
                    <a:lnTo>
                      <a:pt x="17" y="8"/>
                    </a:lnTo>
                    <a:lnTo>
                      <a:pt x="17" y="6"/>
                    </a:lnTo>
                    <a:lnTo>
                      <a:pt x="17" y="5"/>
                    </a:lnTo>
                    <a:lnTo>
                      <a:pt x="29" y="5"/>
                    </a:lnTo>
                    <a:lnTo>
                      <a:pt x="27" y="3"/>
                    </a:lnTo>
                    <a:lnTo>
                      <a:pt x="25" y="3"/>
                    </a:lnTo>
                    <a:lnTo>
                      <a:pt x="19" y="2"/>
                    </a:lnTo>
                    <a:lnTo>
                      <a:pt x="6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1" name="Freeform 468">
                <a:extLst>
                  <a:ext uri="{FF2B5EF4-FFF2-40B4-BE49-F238E27FC236}">
                    <a16:creationId xmlns:a16="http://schemas.microsoft.com/office/drawing/2014/main" id="{C445B44E-403A-18BB-0B3B-57C3C9B339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4" y="1543"/>
                <a:ext cx="25" cy="19"/>
              </a:xfrm>
              <a:custGeom>
                <a:avLst/>
                <a:gdLst>
                  <a:gd name="T0" fmla="*/ 14 w 25"/>
                  <a:gd name="T1" fmla="*/ 18 h 19"/>
                  <a:gd name="T2" fmla="*/ 16 w 25"/>
                  <a:gd name="T3" fmla="*/ 18 h 19"/>
                  <a:gd name="T4" fmla="*/ 18 w 25"/>
                  <a:gd name="T5" fmla="*/ 18 h 19"/>
                  <a:gd name="T6" fmla="*/ 19 w 25"/>
                  <a:gd name="T7" fmla="*/ 18 h 19"/>
                  <a:gd name="T8" fmla="*/ 21 w 25"/>
                  <a:gd name="T9" fmla="*/ 18 h 19"/>
                  <a:gd name="T10" fmla="*/ 22 w 25"/>
                  <a:gd name="T11" fmla="*/ 19 h 19"/>
                  <a:gd name="T12" fmla="*/ 24 w 25"/>
                  <a:gd name="T13" fmla="*/ 18 h 19"/>
                  <a:gd name="T14" fmla="*/ 25 w 25"/>
                  <a:gd name="T15" fmla="*/ 18 h 19"/>
                  <a:gd name="T16" fmla="*/ 25 w 25"/>
                  <a:gd name="T17" fmla="*/ 16 h 19"/>
                  <a:gd name="T18" fmla="*/ 25 w 25"/>
                  <a:gd name="T19" fmla="*/ 14 h 19"/>
                  <a:gd name="T20" fmla="*/ 25 w 25"/>
                  <a:gd name="T21" fmla="*/ 13 h 19"/>
                  <a:gd name="T22" fmla="*/ 25 w 25"/>
                  <a:gd name="T23" fmla="*/ 13 h 19"/>
                  <a:gd name="T24" fmla="*/ 22 w 25"/>
                  <a:gd name="T25" fmla="*/ 11 h 19"/>
                  <a:gd name="T26" fmla="*/ 19 w 25"/>
                  <a:gd name="T27" fmla="*/ 10 h 19"/>
                  <a:gd name="T28" fmla="*/ 14 w 25"/>
                  <a:gd name="T29" fmla="*/ 6 h 19"/>
                  <a:gd name="T30" fmla="*/ 14 w 25"/>
                  <a:gd name="T31" fmla="*/ 6 h 19"/>
                  <a:gd name="T32" fmla="*/ 13 w 25"/>
                  <a:gd name="T33" fmla="*/ 5 h 19"/>
                  <a:gd name="T34" fmla="*/ 11 w 25"/>
                  <a:gd name="T35" fmla="*/ 3 h 19"/>
                  <a:gd name="T36" fmla="*/ 8 w 25"/>
                  <a:gd name="T37" fmla="*/ 2 h 19"/>
                  <a:gd name="T38" fmla="*/ 8 w 25"/>
                  <a:gd name="T39" fmla="*/ 2 h 19"/>
                  <a:gd name="T40" fmla="*/ 6 w 25"/>
                  <a:gd name="T41" fmla="*/ 0 h 19"/>
                  <a:gd name="T42" fmla="*/ 5 w 25"/>
                  <a:gd name="T43" fmla="*/ 2 h 19"/>
                  <a:gd name="T44" fmla="*/ 3 w 25"/>
                  <a:gd name="T45" fmla="*/ 3 h 19"/>
                  <a:gd name="T46" fmla="*/ 2 w 25"/>
                  <a:gd name="T47" fmla="*/ 3 h 19"/>
                  <a:gd name="T48" fmla="*/ 0 w 25"/>
                  <a:gd name="T49" fmla="*/ 5 h 19"/>
                  <a:gd name="T50" fmla="*/ 0 w 25"/>
                  <a:gd name="T51" fmla="*/ 5 h 19"/>
                  <a:gd name="T52" fmla="*/ 2 w 25"/>
                  <a:gd name="T53" fmla="*/ 8 h 19"/>
                  <a:gd name="T54" fmla="*/ 2 w 25"/>
                  <a:gd name="T55" fmla="*/ 8 h 19"/>
                  <a:gd name="T56" fmla="*/ 2 w 25"/>
                  <a:gd name="T57" fmla="*/ 10 h 19"/>
                  <a:gd name="T58" fmla="*/ 3 w 25"/>
                  <a:gd name="T59" fmla="*/ 10 h 19"/>
                  <a:gd name="T60" fmla="*/ 6 w 25"/>
                  <a:gd name="T61" fmla="*/ 14 h 19"/>
                  <a:gd name="T62" fmla="*/ 6 w 25"/>
                  <a:gd name="T63" fmla="*/ 14 h 19"/>
                  <a:gd name="T64" fmla="*/ 8 w 25"/>
                  <a:gd name="T65" fmla="*/ 13 h 19"/>
                  <a:gd name="T66" fmla="*/ 10 w 25"/>
                  <a:gd name="T67" fmla="*/ 13 h 19"/>
                  <a:gd name="T68" fmla="*/ 11 w 25"/>
                  <a:gd name="T69" fmla="*/ 14 h 19"/>
                  <a:gd name="T70" fmla="*/ 11 w 25"/>
                  <a:gd name="T71" fmla="*/ 14 h 19"/>
                  <a:gd name="T72" fmla="*/ 13 w 25"/>
                  <a:gd name="T73" fmla="*/ 14 h 19"/>
                  <a:gd name="T74" fmla="*/ 14 w 25"/>
                  <a:gd name="T75" fmla="*/ 16 h 19"/>
                  <a:gd name="T76" fmla="*/ 14 w 25"/>
                  <a:gd name="T77" fmla="*/ 18 h 19"/>
                  <a:gd name="T78" fmla="*/ 14 w 25"/>
                  <a:gd name="T79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" h="19">
                    <a:moveTo>
                      <a:pt x="14" y="18"/>
                    </a:moveTo>
                    <a:lnTo>
                      <a:pt x="16" y="18"/>
                    </a:lnTo>
                    <a:lnTo>
                      <a:pt x="18" y="18"/>
                    </a:lnTo>
                    <a:lnTo>
                      <a:pt x="19" y="18"/>
                    </a:lnTo>
                    <a:lnTo>
                      <a:pt x="21" y="18"/>
                    </a:lnTo>
                    <a:lnTo>
                      <a:pt x="22" y="19"/>
                    </a:lnTo>
                    <a:lnTo>
                      <a:pt x="24" y="18"/>
                    </a:lnTo>
                    <a:lnTo>
                      <a:pt x="25" y="18"/>
                    </a:lnTo>
                    <a:lnTo>
                      <a:pt x="25" y="16"/>
                    </a:lnTo>
                    <a:lnTo>
                      <a:pt x="25" y="14"/>
                    </a:lnTo>
                    <a:lnTo>
                      <a:pt x="25" y="13"/>
                    </a:lnTo>
                    <a:lnTo>
                      <a:pt x="25" y="13"/>
                    </a:lnTo>
                    <a:lnTo>
                      <a:pt x="22" y="11"/>
                    </a:lnTo>
                    <a:lnTo>
                      <a:pt x="19" y="10"/>
                    </a:lnTo>
                    <a:lnTo>
                      <a:pt x="14" y="6"/>
                    </a:lnTo>
                    <a:lnTo>
                      <a:pt x="14" y="6"/>
                    </a:lnTo>
                    <a:lnTo>
                      <a:pt x="13" y="5"/>
                    </a:lnTo>
                    <a:lnTo>
                      <a:pt x="11" y="3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5" y="2"/>
                    </a:lnTo>
                    <a:lnTo>
                      <a:pt x="3" y="3"/>
                    </a:lnTo>
                    <a:lnTo>
                      <a:pt x="2" y="3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3" y="10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8" y="13"/>
                    </a:lnTo>
                    <a:lnTo>
                      <a:pt x="10" y="13"/>
                    </a:lnTo>
                    <a:lnTo>
                      <a:pt x="11" y="14"/>
                    </a:lnTo>
                    <a:lnTo>
                      <a:pt x="11" y="14"/>
                    </a:lnTo>
                    <a:lnTo>
                      <a:pt x="13" y="14"/>
                    </a:lnTo>
                    <a:lnTo>
                      <a:pt x="14" y="16"/>
                    </a:lnTo>
                    <a:lnTo>
                      <a:pt x="14" y="18"/>
                    </a:lnTo>
                    <a:lnTo>
                      <a:pt x="14" y="1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2" name="Freeform 469">
                <a:extLst>
                  <a:ext uri="{FF2B5EF4-FFF2-40B4-BE49-F238E27FC236}">
                    <a16:creationId xmlns:a16="http://schemas.microsoft.com/office/drawing/2014/main" id="{4A195C0C-341C-8C9D-AE1F-985AAF3A03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2" y="1472"/>
                <a:ext cx="21" cy="11"/>
              </a:xfrm>
              <a:custGeom>
                <a:avLst/>
                <a:gdLst>
                  <a:gd name="T0" fmla="*/ 2 w 21"/>
                  <a:gd name="T1" fmla="*/ 11 h 11"/>
                  <a:gd name="T2" fmla="*/ 5 w 21"/>
                  <a:gd name="T3" fmla="*/ 11 h 11"/>
                  <a:gd name="T4" fmla="*/ 5 w 21"/>
                  <a:gd name="T5" fmla="*/ 11 h 11"/>
                  <a:gd name="T6" fmla="*/ 10 w 21"/>
                  <a:gd name="T7" fmla="*/ 9 h 11"/>
                  <a:gd name="T8" fmla="*/ 11 w 21"/>
                  <a:gd name="T9" fmla="*/ 9 h 11"/>
                  <a:gd name="T10" fmla="*/ 18 w 21"/>
                  <a:gd name="T11" fmla="*/ 8 h 11"/>
                  <a:gd name="T12" fmla="*/ 21 w 21"/>
                  <a:gd name="T13" fmla="*/ 8 h 11"/>
                  <a:gd name="T14" fmla="*/ 21 w 21"/>
                  <a:gd name="T15" fmla="*/ 6 h 11"/>
                  <a:gd name="T16" fmla="*/ 21 w 21"/>
                  <a:gd name="T17" fmla="*/ 4 h 11"/>
                  <a:gd name="T18" fmla="*/ 19 w 21"/>
                  <a:gd name="T19" fmla="*/ 4 h 11"/>
                  <a:gd name="T20" fmla="*/ 18 w 21"/>
                  <a:gd name="T21" fmla="*/ 3 h 11"/>
                  <a:gd name="T22" fmla="*/ 16 w 21"/>
                  <a:gd name="T23" fmla="*/ 1 h 11"/>
                  <a:gd name="T24" fmla="*/ 14 w 21"/>
                  <a:gd name="T25" fmla="*/ 0 h 11"/>
                  <a:gd name="T26" fmla="*/ 14 w 21"/>
                  <a:gd name="T27" fmla="*/ 0 h 11"/>
                  <a:gd name="T28" fmla="*/ 13 w 21"/>
                  <a:gd name="T29" fmla="*/ 0 h 11"/>
                  <a:gd name="T30" fmla="*/ 5 w 21"/>
                  <a:gd name="T31" fmla="*/ 0 h 11"/>
                  <a:gd name="T32" fmla="*/ 2 w 21"/>
                  <a:gd name="T33" fmla="*/ 1 h 11"/>
                  <a:gd name="T34" fmla="*/ 0 w 21"/>
                  <a:gd name="T35" fmla="*/ 3 h 11"/>
                  <a:gd name="T36" fmla="*/ 0 w 21"/>
                  <a:gd name="T37" fmla="*/ 6 h 11"/>
                  <a:gd name="T38" fmla="*/ 0 w 21"/>
                  <a:gd name="T39" fmla="*/ 8 h 11"/>
                  <a:gd name="T40" fmla="*/ 0 w 21"/>
                  <a:gd name="T41" fmla="*/ 9 h 11"/>
                  <a:gd name="T42" fmla="*/ 0 w 21"/>
                  <a:gd name="T43" fmla="*/ 11 h 11"/>
                  <a:gd name="T44" fmla="*/ 2 w 21"/>
                  <a:gd name="T45" fmla="*/ 11 h 11"/>
                  <a:gd name="T46" fmla="*/ 2 w 21"/>
                  <a:gd name="T47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1" h="11">
                    <a:moveTo>
                      <a:pt x="2" y="11"/>
                    </a:moveTo>
                    <a:lnTo>
                      <a:pt x="5" y="11"/>
                    </a:lnTo>
                    <a:lnTo>
                      <a:pt x="5" y="11"/>
                    </a:lnTo>
                    <a:lnTo>
                      <a:pt x="10" y="9"/>
                    </a:lnTo>
                    <a:lnTo>
                      <a:pt x="11" y="9"/>
                    </a:lnTo>
                    <a:lnTo>
                      <a:pt x="18" y="8"/>
                    </a:lnTo>
                    <a:lnTo>
                      <a:pt x="21" y="8"/>
                    </a:lnTo>
                    <a:lnTo>
                      <a:pt x="21" y="6"/>
                    </a:lnTo>
                    <a:lnTo>
                      <a:pt x="21" y="4"/>
                    </a:lnTo>
                    <a:lnTo>
                      <a:pt x="19" y="4"/>
                    </a:lnTo>
                    <a:lnTo>
                      <a:pt x="18" y="3"/>
                    </a:lnTo>
                    <a:lnTo>
                      <a:pt x="16" y="1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3" y="0"/>
                    </a:lnTo>
                    <a:lnTo>
                      <a:pt x="5" y="0"/>
                    </a:lnTo>
                    <a:lnTo>
                      <a:pt x="2" y="1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2" y="11"/>
                    </a:lnTo>
                    <a:lnTo>
                      <a:pt x="2" y="1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3" name="Freeform 470">
                <a:extLst>
                  <a:ext uri="{FF2B5EF4-FFF2-40B4-BE49-F238E27FC236}">
                    <a16:creationId xmlns:a16="http://schemas.microsoft.com/office/drawing/2014/main" id="{DB0EE58D-32F6-2D6B-E2D4-4801F2B6BF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4" y="1383"/>
                <a:ext cx="195" cy="93"/>
              </a:xfrm>
              <a:custGeom>
                <a:avLst/>
                <a:gdLst>
                  <a:gd name="T0" fmla="*/ 140 w 195"/>
                  <a:gd name="T1" fmla="*/ 14 h 93"/>
                  <a:gd name="T2" fmla="*/ 116 w 195"/>
                  <a:gd name="T3" fmla="*/ 19 h 93"/>
                  <a:gd name="T4" fmla="*/ 100 w 195"/>
                  <a:gd name="T5" fmla="*/ 17 h 93"/>
                  <a:gd name="T6" fmla="*/ 93 w 195"/>
                  <a:gd name="T7" fmla="*/ 22 h 93"/>
                  <a:gd name="T8" fmla="*/ 90 w 195"/>
                  <a:gd name="T9" fmla="*/ 23 h 93"/>
                  <a:gd name="T10" fmla="*/ 81 w 195"/>
                  <a:gd name="T11" fmla="*/ 23 h 93"/>
                  <a:gd name="T12" fmla="*/ 68 w 195"/>
                  <a:gd name="T13" fmla="*/ 28 h 93"/>
                  <a:gd name="T14" fmla="*/ 60 w 195"/>
                  <a:gd name="T15" fmla="*/ 33 h 93"/>
                  <a:gd name="T16" fmla="*/ 52 w 195"/>
                  <a:gd name="T17" fmla="*/ 38 h 93"/>
                  <a:gd name="T18" fmla="*/ 46 w 195"/>
                  <a:gd name="T19" fmla="*/ 42 h 93"/>
                  <a:gd name="T20" fmla="*/ 39 w 195"/>
                  <a:gd name="T21" fmla="*/ 42 h 93"/>
                  <a:gd name="T22" fmla="*/ 35 w 195"/>
                  <a:gd name="T23" fmla="*/ 49 h 93"/>
                  <a:gd name="T24" fmla="*/ 28 w 195"/>
                  <a:gd name="T25" fmla="*/ 46 h 93"/>
                  <a:gd name="T26" fmla="*/ 27 w 195"/>
                  <a:gd name="T27" fmla="*/ 50 h 93"/>
                  <a:gd name="T28" fmla="*/ 35 w 195"/>
                  <a:gd name="T29" fmla="*/ 52 h 93"/>
                  <a:gd name="T30" fmla="*/ 23 w 195"/>
                  <a:gd name="T31" fmla="*/ 60 h 93"/>
                  <a:gd name="T32" fmla="*/ 28 w 195"/>
                  <a:gd name="T33" fmla="*/ 63 h 93"/>
                  <a:gd name="T34" fmla="*/ 20 w 195"/>
                  <a:gd name="T35" fmla="*/ 66 h 93"/>
                  <a:gd name="T36" fmla="*/ 12 w 195"/>
                  <a:gd name="T37" fmla="*/ 76 h 93"/>
                  <a:gd name="T38" fmla="*/ 4 w 195"/>
                  <a:gd name="T39" fmla="*/ 79 h 93"/>
                  <a:gd name="T40" fmla="*/ 1 w 195"/>
                  <a:gd name="T41" fmla="*/ 84 h 93"/>
                  <a:gd name="T42" fmla="*/ 11 w 195"/>
                  <a:gd name="T43" fmla="*/ 90 h 93"/>
                  <a:gd name="T44" fmla="*/ 22 w 195"/>
                  <a:gd name="T45" fmla="*/ 92 h 93"/>
                  <a:gd name="T46" fmla="*/ 36 w 195"/>
                  <a:gd name="T47" fmla="*/ 93 h 93"/>
                  <a:gd name="T48" fmla="*/ 49 w 195"/>
                  <a:gd name="T49" fmla="*/ 85 h 93"/>
                  <a:gd name="T50" fmla="*/ 47 w 195"/>
                  <a:gd name="T51" fmla="*/ 81 h 93"/>
                  <a:gd name="T52" fmla="*/ 52 w 195"/>
                  <a:gd name="T53" fmla="*/ 81 h 93"/>
                  <a:gd name="T54" fmla="*/ 50 w 195"/>
                  <a:gd name="T55" fmla="*/ 76 h 93"/>
                  <a:gd name="T56" fmla="*/ 62 w 195"/>
                  <a:gd name="T57" fmla="*/ 68 h 93"/>
                  <a:gd name="T58" fmla="*/ 66 w 195"/>
                  <a:gd name="T59" fmla="*/ 65 h 93"/>
                  <a:gd name="T60" fmla="*/ 70 w 195"/>
                  <a:gd name="T61" fmla="*/ 62 h 93"/>
                  <a:gd name="T62" fmla="*/ 76 w 195"/>
                  <a:gd name="T63" fmla="*/ 62 h 93"/>
                  <a:gd name="T64" fmla="*/ 76 w 195"/>
                  <a:gd name="T65" fmla="*/ 58 h 93"/>
                  <a:gd name="T66" fmla="*/ 84 w 195"/>
                  <a:gd name="T67" fmla="*/ 55 h 93"/>
                  <a:gd name="T68" fmla="*/ 82 w 195"/>
                  <a:gd name="T69" fmla="*/ 52 h 93"/>
                  <a:gd name="T70" fmla="*/ 89 w 195"/>
                  <a:gd name="T71" fmla="*/ 50 h 93"/>
                  <a:gd name="T72" fmla="*/ 95 w 195"/>
                  <a:gd name="T73" fmla="*/ 46 h 93"/>
                  <a:gd name="T74" fmla="*/ 100 w 195"/>
                  <a:gd name="T75" fmla="*/ 42 h 93"/>
                  <a:gd name="T76" fmla="*/ 127 w 195"/>
                  <a:gd name="T77" fmla="*/ 35 h 93"/>
                  <a:gd name="T78" fmla="*/ 146 w 195"/>
                  <a:gd name="T79" fmla="*/ 30 h 93"/>
                  <a:gd name="T80" fmla="*/ 168 w 195"/>
                  <a:gd name="T81" fmla="*/ 23 h 93"/>
                  <a:gd name="T82" fmla="*/ 184 w 195"/>
                  <a:gd name="T83" fmla="*/ 19 h 93"/>
                  <a:gd name="T84" fmla="*/ 194 w 195"/>
                  <a:gd name="T85" fmla="*/ 9 h 93"/>
                  <a:gd name="T86" fmla="*/ 194 w 195"/>
                  <a:gd name="T87" fmla="*/ 4 h 93"/>
                  <a:gd name="T88" fmla="*/ 178 w 195"/>
                  <a:gd name="T89" fmla="*/ 0 h 93"/>
                  <a:gd name="T90" fmla="*/ 162 w 195"/>
                  <a:gd name="T91" fmla="*/ 4 h 93"/>
                  <a:gd name="T92" fmla="*/ 154 w 195"/>
                  <a:gd name="T93" fmla="*/ 11 h 93"/>
                  <a:gd name="T94" fmla="*/ 146 w 195"/>
                  <a:gd name="T95" fmla="*/ 12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95" h="93">
                    <a:moveTo>
                      <a:pt x="146" y="12"/>
                    </a:moveTo>
                    <a:lnTo>
                      <a:pt x="144" y="12"/>
                    </a:lnTo>
                    <a:lnTo>
                      <a:pt x="143" y="12"/>
                    </a:lnTo>
                    <a:lnTo>
                      <a:pt x="140" y="14"/>
                    </a:lnTo>
                    <a:lnTo>
                      <a:pt x="136" y="15"/>
                    </a:lnTo>
                    <a:lnTo>
                      <a:pt x="125" y="17"/>
                    </a:lnTo>
                    <a:lnTo>
                      <a:pt x="117" y="19"/>
                    </a:lnTo>
                    <a:lnTo>
                      <a:pt x="116" y="19"/>
                    </a:lnTo>
                    <a:lnTo>
                      <a:pt x="111" y="20"/>
                    </a:lnTo>
                    <a:lnTo>
                      <a:pt x="108" y="19"/>
                    </a:lnTo>
                    <a:lnTo>
                      <a:pt x="103" y="19"/>
                    </a:lnTo>
                    <a:lnTo>
                      <a:pt x="100" y="17"/>
                    </a:lnTo>
                    <a:lnTo>
                      <a:pt x="95" y="19"/>
                    </a:lnTo>
                    <a:lnTo>
                      <a:pt x="95" y="19"/>
                    </a:lnTo>
                    <a:lnTo>
                      <a:pt x="93" y="19"/>
                    </a:lnTo>
                    <a:lnTo>
                      <a:pt x="93" y="22"/>
                    </a:lnTo>
                    <a:lnTo>
                      <a:pt x="93" y="22"/>
                    </a:lnTo>
                    <a:lnTo>
                      <a:pt x="92" y="23"/>
                    </a:lnTo>
                    <a:lnTo>
                      <a:pt x="92" y="23"/>
                    </a:lnTo>
                    <a:lnTo>
                      <a:pt x="90" y="23"/>
                    </a:lnTo>
                    <a:lnTo>
                      <a:pt x="89" y="23"/>
                    </a:lnTo>
                    <a:lnTo>
                      <a:pt x="87" y="23"/>
                    </a:lnTo>
                    <a:lnTo>
                      <a:pt x="84" y="23"/>
                    </a:lnTo>
                    <a:lnTo>
                      <a:pt x="81" y="23"/>
                    </a:lnTo>
                    <a:lnTo>
                      <a:pt x="81" y="27"/>
                    </a:lnTo>
                    <a:lnTo>
                      <a:pt x="78" y="27"/>
                    </a:lnTo>
                    <a:lnTo>
                      <a:pt x="71" y="28"/>
                    </a:lnTo>
                    <a:lnTo>
                      <a:pt x="68" y="28"/>
                    </a:lnTo>
                    <a:lnTo>
                      <a:pt x="66" y="28"/>
                    </a:lnTo>
                    <a:lnTo>
                      <a:pt x="65" y="30"/>
                    </a:lnTo>
                    <a:lnTo>
                      <a:pt x="63" y="31"/>
                    </a:lnTo>
                    <a:lnTo>
                      <a:pt x="60" y="33"/>
                    </a:lnTo>
                    <a:lnTo>
                      <a:pt x="55" y="35"/>
                    </a:lnTo>
                    <a:lnTo>
                      <a:pt x="55" y="36"/>
                    </a:lnTo>
                    <a:lnTo>
                      <a:pt x="55" y="36"/>
                    </a:lnTo>
                    <a:lnTo>
                      <a:pt x="52" y="38"/>
                    </a:lnTo>
                    <a:lnTo>
                      <a:pt x="50" y="39"/>
                    </a:lnTo>
                    <a:lnTo>
                      <a:pt x="49" y="42"/>
                    </a:lnTo>
                    <a:lnTo>
                      <a:pt x="49" y="42"/>
                    </a:lnTo>
                    <a:lnTo>
                      <a:pt x="46" y="42"/>
                    </a:lnTo>
                    <a:lnTo>
                      <a:pt x="43" y="41"/>
                    </a:lnTo>
                    <a:lnTo>
                      <a:pt x="41" y="42"/>
                    </a:lnTo>
                    <a:lnTo>
                      <a:pt x="39" y="42"/>
                    </a:lnTo>
                    <a:lnTo>
                      <a:pt x="39" y="42"/>
                    </a:lnTo>
                    <a:lnTo>
                      <a:pt x="39" y="44"/>
                    </a:lnTo>
                    <a:lnTo>
                      <a:pt x="39" y="46"/>
                    </a:lnTo>
                    <a:lnTo>
                      <a:pt x="36" y="49"/>
                    </a:lnTo>
                    <a:lnTo>
                      <a:pt x="35" y="49"/>
                    </a:lnTo>
                    <a:lnTo>
                      <a:pt x="33" y="47"/>
                    </a:lnTo>
                    <a:lnTo>
                      <a:pt x="31" y="47"/>
                    </a:lnTo>
                    <a:lnTo>
                      <a:pt x="30" y="47"/>
                    </a:lnTo>
                    <a:lnTo>
                      <a:pt x="28" y="46"/>
                    </a:lnTo>
                    <a:lnTo>
                      <a:pt x="27" y="47"/>
                    </a:lnTo>
                    <a:lnTo>
                      <a:pt x="27" y="49"/>
                    </a:lnTo>
                    <a:lnTo>
                      <a:pt x="27" y="49"/>
                    </a:lnTo>
                    <a:lnTo>
                      <a:pt x="27" y="50"/>
                    </a:lnTo>
                    <a:lnTo>
                      <a:pt x="28" y="50"/>
                    </a:lnTo>
                    <a:lnTo>
                      <a:pt x="33" y="50"/>
                    </a:lnTo>
                    <a:lnTo>
                      <a:pt x="35" y="52"/>
                    </a:lnTo>
                    <a:lnTo>
                      <a:pt x="35" y="52"/>
                    </a:lnTo>
                    <a:lnTo>
                      <a:pt x="31" y="54"/>
                    </a:lnTo>
                    <a:lnTo>
                      <a:pt x="27" y="57"/>
                    </a:lnTo>
                    <a:lnTo>
                      <a:pt x="23" y="60"/>
                    </a:lnTo>
                    <a:lnTo>
                      <a:pt x="23" y="60"/>
                    </a:lnTo>
                    <a:lnTo>
                      <a:pt x="23" y="62"/>
                    </a:lnTo>
                    <a:lnTo>
                      <a:pt x="23" y="63"/>
                    </a:lnTo>
                    <a:lnTo>
                      <a:pt x="25" y="63"/>
                    </a:lnTo>
                    <a:lnTo>
                      <a:pt x="28" y="63"/>
                    </a:lnTo>
                    <a:lnTo>
                      <a:pt x="30" y="65"/>
                    </a:lnTo>
                    <a:lnTo>
                      <a:pt x="30" y="65"/>
                    </a:lnTo>
                    <a:lnTo>
                      <a:pt x="20" y="65"/>
                    </a:lnTo>
                    <a:lnTo>
                      <a:pt x="20" y="66"/>
                    </a:lnTo>
                    <a:lnTo>
                      <a:pt x="15" y="71"/>
                    </a:lnTo>
                    <a:lnTo>
                      <a:pt x="14" y="73"/>
                    </a:lnTo>
                    <a:lnTo>
                      <a:pt x="14" y="74"/>
                    </a:lnTo>
                    <a:lnTo>
                      <a:pt x="12" y="76"/>
                    </a:lnTo>
                    <a:lnTo>
                      <a:pt x="11" y="77"/>
                    </a:lnTo>
                    <a:lnTo>
                      <a:pt x="11" y="77"/>
                    </a:lnTo>
                    <a:lnTo>
                      <a:pt x="7" y="77"/>
                    </a:lnTo>
                    <a:lnTo>
                      <a:pt x="4" y="79"/>
                    </a:lnTo>
                    <a:lnTo>
                      <a:pt x="3" y="81"/>
                    </a:lnTo>
                    <a:lnTo>
                      <a:pt x="1" y="81"/>
                    </a:lnTo>
                    <a:lnTo>
                      <a:pt x="0" y="82"/>
                    </a:lnTo>
                    <a:lnTo>
                      <a:pt x="1" y="84"/>
                    </a:lnTo>
                    <a:lnTo>
                      <a:pt x="6" y="87"/>
                    </a:lnTo>
                    <a:lnTo>
                      <a:pt x="4" y="89"/>
                    </a:lnTo>
                    <a:lnTo>
                      <a:pt x="6" y="92"/>
                    </a:lnTo>
                    <a:lnTo>
                      <a:pt x="11" y="90"/>
                    </a:lnTo>
                    <a:lnTo>
                      <a:pt x="12" y="90"/>
                    </a:lnTo>
                    <a:lnTo>
                      <a:pt x="15" y="90"/>
                    </a:lnTo>
                    <a:lnTo>
                      <a:pt x="19" y="92"/>
                    </a:lnTo>
                    <a:lnTo>
                      <a:pt x="22" y="92"/>
                    </a:lnTo>
                    <a:lnTo>
                      <a:pt x="28" y="92"/>
                    </a:lnTo>
                    <a:lnTo>
                      <a:pt x="31" y="93"/>
                    </a:lnTo>
                    <a:lnTo>
                      <a:pt x="35" y="93"/>
                    </a:lnTo>
                    <a:lnTo>
                      <a:pt x="36" y="93"/>
                    </a:lnTo>
                    <a:lnTo>
                      <a:pt x="41" y="92"/>
                    </a:lnTo>
                    <a:lnTo>
                      <a:pt x="43" y="89"/>
                    </a:lnTo>
                    <a:lnTo>
                      <a:pt x="47" y="85"/>
                    </a:lnTo>
                    <a:lnTo>
                      <a:pt x="49" y="85"/>
                    </a:lnTo>
                    <a:lnTo>
                      <a:pt x="47" y="82"/>
                    </a:lnTo>
                    <a:lnTo>
                      <a:pt x="46" y="81"/>
                    </a:lnTo>
                    <a:lnTo>
                      <a:pt x="46" y="81"/>
                    </a:lnTo>
                    <a:lnTo>
                      <a:pt x="47" y="81"/>
                    </a:lnTo>
                    <a:lnTo>
                      <a:pt x="49" y="82"/>
                    </a:lnTo>
                    <a:lnTo>
                      <a:pt x="49" y="82"/>
                    </a:lnTo>
                    <a:lnTo>
                      <a:pt x="50" y="82"/>
                    </a:lnTo>
                    <a:lnTo>
                      <a:pt x="52" y="81"/>
                    </a:lnTo>
                    <a:lnTo>
                      <a:pt x="52" y="81"/>
                    </a:lnTo>
                    <a:lnTo>
                      <a:pt x="52" y="79"/>
                    </a:lnTo>
                    <a:lnTo>
                      <a:pt x="50" y="77"/>
                    </a:lnTo>
                    <a:lnTo>
                      <a:pt x="50" y="76"/>
                    </a:lnTo>
                    <a:lnTo>
                      <a:pt x="60" y="73"/>
                    </a:lnTo>
                    <a:lnTo>
                      <a:pt x="62" y="71"/>
                    </a:lnTo>
                    <a:lnTo>
                      <a:pt x="63" y="70"/>
                    </a:lnTo>
                    <a:lnTo>
                      <a:pt x="62" y="68"/>
                    </a:lnTo>
                    <a:lnTo>
                      <a:pt x="62" y="66"/>
                    </a:lnTo>
                    <a:lnTo>
                      <a:pt x="60" y="65"/>
                    </a:lnTo>
                    <a:lnTo>
                      <a:pt x="62" y="65"/>
                    </a:lnTo>
                    <a:lnTo>
                      <a:pt x="66" y="65"/>
                    </a:lnTo>
                    <a:lnTo>
                      <a:pt x="68" y="65"/>
                    </a:lnTo>
                    <a:lnTo>
                      <a:pt x="68" y="63"/>
                    </a:lnTo>
                    <a:lnTo>
                      <a:pt x="70" y="63"/>
                    </a:lnTo>
                    <a:lnTo>
                      <a:pt x="70" y="62"/>
                    </a:lnTo>
                    <a:lnTo>
                      <a:pt x="70" y="60"/>
                    </a:lnTo>
                    <a:lnTo>
                      <a:pt x="70" y="58"/>
                    </a:lnTo>
                    <a:lnTo>
                      <a:pt x="74" y="62"/>
                    </a:lnTo>
                    <a:lnTo>
                      <a:pt x="76" y="62"/>
                    </a:lnTo>
                    <a:lnTo>
                      <a:pt x="76" y="60"/>
                    </a:lnTo>
                    <a:lnTo>
                      <a:pt x="78" y="60"/>
                    </a:lnTo>
                    <a:lnTo>
                      <a:pt x="76" y="58"/>
                    </a:lnTo>
                    <a:lnTo>
                      <a:pt x="76" y="58"/>
                    </a:lnTo>
                    <a:lnTo>
                      <a:pt x="79" y="58"/>
                    </a:lnTo>
                    <a:lnTo>
                      <a:pt x="81" y="57"/>
                    </a:lnTo>
                    <a:lnTo>
                      <a:pt x="82" y="57"/>
                    </a:lnTo>
                    <a:lnTo>
                      <a:pt x="84" y="55"/>
                    </a:lnTo>
                    <a:lnTo>
                      <a:pt x="85" y="55"/>
                    </a:lnTo>
                    <a:lnTo>
                      <a:pt x="85" y="54"/>
                    </a:lnTo>
                    <a:lnTo>
                      <a:pt x="85" y="52"/>
                    </a:lnTo>
                    <a:lnTo>
                      <a:pt x="82" y="52"/>
                    </a:lnTo>
                    <a:lnTo>
                      <a:pt x="84" y="50"/>
                    </a:lnTo>
                    <a:lnTo>
                      <a:pt x="85" y="50"/>
                    </a:lnTo>
                    <a:lnTo>
                      <a:pt x="87" y="50"/>
                    </a:lnTo>
                    <a:lnTo>
                      <a:pt x="89" y="50"/>
                    </a:lnTo>
                    <a:lnTo>
                      <a:pt x="89" y="49"/>
                    </a:lnTo>
                    <a:lnTo>
                      <a:pt x="90" y="49"/>
                    </a:lnTo>
                    <a:lnTo>
                      <a:pt x="92" y="47"/>
                    </a:lnTo>
                    <a:lnTo>
                      <a:pt x="95" y="46"/>
                    </a:lnTo>
                    <a:lnTo>
                      <a:pt x="97" y="44"/>
                    </a:lnTo>
                    <a:lnTo>
                      <a:pt x="97" y="42"/>
                    </a:lnTo>
                    <a:lnTo>
                      <a:pt x="98" y="44"/>
                    </a:lnTo>
                    <a:lnTo>
                      <a:pt x="100" y="42"/>
                    </a:lnTo>
                    <a:lnTo>
                      <a:pt x="106" y="41"/>
                    </a:lnTo>
                    <a:lnTo>
                      <a:pt x="119" y="36"/>
                    </a:lnTo>
                    <a:lnTo>
                      <a:pt x="122" y="36"/>
                    </a:lnTo>
                    <a:lnTo>
                      <a:pt x="127" y="35"/>
                    </a:lnTo>
                    <a:lnTo>
                      <a:pt x="128" y="35"/>
                    </a:lnTo>
                    <a:lnTo>
                      <a:pt x="135" y="33"/>
                    </a:lnTo>
                    <a:lnTo>
                      <a:pt x="141" y="31"/>
                    </a:lnTo>
                    <a:lnTo>
                      <a:pt x="146" y="30"/>
                    </a:lnTo>
                    <a:lnTo>
                      <a:pt x="152" y="28"/>
                    </a:lnTo>
                    <a:lnTo>
                      <a:pt x="160" y="27"/>
                    </a:lnTo>
                    <a:lnTo>
                      <a:pt x="165" y="25"/>
                    </a:lnTo>
                    <a:lnTo>
                      <a:pt x="168" y="23"/>
                    </a:lnTo>
                    <a:lnTo>
                      <a:pt x="171" y="23"/>
                    </a:lnTo>
                    <a:lnTo>
                      <a:pt x="175" y="22"/>
                    </a:lnTo>
                    <a:lnTo>
                      <a:pt x="179" y="19"/>
                    </a:lnTo>
                    <a:lnTo>
                      <a:pt x="184" y="19"/>
                    </a:lnTo>
                    <a:lnTo>
                      <a:pt x="186" y="17"/>
                    </a:lnTo>
                    <a:lnTo>
                      <a:pt x="191" y="14"/>
                    </a:lnTo>
                    <a:lnTo>
                      <a:pt x="194" y="11"/>
                    </a:lnTo>
                    <a:lnTo>
                      <a:pt x="194" y="9"/>
                    </a:lnTo>
                    <a:lnTo>
                      <a:pt x="194" y="8"/>
                    </a:lnTo>
                    <a:lnTo>
                      <a:pt x="195" y="8"/>
                    </a:lnTo>
                    <a:lnTo>
                      <a:pt x="194" y="6"/>
                    </a:lnTo>
                    <a:lnTo>
                      <a:pt x="194" y="4"/>
                    </a:lnTo>
                    <a:lnTo>
                      <a:pt x="192" y="3"/>
                    </a:lnTo>
                    <a:lnTo>
                      <a:pt x="189" y="1"/>
                    </a:lnTo>
                    <a:lnTo>
                      <a:pt x="183" y="0"/>
                    </a:lnTo>
                    <a:lnTo>
                      <a:pt x="178" y="0"/>
                    </a:lnTo>
                    <a:lnTo>
                      <a:pt x="176" y="0"/>
                    </a:lnTo>
                    <a:lnTo>
                      <a:pt x="173" y="0"/>
                    </a:lnTo>
                    <a:lnTo>
                      <a:pt x="168" y="1"/>
                    </a:lnTo>
                    <a:lnTo>
                      <a:pt x="162" y="4"/>
                    </a:lnTo>
                    <a:lnTo>
                      <a:pt x="157" y="6"/>
                    </a:lnTo>
                    <a:lnTo>
                      <a:pt x="157" y="8"/>
                    </a:lnTo>
                    <a:lnTo>
                      <a:pt x="156" y="9"/>
                    </a:lnTo>
                    <a:lnTo>
                      <a:pt x="154" y="11"/>
                    </a:lnTo>
                    <a:lnTo>
                      <a:pt x="152" y="11"/>
                    </a:lnTo>
                    <a:lnTo>
                      <a:pt x="151" y="11"/>
                    </a:lnTo>
                    <a:lnTo>
                      <a:pt x="148" y="12"/>
                    </a:lnTo>
                    <a:lnTo>
                      <a:pt x="146" y="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4" name="Freeform 471">
                <a:extLst>
                  <a:ext uri="{FF2B5EF4-FFF2-40B4-BE49-F238E27FC236}">
                    <a16:creationId xmlns:a16="http://schemas.microsoft.com/office/drawing/2014/main" id="{26F3ED2D-A88E-522D-7977-A3A429EE8E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3" y="1475"/>
                <a:ext cx="80" cy="67"/>
              </a:xfrm>
              <a:custGeom>
                <a:avLst/>
                <a:gdLst>
                  <a:gd name="T0" fmla="*/ 0 w 80"/>
                  <a:gd name="T1" fmla="*/ 35 h 67"/>
                  <a:gd name="T2" fmla="*/ 2 w 80"/>
                  <a:gd name="T3" fmla="*/ 41 h 67"/>
                  <a:gd name="T4" fmla="*/ 5 w 80"/>
                  <a:gd name="T5" fmla="*/ 44 h 67"/>
                  <a:gd name="T6" fmla="*/ 13 w 80"/>
                  <a:gd name="T7" fmla="*/ 44 h 67"/>
                  <a:gd name="T8" fmla="*/ 26 w 80"/>
                  <a:gd name="T9" fmla="*/ 44 h 67"/>
                  <a:gd name="T10" fmla="*/ 24 w 80"/>
                  <a:gd name="T11" fmla="*/ 47 h 67"/>
                  <a:gd name="T12" fmla="*/ 29 w 80"/>
                  <a:gd name="T13" fmla="*/ 49 h 67"/>
                  <a:gd name="T14" fmla="*/ 35 w 80"/>
                  <a:gd name="T15" fmla="*/ 54 h 67"/>
                  <a:gd name="T16" fmla="*/ 32 w 80"/>
                  <a:gd name="T17" fmla="*/ 54 h 67"/>
                  <a:gd name="T18" fmla="*/ 29 w 80"/>
                  <a:gd name="T19" fmla="*/ 55 h 67"/>
                  <a:gd name="T20" fmla="*/ 29 w 80"/>
                  <a:gd name="T21" fmla="*/ 59 h 67"/>
                  <a:gd name="T22" fmla="*/ 31 w 80"/>
                  <a:gd name="T23" fmla="*/ 60 h 67"/>
                  <a:gd name="T24" fmla="*/ 40 w 80"/>
                  <a:gd name="T25" fmla="*/ 63 h 67"/>
                  <a:gd name="T26" fmla="*/ 42 w 80"/>
                  <a:gd name="T27" fmla="*/ 62 h 67"/>
                  <a:gd name="T28" fmla="*/ 50 w 80"/>
                  <a:gd name="T29" fmla="*/ 65 h 67"/>
                  <a:gd name="T30" fmla="*/ 56 w 80"/>
                  <a:gd name="T31" fmla="*/ 65 h 67"/>
                  <a:gd name="T32" fmla="*/ 59 w 80"/>
                  <a:gd name="T33" fmla="*/ 65 h 67"/>
                  <a:gd name="T34" fmla="*/ 61 w 80"/>
                  <a:gd name="T35" fmla="*/ 65 h 67"/>
                  <a:gd name="T36" fmla="*/ 67 w 80"/>
                  <a:gd name="T37" fmla="*/ 67 h 67"/>
                  <a:gd name="T38" fmla="*/ 62 w 80"/>
                  <a:gd name="T39" fmla="*/ 63 h 67"/>
                  <a:gd name="T40" fmla="*/ 67 w 80"/>
                  <a:gd name="T41" fmla="*/ 63 h 67"/>
                  <a:gd name="T42" fmla="*/ 74 w 80"/>
                  <a:gd name="T43" fmla="*/ 67 h 67"/>
                  <a:gd name="T44" fmla="*/ 78 w 80"/>
                  <a:gd name="T45" fmla="*/ 65 h 67"/>
                  <a:gd name="T46" fmla="*/ 78 w 80"/>
                  <a:gd name="T47" fmla="*/ 62 h 67"/>
                  <a:gd name="T48" fmla="*/ 66 w 80"/>
                  <a:gd name="T49" fmla="*/ 54 h 67"/>
                  <a:gd name="T50" fmla="*/ 54 w 80"/>
                  <a:gd name="T51" fmla="*/ 41 h 67"/>
                  <a:gd name="T52" fmla="*/ 50 w 80"/>
                  <a:gd name="T53" fmla="*/ 35 h 67"/>
                  <a:gd name="T54" fmla="*/ 53 w 80"/>
                  <a:gd name="T55" fmla="*/ 28 h 67"/>
                  <a:gd name="T56" fmla="*/ 51 w 80"/>
                  <a:gd name="T57" fmla="*/ 24 h 67"/>
                  <a:gd name="T58" fmla="*/ 51 w 80"/>
                  <a:gd name="T59" fmla="*/ 20 h 67"/>
                  <a:gd name="T60" fmla="*/ 54 w 80"/>
                  <a:gd name="T61" fmla="*/ 19 h 67"/>
                  <a:gd name="T62" fmla="*/ 56 w 80"/>
                  <a:gd name="T63" fmla="*/ 14 h 67"/>
                  <a:gd name="T64" fmla="*/ 61 w 80"/>
                  <a:gd name="T65" fmla="*/ 14 h 67"/>
                  <a:gd name="T66" fmla="*/ 61 w 80"/>
                  <a:gd name="T67" fmla="*/ 9 h 67"/>
                  <a:gd name="T68" fmla="*/ 64 w 80"/>
                  <a:gd name="T69" fmla="*/ 6 h 67"/>
                  <a:gd name="T70" fmla="*/ 61 w 80"/>
                  <a:gd name="T71" fmla="*/ 3 h 67"/>
                  <a:gd name="T72" fmla="*/ 48 w 80"/>
                  <a:gd name="T73" fmla="*/ 0 h 67"/>
                  <a:gd name="T74" fmla="*/ 42 w 80"/>
                  <a:gd name="T75" fmla="*/ 0 h 67"/>
                  <a:gd name="T76" fmla="*/ 35 w 80"/>
                  <a:gd name="T77" fmla="*/ 3 h 67"/>
                  <a:gd name="T78" fmla="*/ 29 w 80"/>
                  <a:gd name="T79" fmla="*/ 3 h 67"/>
                  <a:gd name="T80" fmla="*/ 24 w 80"/>
                  <a:gd name="T81" fmla="*/ 5 h 67"/>
                  <a:gd name="T82" fmla="*/ 24 w 80"/>
                  <a:gd name="T83" fmla="*/ 9 h 67"/>
                  <a:gd name="T84" fmla="*/ 24 w 80"/>
                  <a:gd name="T85" fmla="*/ 11 h 67"/>
                  <a:gd name="T86" fmla="*/ 19 w 80"/>
                  <a:gd name="T87" fmla="*/ 11 h 67"/>
                  <a:gd name="T88" fmla="*/ 15 w 80"/>
                  <a:gd name="T89" fmla="*/ 14 h 67"/>
                  <a:gd name="T90" fmla="*/ 16 w 80"/>
                  <a:gd name="T91" fmla="*/ 17 h 67"/>
                  <a:gd name="T92" fmla="*/ 18 w 80"/>
                  <a:gd name="T93" fmla="*/ 19 h 67"/>
                  <a:gd name="T94" fmla="*/ 18 w 80"/>
                  <a:gd name="T95" fmla="*/ 22 h 67"/>
                  <a:gd name="T96" fmla="*/ 16 w 80"/>
                  <a:gd name="T97" fmla="*/ 25 h 67"/>
                  <a:gd name="T98" fmla="*/ 13 w 80"/>
                  <a:gd name="T99" fmla="*/ 28 h 67"/>
                  <a:gd name="T100" fmla="*/ 8 w 80"/>
                  <a:gd name="T101" fmla="*/ 30 h 67"/>
                  <a:gd name="T102" fmla="*/ 3 w 80"/>
                  <a:gd name="T103" fmla="*/ 3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80" h="67">
                    <a:moveTo>
                      <a:pt x="2" y="32"/>
                    </a:moveTo>
                    <a:lnTo>
                      <a:pt x="2" y="33"/>
                    </a:lnTo>
                    <a:lnTo>
                      <a:pt x="0" y="35"/>
                    </a:lnTo>
                    <a:lnTo>
                      <a:pt x="0" y="36"/>
                    </a:lnTo>
                    <a:lnTo>
                      <a:pt x="0" y="38"/>
                    </a:lnTo>
                    <a:lnTo>
                      <a:pt x="2" y="41"/>
                    </a:lnTo>
                    <a:lnTo>
                      <a:pt x="2" y="43"/>
                    </a:lnTo>
                    <a:lnTo>
                      <a:pt x="3" y="44"/>
                    </a:lnTo>
                    <a:lnTo>
                      <a:pt x="5" y="44"/>
                    </a:lnTo>
                    <a:lnTo>
                      <a:pt x="7" y="46"/>
                    </a:lnTo>
                    <a:lnTo>
                      <a:pt x="10" y="44"/>
                    </a:lnTo>
                    <a:lnTo>
                      <a:pt x="13" y="44"/>
                    </a:lnTo>
                    <a:lnTo>
                      <a:pt x="16" y="44"/>
                    </a:lnTo>
                    <a:lnTo>
                      <a:pt x="19" y="44"/>
                    </a:lnTo>
                    <a:lnTo>
                      <a:pt x="26" y="44"/>
                    </a:lnTo>
                    <a:lnTo>
                      <a:pt x="26" y="44"/>
                    </a:lnTo>
                    <a:lnTo>
                      <a:pt x="26" y="46"/>
                    </a:lnTo>
                    <a:lnTo>
                      <a:pt x="24" y="47"/>
                    </a:lnTo>
                    <a:lnTo>
                      <a:pt x="26" y="49"/>
                    </a:lnTo>
                    <a:lnTo>
                      <a:pt x="27" y="49"/>
                    </a:lnTo>
                    <a:lnTo>
                      <a:pt x="29" y="49"/>
                    </a:lnTo>
                    <a:lnTo>
                      <a:pt x="29" y="49"/>
                    </a:lnTo>
                    <a:lnTo>
                      <a:pt x="32" y="52"/>
                    </a:lnTo>
                    <a:lnTo>
                      <a:pt x="35" y="54"/>
                    </a:lnTo>
                    <a:lnTo>
                      <a:pt x="35" y="54"/>
                    </a:lnTo>
                    <a:lnTo>
                      <a:pt x="32" y="54"/>
                    </a:lnTo>
                    <a:lnTo>
                      <a:pt x="32" y="54"/>
                    </a:lnTo>
                    <a:lnTo>
                      <a:pt x="32" y="55"/>
                    </a:lnTo>
                    <a:lnTo>
                      <a:pt x="29" y="54"/>
                    </a:lnTo>
                    <a:lnTo>
                      <a:pt x="29" y="55"/>
                    </a:lnTo>
                    <a:lnTo>
                      <a:pt x="29" y="57"/>
                    </a:lnTo>
                    <a:lnTo>
                      <a:pt x="29" y="57"/>
                    </a:lnTo>
                    <a:lnTo>
                      <a:pt x="29" y="59"/>
                    </a:lnTo>
                    <a:lnTo>
                      <a:pt x="27" y="59"/>
                    </a:lnTo>
                    <a:lnTo>
                      <a:pt x="26" y="60"/>
                    </a:lnTo>
                    <a:lnTo>
                      <a:pt x="31" y="60"/>
                    </a:lnTo>
                    <a:lnTo>
                      <a:pt x="37" y="62"/>
                    </a:lnTo>
                    <a:lnTo>
                      <a:pt x="38" y="62"/>
                    </a:lnTo>
                    <a:lnTo>
                      <a:pt x="40" y="63"/>
                    </a:lnTo>
                    <a:lnTo>
                      <a:pt x="42" y="63"/>
                    </a:lnTo>
                    <a:lnTo>
                      <a:pt x="42" y="63"/>
                    </a:lnTo>
                    <a:lnTo>
                      <a:pt x="42" y="62"/>
                    </a:lnTo>
                    <a:lnTo>
                      <a:pt x="45" y="63"/>
                    </a:lnTo>
                    <a:lnTo>
                      <a:pt x="46" y="65"/>
                    </a:lnTo>
                    <a:lnTo>
                      <a:pt x="50" y="65"/>
                    </a:lnTo>
                    <a:lnTo>
                      <a:pt x="56" y="63"/>
                    </a:lnTo>
                    <a:lnTo>
                      <a:pt x="56" y="63"/>
                    </a:lnTo>
                    <a:lnTo>
                      <a:pt x="56" y="65"/>
                    </a:lnTo>
                    <a:lnTo>
                      <a:pt x="56" y="65"/>
                    </a:lnTo>
                    <a:lnTo>
                      <a:pt x="58" y="65"/>
                    </a:lnTo>
                    <a:lnTo>
                      <a:pt x="59" y="65"/>
                    </a:lnTo>
                    <a:lnTo>
                      <a:pt x="61" y="65"/>
                    </a:lnTo>
                    <a:lnTo>
                      <a:pt x="61" y="65"/>
                    </a:lnTo>
                    <a:lnTo>
                      <a:pt x="61" y="65"/>
                    </a:lnTo>
                    <a:lnTo>
                      <a:pt x="66" y="67"/>
                    </a:lnTo>
                    <a:lnTo>
                      <a:pt x="66" y="67"/>
                    </a:lnTo>
                    <a:lnTo>
                      <a:pt x="67" y="67"/>
                    </a:lnTo>
                    <a:lnTo>
                      <a:pt x="64" y="65"/>
                    </a:lnTo>
                    <a:lnTo>
                      <a:pt x="64" y="63"/>
                    </a:lnTo>
                    <a:lnTo>
                      <a:pt x="62" y="63"/>
                    </a:lnTo>
                    <a:lnTo>
                      <a:pt x="64" y="63"/>
                    </a:lnTo>
                    <a:lnTo>
                      <a:pt x="66" y="63"/>
                    </a:lnTo>
                    <a:lnTo>
                      <a:pt x="67" y="63"/>
                    </a:lnTo>
                    <a:lnTo>
                      <a:pt x="67" y="65"/>
                    </a:lnTo>
                    <a:lnTo>
                      <a:pt x="67" y="65"/>
                    </a:lnTo>
                    <a:lnTo>
                      <a:pt x="74" y="67"/>
                    </a:lnTo>
                    <a:lnTo>
                      <a:pt x="75" y="65"/>
                    </a:lnTo>
                    <a:lnTo>
                      <a:pt x="75" y="65"/>
                    </a:lnTo>
                    <a:lnTo>
                      <a:pt x="78" y="65"/>
                    </a:lnTo>
                    <a:lnTo>
                      <a:pt x="80" y="63"/>
                    </a:lnTo>
                    <a:lnTo>
                      <a:pt x="80" y="62"/>
                    </a:lnTo>
                    <a:lnTo>
                      <a:pt x="78" y="62"/>
                    </a:lnTo>
                    <a:lnTo>
                      <a:pt x="74" y="59"/>
                    </a:lnTo>
                    <a:lnTo>
                      <a:pt x="70" y="59"/>
                    </a:lnTo>
                    <a:lnTo>
                      <a:pt x="66" y="54"/>
                    </a:lnTo>
                    <a:lnTo>
                      <a:pt x="59" y="49"/>
                    </a:lnTo>
                    <a:lnTo>
                      <a:pt x="58" y="44"/>
                    </a:lnTo>
                    <a:lnTo>
                      <a:pt x="54" y="41"/>
                    </a:lnTo>
                    <a:lnTo>
                      <a:pt x="53" y="38"/>
                    </a:lnTo>
                    <a:lnTo>
                      <a:pt x="53" y="36"/>
                    </a:lnTo>
                    <a:lnTo>
                      <a:pt x="50" y="35"/>
                    </a:lnTo>
                    <a:lnTo>
                      <a:pt x="51" y="33"/>
                    </a:lnTo>
                    <a:lnTo>
                      <a:pt x="51" y="30"/>
                    </a:lnTo>
                    <a:lnTo>
                      <a:pt x="53" y="28"/>
                    </a:lnTo>
                    <a:lnTo>
                      <a:pt x="53" y="28"/>
                    </a:lnTo>
                    <a:lnTo>
                      <a:pt x="51" y="25"/>
                    </a:lnTo>
                    <a:lnTo>
                      <a:pt x="51" y="24"/>
                    </a:lnTo>
                    <a:lnTo>
                      <a:pt x="51" y="24"/>
                    </a:lnTo>
                    <a:lnTo>
                      <a:pt x="51" y="22"/>
                    </a:lnTo>
                    <a:lnTo>
                      <a:pt x="51" y="20"/>
                    </a:lnTo>
                    <a:lnTo>
                      <a:pt x="51" y="20"/>
                    </a:lnTo>
                    <a:lnTo>
                      <a:pt x="53" y="19"/>
                    </a:lnTo>
                    <a:lnTo>
                      <a:pt x="54" y="19"/>
                    </a:lnTo>
                    <a:lnTo>
                      <a:pt x="56" y="17"/>
                    </a:lnTo>
                    <a:lnTo>
                      <a:pt x="56" y="16"/>
                    </a:lnTo>
                    <a:lnTo>
                      <a:pt x="56" y="14"/>
                    </a:lnTo>
                    <a:lnTo>
                      <a:pt x="58" y="14"/>
                    </a:lnTo>
                    <a:lnTo>
                      <a:pt x="61" y="14"/>
                    </a:lnTo>
                    <a:lnTo>
                      <a:pt x="61" y="14"/>
                    </a:lnTo>
                    <a:lnTo>
                      <a:pt x="61" y="12"/>
                    </a:lnTo>
                    <a:lnTo>
                      <a:pt x="62" y="11"/>
                    </a:lnTo>
                    <a:lnTo>
                      <a:pt x="61" y="9"/>
                    </a:lnTo>
                    <a:lnTo>
                      <a:pt x="62" y="8"/>
                    </a:lnTo>
                    <a:lnTo>
                      <a:pt x="64" y="6"/>
                    </a:lnTo>
                    <a:lnTo>
                      <a:pt x="64" y="6"/>
                    </a:lnTo>
                    <a:lnTo>
                      <a:pt x="66" y="5"/>
                    </a:lnTo>
                    <a:lnTo>
                      <a:pt x="64" y="3"/>
                    </a:lnTo>
                    <a:lnTo>
                      <a:pt x="61" y="3"/>
                    </a:lnTo>
                    <a:lnTo>
                      <a:pt x="56" y="3"/>
                    </a:lnTo>
                    <a:lnTo>
                      <a:pt x="51" y="1"/>
                    </a:lnTo>
                    <a:lnTo>
                      <a:pt x="48" y="0"/>
                    </a:lnTo>
                    <a:lnTo>
                      <a:pt x="46" y="0"/>
                    </a:lnTo>
                    <a:lnTo>
                      <a:pt x="43" y="0"/>
                    </a:lnTo>
                    <a:lnTo>
                      <a:pt x="42" y="0"/>
                    </a:lnTo>
                    <a:lnTo>
                      <a:pt x="38" y="1"/>
                    </a:lnTo>
                    <a:lnTo>
                      <a:pt x="37" y="1"/>
                    </a:lnTo>
                    <a:lnTo>
                      <a:pt x="35" y="3"/>
                    </a:lnTo>
                    <a:lnTo>
                      <a:pt x="32" y="1"/>
                    </a:lnTo>
                    <a:lnTo>
                      <a:pt x="31" y="1"/>
                    </a:lnTo>
                    <a:lnTo>
                      <a:pt x="29" y="3"/>
                    </a:lnTo>
                    <a:lnTo>
                      <a:pt x="27" y="3"/>
                    </a:lnTo>
                    <a:lnTo>
                      <a:pt x="26" y="3"/>
                    </a:lnTo>
                    <a:lnTo>
                      <a:pt x="24" y="5"/>
                    </a:lnTo>
                    <a:lnTo>
                      <a:pt x="23" y="6"/>
                    </a:lnTo>
                    <a:lnTo>
                      <a:pt x="23" y="6"/>
                    </a:lnTo>
                    <a:lnTo>
                      <a:pt x="24" y="9"/>
                    </a:lnTo>
                    <a:lnTo>
                      <a:pt x="24" y="9"/>
                    </a:lnTo>
                    <a:lnTo>
                      <a:pt x="26" y="11"/>
                    </a:lnTo>
                    <a:lnTo>
                      <a:pt x="24" y="11"/>
                    </a:lnTo>
                    <a:lnTo>
                      <a:pt x="23" y="11"/>
                    </a:lnTo>
                    <a:lnTo>
                      <a:pt x="21" y="11"/>
                    </a:lnTo>
                    <a:lnTo>
                      <a:pt x="19" y="11"/>
                    </a:lnTo>
                    <a:lnTo>
                      <a:pt x="18" y="12"/>
                    </a:lnTo>
                    <a:lnTo>
                      <a:pt x="15" y="14"/>
                    </a:lnTo>
                    <a:lnTo>
                      <a:pt x="15" y="14"/>
                    </a:lnTo>
                    <a:lnTo>
                      <a:pt x="15" y="16"/>
                    </a:lnTo>
                    <a:lnTo>
                      <a:pt x="16" y="16"/>
                    </a:lnTo>
                    <a:lnTo>
                      <a:pt x="16" y="17"/>
                    </a:lnTo>
                    <a:lnTo>
                      <a:pt x="19" y="17"/>
                    </a:lnTo>
                    <a:lnTo>
                      <a:pt x="19" y="19"/>
                    </a:lnTo>
                    <a:lnTo>
                      <a:pt x="18" y="19"/>
                    </a:lnTo>
                    <a:lnTo>
                      <a:pt x="19" y="20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16" y="24"/>
                    </a:lnTo>
                    <a:lnTo>
                      <a:pt x="16" y="25"/>
                    </a:lnTo>
                    <a:lnTo>
                      <a:pt x="16" y="25"/>
                    </a:lnTo>
                    <a:lnTo>
                      <a:pt x="16" y="27"/>
                    </a:lnTo>
                    <a:lnTo>
                      <a:pt x="13" y="27"/>
                    </a:lnTo>
                    <a:lnTo>
                      <a:pt x="13" y="28"/>
                    </a:lnTo>
                    <a:lnTo>
                      <a:pt x="11" y="30"/>
                    </a:lnTo>
                    <a:lnTo>
                      <a:pt x="11" y="30"/>
                    </a:lnTo>
                    <a:lnTo>
                      <a:pt x="8" y="30"/>
                    </a:lnTo>
                    <a:lnTo>
                      <a:pt x="7" y="30"/>
                    </a:lnTo>
                    <a:lnTo>
                      <a:pt x="5" y="30"/>
                    </a:lnTo>
                    <a:lnTo>
                      <a:pt x="3" y="30"/>
                    </a:lnTo>
                    <a:lnTo>
                      <a:pt x="2" y="3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5" name="Freeform 472">
                <a:extLst>
                  <a:ext uri="{FF2B5EF4-FFF2-40B4-BE49-F238E27FC236}">
                    <a16:creationId xmlns:a16="http://schemas.microsoft.com/office/drawing/2014/main" id="{3A11C659-5DDF-57E1-1024-66DB4BEE98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0" y="1295"/>
                <a:ext cx="13" cy="7"/>
              </a:xfrm>
              <a:custGeom>
                <a:avLst/>
                <a:gdLst>
                  <a:gd name="T0" fmla="*/ 0 w 13"/>
                  <a:gd name="T1" fmla="*/ 3 h 7"/>
                  <a:gd name="T2" fmla="*/ 2 w 13"/>
                  <a:gd name="T3" fmla="*/ 5 h 7"/>
                  <a:gd name="T4" fmla="*/ 4 w 13"/>
                  <a:gd name="T5" fmla="*/ 5 h 7"/>
                  <a:gd name="T6" fmla="*/ 4 w 13"/>
                  <a:gd name="T7" fmla="*/ 5 h 7"/>
                  <a:gd name="T8" fmla="*/ 5 w 13"/>
                  <a:gd name="T9" fmla="*/ 7 h 7"/>
                  <a:gd name="T10" fmla="*/ 10 w 13"/>
                  <a:gd name="T11" fmla="*/ 5 h 7"/>
                  <a:gd name="T12" fmla="*/ 13 w 13"/>
                  <a:gd name="T13" fmla="*/ 3 h 7"/>
                  <a:gd name="T14" fmla="*/ 12 w 13"/>
                  <a:gd name="T15" fmla="*/ 2 h 7"/>
                  <a:gd name="T16" fmla="*/ 8 w 13"/>
                  <a:gd name="T17" fmla="*/ 0 h 7"/>
                  <a:gd name="T18" fmla="*/ 0 w 13"/>
                  <a:gd name="T19" fmla="*/ 2 h 7"/>
                  <a:gd name="T20" fmla="*/ 0 w 13"/>
                  <a:gd name="T21" fmla="*/ 2 h 7"/>
                  <a:gd name="T22" fmla="*/ 0 w 13"/>
                  <a:gd name="T23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" h="7">
                    <a:moveTo>
                      <a:pt x="0" y="3"/>
                    </a:moveTo>
                    <a:lnTo>
                      <a:pt x="2" y="5"/>
                    </a:lnTo>
                    <a:lnTo>
                      <a:pt x="4" y="5"/>
                    </a:lnTo>
                    <a:lnTo>
                      <a:pt x="4" y="5"/>
                    </a:lnTo>
                    <a:lnTo>
                      <a:pt x="5" y="7"/>
                    </a:lnTo>
                    <a:lnTo>
                      <a:pt x="10" y="5"/>
                    </a:lnTo>
                    <a:lnTo>
                      <a:pt x="13" y="3"/>
                    </a:lnTo>
                    <a:lnTo>
                      <a:pt x="12" y="2"/>
                    </a:lnTo>
                    <a:lnTo>
                      <a:pt x="8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6" name="Freeform 473">
                <a:extLst>
                  <a:ext uri="{FF2B5EF4-FFF2-40B4-BE49-F238E27FC236}">
                    <a16:creationId xmlns:a16="http://schemas.microsoft.com/office/drawing/2014/main" id="{3C7AAB83-6226-2A2D-7E97-D8B1E011ED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6" y="1537"/>
                <a:ext cx="2" cy="6"/>
              </a:xfrm>
              <a:custGeom>
                <a:avLst/>
                <a:gdLst>
                  <a:gd name="T0" fmla="*/ 0 w 2"/>
                  <a:gd name="T1" fmla="*/ 0 h 6"/>
                  <a:gd name="T2" fmla="*/ 0 w 2"/>
                  <a:gd name="T3" fmla="*/ 0 h 6"/>
                  <a:gd name="T4" fmla="*/ 0 w 2"/>
                  <a:gd name="T5" fmla="*/ 1 h 6"/>
                  <a:gd name="T6" fmla="*/ 0 w 2"/>
                  <a:gd name="T7" fmla="*/ 3 h 6"/>
                  <a:gd name="T8" fmla="*/ 2 w 2"/>
                  <a:gd name="T9" fmla="*/ 5 h 6"/>
                  <a:gd name="T10" fmla="*/ 2 w 2"/>
                  <a:gd name="T11" fmla="*/ 6 h 6"/>
                  <a:gd name="T12" fmla="*/ 2 w 2"/>
                  <a:gd name="T13" fmla="*/ 6 h 6"/>
                  <a:gd name="T14" fmla="*/ 2 w 2"/>
                  <a:gd name="T15" fmla="*/ 5 h 6"/>
                  <a:gd name="T16" fmla="*/ 2 w 2"/>
                  <a:gd name="T17" fmla="*/ 1 h 6"/>
                  <a:gd name="T18" fmla="*/ 2 w 2"/>
                  <a:gd name="T19" fmla="*/ 0 h 6"/>
                  <a:gd name="T20" fmla="*/ 0 w 2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" h="6">
                    <a:moveTo>
                      <a:pt x="0" y="0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2" y="5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2" y="5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7" name="Freeform 474">
                <a:extLst>
                  <a:ext uri="{FF2B5EF4-FFF2-40B4-BE49-F238E27FC236}">
                    <a16:creationId xmlns:a16="http://schemas.microsoft.com/office/drawing/2014/main" id="{7C7366B6-782B-1A56-D774-25CCEE8592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7" y="1265"/>
                <a:ext cx="47" cy="16"/>
              </a:xfrm>
              <a:custGeom>
                <a:avLst/>
                <a:gdLst>
                  <a:gd name="T0" fmla="*/ 4 w 47"/>
                  <a:gd name="T1" fmla="*/ 11 h 16"/>
                  <a:gd name="T2" fmla="*/ 6 w 47"/>
                  <a:gd name="T3" fmla="*/ 11 h 16"/>
                  <a:gd name="T4" fmla="*/ 8 w 47"/>
                  <a:gd name="T5" fmla="*/ 11 h 16"/>
                  <a:gd name="T6" fmla="*/ 8 w 47"/>
                  <a:gd name="T7" fmla="*/ 13 h 16"/>
                  <a:gd name="T8" fmla="*/ 14 w 47"/>
                  <a:gd name="T9" fmla="*/ 11 h 16"/>
                  <a:gd name="T10" fmla="*/ 19 w 47"/>
                  <a:gd name="T11" fmla="*/ 13 h 16"/>
                  <a:gd name="T12" fmla="*/ 22 w 47"/>
                  <a:gd name="T13" fmla="*/ 14 h 16"/>
                  <a:gd name="T14" fmla="*/ 24 w 47"/>
                  <a:gd name="T15" fmla="*/ 16 h 16"/>
                  <a:gd name="T16" fmla="*/ 30 w 47"/>
                  <a:gd name="T17" fmla="*/ 16 h 16"/>
                  <a:gd name="T18" fmla="*/ 36 w 47"/>
                  <a:gd name="T19" fmla="*/ 14 h 16"/>
                  <a:gd name="T20" fmla="*/ 46 w 47"/>
                  <a:gd name="T21" fmla="*/ 11 h 16"/>
                  <a:gd name="T22" fmla="*/ 47 w 47"/>
                  <a:gd name="T23" fmla="*/ 11 h 16"/>
                  <a:gd name="T24" fmla="*/ 46 w 47"/>
                  <a:gd name="T25" fmla="*/ 9 h 16"/>
                  <a:gd name="T26" fmla="*/ 36 w 47"/>
                  <a:gd name="T27" fmla="*/ 6 h 16"/>
                  <a:gd name="T28" fmla="*/ 32 w 47"/>
                  <a:gd name="T29" fmla="*/ 5 h 16"/>
                  <a:gd name="T30" fmla="*/ 27 w 47"/>
                  <a:gd name="T31" fmla="*/ 3 h 16"/>
                  <a:gd name="T32" fmla="*/ 19 w 47"/>
                  <a:gd name="T33" fmla="*/ 3 h 16"/>
                  <a:gd name="T34" fmla="*/ 9 w 47"/>
                  <a:gd name="T35" fmla="*/ 0 h 16"/>
                  <a:gd name="T36" fmla="*/ 8 w 47"/>
                  <a:gd name="T37" fmla="*/ 2 h 16"/>
                  <a:gd name="T38" fmla="*/ 4 w 47"/>
                  <a:gd name="T39" fmla="*/ 5 h 16"/>
                  <a:gd name="T40" fmla="*/ 4 w 47"/>
                  <a:gd name="T41" fmla="*/ 6 h 16"/>
                  <a:gd name="T42" fmla="*/ 3 w 47"/>
                  <a:gd name="T43" fmla="*/ 6 h 16"/>
                  <a:gd name="T44" fmla="*/ 0 w 47"/>
                  <a:gd name="T45" fmla="*/ 8 h 16"/>
                  <a:gd name="T46" fmla="*/ 0 w 47"/>
                  <a:gd name="T47" fmla="*/ 9 h 16"/>
                  <a:gd name="T48" fmla="*/ 4 w 47"/>
                  <a:gd name="T49" fmla="*/ 1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7" h="16">
                    <a:moveTo>
                      <a:pt x="4" y="11"/>
                    </a:moveTo>
                    <a:lnTo>
                      <a:pt x="6" y="11"/>
                    </a:lnTo>
                    <a:lnTo>
                      <a:pt x="8" y="11"/>
                    </a:lnTo>
                    <a:lnTo>
                      <a:pt x="8" y="13"/>
                    </a:lnTo>
                    <a:lnTo>
                      <a:pt x="14" y="11"/>
                    </a:lnTo>
                    <a:lnTo>
                      <a:pt x="19" y="13"/>
                    </a:lnTo>
                    <a:lnTo>
                      <a:pt x="22" y="14"/>
                    </a:lnTo>
                    <a:lnTo>
                      <a:pt x="24" y="16"/>
                    </a:lnTo>
                    <a:lnTo>
                      <a:pt x="30" y="16"/>
                    </a:lnTo>
                    <a:lnTo>
                      <a:pt x="36" y="14"/>
                    </a:lnTo>
                    <a:lnTo>
                      <a:pt x="46" y="11"/>
                    </a:lnTo>
                    <a:lnTo>
                      <a:pt x="47" y="11"/>
                    </a:lnTo>
                    <a:lnTo>
                      <a:pt x="46" y="9"/>
                    </a:lnTo>
                    <a:lnTo>
                      <a:pt x="36" y="6"/>
                    </a:lnTo>
                    <a:lnTo>
                      <a:pt x="32" y="5"/>
                    </a:lnTo>
                    <a:lnTo>
                      <a:pt x="27" y="3"/>
                    </a:lnTo>
                    <a:lnTo>
                      <a:pt x="19" y="3"/>
                    </a:lnTo>
                    <a:lnTo>
                      <a:pt x="9" y="0"/>
                    </a:lnTo>
                    <a:lnTo>
                      <a:pt x="8" y="2"/>
                    </a:lnTo>
                    <a:lnTo>
                      <a:pt x="4" y="5"/>
                    </a:lnTo>
                    <a:lnTo>
                      <a:pt x="4" y="6"/>
                    </a:lnTo>
                    <a:lnTo>
                      <a:pt x="3" y="6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4" y="1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8" name="Freeform 475">
                <a:extLst>
                  <a:ext uri="{FF2B5EF4-FFF2-40B4-BE49-F238E27FC236}">
                    <a16:creationId xmlns:a16="http://schemas.microsoft.com/office/drawing/2014/main" id="{6782B4DC-AD7E-AE37-633E-A52B2F7F2A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5" y="1481"/>
                <a:ext cx="11" cy="6"/>
              </a:xfrm>
              <a:custGeom>
                <a:avLst/>
                <a:gdLst>
                  <a:gd name="T0" fmla="*/ 4 w 11"/>
                  <a:gd name="T1" fmla="*/ 5 h 6"/>
                  <a:gd name="T2" fmla="*/ 6 w 11"/>
                  <a:gd name="T3" fmla="*/ 6 h 6"/>
                  <a:gd name="T4" fmla="*/ 8 w 11"/>
                  <a:gd name="T5" fmla="*/ 6 h 6"/>
                  <a:gd name="T6" fmla="*/ 8 w 11"/>
                  <a:gd name="T7" fmla="*/ 6 h 6"/>
                  <a:gd name="T8" fmla="*/ 8 w 11"/>
                  <a:gd name="T9" fmla="*/ 5 h 6"/>
                  <a:gd name="T10" fmla="*/ 8 w 11"/>
                  <a:gd name="T11" fmla="*/ 5 h 6"/>
                  <a:gd name="T12" fmla="*/ 8 w 11"/>
                  <a:gd name="T13" fmla="*/ 3 h 6"/>
                  <a:gd name="T14" fmla="*/ 9 w 11"/>
                  <a:gd name="T15" fmla="*/ 2 h 6"/>
                  <a:gd name="T16" fmla="*/ 11 w 11"/>
                  <a:gd name="T17" fmla="*/ 2 h 6"/>
                  <a:gd name="T18" fmla="*/ 8 w 11"/>
                  <a:gd name="T19" fmla="*/ 0 h 6"/>
                  <a:gd name="T20" fmla="*/ 6 w 11"/>
                  <a:gd name="T21" fmla="*/ 0 h 6"/>
                  <a:gd name="T22" fmla="*/ 4 w 11"/>
                  <a:gd name="T23" fmla="*/ 0 h 6"/>
                  <a:gd name="T24" fmla="*/ 1 w 11"/>
                  <a:gd name="T25" fmla="*/ 0 h 6"/>
                  <a:gd name="T26" fmla="*/ 1 w 11"/>
                  <a:gd name="T27" fmla="*/ 2 h 6"/>
                  <a:gd name="T28" fmla="*/ 0 w 11"/>
                  <a:gd name="T29" fmla="*/ 2 h 6"/>
                  <a:gd name="T30" fmla="*/ 1 w 11"/>
                  <a:gd name="T31" fmla="*/ 3 h 6"/>
                  <a:gd name="T32" fmla="*/ 4 w 11"/>
                  <a:gd name="T33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" h="6">
                    <a:moveTo>
                      <a:pt x="4" y="5"/>
                    </a:moveTo>
                    <a:lnTo>
                      <a:pt x="6" y="6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8" y="5"/>
                    </a:lnTo>
                    <a:lnTo>
                      <a:pt x="8" y="5"/>
                    </a:lnTo>
                    <a:lnTo>
                      <a:pt x="8" y="3"/>
                    </a:lnTo>
                    <a:lnTo>
                      <a:pt x="9" y="2"/>
                    </a:lnTo>
                    <a:lnTo>
                      <a:pt x="11" y="2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1" y="0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1" y="3"/>
                    </a:lnTo>
                    <a:lnTo>
                      <a:pt x="4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9" name="Freeform 476">
                <a:extLst>
                  <a:ext uri="{FF2B5EF4-FFF2-40B4-BE49-F238E27FC236}">
                    <a16:creationId xmlns:a16="http://schemas.microsoft.com/office/drawing/2014/main" id="{E4DF41A0-ECFD-B13C-9905-3DFBEE5340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7" y="1263"/>
                <a:ext cx="36" cy="15"/>
              </a:xfrm>
              <a:custGeom>
                <a:avLst/>
                <a:gdLst>
                  <a:gd name="T0" fmla="*/ 8 w 36"/>
                  <a:gd name="T1" fmla="*/ 7 h 15"/>
                  <a:gd name="T2" fmla="*/ 3 w 36"/>
                  <a:gd name="T3" fmla="*/ 10 h 15"/>
                  <a:gd name="T4" fmla="*/ 0 w 36"/>
                  <a:gd name="T5" fmla="*/ 10 h 15"/>
                  <a:gd name="T6" fmla="*/ 0 w 36"/>
                  <a:gd name="T7" fmla="*/ 11 h 15"/>
                  <a:gd name="T8" fmla="*/ 3 w 36"/>
                  <a:gd name="T9" fmla="*/ 13 h 15"/>
                  <a:gd name="T10" fmla="*/ 6 w 36"/>
                  <a:gd name="T11" fmla="*/ 15 h 15"/>
                  <a:gd name="T12" fmla="*/ 8 w 36"/>
                  <a:gd name="T13" fmla="*/ 15 h 15"/>
                  <a:gd name="T14" fmla="*/ 11 w 36"/>
                  <a:gd name="T15" fmla="*/ 15 h 15"/>
                  <a:gd name="T16" fmla="*/ 25 w 36"/>
                  <a:gd name="T17" fmla="*/ 13 h 15"/>
                  <a:gd name="T18" fmla="*/ 31 w 36"/>
                  <a:gd name="T19" fmla="*/ 11 h 15"/>
                  <a:gd name="T20" fmla="*/ 36 w 36"/>
                  <a:gd name="T21" fmla="*/ 8 h 15"/>
                  <a:gd name="T22" fmla="*/ 36 w 36"/>
                  <a:gd name="T23" fmla="*/ 7 h 15"/>
                  <a:gd name="T24" fmla="*/ 36 w 36"/>
                  <a:gd name="T25" fmla="*/ 5 h 15"/>
                  <a:gd name="T26" fmla="*/ 36 w 36"/>
                  <a:gd name="T27" fmla="*/ 5 h 15"/>
                  <a:gd name="T28" fmla="*/ 35 w 36"/>
                  <a:gd name="T29" fmla="*/ 4 h 15"/>
                  <a:gd name="T30" fmla="*/ 33 w 36"/>
                  <a:gd name="T31" fmla="*/ 2 h 15"/>
                  <a:gd name="T32" fmla="*/ 31 w 36"/>
                  <a:gd name="T33" fmla="*/ 0 h 15"/>
                  <a:gd name="T34" fmla="*/ 28 w 36"/>
                  <a:gd name="T35" fmla="*/ 0 h 15"/>
                  <a:gd name="T36" fmla="*/ 25 w 36"/>
                  <a:gd name="T37" fmla="*/ 0 h 15"/>
                  <a:gd name="T38" fmla="*/ 22 w 36"/>
                  <a:gd name="T39" fmla="*/ 0 h 15"/>
                  <a:gd name="T40" fmla="*/ 22 w 36"/>
                  <a:gd name="T41" fmla="*/ 2 h 15"/>
                  <a:gd name="T42" fmla="*/ 20 w 36"/>
                  <a:gd name="T43" fmla="*/ 4 h 15"/>
                  <a:gd name="T44" fmla="*/ 20 w 36"/>
                  <a:gd name="T45" fmla="*/ 5 h 15"/>
                  <a:gd name="T46" fmla="*/ 20 w 36"/>
                  <a:gd name="T47" fmla="*/ 7 h 15"/>
                  <a:gd name="T48" fmla="*/ 17 w 36"/>
                  <a:gd name="T49" fmla="*/ 7 h 15"/>
                  <a:gd name="T50" fmla="*/ 14 w 36"/>
                  <a:gd name="T51" fmla="*/ 7 h 15"/>
                  <a:gd name="T52" fmla="*/ 8 w 36"/>
                  <a:gd name="T53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6" h="15">
                    <a:moveTo>
                      <a:pt x="8" y="7"/>
                    </a:moveTo>
                    <a:lnTo>
                      <a:pt x="3" y="10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3" y="13"/>
                    </a:lnTo>
                    <a:lnTo>
                      <a:pt x="6" y="15"/>
                    </a:lnTo>
                    <a:lnTo>
                      <a:pt x="8" y="15"/>
                    </a:lnTo>
                    <a:lnTo>
                      <a:pt x="11" y="15"/>
                    </a:lnTo>
                    <a:lnTo>
                      <a:pt x="25" y="13"/>
                    </a:lnTo>
                    <a:lnTo>
                      <a:pt x="31" y="11"/>
                    </a:lnTo>
                    <a:lnTo>
                      <a:pt x="36" y="8"/>
                    </a:lnTo>
                    <a:lnTo>
                      <a:pt x="36" y="7"/>
                    </a:lnTo>
                    <a:lnTo>
                      <a:pt x="36" y="5"/>
                    </a:lnTo>
                    <a:lnTo>
                      <a:pt x="36" y="5"/>
                    </a:lnTo>
                    <a:lnTo>
                      <a:pt x="35" y="4"/>
                    </a:lnTo>
                    <a:lnTo>
                      <a:pt x="33" y="2"/>
                    </a:lnTo>
                    <a:lnTo>
                      <a:pt x="31" y="0"/>
                    </a:lnTo>
                    <a:lnTo>
                      <a:pt x="28" y="0"/>
                    </a:lnTo>
                    <a:lnTo>
                      <a:pt x="25" y="0"/>
                    </a:lnTo>
                    <a:lnTo>
                      <a:pt x="22" y="0"/>
                    </a:lnTo>
                    <a:lnTo>
                      <a:pt x="22" y="2"/>
                    </a:lnTo>
                    <a:lnTo>
                      <a:pt x="20" y="4"/>
                    </a:lnTo>
                    <a:lnTo>
                      <a:pt x="20" y="5"/>
                    </a:lnTo>
                    <a:lnTo>
                      <a:pt x="20" y="7"/>
                    </a:lnTo>
                    <a:lnTo>
                      <a:pt x="17" y="7"/>
                    </a:lnTo>
                    <a:lnTo>
                      <a:pt x="14" y="7"/>
                    </a:lnTo>
                    <a:lnTo>
                      <a:pt x="8" y="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0" name="Freeform 477">
                <a:extLst>
                  <a:ext uri="{FF2B5EF4-FFF2-40B4-BE49-F238E27FC236}">
                    <a16:creationId xmlns:a16="http://schemas.microsoft.com/office/drawing/2014/main" id="{0D03A6D3-6087-8865-C228-E24B1DE1CA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6" y="1252"/>
                <a:ext cx="40" cy="13"/>
              </a:xfrm>
              <a:custGeom>
                <a:avLst/>
                <a:gdLst>
                  <a:gd name="T0" fmla="*/ 3 w 40"/>
                  <a:gd name="T1" fmla="*/ 11 h 13"/>
                  <a:gd name="T2" fmla="*/ 9 w 40"/>
                  <a:gd name="T3" fmla="*/ 10 h 13"/>
                  <a:gd name="T4" fmla="*/ 11 w 40"/>
                  <a:gd name="T5" fmla="*/ 11 h 13"/>
                  <a:gd name="T6" fmla="*/ 13 w 40"/>
                  <a:gd name="T7" fmla="*/ 11 h 13"/>
                  <a:gd name="T8" fmla="*/ 16 w 40"/>
                  <a:gd name="T9" fmla="*/ 11 h 13"/>
                  <a:gd name="T10" fmla="*/ 17 w 40"/>
                  <a:gd name="T11" fmla="*/ 10 h 13"/>
                  <a:gd name="T12" fmla="*/ 21 w 40"/>
                  <a:gd name="T13" fmla="*/ 11 h 13"/>
                  <a:gd name="T14" fmla="*/ 25 w 40"/>
                  <a:gd name="T15" fmla="*/ 13 h 13"/>
                  <a:gd name="T16" fmla="*/ 28 w 40"/>
                  <a:gd name="T17" fmla="*/ 11 h 13"/>
                  <a:gd name="T18" fmla="*/ 32 w 40"/>
                  <a:gd name="T19" fmla="*/ 11 h 13"/>
                  <a:gd name="T20" fmla="*/ 32 w 40"/>
                  <a:gd name="T21" fmla="*/ 10 h 13"/>
                  <a:gd name="T22" fmla="*/ 32 w 40"/>
                  <a:gd name="T23" fmla="*/ 8 h 13"/>
                  <a:gd name="T24" fmla="*/ 30 w 40"/>
                  <a:gd name="T25" fmla="*/ 7 h 13"/>
                  <a:gd name="T26" fmla="*/ 36 w 40"/>
                  <a:gd name="T27" fmla="*/ 5 h 13"/>
                  <a:gd name="T28" fmla="*/ 40 w 40"/>
                  <a:gd name="T29" fmla="*/ 5 h 13"/>
                  <a:gd name="T30" fmla="*/ 38 w 40"/>
                  <a:gd name="T31" fmla="*/ 3 h 13"/>
                  <a:gd name="T32" fmla="*/ 32 w 40"/>
                  <a:gd name="T33" fmla="*/ 2 h 13"/>
                  <a:gd name="T34" fmla="*/ 30 w 40"/>
                  <a:gd name="T35" fmla="*/ 2 h 13"/>
                  <a:gd name="T36" fmla="*/ 30 w 40"/>
                  <a:gd name="T37" fmla="*/ 0 h 13"/>
                  <a:gd name="T38" fmla="*/ 28 w 40"/>
                  <a:gd name="T39" fmla="*/ 0 h 13"/>
                  <a:gd name="T40" fmla="*/ 25 w 40"/>
                  <a:gd name="T41" fmla="*/ 0 h 13"/>
                  <a:gd name="T42" fmla="*/ 24 w 40"/>
                  <a:gd name="T43" fmla="*/ 2 h 13"/>
                  <a:gd name="T44" fmla="*/ 21 w 40"/>
                  <a:gd name="T45" fmla="*/ 0 h 13"/>
                  <a:gd name="T46" fmla="*/ 19 w 40"/>
                  <a:gd name="T47" fmla="*/ 2 h 13"/>
                  <a:gd name="T48" fmla="*/ 16 w 40"/>
                  <a:gd name="T49" fmla="*/ 5 h 13"/>
                  <a:gd name="T50" fmla="*/ 11 w 40"/>
                  <a:gd name="T51" fmla="*/ 5 h 13"/>
                  <a:gd name="T52" fmla="*/ 8 w 40"/>
                  <a:gd name="T53" fmla="*/ 8 h 13"/>
                  <a:gd name="T54" fmla="*/ 3 w 40"/>
                  <a:gd name="T55" fmla="*/ 7 h 13"/>
                  <a:gd name="T56" fmla="*/ 0 w 40"/>
                  <a:gd name="T57" fmla="*/ 8 h 13"/>
                  <a:gd name="T58" fmla="*/ 1 w 40"/>
                  <a:gd name="T59" fmla="*/ 10 h 13"/>
                  <a:gd name="T60" fmla="*/ 3 w 40"/>
                  <a:gd name="T61" fmla="*/ 1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0" h="13">
                    <a:moveTo>
                      <a:pt x="3" y="11"/>
                    </a:moveTo>
                    <a:lnTo>
                      <a:pt x="9" y="10"/>
                    </a:lnTo>
                    <a:lnTo>
                      <a:pt x="11" y="11"/>
                    </a:lnTo>
                    <a:lnTo>
                      <a:pt x="13" y="11"/>
                    </a:lnTo>
                    <a:lnTo>
                      <a:pt x="16" y="11"/>
                    </a:lnTo>
                    <a:lnTo>
                      <a:pt x="17" y="10"/>
                    </a:lnTo>
                    <a:lnTo>
                      <a:pt x="21" y="11"/>
                    </a:lnTo>
                    <a:lnTo>
                      <a:pt x="25" y="13"/>
                    </a:lnTo>
                    <a:lnTo>
                      <a:pt x="28" y="11"/>
                    </a:lnTo>
                    <a:lnTo>
                      <a:pt x="32" y="11"/>
                    </a:lnTo>
                    <a:lnTo>
                      <a:pt x="32" y="10"/>
                    </a:lnTo>
                    <a:lnTo>
                      <a:pt x="32" y="8"/>
                    </a:lnTo>
                    <a:lnTo>
                      <a:pt x="30" y="7"/>
                    </a:lnTo>
                    <a:lnTo>
                      <a:pt x="36" y="5"/>
                    </a:lnTo>
                    <a:lnTo>
                      <a:pt x="40" y="5"/>
                    </a:lnTo>
                    <a:lnTo>
                      <a:pt x="38" y="3"/>
                    </a:lnTo>
                    <a:lnTo>
                      <a:pt x="32" y="2"/>
                    </a:lnTo>
                    <a:lnTo>
                      <a:pt x="30" y="2"/>
                    </a:lnTo>
                    <a:lnTo>
                      <a:pt x="30" y="0"/>
                    </a:lnTo>
                    <a:lnTo>
                      <a:pt x="28" y="0"/>
                    </a:lnTo>
                    <a:lnTo>
                      <a:pt x="25" y="0"/>
                    </a:lnTo>
                    <a:lnTo>
                      <a:pt x="24" y="2"/>
                    </a:lnTo>
                    <a:lnTo>
                      <a:pt x="21" y="0"/>
                    </a:lnTo>
                    <a:lnTo>
                      <a:pt x="19" y="2"/>
                    </a:lnTo>
                    <a:lnTo>
                      <a:pt x="16" y="5"/>
                    </a:lnTo>
                    <a:lnTo>
                      <a:pt x="11" y="5"/>
                    </a:lnTo>
                    <a:lnTo>
                      <a:pt x="8" y="8"/>
                    </a:lnTo>
                    <a:lnTo>
                      <a:pt x="3" y="7"/>
                    </a:lnTo>
                    <a:lnTo>
                      <a:pt x="0" y="8"/>
                    </a:lnTo>
                    <a:lnTo>
                      <a:pt x="1" y="10"/>
                    </a:lnTo>
                    <a:lnTo>
                      <a:pt x="3" y="1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1" name="Freeform 478">
                <a:extLst>
                  <a:ext uri="{FF2B5EF4-FFF2-40B4-BE49-F238E27FC236}">
                    <a16:creationId xmlns:a16="http://schemas.microsoft.com/office/drawing/2014/main" id="{53C8C108-93E2-416A-26DA-939A0C4E4F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3" y="1287"/>
                <a:ext cx="22" cy="7"/>
              </a:xfrm>
              <a:custGeom>
                <a:avLst/>
                <a:gdLst>
                  <a:gd name="T0" fmla="*/ 5 w 22"/>
                  <a:gd name="T1" fmla="*/ 5 h 7"/>
                  <a:gd name="T2" fmla="*/ 6 w 22"/>
                  <a:gd name="T3" fmla="*/ 7 h 7"/>
                  <a:gd name="T4" fmla="*/ 6 w 22"/>
                  <a:gd name="T5" fmla="*/ 7 h 7"/>
                  <a:gd name="T6" fmla="*/ 9 w 22"/>
                  <a:gd name="T7" fmla="*/ 7 h 7"/>
                  <a:gd name="T8" fmla="*/ 17 w 22"/>
                  <a:gd name="T9" fmla="*/ 7 h 7"/>
                  <a:gd name="T10" fmla="*/ 19 w 22"/>
                  <a:gd name="T11" fmla="*/ 5 h 7"/>
                  <a:gd name="T12" fmla="*/ 21 w 22"/>
                  <a:gd name="T13" fmla="*/ 5 h 7"/>
                  <a:gd name="T14" fmla="*/ 22 w 22"/>
                  <a:gd name="T15" fmla="*/ 3 h 7"/>
                  <a:gd name="T16" fmla="*/ 17 w 22"/>
                  <a:gd name="T17" fmla="*/ 2 h 7"/>
                  <a:gd name="T18" fmla="*/ 16 w 22"/>
                  <a:gd name="T19" fmla="*/ 0 h 7"/>
                  <a:gd name="T20" fmla="*/ 16 w 22"/>
                  <a:gd name="T21" fmla="*/ 0 h 7"/>
                  <a:gd name="T22" fmla="*/ 13 w 22"/>
                  <a:gd name="T23" fmla="*/ 0 h 7"/>
                  <a:gd name="T24" fmla="*/ 9 w 22"/>
                  <a:gd name="T25" fmla="*/ 0 h 7"/>
                  <a:gd name="T26" fmla="*/ 8 w 22"/>
                  <a:gd name="T27" fmla="*/ 2 h 7"/>
                  <a:gd name="T28" fmla="*/ 6 w 22"/>
                  <a:gd name="T29" fmla="*/ 2 h 7"/>
                  <a:gd name="T30" fmla="*/ 5 w 22"/>
                  <a:gd name="T31" fmla="*/ 3 h 7"/>
                  <a:gd name="T32" fmla="*/ 1 w 22"/>
                  <a:gd name="T33" fmla="*/ 3 h 7"/>
                  <a:gd name="T34" fmla="*/ 0 w 22"/>
                  <a:gd name="T35" fmla="*/ 3 h 7"/>
                  <a:gd name="T36" fmla="*/ 3 w 22"/>
                  <a:gd name="T37" fmla="*/ 5 h 7"/>
                  <a:gd name="T38" fmla="*/ 5 w 22"/>
                  <a:gd name="T39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2" h="7">
                    <a:moveTo>
                      <a:pt x="5" y="5"/>
                    </a:moveTo>
                    <a:lnTo>
                      <a:pt x="6" y="7"/>
                    </a:lnTo>
                    <a:lnTo>
                      <a:pt x="6" y="7"/>
                    </a:lnTo>
                    <a:lnTo>
                      <a:pt x="9" y="7"/>
                    </a:lnTo>
                    <a:lnTo>
                      <a:pt x="17" y="7"/>
                    </a:lnTo>
                    <a:lnTo>
                      <a:pt x="19" y="5"/>
                    </a:lnTo>
                    <a:lnTo>
                      <a:pt x="21" y="5"/>
                    </a:lnTo>
                    <a:lnTo>
                      <a:pt x="22" y="3"/>
                    </a:lnTo>
                    <a:lnTo>
                      <a:pt x="17" y="2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3" y="0"/>
                    </a:lnTo>
                    <a:lnTo>
                      <a:pt x="9" y="0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5" y="3"/>
                    </a:lnTo>
                    <a:lnTo>
                      <a:pt x="1" y="3"/>
                    </a:lnTo>
                    <a:lnTo>
                      <a:pt x="0" y="3"/>
                    </a:lnTo>
                    <a:lnTo>
                      <a:pt x="3" y="5"/>
                    </a:lnTo>
                    <a:lnTo>
                      <a:pt x="5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2" name="Freeform 479">
                <a:extLst>
                  <a:ext uri="{FF2B5EF4-FFF2-40B4-BE49-F238E27FC236}">
                    <a16:creationId xmlns:a16="http://schemas.microsoft.com/office/drawing/2014/main" id="{9B3B0D38-8B73-9C61-6723-38AFE1EAD7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8" y="1243"/>
                <a:ext cx="19" cy="4"/>
              </a:xfrm>
              <a:custGeom>
                <a:avLst/>
                <a:gdLst>
                  <a:gd name="T0" fmla="*/ 0 w 19"/>
                  <a:gd name="T1" fmla="*/ 4 h 4"/>
                  <a:gd name="T2" fmla="*/ 4 w 19"/>
                  <a:gd name="T3" fmla="*/ 4 h 4"/>
                  <a:gd name="T4" fmla="*/ 17 w 19"/>
                  <a:gd name="T5" fmla="*/ 3 h 4"/>
                  <a:gd name="T6" fmla="*/ 17 w 19"/>
                  <a:gd name="T7" fmla="*/ 3 h 4"/>
                  <a:gd name="T8" fmla="*/ 19 w 19"/>
                  <a:gd name="T9" fmla="*/ 1 h 4"/>
                  <a:gd name="T10" fmla="*/ 16 w 19"/>
                  <a:gd name="T11" fmla="*/ 0 h 4"/>
                  <a:gd name="T12" fmla="*/ 1 w 19"/>
                  <a:gd name="T13" fmla="*/ 1 h 4"/>
                  <a:gd name="T14" fmla="*/ 0 w 19"/>
                  <a:gd name="T15" fmla="*/ 1 h 4"/>
                  <a:gd name="T16" fmla="*/ 0 w 19"/>
                  <a:gd name="T17" fmla="*/ 3 h 4"/>
                  <a:gd name="T18" fmla="*/ 0 w 19"/>
                  <a:gd name="T19" fmla="*/ 4 h 4"/>
                  <a:gd name="T20" fmla="*/ 0 w 19"/>
                  <a:gd name="T21" fmla="*/ 4 h 4"/>
                  <a:gd name="T22" fmla="*/ 0 w 19"/>
                  <a:gd name="T2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" h="4">
                    <a:moveTo>
                      <a:pt x="0" y="4"/>
                    </a:moveTo>
                    <a:lnTo>
                      <a:pt x="4" y="4"/>
                    </a:lnTo>
                    <a:lnTo>
                      <a:pt x="17" y="3"/>
                    </a:lnTo>
                    <a:lnTo>
                      <a:pt x="17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3" name="Freeform 480">
                <a:extLst>
                  <a:ext uri="{FF2B5EF4-FFF2-40B4-BE49-F238E27FC236}">
                    <a16:creationId xmlns:a16="http://schemas.microsoft.com/office/drawing/2014/main" id="{5E750666-DC95-99D9-4E2C-E45D9BF433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0" y="1247"/>
                <a:ext cx="22" cy="4"/>
              </a:xfrm>
              <a:custGeom>
                <a:avLst/>
                <a:gdLst>
                  <a:gd name="T0" fmla="*/ 7 w 22"/>
                  <a:gd name="T1" fmla="*/ 2 h 4"/>
                  <a:gd name="T2" fmla="*/ 7 w 22"/>
                  <a:gd name="T3" fmla="*/ 4 h 4"/>
                  <a:gd name="T4" fmla="*/ 11 w 22"/>
                  <a:gd name="T5" fmla="*/ 4 h 4"/>
                  <a:gd name="T6" fmla="*/ 19 w 22"/>
                  <a:gd name="T7" fmla="*/ 4 h 4"/>
                  <a:gd name="T8" fmla="*/ 21 w 22"/>
                  <a:gd name="T9" fmla="*/ 4 h 4"/>
                  <a:gd name="T10" fmla="*/ 22 w 22"/>
                  <a:gd name="T11" fmla="*/ 2 h 4"/>
                  <a:gd name="T12" fmla="*/ 22 w 22"/>
                  <a:gd name="T13" fmla="*/ 2 h 4"/>
                  <a:gd name="T14" fmla="*/ 21 w 22"/>
                  <a:gd name="T15" fmla="*/ 2 h 4"/>
                  <a:gd name="T16" fmla="*/ 10 w 22"/>
                  <a:gd name="T17" fmla="*/ 0 h 4"/>
                  <a:gd name="T18" fmla="*/ 3 w 22"/>
                  <a:gd name="T19" fmla="*/ 0 h 4"/>
                  <a:gd name="T20" fmla="*/ 0 w 22"/>
                  <a:gd name="T21" fmla="*/ 2 h 4"/>
                  <a:gd name="T22" fmla="*/ 7 w 22"/>
                  <a:gd name="T23" fmla="*/ 2 h 4"/>
                  <a:gd name="T24" fmla="*/ 7 w 22"/>
                  <a:gd name="T25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" h="4">
                    <a:moveTo>
                      <a:pt x="7" y="2"/>
                    </a:moveTo>
                    <a:lnTo>
                      <a:pt x="7" y="4"/>
                    </a:lnTo>
                    <a:lnTo>
                      <a:pt x="11" y="4"/>
                    </a:lnTo>
                    <a:lnTo>
                      <a:pt x="19" y="4"/>
                    </a:lnTo>
                    <a:lnTo>
                      <a:pt x="21" y="4"/>
                    </a:lnTo>
                    <a:lnTo>
                      <a:pt x="22" y="2"/>
                    </a:lnTo>
                    <a:lnTo>
                      <a:pt x="22" y="2"/>
                    </a:lnTo>
                    <a:lnTo>
                      <a:pt x="21" y="2"/>
                    </a:lnTo>
                    <a:lnTo>
                      <a:pt x="10" y="0"/>
                    </a:lnTo>
                    <a:lnTo>
                      <a:pt x="3" y="0"/>
                    </a:lnTo>
                    <a:lnTo>
                      <a:pt x="0" y="2"/>
                    </a:lnTo>
                    <a:lnTo>
                      <a:pt x="7" y="2"/>
                    </a:lnTo>
                    <a:lnTo>
                      <a:pt x="7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4" name="Freeform 481">
                <a:extLst>
                  <a:ext uri="{FF2B5EF4-FFF2-40B4-BE49-F238E27FC236}">
                    <a16:creationId xmlns:a16="http://schemas.microsoft.com/office/drawing/2014/main" id="{6052B017-AFA0-EE7C-C204-268B401337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5" y="1267"/>
                <a:ext cx="19" cy="4"/>
              </a:xfrm>
              <a:custGeom>
                <a:avLst/>
                <a:gdLst>
                  <a:gd name="T0" fmla="*/ 9 w 19"/>
                  <a:gd name="T1" fmla="*/ 4 h 4"/>
                  <a:gd name="T2" fmla="*/ 14 w 19"/>
                  <a:gd name="T3" fmla="*/ 4 h 4"/>
                  <a:gd name="T4" fmla="*/ 17 w 19"/>
                  <a:gd name="T5" fmla="*/ 1 h 4"/>
                  <a:gd name="T6" fmla="*/ 19 w 19"/>
                  <a:gd name="T7" fmla="*/ 1 h 4"/>
                  <a:gd name="T8" fmla="*/ 17 w 19"/>
                  <a:gd name="T9" fmla="*/ 0 h 4"/>
                  <a:gd name="T10" fmla="*/ 6 w 19"/>
                  <a:gd name="T11" fmla="*/ 0 h 4"/>
                  <a:gd name="T12" fmla="*/ 1 w 19"/>
                  <a:gd name="T13" fmla="*/ 1 h 4"/>
                  <a:gd name="T14" fmla="*/ 0 w 19"/>
                  <a:gd name="T15" fmla="*/ 3 h 4"/>
                  <a:gd name="T16" fmla="*/ 0 w 19"/>
                  <a:gd name="T17" fmla="*/ 3 h 4"/>
                  <a:gd name="T18" fmla="*/ 3 w 19"/>
                  <a:gd name="T19" fmla="*/ 3 h 4"/>
                  <a:gd name="T20" fmla="*/ 9 w 19"/>
                  <a:gd name="T2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" h="4">
                    <a:moveTo>
                      <a:pt x="9" y="4"/>
                    </a:moveTo>
                    <a:lnTo>
                      <a:pt x="14" y="4"/>
                    </a:lnTo>
                    <a:lnTo>
                      <a:pt x="17" y="1"/>
                    </a:lnTo>
                    <a:lnTo>
                      <a:pt x="19" y="1"/>
                    </a:lnTo>
                    <a:lnTo>
                      <a:pt x="17" y="0"/>
                    </a:lnTo>
                    <a:lnTo>
                      <a:pt x="6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3" y="3"/>
                    </a:lnTo>
                    <a:lnTo>
                      <a:pt x="9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5" name="Freeform 482">
                <a:extLst>
                  <a:ext uri="{FF2B5EF4-FFF2-40B4-BE49-F238E27FC236}">
                    <a16:creationId xmlns:a16="http://schemas.microsoft.com/office/drawing/2014/main" id="{1DB86FEA-DBCC-8F87-F6F4-5596D30D0C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5" y="1273"/>
                <a:ext cx="37" cy="13"/>
              </a:xfrm>
              <a:custGeom>
                <a:avLst/>
                <a:gdLst>
                  <a:gd name="T0" fmla="*/ 0 w 37"/>
                  <a:gd name="T1" fmla="*/ 8 h 13"/>
                  <a:gd name="T2" fmla="*/ 0 w 37"/>
                  <a:gd name="T3" fmla="*/ 9 h 13"/>
                  <a:gd name="T4" fmla="*/ 0 w 37"/>
                  <a:gd name="T5" fmla="*/ 11 h 13"/>
                  <a:gd name="T6" fmla="*/ 0 w 37"/>
                  <a:gd name="T7" fmla="*/ 11 h 13"/>
                  <a:gd name="T8" fmla="*/ 5 w 37"/>
                  <a:gd name="T9" fmla="*/ 13 h 13"/>
                  <a:gd name="T10" fmla="*/ 8 w 37"/>
                  <a:gd name="T11" fmla="*/ 13 h 13"/>
                  <a:gd name="T12" fmla="*/ 13 w 37"/>
                  <a:gd name="T13" fmla="*/ 11 h 13"/>
                  <a:gd name="T14" fmla="*/ 18 w 37"/>
                  <a:gd name="T15" fmla="*/ 13 h 13"/>
                  <a:gd name="T16" fmla="*/ 22 w 37"/>
                  <a:gd name="T17" fmla="*/ 13 h 13"/>
                  <a:gd name="T18" fmla="*/ 26 w 37"/>
                  <a:gd name="T19" fmla="*/ 11 h 13"/>
                  <a:gd name="T20" fmla="*/ 29 w 37"/>
                  <a:gd name="T21" fmla="*/ 9 h 13"/>
                  <a:gd name="T22" fmla="*/ 30 w 37"/>
                  <a:gd name="T23" fmla="*/ 8 h 13"/>
                  <a:gd name="T24" fmla="*/ 32 w 37"/>
                  <a:gd name="T25" fmla="*/ 8 h 13"/>
                  <a:gd name="T26" fmla="*/ 35 w 37"/>
                  <a:gd name="T27" fmla="*/ 8 h 13"/>
                  <a:gd name="T28" fmla="*/ 37 w 37"/>
                  <a:gd name="T29" fmla="*/ 6 h 13"/>
                  <a:gd name="T30" fmla="*/ 37 w 37"/>
                  <a:gd name="T31" fmla="*/ 5 h 13"/>
                  <a:gd name="T32" fmla="*/ 37 w 37"/>
                  <a:gd name="T33" fmla="*/ 1 h 13"/>
                  <a:gd name="T34" fmla="*/ 37 w 37"/>
                  <a:gd name="T35" fmla="*/ 1 h 13"/>
                  <a:gd name="T36" fmla="*/ 35 w 37"/>
                  <a:gd name="T37" fmla="*/ 0 h 13"/>
                  <a:gd name="T38" fmla="*/ 32 w 37"/>
                  <a:gd name="T39" fmla="*/ 0 h 13"/>
                  <a:gd name="T40" fmla="*/ 29 w 37"/>
                  <a:gd name="T41" fmla="*/ 0 h 13"/>
                  <a:gd name="T42" fmla="*/ 26 w 37"/>
                  <a:gd name="T43" fmla="*/ 0 h 13"/>
                  <a:gd name="T44" fmla="*/ 19 w 37"/>
                  <a:gd name="T45" fmla="*/ 1 h 13"/>
                  <a:gd name="T46" fmla="*/ 14 w 37"/>
                  <a:gd name="T47" fmla="*/ 1 h 13"/>
                  <a:gd name="T48" fmla="*/ 13 w 37"/>
                  <a:gd name="T49" fmla="*/ 1 h 13"/>
                  <a:gd name="T50" fmla="*/ 11 w 37"/>
                  <a:gd name="T51" fmla="*/ 1 h 13"/>
                  <a:gd name="T52" fmla="*/ 10 w 37"/>
                  <a:gd name="T53" fmla="*/ 0 h 13"/>
                  <a:gd name="T54" fmla="*/ 5 w 37"/>
                  <a:gd name="T55" fmla="*/ 1 h 13"/>
                  <a:gd name="T56" fmla="*/ 3 w 37"/>
                  <a:gd name="T57" fmla="*/ 1 h 13"/>
                  <a:gd name="T58" fmla="*/ 3 w 37"/>
                  <a:gd name="T59" fmla="*/ 3 h 13"/>
                  <a:gd name="T60" fmla="*/ 2 w 37"/>
                  <a:gd name="T61" fmla="*/ 3 h 13"/>
                  <a:gd name="T62" fmla="*/ 0 w 37"/>
                  <a:gd name="T63" fmla="*/ 5 h 13"/>
                  <a:gd name="T64" fmla="*/ 0 w 37"/>
                  <a:gd name="T65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7" h="13">
                    <a:moveTo>
                      <a:pt x="0" y="8"/>
                    </a:moveTo>
                    <a:lnTo>
                      <a:pt x="0" y="9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5" y="13"/>
                    </a:lnTo>
                    <a:lnTo>
                      <a:pt x="8" y="13"/>
                    </a:lnTo>
                    <a:lnTo>
                      <a:pt x="13" y="11"/>
                    </a:lnTo>
                    <a:lnTo>
                      <a:pt x="18" y="13"/>
                    </a:lnTo>
                    <a:lnTo>
                      <a:pt x="22" y="13"/>
                    </a:lnTo>
                    <a:lnTo>
                      <a:pt x="26" y="11"/>
                    </a:lnTo>
                    <a:lnTo>
                      <a:pt x="29" y="9"/>
                    </a:lnTo>
                    <a:lnTo>
                      <a:pt x="30" y="8"/>
                    </a:lnTo>
                    <a:lnTo>
                      <a:pt x="32" y="8"/>
                    </a:lnTo>
                    <a:lnTo>
                      <a:pt x="35" y="8"/>
                    </a:lnTo>
                    <a:lnTo>
                      <a:pt x="37" y="6"/>
                    </a:lnTo>
                    <a:lnTo>
                      <a:pt x="37" y="5"/>
                    </a:lnTo>
                    <a:lnTo>
                      <a:pt x="37" y="1"/>
                    </a:lnTo>
                    <a:lnTo>
                      <a:pt x="37" y="1"/>
                    </a:lnTo>
                    <a:lnTo>
                      <a:pt x="35" y="0"/>
                    </a:lnTo>
                    <a:lnTo>
                      <a:pt x="32" y="0"/>
                    </a:lnTo>
                    <a:lnTo>
                      <a:pt x="29" y="0"/>
                    </a:lnTo>
                    <a:lnTo>
                      <a:pt x="26" y="0"/>
                    </a:lnTo>
                    <a:lnTo>
                      <a:pt x="19" y="1"/>
                    </a:lnTo>
                    <a:lnTo>
                      <a:pt x="14" y="1"/>
                    </a:lnTo>
                    <a:lnTo>
                      <a:pt x="13" y="1"/>
                    </a:lnTo>
                    <a:lnTo>
                      <a:pt x="11" y="1"/>
                    </a:lnTo>
                    <a:lnTo>
                      <a:pt x="10" y="0"/>
                    </a:lnTo>
                    <a:lnTo>
                      <a:pt x="5" y="1"/>
                    </a:lnTo>
                    <a:lnTo>
                      <a:pt x="3" y="1"/>
                    </a:lnTo>
                    <a:lnTo>
                      <a:pt x="3" y="3"/>
                    </a:lnTo>
                    <a:lnTo>
                      <a:pt x="2" y="3"/>
                    </a:lnTo>
                    <a:lnTo>
                      <a:pt x="0" y="5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6" name="Freeform 483">
                <a:extLst>
                  <a:ext uri="{FF2B5EF4-FFF2-40B4-BE49-F238E27FC236}">
                    <a16:creationId xmlns:a16="http://schemas.microsoft.com/office/drawing/2014/main" id="{E76056A6-30BF-E8A1-3884-C596E54C3A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8" y="1446"/>
                <a:ext cx="5" cy="3"/>
              </a:xfrm>
              <a:custGeom>
                <a:avLst/>
                <a:gdLst>
                  <a:gd name="T0" fmla="*/ 4 w 5"/>
                  <a:gd name="T1" fmla="*/ 3 h 3"/>
                  <a:gd name="T2" fmla="*/ 4 w 5"/>
                  <a:gd name="T3" fmla="*/ 2 h 3"/>
                  <a:gd name="T4" fmla="*/ 5 w 5"/>
                  <a:gd name="T5" fmla="*/ 0 h 3"/>
                  <a:gd name="T6" fmla="*/ 4 w 5"/>
                  <a:gd name="T7" fmla="*/ 0 h 3"/>
                  <a:gd name="T8" fmla="*/ 2 w 5"/>
                  <a:gd name="T9" fmla="*/ 2 h 3"/>
                  <a:gd name="T10" fmla="*/ 0 w 5"/>
                  <a:gd name="T11" fmla="*/ 2 h 3"/>
                  <a:gd name="T12" fmla="*/ 0 w 5"/>
                  <a:gd name="T13" fmla="*/ 3 h 3"/>
                  <a:gd name="T14" fmla="*/ 4 w 5"/>
                  <a:gd name="T1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3">
                    <a:moveTo>
                      <a:pt x="4" y="3"/>
                    </a:moveTo>
                    <a:lnTo>
                      <a:pt x="4" y="2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4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7" name="Freeform 484">
                <a:extLst>
                  <a:ext uri="{FF2B5EF4-FFF2-40B4-BE49-F238E27FC236}">
                    <a16:creationId xmlns:a16="http://schemas.microsoft.com/office/drawing/2014/main" id="{B507D3EC-67D5-165F-0349-98F210D4FE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3" y="1874"/>
                <a:ext cx="1" cy="1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0 w 1"/>
                  <a:gd name="T5" fmla="*/ 1 h 1"/>
                  <a:gd name="T6" fmla="*/ 0 w 1"/>
                  <a:gd name="T7" fmla="*/ 1 h 1"/>
                  <a:gd name="T8" fmla="*/ 0 w 1"/>
                  <a:gd name="T9" fmla="*/ 1 h 1"/>
                  <a:gd name="T10" fmla="*/ 0 w 1"/>
                  <a:gd name="T11" fmla="*/ 1 h 1"/>
                  <a:gd name="T12" fmla="*/ 0 w 1"/>
                  <a:gd name="T13" fmla="*/ 1 h 1"/>
                  <a:gd name="T14" fmla="*/ 1 w 1"/>
                  <a:gd name="T15" fmla="*/ 1 h 1"/>
                  <a:gd name="T16" fmla="*/ 1 w 1"/>
                  <a:gd name="T17" fmla="*/ 1 h 1"/>
                  <a:gd name="T18" fmla="*/ 1 w 1"/>
                  <a:gd name="T19" fmla="*/ 0 h 1"/>
                  <a:gd name="T20" fmla="*/ 1 w 1"/>
                  <a:gd name="T21" fmla="*/ 0 h 1"/>
                  <a:gd name="T22" fmla="*/ 1 w 1"/>
                  <a:gd name="T2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lnTo>
                      <a:pt x="1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8" name="Freeform 485">
                <a:extLst>
                  <a:ext uri="{FF2B5EF4-FFF2-40B4-BE49-F238E27FC236}">
                    <a16:creationId xmlns:a16="http://schemas.microsoft.com/office/drawing/2014/main" id="{EED078ED-D9A2-C92E-F9A6-7D2887AD70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0" y="2584"/>
                <a:ext cx="4" cy="2"/>
              </a:xfrm>
              <a:custGeom>
                <a:avLst/>
                <a:gdLst>
                  <a:gd name="T0" fmla="*/ 2 w 4"/>
                  <a:gd name="T1" fmla="*/ 0 h 2"/>
                  <a:gd name="T2" fmla="*/ 2 w 4"/>
                  <a:gd name="T3" fmla="*/ 0 h 2"/>
                  <a:gd name="T4" fmla="*/ 0 w 4"/>
                  <a:gd name="T5" fmla="*/ 0 h 2"/>
                  <a:gd name="T6" fmla="*/ 2 w 4"/>
                  <a:gd name="T7" fmla="*/ 2 h 2"/>
                  <a:gd name="T8" fmla="*/ 2 w 4"/>
                  <a:gd name="T9" fmla="*/ 0 h 2"/>
                  <a:gd name="T10" fmla="*/ 2 w 4"/>
                  <a:gd name="T11" fmla="*/ 0 h 2"/>
                  <a:gd name="T12" fmla="*/ 2 w 4"/>
                  <a:gd name="T13" fmla="*/ 0 h 2"/>
                  <a:gd name="T14" fmla="*/ 2 w 4"/>
                  <a:gd name="T15" fmla="*/ 2 h 2"/>
                  <a:gd name="T16" fmla="*/ 2 w 4"/>
                  <a:gd name="T17" fmla="*/ 2 h 2"/>
                  <a:gd name="T18" fmla="*/ 2 w 4"/>
                  <a:gd name="T19" fmla="*/ 2 h 2"/>
                  <a:gd name="T20" fmla="*/ 2 w 4"/>
                  <a:gd name="T21" fmla="*/ 2 h 2"/>
                  <a:gd name="T22" fmla="*/ 2 w 4"/>
                  <a:gd name="T23" fmla="*/ 2 h 2"/>
                  <a:gd name="T24" fmla="*/ 4 w 4"/>
                  <a:gd name="T25" fmla="*/ 2 h 2"/>
                  <a:gd name="T26" fmla="*/ 2 w 4"/>
                  <a:gd name="T27" fmla="*/ 0 h 2"/>
                  <a:gd name="T28" fmla="*/ 2 w 4"/>
                  <a:gd name="T2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" h="2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9" name="Freeform 486">
                <a:extLst>
                  <a:ext uri="{FF2B5EF4-FFF2-40B4-BE49-F238E27FC236}">
                    <a16:creationId xmlns:a16="http://schemas.microsoft.com/office/drawing/2014/main" id="{3FDEC06C-5EAC-7191-58AE-8E3D9E4444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0" y="1853"/>
                <a:ext cx="24" cy="11"/>
              </a:xfrm>
              <a:custGeom>
                <a:avLst/>
                <a:gdLst>
                  <a:gd name="T0" fmla="*/ 23 w 24"/>
                  <a:gd name="T1" fmla="*/ 5 h 11"/>
                  <a:gd name="T2" fmla="*/ 23 w 24"/>
                  <a:gd name="T3" fmla="*/ 5 h 11"/>
                  <a:gd name="T4" fmla="*/ 21 w 24"/>
                  <a:gd name="T5" fmla="*/ 5 h 11"/>
                  <a:gd name="T6" fmla="*/ 21 w 24"/>
                  <a:gd name="T7" fmla="*/ 5 h 11"/>
                  <a:gd name="T8" fmla="*/ 19 w 24"/>
                  <a:gd name="T9" fmla="*/ 3 h 11"/>
                  <a:gd name="T10" fmla="*/ 19 w 24"/>
                  <a:gd name="T11" fmla="*/ 0 h 11"/>
                  <a:gd name="T12" fmla="*/ 18 w 24"/>
                  <a:gd name="T13" fmla="*/ 0 h 11"/>
                  <a:gd name="T14" fmla="*/ 18 w 24"/>
                  <a:gd name="T15" fmla="*/ 0 h 11"/>
                  <a:gd name="T16" fmla="*/ 16 w 24"/>
                  <a:gd name="T17" fmla="*/ 0 h 11"/>
                  <a:gd name="T18" fmla="*/ 15 w 24"/>
                  <a:gd name="T19" fmla="*/ 0 h 11"/>
                  <a:gd name="T20" fmla="*/ 13 w 24"/>
                  <a:gd name="T21" fmla="*/ 0 h 11"/>
                  <a:gd name="T22" fmla="*/ 10 w 24"/>
                  <a:gd name="T23" fmla="*/ 2 h 11"/>
                  <a:gd name="T24" fmla="*/ 8 w 24"/>
                  <a:gd name="T25" fmla="*/ 2 h 11"/>
                  <a:gd name="T26" fmla="*/ 7 w 24"/>
                  <a:gd name="T27" fmla="*/ 2 h 11"/>
                  <a:gd name="T28" fmla="*/ 5 w 24"/>
                  <a:gd name="T29" fmla="*/ 2 h 11"/>
                  <a:gd name="T30" fmla="*/ 5 w 24"/>
                  <a:gd name="T31" fmla="*/ 3 h 11"/>
                  <a:gd name="T32" fmla="*/ 3 w 24"/>
                  <a:gd name="T33" fmla="*/ 6 h 11"/>
                  <a:gd name="T34" fmla="*/ 2 w 24"/>
                  <a:gd name="T35" fmla="*/ 6 h 11"/>
                  <a:gd name="T36" fmla="*/ 0 w 24"/>
                  <a:gd name="T37" fmla="*/ 8 h 11"/>
                  <a:gd name="T38" fmla="*/ 0 w 24"/>
                  <a:gd name="T39" fmla="*/ 8 h 11"/>
                  <a:gd name="T40" fmla="*/ 0 w 24"/>
                  <a:gd name="T41" fmla="*/ 8 h 11"/>
                  <a:gd name="T42" fmla="*/ 0 w 24"/>
                  <a:gd name="T43" fmla="*/ 10 h 11"/>
                  <a:gd name="T44" fmla="*/ 2 w 24"/>
                  <a:gd name="T45" fmla="*/ 11 h 11"/>
                  <a:gd name="T46" fmla="*/ 2 w 24"/>
                  <a:gd name="T47" fmla="*/ 11 h 11"/>
                  <a:gd name="T48" fmla="*/ 5 w 24"/>
                  <a:gd name="T49" fmla="*/ 11 h 11"/>
                  <a:gd name="T50" fmla="*/ 7 w 24"/>
                  <a:gd name="T51" fmla="*/ 11 h 11"/>
                  <a:gd name="T52" fmla="*/ 7 w 24"/>
                  <a:gd name="T53" fmla="*/ 10 h 11"/>
                  <a:gd name="T54" fmla="*/ 7 w 24"/>
                  <a:gd name="T55" fmla="*/ 10 h 11"/>
                  <a:gd name="T56" fmla="*/ 8 w 24"/>
                  <a:gd name="T57" fmla="*/ 8 h 11"/>
                  <a:gd name="T58" fmla="*/ 10 w 24"/>
                  <a:gd name="T59" fmla="*/ 8 h 11"/>
                  <a:gd name="T60" fmla="*/ 11 w 24"/>
                  <a:gd name="T61" fmla="*/ 6 h 11"/>
                  <a:gd name="T62" fmla="*/ 18 w 24"/>
                  <a:gd name="T63" fmla="*/ 6 h 11"/>
                  <a:gd name="T64" fmla="*/ 18 w 24"/>
                  <a:gd name="T65" fmla="*/ 6 h 11"/>
                  <a:gd name="T66" fmla="*/ 19 w 24"/>
                  <a:gd name="T67" fmla="*/ 5 h 11"/>
                  <a:gd name="T68" fmla="*/ 24 w 24"/>
                  <a:gd name="T69" fmla="*/ 6 h 11"/>
                  <a:gd name="T70" fmla="*/ 24 w 24"/>
                  <a:gd name="T71" fmla="*/ 6 h 11"/>
                  <a:gd name="T72" fmla="*/ 23 w 24"/>
                  <a:gd name="T73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4" h="11">
                    <a:moveTo>
                      <a:pt x="23" y="5"/>
                    </a:moveTo>
                    <a:lnTo>
                      <a:pt x="23" y="5"/>
                    </a:lnTo>
                    <a:lnTo>
                      <a:pt x="21" y="5"/>
                    </a:lnTo>
                    <a:lnTo>
                      <a:pt x="21" y="5"/>
                    </a:lnTo>
                    <a:lnTo>
                      <a:pt x="19" y="3"/>
                    </a:lnTo>
                    <a:lnTo>
                      <a:pt x="19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6" y="0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0" y="2"/>
                    </a:lnTo>
                    <a:lnTo>
                      <a:pt x="8" y="2"/>
                    </a:lnTo>
                    <a:lnTo>
                      <a:pt x="7" y="2"/>
                    </a:lnTo>
                    <a:lnTo>
                      <a:pt x="5" y="2"/>
                    </a:lnTo>
                    <a:lnTo>
                      <a:pt x="5" y="3"/>
                    </a:lnTo>
                    <a:lnTo>
                      <a:pt x="3" y="6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2" y="11"/>
                    </a:lnTo>
                    <a:lnTo>
                      <a:pt x="2" y="11"/>
                    </a:lnTo>
                    <a:lnTo>
                      <a:pt x="5" y="11"/>
                    </a:lnTo>
                    <a:lnTo>
                      <a:pt x="7" y="11"/>
                    </a:lnTo>
                    <a:lnTo>
                      <a:pt x="7" y="10"/>
                    </a:lnTo>
                    <a:lnTo>
                      <a:pt x="7" y="10"/>
                    </a:lnTo>
                    <a:lnTo>
                      <a:pt x="8" y="8"/>
                    </a:lnTo>
                    <a:lnTo>
                      <a:pt x="10" y="8"/>
                    </a:lnTo>
                    <a:lnTo>
                      <a:pt x="11" y="6"/>
                    </a:lnTo>
                    <a:lnTo>
                      <a:pt x="18" y="6"/>
                    </a:lnTo>
                    <a:lnTo>
                      <a:pt x="18" y="6"/>
                    </a:lnTo>
                    <a:lnTo>
                      <a:pt x="19" y="5"/>
                    </a:lnTo>
                    <a:lnTo>
                      <a:pt x="24" y="6"/>
                    </a:lnTo>
                    <a:lnTo>
                      <a:pt x="24" y="6"/>
                    </a:lnTo>
                    <a:lnTo>
                      <a:pt x="23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0" name="Freeform 487">
                <a:extLst>
                  <a:ext uri="{FF2B5EF4-FFF2-40B4-BE49-F238E27FC236}">
                    <a16:creationId xmlns:a16="http://schemas.microsoft.com/office/drawing/2014/main" id="{8B938754-225B-FF1A-689B-933700D8A7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1" y="1866"/>
                <a:ext cx="3" cy="3"/>
              </a:xfrm>
              <a:custGeom>
                <a:avLst/>
                <a:gdLst>
                  <a:gd name="T0" fmla="*/ 1 w 3"/>
                  <a:gd name="T1" fmla="*/ 1 h 3"/>
                  <a:gd name="T2" fmla="*/ 1 w 3"/>
                  <a:gd name="T3" fmla="*/ 0 h 3"/>
                  <a:gd name="T4" fmla="*/ 1 w 3"/>
                  <a:gd name="T5" fmla="*/ 0 h 3"/>
                  <a:gd name="T6" fmla="*/ 0 w 3"/>
                  <a:gd name="T7" fmla="*/ 0 h 3"/>
                  <a:gd name="T8" fmla="*/ 0 w 3"/>
                  <a:gd name="T9" fmla="*/ 0 h 3"/>
                  <a:gd name="T10" fmla="*/ 0 w 3"/>
                  <a:gd name="T11" fmla="*/ 1 h 3"/>
                  <a:gd name="T12" fmla="*/ 0 w 3"/>
                  <a:gd name="T13" fmla="*/ 3 h 3"/>
                  <a:gd name="T14" fmla="*/ 0 w 3"/>
                  <a:gd name="T15" fmla="*/ 3 h 3"/>
                  <a:gd name="T16" fmla="*/ 1 w 3"/>
                  <a:gd name="T17" fmla="*/ 3 h 3"/>
                  <a:gd name="T18" fmla="*/ 1 w 3"/>
                  <a:gd name="T19" fmla="*/ 1 h 3"/>
                  <a:gd name="T20" fmla="*/ 3 w 3"/>
                  <a:gd name="T21" fmla="*/ 1 h 3"/>
                  <a:gd name="T22" fmla="*/ 3 w 3"/>
                  <a:gd name="T23" fmla="*/ 1 h 3"/>
                  <a:gd name="T24" fmla="*/ 1 w 3"/>
                  <a:gd name="T2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" h="3">
                    <a:moveTo>
                      <a:pt x="1" y="1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1" y="3"/>
                    </a:lnTo>
                    <a:lnTo>
                      <a:pt x="1" y="1"/>
                    </a:lnTo>
                    <a:lnTo>
                      <a:pt x="3" y="1"/>
                    </a:lnTo>
                    <a:lnTo>
                      <a:pt x="3" y="1"/>
                    </a:lnTo>
                    <a:lnTo>
                      <a:pt x="1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1" name="Freeform 488">
                <a:extLst>
                  <a:ext uri="{FF2B5EF4-FFF2-40B4-BE49-F238E27FC236}">
                    <a16:creationId xmlns:a16="http://schemas.microsoft.com/office/drawing/2014/main" id="{2558FC5F-2EEF-B956-0908-DE3B1B2207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8" y="1755"/>
                <a:ext cx="23" cy="11"/>
              </a:xfrm>
              <a:custGeom>
                <a:avLst/>
                <a:gdLst>
                  <a:gd name="T0" fmla="*/ 23 w 23"/>
                  <a:gd name="T1" fmla="*/ 1 h 11"/>
                  <a:gd name="T2" fmla="*/ 21 w 23"/>
                  <a:gd name="T3" fmla="*/ 1 h 11"/>
                  <a:gd name="T4" fmla="*/ 21 w 23"/>
                  <a:gd name="T5" fmla="*/ 1 h 11"/>
                  <a:gd name="T6" fmla="*/ 20 w 23"/>
                  <a:gd name="T7" fmla="*/ 0 h 11"/>
                  <a:gd name="T8" fmla="*/ 18 w 23"/>
                  <a:gd name="T9" fmla="*/ 1 h 11"/>
                  <a:gd name="T10" fmla="*/ 18 w 23"/>
                  <a:gd name="T11" fmla="*/ 1 h 11"/>
                  <a:gd name="T12" fmla="*/ 16 w 23"/>
                  <a:gd name="T13" fmla="*/ 0 h 11"/>
                  <a:gd name="T14" fmla="*/ 16 w 23"/>
                  <a:gd name="T15" fmla="*/ 0 h 11"/>
                  <a:gd name="T16" fmla="*/ 15 w 23"/>
                  <a:gd name="T17" fmla="*/ 0 h 11"/>
                  <a:gd name="T18" fmla="*/ 13 w 23"/>
                  <a:gd name="T19" fmla="*/ 0 h 11"/>
                  <a:gd name="T20" fmla="*/ 13 w 23"/>
                  <a:gd name="T21" fmla="*/ 0 h 11"/>
                  <a:gd name="T22" fmla="*/ 12 w 23"/>
                  <a:gd name="T23" fmla="*/ 0 h 11"/>
                  <a:gd name="T24" fmla="*/ 10 w 23"/>
                  <a:gd name="T25" fmla="*/ 0 h 11"/>
                  <a:gd name="T26" fmla="*/ 8 w 23"/>
                  <a:gd name="T27" fmla="*/ 1 h 11"/>
                  <a:gd name="T28" fmla="*/ 8 w 23"/>
                  <a:gd name="T29" fmla="*/ 1 h 11"/>
                  <a:gd name="T30" fmla="*/ 7 w 23"/>
                  <a:gd name="T31" fmla="*/ 3 h 11"/>
                  <a:gd name="T32" fmla="*/ 2 w 23"/>
                  <a:gd name="T33" fmla="*/ 3 h 11"/>
                  <a:gd name="T34" fmla="*/ 0 w 23"/>
                  <a:gd name="T35" fmla="*/ 3 h 11"/>
                  <a:gd name="T36" fmla="*/ 0 w 23"/>
                  <a:gd name="T37" fmla="*/ 3 h 11"/>
                  <a:gd name="T38" fmla="*/ 2 w 23"/>
                  <a:gd name="T39" fmla="*/ 4 h 11"/>
                  <a:gd name="T40" fmla="*/ 4 w 23"/>
                  <a:gd name="T41" fmla="*/ 6 h 11"/>
                  <a:gd name="T42" fmla="*/ 5 w 23"/>
                  <a:gd name="T43" fmla="*/ 7 h 11"/>
                  <a:gd name="T44" fmla="*/ 10 w 23"/>
                  <a:gd name="T45" fmla="*/ 9 h 11"/>
                  <a:gd name="T46" fmla="*/ 13 w 23"/>
                  <a:gd name="T47" fmla="*/ 11 h 11"/>
                  <a:gd name="T48" fmla="*/ 15 w 23"/>
                  <a:gd name="T49" fmla="*/ 11 h 11"/>
                  <a:gd name="T50" fmla="*/ 16 w 23"/>
                  <a:gd name="T51" fmla="*/ 11 h 11"/>
                  <a:gd name="T52" fmla="*/ 16 w 23"/>
                  <a:gd name="T53" fmla="*/ 11 h 11"/>
                  <a:gd name="T54" fmla="*/ 16 w 23"/>
                  <a:gd name="T55" fmla="*/ 11 h 11"/>
                  <a:gd name="T56" fmla="*/ 16 w 23"/>
                  <a:gd name="T57" fmla="*/ 11 h 11"/>
                  <a:gd name="T58" fmla="*/ 16 w 23"/>
                  <a:gd name="T59" fmla="*/ 9 h 11"/>
                  <a:gd name="T60" fmla="*/ 20 w 23"/>
                  <a:gd name="T61" fmla="*/ 9 h 11"/>
                  <a:gd name="T62" fmla="*/ 21 w 23"/>
                  <a:gd name="T63" fmla="*/ 9 h 11"/>
                  <a:gd name="T64" fmla="*/ 23 w 23"/>
                  <a:gd name="T65" fmla="*/ 9 h 11"/>
                  <a:gd name="T66" fmla="*/ 23 w 23"/>
                  <a:gd name="T67" fmla="*/ 7 h 11"/>
                  <a:gd name="T68" fmla="*/ 23 w 23"/>
                  <a:gd name="T69" fmla="*/ 6 h 11"/>
                  <a:gd name="T70" fmla="*/ 21 w 23"/>
                  <a:gd name="T71" fmla="*/ 6 h 11"/>
                  <a:gd name="T72" fmla="*/ 21 w 23"/>
                  <a:gd name="T73" fmla="*/ 4 h 11"/>
                  <a:gd name="T74" fmla="*/ 21 w 23"/>
                  <a:gd name="T75" fmla="*/ 3 h 11"/>
                  <a:gd name="T76" fmla="*/ 23 w 23"/>
                  <a:gd name="T77" fmla="*/ 3 h 11"/>
                  <a:gd name="T78" fmla="*/ 23 w 23"/>
                  <a:gd name="T79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3" h="11">
                    <a:moveTo>
                      <a:pt x="23" y="1"/>
                    </a:moveTo>
                    <a:lnTo>
                      <a:pt x="21" y="1"/>
                    </a:lnTo>
                    <a:lnTo>
                      <a:pt x="21" y="1"/>
                    </a:lnTo>
                    <a:lnTo>
                      <a:pt x="20" y="0"/>
                    </a:lnTo>
                    <a:lnTo>
                      <a:pt x="18" y="1"/>
                    </a:lnTo>
                    <a:lnTo>
                      <a:pt x="18" y="1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1"/>
                    </a:lnTo>
                    <a:lnTo>
                      <a:pt x="8" y="1"/>
                    </a:lnTo>
                    <a:lnTo>
                      <a:pt x="7" y="3"/>
                    </a:lnTo>
                    <a:lnTo>
                      <a:pt x="2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2" y="4"/>
                    </a:lnTo>
                    <a:lnTo>
                      <a:pt x="4" y="6"/>
                    </a:lnTo>
                    <a:lnTo>
                      <a:pt x="5" y="7"/>
                    </a:lnTo>
                    <a:lnTo>
                      <a:pt x="10" y="9"/>
                    </a:lnTo>
                    <a:lnTo>
                      <a:pt x="13" y="11"/>
                    </a:lnTo>
                    <a:lnTo>
                      <a:pt x="15" y="11"/>
                    </a:lnTo>
                    <a:lnTo>
                      <a:pt x="16" y="11"/>
                    </a:lnTo>
                    <a:lnTo>
                      <a:pt x="16" y="11"/>
                    </a:lnTo>
                    <a:lnTo>
                      <a:pt x="16" y="11"/>
                    </a:lnTo>
                    <a:lnTo>
                      <a:pt x="16" y="11"/>
                    </a:lnTo>
                    <a:lnTo>
                      <a:pt x="16" y="9"/>
                    </a:lnTo>
                    <a:lnTo>
                      <a:pt x="20" y="9"/>
                    </a:lnTo>
                    <a:lnTo>
                      <a:pt x="21" y="9"/>
                    </a:lnTo>
                    <a:lnTo>
                      <a:pt x="23" y="9"/>
                    </a:lnTo>
                    <a:lnTo>
                      <a:pt x="23" y="7"/>
                    </a:lnTo>
                    <a:lnTo>
                      <a:pt x="23" y="6"/>
                    </a:lnTo>
                    <a:lnTo>
                      <a:pt x="21" y="6"/>
                    </a:lnTo>
                    <a:lnTo>
                      <a:pt x="21" y="4"/>
                    </a:lnTo>
                    <a:lnTo>
                      <a:pt x="21" y="3"/>
                    </a:lnTo>
                    <a:lnTo>
                      <a:pt x="23" y="3"/>
                    </a:lnTo>
                    <a:lnTo>
                      <a:pt x="23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2" name="Freeform 489">
                <a:extLst>
                  <a:ext uri="{FF2B5EF4-FFF2-40B4-BE49-F238E27FC236}">
                    <a16:creationId xmlns:a16="http://schemas.microsoft.com/office/drawing/2014/main" id="{29A918FF-95DF-C337-A01E-08338A3173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5" y="1907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2 h 2"/>
                  <a:gd name="T4" fmla="*/ 2 w 2"/>
                  <a:gd name="T5" fmla="*/ 2 h 2"/>
                  <a:gd name="T6" fmla="*/ 2 w 2"/>
                  <a:gd name="T7" fmla="*/ 2 h 2"/>
                  <a:gd name="T8" fmla="*/ 2 w 2"/>
                  <a:gd name="T9" fmla="*/ 2 h 2"/>
                  <a:gd name="T10" fmla="*/ 0 w 2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3" name="Freeform 490">
                <a:extLst>
                  <a:ext uri="{FF2B5EF4-FFF2-40B4-BE49-F238E27FC236}">
                    <a16:creationId xmlns:a16="http://schemas.microsoft.com/office/drawing/2014/main" id="{B5240AA5-A8C2-3424-BEBD-926CE2CA68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8" y="1824"/>
                <a:ext cx="3" cy="2"/>
              </a:xfrm>
              <a:custGeom>
                <a:avLst/>
                <a:gdLst>
                  <a:gd name="T0" fmla="*/ 2 w 3"/>
                  <a:gd name="T1" fmla="*/ 0 h 2"/>
                  <a:gd name="T2" fmla="*/ 2 w 3"/>
                  <a:gd name="T3" fmla="*/ 0 h 2"/>
                  <a:gd name="T4" fmla="*/ 0 w 3"/>
                  <a:gd name="T5" fmla="*/ 0 h 2"/>
                  <a:gd name="T6" fmla="*/ 0 w 3"/>
                  <a:gd name="T7" fmla="*/ 0 h 2"/>
                  <a:gd name="T8" fmla="*/ 2 w 3"/>
                  <a:gd name="T9" fmla="*/ 2 h 2"/>
                  <a:gd name="T10" fmla="*/ 2 w 3"/>
                  <a:gd name="T11" fmla="*/ 2 h 2"/>
                  <a:gd name="T12" fmla="*/ 3 w 3"/>
                  <a:gd name="T13" fmla="*/ 0 h 2"/>
                  <a:gd name="T14" fmla="*/ 3 w 3"/>
                  <a:gd name="T15" fmla="*/ 0 h 2"/>
                  <a:gd name="T16" fmla="*/ 2 w 3"/>
                  <a:gd name="T1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4" name="Freeform 491">
                <a:extLst>
                  <a:ext uri="{FF2B5EF4-FFF2-40B4-BE49-F238E27FC236}">
                    <a16:creationId xmlns:a16="http://schemas.microsoft.com/office/drawing/2014/main" id="{DD1C976B-56D8-C09A-C957-A7C3590A34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1" y="1689"/>
                <a:ext cx="40" cy="15"/>
              </a:xfrm>
              <a:custGeom>
                <a:avLst/>
                <a:gdLst>
                  <a:gd name="T0" fmla="*/ 40 w 40"/>
                  <a:gd name="T1" fmla="*/ 10 h 15"/>
                  <a:gd name="T2" fmla="*/ 40 w 40"/>
                  <a:gd name="T3" fmla="*/ 8 h 15"/>
                  <a:gd name="T4" fmla="*/ 37 w 40"/>
                  <a:gd name="T5" fmla="*/ 7 h 15"/>
                  <a:gd name="T6" fmla="*/ 34 w 40"/>
                  <a:gd name="T7" fmla="*/ 7 h 15"/>
                  <a:gd name="T8" fmla="*/ 34 w 40"/>
                  <a:gd name="T9" fmla="*/ 7 h 15"/>
                  <a:gd name="T10" fmla="*/ 30 w 40"/>
                  <a:gd name="T11" fmla="*/ 7 h 15"/>
                  <a:gd name="T12" fmla="*/ 29 w 40"/>
                  <a:gd name="T13" fmla="*/ 7 h 15"/>
                  <a:gd name="T14" fmla="*/ 29 w 40"/>
                  <a:gd name="T15" fmla="*/ 7 h 15"/>
                  <a:gd name="T16" fmla="*/ 29 w 40"/>
                  <a:gd name="T17" fmla="*/ 5 h 15"/>
                  <a:gd name="T18" fmla="*/ 27 w 40"/>
                  <a:gd name="T19" fmla="*/ 5 h 15"/>
                  <a:gd name="T20" fmla="*/ 24 w 40"/>
                  <a:gd name="T21" fmla="*/ 5 h 15"/>
                  <a:gd name="T22" fmla="*/ 22 w 40"/>
                  <a:gd name="T23" fmla="*/ 4 h 15"/>
                  <a:gd name="T24" fmla="*/ 22 w 40"/>
                  <a:gd name="T25" fmla="*/ 4 h 15"/>
                  <a:gd name="T26" fmla="*/ 22 w 40"/>
                  <a:gd name="T27" fmla="*/ 2 h 15"/>
                  <a:gd name="T28" fmla="*/ 21 w 40"/>
                  <a:gd name="T29" fmla="*/ 2 h 15"/>
                  <a:gd name="T30" fmla="*/ 19 w 40"/>
                  <a:gd name="T31" fmla="*/ 0 h 15"/>
                  <a:gd name="T32" fmla="*/ 18 w 40"/>
                  <a:gd name="T33" fmla="*/ 0 h 15"/>
                  <a:gd name="T34" fmla="*/ 16 w 40"/>
                  <a:gd name="T35" fmla="*/ 0 h 15"/>
                  <a:gd name="T36" fmla="*/ 14 w 40"/>
                  <a:gd name="T37" fmla="*/ 0 h 15"/>
                  <a:gd name="T38" fmla="*/ 13 w 40"/>
                  <a:gd name="T39" fmla="*/ 2 h 15"/>
                  <a:gd name="T40" fmla="*/ 10 w 40"/>
                  <a:gd name="T41" fmla="*/ 2 h 15"/>
                  <a:gd name="T42" fmla="*/ 8 w 40"/>
                  <a:gd name="T43" fmla="*/ 2 h 15"/>
                  <a:gd name="T44" fmla="*/ 7 w 40"/>
                  <a:gd name="T45" fmla="*/ 2 h 15"/>
                  <a:gd name="T46" fmla="*/ 5 w 40"/>
                  <a:gd name="T47" fmla="*/ 2 h 15"/>
                  <a:gd name="T48" fmla="*/ 5 w 40"/>
                  <a:gd name="T49" fmla="*/ 2 h 15"/>
                  <a:gd name="T50" fmla="*/ 2 w 40"/>
                  <a:gd name="T51" fmla="*/ 0 h 15"/>
                  <a:gd name="T52" fmla="*/ 2 w 40"/>
                  <a:gd name="T53" fmla="*/ 0 h 15"/>
                  <a:gd name="T54" fmla="*/ 0 w 40"/>
                  <a:gd name="T55" fmla="*/ 2 h 15"/>
                  <a:gd name="T56" fmla="*/ 0 w 40"/>
                  <a:gd name="T57" fmla="*/ 4 h 15"/>
                  <a:gd name="T58" fmla="*/ 0 w 40"/>
                  <a:gd name="T59" fmla="*/ 5 h 15"/>
                  <a:gd name="T60" fmla="*/ 0 w 40"/>
                  <a:gd name="T61" fmla="*/ 5 h 15"/>
                  <a:gd name="T62" fmla="*/ 2 w 40"/>
                  <a:gd name="T63" fmla="*/ 7 h 15"/>
                  <a:gd name="T64" fmla="*/ 3 w 40"/>
                  <a:gd name="T65" fmla="*/ 7 h 15"/>
                  <a:gd name="T66" fmla="*/ 5 w 40"/>
                  <a:gd name="T67" fmla="*/ 8 h 15"/>
                  <a:gd name="T68" fmla="*/ 5 w 40"/>
                  <a:gd name="T69" fmla="*/ 8 h 15"/>
                  <a:gd name="T70" fmla="*/ 7 w 40"/>
                  <a:gd name="T71" fmla="*/ 7 h 15"/>
                  <a:gd name="T72" fmla="*/ 8 w 40"/>
                  <a:gd name="T73" fmla="*/ 7 h 15"/>
                  <a:gd name="T74" fmla="*/ 10 w 40"/>
                  <a:gd name="T75" fmla="*/ 5 h 15"/>
                  <a:gd name="T76" fmla="*/ 11 w 40"/>
                  <a:gd name="T77" fmla="*/ 5 h 15"/>
                  <a:gd name="T78" fmla="*/ 13 w 40"/>
                  <a:gd name="T79" fmla="*/ 5 h 15"/>
                  <a:gd name="T80" fmla="*/ 18 w 40"/>
                  <a:gd name="T81" fmla="*/ 7 h 15"/>
                  <a:gd name="T82" fmla="*/ 18 w 40"/>
                  <a:gd name="T83" fmla="*/ 7 h 15"/>
                  <a:gd name="T84" fmla="*/ 19 w 40"/>
                  <a:gd name="T85" fmla="*/ 8 h 15"/>
                  <a:gd name="T86" fmla="*/ 21 w 40"/>
                  <a:gd name="T87" fmla="*/ 8 h 15"/>
                  <a:gd name="T88" fmla="*/ 21 w 40"/>
                  <a:gd name="T89" fmla="*/ 10 h 15"/>
                  <a:gd name="T90" fmla="*/ 21 w 40"/>
                  <a:gd name="T91" fmla="*/ 10 h 15"/>
                  <a:gd name="T92" fmla="*/ 22 w 40"/>
                  <a:gd name="T93" fmla="*/ 10 h 15"/>
                  <a:gd name="T94" fmla="*/ 24 w 40"/>
                  <a:gd name="T95" fmla="*/ 11 h 15"/>
                  <a:gd name="T96" fmla="*/ 26 w 40"/>
                  <a:gd name="T97" fmla="*/ 11 h 15"/>
                  <a:gd name="T98" fmla="*/ 26 w 40"/>
                  <a:gd name="T99" fmla="*/ 11 h 15"/>
                  <a:gd name="T100" fmla="*/ 27 w 40"/>
                  <a:gd name="T101" fmla="*/ 13 h 15"/>
                  <a:gd name="T102" fmla="*/ 27 w 40"/>
                  <a:gd name="T103" fmla="*/ 15 h 15"/>
                  <a:gd name="T104" fmla="*/ 27 w 40"/>
                  <a:gd name="T105" fmla="*/ 15 h 15"/>
                  <a:gd name="T106" fmla="*/ 29 w 40"/>
                  <a:gd name="T107" fmla="*/ 15 h 15"/>
                  <a:gd name="T108" fmla="*/ 29 w 40"/>
                  <a:gd name="T109" fmla="*/ 15 h 15"/>
                  <a:gd name="T110" fmla="*/ 29 w 40"/>
                  <a:gd name="T111" fmla="*/ 13 h 15"/>
                  <a:gd name="T112" fmla="*/ 30 w 40"/>
                  <a:gd name="T113" fmla="*/ 11 h 15"/>
                  <a:gd name="T114" fmla="*/ 32 w 40"/>
                  <a:gd name="T115" fmla="*/ 11 h 15"/>
                  <a:gd name="T116" fmla="*/ 35 w 40"/>
                  <a:gd name="T117" fmla="*/ 10 h 15"/>
                  <a:gd name="T118" fmla="*/ 38 w 40"/>
                  <a:gd name="T119" fmla="*/ 11 h 15"/>
                  <a:gd name="T120" fmla="*/ 40 w 40"/>
                  <a:gd name="T121" fmla="*/ 1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0" h="15">
                    <a:moveTo>
                      <a:pt x="40" y="10"/>
                    </a:moveTo>
                    <a:lnTo>
                      <a:pt x="40" y="8"/>
                    </a:lnTo>
                    <a:lnTo>
                      <a:pt x="37" y="7"/>
                    </a:lnTo>
                    <a:lnTo>
                      <a:pt x="34" y="7"/>
                    </a:lnTo>
                    <a:lnTo>
                      <a:pt x="34" y="7"/>
                    </a:lnTo>
                    <a:lnTo>
                      <a:pt x="30" y="7"/>
                    </a:lnTo>
                    <a:lnTo>
                      <a:pt x="29" y="7"/>
                    </a:lnTo>
                    <a:lnTo>
                      <a:pt x="29" y="7"/>
                    </a:lnTo>
                    <a:lnTo>
                      <a:pt x="29" y="5"/>
                    </a:lnTo>
                    <a:lnTo>
                      <a:pt x="27" y="5"/>
                    </a:lnTo>
                    <a:lnTo>
                      <a:pt x="24" y="5"/>
                    </a:lnTo>
                    <a:lnTo>
                      <a:pt x="22" y="4"/>
                    </a:lnTo>
                    <a:lnTo>
                      <a:pt x="22" y="4"/>
                    </a:lnTo>
                    <a:lnTo>
                      <a:pt x="22" y="2"/>
                    </a:lnTo>
                    <a:lnTo>
                      <a:pt x="21" y="2"/>
                    </a:lnTo>
                    <a:lnTo>
                      <a:pt x="19" y="0"/>
                    </a:lnTo>
                    <a:lnTo>
                      <a:pt x="18" y="0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3" y="2"/>
                    </a:lnTo>
                    <a:lnTo>
                      <a:pt x="10" y="2"/>
                    </a:lnTo>
                    <a:lnTo>
                      <a:pt x="8" y="2"/>
                    </a:lnTo>
                    <a:lnTo>
                      <a:pt x="7" y="2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2" y="7"/>
                    </a:lnTo>
                    <a:lnTo>
                      <a:pt x="3" y="7"/>
                    </a:lnTo>
                    <a:lnTo>
                      <a:pt x="5" y="8"/>
                    </a:lnTo>
                    <a:lnTo>
                      <a:pt x="5" y="8"/>
                    </a:lnTo>
                    <a:lnTo>
                      <a:pt x="7" y="7"/>
                    </a:lnTo>
                    <a:lnTo>
                      <a:pt x="8" y="7"/>
                    </a:lnTo>
                    <a:lnTo>
                      <a:pt x="10" y="5"/>
                    </a:lnTo>
                    <a:lnTo>
                      <a:pt x="11" y="5"/>
                    </a:lnTo>
                    <a:lnTo>
                      <a:pt x="13" y="5"/>
                    </a:lnTo>
                    <a:lnTo>
                      <a:pt x="18" y="7"/>
                    </a:lnTo>
                    <a:lnTo>
                      <a:pt x="18" y="7"/>
                    </a:lnTo>
                    <a:lnTo>
                      <a:pt x="19" y="8"/>
                    </a:lnTo>
                    <a:lnTo>
                      <a:pt x="21" y="8"/>
                    </a:lnTo>
                    <a:lnTo>
                      <a:pt x="21" y="10"/>
                    </a:lnTo>
                    <a:lnTo>
                      <a:pt x="21" y="10"/>
                    </a:lnTo>
                    <a:lnTo>
                      <a:pt x="22" y="10"/>
                    </a:lnTo>
                    <a:lnTo>
                      <a:pt x="24" y="11"/>
                    </a:lnTo>
                    <a:lnTo>
                      <a:pt x="26" y="11"/>
                    </a:lnTo>
                    <a:lnTo>
                      <a:pt x="26" y="11"/>
                    </a:lnTo>
                    <a:lnTo>
                      <a:pt x="27" y="13"/>
                    </a:lnTo>
                    <a:lnTo>
                      <a:pt x="27" y="15"/>
                    </a:lnTo>
                    <a:lnTo>
                      <a:pt x="27" y="15"/>
                    </a:lnTo>
                    <a:lnTo>
                      <a:pt x="29" y="15"/>
                    </a:lnTo>
                    <a:lnTo>
                      <a:pt x="29" y="15"/>
                    </a:lnTo>
                    <a:lnTo>
                      <a:pt x="29" y="13"/>
                    </a:lnTo>
                    <a:lnTo>
                      <a:pt x="30" y="11"/>
                    </a:lnTo>
                    <a:lnTo>
                      <a:pt x="32" y="11"/>
                    </a:lnTo>
                    <a:lnTo>
                      <a:pt x="35" y="10"/>
                    </a:lnTo>
                    <a:lnTo>
                      <a:pt x="38" y="11"/>
                    </a:lnTo>
                    <a:lnTo>
                      <a:pt x="40" y="1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5" name="Freeform 492">
                <a:extLst>
                  <a:ext uri="{FF2B5EF4-FFF2-40B4-BE49-F238E27FC236}">
                    <a16:creationId xmlns:a16="http://schemas.microsoft.com/office/drawing/2014/main" id="{1DCDC282-D059-C4A8-BE50-78E5A8A0A6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6" y="1879"/>
                <a:ext cx="18" cy="12"/>
              </a:xfrm>
              <a:custGeom>
                <a:avLst/>
                <a:gdLst>
                  <a:gd name="T0" fmla="*/ 16 w 18"/>
                  <a:gd name="T1" fmla="*/ 1 h 12"/>
                  <a:gd name="T2" fmla="*/ 15 w 18"/>
                  <a:gd name="T3" fmla="*/ 0 h 12"/>
                  <a:gd name="T4" fmla="*/ 13 w 18"/>
                  <a:gd name="T5" fmla="*/ 0 h 12"/>
                  <a:gd name="T6" fmla="*/ 11 w 18"/>
                  <a:gd name="T7" fmla="*/ 0 h 12"/>
                  <a:gd name="T8" fmla="*/ 11 w 18"/>
                  <a:gd name="T9" fmla="*/ 1 h 12"/>
                  <a:gd name="T10" fmla="*/ 10 w 18"/>
                  <a:gd name="T11" fmla="*/ 1 h 12"/>
                  <a:gd name="T12" fmla="*/ 10 w 18"/>
                  <a:gd name="T13" fmla="*/ 3 h 12"/>
                  <a:gd name="T14" fmla="*/ 10 w 18"/>
                  <a:gd name="T15" fmla="*/ 3 h 12"/>
                  <a:gd name="T16" fmla="*/ 10 w 18"/>
                  <a:gd name="T17" fmla="*/ 4 h 12"/>
                  <a:gd name="T18" fmla="*/ 10 w 18"/>
                  <a:gd name="T19" fmla="*/ 4 h 12"/>
                  <a:gd name="T20" fmla="*/ 10 w 18"/>
                  <a:gd name="T21" fmla="*/ 4 h 12"/>
                  <a:gd name="T22" fmla="*/ 8 w 18"/>
                  <a:gd name="T23" fmla="*/ 4 h 12"/>
                  <a:gd name="T24" fmla="*/ 7 w 18"/>
                  <a:gd name="T25" fmla="*/ 4 h 12"/>
                  <a:gd name="T26" fmla="*/ 7 w 18"/>
                  <a:gd name="T27" fmla="*/ 4 h 12"/>
                  <a:gd name="T28" fmla="*/ 5 w 18"/>
                  <a:gd name="T29" fmla="*/ 6 h 12"/>
                  <a:gd name="T30" fmla="*/ 5 w 18"/>
                  <a:gd name="T31" fmla="*/ 6 h 12"/>
                  <a:gd name="T32" fmla="*/ 5 w 18"/>
                  <a:gd name="T33" fmla="*/ 7 h 12"/>
                  <a:gd name="T34" fmla="*/ 5 w 18"/>
                  <a:gd name="T35" fmla="*/ 7 h 12"/>
                  <a:gd name="T36" fmla="*/ 5 w 18"/>
                  <a:gd name="T37" fmla="*/ 9 h 12"/>
                  <a:gd name="T38" fmla="*/ 3 w 18"/>
                  <a:gd name="T39" fmla="*/ 9 h 12"/>
                  <a:gd name="T40" fmla="*/ 3 w 18"/>
                  <a:gd name="T41" fmla="*/ 11 h 12"/>
                  <a:gd name="T42" fmla="*/ 2 w 18"/>
                  <a:gd name="T43" fmla="*/ 11 h 12"/>
                  <a:gd name="T44" fmla="*/ 0 w 18"/>
                  <a:gd name="T45" fmla="*/ 12 h 12"/>
                  <a:gd name="T46" fmla="*/ 0 w 18"/>
                  <a:gd name="T47" fmla="*/ 12 h 12"/>
                  <a:gd name="T48" fmla="*/ 0 w 18"/>
                  <a:gd name="T49" fmla="*/ 12 h 12"/>
                  <a:gd name="T50" fmla="*/ 5 w 18"/>
                  <a:gd name="T51" fmla="*/ 11 h 12"/>
                  <a:gd name="T52" fmla="*/ 5 w 18"/>
                  <a:gd name="T53" fmla="*/ 11 h 12"/>
                  <a:gd name="T54" fmla="*/ 7 w 18"/>
                  <a:gd name="T55" fmla="*/ 9 h 12"/>
                  <a:gd name="T56" fmla="*/ 8 w 18"/>
                  <a:gd name="T57" fmla="*/ 9 h 12"/>
                  <a:gd name="T58" fmla="*/ 8 w 18"/>
                  <a:gd name="T59" fmla="*/ 9 h 12"/>
                  <a:gd name="T60" fmla="*/ 8 w 18"/>
                  <a:gd name="T61" fmla="*/ 7 h 12"/>
                  <a:gd name="T62" fmla="*/ 10 w 18"/>
                  <a:gd name="T63" fmla="*/ 6 h 12"/>
                  <a:gd name="T64" fmla="*/ 11 w 18"/>
                  <a:gd name="T65" fmla="*/ 6 h 12"/>
                  <a:gd name="T66" fmla="*/ 15 w 18"/>
                  <a:gd name="T67" fmla="*/ 3 h 12"/>
                  <a:gd name="T68" fmla="*/ 16 w 18"/>
                  <a:gd name="T69" fmla="*/ 3 h 12"/>
                  <a:gd name="T70" fmla="*/ 16 w 18"/>
                  <a:gd name="T71" fmla="*/ 1 h 12"/>
                  <a:gd name="T72" fmla="*/ 18 w 18"/>
                  <a:gd name="T73" fmla="*/ 1 h 12"/>
                  <a:gd name="T74" fmla="*/ 16 w 18"/>
                  <a:gd name="T75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8" h="12">
                    <a:moveTo>
                      <a:pt x="16" y="1"/>
                    </a:moveTo>
                    <a:lnTo>
                      <a:pt x="15" y="0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11" y="1"/>
                    </a:lnTo>
                    <a:lnTo>
                      <a:pt x="10" y="1"/>
                    </a:lnTo>
                    <a:lnTo>
                      <a:pt x="10" y="3"/>
                    </a:lnTo>
                    <a:lnTo>
                      <a:pt x="10" y="3"/>
                    </a:lnTo>
                    <a:lnTo>
                      <a:pt x="10" y="4"/>
                    </a:lnTo>
                    <a:lnTo>
                      <a:pt x="10" y="4"/>
                    </a:lnTo>
                    <a:lnTo>
                      <a:pt x="10" y="4"/>
                    </a:lnTo>
                    <a:lnTo>
                      <a:pt x="8" y="4"/>
                    </a:lnTo>
                    <a:lnTo>
                      <a:pt x="7" y="4"/>
                    </a:lnTo>
                    <a:lnTo>
                      <a:pt x="7" y="4"/>
                    </a:lnTo>
                    <a:lnTo>
                      <a:pt x="5" y="6"/>
                    </a:lnTo>
                    <a:lnTo>
                      <a:pt x="5" y="6"/>
                    </a:lnTo>
                    <a:lnTo>
                      <a:pt x="5" y="7"/>
                    </a:lnTo>
                    <a:lnTo>
                      <a:pt x="5" y="7"/>
                    </a:lnTo>
                    <a:lnTo>
                      <a:pt x="5" y="9"/>
                    </a:lnTo>
                    <a:lnTo>
                      <a:pt x="3" y="9"/>
                    </a:lnTo>
                    <a:lnTo>
                      <a:pt x="3" y="11"/>
                    </a:lnTo>
                    <a:lnTo>
                      <a:pt x="2" y="11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5" y="11"/>
                    </a:lnTo>
                    <a:lnTo>
                      <a:pt x="5" y="11"/>
                    </a:lnTo>
                    <a:lnTo>
                      <a:pt x="7" y="9"/>
                    </a:lnTo>
                    <a:lnTo>
                      <a:pt x="8" y="9"/>
                    </a:lnTo>
                    <a:lnTo>
                      <a:pt x="8" y="9"/>
                    </a:lnTo>
                    <a:lnTo>
                      <a:pt x="8" y="7"/>
                    </a:lnTo>
                    <a:lnTo>
                      <a:pt x="10" y="6"/>
                    </a:lnTo>
                    <a:lnTo>
                      <a:pt x="11" y="6"/>
                    </a:lnTo>
                    <a:lnTo>
                      <a:pt x="15" y="3"/>
                    </a:lnTo>
                    <a:lnTo>
                      <a:pt x="16" y="3"/>
                    </a:lnTo>
                    <a:lnTo>
                      <a:pt x="16" y="1"/>
                    </a:lnTo>
                    <a:lnTo>
                      <a:pt x="18" y="1"/>
                    </a:lnTo>
                    <a:lnTo>
                      <a:pt x="16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6" name="Freeform 493">
                <a:extLst>
                  <a:ext uri="{FF2B5EF4-FFF2-40B4-BE49-F238E27FC236}">
                    <a16:creationId xmlns:a16="http://schemas.microsoft.com/office/drawing/2014/main" id="{8A0DE422-DC1B-18A8-FB4D-F07B190194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4" y="1871"/>
                <a:ext cx="19" cy="12"/>
              </a:xfrm>
              <a:custGeom>
                <a:avLst/>
                <a:gdLst>
                  <a:gd name="T0" fmla="*/ 16 w 19"/>
                  <a:gd name="T1" fmla="*/ 6 h 12"/>
                  <a:gd name="T2" fmla="*/ 16 w 19"/>
                  <a:gd name="T3" fmla="*/ 4 h 12"/>
                  <a:gd name="T4" fmla="*/ 19 w 19"/>
                  <a:gd name="T5" fmla="*/ 1 h 12"/>
                  <a:gd name="T6" fmla="*/ 17 w 19"/>
                  <a:gd name="T7" fmla="*/ 0 h 12"/>
                  <a:gd name="T8" fmla="*/ 17 w 19"/>
                  <a:gd name="T9" fmla="*/ 1 h 12"/>
                  <a:gd name="T10" fmla="*/ 16 w 19"/>
                  <a:gd name="T11" fmla="*/ 3 h 12"/>
                  <a:gd name="T12" fmla="*/ 14 w 19"/>
                  <a:gd name="T13" fmla="*/ 0 h 12"/>
                  <a:gd name="T14" fmla="*/ 12 w 19"/>
                  <a:gd name="T15" fmla="*/ 0 h 12"/>
                  <a:gd name="T16" fmla="*/ 9 w 19"/>
                  <a:gd name="T17" fmla="*/ 1 h 12"/>
                  <a:gd name="T18" fmla="*/ 8 w 19"/>
                  <a:gd name="T19" fmla="*/ 1 h 12"/>
                  <a:gd name="T20" fmla="*/ 8 w 19"/>
                  <a:gd name="T21" fmla="*/ 3 h 12"/>
                  <a:gd name="T22" fmla="*/ 8 w 19"/>
                  <a:gd name="T23" fmla="*/ 4 h 12"/>
                  <a:gd name="T24" fmla="*/ 9 w 19"/>
                  <a:gd name="T25" fmla="*/ 4 h 12"/>
                  <a:gd name="T26" fmla="*/ 12 w 19"/>
                  <a:gd name="T27" fmla="*/ 4 h 12"/>
                  <a:gd name="T28" fmla="*/ 12 w 19"/>
                  <a:gd name="T29" fmla="*/ 6 h 12"/>
                  <a:gd name="T30" fmla="*/ 12 w 19"/>
                  <a:gd name="T31" fmla="*/ 6 h 12"/>
                  <a:gd name="T32" fmla="*/ 11 w 19"/>
                  <a:gd name="T33" fmla="*/ 6 h 12"/>
                  <a:gd name="T34" fmla="*/ 9 w 19"/>
                  <a:gd name="T35" fmla="*/ 6 h 12"/>
                  <a:gd name="T36" fmla="*/ 8 w 19"/>
                  <a:gd name="T37" fmla="*/ 8 h 12"/>
                  <a:gd name="T38" fmla="*/ 4 w 19"/>
                  <a:gd name="T39" fmla="*/ 9 h 12"/>
                  <a:gd name="T40" fmla="*/ 1 w 19"/>
                  <a:gd name="T41" fmla="*/ 11 h 12"/>
                  <a:gd name="T42" fmla="*/ 0 w 19"/>
                  <a:gd name="T43" fmla="*/ 12 h 12"/>
                  <a:gd name="T44" fmla="*/ 1 w 19"/>
                  <a:gd name="T45" fmla="*/ 12 h 12"/>
                  <a:gd name="T46" fmla="*/ 1 w 19"/>
                  <a:gd name="T47" fmla="*/ 12 h 12"/>
                  <a:gd name="T48" fmla="*/ 3 w 19"/>
                  <a:gd name="T49" fmla="*/ 12 h 12"/>
                  <a:gd name="T50" fmla="*/ 4 w 19"/>
                  <a:gd name="T51" fmla="*/ 11 h 12"/>
                  <a:gd name="T52" fmla="*/ 6 w 19"/>
                  <a:gd name="T53" fmla="*/ 11 h 12"/>
                  <a:gd name="T54" fmla="*/ 8 w 19"/>
                  <a:gd name="T55" fmla="*/ 11 h 12"/>
                  <a:gd name="T56" fmla="*/ 11 w 19"/>
                  <a:gd name="T57" fmla="*/ 9 h 12"/>
                  <a:gd name="T58" fmla="*/ 12 w 19"/>
                  <a:gd name="T59" fmla="*/ 8 h 12"/>
                  <a:gd name="T60" fmla="*/ 17 w 19"/>
                  <a:gd name="T61" fmla="*/ 6 h 12"/>
                  <a:gd name="T62" fmla="*/ 19 w 19"/>
                  <a:gd name="T63" fmla="*/ 6 h 12"/>
                  <a:gd name="T64" fmla="*/ 17 w 19"/>
                  <a:gd name="T65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9" h="12">
                    <a:moveTo>
                      <a:pt x="17" y="4"/>
                    </a:moveTo>
                    <a:lnTo>
                      <a:pt x="16" y="6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19" y="3"/>
                    </a:lnTo>
                    <a:lnTo>
                      <a:pt x="19" y="1"/>
                    </a:lnTo>
                    <a:lnTo>
                      <a:pt x="17" y="1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17" y="1"/>
                    </a:lnTo>
                    <a:lnTo>
                      <a:pt x="16" y="3"/>
                    </a:lnTo>
                    <a:lnTo>
                      <a:pt x="16" y="3"/>
                    </a:lnTo>
                    <a:lnTo>
                      <a:pt x="14" y="1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1" y="0"/>
                    </a:lnTo>
                    <a:lnTo>
                      <a:pt x="9" y="1"/>
                    </a:lnTo>
                    <a:lnTo>
                      <a:pt x="9" y="1"/>
                    </a:lnTo>
                    <a:lnTo>
                      <a:pt x="8" y="1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8" y="4"/>
                    </a:lnTo>
                    <a:lnTo>
                      <a:pt x="9" y="4"/>
                    </a:lnTo>
                    <a:lnTo>
                      <a:pt x="9" y="4"/>
                    </a:lnTo>
                    <a:lnTo>
                      <a:pt x="11" y="4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9" y="6"/>
                    </a:lnTo>
                    <a:lnTo>
                      <a:pt x="9" y="6"/>
                    </a:lnTo>
                    <a:lnTo>
                      <a:pt x="8" y="6"/>
                    </a:lnTo>
                    <a:lnTo>
                      <a:pt x="8" y="8"/>
                    </a:lnTo>
                    <a:lnTo>
                      <a:pt x="6" y="9"/>
                    </a:lnTo>
                    <a:lnTo>
                      <a:pt x="4" y="9"/>
                    </a:lnTo>
                    <a:lnTo>
                      <a:pt x="3" y="11"/>
                    </a:lnTo>
                    <a:lnTo>
                      <a:pt x="1" y="11"/>
                    </a:lnTo>
                    <a:lnTo>
                      <a:pt x="0" y="11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1" y="12"/>
                    </a:lnTo>
                    <a:lnTo>
                      <a:pt x="1" y="12"/>
                    </a:lnTo>
                    <a:lnTo>
                      <a:pt x="1" y="12"/>
                    </a:lnTo>
                    <a:lnTo>
                      <a:pt x="3" y="12"/>
                    </a:lnTo>
                    <a:lnTo>
                      <a:pt x="3" y="12"/>
                    </a:lnTo>
                    <a:lnTo>
                      <a:pt x="4" y="12"/>
                    </a:lnTo>
                    <a:lnTo>
                      <a:pt x="4" y="11"/>
                    </a:lnTo>
                    <a:lnTo>
                      <a:pt x="4" y="11"/>
                    </a:lnTo>
                    <a:lnTo>
                      <a:pt x="6" y="11"/>
                    </a:lnTo>
                    <a:lnTo>
                      <a:pt x="6" y="11"/>
                    </a:lnTo>
                    <a:lnTo>
                      <a:pt x="8" y="11"/>
                    </a:lnTo>
                    <a:lnTo>
                      <a:pt x="9" y="9"/>
                    </a:lnTo>
                    <a:lnTo>
                      <a:pt x="11" y="9"/>
                    </a:lnTo>
                    <a:lnTo>
                      <a:pt x="12" y="9"/>
                    </a:lnTo>
                    <a:lnTo>
                      <a:pt x="12" y="8"/>
                    </a:lnTo>
                    <a:lnTo>
                      <a:pt x="16" y="8"/>
                    </a:lnTo>
                    <a:lnTo>
                      <a:pt x="17" y="6"/>
                    </a:lnTo>
                    <a:lnTo>
                      <a:pt x="17" y="6"/>
                    </a:lnTo>
                    <a:lnTo>
                      <a:pt x="19" y="6"/>
                    </a:lnTo>
                    <a:lnTo>
                      <a:pt x="17" y="4"/>
                    </a:lnTo>
                    <a:lnTo>
                      <a:pt x="17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7" name="Freeform 494">
                <a:extLst>
                  <a:ext uri="{FF2B5EF4-FFF2-40B4-BE49-F238E27FC236}">
                    <a16:creationId xmlns:a16="http://schemas.microsoft.com/office/drawing/2014/main" id="{9B6157BE-E67E-F9CB-8711-FDED30CF8E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5" y="1890"/>
                <a:ext cx="3" cy="1"/>
              </a:xfrm>
              <a:custGeom>
                <a:avLst/>
                <a:gdLst>
                  <a:gd name="T0" fmla="*/ 3 w 3"/>
                  <a:gd name="T1" fmla="*/ 0 h 1"/>
                  <a:gd name="T2" fmla="*/ 2 w 3"/>
                  <a:gd name="T3" fmla="*/ 0 h 1"/>
                  <a:gd name="T4" fmla="*/ 0 w 3"/>
                  <a:gd name="T5" fmla="*/ 1 h 1"/>
                  <a:gd name="T6" fmla="*/ 0 w 3"/>
                  <a:gd name="T7" fmla="*/ 1 h 1"/>
                  <a:gd name="T8" fmla="*/ 0 w 3"/>
                  <a:gd name="T9" fmla="*/ 1 h 1"/>
                  <a:gd name="T10" fmla="*/ 2 w 3"/>
                  <a:gd name="T11" fmla="*/ 1 h 1"/>
                  <a:gd name="T12" fmla="*/ 3 w 3"/>
                  <a:gd name="T13" fmla="*/ 1 h 1"/>
                  <a:gd name="T14" fmla="*/ 3 w 3"/>
                  <a:gd name="T15" fmla="*/ 1 h 1"/>
                  <a:gd name="T16" fmla="*/ 3 w 3"/>
                  <a:gd name="T17" fmla="*/ 1 h 1"/>
                  <a:gd name="T18" fmla="*/ 3 w 3"/>
                  <a:gd name="T19" fmla="*/ 1 h 1"/>
                  <a:gd name="T20" fmla="*/ 3 w 3"/>
                  <a:gd name="T2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lnTo>
                      <a:pt x="2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2" y="1"/>
                    </a:lnTo>
                    <a:lnTo>
                      <a:pt x="3" y="1"/>
                    </a:lnTo>
                    <a:lnTo>
                      <a:pt x="3" y="1"/>
                    </a:lnTo>
                    <a:lnTo>
                      <a:pt x="3" y="1"/>
                    </a:lnTo>
                    <a:lnTo>
                      <a:pt x="3" y="1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8" name="Freeform 495">
                <a:extLst>
                  <a:ext uri="{FF2B5EF4-FFF2-40B4-BE49-F238E27FC236}">
                    <a16:creationId xmlns:a16="http://schemas.microsoft.com/office/drawing/2014/main" id="{E210F963-70DC-2259-F13F-57132EF1B5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6" y="2347"/>
                <a:ext cx="6" cy="4"/>
              </a:xfrm>
              <a:custGeom>
                <a:avLst/>
                <a:gdLst>
                  <a:gd name="T0" fmla="*/ 6 w 6"/>
                  <a:gd name="T1" fmla="*/ 4 h 4"/>
                  <a:gd name="T2" fmla="*/ 6 w 6"/>
                  <a:gd name="T3" fmla="*/ 2 h 4"/>
                  <a:gd name="T4" fmla="*/ 6 w 6"/>
                  <a:gd name="T5" fmla="*/ 2 h 4"/>
                  <a:gd name="T6" fmla="*/ 6 w 6"/>
                  <a:gd name="T7" fmla="*/ 0 h 4"/>
                  <a:gd name="T8" fmla="*/ 6 w 6"/>
                  <a:gd name="T9" fmla="*/ 0 h 4"/>
                  <a:gd name="T10" fmla="*/ 3 w 6"/>
                  <a:gd name="T11" fmla="*/ 0 h 4"/>
                  <a:gd name="T12" fmla="*/ 1 w 6"/>
                  <a:gd name="T13" fmla="*/ 0 h 4"/>
                  <a:gd name="T14" fmla="*/ 0 w 6"/>
                  <a:gd name="T15" fmla="*/ 2 h 4"/>
                  <a:gd name="T16" fmla="*/ 1 w 6"/>
                  <a:gd name="T17" fmla="*/ 2 h 4"/>
                  <a:gd name="T18" fmla="*/ 1 w 6"/>
                  <a:gd name="T19" fmla="*/ 4 h 4"/>
                  <a:gd name="T20" fmla="*/ 3 w 6"/>
                  <a:gd name="T21" fmla="*/ 4 h 4"/>
                  <a:gd name="T22" fmla="*/ 4 w 6"/>
                  <a:gd name="T23" fmla="*/ 4 h 4"/>
                  <a:gd name="T24" fmla="*/ 4 w 6"/>
                  <a:gd name="T25" fmla="*/ 4 h 4"/>
                  <a:gd name="T26" fmla="*/ 6 w 6"/>
                  <a:gd name="T27" fmla="*/ 4 h 4"/>
                  <a:gd name="T28" fmla="*/ 6 w 6"/>
                  <a:gd name="T2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6" y="2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1" y="0"/>
                    </a:lnTo>
                    <a:lnTo>
                      <a:pt x="0" y="2"/>
                    </a:lnTo>
                    <a:lnTo>
                      <a:pt x="1" y="2"/>
                    </a:lnTo>
                    <a:lnTo>
                      <a:pt x="1" y="4"/>
                    </a:lnTo>
                    <a:lnTo>
                      <a:pt x="3" y="4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6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9" name="Freeform 496">
                <a:extLst>
                  <a:ext uri="{FF2B5EF4-FFF2-40B4-BE49-F238E27FC236}">
                    <a16:creationId xmlns:a16="http://schemas.microsoft.com/office/drawing/2014/main" id="{283F564B-5240-C26E-F596-205F534A93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7" y="1850"/>
                <a:ext cx="3" cy="3"/>
              </a:xfrm>
              <a:custGeom>
                <a:avLst/>
                <a:gdLst>
                  <a:gd name="T0" fmla="*/ 2 w 3"/>
                  <a:gd name="T1" fmla="*/ 3 h 3"/>
                  <a:gd name="T2" fmla="*/ 2 w 3"/>
                  <a:gd name="T3" fmla="*/ 2 h 3"/>
                  <a:gd name="T4" fmla="*/ 2 w 3"/>
                  <a:gd name="T5" fmla="*/ 3 h 3"/>
                  <a:gd name="T6" fmla="*/ 2 w 3"/>
                  <a:gd name="T7" fmla="*/ 2 h 3"/>
                  <a:gd name="T8" fmla="*/ 3 w 3"/>
                  <a:gd name="T9" fmla="*/ 2 h 3"/>
                  <a:gd name="T10" fmla="*/ 2 w 3"/>
                  <a:gd name="T11" fmla="*/ 0 h 3"/>
                  <a:gd name="T12" fmla="*/ 2 w 3"/>
                  <a:gd name="T13" fmla="*/ 0 h 3"/>
                  <a:gd name="T14" fmla="*/ 2 w 3"/>
                  <a:gd name="T15" fmla="*/ 0 h 3"/>
                  <a:gd name="T16" fmla="*/ 2 w 3"/>
                  <a:gd name="T17" fmla="*/ 0 h 3"/>
                  <a:gd name="T18" fmla="*/ 2 w 3"/>
                  <a:gd name="T19" fmla="*/ 2 h 3"/>
                  <a:gd name="T20" fmla="*/ 2 w 3"/>
                  <a:gd name="T21" fmla="*/ 2 h 3"/>
                  <a:gd name="T22" fmla="*/ 2 w 3"/>
                  <a:gd name="T23" fmla="*/ 2 h 3"/>
                  <a:gd name="T24" fmla="*/ 0 w 3"/>
                  <a:gd name="T25" fmla="*/ 2 h 3"/>
                  <a:gd name="T26" fmla="*/ 2 w 3"/>
                  <a:gd name="T2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" h="3">
                    <a:moveTo>
                      <a:pt x="2" y="3"/>
                    </a:moveTo>
                    <a:lnTo>
                      <a:pt x="2" y="2"/>
                    </a:lnTo>
                    <a:lnTo>
                      <a:pt x="2" y="3"/>
                    </a:lnTo>
                    <a:lnTo>
                      <a:pt x="2" y="2"/>
                    </a:lnTo>
                    <a:lnTo>
                      <a:pt x="3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2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0" name="Freeform 497">
                <a:extLst>
                  <a:ext uri="{FF2B5EF4-FFF2-40B4-BE49-F238E27FC236}">
                    <a16:creationId xmlns:a16="http://schemas.microsoft.com/office/drawing/2014/main" id="{1752F2C6-B902-D87D-A0C1-516CB589C3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2" y="1853"/>
                <a:ext cx="3" cy="3"/>
              </a:xfrm>
              <a:custGeom>
                <a:avLst/>
                <a:gdLst>
                  <a:gd name="T0" fmla="*/ 2 w 3"/>
                  <a:gd name="T1" fmla="*/ 0 h 3"/>
                  <a:gd name="T2" fmla="*/ 2 w 3"/>
                  <a:gd name="T3" fmla="*/ 0 h 3"/>
                  <a:gd name="T4" fmla="*/ 0 w 3"/>
                  <a:gd name="T5" fmla="*/ 2 h 3"/>
                  <a:gd name="T6" fmla="*/ 0 w 3"/>
                  <a:gd name="T7" fmla="*/ 2 h 3"/>
                  <a:gd name="T8" fmla="*/ 0 w 3"/>
                  <a:gd name="T9" fmla="*/ 3 h 3"/>
                  <a:gd name="T10" fmla="*/ 2 w 3"/>
                  <a:gd name="T11" fmla="*/ 3 h 3"/>
                  <a:gd name="T12" fmla="*/ 2 w 3"/>
                  <a:gd name="T13" fmla="*/ 3 h 3"/>
                  <a:gd name="T14" fmla="*/ 2 w 3"/>
                  <a:gd name="T15" fmla="*/ 3 h 3"/>
                  <a:gd name="T16" fmla="*/ 3 w 3"/>
                  <a:gd name="T17" fmla="*/ 2 h 3"/>
                  <a:gd name="T18" fmla="*/ 3 w 3"/>
                  <a:gd name="T19" fmla="*/ 2 h 3"/>
                  <a:gd name="T20" fmla="*/ 2 w 3"/>
                  <a:gd name="T2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3">
                    <a:moveTo>
                      <a:pt x="2" y="0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1" name="Freeform 498">
                <a:extLst>
                  <a:ext uri="{FF2B5EF4-FFF2-40B4-BE49-F238E27FC236}">
                    <a16:creationId xmlns:a16="http://schemas.microsoft.com/office/drawing/2014/main" id="{67168982-3080-58AD-9868-462EA7DEEA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6" y="2907"/>
                <a:ext cx="1" cy="2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0 h 2"/>
                  <a:gd name="T4" fmla="*/ 0 w 1"/>
                  <a:gd name="T5" fmla="*/ 0 h 2"/>
                  <a:gd name="T6" fmla="*/ 0 w 1"/>
                  <a:gd name="T7" fmla="*/ 2 h 2"/>
                  <a:gd name="T8" fmla="*/ 0 w 1"/>
                  <a:gd name="T9" fmla="*/ 2 h 2"/>
                  <a:gd name="T10" fmla="*/ 0 w 1"/>
                  <a:gd name="T11" fmla="*/ 2 h 2"/>
                  <a:gd name="T12" fmla="*/ 0 w 1"/>
                  <a:gd name="T13" fmla="*/ 2 h 2"/>
                  <a:gd name="T14" fmla="*/ 1 w 1"/>
                  <a:gd name="T15" fmla="*/ 2 h 2"/>
                  <a:gd name="T16" fmla="*/ 1 w 1"/>
                  <a:gd name="T17" fmla="*/ 2 h 2"/>
                  <a:gd name="T18" fmla="*/ 1 w 1"/>
                  <a:gd name="T19" fmla="*/ 2 h 2"/>
                  <a:gd name="T20" fmla="*/ 0 w 1"/>
                  <a:gd name="T2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2" name="Freeform 499">
                <a:extLst>
                  <a:ext uri="{FF2B5EF4-FFF2-40B4-BE49-F238E27FC236}">
                    <a16:creationId xmlns:a16="http://schemas.microsoft.com/office/drawing/2014/main" id="{AEE4E5C9-BD4C-8BF5-77EF-8E7C8313BE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0" y="1853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2 w 2"/>
                  <a:gd name="T3" fmla="*/ 2 h 2"/>
                  <a:gd name="T4" fmla="*/ 2 w 2"/>
                  <a:gd name="T5" fmla="*/ 0 h 2"/>
                  <a:gd name="T6" fmla="*/ 2 w 2"/>
                  <a:gd name="T7" fmla="*/ 0 h 2"/>
                  <a:gd name="T8" fmla="*/ 0 w 2"/>
                  <a:gd name="T9" fmla="*/ 0 h 2"/>
                  <a:gd name="T10" fmla="*/ 0 w 2"/>
                  <a:gd name="T11" fmla="*/ 0 h 2"/>
                  <a:gd name="T12" fmla="*/ 0 w 2"/>
                  <a:gd name="T13" fmla="*/ 0 h 2"/>
                  <a:gd name="T14" fmla="*/ 2 w 2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2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3" name="Freeform 500">
                <a:extLst>
                  <a:ext uri="{FF2B5EF4-FFF2-40B4-BE49-F238E27FC236}">
                    <a16:creationId xmlns:a16="http://schemas.microsoft.com/office/drawing/2014/main" id="{567A4A73-B69A-2A8A-EF97-6C6915272A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3" y="1847"/>
                <a:ext cx="5" cy="5"/>
              </a:xfrm>
              <a:custGeom>
                <a:avLst/>
                <a:gdLst>
                  <a:gd name="T0" fmla="*/ 3 w 5"/>
                  <a:gd name="T1" fmla="*/ 1 h 5"/>
                  <a:gd name="T2" fmla="*/ 3 w 5"/>
                  <a:gd name="T3" fmla="*/ 0 h 5"/>
                  <a:gd name="T4" fmla="*/ 3 w 5"/>
                  <a:gd name="T5" fmla="*/ 0 h 5"/>
                  <a:gd name="T6" fmla="*/ 3 w 5"/>
                  <a:gd name="T7" fmla="*/ 0 h 5"/>
                  <a:gd name="T8" fmla="*/ 1 w 5"/>
                  <a:gd name="T9" fmla="*/ 1 h 5"/>
                  <a:gd name="T10" fmla="*/ 1 w 5"/>
                  <a:gd name="T11" fmla="*/ 1 h 5"/>
                  <a:gd name="T12" fmla="*/ 1 w 5"/>
                  <a:gd name="T13" fmla="*/ 1 h 5"/>
                  <a:gd name="T14" fmla="*/ 1 w 5"/>
                  <a:gd name="T15" fmla="*/ 0 h 5"/>
                  <a:gd name="T16" fmla="*/ 1 w 5"/>
                  <a:gd name="T17" fmla="*/ 0 h 5"/>
                  <a:gd name="T18" fmla="*/ 1 w 5"/>
                  <a:gd name="T19" fmla="*/ 0 h 5"/>
                  <a:gd name="T20" fmla="*/ 1 w 5"/>
                  <a:gd name="T21" fmla="*/ 0 h 5"/>
                  <a:gd name="T22" fmla="*/ 0 w 5"/>
                  <a:gd name="T23" fmla="*/ 0 h 5"/>
                  <a:gd name="T24" fmla="*/ 0 w 5"/>
                  <a:gd name="T25" fmla="*/ 0 h 5"/>
                  <a:gd name="T26" fmla="*/ 0 w 5"/>
                  <a:gd name="T27" fmla="*/ 1 h 5"/>
                  <a:gd name="T28" fmla="*/ 0 w 5"/>
                  <a:gd name="T29" fmla="*/ 3 h 5"/>
                  <a:gd name="T30" fmla="*/ 0 w 5"/>
                  <a:gd name="T31" fmla="*/ 5 h 5"/>
                  <a:gd name="T32" fmla="*/ 1 w 5"/>
                  <a:gd name="T33" fmla="*/ 3 h 5"/>
                  <a:gd name="T34" fmla="*/ 1 w 5"/>
                  <a:gd name="T35" fmla="*/ 3 h 5"/>
                  <a:gd name="T36" fmla="*/ 3 w 5"/>
                  <a:gd name="T37" fmla="*/ 3 h 5"/>
                  <a:gd name="T38" fmla="*/ 5 w 5"/>
                  <a:gd name="T39" fmla="*/ 3 h 5"/>
                  <a:gd name="T40" fmla="*/ 5 w 5"/>
                  <a:gd name="T41" fmla="*/ 3 h 5"/>
                  <a:gd name="T42" fmla="*/ 3 w 5"/>
                  <a:gd name="T43" fmla="*/ 3 h 5"/>
                  <a:gd name="T44" fmla="*/ 3 w 5"/>
                  <a:gd name="T45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" h="5">
                    <a:moveTo>
                      <a:pt x="3" y="1"/>
                    </a:move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1" y="3"/>
                    </a:lnTo>
                    <a:lnTo>
                      <a:pt x="1" y="3"/>
                    </a:lnTo>
                    <a:lnTo>
                      <a:pt x="3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3" y="3"/>
                    </a:lnTo>
                    <a:lnTo>
                      <a:pt x="3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4" name="Freeform 501">
                <a:extLst>
                  <a:ext uri="{FF2B5EF4-FFF2-40B4-BE49-F238E27FC236}">
                    <a16:creationId xmlns:a16="http://schemas.microsoft.com/office/drawing/2014/main" id="{B7FDF4B7-839C-004D-C92F-E81ED59472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6" y="1847"/>
                <a:ext cx="3" cy="1"/>
              </a:xfrm>
              <a:custGeom>
                <a:avLst/>
                <a:gdLst>
                  <a:gd name="T0" fmla="*/ 2 w 3"/>
                  <a:gd name="T1" fmla="*/ 0 h 1"/>
                  <a:gd name="T2" fmla="*/ 0 w 3"/>
                  <a:gd name="T3" fmla="*/ 0 h 1"/>
                  <a:gd name="T4" fmla="*/ 2 w 3"/>
                  <a:gd name="T5" fmla="*/ 1 h 1"/>
                  <a:gd name="T6" fmla="*/ 3 w 3"/>
                  <a:gd name="T7" fmla="*/ 1 h 1"/>
                  <a:gd name="T8" fmla="*/ 3 w 3"/>
                  <a:gd name="T9" fmla="*/ 0 h 1"/>
                  <a:gd name="T10" fmla="*/ 3 w 3"/>
                  <a:gd name="T11" fmla="*/ 0 h 1"/>
                  <a:gd name="T12" fmla="*/ 2 w 3"/>
                  <a:gd name="T1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lnTo>
                      <a:pt x="0" y="0"/>
                    </a:lnTo>
                    <a:lnTo>
                      <a:pt x="2" y="1"/>
                    </a:lnTo>
                    <a:lnTo>
                      <a:pt x="3" y="1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5" name="Freeform 502">
                <a:extLst>
                  <a:ext uri="{FF2B5EF4-FFF2-40B4-BE49-F238E27FC236}">
                    <a16:creationId xmlns:a16="http://schemas.microsoft.com/office/drawing/2014/main" id="{CD6DB6CE-6388-D6DE-ABC3-6E0D50E832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1" y="1848"/>
                <a:ext cx="5" cy="7"/>
              </a:xfrm>
              <a:custGeom>
                <a:avLst/>
                <a:gdLst>
                  <a:gd name="T0" fmla="*/ 3 w 5"/>
                  <a:gd name="T1" fmla="*/ 2 h 7"/>
                  <a:gd name="T2" fmla="*/ 5 w 5"/>
                  <a:gd name="T3" fmla="*/ 0 h 7"/>
                  <a:gd name="T4" fmla="*/ 5 w 5"/>
                  <a:gd name="T5" fmla="*/ 0 h 7"/>
                  <a:gd name="T6" fmla="*/ 3 w 5"/>
                  <a:gd name="T7" fmla="*/ 0 h 7"/>
                  <a:gd name="T8" fmla="*/ 3 w 5"/>
                  <a:gd name="T9" fmla="*/ 2 h 7"/>
                  <a:gd name="T10" fmla="*/ 1 w 5"/>
                  <a:gd name="T11" fmla="*/ 2 h 7"/>
                  <a:gd name="T12" fmla="*/ 1 w 5"/>
                  <a:gd name="T13" fmla="*/ 4 h 7"/>
                  <a:gd name="T14" fmla="*/ 1 w 5"/>
                  <a:gd name="T15" fmla="*/ 4 h 7"/>
                  <a:gd name="T16" fmla="*/ 0 w 5"/>
                  <a:gd name="T17" fmla="*/ 4 h 7"/>
                  <a:gd name="T18" fmla="*/ 0 w 5"/>
                  <a:gd name="T19" fmla="*/ 5 h 7"/>
                  <a:gd name="T20" fmla="*/ 0 w 5"/>
                  <a:gd name="T21" fmla="*/ 5 h 7"/>
                  <a:gd name="T22" fmla="*/ 0 w 5"/>
                  <a:gd name="T23" fmla="*/ 5 h 7"/>
                  <a:gd name="T24" fmla="*/ 0 w 5"/>
                  <a:gd name="T25" fmla="*/ 7 h 7"/>
                  <a:gd name="T26" fmla="*/ 0 w 5"/>
                  <a:gd name="T27" fmla="*/ 7 h 7"/>
                  <a:gd name="T28" fmla="*/ 1 w 5"/>
                  <a:gd name="T29" fmla="*/ 5 h 7"/>
                  <a:gd name="T30" fmla="*/ 3 w 5"/>
                  <a:gd name="T31" fmla="*/ 4 h 7"/>
                  <a:gd name="T32" fmla="*/ 3 w 5"/>
                  <a:gd name="T33" fmla="*/ 4 h 7"/>
                  <a:gd name="T34" fmla="*/ 3 w 5"/>
                  <a:gd name="T35" fmla="*/ 4 h 7"/>
                  <a:gd name="T36" fmla="*/ 5 w 5"/>
                  <a:gd name="T37" fmla="*/ 4 h 7"/>
                  <a:gd name="T38" fmla="*/ 5 w 5"/>
                  <a:gd name="T39" fmla="*/ 4 h 7"/>
                  <a:gd name="T40" fmla="*/ 5 w 5"/>
                  <a:gd name="T41" fmla="*/ 2 h 7"/>
                  <a:gd name="T42" fmla="*/ 3 w 5"/>
                  <a:gd name="T43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" h="7">
                    <a:moveTo>
                      <a:pt x="3" y="2"/>
                    </a:moveTo>
                    <a:lnTo>
                      <a:pt x="5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3" y="2"/>
                    </a:lnTo>
                    <a:lnTo>
                      <a:pt x="1" y="2"/>
                    </a:lnTo>
                    <a:lnTo>
                      <a:pt x="1" y="4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1" y="5"/>
                    </a:lnTo>
                    <a:lnTo>
                      <a:pt x="3" y="4"/>
                    </a:lnTo>
                    <a:lnTo>
                      <a:pt x="3" y="4"/>
                    </a:lnTo>
                    <a:lnTo>
                      <a:pt x="3" y="4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5" y="2"/>
                    </a:lnTo>
                    <a:lnTo>
                      <a:pt x="3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6" name="Freeform 503">
                <a:extLst>
                  <a:ext uri="{FF2B5EF4-FFF2-40B4-BE49-F238E27FC236}">
                    <a16:creationId xmlns:a16="http://schemas.microsoft.com/office/drawing/2014/main" id="{525D4CF7-8370-7670-0FAE-0EC6B4829A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1" y="2349"/>
                <a:ext cx="1" cy="3"/>
              </a:xfrm>
              <a:custGeom>
                <a:avLst/>
                <a:gdLst>
                  <a:gd name="T0" fmla="*/ 0 w 1"/>
                  <a:gd name="T1" fmla="*/ 2 h 3"/>
                  <a:gd name="T2" fmla="*/ 0 w 1"/>
                  <a:gd name="T3" fmla="*/ 2 h 3"/>
                  <a:gd name="T4" fmla="*/ 0 w 1"/>
                  <a:gd name="T5" fmla="*/ 3 h 3"/>
                  <a:gd name="T6" fmla="*/ 0 w 1"/>
                  <a:gd name="T7" fmla="*/ 3 h 3"/>
                  <a:gd name="T8" fmla="*/ 0 w 1"/>
                  <a:gd name="T9" fmla="*/ 3 h 3"/>
                  <a:gd name="T10" fmla="*/ 0 w 1"/>
                  <a:gd name="T11" fmla="*/ 3 h 3"/>
                  <a:gd name="T12" fmla="*/ 0 w 1"/>
                  <a:gd name="T13" fmla="*/ 2 h 3"/>
                  <a:gd name="T14" fmla="*/ 1 w 1"/>
                  <a:gd name="T15" fmla="*/ 2 h 3"/>
                  <a:gd name="T16" fmla="*/ 1 w 1"/>
                  <a:gd name="T17" fmla="*/ 2 h 3"/>
                  <a:gd name="T18" fmla="*/ 1 w 1"/>
                  <a:gd name="T19" fmla="*/ 0 h 3"/>
                  <a:gd name="T20" fmla="*/ 1 w 1"/>
                  <a:gd name="T21" fmla="*/ 0 h 3"/>
                  <a:gd name="T22" fmla="*/ 0 w 1"/>
                  <a:gd name="T23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" h="3">
                    <a:moveTo>
                      <a:pt x="0" y="2"/>
                    </a:moveTo>
                    <a:lnTo>
                      <a:pt x="0" y="2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7" name="Freeform 504">
                <a:extLst>
                  <a:ext uri="{FF2B5EF4-FFF2-40B4-BE49-F238E27FC236}">
                    <a16:creationId xmlns:a16="http://schemas.microsoft.com/office/drawing/2014/main" id="{91A5FCD9-EEAC-3F04-BB71-3733C71C5B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4" y="1867"/>
                <a:ext cx="7" cy="4"/>
              </a:xfrm>
              <a:custGeom>
                <a:avLst/>
                <a:gdLst>
                  <a:gd name="T0" fmla="*/ 5 w 7"/>
                  <a:gd name="T1" fmla="*/ 2 h 4"/>
                  <a:gd name="T2" fmla="*/ 4 w 7"/>
                  <a:gd name="T3" fmla="*/ 0 h 4"/>
                  <a:gd name="T4" fmla="*/ 2 w 7"/>
                  <a:gd name="T5" fmla="*/ 0 h 4"/>
                  <a:gd name="T6" fmla="*/ 2 w 7"/>
                  <a:gd name="T7" fmla="*/ 0 h 4"/>
                  <a:gd name="T8" fmla="*/ 0 w 7"/>
                  <a:gd name="T9" fmla="*/ 0 h 4"/>
                  <a:gd name="T10" fmla="*/ 0 w 7"/>
                  <a:gd name="T11" fmla="*/ 2 h 4"/>
                  <a:gd name="T12" fmla="*/ 0 w 7"/>
                  <a:gd name="T13" fmla="*/ 2 h 4"/>
                  <a:gd name="T14" fmla="*/ 2 w 7"/>
                  <a:gd name="T15" fmla="*/ 4 h 4"/>
                  <a:gd name="T16" fmla="*/ 2 w 7"/>
                  <a:gd name="T17" fmla="*/ 4 h 4"/>
                  <a:gd name="T18" fmla="*/ 4 w 7"/>
                  <a:gd name="T19" fmla="*/ 4 h 4"/>
                  <a:gd name="T20" fmla="*/ 4 w 7"/>
                  <a:gd name="T21" fmla="*/ 4 h 4"/>
                  <a:gd name="T22" fmla="*/ 4 w 7"/>
                  <a:gd name="T23" fmla="*/ 4 h 4"/>
                  <a:gd name="T24" fmla="*/ 4 w 7"/>
                  <a:gd name="T25" fmla="*/ 2 h 4"/>
                  <a:gd name="T26" fmla="*/ 5 w 7"/>
                  <a:gd name="T27" fmla="*/ 2 h 4"/>
                  <a:gd name="T28" fmla="*/ 7 w 7"/>
                  <a:gd name="T29" fmla="*/ 2 h 4"/>
                  <a:gd name="T30" fmla="*/ 7 w 7"/>
                  <a:gd name="T31" fmla="*/ 2 h 4"/>
                  <a:gd name="T32" fmla="*/ 5 w 7"/>
                  <a:gd name="T33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" h="4">
                    <a:moveTo>
                      <a:pt x="5" y="2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4" y="2"/>
                    </a:lnTo>
                    <a:lnTo>
                      <a:pt x="5" y="2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5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8" name="Freeform 505">
                <a:extLst>
                  <a:ext uri="{FF2B5EF4-FFF2-40B4-BE49-F238E27FC236}">
                    <a16:creationId xmlns:a16="http://schemas.microsoft.com/office/drawing/2014/main" id="{CFF8D08C-66D9-A088-1B2A-ABB95895D2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7" y="1898"/>
                <a:ext cx="15" cy="8"/>
              </a:xfrm>
              <a:custGeom>
                <a:avLst/>
                <a:gdLst>
                  <a:gd name="T0" fmla="*/ 14 w 15"/>
                  <a:gd name="T1" fmla="*/ 4 h 8"/>
                  <a:gd name="T2" fmla="*/ 15 w 15"/>
                  <a:gd name="T3" fmla="*/ 3 h 8"/>
                  <a:gd name="T4" fmla="*/ 15 w 15"/>
                  <a:gd name="T5" fmla="*/ 3 h 8"/>
                  <a:gd name="T6" fmla="*/ 15 w 15"/>
                  <a:gd name="T7" fmla="*/ 1 h 8"/>
                  <a:gd name="T8" fmla="*/ 15 w 15"/>
                  <a:gd name="T9" fmla="*/ 1 h 8"/>
                  <a:gd name="T10" fmla="*/ 14 w 15"/>
                  <a:gd name="T11" fmla="*/ 0 h 8"/>
                  <a:gd name="T12" fmla="*/ 12 w 15"/>
                  <a:gd name="T13" fmla="*/ 1 h 8"/>
                  <a:gd name="T14" fmla="*/ 12 w 15"/>
                  <a:gd name="T15" fmla="*/ 1 h 8"/>
                  <a:gd name="T16" fmla="*/ 11 w 15"/>
                  <a:gd name="T17" fmla="*/ 3 h 8"/>
                  <a:gd name="T18" fmla="*/ 11 w 15"/>
                  <a:gd name="T19" fmla="*/ 3 h 8"/>
                  <a:gd name="T20" fmla="*/ 12 w 15"/>
                  <a:gd name="T21" fmla="*/ 3 h 8"/>
                  <a:gd name="T22" fmla="*/ 12 w 15"/>
                  <a:gd name="T23" fmla="*/ 4 h 8"/>
                  <a:gd name="T24" fmla="*/ 11 w 15"/>
                  <a:gd name="T25" fmla="*/ 4 h 8"/>
                  <a:gd name="T26" fmla="*/ 8 w 15"/>
                  <a:gd name="T27" fmla="*/ 4 h 8"/>
                  <a:gd name="T28" fmla="*/ 4 w 15"/>
                  <a:gd name="T29" fmla="*/ 6 h 8"/>
                  <a:gd name="T30" fmla="*/ 1 w 15"/>
                  <a:gd name="T31" fmla="*/ 6 h 8"/>
                  <a:gd name="T32" fmla="*/ 1 w 15"/>
                  <a:gd name="T33" fmla="*/ 8 h 8"/>
                  <a:gd name="T34" fmla="*/ 0 w 15"/>
                  <a:gd name="T35" fmla="*/ 8 h 8"/>
                  <a:gd name="T36" fmla="*/ 1 w 15"/>
                  <a:gd name="T37" fmla="*/ 8 h 8"/>
                  <a:gd name="T38" fmla="*/ 8 w 15"/>
                  <a:gd name="T39" fmla="*/ 8 h 8"/>
                  <a:gd name="T40" fmla="*/ 12 w 15"/>
                  <a:gd name="T41" fmla="*/ 6 h 8"/>
                  <a:gd name="T42" fmla="*/ 15 w 15"/>
                  <a:gd name="T43" fmla="*/ 4 h 8"/>
                  <a:gd name="T44" fmla="*/ 14 w 15"/>
                  <a:gd name="T45" fmla="*/ 4 h 8"/>
                  <a:gd name="T46" fmla="*/ 14 w 15"/>
                  <a:gd name="T47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5" h="8">
                    <a:moveTo>
                      <a:pt x="14" y="4"/>
                    </a:moveTo>
                    <a:lnTo>
                      <a:pt x="15" y="3"/>
                    </a:lnTo>
                    <a:lnTo>
                      <a:pt x="15" y="3"/>
                    </a:lnTo>
                    <a:lnTo>
                      <a:pt x="15" y="1"/>
                    </a:lnTo>
                    <a:lnTo>
                      <a:pt x="15" y="1"/>
                    </a:lnTo>
                    <a:lnTo>
                      <a:pt x="14" y="0"/>
                    </a:lnTo>
                    <a:lnTo>
                      <a:pt x="12" y="1"/>
                    </a:lnTo>
                    <a:lnTo>
                      <a:pt x="12" y="1"/>
                    </a:lnTo>
                    <a:lnTo>
                      <a:pt x="11" y="3"/>
                    </a:lnTo>
                    <a:lnTo>
                      <a:pt x="11" y="3"/>
                    </a:lnTo>
                    <a:lnTo>
                      <a:pt x="12" y="3"/>
                    </a:lnTo>
                    <a:lnTo>
                      <a:pt x="12" y="4"/>
                    </a:lnTo>
                    <a:lnTo>
                      <a:pt x="11" y="4"/>
                    </a:lnTo>
                    <a:lnTo>
                      <a:pt x="8" y="4"/>
                    </a:lnTo>
                    <a:lnTo>
                      <a:pt x="4" y="6"/>
                    </a:lnTo>
                    <a:lnTo>
                      <a:pt x="1" y="6"/>
                    </a:lnTo>
                    <a:lnTo>
                      <a:pt x="1" y="8"/>
                    </a:lnTo>
                    <a:lnTo>
                      <a:pt x="0" y="8"/>
                    </a:lnTo>
                    <a:lnTo>
                      <a:pt x="1" y="8"/>
                    </a:lnTo>
                    <a:lnTo>
                      <a:pt x="8" y="8"/>
                    </a:lnTo>
                    <a:lnTo>
                      <a:pt x="12" y="6"/>
                    </a:lnTo>
                    <a:lnTo>
                      <a:pt x="15" y="4"/>
                    </a:lnTo>
                    <a:lnTo>
                      <a:pt x="14" y="4"/>
                    </a:lnTo>
                    <a:lnTo>
                      <a:pt x="14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9" name="Freeform 506">
                <a:extLst>
                  <a:ext uri="{FF2B5EF4-FFF2-40B4-BE49-F238E27FC236}">
                    <a16:creationId xmlns:a16="http://schemas.microsoft.com/office/drawing/2014/main" id="{4E1EDC89-C7F2-D711-3207-2CFAE0E4F6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4" y="1902"/>
                <a:ext cx="11" cy="2"/>
              </a:xfrm>
              <a:custGeom>
                <a:avLst/>
                <a:gdLst>
                  <a:gd name="T0" fmla="*/ 11 w 11"/>
                  <a:gd name="T1" fmla="*/ 2 h 2"/>
                  <a:gd name="T2" fmla="*/ 8 w 11"/>
                  <a:gd name="T3" fmla="*/ 2 h 2"/>
                  <a:gd name="T4" fmla="*/ 5 w 11"/>
                  <a:gd name="T5" fmla="*/ 0 h 2"/>
                  <a:gd name="T6" fmla="*/ 3 w 11"/>
                  <a:gd name="T7" fmla="*/ 0 h 2"/>
                  <a:gd name="T8" fmla="*/ 2 w 11"/>
                  <a:gd name="T9" fmla="*/ 2 h 2"/>
                  <a:gd name="T10" fmla="*/ 2 w 11"/>
                  <a:gd name="T11" fmla="*/ 2 h 2"/>
                  <a:gd name="T12" fmla="*/ 0 w 11"/>
                  <a:gd name="T13" fmla="*/ 2 h 2"/>
                  <a:gd name="T14" fmla="*/ 0 w 11"/>
                  <a:gd name="T15" fmla="*/ 2 h 2"/>
                  <a:gd name="T16" fmla="*/ 0 w 11"/>
                  <a:gd name="T17" fmla="*/ 2 h 2"/>
                  <a:gd name="T18" fmla="*/ 0 w 11"/>
                  <a:gd name="T19" fmla="*/ 2 h 2"/>
                  <a:gd name="T20" fmla="*/ 0 w 11"/>
                  <a:gd name="T21" fmla="*/ 2 h 2"/>
                  <a:gd name="T22" fmla="*/ 2 w 11"/>
                  <a:gd name="T23" fmla="*/ 2 h 2"/>
                  <a:gd name="T24" fmla="*/ 3 w 11"/>
                  <a:gd name="T25" fmla="*/ 2 h 2"/>
                  <a:gd name="T26" fmla="*/ 6 w 11"/>
                  <a:gd name="T27" fmla="*/ 2 h 2"/>
                  <a:gd name="T28" fmla="*/ 8 w 11"/>
                  <a:gd name="T29" fmla="*/ 2 h 2"/>
                  <a:gd name="T30" fmla="*/ 10 w 11"/>
                  <a:gd name="T31" fmla="*/ 2 h 2"/>
                  <a:gd name="T32" fmla="*/ 10 w 11"/>
                  <a:gd name="T33" fmla="*/ 2 h 2"/>
                  <a:gd name="T34" fmla="*/ 11 w 11"/>
                  <a:gd name="T35" fmla="*/ 2 h 2"/>
                  <a:gd name="T36" fmla="*/ 11 w 11"/>
                  <a:gd name="T37" fmla="*/ 2 h 2"/>
                  <a:gd name="T38" fmla="*/ 11 w 11"/>
                  <a:gd name="T3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" h="2">
                    <a:moveTo>
                      <a:pt x="11" y="2"/>
                    </a:moveTo>
                    <a:lnTo>
                      <a:pt x="8" y="2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3" y="2"/>
                    </a:lnTo>
                    <a:lnTo>
                      <a:pt x="6" y="2"/>
                    </a:lnTo>
                    <a:lnTo>
                      <a:pt x="8" y="2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1" y="2"/>
                    </a:lnTo>
                    <a:lnTo>
                      <a:pt x="11" y="2"/>
                    </a:lnTo>
                    <a:lnTo>
                      <a:pt x="11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0" name="Freeform 507">
                <a:extLst>
                  <a:ext uri="{FF2B5EF4-FFF2-40B4-BE49-F238E27FC236}">
                    <a16:creationId xmlns:a16="http://schemas.microsoft.com/office/drawing/2014/main" id="{953D0771-7037-4431-6E01-BD044853C9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2" y="2874"/>
                <a:ext cx="2" cy="1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0 h 1"/>
                  <a:gd name="T4" fmla="*/ 0 w 2"/>
                  <a:gd name="T5" fmla="*/ 0 h 1"/>
                  <a:gd name="T6" fmla="*/ 0 w 2"/>
                  <a:gd name="T7" fmla="*/ 1 h 1"/>
                  <a:gd name="T8" fmla="*/ 2 w 2"/>
                  <a:gd name="T9" fmla="*/ 1 h 1"/>
                  <a:gd name="T10" fmla="*/ 2 w 2"/>
                  <a:gd name="T11" fmla="*/ 0 h 1"/>
                  <a:gd name="T12" fmla="*/ 2 w 2"/>
                  <a:gd name="T13" fmla="*/ 0 h 1"/>
                  <a:gd name="T14" fmla="*/ 2 w 2"/>
                  <a:gd name="T15" fmla="*/ 0 h 1"/>
                  <a:gd name="T16" fmla="*/ 2 w 2"/>
                  <a:gd name="T17" fmla="*/ 0 h 1"/>
                  <a:gd name="T18" fmla="*/ 0 w 2"/>
                  <a:gd name="T1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1" name="Freeform 508">
                <a:extLst>
                  <a:ext uri="{FF2B5EF4-FFF2-40B4-BE49-F238E27FC236}">
                    <a16:creationId xmlns:a16="http://schemas.microsoft.com/office/drawing/2014/main" id="{690C707A-692E-F389-1CE7-89F67E58D6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2" y="1899"/>
                <a:ext cx="3" cy="2"/>
              </a:xfrm>
              <a:custGeom>
                <a:avLst/>
                <a:gdLst>
                  <a:gd name="T0" fmla="*/ 3 w 3"/>
                  <a:gd name="T1" fmla="*/ 0 h 2"/>
                  <a:gd name="T2" fmla="*/ 3 w 3"/>
                  <a:gd name="T3" fmla="*/ 0 h 2"/>
                  <a:gd name="T4" fmla="*/ 1 w 3"/>
                  <a:gd name="T5" fmla="*/ 0 h 2"/>
                  <a:gd name="T6" fmla="*/ 0 w 3"/>
                  <a:gd name="T7" fmla="*/ 0 h 2"/>
                  <a:gd name="T8" fmla="*/ 0 w 3"/>
                  <a:gd name="T9" fmla="*/ 0 h 2"/>
                  <a:gd name="T10" fmla="*/ 0 w 3"/>
                  <a:gd name="T11" fmla="*/ 2 h 2"/>
                  <a:gd name="T12" fmla="*/ 0 w 3"/>
                  <a:gd name="T13" fmla="*/ 2 h 2"/>
                  <a:gd name="T14" fmla="*/ 1 w 3"/>
                  <a:gd name="T15" fmla="*/ 2 h 2"/>
                  <a:gd name="T16" fmla="*/ 3 w 3"/>
                  <a:gd name="T1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lnTo>
                      <a:pt x="3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" y="2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2" name="Freeform 509">
                <a:extLst>
                  <a:ext uri="{FF2B5EF4-FFF2-40B4-BE49-F238E27FC236}">
                    <a16:creationId xmlns:a16="http://schemas.microsoft.com/office/drawing/2014/main" id="{C38F1E05-AC77-BB96-EB3D-E08647AB01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5" y="1750"/>
                <a:ext cx="11" cy="6"/>
              </a:xfrm>
              <a:custGeom>
                <a:avLst/>
                <a:gdLst>
                  <a:gd name="T0" fmla="*/ 8 w 11"/>
                  <a:gd name="T1" fmla="*/ 6 h 6"/>
                  <a:gd name="T2" fmla="*/ 11 w 11"/>
                  <a:gd name="T3" fmla="*/ 6 h 6"/>
                  <a:gd name="T4" fmla="*/ 10 w 11"/>
                  <a:gd name="T5" fmla="*/ 5 h 6"/>
                  <a:gd name="T6" fmla="*/ 10 w 11"/>
                  <a:gd name="T7" fmla="*/ 5 h 6"/>
                  <a:gd name="T8" fmla="*/ 7 w 11"/>
                  <a:gd name="T9" fmla="*/ 5 h 6"/>
                  <a:gd name="T10" fmla="*/ 5 w 11"/>
                  <a:gd name="T11" fmla="*/ 3 h 6"/>
                  <a:gd name="T12" fmla="*/ 3 w 11"/>
                  <a:gd name="T13" fmla="*/ 1 h 6"/>
                  <a:gd name="T14" fmla="*/ 2 w 11"/>
                  <a:gd name="T15" fmla="*/ 0 h 6"/>
                  <a:gd name="T16" fmla="*/ 0 w 11"/>
                  <a:gd name="T17" fmla="*/ 1 h 6"/>
                  <a:gd name="T18" fmla="*/ 0 w 11"/>
                  <a:gd name="T19" fmla="*/ 3 h 6"/>
                  <a:gd name="T20" fmla="*/ 2 w 11"/>
                  <a:gd name="T21" fmla="*/ 3 h 6"/>
                  <a:gd name="T22" fmla="*/ 7 w 11"/>
                  <a:gd name="T23" fmla="*/ 6 h 6"/>
                  <a:gd name="T24" fmla="*/ 8 w 11"/>
                  <a:gd name="T2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" h="6">
                    <a:moveTo>
                      <a:pt x="8" y="6"/>
                    </a:moveTo>
                    <a:lnTo>
                      <a:pt x="11" y="6"/>
                    </a:lnTo>
                    <a:lnTo>
                      <a:pt x="10" y="5"/>
                    </a:lnTo>
                    <a:lnTo>
                      <a:pt x="10" y="5"/>
                    </a:lnTo>
                    <a:lnTo>
                      <a:pt x="7" y="5"/>
                    </a:lnTo>
                    <a:lnTo>
                      <a:pt x="5" y="3"/>
                    </a:lnTo>
                    <a:lnTo>
                      <a:pt x="3" y="1"/>
                    </a:lnTo>
                    <a:lnTo>
                      <a:pt x="2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2" y="3"/>
                    </a:lnTo>
                    <a:lnTo>
                      <a:pt x="7" y="6"/>
                    </a:lnTo>
                    <a:lnTo>
                      <a:pt x="8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3" name="Freeform 510">
                <a:extLst>
                  <a:ext uri="{FF2B5EF4-FFF2-40B4-BE49-F238E27FC236}">
                    <a16:creationId xmlns:a16="http://schemas.microsoft.com/office/drawing/2014/main" id="{7C78DAB0-06B3-C760-4A91-54051B7C26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6" y="269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4" name="Freeform 511">
                <a:extLst>
                  <a:ext uri="{FF2B5EF4-FFF2-40B4-BE49-F238E27FC236}">
                    <a16:creationId xmlns:a16="http://schemas.microsoft.com/office/drawing/2014/main" id="{7F99A8F4-B0DB-250C-9D26-71DC58347F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5" y="2905"/>
                <a:ext cx="5" cy="4"/>
              </a:xfrm>
              <a:custGeom>
                <a:avLst/>
                <a:gdLst>
                  <a:gd name="T0" fmla="*/ 3 w 5"/>
                  <a:gd name="T1" fmla="*/ 2 h 4"/>
                  <a:gd name="T2" fmla="*/ 3 w 5"/>
                  <a:gd name="T3" fmla="*/ 2 h 4"/>
                  <a:gd name="T4" fmla="*/ 3 w 5"/>
                  <a:gd name="T5" fmla="*/ 2 h 4"/>
                  <a:gd name="T6" fmla="*/ 3 w 5"/>
                  <a:gd name="T7" fmla="*/ 2 h 4"/>
                  <a:gd name="T8" fmla="*/ 3 w 5"/>
                  <a:gd name="T9" fmla="*/ 2 h 4"/>
                  <a:gd name="T10" fmla="*/ 2 w 5"/>
                  <a:gd name="T11" fmla="*/ 2 h 4"/>
                  <a:gd name="T12" fmla="*/ 2 w 5"/>
                  <a:gd name="T13" fmla="*/ 2 h 4"/>
                  <a:gd name="T14" fmla="*/ 2 w 5"/>
                  <a:gd name="T15" fmla="*/ 0 h 4"/>
                  <a:gd name="T16" fmla="*/ 0 w 5"/>
                  <a:gd name="T17" fmla="*/ 2 h 4"/>
                  <a:gd name="T18" fmla="*/ 2 w 5"/>
                  <a:gd name="T19" fmla="*/ 2 h 4"/>
                  <a:gd name="T20" fmla="*/ 3 w 5"/>
                  <a:gd name="T21" fmla="*/ 4 h 4"/>
                  <a:gd name="T22" fmla="*/ 3 w 5"/>
                  <a:gd name="T23" fmla="*/ 4 h 4"/>
                  <a:gd name="T24" fmla="*/ 5 w 5"/>
                  <a:gd name="T25" fmla="*/ 2 h 4"/>
                  <a:gd name="T26" fmla="*/ 5 w 5"/>
                  <a:gd name="T27" fmla="*/ 2 h 4"/>
                  <a:gd name="T28" fmla="*/ 3 w 5"/>
                  <a:gd name="T29" fmla="*/ 2 h 4"/>
                  <a:gd name="T30" fmla="*/ 3 w 5"/>
                  <a:gd name="T3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" h="4">
                    <a:moveTo>
                      <a:pt x="3" y="2"/>
                    </a:moveTo>
                    <a:lnTo>
                      <a:pt x="3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3" y="4"/>
                    </a:lnTo>
                    <a:lnTo>
                      <a:pt x="3" y="4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3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5" name="Freeform 512">
                <a:extLst>
                  <a:ext uri="{FF2B5EF4-FFF2-40B4-BE49-F238E27FC236}">
                    <a16:creationId xmlns:a16="http://schemas.microsoft.com/office/drawing/2014/main" id="{642FCBD6-B92C-D34A-48E2-28A25D180E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5" y="1904"/>
                <a:ext cx="4" cy="2"/>
              </a:xfrm>
              <a:custGeom>
                <a:avLst/>
                <a:gdLst>
                  <a:gd name="T0" fmla="*/ 2 w 4"/>
                  <a:gd name="T1" fmla="*/ 0 h 2"/>
                  <a:gd name="T2" fmla="*/ 2 w 4"/>
                  <a:gd name="T3" fmla="*/ 0 h 2"/>
                  <a:gd name="T4" fmla="*/ 0 w 4"/>
                  <a:gd name="T5" fmla="*/ 0 h 2"/>
                  <a:gd name="T6" fmla="*/ 0 w 4"/>
                  <a:gd name="T7" fmla="*/ 0 h 2"/>
                  <a:gd name="T8" fmla="*/ 0 w 4"/>
                  <a:gd name="T9" fmla="*/ 2 h 2"/>
                  <a:gd name="T10" fmla="*/ 0 w 4"/>
                  <a:gd name="T11" fmla="*/ 2 h 2"/>
                  <a:gd name="T12" fmla="*/ 2 w 4"/>
                  <a:gd name="T13" fmla="*/ 2 h 2"/>
                  <a:gd name="T14" fmla="*/ 2 w 4"/>
                  <a:gd name="T15" fmla="*/ 2 h 2"/>
                  <a:gd name="T16" fmla="*/ 4 w 4"/>
                  <a:gd name="T17" fmla="*/ 2 h 2"/>
                  <a:gd name="T18" fmla="*/ 2 w 4"/>
                  <a:gd name="T19" fmla="*/ 0 h 2"/>
                  <a:gd name="T20" fmla="*/ 2 w 4"/>
                  <a:gd name="T2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" h="2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6" name="Freeform 513">
                <a:extLst>
                  <a:ext uri="{FF2B5EF4-FFF2-40B4-BE49-F238E27FC236}">
                    <a16:creationId xmlns:a16="http://schemas.microsoft.com/office/drawing/2014/main" id="{F695B987-9BA5-84D7-E431-3C1259E8D7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4" y="1807"/>
                <a:ext cx="2" cy="3"/>
              </a:xfrm>
              <a:custGeom>
                <a:avLst/>
                <a:gdLst>
                  <a:gd name="T0" fmla="*/ 2 w 2"/>
                  <a:gd name="T1" fmla="*/ 2 h 3"/>
                  <a:gd name="T2" fmla="*/ 2 w 2"/>
                  <a:gd name="T3" fmla="*/ 2 h 3"/>
                  <a:gd name="T4" fmla="*/ 2 w 2"/>
                  <a:gd name="T5" fmla="*/ 2 h 3"/>
                  <a:gd name="T6" fmla="*/ 2 w 2"/>
                  <a:gd name="T7" fmla="*/ 2 h 3"/>
                  <a:gd name="T8" fmla="*/ 2 w 2"/>
                  <a:gd name="T9" fmla="*/ 0 h 3"/>
                  <a:gd name="T10" fmla="*/ 2 w 2"/>
                  <a:gd name="T11" fmla="*/ 0 h 3"/>
                  <a:gd name="T12" fmla="*/ 2 w 2"/>
                  <a:gd name="T13" fmla="*/ 0 h 3"/>
                  <a:gd name="T14" fmla="*/ 2 w 2"/>
                  <a:gd name="T15" fmla="*/ 0 h 3"/>
                  <a:gd name="T16" fmla="*/ 2 w 2"/>
                  <a:gd name="T17" fmla="*/ 0 h 3"/>
                  <a:gd name="T18" fmla="*/ 2 w 2"/>
                  <a:gd name="T19" fmla="*/ 0 h 3"/>
                  <a:gd name="T20" fmla="*/ 2 w 2"/>
                  <a:gd name="T21" fmla="*/ 2 h 3"/>
                  <a:gd name="T22" fmla="*/ 0 w 2"/>
                  <a:gd name="T23" fmla="*/ 2 h 3"/>
                  <a:gd name="T24" fmla="*/ 2 w 2"/>
                  <a:gd name="T25" fmla="*/ 3 h 3"/>
                  <a:gd name="T26" fmla="*/ 2 w 2"/>
                  <a:gd name="T2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" h="3">
                    <a:moveTo>
                      <a:pt x="2" y="2"/>
                    </a:move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2" y="3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7" name="Freeform 514">
                <a:extLst>
                  <a:ext uri="{FF2B5EF4-FFF2-40B4-BE49-F238E27FC236}">
                    <a16:creationId xmlns:a16="http://schemas.microsoft.com/office/drawing/2014/main" id="{A1BE6FBD-3F30-0C3C-F659-C5A1AD8AE6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5" y="2878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0 h 2"/>
                  <a:gd name="T4" fmla="*/ 0 w 2"/>
                  <a:gd name="T5" fmla="*/ 2 h 2"/>
                  <a:gd name="T6" fmla="*/ 2 w 2"/>
                  <a:gd name="T7" fmla="*/ 2 h 2"/>
                  <a:gd name="T8" fmla="*/ 2 w 2"/>
                  <a:gd name="T9" fmla="*/ 2 h 2"/>
                  <a:gd name="T10" fmla="*/ 2 w 2"/>
                  <a:gd name="T11" fmla="*/ 2 h 2"/>
                  <a:gd name="T12" fmla="*/ 2 w 2"/>
                  <a:gd name="T13" fmla="*/ 0 h 2"/>
                  <a:gd name="T14" fmla="*/ 2 w 2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8" name="Freeform 515">
                <a:extLst>
                  <a:ext uri="{FF2B5EF4-FFF2-40B4-BE49-F238E27FC236}">
                    <a16:creationId xmlns:a16="http://schemas.microsoft.com/office/drawing/2014/main" id="{7C160A90-048E-FB7B-AE66-875E620F89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1" y="2909"/>
                <a:ext cx="0" cy="3"/>
              </a:xfrm>
              <a:custGeom>
                <a:avLst/>
                <a:gdLst>
                  <a:gd name="T0" fmla="*/ 1 h 3"/>
                  <a:gd name="T1" fmla="*/ 1 h 3"/>
                  <a:gd name="T2" fmla="*/ 3 h 3"/>
                  <a:gd name="T3" fmla="*/ 0 h 3"/>
                  <a:gd name="T4" fmla="*/ 0 h 3"/>
                  <a:gd name="T5" fmla="*/ 1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3">
                    <a:moveTo>
                      <a:pt x="0" y="1"/>
                    </a:moveTo>
                    <a:lnTo>
                      <a:pt x="0" y="1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9" name="Freeform 516">
                <a:extLst>
                  <a:ext uri="{FF2B5EF4-FFF2-40B4-BE49-F238E27FC236}">
                    <a16:creationId xmlns:a16="http://schemas.microsoft.com/office/drawing/2014/main" id="{23CC1DA5-0584-388C-A877-280698AAE6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4" y="2816"/>
                <a:ext cx="3" cy="2"/>
              </a:xfrm>
              <a:custGeom>
                <a:avLst/>
                <a:gdLst>
                  <a:gd name="T0" fmla="*/ 1 w 3"/>
                  <a:gd name="T1" fmla="*/ 0 h 2"/>
                  <a:gd name="T2" fmla="*/ 0 w 3"/>
                  <a:gd name="T3" fmla="*/ 2 h 2"/>
                  <a:gd name="T4" fmla="*/ 1 w 3"/>
                  <a:gd name="T5" fmla="*/ 2 h 2"/>
                  <a:gd name="T6" fmla="*/ 1 w 3"/>
                  <a:gd name="T7" fmla="*/ 2 h 2"/>
                  <a:gd name="T8" fmla="*/ 3 w 3"/>
                  <a:gd name="T9" fmla="*/ 0 h 2"/>
                  <a:gd name="T10" fmla="*/ 3 w 3"/>
                  <a:gd name="T11" fmla="*/ 0 h 2"/>
                  <a:gd name="T12" fmla="*/ 1 w 3"/>
                  <a:gd name="T13" fmla="*/ 0 h 2"/>
                  <a:gd name="T14" fmla="*/ 1 w 3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lnTo>
                      <a:pt x="0" y="2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0" name="Freeform 517">
                <a:extLst>
                  <a:ext uri="{FF2B5EF4-FFF2-40B4-BE49-F238E27FC236}">
                    <a16:creationId xmlns:a16="http://schemas.microsoft.com/office/drawing/2014/main" id="{30E844B1-27E7-73B4-FACD-6B9D3E1B06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1" y="267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1" name="Freeform 518">
                <a:extLst>
                  <a:ext uri="{FF2B5EF4-FFF2-40B4-BE49-F238E27FC236}">
                    <a16:creationId xmlns:a16="http://schemas.microsoft.com/office/drawing/2014/main" id="{0CDDD85F-6C41-82DC-C66A-841BC440CA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4" y="1893"/>
                <a:ext cx="3" cy="3"/>
              </a:xfrm>
              <a:custGeom>
                <a:avLst/>
                <a:gdLst>
                  <a:gd name="T0" fmla="*/ 0 w 3"/>
                  <a:gd name="T1" fmla="*/ 3 h 3"/>
                  <a:gd name="T2" fmla="*/ 1 w 3"/>
                  <a:gd name="T3" fmla="*/ 3 h 3"/>
                  <a:gd name="T4" fmla="*/ 1 w 3"/>
                  <a:gd name="T5" fmla="*/ 3 h 3"/>
                  <a:gd name="T6" fmla="*/ 3 w 3"/>
                  <a:gd name="T7" fmla="*/ 3 h 3"/>
                  <a:gd name="T8" fmla="*/ 3 w 3"/>
                  <a:gd name="T9" fmla="*/ 1 h 3"/>
                  <a:gd name="T10" fmla="*/ 3 w 3"/>
                  <a:gd name="T11" fmla="*/ 1 h 3"/>
                  <a:gd name="T12" fmla="*/ 3 w 3"/>
                  <a:gd name="T13" fmla="*/ 1 h 3"/>
                  <a:gd name="T14" fmla="*/ 3 w 3"/>
                  <a:gd name="T15" fmla="*/ 1 h 3"/>
                  <a:gd name="T16" fmla="*/ 1 w 3"/>
                  <a:gd name="T17" fmla="*/ 0 h 3"/>
                  <a:gd name="T18" fmla="*/ 0 w 3"/>
                  <a:gd name="T19" fmla="*/ 1 h 3"/>
                  <a:gd name="T20" fmla="*/ 0 w 3"/>
                  <a:gd name="T21" fmla="*/ 1 h 3"/>
                  <a:gd name="T22" fmla="*/ 0 w 3"/>
                  <a:gd name="T23" fmla="*/ 3 h 3"/>
                  <a:gd name="T24" fmla="*/ 0 w 3"/>
                  <a:gd name="T2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" h="3">
                    <a:moveTo>
                      <a:pt x="0" y="3"/>
                    </a:moveTo>
                    <a:lnTo>
                      <a:pt x="1" y="3"/>
                    </a:lnTo>
                    <a:lnTo>
                      <a:pt x="1" y="3"/>
                    </a:lnTo>
                    <a:lnTo>
                      <a:pt x="3" y="3"/>
                    </a:lnTo>
                    <a:lnTo>
                      <a:pt x="3" y="1"/>
                    </a:lnTo>
                    <a:lnTo>
                      <a:pt x="3" y="1"/>
                    </a:lnTo>
                    <a:lnTo>
                      <a:pt x="3" y="1"/>
                    </a:lnTo>
                    <a:lnTo>
                      <a:pt x="3" y="1"/>
                    </a:lnTo>
                    <a:lnTo>
                      <a:pt x="1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2" name="Freeform 519">
                <a:extLst>
                  <a:ext uri="{FF2B5EF4-FFF2-40B4-BE49-F238E27FC236}">
                    <a16:creationId xmlns:a16="http://schemas.microsoft.com/office/drawing/2014/main" id="{C1D11F1E-322E-4DBB-597E-E5AAE3B2C0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0" y="1813"/>
                <a:ext cx="3" cy="2"/>
              </a:xfrm>
              <a:custGeom>
                <a:avLst/>
                <a:gdLst>
                  <a:gd name="T0" fmla="*/ 0 w 3"/>
                  <a:gd name="T1" fmla="*/ 0 h 2"/>
                  <a:gd name="T2" fmla="*/ 0 w 3"/>
                  <a:gd name="T3" fmla="*/ 2 h 2"/>
                  <a:gd name="T4" fmla="*/ 2 w 3"/>
                  <a:gd name="T5" fmla="*/ 2 h 2"/>
                  <a:gd name="T6" fmla="*/ 3 w 3"/>
                  <a:gd name="T7" fmla="*/ 2 h 2"/>
                  <a:gd name="T8" fmla="*/ 3 w 3"/>
                  <a:gd name="T9" fmla="*/ 0 h 2"/>
                  <a:gd name="T10" fmla="*/ 0 w 3"/>
                  <a:gd name="T11" fmla="*/ 0 h 2"/>
                  <a:gd name="T12" fmla="*/ 0 w 3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3" name="Freeform 520">
                <a:extLst>
                  <a:ext uri="{FF2B5EF4-FFF2-40B4-BE49-F238E27FC236}">
                    <a16:creationId xmlns:a16="http://schemas.microsoft.com/office/drawing/2014/main" id="{1150D777-0F81-ED50-E73F-D5EE3FA6CA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9" y="275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4" name="Freeform 521">
                <a:extLst>
                  <a:ext uri="{FF2B5EF4-FFF2-40B4-BE49-F238E27FC236}">
                    <a16:creationId xmlns:a16="http://schemas.microsoft.com/office/drawing/2014/main" id="{8DAAE2D1-5430-6E2D-5139-6998457E05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3" y="2669"/>
                <a:ext cx="1" cy="1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  <a:gd name="T6" fmla="*/ 0 w 1"/>
                  <a:gd name="T7" fmla="*/ 1 h 1"/>
                  <a:gd name="T8" fmla="*/ 0 w 1"/>
                  <a:gd name="T9" fmla="*/ 1 h 1"/>
                  <a:gd name="T10" fmla="*/ 0 w 1"/>
                  <a:gd name="T11" fmla="*/ 1 h 1"/>
                  <a:gd name="T12" fmla="*/ 1 w 1"/>
                  <a:gd name="T13" fmla="*/ 1 h 1"/>
                  <a:gd name="T14" fmla="*/ 1 w 1"/>
                  <a:gd name="T15" fmla="*/ 1 h 1"/>
                  <a:gd name="T16" fmla="*/ 1 w 1"/>
                  <a:gd name="T17" fmla="*/ 1 h 1"/>
                  <a:gd name="T18" fmla="*/ 0 w 1"/>
                  <a:gd name="T19" fmla="*/ 1 h 1"/>
                  <a:gd name="T20" fmla="*/ 0 w 1"/>
                  <a:gd name="T21" fmla="*/ 0 h 1"/>
                  <a:gd name="T22" fmla="*/ 0 w 1"/>
                  <a:gd name="T23" fmla="*/ 0 h 1"/>
                  <a:gd name="T24" fmla="*/ 0 w 1"/>
                  <a:gd name="T25" fmla="*/ 0 h 1"/>
                  <a:gd name="T26" fmla="*/ 0 w 1"/>
                  <a:gd name="T27" fmla="*/ 1 h 1"/>
                  <a:gd name="T28" fmla="*/ 0 w 1"/>
                  <a:gd name="T29" fmla="*/ 1 h 1"/>
                  <a:gd name="T30" fmla="*/ 0 w 1"/>
                  <a:gd name="T31" fmla="*/ 1 h 1"/>
                  <a:gd name="T32" fmla="*/ 0 w 1"/>
                  <a:gd name="T33" fmla="*/ 0 h 1"/>
                  <a:gd name="T34" fmla="*/ 0 w 1"/>
                  <a:gd name="T35" fmla="*/ 1 h 1"/>
                  <a:gd name="T36" fmla="*/ 0 w 1"/>
                  <a:gd name="T37" fmla="*/ 1 h 1"/>
                  <a:gd name="T38" fmla="*/ 0 w 1"/>
                  <a:gd name="T39" fmla="*/ 1 h 1"/>
                  <a:gd name="T40" fmla="*/ 1 w 1"/>
                  <a:gd name="T41" fmla="*/ 1 h 1"/>
                  <a:gd name="T42" fmla="*/ 1 w 1"/>
                  <a:gd name="T43" fmla="*/ 1 h 1"/>
                  <a:gd name="T44" fmla="*/ 0 w 1"/>
                  <a:gd name="T45" fmla="*/ 1 h 1"/>
                  <a:gd name="T46" fmla="*/ 0 w 1"/>
                  <a:gd name="T4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5" name="Freeform 522">
                <a:extLst>
                  <a:ext uri="{FF2B5EF4-FFF2-40B4-BE49-F238E27FC236}">
                    <a16:creationId xmlns:a16="http://schemas.microsoft.com/office/drawing/2014/main" id="{CB2FC3A2-1AB7-3EF9-37BC-BFEC4D7CE6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8" y="2807"/>
                <a:ext cx="8" cy="3"/>
              </a:xfrm>
              <a:custGeom>
                <a:avLst/>
                <a:gdLst>
                  <a:gd name="T0" fmla="*/ 7 w 8"/>
                  <a:gd name="T1" fmla="*/ 0 h 3"/>
                  <a:gd name="T2" fmla="*/ 5 w 8"/>
                  <a:gd name="T3" fmla="*/ 0 h 3"/>
                  <a:gd name="T4" fmla="*/ 2 w 8"/>
                  <a:gd name="T5" fmla="*/ 0 h 3"/>
                  <a:gd name="T6" fmla="*/ 0 w 8"/>
                  <a:gd name="T7" fmla="*/ 0 h 3"/>
                  <a:gd name="T8" fmla="*/ 2 w 8"/>
                  <a:gd name="T9" fmla="*/ 1 h 3"/>
                  <a:gd name="T10" fmla="*/ 2 w 8"/>
                  <a:gd name="T11" fmla="*/ 1 h 3"/>
                  <a:gd name="T12" fmla="*/ 4 w 8"/>
                  <a:gd name="T13" fmla="*/ 3 h 3"/>
                  <a:gd name="T14" fmla="*/ 5 w 8"/>
                  <a:gd name="T15" fmla="*/ 3 h 3"/>
                  <a:gd name="T16" fmla="*/ 7 w 8"/>
                  <a:gd name="T17" fmla="*/ 3 h 3"/>
                  <a:gd name="T18" fmla="*/ 8 w 8"/>
                  <a:gd name="T19" fmla="*/ 3 h 3"/>
                  <a:gd name="T20" fmla="*/ 8 w 8"/>
                  <a:gd name="T21" fmla="*/ 1 h 3"/>
                  <a:gd name="T22" fmla="*/ 8 w 8"/>
                  <a:gd name="T23" fmla="*/ 0 h 3"/>
                  <a:gd name="T24" fmla="*/ 7 w 8"/>
                  <a:gd name="T2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" h="3">
                    <a:moveTo>
                      <a:pt x="7" y="0"/>
                    </a:moveTo>
                    <a:lnTo>
                      <a:pt x="5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4" y="3"/>
                    </a:lnTo>
                    <a:lnTo>
                      <a:pt x="5" y="3"/>
                    </a:lnTo>
                    <a:lnTo>
                      <a:pt x="7" y="3"/>
                    </a:lnTo>
                    <a:lnTo>
                      <a:pt x="8" y="3"/>
                    </a:lnTo>
                    <a:lnTo>
                      <a:pt x="8" y="1"/>
                    </a:lnTo>
                    <a:lnTo>
                      <a:pt x="8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6" name="Freeform 523">
                <a:extLst>
                  <a:ext uri="{FF2B5EF4-FFF2-40B4-BE49-F238E27FC236}">
                    <a16:creationId xmlns:a16="http://schemas.microsoft.com/office/drawing/2014/main" id="{786FE93F-D0F1-054C-4EB7-9B1D5F4DCA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8" y="2810"/>
                <a:ext cx="8" cy="3"/>
              </a:xfrm>
              <a:custGeom>
                <a:avLst/>
                <a:gdLst>
                  <a:gd name="T0" fmla="*/ 8 w 8"/>
                  <a:gd name="T1" fmla="*/ 3 h 3"/>
                  <a:gd name="T2" fmla="*/ 6 w 8"/>
                  <a:gd name="T3" fmla="*/ 3 h 3"/>
                  <a:gd name="T4" fmla="*/ 6 w 8"/>
                  <a:gd name="T5" fmla="*/ 2 h 3"/>
                  <a:gd name="T6" fmla="*/ 3 w 8"/>
                  <a:gd name="T7" fmla="*/ 0 h 3"/>
                  <a:gd name="T8" fmla="*/ 2 w 8"/>
                  <a:gd name="T9" fmla="*/ 2 h 3"/>
                  <a:gd name="T10" fmla="*/ 0 w 8"/>
                  <a:gd name="T11" fmla="*/ 2 h 3"/>
                  <a:gd name="T12" fmla="*/ 0 w 8"/>
                  <a:gd name="T13" fmla="*/ 2 h 3"/>
                  <a:gd name="T14" fmla="*/ 2 w 8"/>
                  <a:gd name="T15" fmla="*/ 3 h 3"/>
                  <a:gd name="T16" fmla="*/ 3 w 8"/>
                  <a:gd name="T17" fmla="*/ 3 h 3"/>
                  <a:gd name="T18" fmla="*/ 5 w 8"/>
                  <a:gd name="T19" fmla="*/ 3 h 3"/>
                  <a:gd name="T20" fmla="*/ 8 w 8"/>
                  <a:gd name="T21" fmla="*/ 3 h 3"/>
                  <a:gd name="T22" fmla="*/ 8 w 8"/>
                  <a:gd name="T23" fmla="*/ 3 h 3"/>
                  <a:gd name="T24" fmla="*/ 8 w 8"/>
                  <a:gd name="T25" fmla="*/ 3 h 3"/>
                  <a:gd name="T26" fmla="*/ 8 w 8"/>
                  <a:gd name="T2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" h="3">
                    <a:moveTo>
                      <a:pt x="8" y="3"/>
                    </a:moveTo>
                    <a:lnTo>
                      <a:pt x="6" y="3"/>
                    </a:lnTo>
                    <a:lnTo>
                      <a:pt x="6" y="2"/>
                    </a:lnTo>
                    <a:lnTo>
                      <a:pt x="3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3"/>
                    </a:lnTo>
                    <a:lnTo>
                      <a:pt x="3" y="3"/>
                    </a:lnTo>
                    <a:lnTo>
                      <a:pt x="5" y="3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8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7" name="Freeform 524">
                <a:extLst>
                  <a:ext uri="{FF2B5EF4-FFF2-40B4-BE49-F238E27FC236}">
                    <a16:creationId xmlns:a16="http://schemas.microsoft.com/office/drawing/2014/main" id="{0391F1EC-CBC2-2B68-47C8-3400949B1A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9" y="269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8" name="Freeform 525">
                <a:extLst>
                  <a:ext uri="{FF2B5EF4-FFF2-40B4-BE49-F238E27FC236}">
                    <a16:creationId xmlns:a16="http://schemas.microsoft.com/office/drawing/2014/main" id="{FF547D15-4134-A01D-EFDA-F1E7584BB4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7" y="1863"/>
                <a:ext cx="4" cy="1"/>
              </a:xfrm>
              <a:custGeom>
                <a:avLst/>
                <a:gdLst>
                  <a:gd name="T0" fmla="*/ 2 w 4"/>
                  <a:gd name="T1" fmla="*/ 0 h 1"/>
                  <a:gd name="T2" fmla="*/ 0 w 4"/>
                  <a:gd name="T3" fmla="*/ 0 h 1"/>
                  <a:gd name="T4" fmla="*/ 0 w 4"/>
                  <a:gd name="T5" fmla="*/ 0 h 1"/>
                  <a:gd name="T6" fmla="*/ 2 w 4"/>
                  <a:gd name="T7" fmla="*/ 1 h 1"/>
                  <a:gd name="T8" fmla="*/ 2 w 4"/>
                  <a:gd name="T9" fmla="*/ 1 h 1"/>
                  <a:gd name="T10" fmla="*/ 4 w 4"/>
                  <a:gd name="T11" fmla="*/ 1 h 1"/>
                  <a:gd name="T12" fmla="*/ 4 w 4"/>
                  <a:gd name="T13" fmla="*/ 0 h 1"/>
                  <a:gd name="T14" fmla="*/ 2 w 4"/>
                  <a:gd name="T1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1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4" y="1"/>
                    </a:lnTo>
                    <a:lnTo>
                      <a:pt x="4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9" name="Freeform 526">
                <a:extLst>
                  <a:ext uri="{FF2B5EF4-FFF2-40B4-BE49-F238E27FC236}">
                    <a16:creationId xmlns:a16="http://schemas.microsoft.com/office/drawing/2014/main" id="{7582CDF4-AE8C-5F16-DDDE-BC0A5184F1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" y="2840"/>
                <a:ext cx="1" cy="3"/>
              </a:xfrm>
              <a:custGeom>
                <a:avLst/>
                <a:gdLst>
                  <a:gd name="T0" fmla="*/ 1 w 1"/>
                  <a:gd name="T1" fmla="*/ 3 h 3"/>
                  <a:gd name="T2" fmla="*/ 0 w 1"/>
                  <a:gd name="T3" fmla="*/ 2 h 3"/>
                  <a:gd name="T4" fmla="*/ 0 w 1"/>
                  <a:gd name="T5" fmla="*/ 2 h 3"/>
                  <a:gd name="T6" fmla="*/ 0 w 1"/>
                  <a:gd name="T7" fmla="*/ 0 h 3"/>
                  <a:gd name="T8" fmla="*/ 0 w 1"/>
                  <a:gd name="T9" fmla="*/ 0 h 3"/>
                  <a:gd name="T10" fmla="*/ 0 w 1"/>
                  <a:gd name="T11" fmla="*/ 2 h 3"/>
                  <a:gd name="T12" fmla="*/ 0 w 1"/>
                  <a:gd name="T13" fmla="*/ 2 h 3"/>
                  <a:gd name="T14" fmla="*/ 0 w 1"/>
                  <a:gd name="T15" fmla="*/ 2 h 3"/>
                  <a:gd name="T16" fmla="*/ 0 w 1"/>
                  <a:gd name="T17" fmla="*/ 3 h 3"/>
                  <a:gd name="T18" fmla="*/ 1 w 1"/>
                  <a:gd name="T19" fmla="*/ 3 h 3"/>
                  <a:gd name="T20" fmla="*/ 1 w 1"/>
                  <a:gd name="T21" fmla="*/ 3 h 3"/>
                  <a:gd name="T22" fmla="*/ 1 w 1"/>
                  <a:gd name="T23" fmla="*/ 3 h 3"/>
                  <a:gd name="T24" fmla="*/ 1 w 1"/>
                  <a:gd name="T2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" h="3">
                    <a:moveTo>
                      <a:pt x="1" y="3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1" y="3"/>
                    </a:lnTo>
                    <a:lnTo>
                      <a:pt x="1" y="3"/>
                    </a:lnTo>
                    <a:lnTo>
                      <a:pt x="1" y="3"/>
                    </a:lnTo>
                    <a:lnTo>
                      <a:pt x="1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0" name="Freeform 527">
                <a:extLst>
                  <a:ext uri="{FF2B5EF4-FFF2-40B4-BE49-F238E27FC236}">
                    <a16:creationId xmlns:a16="http://schemas.microsoft.com/office/drawing/2014/main" id="{AA3FF772-687C-72F8-233E-B73E01C11F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3" y="1755"/>
                <a:ext cx="2" cy="1"/>
              </a:xfrm>
              <a:custGeom>
                <a:avLst/>
                <a:gdLst>
                  <a:gd name="T0" fmla="*/ 2 w 2"/>
                  <a:gd name="T1" fmla="*/ 1 h 1"/>
                  <a:gd name="T2" fmla="*/ 2 w 2"/>
                  <a:gd name="T3" fmla="*/ 0 h 1"/>
                  <a:gd name="T4" fmla="*/ 2 w 2"/>
                  <a:gd name="T5" fmla="*/ 0 h 1"/>
                  <a:gd name="T6" fmla="*/ 0 w 2"/>
                  <a:gd name="T7" fmla="*/ 1 h 1"/>
                  <a:gd name="T8" fmla="*/ 0 w 2"/>
                  <a:gd name="T9" fmla="*/ 1 h 1"/>
                  <a:gd name="T10" fmla="*/ 2 w 2"/>
                  <a:gd name="T11" fmla="*/ 1 h 1"/>
                  <a:gd name="T12" fmla="*/ 2 w 2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2" y="1"/>
                    </a:lnTo>
                    <a:lnTo>
                      <a:pt x="2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1" name="Freeform 528">
                <a:extLst>
                  <a:ext uri="{FF2B5EF4-FFF2-40B4-BE49-F238E27FC236}">
                    <a16:creationId xmlns:a16="http://schemas.microsoft.com/office/drawing/2014/main" id="{DA8F7DEC-BD27-C9D7-D76E-FC2B56B383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4" y="1753"/>
                <a:ext cx="8" cy="3"/>
              </a:xfrm>
              <a:custGeom>
                <a:avLst/>
                <a:gdLst>
                  <a:gd name="T0" fmla="*/ 7 w 8"/>
                  <a:gd name="T1" fmla="*/ 0 h 3"/>
                  <a:gd name="T2" fmla="*/ 5 w 8"/>
                  <a:gd name="T3" fmla="*/ 0 h 3"/>
                  <a:gd name="T4" fmla="*/ 5 w 8"/>
                  <a:gd name="T5" fmla="*/ 0 h 3"/>
                  <a:gd name="T6" fmla="*/ 2 w 8"/>
                  <a:gd name="T7" fmla="*/ 0 h 3"/>
                  <a:gd name="T8" fmla="*/ 2 w 8"/>
                  <a:gd name="T9" fmla="*/ 0 h 3"/>
                  <a:gd name="T10" fmla="*/ 0 w 8"/>
                  <a:gd name="T11" fmla="*/ 0 h 3"/>
                  <a:gd name="T12" fmla="*/ 0 w 8"/>
                  <a:gd name="T13" fmla="*/ 2 h 3"/>
                  <a:gd name="T14" fmla="*/ 0 w 8"/>
                  <a:gd name="T15" fmla="*/ 2 h 3"/>
                  <a:gd name="T16" fmla="*/ 0 w 8"/>
                  <a:gd name="T17" fmla="*/ 2 h 3"/>
                  <a:gd name="T18" fmla="*/ 0 w 8"/>
                  <a:gd name="T19" fmla="*/ 3 h 3"/>
                  <a:gd name="T20" fmla="*/ 2 w 8"/>
                  <a:gd name="T21" fmla="*/ 3 h 3"/>
                  <a:gd name="T22" fmla="*/ 2 w 8"/>
                  <a:gd name="T23" fmla="*/ 3 h 3"/>
                  <a:gd name="T24" fmla="*/ 4 w 8"/>
                  <a:gd name="T25" fmla="*/ 3 h 3"/>
                  <a:gd name="T26" fmla="*/ 7 w 8"/>
                  <a:gd name="T27" fmla="*/ 2 h 3"/>
                  <a:gd name="T28" fmla="*/ 8 w 8"/>
                  <a:gd name="T29" fmla="*/ 2 h 3"/>
                  <a:gd name="T30" fmla="*/ 8 w 8"/>
                  <a:gd name="T31" fmla="*/ 2 h 3"/>
                  <a:gd name="T32" fmla="*/ 8 w 8"/>
                  <a:gd name="T33" fmla="*/ 0 h 3"/>
                  <a:gd name="T34" fmla="*/ 7 w 8"/>
                  <a:gd name="T3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" h="3">
                    <a:moveTo>
                      <a:pt x="7" y="0"/>
                    </a:moveTo>
                    <a:lnTo>
                      <a:pt x="5" y="0"/>
                    </a:lnTo>
                    <a:lnTo>
                      <a:pt x="5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4" y="3"/>
                    </a:lnTo>
                    <a:lnTo>
                      <a:pt x="7" y="2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2" name="Freeform 529">
                <a:extLst>
                  <a:ext uri="{FF2B5EF4-FFF2-40B4-BE49-F238E27FC236}">
                    <a16:creationId xmlns:a16="http://schemas.microsoft.com/office/drawing/2014/main" id="{E0FBBF00-FF65-C85A-982A-60CEBC2463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1" y="1761"/>
                <a:ext cx="5" cy="5"/>
              </a:xfrm>
              <a:custGeom>
                <a:avLst/>
                <a:gdLst>
                  <a:gd name="T0" fmla="*/ 2 w 5"/>
                  <a:gd name="T1" fmla="*/ 1 h 5"/>
                  <a:gd name="T2" fmla="*/ 2 w 5"/>
                  <a:gd name="T3" fmla="*/ 3 h 5"/>
                  <a:gd name="T4" fmla="*/ 0 w 5"/>
                  <a:gd name="T5" fmla="*/ 5 h 5"/>
                  <a:gd name="T6" fmla="*/ 0 w 5"/>
                  <a:gd name="T7" fmla="*/ 5 h 5"/>
                  <a:gd name="T8" fmla="*/ 4 w 5"/>
                  <a:gd name="T9" fmla="*/ 3 h 5"/>
                  <a:gd name="T10" fmla="*/ 5 w 5"/>
                  <a:gd name="T11" fmla="*/ 1 h 5"/>
                  <a:gd name="T12" fmla="*/ 5 w 5"/>
                  <a:gd name="T13" fmla="*/ 0 h 5"/>
                  <a:gd name="T14" fmla="*/ 4 w 5"/>
                  <a:gd name="T15" fmla="*/ 1 h 5"/>
                  <a:gd name="T16" fmla="*/ 2 w 5"/>
                  <a:gd name="T17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5">
                    <a:moveTo>
                      <a:pt x="2" y="1"/>
                    </a:moveTo>
                    <a:lnTo>
                      <a:pt x="2" y="3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4" y="3"/>
                    </a:lnTo>
                    <a:lnTo>
                      <a:pt x="5" y="1"/>
                    </a:lnTo>
                    <a:lnTo>
                      <a:pt x="5" y="0"/>
                    </a:lnTo>
                    <a:lnTo>
                      <a:pt x="4" y="1"/>
                    </a:lnTo>
                    <a:lnTo>
                      <a:pt x="2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3" name="Freeform 530">
                <a:extLst>
                  <a:ext uri="{FF2B5EF4-FFF2-40B4-BE49-F238E27FC236}">
                    <a16:creationId xmlns:a16="http://schemas.microsoft.com/office/drawing/2014/main" id="{B82FF360-17A1-1A94-6378-3F59DF7B13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5" y="2835"/>
                <a:ext cx="0" cy="4"/>
              </a:xfrm>
              <a:custGeom>
                <a:avLst/>
                <a:gdLst>
                  <a:gd name="T0" fmla="*/ 0 h 4"/>
                  <a:gd name="T1" fmla="*/ 2 h 4"/>
                  <a:gd name="T2" fmla="*/ 2 h 4"/>
                  <a:gd name="T3" fmla="*/ 4 h 4"/>
                  <a:gd name="T4" fmla="*/ 2 h 4"/>
                  <a:gd name="T5" fmla="*/ 0 h 4"/>
                  <a:gd name="T6" fmla="*/ 0 h 4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</a:cxnLst>
                <a:rect l="0" t="0" r="r" b="b"/>
                <a:pathLst>
                  <a:path h="4">
                    <a:moveTo>
                      <a:pt x="0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4" name="Freeform 531">
                <a:extLst>
                  <a:ext uri="{FF2B5EF4-FFF2-40B4-BE49-F238E27FC236}">
                    <a16:creationId xmlns:a16="http://schemas.microsoft.com/office/drawing/2014/main" id="{BA0A0C75-1F4E-4792-97F3-0E3828386F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3" y="2847"/>
                <a:ext cx="1" cy="1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1 h 1"/>
                  <a:gd name="T8" fmla="*/ 1 w 1"/>
                  <a:gd name="T9" fmla="*/ 0 h 1"/>
                  <a:gd name="T10" fmla="*/ 1 w 1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lnTo>
                      <a:pt x="0" y="0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5" name="Freeform 532">
                <a:extLst>
                  <a:ext uri="{FF2B5EF4-FFF2-40B4-BE49-F238E27FC236}">
                    <a16:creationId xmlns:a16="http://schemas.microsoft.com/office/drawing/2014/main" id="{719309AB-67A8-CEBF-9FB8-438FE1673B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4" y="1759"/>
                <a:ext cx="4" cy="2"/>
              </a:xfrm>
              <a:custGeom>
                <a:avLst/>
                <a:gdLst>
                  <a:gd name="T0" fmla="*/ 1 w 4"/>
                  <a:gd name="T1" fmla="*/ 0 h 2"/>
                  <a:gd name="T2" fmla="*/ 0 w 4"/>
                  <a:gd name="T3" fmla="*/ 2 h 2"/>
                  <a:gd name="T4" fmla="*/ 3 w 4"/>
                  <a:gd name="T5" fmla="*/ 2 h 2"/>
                  <a:gd name="T6" fmla="*/ 3 w 4"/>
                  <a:gd name="T7" fmla="*/ 2 h 2"/>
                  <a:gd name="T8" fmla="*/ 4 w 4"/>
                  <a:gd name="T9" fmla="*/ 0 h 2"/>
                  <a:gd name="T10" fmla="*/ 3 w 4"/>
                  <a:gd name="T11" fmla="*/ 0 h 2"/>
                  <a:gd name="T12" fmla="*/ 1 w 4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2">
                    <a:moveTo>
                      <a:pt x="1" y="0"/>
                    </a:moveTo>
                    <a:lnTo>
                      <a:pt x="0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6" name="Freeform 533">
                <a:extLst>
                  <a:ext uri="{FF2B5EF4-FFF2-40B4-BE49-F238E27FC236}">
                    <a16:creationId xmlns:a16="http://schemas.microsoft.com/office/drawing/2014/main" id="{3F347869-5E4B-2047-5FBC-F239A0206E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7" y="1743"/>
                <a:ext cx="1" cy="4"/>
              </a:xfrm>
              <a:custGeom>
                <a:avLst/>
                <a:gdLst>
                  <a:gd name="T0" fmla="*/ 0 w 1"/>
                  <a:gd name="T1" fmla="*/ 4 h 4"/>
                  <a:gd name="T2" fmla="*/ 0 w 1"/>
                  <a:gd name="T3" fmla="*/ 4 h 4"/>
                  <a:gd name="T4" fmla="*/ 1 w 1"/>
                  <a:gd name="T5" fmla="*/ 4 h 4"/>
                  <a:gd name="T6" fmla="*/ 1 w 1"/>
                  <a:gd name="T7" fmla="*/ 2 h 4"/>
                  <a:gd name="T8" fmla="*/ 1 w 1"/>
                  <a:gd name="T9" fmla="*/ 2 h 4"/>
                  <a:gd name="T10" fmla="*/ 0 w 1"/>
                  <a:gd name="T11" fmla="*/ 0 h 4"/>
                  <a:gd name="T12" fmla="*/ 0 w 1"/>
                  <a:gd name="T13" fmla="*/ 2 h 4"/>
                  <a:gd name="T14" fmla="*/ 0 w 1"/>
                  <a:gd name="T15" fmla="*/ 2 h 4"/>
                  <a:gd name="T16" fmla="*/ 0 w 1"/>
                  <a:gd name="T17" fmla="*/ 2 h 4"/>
                  <a:gd name="T18" fmla="*/ 0 w 1"/>
                  <a:gd name="T1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" h="4">
                    <a:moveTo>
                      <a:pt x="0" y="4"/>
                    </a:moveTo>
                    <a:lnTo>
                      <a:pt x="0" y="4"/>
                    </a:lnTo>
                    <a:lnTo>
                      <a:pt x="1" y="4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7" name="Freeform 534">
                <a:extLst>
                  <a:ext uri="{FF2B5EF4-FFF2-40B4-BE49-F238E27FC236}">
                    <a16:creationId xmlns:a16="http://schemas.microsoft.com/office/drawing/2014/main" id="{0F88884B-8831-4932-CC5C-F5D8302C08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6" y="2859"/>
                <a:ext cx="7" cy="5"/>
              </a:xfrm>
              <a:custGeom>
                <a:avLst/>
                <a:gdLst>
                  <a:gd name="T0" fmla="*/ 5 w 7"/>
                  <a:gd name="T1" fmla="*/ 2 h 5"/>
                  <a:gd name="T2" fmla="*/ 5 w 7"/>
                  <a:gd name="T3" fmla="*/ 0 h 5"/>
                  <a:gd name="T4" fmla="*/ 3 w 7"/>
                  <a:gd name="T5" fmla="*/ 0 h 5"/>
                  <a:gd name="T6" fmla="*/ 2 w 7"/>
                  <a:gd name="T7" fmla="*/ 0 h 5"/>
                  <a:gd name="T8" fmla="*/ 2 w 7"/>
                  <a:gd name="T9" fmla="*/ 0 h 5"/>
                  <a:gd name="T10" fmla="*/ 0 w 7"/>
                  <a:gd name="T11" fmla="*/ 0 h 5"/>
                  <a:gd name="T12" fmla="*/ 0 w 7"/>
                  <a:gd name="T13" fmla="*/ 2 h 5"/>
                  <a:gd name="T14" fmla="*/ 2 w 7"/>
                  <a:gd name="T15" fmla="*/ 3 h 5"/>
                  <a:gd name="T16" fmla="*/ 3 w 7"/>
                  <a:gd name="T17" fmla="*/ 3 h 5"/>
                  <a:gd name="T18" fmla="*/ 5 w 7"/>
                  <a:gd name="T19" fmla="*/ 3 h 5"/>
                  <a:gd name="T20" fmla="*/ 5 w 7"/>
                  <a:gd name="T21" fmla="*/ 3 h 5"/>
                  <a:gd name="T22" fmla="*/ 5 w 7"/>
                  <a:gd name="T23" fmla="*/ 5 h 5"/>
                  <a:gd name="T24" fmla="*/ 7 w 7"/>
                  <a:gd name="T25" fmla="*/ 5 h 5"/>
                  <a:gd name="T26" fmla="*/ 7 w 7"/>
                  <a:gd name="T27" fmla="*/ 3 h 5"/>
                  <a:gd name="T28" fmla="*/ 7 w 7"/>
                  <a:gd name="T29" fmla="*/ 3 h 5"/>
                  <a:gd name="T30" fmla="*/ 5 w 7"/>
                  <a:gd name="T31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" h="5">
                    <a:moveTo>
                      <a:pt x="5" y="2"/>
                    </a:moveTo>
                    <a:lnTo>
                      <a:pt x="5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3"/>
                    </a:lnTo>
                    <a:lnTo>
                      <a:pt x="3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5"/>
                    </a:lnTo>
                    <a:lnTo>
                      <a:pt x="7" y="5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5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8" name="Freeform 535">
                <a:extLst>
                  <a:ext uri="{FF2B5EF4-FFF2-40B4-BE49-F238E27FC236}">
                    <a16:creationId xmlns:a16="http://schemas.microsoft.com/office/drawing/2014/main" id="{1868D84E-CBDC-CE73-2C36-C3EFE0F495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8" y="1753"/>
                <a:ext cx="4" cy="5"/>
              </a:xfrm>
              <a:custGeom>
                <a:avLst/>
                <a:gdLst>
                  <a:gd name="T0" fmla="*/ 4 w 4"/>
                  <a:gd name="T1" fmla="*/ 0 h 5"/>
                  <a:gd name="T2" fmla="*/ 4 w 4"/>
                  <a:gd name="T3" fmla="*/ 0 h 5"/>
                  <a:gd name="T4" fmla="*/ 4 w 4"/>
                  <a:gd name="T5" fmla="*/ 0 h 5"/>
                  <a:gd name="T6" fmla="*/ 4 w 4"/>
                  <a:gd name="T7" fmla="*/ 0 h 5"/>
                  <a:gd name="T8" fmla="*/ 4 w 4"/>
                  <a:gd name="T9" fmla="*/ 0 h 5"/>
                  <a:gd name="T10" fmla="*/ 2 w 4"/>
                  <a:gd name="T11" fmla="*/ 0 h 5"/>
                  <a:gd name="T12" fmla="*/ 2 w 4"/>
                  <a:gd name="T13" fmla="*/ 0 h 5"/>
                  <a:gd name="T14" fmla="*/ 2 w 4"/>
                  <a:gd name="T15" fmla="*/ 0 h 5"/>
                  <a:gd name="T16" fmla="*/ 2 w 4"/>
                  <a:gd name="T17" fmla="*/ 2 h 5"/>
                  <a:gd name="T18" fmla="*/ 2 w 4"/>
                  <a:gd name="T19" fmla="*/ 2 h 5"/>
                  <a:gd name="T20" fmla="*/ 2 w 4"/>
                  <a:gd name="T21" fmla="*/ 3 h 5"/>
                  <a:gd name="T22" fmla="*/ 0 w 4"/>
                  <a:gd name="T23" fmla="*/ 3 h 5"/>
                  <a:gd name="T24" fmla="*/ 2 w 4"/>
                  <a:gd name="T25" fmla="*/ 5 h 5"/>
                  <a:gd name="T26" fmla="*/ 2 w 4"/>
                  <a:gd name="T27" fmla="*/ 5 h 5"/>
                  <a:gd name="T28" fmla="*/ 2 w 4"/>
                  <a:gd name="T29" fmla="*/ 5 h 5"/>
                  <a:gd name="T30" fmla="*/ 2 w 4"/>
                  <a:gd name="T31" fmla="*/ 5 h 5"/>
                  <a:gd name="T32" fmla="*/ 2 w 4"/>
                  <a:gd name="T33" fmla="*/ 5 h 5"/>
                  <a:gd name="T34" fmla="*/ 4 w 4"/>
                  <a:gd name="T35" fmla="*/ 5 h 5"/>
                  <a:gd name="T36" fmla="*/ 4 w 4"/>
                  <a:gd name="T37" fmla="*/ 5 h 5"/>
                  <a:gd name="T38" fmla="*/ 4 w 4"/>
                  <a:gd name="T39" fmla="*/ 3 h 5"/>
                  <a:gd name="T40" fmla="*/ 4 w 4"/>
                  <a:gd name="T41" fmla="*/ 2 h 5"/>
                  <a:gd name="T42" fmla="*/ 4 w 4"/>
                  <a:gd name="T43" fmla="*/ 2 h 5"/>
                  <a:gd name="T44" fmla="*/ 4 w 4"/>
                  <a:gd name="T45" fmla="*/ 0 h 5"/>
                  <a:gd name="T46" fmla="*/ 4 w 4"/>
                  <a:gd name="T4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" h="5">
                    <a:moveTo>
                      <a:pt x="4" y="0"/>
                    </a:move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3"/>
                    </a:lnTo>
                    <a:lnTo>
                      <a:pt x="0" y="3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4" y="5"/>
                    </a:lnTo>
                    <a:lnTo>
                      <a:pt x="4" y="5"/>
                    </a:lnTo>
                    <a:lnTo>
                      <a:pt x="4" y="3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9" name="Freeform 536">
                <a:extLst>
                  <a:ext uri="{FF2B5EF4-FFF2-40B4-BE49-F238E27FC236}">
                    <a16:creationId xmlns:a16="http://schemas.microsoft.com/office/drawing/2014/main" id="{F3F121F5-04D6-232F-2271-51E2BAA72D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0" y="1755"/>
                <a:ext cx="11" cy="11"/>
              </a:xfrm>
              <a:custGeom>
                <a:avLst/>
                <a:gdLst>
                  <a:gd name="T0" fmla="*/ 10 w 11"/>
                  <a:gd name="T1" fmla="*/ 0 h 11"/>
                  <a:gd name="T2" fmla="*/ 8 w 11"/>
                  <a:gd name="T3" fmla="*/ 0 h 11"/>
                  <a:gd name="T4" fmla="*/ 8 w 11"/>
                  <a:gd name="T5" fmla="*/ 1 h 11"/>
                  <a:gd name="T6" fmla="*/ 6 w 11"/>
                  <a:gd name="T7" fmla="*/ 3 h 11"/>
                  <a:gd name="T8" fmla="*/ 5 w 11"/>
                  <a:gd name="T9" fmla="*/ 4 h 11"/>
                  <a:gd name="T10" fmla="*/ 3 w 11"/>
                  <a:gd name="T11" fmla="*/ 6 h 11"/>
                  <a:gd name="T12" fmla="*/ 2 w 11"/>
                  <a:gd name="T13" fmla="*/ 7 h 11"/>
                  <a:gd name="T14" fmla="*/ 0 w 11"/>
                  <a:gd name="T15" fmla="*/ 7 h 11"/>
                  <a:gd name="T16" fmla="*/ 0 w 11"/>
                  <a:gd name="T17" fmla="*/ 9 h 11"/>
                  <a:gd name="T18" fmla="*/ 0 w 11"/>
                  <a:gd name="T19" fmla="*/ 11 h 11"/>
                  <a:gd name="T20" fmla="*/ 0 w 11"/>
                  <a:gd name="T21" fmla="*/ 11 h 11"/>
                  <a:gd name="T22" fmla="*/ 2 w 11"/>
                  <a:gd name="T23" fmla="*/ 11 h 11"/>
                  <a:gd name="T24" fmla="*/ 2 w 11"/>
                  <a:gd name="T25" fmla="*/ 11 h 11"/>
                  <a:gd name="T26" fmla="*/ 2 w 11"/>
                  <a:gd name="T27" fmla="*/ 9 h 11"/>
                  <a:gd name="T28" fmla="*/ 3 w 11"/>
                  <a:gd name="T29" fmla="*/ 9 h 11"/>
                  <a:gd name="T30" fmla="*/ 3 w 11"/>
                  <a:gd name="T31" fmla="*/ 9 h 11"/>
                  <a:gd name="T32" fmla="*/ 5 w 11"/>
                  <a:gd name="T33" fmla="*/ 9 h 11"/>
                  <a:gd name="T34" fmla="*/ 5 w 11"/>
                  <a:gd name="T35" fmla="*/ 7 h 11"/>
                  <a:gd name="T36" fmla="*/ 5 w 11"/>
                  <a:gd name="T37" fmla="*/ 7 h 11"/>
                  <a:gd name="T38" fmla="*/ 5 w 11"/>
                  <a:gd name="T39" fmla="*/ 7 h 11"/>
                  <a:gd name="T40" fmla="*/ 6 w 11"/>
                  <a:gd name="T41" fmla="*/ 7 h 11"/>
                  <a:gd name="T42" fmla="*/ 6 w 11"/>
                  <a:gd name="T43" fmla="*/ 6 h 11"/>
                  <a:gd name="T44" fmla="*/ 6 w 11"/>
                  <a:gd name="T45" fmla="*/ 6 h 11"/>
                  <a:gd name="T46" fmla="*/ 11 w 11"/>
                  <a:gd name="T47" fmla="*/ 3 h 11"/>
                  <a:gd name="T48" fmla="*/ 11 w 11"/>
                  <a:gd name="T49" fmla="*/ 1 h 11"/>
                  <a:gd name="T50" fmla="*/ 11 w 11"/>
                  <a:gd name="T51" fmla="*/ 1 h 11"/>
                  <a:gd name="T52" fmla="*/ 10 w 11"/>
                  <a:gd name="T5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1" h="11">
                    <a:moveTo>
                      <a:pt x="10" y="0"/>
                    </a:moveTo>
                    <a:lnTo>
                      <a:pt x="8" y="0"/>
                    </a:lnTo>
                    <a:lnTo>
                      <a:pt x="8" y="1"/>
                    </a:lnTo>
                    <a:lnTo>
                      <a:pt x="6" y="3"/>
                    </a:lnTo>
                    <a:lnTo>
                      <a:pt x="5" y="4"/>
                    </a:lnTo>
                    <a:lnTo>
                      <a:pt x="3" y="6"/>
                    </a:lnTo>
                    <a:lnTo>
                      <a:pt x="2" y="7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1"/>
                    </a:lnTo>
                    <a:lnTo>
                      <a:pt x="2" y="11"/>
                    </a:lnTo>
                    <a:lnTo>
                      <a:pt x="2" y="9"/>
                    </a:lnTo>
                    <a:lnTo>
                      <a:pt x="3" y="9"/>
                    </a:lnTo>
                    <a:lnTo>
                      <a:pt x="3" y="9"/>
                    </a:lnTo>
                    <a:lnTo>
                      <a:pt x="5" y="9"/>
                    </a:lnTo>
                    <a:lnTo>
                      <a:pt x="5" y="7"/>
                    </a:lnTo>
                    <a:lnTo>
                      <a:pt x="5" y="7"/>
                    </a:lnTo>
                    <a:lnTo>
                      <a:pt x="5" y="7"/>
                    </a:lnTo>
                    <a:lnTo>
                      <a:pt x="6" y="7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11" y="3"/>
                    </a:lnTo>
                    <a:lnTo>
                      <a:pt x="11" y="1"/>
                    </a:lnTo>
                    <a:lnTo>
                      <a:pt x="11" y="1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0" name="Freeform 537">
                <a:extLst>
                  <a:ext uri="{FF2B5EF4-FFF2-40B4-BE49-F238E27FC236}">
                    <a16:creationId xmlns:a16="http://schemas.microsoft.com/office/drawing/2014/main" id="{F7E93F34-775D-86E1-1F34-6F9850FF2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5" y="274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0 h 2"/>
                  <a:gd name="T4" fmla="*/ 0 w 2"/>
                  <a:gd name="T5" fmla="*/ 2 h 2"/>
                  <a:gd name="T6" fmla="*/ 0 w 2"/>
                  <a:gd name="T7" fmla="*/ 2 h 2"/>
                  <a:gd name="T8" fmla="*/ 2 w 2"/>
                  <a:gd name="T9" fmla="*/ 2 h 2"/>
                  <a:gd name="T10" fmla="*/ 2 w 2"/>
                  <a:gd name="T11" fmla="*/ 2 h 2"/>
                  <a:gd name="T12" fmla="*/ 2 w 2"/>
                  <a:gd name="T13" fmla="*/ 2 h 2"/>
                  <a:gd name="T14" fmla="*/ 2 w 2"/>
                  <a:gd name="T15" fmla="*/ 2 h 2"/>
                  <a:gd name="T16" fmla="*/ 2 w 2"/>
                  <a:gd name="T1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1" name="Freeform 538">
                <a:extLst>
                  <a:ext uri="{FF2B5EF4-FFF2-40B4-BE49-F238E27FC236}">
                    <a16:creationId xmlns:a16="http://schemas.microsoft.com/office/drawing/2014/main" id="{D6C8372D-E4BF-6FF5-64FF-832B0B781C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7" y="2746"/>
                <a:ext cx="3" cy="2"/>
              </a:xfrm>
              <a:custGeom>
                <a:avLst/>
                <a:gdLst>
                  <a:gd name="T0" fmla="*/ 3 w 3"/>
                  <a:gd name="T1" fmla="*/ 0 h 2"/>
                  <a:gd name="T2" fmla="*/ 3 w 3"/>
                  <a:gd name="T3" fmla="*/ 0 h 2"/>
                  <a:gd name="T4" fmla="*/ 3 w 3"/>
                  <a:gd name="T5" fmla="*/ 0 h 2"/>
                  <a:gd name="T6" fmla="*/ 0 w 3"/>
                  <a:gd name="T7" fmla="*/ 0 h 2"/>
                  <a:gd name="T8" fmla="*/ 0 w 3"/>
                  <a:gd name="T9" fmla="*/ 0 h 2"/>
                  <a:gd name="T10" fmla="*/ 0 w 3"/>
                  <a:gd name="T11" fmla="*/ 0 h 2"/>
                  <a:gd name="T12" fmla="*/ 0 w 3"/>
                  <a:gd name="T13" fmla="*/ 2 h 2"/>
                  <a:gd name="T14" fmla="*/ 2 w 3"/>
                  <a:gd name="T15" fmla="*/ 2 h 2"/>
                  <a:gd name="T16" fmla="*/ 3 w 3"/>
                  <a:gd name="T17" fmla="*/ 2 h 2"/>
                  <a:gd name="T18" fmla="*/ 3 w 3"/>
                  <a:gd name="T1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lnTo>
                      <a:pt x="3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3" y="2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2" name="Freeform 539">
                <a:extLst>
                  <a:ext uri="{FF2B5EF4-FFF2-40B4-BE49-F238E27FC236}">
                    <a16:creationId xmlns:a16="http://schemas.microsoft.com/office/drawing/2014/main" id="{D9500854-B1BE-20BC-CA80-09A20AE917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9" y="275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0 w 1"/>
                  <a:gd name="T5" fmla="*/ 1 h 1"/>
                  <a:gd name="T6" fmla="*/ 1 w 1"/>
                  <a:gd name="T7" fmla="*/ 1 h 1"/>
                  <a:gd name="T8" fmla="*/ 1 w 1"/>
                  <a:gd name="T9" fmla="*/ 0 h 1"/>
                  <a:gd name="T10" fmla="*/ 1 w 1"/>
                  <a:gd name="T11" fmla="*/ 0 h 1"/>
                  <a:gd name="T12" fmla="*/ 0 w 1"/>
                  <a:gd name="T1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1" y="1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3" name="Freeform 540">
                <a:extLst>
                  <a:ext uri="{FF2B5EF4-FFF2-40B4-BE49-F238E27FC236}">
                    <a16:creationId xmlns:a16="http://schemas.microsoft.com/office/drawing/2014/main" id="{F0F87FEF-93BD-21BF-CD8B-0DE96D871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2761"/>
                <a:ext cx="2" cy="1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0 h 1"/>
                  <a:gd name="T4" fmla="*/ 0 w 2"/>
                  <a:gd name="T5" fmla="*/ 1 h 1"/>
                  <a:gd name="T6" fmla="*/ 2 w 2"/>
                  <a:gd name="T7" fmla="*/ 0 h 1"/>
                  <a:gd name="T8" fmla="*/ 2 w 2"/>
                  <a:gd name="T9" fmla="*/ 0 h 1"/>
                  <a:gd name="T10" fmla="*/ 0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4" name="Freeform 541">
                <a:extLst>
                  <a:ext uri="{FF2B5EF4-FFF2-40B4-BE49-F238E27FC236}">
                    <a16:creationId xmlns:a16="http://schemas.microsoft.com/office/drawing/2014/main" id="{E7F1C179-2DD1-9B50-2F31-A43858BCC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6" y="284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1 h 1"/>
                  <a:gd name="T6" fmla="*/ 0 w 1"/>
                  <a:gd name="T7" fmla="*/ 1 h 1"/>
                  <a:gd name="T8" fmla="*/ 1 w 1"/>
                  <a:gd name="T9" fmla="*/ 1 h 1"/>
                  <a:gd name="T10" fmla="*/ 0 w 1"/>
                  <a:gd name="T11" fmla="*/ 0 h 1"/>
                  <a:gd name="T12" fmla="*/ 0 w 1"/>
                  <a:gd name="T1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1" y="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5" name="Freeform 542">
                <a:extLst>
                  <a:ext uri="{FF2B5EF4-FFF2-40B4-BE49-F238E27FC236}">
                    <a16:creationId xmlns:a16="http://schemas.microsoft.com/office/drawing/2014/main" id="{C1A0FBCA-F98F-C768-84E9-26A7076FCE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9" y="2861"/>
                <a:ext cx="3" cy="3"/>
              </a:xfrm>
              <a:custGeom>
                <a:avLst/>
                <a:gdLst>
                  <a:gd name="T0" fmla="*/ 3 w 3"/>
                  <a:gd name="T1" fmla="*/ 0 h 3"/>
                  <a:gd name="T2" fmla="*/ 2 w 3"/>
                  <a:gd name="T3" fmla="*/ 1 h 3"/>
                  <a:gd name="T4" fmla="*/ 2 w 3"/>
                  <a:gd name="T5" fmla="*/ 1 h 3"/>
                  <a:gd name="T6" fmla="*/ 2 w 3"/>
                  <a:gd name="T7" fmla="*/ 1 h 3"/>
                  <a:gd name="T8" fmla="*/ 0 w 3"/>
                  <a:gd name="T9" fmla="*/ 1 h 3"/>
                  <a:gd name="T10" fmla="*/ 0 w 3"/>
                  <a:gd name="T11" fmla="*/ 3 h 3"/>
                  <a:gd name="T12" fmla="*/ 0 w 3"/>
                  <a:gd name="T13" fmla="*/ 3 h 3"/>
                  <a:gd name="T14" fmla="*/ 2 w 3"/>
                  <a:gd name="T15" fmla="*/ 3 h 3"/>
                  <a:gd name="T16" fmla="*/ 2 w 3"/>
                  <a:gd name="T17" fmla="*/ 3 h 3"/>
                  <a:gd name="T18" fmla="*/ 2 w 3"/>
                  <a:gd name="T19" fmla="*/ 3 h 3"/>
                  <a:gd name="T20" fmla="*/ 2 w 3"/>
                  <a:gd name="T21" fmla="*/ 3 h 3"/>
                  <a:gd name="T22" fmla="*/ 2 w 3"/>
                  <a:gd name="T23" fmla="*/ 1 h 3"/>
                  <a:gd name="T24" fmla="*/ 2 w 3"/>
                  <a:gd name="T25" fmla="*/ 1 h 3"/>
                  <a:gd name="T26" fmla="*/ 3 w 3"/>
                  <a:gd name="T27" fmla="*/ 0 h 3"/>
                  <a:gd name="T28" fmla="*/ 3 w 3"/>
                  <a:gd name="T29" fmla="*/ 0 h 3"/>
                  <a:gd name="T30" fmla="*/ 3 w 3"/>
                  <a:gd name="T31" fmla="*/ 0 h 3"/>
                  <a:gd name="T32" fmla="*/ 3 w 3"/>
                  <a:gd name="T3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" h="3">
                    <a:moveTo>
                      <a:pt x="3" y="0"/>
                    </a:moveTo>
                    <a:lnTo>
                      <a:pt x="2" y="1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6" name="Freeform 543">
                <a:extLst>
                  <a:ext uri="{FF2B5EF4-FFF2-40B4-BE49-F238E27FC236}">
                    <a16:creationId xmlns:a16="http://schemas.microsoft.com/office/drawing/2014/main" id="{D2A956F9-0A71-AB2E-94BE-7422D538C9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6" y="2354"/>
                <a:ext cx="8" cy="6"/>
              </a:xfrm>
              <a:custGeom>
                <a:avLst/>
                <a:gdLst>
                  <a:gd name="T0" fmla="*/ 7 w 8"/>
                  <a:gd name="T1" fmla="*/ 5 h 6"/>
                  <a:gd name="T2" fmla="*/ 7 w 8"/>
                  <a:gd name="T3" fmla="*/ 3 h 6"/>
                  <a:gd name="T4" fmla="*/ 7 w 8"/>
                  <a:gd name="T5" fmla="*/ 3 h 6"/>
                  <a:gd name="T6" fmla="*/ 5 w 8"/>
                  <a:gd name="T7" fmla="*/ 3 h 6"/>
                  <a:gd name="T8" fmla="*/ 5 w 8"/>
                  <a:gd name="T9" fmla="*/ 3 h 6"/>
                  <a:gd name="T10" fmla="*/ 5 w 8"/>
                  <a:gd name="T11" fmla="*/ 3 h 6"/>
                  <a:gd name="T12" fmla="*/ 5 w 8"/>
                  <a:gd name="T13" fmla="*/ 1 h 6"/>
                  <a:gd name="T14" fmla="*/ 3 w 8"/>
                  <a:gd name="T15" fmla="*/ 0 h 6"/>
                  <a:gd name="T16" fmla="*/ 3 w 8"/>
                  <a:gd name="T17" fmla="*/ 0 h 6"/>
                  <a:gd name="T18" fmla="*/ 2 w 8"/>
                  <a:gd name="T19" fmla="*/ 1 h 6"/>
                  <a:gd name="T20" fmla="*/ 0 w 8"/>
                  <a:gd name="T21" fmla="*/ 1 h 6"/>
                  <a:gd name="T22" fmla="*/ 0 w 8"/>
                  <a:gd name="T23" fmla="*/ 1 h 6"/>
                  <a:gd name="T24" fmla="*/ 0 w 8"/>
                  <a:gd name="T25" fmla="*/ 3 h 6"/>
                  <a:gd name="T26" fmla="*/ 2 w 8"/>
                  <a:gd name="T27" fmla="*/ 5 h 6"/>
                  <a:gd name="T28" fmla="*/ 2 w 8"/>
                  <a:gd name="T29" fmla="*/ 5 h 6"/>
                  <a:gd name="T30" fmla="*/ 2 w 8"/>
                  <a:gd name="T31" fmla="*/ 5 h 6"/>
                  <a:gd name="T32" fmla="*/ 3 w 8"/>
                  <a:gd name="T33" fmla="*/ 5 h 6"/>
                  <a:gd name="T34" fmla="*/ 3 w 8"/>
                  <a:gd name="T35" fmla="*/ 5 h 6"/>
                  <a:gd name="T36" fmla="*/ 3 w 8"/>
                  <a:gd name="T37" fmla="*/ 5 h 6"/>
                  <a:gd name="T38" fmla="*/ 3 w 8"/>
                  <a:gd name="T39" fmla="*/ 5 h 6"/>
                  <a:gd name="T40" fmla="*/ 3 w 8"/>
                  <a:gd name="T41" fmla="*/ 5 h 6"/>
                  <a:gd name="T42" fmla="*/ 5 w 8"/>
                  <a:gd name="T43" fmla="*/ 5 h 6"/>
                  <a:gd name="T44" fmla="*/ 5 w 8"/>
                  <a:gd name="T45" fmla="*/ 5 h 6"/>
                  <a:gd name="T46" fmla="*/ 5 w 8"/>
                  <a:gd name="T47" fmla="*/ 6 h 6"/>
                  <a:gd name="T48" fmla="*/ 7 w 8"/>
                  <a:gd name="T49" fmla="*/ 5 h 6"/>
                  <a:gd name="T50" fmla="*/ 8 w 8"/>
                  <a:gd name="T51" fmla="*/ 5 h 6"/>
                  <a:gd name="T52" fmla="*/ 8 w 8"/>
                  <a:gd name="T53" fmla="*/ 5 h 6"/>
                  <a:gd name="T54" fmla="*/ 7 w 8"/>
                  <a:gd name="T55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" h="6">
                    <a:moveTo>
                      <a:pt x="7" y="5"/>
                    </a:moveTo>
                    <a:lnTo>
                      <a:pt x="7" y="3"/>
                    </a:lnTo>
                    <a:lnTo>
                      <a:pt x="7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1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2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3" y="5"/>
                    </a:lnTo>
                    <a:lnTo>
                      <a:pt x="3" y="5"/>
                    </a:lnTo>
                    <a:lnTo>
                      <a:pt x="3" y="5"/>
                    </a:lnTo>
                    <a:lnTo>
                      <a:pt x="3" y="5"/>
                    </a:lnTo>
                    <a:lnTo>
                      <a:pt x="3" y="5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5" y="6"/>
                    </a:lnTo>
                    <a:lnTo>
                      <a:pt x="7" y="5"/>
                    </a:lnTo>
                    <a:lnTo>
                      <a:pt x="8" y="5"/>
                    </a:lnTo>
                    <a:lnTo>
                      <a:pt x="8" y="5"/>
                    </a:lnTo>
                    <a:lnTo>
                      <a:pt x="7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7" name="Freeform 544">
                <a:extLst>
                  <a:ext uri="{FF2B5EF4-FFF2-40B4-BE49-F238E27FC236}">
                    <a16:creationId xmlns:a16="http://schemas.microsoft.com/office/drawing/2014/main" id="{D4E6A29A-6C92-55CB-765F-70BC8517E3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8" y="2866"/>
                <a:ext cx="3" cy="3"/>
              </a:xfrm>
              <a:custGeom>
                <a:avLst/>
                <a:gdLst>
                  <a:gd name="T0" fmla="*/ 1 w 3"/>
                  <a:gd name="T1" fmla="*/ 1 h 3"/>
                  <a:gd name="T2" fmla="*/ 1 w 3"/>
                  <a:gd name="T3" fmla="*/ 1 h 3"/>
                  <a:gd name="T4" fmla="*/ 0 w 3"/>
                  <a:gd name="T5" fmla="*/ 0 h 3"/>
                  <a:gd name="T6" fmla="*/ 0 w 3"/>
                  <a:gd name="T7" fmla="*/ 1 h 3"/>
                  <a:gd name="T8" fmla="*/ 1 w 3"/>
                  <a:gd name="T9" fmla="*/ 1 h 3"/>
                  <a:gd name="T10" fmla="*/ 1 w 3"/>
                  <a:gd name="T11" fmla="*/ 3 h 3"/>
                  <a:gd name="T12" fmla="*/ 3 w 3"/>
                  <a:gd name="T13" fmla="*/ 3 h 3"/>
                  <a:gd name="T14" fmla="*/ 3 w 3"/>
                  <a:gd name="T15" fmla="*/ 1 h 3"/>
                  <a:gd name="T16" fmla="*/ 1 w 3"/>
                  <a:gd name="T17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3">
                    <a:moveTo>
                      <a:pt x="1" y="1"/>
                    </a:moveTo>
                    <a:lnTo>
                      <a:pt x="1" y="1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1" y="1"/>
                    </a:lnTo>
                    <a:lnTo>
                      <a:pt x="1" y="3"/>
                    </a:lnTo>
                    <a:lnTo>
                      <a:pt x="3" y="3"/>
                    </a:lnTo>
                    <a:lnTo>
                      <a:pt x="3" y="1"/>
                    </a:lnTo>
                    <a:lnTo>
                      <a:pt x="1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8" name="Freeform 545">
                <a:extLst>
                  <a:ext uri="{FF2B5EF4-FFF2-40B4-BE49-F238E27FC236}">
                    <a16:creationId xmlns:a16="http://schemas.microsoft.com/office/drawing/2014/main" id="{E4828689-5334-BDDA-025D-F0FF07AE8D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1" y="2870"/>
                <a:ext cx="1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1 w 1"/>
                  <a:gd name="T4" fmla="*/ 1 w 1"/>
                  <a:gd name="T5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9" name="Rectangle 546">
                <a:extLst>
                  <a:ext uri="{FF2B5EF4-FFF2-40B4-BE49-F238E27FC236}">
                    <a16:creationId xmlns:a16="http://schemas.microsoft.com/office/drawing/2014/main" id="{E5BAB6BB-21CC-2024-3902-92A8F1D981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840"/>
                <a:ext cx="1" cy="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0" name="Freeform 547">
                <a:extLst>
                  <a:ext uri="{FF2B5EF4-FFF2-40B4-BE49-F238E27FC236}">
                    <a16:creationId xmlns:a16="http://schemas.microsoft.com/office/drawing/2014/main" id="{3C1655A2-B46E-8A4F-0AE4-154869D811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5" y="2373"/>
                <a:ext cx="16" cy="17"/>
              </a:xfrm>
              <a:custGeom>
                <a:avLst/>
                <a:gdLst>
                  <a:gd name="T0" fmla="*/ 13 w 16"/>
                  <a:gd name="T1" fmla="*/ 8 h 17"/>
                  <a:gd name="T2" fmla="*/ 13 w 16"/>
                  <a:gd name="T3" fmla="*/ 6 h 17"/>
                  <a:gd name="T4" fmla="*/ 11 w 16"/>
                  <a:gd name="T5" fmla="*/ 6 h 17"/>
                  <a:gd name="T6" fmla="*/ 11 w 16"/>
                  <a:gd name="T7" fmla="*/ 5 h 17"/>
                  <a:gd name="T8" fmla="*/ 9 w 16"/>
                  <a:gd name="T9" fmla="*/ 3 h 17"/>
                  <a:gd name="T10" fmla="*/ 5 w 16"/>
                  <a:gd name="T11" fmla="*/ 1 h 17"/>
                  <a:gd name="T12" fmla="*/ 2 w 16"/>
                  <a:gd name="T13" fmla="*/ 0 h 17"/>
                  <a:gd name="T14" fmla="*/ 2 w 16"/>
                  <a:gd name="T15" fmla="*/ 0 h 17"/>
                  <a:gd name="T16" fmla="*/ 2 w 16"/>
                  <a:gd name="T17" fmla="*/ 1 h 17"/>
                  <a:gd name="T18" fmla="*/ 2 w 16"/>
                  <a:gd name="T19" fmla="*/ 3 h 17"/>
                  <a:gd name="T20" fmla="*/ 2 w 16"/>
                  <a:gd name="T21" fmla="*/ 5 h 17"/>
                  <a:gd name="T22" fmla="*/ 0 w 16"/>
                  <a:gd name="T23" fmla="*/ 6 h 17"/>
                  <a:gd name="T24" fmla="*/ 0 w 16"/>
                  <a:gd name="T25" fmla="*/ 6 h 17"/>
                  <a:gd name="T26" fmla="*/ 0 w 16"/>
                  <a:gd name="T27" fmla="*/ 9 h 17"/>
                  <a:gd name="T28" fmla="*/ 2 w 16"/>
                  <a:gd name="T29" fmla="*/ 11 h 17"/>
                  <a:gd name="T30" fmla="*/ 2 w 16"/>
                  <a:gd name="T31" fmla="*/ 14 h 17"/>
                  <a:gd name="T32" fmla="*/ 2 w 16"/>
                  <a:gd name="T33" fmla="*/ 16 h 17"/>
                  <a:gd name="T34" fmla="*/ 5 w 16"/>
                  <a:gd name="T35" fmla="*/ 17 h 17"/>
                  <a:gd name="T36" fmla="*/ 5 w 16"/>
                  <a:gd name="T37" fmla="*/ 17 h 17"/>
                  <a:gd name="T38" fmla="*/ 5 w 16"/>
                  <a:gd name="T39" fmla="*/ 16 h 17"/>
                  <a:gd name="T40" fmla="*/ 6 w 16"/>
                  <a:gd name="T41" fmla="*/ 16 h 17"/>
                  <a:gd name="T42" fmla="*/ 9 w 16"/>
                  <a:gd name="T43" fmla="*/ 13 h 17"/>
                  <a:gd name="T44" fmla="*/ 13 w 16"/>
                  <a:gd name="T45" fmla="*/ 13 h 17"/>
                  <a:gd name="T46" fmla="*/ 14 w 16"/>
                  <a:gd name="T47" fmla="*/ 11 h 17"/>
                  <a:gd name="T48" fmla="*/ 16 w 16"/>
                  <a:gd name="T49" fmla="*/ 9 h 17"/>
                  <a:gd name="T50" fmla="*/ 14 w 16"/>
                  <a:gd name="T51" fmla="*/ 9 h 17"/>
                  <a:gd name="T52" fmla="*/ 13 w 16"/>
                  <a:gd name="T53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" h="17">
                    <a:moveTo>
                      <a:pt x="13" y="8"/>
                    </a:moveTo>
                    <a:lnTo>
                      <a:pt x="13" y="6"/>
                    </a:lnTo>
                    <a:lnTo>
                      <a:pt x="11" y="6"/>
                    </a:lnTo>
                    <a:lnTo>
                      <a:pt x="11" y="5"/>
                    </a:lnTo>
                    <a:lnTo>
                      <a:pt x="9" y="3"/>
                    </a:lnTo>
                    <a:lnTo>
                      <a:pt x="5" y="1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1"/>
                    </a:lnTo>
                    <a:lnTo>
                      <a:pt x="2" y="3"/>
                    </a:lnTo>
                    <a:lnTo>
                      <a:pt x="2" y="5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9"/>
                    </a:lnTo>
                    <a:lnTo>
                      <a:pt x="2" y="11"/>
                    </a:lnTo>
                    <a:lnTo>
                      <a:pt x="2" y="14"/>
                    </a:lnTo>
                    <a:lnTo>
                      <a:pt x="2" y="16"/>
                    </a:lnTo>
                    <a:lnTo>
                      <a:pt x="5" y="17"/>
                    </a:lnTo>
                    <a:lnTo>
                      <a:pt x="5" y="17"/>
                    </a:lnTo>
                    <a:lnTo>
                      <a:pt x="5" y="16"/>
                    </a:lnTo>
                    <a:lnTo>
                      <a:pt x="6" y="16"/>
                    </a:lnTo>
                    <a:lnTo>
                      <a:pt x="9" y="13"/>
                    </a:lnTo>
                    <a:lnTo>
                      <a:pt x="13" y="13"/>
                    </a:lnTo>
                    <a:lnTo>
                      <a:pt x="14" y="11"/>
                    </a:lnTo>
                    <a:lnTo>
                      <a:pt x="16" y="9"/>
                    </a:lnTo>
                    <a:lnTo>
                      <a:pt x="14" y="9"/>
                    </a:lnTo>
                    <a:lnTo>
                      <a:pt x="13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1" name="Freeform 548">
                <a:extLst>
                  <a:ext uri="{FF2B5EF4-FFF2-40B4-BE49-F238E27FC236}">
                    <a16:creationId xmlns:a16="http://schemas.microsoft.com/office/drawing/2014/main" id="{6C6F4320-0780-6508-BDD7-AF4BAA8223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8" y="268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2" name="Freeform 549">
                <a:extLst>
                  <a:ext uri="{FF2B5EF4-FFF2-40B4-BE49-F238E27FC236}">
                    <a16:creationId xmlns:a16="http://schemas.microsoft.com/office/drawing/2014/main" id="{1CD3345A-56DD-6C2D-25BE-9BBF43E820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8" y="1837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2 w 2"/>
                  <a:gd name="T3" fmla="*/ 2 h 2"/>
                  <a:gd name="T4" fmla="*/ 2 w 2"/>
                  <a:gd name="T5" fmla="*/ 0 h 2"/>
                  <a:gd name="T6" fmla="*/ 2 w 2"/>
                  <a:gd name="T7" fmla="*/ 0 h 2"/>
                  <a:gd name="T8" fmla="*/ 2 w 2"/>
                  <a:gd name="T9" fmla="*/ 0 h 2"/>
                  <a:gd name="T10" fmla="*/ 2 w 2"/>
                  <a:gd name="T11" fmla="*/ 0 h 2"/>
                  <a:gd name="T12" fmla="*/ 0 w 2"/>
                  <a:gd name="T13" fmla="*/ 2 h 2"/>
                  <a:gd name="T14" fmla="*/ 0 w 2"/>
                  <a:gd name="T15" fmla="*/ 2 h 2"/>
                  <a:gd name="T16" fmla="*/ 2 w 2"/>
                  <a:gd name="T17" fmla="*/ 2 h 2"/>
                  <a:gd name="T18" fmla="*/ 2 w 2"/>
                  <a:gd name="T1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2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3" name="Freeform 550">
                <a:extLst>
                  <a:ext uri="{FF2B5EF4-FFF2-40B4-BE49-F238E27FC236}">
                    <a16:creationId xmlns:a16="http://schemas.microsoft.com/office/drawing/2014/main" id="{C023D896-4453-8535-DEEF-BC26CBF948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1" y="1824"/>
                <a:ext cx="5" cy="4"/>
              </a:xfrm>
              <a:custGeom>
                <a:avLst/>
                <a:gdLst>
                  <a:gd name="T0" fmla="*/ 3 w 5"/>
                  <a:gd name="T1" fmla="*/ 0 h 4"/>
                  <a:gd name="T2" fmla="*/ 1 w 5"/>
                  <a:gd name="T3" fmla="*/ 2 h 4"/>
                  <a:gd name="T4" fmla="*/ 0 w 5"/>
                  <a:gd name="T5" fmla="*/ 2 h 4"/>
                  <a:gd name="T6" fmla="*/ 0 w 5"/>
                  <a:gd name="T7" fmla="*/ 4 h 4"/>
                  <a:gd name="T8" fmla="*/ 0 w 5"/>
                  <a:gd name="T9" fmla="*/ 4 h 4"/>
                  <a:gd name="T10" fmla="*/ 0 w 5"/>
                  <a:gd name="T11" fmla="*/ 4 h 4"/>
                  <a:gd name="T12" fmla="*/ 0 w 5"/>
                  <a:gd name="T13" fmla="*/ 4 h 4"/>
                  <a:gd name="T14" fmla="*/ 1 w 5"/>
                  <a:gd name="T15" fmla="*/ 4 h 4"/>
                  <a:gd name="T16" fmla="*/ 3 w 5"/>
                  <a:gd name="T17" fmla="*/ 2 h 4"/>
                  <a:gd name="T18" fmla="*/ 5 w 5"/>
                  <a:gd name="T19" fmla="*/ 2 h 4"/>
                  <a:gd name="T20" fmla="*/ 3 w 5"/>
                  <a:gd name="T21" fmla="*/ 0 h 4"/>
                  <a:gd name="T22" fmla="*/ 3 w 5"/>
                  <a:gd name="T2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" h="4">
                    <a:moveTo>
                      <a:pt x="3" y="0"/>
                    </a:moveTo>
                    <a:lnTo>
                      <a:pt x="1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1" y="4"/>
                    </a:lnTo>
                    <a:lnTo>
                      <a:pt x="3" y="2"/>
                    </a:lnTo>
                    <a:lnTo>
                      <a:pt x="5" y="2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4" name="Freeform 551">
                <a:extLst>
                  <a:ext uri="{FF2B5EF4-FFF2-40B4-BE49-F238E27FC236}">
                    <a16:creationId xmlns:a16="http://schemas.microsoft.com/office/drawing/2014/main" id="{502C16C2-CC3D-FBCC-E1C1-B7FB59B307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3" y="2858"/>
                <a:ext cx="2" cy="1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1 h 1"/>
                  <a:gd name="T4" fmla="*/ 0 w 2"/>
                  <a:gd name="T5" fmla="*/ 1 h 1"/>
                  <a:gd name="T6" fmla="*/ 0 w 2"/>
                  <a:gd name="T7" fmla="*/ 1 h 1"/>
                  <a:gd name="T8" fmla="*/ 2 w 2"/>
                  <a:gd name="T9" fmla="*/ 1 h 1"/>
                  <a:gd name="T10" fmla="*/ 2 w 2"/>
                  <a:gd name="T11" fmla="*/ 1 h 1"/>
                  <a:gd name="T12" fmla="*/ 2 w 2"/>
                  <a:gd name="T13" fmla="*/ 1 h 1"/>
                  <a:gd name="T14" fmla="*/ 2 w 2"/>
                  <a:gd name="T15" fmla="*/ 1 h 1"/>
                  <a:gd name="T16" fmla="*/ 0 w 2"/>
                  <a:gd name="T1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5" name="Freeform 552">
                <a:extLst>
                  <a:ext uri="{FF2B5EF4-FFF2-40B4-BE49-F238E27FC236}">
                    <a16:creationId xmlns:a16="http://schemas.microsoft.com/office/drawing/2014/main" id="{2B923527-74C6-408B-B78D-071A204A03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5" y="2363"/>
                <a:ext cx="10" cy="5"/>
              </a:xfrm>
              <a:custGeom>
                <a:avLst/>
                <a:gdLst>
                  <a:gd name="T0" fmla="*/ 10 w 10"/>
                  <a:gd name="T1" fmla="*/ 4 h 5"/>
                  <a:gd name="T2" fmla="*/ 10 w 10"/>
                  <a:gd name="T3" fmla="*/ 4 h 5"/>
                  <a:gd name="T4" fmla="*/ 8 w 10"/>
                  <a:gd name="T5" fmla="*/ 2 h 5"/>
                  <a:gd name="T6" fmla="*/ 8 w 10"/>
                  <a:gd name="T7" fmla="*/ 2 h 5"/>
                  <a:gd name="T8" fmla="*/ 7 w 10"/>
                  <a:gd name="T9" fmla="*/ 0 h 5"/>
                  <a:gd name="T10" fmla="*/ 5 w 10"/>
                  <a:gd name="T11" fmla="*/ 0 h 5"/>
                  <a:gd name="T12" fmla="*/ 4 w 10"/>
                  <a:gd name="T13" fmla="*/ 2 h 5"/>
                  <a:gd name="T14" fmla="*/ 4 w 10"/>
                  <a:gd name="T15" fmla="*/ 0 h 5"/>
                  <a:gd name="T16" fmla="*/ 4 w 10"/>
                  <a:gd name="T17" fmla="*/ 0 h 5"/>
                  <a:gd name="T18" fmla="*/ 2 w 10"/>
                  <a:gd name="T19" fmla="*/ 0 h 5"/>
                  <a:gd name="T20" fmla="*/ 2 w 10"/>
                  <a:gd name="T21" fmla="*/ 0 h 5"/>
                  <a:gd name="T22" fmla="*/ 0 w 10"/>
                  <a:gd name="T23" fmla="*/ 0 h 5"/>
                  <a:gd name="T24" fmla="*/ 0 w 10"/>
                  <a:gd name="T25" fmla="*/ 2 h 5"/>
                  <a:gd name="T26" fmla="*/ 2 w 10"/>
                  <a:gd name="T27" fmla="*/ 2 h 5"/>
                  <a:gd name="T28" fmla="*/ 4 w 10"/>
                  <a:gd name="T29" fmla="*/ 4 h 5"/>
                  <a:gd name="T30" fmla="*/ 4 w 10"/>
                  <a:gd name="T31" fmla="*/ 2 h 5"/>
                  <a:gd name="T32" fmla="*/ 4 w 10"/>
                  <a:gd name="T33" fmla="*/ 4 h 5"/>
                  <a:gd name="T34" fmla="*/ 4 w 10"/>
                  <a:gd name="T35" fmla="*/ 5 h 5"/>
                  <a:gd name="T36" fmla="*/ 5 w 10"/>
                  <a:gd name="T37" fmla="*/ 5 h 5"/>
                  <a:gd name="T38" fmla="*/ 5 w 10"/>
                  <a:gd name="T39" fmla="*/ 5 h 5"/>
                  <a:gd name="T40" fmla="*/ 7 w 10"/>
                  <a:gd name="T41" fmla="*/ 5 h 5"/>
                  <a:gd name="T42" fmla="*/ 8 w 10"/>
                  <a:gd name="T43" fmla="*/ 5 h 5"/>
                  <a:gd name="T44" fmla="*/ 10 w 10"/>
                  <a:gd name="T45" fmla="*/ 4 h 5"/>
                  <a:gd name="T46" fmla="*/ 10 w 10"/>
                  <a:gd name="T47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0" h="5">
                    <a:moveTo>
                      <a:pt x="10" y="4"/>
                    </a:moveTo>
                    <a:lnTo>
                      <a:pt x="10" y="4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4" y="4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4" y="5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7" y="5"/>
                    </a:lnTo>
                    <a:lnTo>
                      <a:pt x="8" y="5"/>
                    </a:lnTo>
                    <a:lnTo>
                      <a:pt x="10" y="4"/>
                    </a:lnTo>
                    <a:lnTo>
                      <a:pt x="10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6" name="Freeform 553">
                <a:extLst>
                  <a:ext uri="{FF2B5EF4-FFF2-40B4-BE49-F238E27FC236}">
                    <a16:creationId xmlns:a16="http://schemas.microsoft.com/office/drawing/2014/main" id="{4824E2CD-41A5-33D8-C734-8C238CB68F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1" y="2363"/>
                <a:ext cx="3" cy="4"/>
              </a:xfrm>
              <a:custGeom>
                <a:avLst/>
                <a:gdLst>
                  <a:gd name="T0" fmla="*/ 3 w 3"/>
                  <a:gd name="T1" fmla="*/ 2 h 4"/>
                  <a:gd name="T2" fmla="*/ 1 w 3"/>
                  <a:gd name="T3" fmla="*/ 0 h 4"/>
                  <a:gd name="T4" fmla="*/ 0 w 3"/>
                  <a:gd name="T5" fmla="*/ 2 h 4"/>
                  <a:gd name="T6" fmla="*/ 1 w 3"/>
                  <a:gd name="T7" fmla="*/ 2 h 4"/>
                  <a:gd name="T8" fmla="*/ 1 w 3"/>
                  <a:gd name="T9" fmla="*/ 4 h 4"/>
                  <a:gd name="T10" fmla="*/ 3 w 3"/>
                  <a:gd name="T11" fmla="*/ 4 h 4"/>
                  <a:gd name="T12" fmla="*/ 3 w 3"/>
                  <a:gd name="T13" fmla="*/ 4 h 4"/>
                  <a:gd name="T14" fmla="*/ 3 w 3"/>
                  <a:gd name="T15" fmla="*/ 2 h 4"/>
                  <a:gd name="T16" fmla="*/ 3 w 3"/>
                  <a:gd name="T17" fmla="*/ 2 h 4"/>
                  <a:gd name="T18" fmla="*/ 3 w 3"/>
                  <a:gd name="T1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4">
                    <a:moveTo>
                      <a:pt x="3" y="2"/>
                    </a:moveTo>
                    <a:lnTo>
                      <a:pt x="1" y="0"/>
                    </a:lnTo>
                    <a:lnTo>
                      <a:pt x="0" y="2"/>
                    </a:lnTo>
                    <a:lnTo>
                      <a:pt x="1" y="2"/>
                    </a:lnTo>
                    <a:lnTo>
                      <a:pt x="1" y="4"/>
                    </a:lnTo>
                    <a:lnTo>
                      <a:pt x="3" y="4"/>
                    </a:lnTo>
                    <a:lnTo>
                      <a:pt x="3" y="4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7" name="Freeform 554">
                <a:extLst>
                  <a:ext uri="{FF2B5EF4-FFF2-40B4-BE49-F238E27FC236}">
                    <a16:creationId xmlns:a16="http://schemas.microsoft.com/office/drawing/2014/main" id="{EA15382E-B592-C0CF-FEC1-3C2C755A65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4" y="2608"/>
                <a:ext cx="5" cy="3"/>
              </a:xfrm>
              <a:custGeom>
                <a:avLst/>
                <a:gdLst>
                  <a:gd name="T0" fmla="*/ 3 w 5"/>
                  <a:gd name="T1" fmla="*/ 2 h 3"/>
                  <a:gd name="T2" fmla="*/ 2 w 5"/>
                  <a:gd name="T3" fmla="*/ 0 h 3"/>
                  <a:gd name="T4" fmla="*/ 2 w 5"/>
                  <a:gd name="T5" fmla="*/ 0 h 3"/>
                  <a:gd name="T6" fmla="*/ 3 w 5"/>
                  <a:gd name="T7" fmla="*/ 2 h 3"/>
                  <a:gd name="T8" fmla="*/ 3 w 5"/>
                  <a:gd name="T9" fmla="*/ 2 h 3"/>
                  <a:gd name="T10" fmla="*/ 2 w 5"/>
                  <a:gd name="T11" fmla="*/ 3 h 3"/>
                  <a:gd name="T12" fmla="*/ 2 w 5"/>
                  <a:gd name="T13" fmla="*/ 2 h 3"/>
                  <a:gd name="T14" fmla="*/ 2 w 5"/>
                  <a:gd name="T15" fmla="*/ 2 h 3"/>
                  <a:gd name="T16" fmla="*/ 0 w 5"/>
                  <a:gd name="T17" fmla="*/ 2 h 3"/>
                  <a:gd name="T18" fmla="*/ 2 w 5"/>
                  <a:gd name="T19" fmla="*/ 3 h 3"/>
                  <a:gd name="T20" fmla="*/ 5 w 5"/>
                  <a:gd name="T21" fmla="*/ 3 h 3"/>
                  <a:gd name="T22" fmla="*/ 5 w 5"/>
                  <a:gd name="T23" fmla="*/ 3 h 3"/>
                  <a:gd name="T24" fmla="*/ 3 w 5"/>
                  <a:gd name="T25" fmla="*/ 2 h 3"/>
                  <a:gd name="T26" fmla="*/ 3 w 5"/>
                  <a:gd name="T2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" h="3">
                    <a:moveTo>
                      <a:pt x="3" y="2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2" y="3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2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3" y="2"/>
                    </a:lnTo>
                    <a:lnTo>
                      <a:pt x="3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8" name="Freeform 555">
                <a:extLst>
                  <a:ext uri="{FF2B5EF4-FFF2-40B4-BE49-F238E27FC236}">
                    <a16:creationId xmlns:a16="http://schemas.microsoft.com/office/drawing/2014/main" id="{DFFF23CE-A837-66BB-37B0-C309C38CBB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6" y="1824"/>
                <a:ext cx="3" cy="2"/>
              </a:xfrm>
              <a:custGeom>
                <a:avLst/>
                <a:gdLst>
                  <a:gd name="T0" fmla="*/ 1 w 3"/>
                  <a:gd name="T1" fmla="*/ 0 h 2"/>
                  <a:gd name="T2" fmla="*/ 1 w 3"/>
                  <a:gd name="T3" fmla="*/ 2 h 2"/>
                  <a:gd name="T4" fmla="*/ 0 w 3"/>
                  <a:gd name="T5" fmla="*/ 2 h 2"/>
                  <a:gd name="T6" fmla="*/ 1 w 3"/>
                  <a:gd name="T7" fmla="*/ 2 h 2"/>
                  <a:gd name="T8" fmla="*/ 1 w 3"/>
                  <a:gd name="T9" fmla="*/ 2 h 2"/>
                  <a:gd name="T10" fmla="*/ 3 w 3"/>
                  <a:gd name="T11" fmla="*/ 2 h 2"/>
                  <a:gd name="T12" fmla="*/ 3 w 3"/>
                  <a:gd name="T13" fmla="*/ 2 h 2"/>
                  <a:gd name="T14" fmla="*/ 3 w 3"/>
                  <a:gd name="T15" fmla="*/ 2 h 2"/>
                  <a:gd name="T16" fmla="*/ 3 w 3"/>
                  <a:gd name="T17" fmla="*/ 0 h 2"/>
                  <a:gd name="T18" fmla="*/ 3 w 3"/>
                  <a:gd name="T19" fmla="*/ 0 h 2"/>
                  <a:gd name="T20" fmla="*/ 1 w 3"/>
                  <a:gd name="T2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lnTo>
                      <a:pt x="1" y="2"/>
                    </a:lnTo>
                    <a:lnTo>
                      <a:pt x="0" y="2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9" name="Freeform 556">
                <a:extLst>
                  <a:ext uri="{FF2B5EF4-FFF2-40B4-BE49-F238E27FC236}">
                    <a16:creationId xmlns:a16="http://schemas.microsoft.com/office/drawing/2014/main" id="{57671AC6-4C75-3127-72B7-2841FBBDBC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9" y="2360"/>
                <a:ext cx="6" cy="2"/>
              </a:xfrm>
              <a:custGeom>
                <a:avLst/>
                <a:gdLst>
                  <a:gd name="T0" fmla="*/ 5 w 6"/>
                  <a:gd name="T1" fmla="*/ 0 h 2"/>
                  <a:gd name="T2" fmla="*/ 3 w 6"/>
                  <a:gd name="T3" fmla="*/ 0 h 2"/>
                  <a:gd name="T4" fmla="*/ 3 w 6"/>
                  <a:gd name="T5" fmla="*/ 0 h 2"/>
                  <a:gd name="T6" fmla="*/ 0 w 6"/>
                  <a:gd name="T7" fmla="*/ 0 h 2"/>
                  <a:gd name="T8" fmla="*/ 0 w 6"/>
                  <a:gd name="T9" fmla="*/ 0 h 2"/>
                  <a:gd name="T10" fmla="*/ 0 w 6"/>
                  <a:gd name="T11" fmla="*/ 0 h 2"/>
                  <a:gd name="T12" fmla="*/ 0 w 6"/>
                  <a:gd name="T13" fmla="*/ 2 h 2"/>
                  <a:gd name="T14" fmla="*/ 0 w 6"/>
                  <a:gd name="T15" fmla="*/ 2 h 2"/>
                  <a:gd name="T16" fmla="*/ 3 w 6"/>
                  <a:gd name="T17" fmla="*/ 2 h 2"/>
                  <a:gd name="T18" fmla="*/ 5 w 6"/>
                  <a:gd name="T19" fmla="*/ 2 h 2"/>
                  <a:gd name="T20" fmla="*/ 6 w 6"/>
                  <a:gd name="T21" fmla="*/ 2 h 2"/>
                  <a:gd name="T22" fmla="*/ 6 w 6"/>
                  <a:gd name="T23" fmla="*/ 0 h 2"/>
                  <a:gd name="T24" fmla="*/ 6 w 6"/>
                  <a:gd name="T25" fmla="*/ 0 h 2"/>
                  <a:gd name="T26" fmla="*/ 5 w 6"/>
                  <a:gd name="T2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" h="2">
                    <a:moveTo>
                      <a:pt x="5" y="0"/>
                    </a:moveTo>
                    <a:lnTo>
                      <a:pt x="3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5" y="2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0" name="Freeform 557">
                <a:extLst>
                  <a:ext uri="{FF2B5EF4-FFF2-40B4-BE49-F238E27FC236}">
                    <a16:creationId xmlns:a16="http://schemas.microsoft.com/office/drawing/2014/main" id="{D72039C2-184C-5543-057D-6A6090071A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7" y="270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1" name="Freeform 558">
                <a:extLst>
                  <a:ext uri="{FF2B5EF4-FFF2-40B4-BE49-F238E27FC236}">
                    <a16:creationId xmlns:a16="http://schemas.microsoft.com/office/drawing/2014/main" id="{5E77FA04-76D5-10BE-2838-55F200A5C9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6" y="1753"/>
                <a:ext cx="1" cy="2"/>
              </a:xfrm>
              <a:custGeom>
                <a:avLst/>
                <a:gdLst>
                  <a:gd name="T0" fmla="*/ 0 w 1"/>
                  <a:gd name="T1" fmla="*/ 2 h 2"/>
                  <a:gd name="T2" fmla="*/ 1 w 1"/>
                  <a:gd name="T3" fmla="*/ 0 h 2"/>
                  <a:gd name="T4" fmla="*/ 1 w 1"/>
                  <a:gd name="T5" fmla="*/ 0 h 2"/>
                  <a:gd name="T6" fmla="*/ 1 w 1"/>
                  <a:gd name="T7" fmla="*/ 0 h 2"/>
                  <a:gd name="T8" fmla="*/ 0 w 1"/>
                  <a:gd name="T9" fmla="*/ 2 h 2"/>
                  <a:gd name="T10" fmla="*/ 0 w 1"/>
                  <a:gd name="T11" fmla="*/ 2 h 2"/>
                  <a:gd name="T12" fmla="*/ 0 w 1"/>
                  <a:gd name="T13" fmla="*/ 2 h 2"/>
                  <a:gd name="T14" fmla="*/ 0 w 1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2" name="Freeform 559">
                <a:extLst>
                  <a:ext uri="{FF2B5EF4-FFF2-40B4-BE49-F238E27FC236}">
                    <a16:creationId xmlns:a16="http://schemas.microsoft.com/office/drawing/2014/main" id="{8C05C63B-5EFF-DA58-6AB5-897BE91CBA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9" y="278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3" name="Freeform 560">
                <a:extLst>
                  <a:ext uri="{FF2B5EF4-FFF2-40B4-BE49-F238E27FC236}">
                    <a16:creationId xmlns:a16="http://schemas.microsoft.com/office/drawing/2014/main" id="{DCFB3E13-F0D2-1DAB-8710-449834D3D5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2" y="2847"/>
                <a:ext cx="2" cy="1"/>
              </a:xfrm>
              <a:custGeom>
                <a:avLst/>
                <a:gdLst>
                  <a:gd name="T0" fmla="*/ 2 w 2"/>
                  <a:gd name="T1" fmla="*/ 1 h 1"/>
                  <a:gd name="T2" fmla="*/ 2 w 2"/>
                  <a:gd name="T3" fmla="*/ 1 h 1"/>
                  <a:gd name="T4" fmla="*/ 2 w 2"/>
                  <a:gd name="T5" fmla="*/ 0 h 1"/>
                  <a:gd name="T6" fmla="*/ 0 w 2"/>
                  <a:gd name="T7" fmla="*/ 0 h 1"/>
                  <a:gd name="T8" fmla="*/ 0 w 2"/>
                  <a:gd name="T9" fmla="*/ 0 h 1"/>
                  <a:gd name="T10" fmla="*/ 0 w 2"/>
                  <a:gd name="T11" fmla="*/ 1 h 1"/>
                  <a:gd name="T12" fmla="*/ 0 w 2"/>
                  <a:gd name="T13" fmla="*/ 1 h 1"/>
                  <a:gd name="T14" fmla="*/ 2 w 2"/>
                  <a:gd name="T1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lnTo>
                      <a:pt x="2" y="1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2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4" name="Freeform 561">
                <a:extLst>
                  <a:ext uri="{FF2B5EF4-FFF2-40B4-BE49-F238E27FC236}">
                    <a16:creationId xmlns:a16="http://schemas.microsoft.com/office/drawing/2014/main" id="{FD013FDE-0F1D-1988-6CBA-661246A24A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2" y="2848"/>
                <a:ext cx="2" cy="3"/>
              </a:xfrm>
              <a:custGeom>
                <a:avLst/>
                <a:gdLst>
                  <a:gd name="T0" fmla="*/ 2 w 2"/>
                  <a:gd name="T1" fmla="*/ 0 h 3"/>
                  <a:gd name="T2" fmla="*/ 0 w 2"/>
                  <a:gd name="T3" fmla="*/ 2 h 3"/>
                  <a:gd name="T4" fmla="*/ 0 w 2"/>
                  <a:gd name="T5" fmla="*/ 3 h 3"/>
                  <a:gd name="T6" fmla="*/ 2 w 2"/>
                  <a:gd name="T7" fmla="*/ 3 h 3"/>
                  <a:gd name="T8" fmla="*/ 2 w 2"/>
                  <a:gd name="T9" fmla="*/ 3 h 3"/>
                  <a:gd name="T10" fmla="*/ 2 w 2"/>
                  <a:gd name="T11" fmla="*/ 3 h 3"/>
                  <a:gd name="T12" fmla="*/ 2 w 2"/>
                  <a:gd name="T13" fmla="*/ 2 h 3"/>
                  <a:gd name="T14" fmla="*/ 2 w 2"/>
                  <a:gd name="T1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lnTo>
                      <a:pt x="0" y="2"/>
                    </a:lnTo>
                    <a:lnTo>
                      <a:pt x="0" y="3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2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5" name="Freeform 562">
                <a:extLst>
                  <a:ext uri="{FF2B5EF4-FFF2-40B4-BE49-F238E27FC236}">
                    <a16:creationId xmlns:a16="http://schemas.microsoft.com/office/drawing/2014/main" id="{F54EF112-9847-AA94-D50B-9496DB1132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7" y="1799"/>
                <a:ext cx="3" cy="3"/>
              </a:xfrm>
              <a:custGeom>
                <a:avLst/>
                <a:gdLst>
                  <a:gd name="T0" fmla="*/ 1 w 3"/>
                  <a:gd name="T1" fmla="*/ 3 h 3"/>
                  <a:gd name="T2" fmla="*/ 3 w 3"/>
                  <a:gd name="T3" fmla="*/ 3 h 3"/>
                  <a:gd name="T4" fmla="*/ 3 w 3"/>
                  <a:gd name="T5" fmla="*/ 3 h 3"/>
                  <a:gd name="T6" fmla="*/ 3 w 3"/>
                  <a:gd name="T7" fmla="*/ 3 h 3"/>
                  <a:gd name="T8" fmla="*/ 3 w 3"/>
                  <a:gd name="T9" fmla="*/ 2 h 3"/>
                  <a:gd name="T10" fmla="*/ 1 w 3"/>
                  <a:gd name="T11" fmla="*/ 2 h 3"/>
                  <a:gd name="T12" fmla="*/ 0 w 3"/>
                  <a:gd name="T13" fmla="*/ 0 h 3"/>
                  <a:gd name="T14" fmla="*/ 0 w 3"/>
                  <a:gd name="T15" fmla="*/ 2 h 3"/>
                  <a:gd name="T16" fmla="*/ 0 w 3"/>
                  <a:gd name="T17" fmla="*/ 2 h 3"/>
                  <a:gd name="T18" fmla="*/ 0 w 3"/>
                  <a:gd name="T19" fmla="*/ 2 h 3"/>
                  <a:gd name="T20" fmla="*/ 1 w 3"/>
                  <a:gd name="T21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3">
                    <a:moveTo>
                      <a:pt x="1" y="3"/>
                    </a:moveTo>
                    <a:lnTo>
                      <a:pt x="3" y="3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3" y="2"/>
                    </a:lnTo>
                    <a:lnTo>
                      <a:pt x="1" y="2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6" name="Freeform 563">
                <a:extLst>
                  <a:ext uri="{FF2B5EF4-FFF2-40B4-BE49-F238E27FC236}">
                    <a16:creationId xmlns:a16="http://schemas.microsoft.com/office/drawing/2014/main" id="{CFBDFA73-DAEF-DD1C-4B93-B6CC3C3AEB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8" y="1815"/>
                <a:ext cx="7" cy="3"/>
              </a:xfrm>
              <a:custGeom>
                <a:avLst/>
                <a:gdLst>
                  <a:gd name="T0" fmla="*/ 7 w 7"/>
                  <a:gd name="T1" fmla="*/ 0 h 3"/>
                  <a:gd name="T2" fmla="*/ 2 w 7"/>
                  <a:gd name="T3" fmla="*/ 0 h 3"/>
                  <a:gd name="T4" fmla="*/ 0 w 7"/>
                  <a:gd name="T5" fmla="*/ 0 h 3"/>
                  <a:gd name="T6" fmla="*/ 0 w 7"/>
                  <a:gd name="T7" fmla="*/ 2 h 3"/>
                  <a:gd name="T8" fmla="*/ 2 w 7"/>
                  <a:gd name="T9" fmla="*/ 3 h 3"/>
                  <a:gd name="T10" fmla="*/ 2 w 7"/>
                  <a:gd name="T11" fmla="*/ 2 h 3"/>
                  <a:gd name="T12" fmla="*/ 4 w 7"/>
                  <a:gd name="T13" fmla="*/ 2 h 3"/>
                  <a:gd name="T14" fmla="*/ 4 w 7"/>
                  <a:gd name="T15" fmla="*/ 2 h 3"/>
                  <a:gd name="T16" fmla="*/ 5 w 7"/>
                  <a:gd name="T17" fmla="*/ 0 h 3"/>
                  <a:gd name="T18" fmla="*/ 7 w 7"/>
                  <a:gd name="T19" fmla="*/ 0 h 3"/>
                  <a:gd name="T20" fmla="*/ 7 w 7"/>
                  <a:gd name="T21" fmla="*/ 0 h 3"/>
                  <a:gd name="T22" fmla="*/ 7 w 7"/>
                  <a:gd name="T23" fmla="*/ 0 h 3"/>
                  <a:gd name="T24" fmla="*/ 7 w 7"/>
                  <a:gd name="T2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" h="3">
                    <a:moveTo>
                      <a:pt x="7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3"/>
                    </a:lnTo>
                    <a:lnTo>
                      <a:pt x="2" y="2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5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7" name="Freeform 564">
                <a:extLst>
                  <a:ext uri="{FF2B5EF4-FFF2-40B4-BE49-F238E27FC236}">
                    <a16:creationId xmlns:a16="http://schemas.microsoft.com/office/drawing/2014/main" id="{2E49CE4D-B6F5-B998-389F-71FB037D02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1" y="1799"/>
                <a:ext cx="33" cy="22"/>
              </a:xfrm>
              <a:custGeom>
                <a:avLst/>
                <a:gdLst>
                  <a:gd name="T0" fmla="*/ 29 w 33"/>
                  <a:gd name="T1" fmla="*/ 6 h 22"/>
                  <a:gd name="T2" fmla="*/ 30 w 33"/>
                  <a:gd name="T3" fmla="*/ 5 h 22"/>
                  <a:gd name="T4" fmla="*/ 30 w 33"/>
                  <a:gd name="T5" fmla="*/ 3 h 22"/>
                  <a:gd name="T6" fmla="*/ 27 w 33"/>
                  <a:gd name="T7" fmla="*/ 3 h 22"/>
                  <a:gd name="T8" fmla="*/ 24 w 33"/>
                  <a:gd name="T9" fmla="*/ 5 h 22"/>
                  <a:gd name="T10" fmla="*/ 24 w 33"/>
                  <a:gd name="T11" fmla="*/ 3 h 22"/>
                  <a:gd name="T12" fmla="*/ 24 w 33"/>
                  <a:gd name="T13" fmla="*/ 2 h 22"/>
                  <a:gd name="T14" fmla="*/ 19 w 33"/>
                  <a:gd name="T15" fmla="*/ 2 h 22"/>
                  <a:gd name="T16" fmla="*/ 21 w 33"/>
                  <a:gd name="T17" fmla="*/ 3 h 22"/>
                  <a:gd name="T18" fmla="*/ 21 w 33"/>
                  <a:gd name="T19" fmla="*/ 3 h 22"/>
                  <a:gd name="T20" fmla="*/ 19 w 33"/>
                  <a:gd name="T21" fmla="*/ 5 h 22"/>
                  <a:gd name="T22" fmla="*/ 17 w 33"/>
                  <a:gd name="T23" fmla="*/ 3 h 22"/>
                  <a:gd name="T24" fmla="*/ 17 w 33"/>
                  <a:gd name="T25" fmla="*/ 5 h 22"/>
                  <a:gd name="T26" fmla="*/ 16 w 33"/>
                  <a:gd name="T27" fmla="*/ 5 h 22"/>
                  <a:gd name="T28" fmla="*/ 14 w 33"/>
                  <a:gd name="T29" fmla="*/ 3 h 22"/>
                  <a:gd name="T30" fmla="*/ 13 w 33"/>
                  <a:gd name="T31" fmla="*/ 3 h 22"/>
                  <a:gd name="T32" fmla="*/ 11 w 33"/>
                  <a:gd name="T33" fmla="*/ 3 h 22"/>
                  <a:gd name="T34" fmla="*/ 11 w 33"/>
                  <a:gd name="T35" fmla="*/ 5 h 22"/>
                  <a:gd name="T36" fmla="*/ 13 w 33"/>
                  <a:gd name="T37" fmla="*/ 5 h 22"/>
                  <a:gd name="T38" fmla="*/ 14 w 33"/>
                  <a:gd name="T39" fmla="*/ 6 h 22"/>
                  <a:gd name="T40" fmla="*/ 11 w 33"/>
                  <a:gd name="T41" fmla="*/ 6 h 22"/>
                  <a:gd name="T42" fmla="*/ 13 w 33"/>
                  <a:gd name="T43" fmla="*/ 11 h 22"/>
                  <a:gd name="T44" fmla="*/ 14 w 33"/>
                  <a:gd name="T45" fmla="*/ 13 h 22"/>
                  <a:gd name="T46" fmla="*/ 13 w 33"/>
                  <a:gd name="T47" fmla="*/ 13 h 22"/>
                  <a:gd name="T48" fmla="*/ 11 w 33"/>
                  <a:gd name="T49" fmla="*/ 10 h 22"/>
                  <a:gd name="T50" fmla="*/ 9 w 33"/>
                  <a:gd name="T51" fmla="*/ 8 h 22"/>
                  <a:gd name="T52" fmla="*/ 9 w 33"/>
                  <a:gd name="T53" fmla="*/ 6 h 22"/>
                  <a:gd name="T54" fmla="*/ 8 w 33"/>
                  <a:gd name="T55" fmla="*/ 6 h 22"/>
                  <a:gd name="T56" fmla="*/ 5 w 33"/>
                  <a:gd name="T57" fmla="*/ 8 h 22"/>
                  <a:gd name="T58" fmla="*/ 1 w 33"/>
                  <a:gd name="T59" fmla="*/ 11 h 22"/>
                  <a:gd name="T60" fmla="*/ 0 w 33"/>
                  <a:gd name="T61" fmla="*/ 13 h 22"/>
                  <a:gd name="T62" fmla="*/ 3 w 33"/>
                  <a:gd name="T63" fmla="*/ 18 h 22"/>
                  <a:gd name="T64" fmla="*/ 6 w 33"/>
                  <a:gd name="T65" fmla="*/ 21 h 22"/>
                  <a:gd name="T66" fmla="*/ 8 w 33"/>
                  <a:gd name="T67" fmla="*/ 19 h 22"/>
                  <a:gd name="T68" fmla="*/ 6 w 33"/>
                  <a:gd name="T69" fmla="*/ 18 h 22"/>
                  <a:gd name="T70" fmla="*/ 6 w 33"/>
                  <a:gd name="T71" fmla="*/ 16 h 22"/>
                  <a:gd name="T72" fmla="*/ 5 w 33"/>
                  <a:gd name="T73" fmla="*/ 16 h 22"/>
                  <a:gd name="T74" fmla="*/ 6 w 33"/>
                  <a:gd name="T75" fmla="*/ 16 h 22"/>
                  <a:gd name="T76" fmla="*/ 9 w 33"/>
                  <a:gd name="T77" fmla="*/ 16 h 22"/>
                  <a:gd name="T78" fmla="*/ 9 w 33"/>
                  <a:gd name="T79" fmla="*/ 16 h 22"/>
                  <a:gd name="T80" fmla="*/ 8 w 33"/>
                  <a:gd name="T81" fmla="*/ 18 h 22"/>
                  <a:gd name="T82" fmla="*/ 9 w 33"/>
                  <a:gd name="T83" fmla="*/ 18 h 22"/>
                  <a:gd name="T84" fmla="*/ 13 w 33"/>
                  <a:gd name="T85" fmla="*/ 19 h 22"/>
                  <a:gd name="T86" fmla="*/ 9 w 33"/>
                  <a:gd name="T87" fmla="*/ 22 h 22"/>
                  <a:gd name="T88" fmla="*/ 9 w 33"/>
                  <a:gd name="T89" fmla="*/ 22 h 22"/>
                  <a:gd name="T90" fmla="*/ 9 w 33"/>
                  <a:gd name="T91" fmla="*/ 22 h 22"/>
                  <a:gd name="T92" fmla="*/ 14 w 33"/>
                  <a:gd name="T93" fmla="*/ 19 h 22"/>
                  <a:gd name="T94" fmla="*/ 14 w 33"/>
                  <a:gd name="T95" fmla="*/ 19 h 22"/>
                  <a:gd name="T96" fmla="*/ 13 w 33"/>
                  <a:gd name="T97" fmla="*/ 18 h 22"/>
                  <a:gd name="T98" fmla="*/ 16 w 33"/>
                  <a:gd name="T99" fmla="*/ 16 h 22"/>
                  <a:gd name="T100" fmla="*/ 17 w 33"/>
                  <a:gd name="T101" fmla="*/ 16 h 22"/>
                  <a:gd name="T102" fmla="*/ 22 w 33"/>
                  <a:gd name="T103" fmla="*/ 14 h 22"/>
                  <a:gd name="T104" fmla="*/ 24 w 33"/>
                  <a:gd name="T105" fmla="*/ 13 h 22"/>
                  <a:gd name="T106" fmla="*/ 25 w 33"/>
                  <a:gd name="T107" fmla="*/ 13 h 22"/>
                  <a:gd name="T108" fmla="*/ 27 w 33"/>
                  <a:gd name="T109" fmla="*/ 11 h 22"/>
                  <a:gd name="T110" fmla="*/ 25 w 33"/>
                  <a:gd name="T111" fmla="*/ 10 h 22"/>
                  <a:gd name="T112" fmla="*/ 22 w 33"/>
                  <a:gd name="T113" fmla="*/ 10 h 22"/>
                  <a:gd name="T114" fmla="*/ 24 w 33"/>
                  <a:gd name="T115" fmla="*/ 10 h 22"/>
                  <a:gd name="T116" fmla="*/ 27 w 33"/>
                  <a:gd name="T117" fmla="*/ 10 h 22"/>
                  <a:gd name="T118" fmla="*/ 30 w 33"/>
                  <a:gd name="T119" fmla="*/ 10 h 22"/>
                  <a:gd name="T120" fmla="*/ 33 w 33"/>
                  <a:gd name="T121" fmla="*/ 8 h 22"/>
                  <a:gd name="T122" fmla="*/ 32 w 33"/>
                  <a:gd name="T123" fmla="*/ 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3" h="22">
                    <a:moveTo>
                      <a:pt x="30" y="6"/>
                    </a:moveTo>
                    <a:lnTo>
                      <a:pt x="29" y="6"/>
                    </a:lnTo>
                    <a:lnTo>
                      <a:pt x="29" y="5"/>
                    </a:lnTo>
                    <a:lnTo>
                      <a:pt x="30" y="5"/>
                    </a:lnTo>
                    <a:lnTo>
                      <a:pt x="30" y="3"/>
                    </a:lnTo>
                    <a:lnTo>
                      <a:pt x="30" y="3"/>
                    </a:lnTo>
                    <a:lnTo>
                      <a:pt x="29" y="3"/>
                    </a:lnTo>
                    <a:lnTo>
                      <a:pt x="27" y="3"/>
                    </a:lnTo>
                    <a:lnTo>
                      <a:pt x="27" y="3"/>
                    </a:lnTo>
                    <a:lnTo>
                      <a:pt x="24" y="5"/>
                    </a:lnTo>
                    <a:lnTo>
                      <a:pt x="24" y="5"/>
                    </a:lnTo>
                    <a:lnTo>
                      <a:pt x="24" y="3"/>
                    </a:lnTo>
                    <a:lnTo>
                      <a:pt x="24" y="2"/>
                    </a:lnTo>
                    <a:lnTo>
                      <a:pt x="24" y="2"/>
                    </a:lnTo>
                    <a:lnTo>
                      <a:pt x="21" y="0"/>
                    </a:lnTo>
                    <a:lnTo>
                      <a:pt x="19" y="2"/>
                    </a:lnTo>
                    <a:lnTo>
                      <a:pt x="21" y="2"/>
                    </a:lnTo>
                    <a:lnTo>
                      <a:pt x="21" y="3"/>
                    </a:lnTo>
                    <a:lnTo>
                      <a:pt x="21" y="3"/>
                    </a:lnTo>
                    <a:lnTo>
                      <a:pt x="21" y="3"/>
                    </a:lnTo>
                    <a:lnTo>
                      <a:pt x="19" y="3"/>
                    </a:lnTo>
                    <a:lnTo>
                      <a:pt x="19" y="5"/>
                    </a:lnTo>
                    <a:lnTo>
                      <a:pt x="17" y="3"/>
                    </a:lnTo>
                    <a:lnTo>
                      <a:pt x="17" y="3"/>
                    </a:lnTo>
                    <a:lnTo>
                      <a:pt x="17" y="5"/>
                    </a:lnTo>
                    <a:lnTo>
                      <a:pt x="17" y="5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4" y="3"/>
                    </a:lnTo>
                    <a:lnTo>
                      <a:pt x="14" y="3"/>
                    </a:lnTo>
                    <a:lnTo>
                      <a:pt x="13" y="3"/>
                    </a:lnTo>
                    <a:lnTo>
                      <a:pt x="13" y="3"/>
                    </a:lnTo>
                    <a:lnTo>
                      <a:pt x="11" y="3"/>
                    </a:lnTo>
                    <a:lnTo>
                      <a:pt x="11" y="3"/>
                    </a:lnTo>
                    <a:lnTo>
                      <a:pt x="11" y="5"/>
                    </a:lnTo>
                    <a:lnTo>
                      <a:pt x="11" y="5"/>
                    </a:lnTo>
                    <a:lnTo>
                      <a:pt x="13" y="5"/>
                    </a:lnTo>
                    <a:lnTo>
                      <a:pt x="14" y="6"/>
                    </a:lnTo>
                    <a:lnTo>
                      <a:pt x="14" y="6"/>
                    </a:lnTo>
                    <a:lnTo>
                      <a:pt x="13" y="6"/>
                    </a:lnTo>
                    <a:lnTo>
                      <a:pt x="11" y="6"/>
                    </a:lnTo>
                    <a:lnTo>
                      <a:pt x="13" y="8"/>
                    </a:lnTo>
                    <a:lnTo>
                      <a:pt x="13" y="11"/>
                    </a:lnTo>
                    <a:lnTo>
                      <a:pt x="13" y="11"/>
                    </a:lnTo>
                    <a:lnTo>
                      <a:pt x="14" y="13"/>
                    </a:lnTo>
                    <a:lnTo>
                      <a:pt x="13" y="13"/>
                    </a:lnTo>
                    <a:lnTo>
                      <a:pt x="13" y="13"/>
                    </a:lnTo>
                    <a:lnTo>
                      <a:pt x="11" y="11"/>
                    </a:lnTo>
                    <a:lnTo>
                      <a:pt x="11" y="10"/>
                    </a:lnTo>
                    <a:lnTo>
                      <a:pt x="9" y="8"/>
                    </a:lnTo>
                    <a:lnTo>
                      <a:pt x="9" y="8"/>
                    </a:lnTo>
                    <a:lnTo>
                      <a:pt x="9" y="8"/>
                    </a:lnTo>
                    <a:lnTo>
                      <a:pt x="9" y="6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6" y="6"/>
                    </a:lnTo>
                    <a:lnTo>
                      <a:pt x="5" y="8"/>
                    </a:lnTo>
                    <a:lnTo>
                      <a:pt x="3" y="8"/>
                    </a:lnTo>
                    <a:lnTo>
                      <a:pt x="1" y="11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3" y="14"/>
                    </a:lnTo>
                    <a:lnTo>
                      <a:pt x="3" y="18"/>
                    </a:lnTo>
                    <a:lnTo>
                      <a:pt x="5" y="21"/>
                    </a:lnTo>
                    <a:lnTo>
                      <a:pt x="6" y="21"/>
                    </a:lnTo>
                    <a:lnTo>
                      <a:pt x="6" y="19"/>
                    </a:lnTo>
                    <a:lnTo>
                      <a:pt x="8" y="19"/>
                    </a:lnTo>
                    <a:lnTo>
                      <a:pt x="8" y="18"/>
                    </a:lnTo>
                    <a:lnTo>
                      <a:pt x="6" y="18"/>
                    </a:lnTo>
                    <a:lnTo>
                      <a:pt x="6" y="18"/>
                    </a:lnTo>
                    <a:lnTo>
                      <a:pt x="6" y="16"/>
                    </a:lnTo>
                    <a:lnTo>
                      <a:pt x="5" y="18"/>
                    </a:lnTo>
                    <a:lnTo>
                      <a:pt x="5" y="16"/>
                    </a:lnTo>
                    <a:lnTo>
                      <a:pt x="5" y="16"/>
                    </a:lnTo>
                    <a:lnTo>
                      <a:pt x="6" y="16"/>
                    </a:lnTo>
                    <a:lnTo>
                      <a:pt x="8" y="16"/>
                    </a:lnTo>
                    <a:lnTo>
                      <a:pt x="9" y="16"/>
                    </a:lnTo>
                    <a:lnTo>
                      <a:pt x="9" y="16"/>
                    </a:lnTo>
                    <a:lnTo>
                      <a:pt x="9" y="16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9" y="18"/>
                    </a:lnTo>
                    <a:lnTo>
                      <a:pt x="11" y="19"/>
                    </a:lnTo>
                    <a:lnTo>
                      <a:pt x="13" y="19"/>
                    </a:lnTo>
                    <a:lnTo>
                      <a:pt x="13" y="19"/>
                    </a:lnTo>
                    <a:lnTo>
                      <a:pt x="9" y="22"/>
                    </a:lnTo>
                    <a:lnTo>
                      <a:pt x="9" y="22"/>
                    </a:lnTo>
                    <a:lnTo>
                      <a:pt x="9" y="22"/>
                    </a:lnTo>
                    <a:lnTo>
                      <a:pt x="9" y="22"/>
                    </a:lnTo>
                    <a:lnTo>
                      <a:pt x="9" y="22"/>
                    </a:lnTo>
                    <a:lnTo>
                      <a:pt x="13" y="21"/>
                    </a:lnTo>
                    <a:lnTo>
                      <a:pt x="14" y="19"/>
                    </a:lnTo>
                    <a:lnTo>
                      <a:pt x="14" y="19"/>
                    </a:lnTo>
                    <a:lnTo>
                      <a:pt x="14" y="19"/>
                    </a:lnTo>
                    <a:lnTo>
                      <a:pt x="14" y="18"/>
                    </a:lnTo>
                    <a:lnTo>
                      <a:pt x="13" y="18"/>
                    </a:lnTo>
                    <a:lnTo>
                      <a:pt x="14" y="18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17" y="16"/>
                    </a:lnTo>
                    <a:lnTo>
                      <a:pt x="19" y="14"/>
                    </a:lnTo>
                    <a:lnTo>
                      <a:pt x="22" y="14"/>
                    </a:lnTo>
                    <a:lnTo>
                      <a:pt x="22" y="13"/>
                    </a:lnTo>
                    <a:lnTo>
                      <a:pt x="24" y="13"/>
                    </a:lnTo>
                    <a:lnTo>
                      <a:pt x="25" y="13"/>
                    </a:lnTo>
                    <a:lnTo>
                      <a:pt x="25" y="13"/>
                    </a:lnTo>
                    <a:lnTo>
                      <a:pt x="27" y="13"/>
                    </a:lnTo>
                    <a:lnTo>
                      <a:pt x="27" y="11"/>
                    </a:lnTo>
                    <a:lnTo>
                      <a:pt x="25" y="11"/>
                    </a:lnTo>
                    <a:lnTo>
                      <a:pt x="25" y="10"/>
                    </a:lnTo>
                    <a:lnTo>
                      <a:pt x="24" y="10"/>
                    </a:lnTo>
                    <a:lnTo>
                      <a:pt x="22" y="10"/>
                    </a:lnTo>
                    <a:lnTo>
                      <a:pt x="24" y="10"/>
                    </a:lnTo>
                    <a:lnTo>
                      <a:pt x="24" y="10"/>
                    </a:lnTo>
                    <a:lnTo>
                      <a:pt x="25" y="10"/>
                    </a:lnTo>
                    <a:lnTo>
                      <a:pt x="27" y="10"/>
                    </a:lnTo>
                    <a:lnTo>
                      <a:pt x="30" y="10"/>
                    </a:lnTo>
                    <a:lnTo>
                      <a:pt x="30" y="10"/>
                    </a:lnTo>
                    <a:lnTo>
                      <a:pt x="32" y="10"/>
                    </a:lnTo>
                    <a:lnTo>
                      <a:pt x="33" y="8"/>
                    </a:lnTo>
                    <a:lnTo>
                      <a:pt x="33" y="8"/>
                    </a:lnTo>
                    <a:lnTo>
                      <a:pt x="32" y="8"/>
                    </a:lnTo>
                    <a:lnTo>
                      <a:pt x="30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8" name="Freeform 565">
                <a:extLst>
                  <a:ext uri="{FF2B5EF4-FFF2-40B4-BE49-F238E27FC236}">
                    <a16:creationId xmlns:a16="http://schemas.microsoft.com/office/drawing/2014/main" id="{CEC87083-0579-475F-DE55-2CB13D1B80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8" y="1791"/>
                <a:ext cx="18" cy="8"/>
              </a:xfrm>
              <a:custGeom>
                <a:avLst/>
                <a:gdLst>
                  <a:gd name="T0" fmla="*/ 18 w 18"/>
                  <a:gd name="T1" fmla="*/ 3 h 8"/>
                  <a:gd name="T2" fmla="*/ 18 w 18"/>
                  <a:gd name="T3" fmla="*/ 2 h 8"/>
                  <a:gd name="T4" fmla="*/ 16 w 18"/>
                  <a:gd name="T5" fmla="*/ 2 h 8"/>
                  <a:gd name="T6" fmla="*/ 16 w 18"/>
                  <a:gd name="T7" fmla="*/ 2 h 8"/>
                  <a:gd name="T8" fmla="*/ 15 w 18"/>
                  <a:gd name="T9" fmla="*/ 0 h 8"/>
                  <a:gd name="T10" fmla="*/ 13 w 18"/>
                  <a:gd name="T11" fmla="*/ 0 h 8"/>
                  <a:gd name="T12" fmla="*/ 13 w 18"/>
                  <a:gd name="T13" fmla="*/ 2 h 8"/>
                  <a:gd name="T14" fmla="*/ 13 w 18"/>
                  <a:gd name="T15" fmla="*/ 2 h 8"/>
                  <a:gd name="T16" fmla="*/ 12 w 18"/>
                  <a:gd name="T17" fmla="*/ 0 h 8"/>
                  <a:gd name="T18" fmla="*/ 12 w 18"/>
                  <a:gd name="T19" fmla="*/ 0 h 8"/>
                  <a:gd name="T20" fmla="*/ 10 w 18"/>
                  <a:gd name="T21" fmla="*/ 0 h 8"/>
                  <a:gd name="T22" fmla="*/ 10 w 18"/>
                  <a:gd name="T23" fmla="*/ 0 h 8"/>
                  <a:gd name="T24" fmla="*/ 7 w 18"/>
                  <a:gd name="T25" fmla="*/ 0 h 8"/>
                  <a:gd name="T26" fmla="*/ 7 w 18"/>
                  <a:gd name="T27" fmla="*/ 2 h 8"/>
                  <a:gd name="T28" fmla="*/ 8 w 18"/>
                  <a:gd name="T29" fmla="*/ 2 h 8"/>
                  <a:gd name="T30" fmla="*/ 8 w 18"/>
                  <a:gd name="T31" fmla="*/ 3 h 8"/>
                  <a:gd name="T32" fmla="*/ 8 w 18"/>
                  <a:gd name="T33" fmla="*/ 3 h 8"/>
                  <a:gd name="T34" fmla="*/ 7 w 18"/>
                  <a:gd name="T35" fmla="*/ 3 h 8"/>
                  <a:gd name="T36" fmla="*/ 5 w 18"/>
                  <a:gd name="T37" fmla="*/ 3 h 8"/>
                  <a:gd name="T38" fmla="*/ 4 w 18"/>
                  <a:gd name="T39" fmla="*/ 3 h 8"/>
                  <a:gd name="T40" fmla="*/ 0 w 18"/>
                  <a:gd name="T41" fmla="*/ 6 h 8"/>
                  <a:gd name="T42" fmla="*/ 2 w 18"/>
                  <a:gd name="T43" fmla="*/ 6 h 8"/>
                  <a:gd name="T44" fmla="*/ 5 w 18"/>
                  <a:gd name="T45" fmla="*/ 8 h 8"/>
                  <a:gd name="T46" fmla="*/ 7 w 18"/>
                  <a:gd name="T47" fmla="*/ 8 h 8"/>
                  <a:gd name="T48" fmla="*/ 7 w 18"/>
                  <a:gd name="T49" fmla="*/ 8 h 8"/>
                  <a:gd name="T50" fmla="*/ 8 w 18"/>
                  <a:gd name="T51" fmla="*/ 8 h 8"/>
                  <a:gd name="T52" fmla="*/ 8 w 18"/>
                  <a:gd name="T53" fmla="*/ 8 h 8"/>
                  <a:gd name="T54" fmla="*/ 10 w 18"/>
                  <a:gd name="T55" fmla="*/ 6 h 8"/>
                  <a:gd name="T56" fmla="*/ 10 w 18"/>
                  <a:gd name="T57" fmla="*/ 6 h 8"/>
                  <a:gd name="T58" fmla="*/ 10 w 18"/>
                  <a:gd name="T59" fmla="*/ 5 h 8"/>
                  <a:gd name="T60" fmla="*/ 12 w 18"/>
                  <a:gd name="T61" fmla="*/ 5 h 8"/>
                  <a:gd name="T62" fmla="*/ 12 w 18"/>
                  <a:gd name="T63" fmla="*/ 6 h 8"/>
                  <a:gd name="T64" fmla="*/ 12 w 18"/>
                  <a:gd name="T65" fmla="*/ 6 h 8"/>
                  <a:gd name="T66" fmla="*/ 13 w 18"/>
                  <a:gd name="T67" fmla="*/ 6 h 8"/>
                  <a:gd name="T68" fmla="*/ 13 w 18"/>
                  <a:gd name="T69" fmla="*/ 6 h 8"/>
                  <a:gd name="T70" fmla="*/ 15 w 18"/>
                  <a:gd name="T71" fmla="*/ 6 h 8"/>
                  <a:gd name="T72" fmla="*/ 15 w 18"/>
                  <a:gd name="T73" fmla="*/ 5 h 8"/>
                  <a:gd name="T74" fmla="*/ 15 w 18"/>
                  <a:gd name="T75" fmla="*/ 5 h 8"/>
                  <a:gd name="T76" fmla="*/ 15 w 18"/>
                  <a:gd name="T77" fmla="*/ 5 h 8"/>
                  <a:gd name="T78" fmla="*/ 15 w 18"/>
                  <a:gd name="T79" fmla="*/ 3 h 8"/>
                  <a:gd name="T80" fmla="*/ 15 w 18"/>
                  <a:gd name="T81" fmla="*/ 3 h 8"/>
                  <a:gd name="T82" fmla="*/ 15 w 18"/>
                  <a:gd name="T83" fmla="*/ 5 h 8"/>
                  <a:gd name="T84" fmla="*/ 16 w 18"/>
                  <a:gd name="T85" fmla="*/ 5 h 8"/>
                  <a:gd name="T86" fmla="*/ 16 w 18"/>
                  <a:gd name="T87" fmla="*/ 5 h 8"/>
                  <a:gd name="T88" fmla="*/ 16 w 18"/>
                  <a:gd name="T89" fmla="*/ 5 h 8"/>
                  <a:gd name="T90" fmla="*/ 18 w 18"/>
                  <a:gd name="T91" fmla="*/ 5 h 8"/>
                  <a:gd name="T92" fmla="*/ 18 w 18"/>
                  <a:gd name="T93" fmla="*/ 3 h 8"/>
                  <a:gd name="T94" fmla="*/ 18 w 18"/>
                  <a:gd name="T95" fmla="*/ 3 h 8"/>
                  <a:gd name="T96" fmla="*/ 18 w 18"/>
                  <a:gd name="T97" fmla="*/ 2 h 8"/>
                  <a:gd name="T98" fmla="*/ 18 w 18"/>
                  <a:gd name="T99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8" h="8">
                    <a:moveTo>
                      <a:pt x="18" y="3"/>
                    </a:moveTo>
                    <a:lnTo>
                      <a:pt x="18" y="2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7" y="0"/>
                    </a:lnTo>
                    <a:lnTo>
                      <a:pt x="7" y="2"/>
                    </a:lnTo>
                    <a:lnTo>
                      <a:pt x="8" y="2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7" y="3"/>
                    </a:lnTo>
                    <a:lnTo>
                      <a:pt x="5" y="3"/>
                    </a:lnTo>
                    <a:lnTo>
                      <a:pt x="4" y="3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5" y="8"/>
                    </a:lnTo>
                    <a:lnTo>
                      <a:pt x="7" y="8"/>
                    </a:lnTo>
                    <a:lnTo>
                      <a:pt x="7" y="8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10" y="6"/>
                    </a:lnTo>
                    <a:lnTo>
                      <a:pt x="10" y="6"/>
                    </a:lnTo>
                    <a:lnTo>
                      <a:pt x="10" y="5"/>
                    </a:lnTo>
                    <a:lnTo>
                      <a:pt x="12" y="5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3" y="6"/>
                    </a:lnTo>
                    <a:lnTo>
                      <a:pt x="13" y="6"/>
                    </a:lnTo>
                    <a:lnTo>
                      <a:pt x="15" y="6"/>
                    </a:lnTo>
                    <a:lnTo>
                      <a:pt x="15" y="5"/>
                    </a:lnTo>
                    <a:lnTo>
                      <a:pt x="15" y="5"/>
                    </a:lnTo>
                    <a:lnTo>
                      <a:pt x="15" y="5"/>
                    </a:lnTo>
                    <a:lnTo>
                      <a:pt x="15" y="3"/>
                    </a:lnTo>
                    <a:lnTo>
                      <a:pt x="15" y="3"/>
                    </a:lnTo>
                    <a:lnTo>
                      <a:pt x="15" y="5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8" y="5"/>
                    </a:lnTo>
                    <a:lnTo>
                      <a:pt x="18" y="3"/>
                    </a:lnTo>
                    <a:lnTo>
                      <a:pt x="18" y="3"/>
                    </a:lnTo>
                    <a:lnTo>
                      <a:pt x="18" y="2"/>
                    </a:lnTo>
                    <a:lnTo>
                      <a:pt x="18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9" name="Freeform 566">
                <a:extLst>
                  <a:ext uri="{FF2B5EF4-FFF2-40B4-BE49-F238E27FC236}">
                    <a16:creationId xmlns:a16="http://schemas.microsoft.com/office/drawing/2014/main" id="{5E6DAAE5-F6DB-AE1C-1756-34282C64A3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1788"/>
                <a:ext cx="3" cy="3"/>
              </a:xfrm>
              <a:custGeom>
                <a:avLst/>
                <a:gdLst>
                  <a:gd name="T0" fmla="*/ 2 w 3"/>
                  <a:gd name="T1" fmla="*/ 3 h 3"/>
                  <a:gd name="T2" fmla="*/ 2 w 3"/>
                  <a:gd name="T3" fmla="*/ 2 h 3"/>
                  <a:gd name="T4" fmla="*/ 3 w 3"/>
                  <a:gd name="T5" fmla="*/ 2 h 3"/>
                  <a:gd name="T6" fmla="*/ 3 w 3"/>
                  <a:gd name="T7" fmla="*/ 0 h 3"/>
                  <a:gd name="T8" fmla="*/ 3 w 3"/>
                  <a:gd name="T9" fmla="*/ 0 h 3"/>
                  <a:gd name="T10" fmla="*/ 3 w 3"/>
                  <a:gd name="T11" fmla="*/ 0 h 3"/>
                  <a:gd name="T12" fmla="*/ 3 w 3"/>
                  <a:gd name="T13" fmla="*/ 0 h 3"/>
                  <a:gd name="T14" fmla="*/ 3 w 3"/>
                  <a:gd name="T15" fmla="*/ 0 h 3"/>
                  <a:gd name="T16" fmla="*/ 0 w 3"/>
                  <a:gd name="T17" fmla="*/ 2 h 3"/>
                  <a:gd name="T18" fmla="*/ 0 w 3"/>
                  <a:gd name="T19" fmla="*/ 2 h 3"/>
                  <a:gd name="T20" fmla="*/ 2 w 3"/>
                  <a:gd name="T21" fmla="*/ 2 h 3"/>
                  <a:gd name="T22" fmla="*/ 2 w 3"/>
                  <a:gd name="T2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" h="3">
                    <a:moveTo>
                      <a:pt x="2" y="3"/>
                    </a:moveTo>
                    <a:lnTo>
                      <a:pt x="2" y="2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0" name="Freeform 567">
                <a:extLst>
                  <a:ext uri="{FF2B5EF4-FFF2-40B4-BE49-F238E27FC236}">
                    <a16:creationId xmlns:a16="http://schemas.microsoft.com/office/drawing/2014/main" id="{EF0E5234-6C49-06D3-7BFB-213ACEB85E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3" y="274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1" name="Freeform 568">
                <a:extLst>
                  <a:ext uri="{FF2B5EF4-FFF2-40B4-BE49-F238E27FC236}">
                    <a16:creationId xmlns:a16="http://schemas.microsoft.com/office/drawing/2014/main" id="{8ACF70A6-D8CC-DAEF-677F-372C4D2838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43" y="1357"/>
                <a:ext cx="19" cy="7"/>
              </a:xfrm>
              <a:custGeom>
                <a:avLst/>
                <a:gdLst>
                  <a:gd name="T0" fmla="*/ 19 w 19"/>
                  <a:gd name="T1" fmla="*/ 3 h 7"/>
                  <a:gd name="T2" fmla="*/ 17 w 19"/>
                  <a:gd name="T3" fmla="*/ 3 h 7"/>
                  <a:gd name="T4" fmla="*/ 17 w 19"/>
                  <a:gd name="T5" fmla="*/ 3 h 7"/>
                  <a:gd name="T6" fmla="*/ 16 w 19"/>
                  <a:gd name="T7" fmla="*/ 2 h 7"/>
                  <a:gd name="T8" fmla="*/ 11 w 19"/>
                  <a:gd name="T9" fmla="*/ 2 h 7"/>
                  <a:gd name="T10" fmla="*/ 8 w 19"/>
                  <a:gd name="T11" fmla="*/ 0 h 7"/>
                  <a:gd name="T12" fmla="*/ 3 w 19"/>
                  <a:gd name="T13" fmla="*/ 2 h 7"/>
                  <a:gd name="T14" fmla="*/ 1 w 19"/>
                  <a:gd name="T15" fmla="*/ 2 h 7"/>
                  <a:gd name="T16" fmla="*/ 1 w 19"/>
                  <a:gd name="T17" fmla="*/ 2 h 7"/>
                  <a:gd name="T18" fmla="*/ 0 w 19"/>
                  <a:gd name="T19" fmla="*/ 2 h 7"/>
                  <a:gd name="T20" fmla="*/ 1 w 19"/>
                  <a:gd name="T21" fmla="*/ 5 h 7"/>
                  <a:gd name="T22" fmla="*/ 1 w 19"/>
                  <a:gd name="T23" fmla="*/ 5 h 7"/>
                  <a:gd name="T24" fmla="*/ 6 w 19"/>
                  <a:gd name="T25" fmla="*/ 7 h 7"/>
                  <a:gd name="T26" fmla="*/ 9 w 19"/>
                  <a:gd name="T27" fmla="*/ 7 h 7"/>
                  <a:gd name="T28" fmla="*/ 11 w 19"/>
                  <a:gd name="T29" fmla="*/ 7 h 7"/>
                  <a:gd name="T30" fmla="*/ 12 w 19"/>
                  <a:gd name="T31" fmla="*/ 7 h 7"/>
                  <a:gd name="T32" fmla="*/ 14 w 19"/>
                  <a:gd name="T33" fmla="*/ 5 h 7"/>
                  <a:gd name="T34" fmla="*/ 19 w 19"/>
                  <a:gd name="T35" fmla="*/ 5 h 7"/>
                  <a:gd name="T36" fmla="*/ 19 w 19"/>
                  <a:gd name="T37" fmla="*/ 5 h 7"/>
                  <a:gd name="T38" fmla="*/ 19 w 19"/>
                  <a:gd name="T3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9" h="7">
                    <a:moveTo>
                      <a:pt x="19" y="3"/>
                    </a:moveTo>
                    <a:lnTo>
                      <a:pt x="17" y="3"/>
                    </a:lnTo>
                    <a:lnTo>
                      <a:pt x="17" y="3"/>
                    </a:lnTo>
                    <a:lnTo>
                      <a:pt x="16" y="2"/>
                    </a:lnTo>
                    <a:lnTo>
                      <a:pt x="11" y="2"/>
                    </a:lnTo>
                    <a:lnTo>
                      <a:pt x="8" y="0"/>
                    </a:lnTo>
                    <a:lnTo>
                      <a:pt x="3" y="2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1" y="5"/>
                    </a:lnTo>
                    <a:lnTo>
                      <a:pt x="1" y="5"/>
                    </a:lnTo>
                    <a:lnTo>
                      <a:pt x="6" y="7"/>
                    </a:lnTo>
                    <a:lnTo>
                      <a:pt x="9" y="7"/>
                    </a:lnTo>
                    <a:lnTo>
                      <a:pt x="11" y="7"/>
                    </a:lnTo>
                    <a:lnTo>
                      <a:pt x="12" y="7"/>
                    </a:lnTo>
                    <a:lnTo>
                      <a:pt x="14" y="5"/>
                    </a:lnTo>
                    <a:lnTo>
                      <a:pt x="19" y="5"/>
                    </a:lnTo>
                    <a:lnTo>
                      <a:pt x="19" y="5"/>
                    </a:lnTo>
                    <a:lnTo>
                      <a:pt x="19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2" name="Freeform 569">
                <a:extLst>
                  <a:ext uri="{FF2B5EF4-FFF2-40B4-BE49-F238E27FC236}">
                    <a16:creationId xmlns:a16="http://schemas.microsoft.com/office/drawing/2014/main" id="{F2B3D0E9-E4D2-589E-9F08-CDD99840B7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11" y="1586"/>
                <a:ext cx="8" cy="5"/>
              </a:xfrm>
              <a:custGeom>
                <a:avLst/>
                <a:gdLst>
                  <a:gd name="T0" fmla="*/ 5 w 8"/>
                  <a:gd name="T1" fmla="*/ 0 h 5"/>
                  <a:gd name="T2" fmla="*/ 3 w 8"/>
                  <a:gd name="T3" fmla="*/ 0 h 5"/>
                  <a:gd name="T4" fmla="*/ 1 w 8"/>
                  <a:gd name="T5" fmla="*/ 0 h 5"/>
                  <a:gd name="T6" fmla="*/ 0 w 8"/>
                  <a:gd name="T7" fmla="*/ 0 h 5"/>
                  <a:gd name="T8" fmla="*/ 0 w 8"/>
                  <a:gd name="T9" fmla="*/ 0 h 5"/>
                  <a:gd name="T10" fmla="*/ 0 w 8"/>
                  <a:gd name="T11" fmla="*/ 2 h 5"/>
                  <a:gd name="T12" fmla="*/ 0 w 8"/>
                  <a:gd name="T13" fmla="*/ 2 h 5"/>
                  <a:gd name="T14" fmla="*/ 1 w 8"/>
                  <a:gd name="T15" fmla="*/ 3 h 5"/>
                  <a:gd name="T16" fmla="*/ 3 w 8"/>
                  <a:gd name="T17" fmla="*/ 3 h 5"/>
                  <a:gd name="T18" fmla="*/ 5 w 8"/>
                  <a:gd name="T19" fmla="*/ 5 h 5"/>
                  <a:gd name="T20" fmla="*/ 6 w 8"/>
                  <a:gd name="T21" fmla="*/ 5 h 5"/>
                  <a:gd name="T22" fmla="*/ 6 w 8"/>
                  <a:gd name="T23" fmla="*/ 3 h 5"/>
                  <a:gd name="T24" fmla="*/ 8 w 8"/>
                  <a:gd name="T25" fmla="*/ 3 h 5"/>
                  <a:gd name="T26" fmla="*/ 8 w 8"/>
                  <a:gd name="T27" fmla="*/ 3 h 5"/>
                  <a:gd name="T28" fmla="*/ 6 w 8"/>
                  <a:gd name="T29" fmla="*/ 2 h 5"/>
                  <a:gd name="T30" fmla="*/ 5 w 8"/>
                  <a:gd name="T3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" h="5">
                    <a:moveTo>
                      <a:pt x="5" y="0"/>
                    </a:moveTo>
                    <a:lnTo>
                      <a:pt x="3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" y="3"/>
                    </a:lnTo>
                    <a:lnTo>
                      <a:pt x="3" y="3"/>
                    </a:lnTo>
                    <a:lnTo>
                      <a:pt x="5" y="5"/>
                    </a:lnTo>
                    <a:lnTo>
                      <a:pt x="6" y="5"/>
                    </a:lnTo>
                    <a:lnTo>
                      <a:pt x="6" y="3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6" y="2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3" name="Freeform 570">
                <a:extLst>
                  <a:ext uri="{FF2B5EF4-FFF2-40B4-BE49-F238E27FC236}">
                    <a16:creationId xmlns:a16="http://schemas.microsoft.com/office/drawing/2014/main" id="{3EA31E2D-E1C5-B4B5-AC63-1DA59222DB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57" y="1599"/>
                <a:ext cx="4" cy="3"/>
              </a:xfrm>
              <a:custGeom>
                <a:avLst/>
                <a:gdLst>
                  <a:gd name="T0" fmla="*/ 1 w 4"/>
                  <a:gd name="T1" fmla="*/ 1 h 3"/>
                  <a:gd name="T2" fmla="*/ 0 w 4"/>
                  <a:gd name="T3" fmla="*/ 0 h 3"/>
                  <a:gd name="T4" fmla="*/ 0 w 4"/>
                  <a:gd name="T5" fmla="*/ 1 h 3"/>
                  <a:gd name="T6" fmla="*/ 0 w 4"/>
                  <a:gd name="T7" fmla="*/ 1 h 3"/>
                  <a:gd name="T8" fmla="*/ 1 w 4"/>
                  <a:gd name="T9" fmla="*/ 1 h 3"/>
                  <a:gd name="T10" fmla="*/ 3 w 4"/>
                  <a:gd name="T11" fmla="*/ 3 h 3"/>
                  <a:gd name="T12" fmla="*/ 4 w 4"/>
                  <a:gd name="T13" fmla="*/ 3 h 3"/>
                  <a:gd name="T14" fmla="*/ 4 w 4"/>
                  <a:gd name="T15" fmla="*/ 3 h 3"/>
                  <a:gd name="T16" fmla="*/ 3 w 4"/>
                  <a:gd name="T17" fmla="*/ 1 h 3"/>
                  <a:gd name="T18" fmla="*/ 3 w 4"/>
                  <a:gd name="T19" fmla="*/ 0 h 3"/>
                  <a:gd name="T20" fmla="*/ 1 w 4"/>
                  <a:gd name="T21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" h="3">
                    <a:moveTo>
                      <a:pt x="1" y="1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1" y="1"/>
                    </a:lnTo>
                    <a:lnTo>
                      <a:pt x="3" y="3"/>
                    </a:lnTo>
                    <a:lnTo>
                      <a:pt x="4" y="3"/>
                    </a:lnTo>
                    <a:lnTo>
                      <a:pt x="4" y="3"/>
                    </a:lnTo>
                    <a:lnTo>
                      <a:pt x="3" y="1"/>
                    </a:lnTo>
                    <a:lnTo>
                      <a:pt x="3" y="0"/>
                    </a:lnTo>
                    <a:lnTo>
                      <a:pt x="1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4" name="Freeform 571">
                <a:extLst>
                  <a:ext uri="{FF2B5EF4-FFF2-40B4-BE49-F238E27FC236}">
                    <a16:creationId xmlns:a16="http://schemas.microsoft.com/office/drawing/2014/main" id="{8E59074B-B12D-831E-49DD-8A08D30423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54" y="1597"/>
                <a:ext cx="1" cy="2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2 h 2"/>
                  <a:gd name="T4" fmla="*/ 1 w 1"/>
                  <a:gd name="T5" fmla="*/ 2 h 2"/>
                  <a:gd name="T6" fmla="*/ 1 w 1"/>
                  <a:gd name="T7" fmla="*/ 2 h 2"/>
                  <a:gd name="T8" fmla="*/ 1 w 1"/>
                  <a:gd name="T9" fmla="*/ 2 h 2"/>
                  <a:gd name="T10" fmla="*/ 1 w 1"/>
                  <a:gd name="T11" fmla="*/ 2 h 2"/>
                  <a:gd name="T12" fmla="*/ 0 w 1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lnTo>
                      <a:pt x="0" y="2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5" name="Freeform 572">
                <a:extLst>
                  <a:ext uri="{FF2B5EF4-FFF2-40B4-BE49-F238E27FC236}">
                    <a16:creationId xmlns:a16="http://schemas.microsoft.com/office/drawing/2014/main" id="{6C671FA4-5A48-7B1F-CDB5-AE2A7FE34B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16" y="1391"/>
                <a:ext cx="20" cy="9"/>
              </a:xfrm>
              <a:custGeom>
                <a:avLst/>
                <a:gdLst>
                  <a:gd name="T0" fmla="*/ 8 w 20"/>
                  <a:gd name="T1" fmla="*/ 1 h 9"/>
                  <a:gd name="T2" fmla="*/ 8 w 20"/>
                  <a:gd name="T3" fmla="*/ 0 h 9"/>
                  <a:gd name="T4" fmla="*/ 8 w 20"/>
                  <a:gd name="T5" fmla="*/ 0 h 9"/>
                  <a:gd name="T6" fmla="*/ 4 w 20"/>
                  <a:gd name="T7" fmla="*/ 0 h 9"/>
                  <a:gd name="T8" fmla="*/ 1 w 20"/>
                  <a:gd name="T9" fmla="*/ 1 h 9"/>
                  <a:gd name="T10" fmla="*/ 0 w 20"/>
                  <a:gd name="T11" fmla="*/ 1 h 9"/>
                  <a:gd name="T12" fmla="*/ 0 w 20"/>
                  <a:gd name="T13" fmla="*/ 3 h 9"/>
                  <a:gd name="T14" fmla="*/ 0 w 20"/>
                  <a:gd name="T15" fmla="*/ 3 h 9"/>
                  <a:gd name="T16" fmla="*/ 1 w 20"/>
                  <a:gd name="T17" fmla="*/ 4 h 9"/>
                  <a:gd name="T18" fmla="*/ 3 w 20"/>
                  <a:gd name="T19" fmla="*/ 7 h 9"/>
                  <a:gd name="T20" fmla="*/ 3 w 20"/>
                  <a:gd name="T21" fmla="*/ 9 h 9"/>
                  <a:gd name="T22" fmla="*/ 4 w 20"/>
                  <a:gd name="T23" fmla="*/ 9 h 9"/>
                  <a:gd name="T24" fmla="*/ 14 w 20"/>
                  <a:gd name="T25" fmla="*/ 9 h 9"/>
                  <a:gd name="T26" fmla="*/ 17 w 20"/>
                  <a:gd name="T27" fmla="*/ 9 h 9"/>
                  <a:gd name="T28" fmla="*/ 19 w 20"/>
                  <a:gd name="T29" fmla="*/ 7 h 9"/>
                  <a:gd name="T30" fmla="*/ 20 w 20"/>
                  <a:gd name="T31" fmla="*/ 7 h 9"/>
                  <a:gd name="T32" fmla="*/ 20 w 20"/>
                  <a:gd name="T33" fmla="*/ 6 h 9"/>
                  <a:gd name="T34" fmla="*/ 20 w 20"/>
                  <a:gd name="T35" fmla="*/ 6 h 9"/>
                  <a:gd name="T36" fmla="*/ 19 w 20"/>
                  <a:gd name="T37" fmla="*/ 4 h 9"/>
                  <a:gd name="T38" fmla="*/ 14 w 20"/>
                  <a:gd name="T39" fmla="*/ 3 h 9"/>
                  <a:gd name="T40" fmla="*/ 12 w 20"/>
                  <a:gd name="T41" fmla="*/ 3 h 9"/>
                  <a:gd name="T42" fmla="*/ 11 w 20"/>
                  <a:gd name="T43" fmla="*/ 1 h 9"/>
                  <a:gd name="T44" fmla="*/ 11 w 20"/>
                  <a:gd name="T45" fmla="*/ 1 h 9"/>
                  <a:gd name="T46" fmla="*/ 8 w 20"/>
                  <a:gd name="T47" fmla="*/ 3 h 9"/>
                  <a:gd name="T48" fmla="*/ 8 w 20"/>
                  <a:gd name="T49" fmla="*/ 3 h 9"/>
                  <a:gd name="T50" fmla="*/ 8 w 20"/>
                  <a:gd name="T51" fmla="*/ 1 h 9"/>
                  <a:gd name="T52" fmla="*/ 8 w 20"/>
                  <a:gd name="T5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0" h="9">
                    <a:moveTo>
                      <a:pt x="8" y="1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1" y="4"/>
                    </a:lnTo>
                    <a:lnTo>
                      <a:pt x="3" y="7"/>
                    </a:lnTo>
                    <a:lnTo>
                      <a:pt x="3" y="9"/>
                    </a:lnTo>
                    <a:lnTo>
                      <a:pt x="4" y="9"/>
                    </a:lnTo>
                    <a:lnTo>
                      <a:pt x="14" y="9"/>
                    </a:lnTo>
                    <a:lnTo>
                      <a:pt x="17" y="9"/>
                    </a:lnTo>
                    <a:lnTo>
                      <a:pt x="19" y="7"/>
                    </a:lnTo>
                    <a:lnTo>
                      <a:pt x="20" y="7"/>
                    </a:lnTo>
                    <a:lnTo>
                      <a:pt x="20" y="6"/>
                    </a:lnTo>
                    <a:lnTo>
                      <a:pt x="20" y="6"/>
                    </a:lnTo>
                    <a:lnTo>
                      <a:pt x="19" y="4"/>
                    </a:lnTo>
                    <a:lnTo>
                      <a:pt x="14" y="3"/>
                    </a:lnTo>
                    <a:lnTo>
                      <a:pt x="12" y="3"/>
                    </a:lnTo>
                    <a:lnTo>
                      <a:pt x="11" y="1"/>
                    </a:lnTo>
                    <a:lnTo>
                      <a:pt x="11" y="1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8" y="1"/>
                    </a:lnTo>
                    <a:lnTo>
                      <a:pt x="8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6" name="Freeform 573">
                <a:extLst>
                  <a:ext uri="{FF2B5EF4-FFF2-40B4-BE49-F238E27FC236}">
                    <a16:creationId xmlns:a16="http://schemas.microsoft.com/office/drawing/2014/main" id="{0019B7C4-3288-77D1-11A9-05F7B7502E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46" y="1581"/>
                <a:ext cx="8" cy="5"/>
              </a:xfrm>
              <a:custGeom>
                <a:avLst/>
                <a:gdLst>
                  <a:gd name="T0" fmla="*/ 6 w 8"/>
                  <a:gd name="T1" fmla="*/ 0 h 5"/>
                  <a:gd name="T2" fmla="*/ 3 w 8"/>
                  <a:gd name="T3" fmla="*/ 0 h 5"/>
                  <a:gd name="T4" fmla="*/ 3 w 8"/>
                  <a:gd name="T5" fmla="*/ 0 h 5"/>
                  <a:gd name="T6" fmla="*/ 1 w 8"/>
                  <a:gd name="T7" fmla="*/ 2 h 5"/>
                  <a:gd name="T8" fmla="*/ 0 w 8"/>
                  <a:gd name="T9" fmla="*/ 2 h 5"/>
                  <a:gd name="T10" fmla="*/ 0 w 8"/>
                  <a:gd name="T11" fmla="*/ 3 h 5"/>
                  <a:gd name="T12" fmla="*/ 0 w 8"/>
                  <a:gd name="T13" fmla="*/ 3 h 5"/>
                  <a:gd name="T14" fmla="*/ 5 w 8"/>
                  <a:gd name="T15" fmla="*/ 5 h 5"/>
                  <a:gd name="T16" fmla="*/ 5 w 8"/>
                  <a:gd name="T17" fmla="*/ 5 h 5"/>
                  <a:gd name="T18" fmla="*/ 6 w 8"/>
                  <a:gd name="T19" fmla="*/ 5 h 5"/>
                  <a:gd name="T20" fmla="*/ 6 w 8"/>
                  <a:gd name="T21" fmla="*/ 3 h 5"/>
                  <a:gd name="T22" fmla="*/ 6 w 8"/>
                  <a:gd name="T23" fmla="*/ 3 h 5"/>
                  <a:gd name="T24" fmla="*/ 8 w 8"/>
                  <a:gd name="T25" fmla="*/ 2 h 5"/>
                  <a:gd name="T26" fmla="*/ 6 w 8"/>
                  <a:gd name="T27" fmla="*/ 2 h 5"/>
                  <a:gd name="T28" fmla="*/ 6 w 8"/>
                  <a:gd name="T29" fmla="*/ 0 h 5"/>
                  <a:gd name="T30" fmla="*/ 6 w 8"/>
                  <a:gd name="T3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" h="5">
                    <a:moveTo>
                      <a:pt x="6" y="0"/>
                    </a:moveTo>
                    <a:lnTo>
                      <a:pt x="3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6" y="5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7" name="Freeform 574">
                <a:extLst>
                  <a:ext uri="{FF2B5EF4-FFF2-40B4-BE49-F238E27FC236}">
                    <a16:creationId xmlns:a16="http://schemas.microsoft.com/office/drawing/2014/main" id="{3CCB352B-3DAE-4692-EF7C-BB6AE9556F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9" y="2266"/>
                <a:ext cx="5" cy="5"/>
              </a:xfrm>
              <a:custGeom>
                <a:avLst/>
                <a:gdLst>
                  <a:gd name="T0" fmla="*/ 5 w 5"/>
                  <a:gd name="T1" fmla="*/ 0 h 5"/>
                  <a:gd name="T2" fmla="*/ 5 w 5"/>
                  <a:gd name="T3" fmla="*/ 0 h 5"/>
                  <a:gd name="T4" fmla="*/ 5 w 5"/>
                  <a:gd name="T5" fmla="*/ 0 h 5"/>
                  <a:gd name="T6" fmla="*/ 1 w 5"/>
                  <a:gd name="T7" fmla="*/ 0 h 5"/>
                  <a:gd name="T8" fmla="*/ 1 w 5"/>
                  <a:gd name="T9" fmla="*/ 2 h 5"/>
                  <a:gd name="T10" fmla="*/ 0 w 5"/>
                  <a:gd name="T11" fmla="*/ 2 h 5"/>
                  <a:gd name="T12" fmla="*/ 0 w 5"/>
                  <a:gd name="T13" fmla="*/ 4 h 5"/>
                  <a:gd name="T14" fmla="*/ 1 w 5"/>
                  <a:gd name="T15" fmla="*/ 5 h 5"/>
                  <a:gd name="T16" fmla="*/ 1 w 5"/>
                  <a:gd name="T17" fmla="*/ 5 h 5"/>
                  <a:gd name="T18" fmla="*/ 3 w 5"/>
                  <a:gd name="T19" fmla="*/ 5 h 5"/>
                  <a:gd name="T20" fmla="*/ 5 w 5"/>
                  <a:gd name="T21" fmla="*/ 5 h 5"/>
                  <a:gd name="T22" fmla="*/ 5 w 5"/>
                  <a:gd name="T23" fmla="*/ 4 h 5"/>
                  <a:gd name="T24" fmla="*/ 5 w 5"/>
                  <a:gd name="T25" fmla="*/ 2 h 5"/>
                  <a:gd name="T26" fmla="*/ 5 w 5"/>
                  <a:gd name="T27" fmla="*/ 2 h 5"/>
                  <a:gd name="T28" fmla="*/ 5 w 5"/>
                  <a:gd name="T29" fmla="*/ 0 h 5"/>
                  <a:gd name="T30" fmla="*/ 5 w 5"/>
                  <a:gd name="T3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" h="5">
                    <a:moveTo>
                      <a:pt x="5" y="0"/>
                    </a:moveTo>
                    <a:lnTo>
                      <a:pt x="5" y="0"/>
                    </a:lnTo>
                    <a:lnTo>
                      <a:pt x="5" y="0"/>
                    </a:lnTo>
                    <a:lnTo>
                      <a:pt x="1" y="0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1" y="5"/>
                    </a:lnTo>
                    <a:lnTo>
                      <a:pt x="1" y="5"/>
                    </a:lnTo>
                    <a:lnTo>
                      <a:pt x="3" y="5"/>
                    </a:lnTo>
                    <a:lnTo>
                      <a:pt x="5" y="5"/>
                    </a:lnTo>
                    <a:lnTo>
                      <a:pt x="5" y="4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8" name="Freeform 575">
                <a:extLst>
                  <a:ext uri="{FF2B5EF4-FFF2-40B4-BE49-F238E27FC236}">
                    <a16:creationId xmlns:a16="http://schemas.microsoft.com/office/drawing/2014/main" id="{9CB8248C-8326-126C-8138-3703F6958F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7" y="1538"/>
                <a:ext cx="4" cy="5"/>
              </a:xfrm>
              <a:custGeom>
                <a:avLst/>
                <a:gdLst>
                  <a:gd name="T0" fmla="*/ 4 w 4"/>
                  <a:gd name="T1" fmla="*/ 4 h 5"/>
                  <a:gd name="T2" fmla="*/ 3 w 4"/>
                  <a:gd name="T3" fmla="*/ 2 h 5"/>
                  <a:gd name="T4" fmla="*/ 1 w 4"/>
                  <a:gd name="T5" fmla="*/ 0 h 5"/>
                  <a:gd name="T6" fmla="*/ 0 w 4"/>
                  <a:gd name="T7" fmla="*/ 0 h 5"/>
                  <a:gd name="T8" fmla="*/ 0 w 4"/>
                  <a:gd name="T9" fmla="*/ 2 h 5"/>
                  <a:gd name="T10" fmla="*/ 0 w 4"/>
                  <a:gd name="T11" fmla="*/ 4 h 5"/>
                  <a:gd name="T12" fmla="*/ 0 w 4"/>
                  <a:gd name="T13" fmla="*/ 4 h 5"/>
                  <a:gd name="T14" fmla="*/ 0 w 4"/>
                  <a:gd name="T15" fmla="*/ 4 h 5"/>
                  <a:gd name="T16" fmla="*/ 1 w 4"/>
                  <a:gd name="T17" fmla="*/ 5 h 5"/>
                  <a:gd name="T18" fmla="*/ 4 w 4"/>
                  <a:gd name="T19" fmla="*/ 5 h 5"/>
                  <a:gd name="T20" fmla="*/ 4 w 4"/>
                  <a:gd name="T21" fmla="*/ 5 h 5"/>
                  <a:gd name="T22" fmla="*/ 4 w 4"/>
                  <a:gd name="T23" fmla="*/ 5 h 5"/>
                  <a:gd name="T24" fmla="*/ 4 w 4"/>
                  <a:gd name="T25" fmla="*/ 4 h 5"/>
                  <a:gd name="T26" fmla="*/ 4 w 4"/>
                  <a:gd name="T27" fmla="*/ 4 h 5"/>
                  <a:gd name="T28" fmla="*/ 4 w 4"/>
                  <a:gd name="T29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" h="5">
                    <a:moveTo>
                      <a:pt x="4" y="4"/>
                    </a:moveTo>
                    <a:lnTo>
                      <a:pt x="3" y="2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1" y="5"/>
                    </a:lnTo>
                    <a:lnTo>
                      <a:pt x="4" y="5"/>
                    </a:lnTo>
                    <a:lnTo>
                      <a:pt x="4" y="5"/>
                    </a:lnTo>
                    <a:lnTo>
                      <a:pt x="4" y="5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4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9" name="Freeform 576">
                <a:extLst>
                  <a:ext uri="{FF2B5EF4-FFF2-40B4-BE49-F238E27FC236}">
                    <a16:creationId xmlns:a16="http://schemas.microsoft.com/office/drawing/2014/main" id="{97853737-A6A4-FE63-36AD-DD2B861CCD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1" y="1475"/>
                <a:ext cx="232" cy="114"/>
              </a:xfrm>
              <a:custGeom>
                <a:avLst/>
                <a:gdLst>
                  <a:gd name="T0" fmla="*/ 229 w 232"/>
                  <a:gd name="T1" fmla="*/ 76 h 114"/>
                  <a:gd name="T2" fmla="*/ 221 w 232"/>
                  <a:gd name="T3" fmla="*/ 73 h 114"/>
                  <a:gd name="T4" fmla="*/ 205 w 232"/>
                  <a:gd name="T5" fmla="*/ 65 h 114"/>
                  <a:gd name="T6" fmla="*/ 204 w 232"/>
                  <a:gd name="T7" fmla="*/ 67 h 114"/>
                  <a:gd name="T8" fmla="*/ 186 w 232"/>
                  <a:gd name="T9" fmla="*/ 54 h 114"/>
                  <a:gd name="T10" fmla="*/ 188 w 232"/>
                  <a:gd name="T11" fmla="*/ 46 h 114"/>
                  <a:gd name="T12" fmla="*/ 177 w 232"/>
                  <a:gd name="T13" fmla="*/ 24 h 114"/>
                  <a:gd name="T14" fmla="*/ 175 w 232"/>
                  <a:gd name="T15" fmla="*/ 14 h 114"/>
                  <a:gd name="T16" fmla="*/ 156 w 232"/>
                  <a:gd name="T17" fmla="*/ 3 h 114"/>
                  <a:gd name="T18" fmla="*/ 142 w 232"/>
                  <a:gd name="T19" fmla="*/ 0 h 114"/>
                  <a:gd name="T20" fmla="*/ 138 w 232"/>
                  <a:gd name="T21" fmla="*/ 5 h 114"/>
                  <a:gd name="T22" fmla="*/ 143 w 232"/>
                  <a:gd name="T23" fmla="*/ 22 h 114"/>
                  <a:gd name="T24" fmla="*/ 150 w 232"/>
                  <a:gd name="T25" fmla="*/ 35 h 114"/>
                  <a:gd name="T26" fmla="*/ 145 w 232"/>
                  <a:gd name="T27" fmla="*/ 41 h 114"/>
                  <a:gd name="T28" fmla="*/ 138 w 232"/>
                  <a:gd name="T29" fmla="*/ 40 h 114"/>
                  <a:gd name="T30" fmla="*/ 130 w 232"/>
                  <a:gd name="T31" fmla="*/ 19 h 114"/>
                  <a:gd name="T32" fmla="*/ 127 w 232"/>
                  <a:gd name="T33" fmla="*/ 16 h 114"/>
                  <a:gd name="T34" fmla="*/ 107 w 232"/>
                  <a:gd name="T35" fmla="*/ 9 h 114"/>
                  <a:gd name="T36" fmla="*/ 110 w 232"/>
                  <a:gd name="T37" fmla="*/ 17 h 114"/>
                  <a:gd name="T38" fmla="*/ 99 w 232"/>
                  <a:gd name="T39" fmla="*/ 24 h 114"/>
                  <a:gd name="T40" fmla="*/ 95 w 232"/>
                  <a:gd name="T41" fmla="*/ 25 h 114"/>
                  <a:gd name="T42" fmla="*/ 100 w 232"/>
                  <a:gd name="T43" fmla="*/ 17 h 114"/>
                  <a:gd name="T44" fmla="*/ 75 w 232"/>
                  <a:gd name="T45" fmla="*/ 9 h 114"/>
                  <a:gd name="T46" fmla="*/ 70 w 232"/>
                  <a:gd name="T47" fmla="*/ 17 h 114"/>
                  <a:gd name="T48" fmla="*/ 57 w 232"/>
                  <a:gd name="T49" fmla="*/ 19 h 114"/>
                  <a:gd name="T50" fmla="*/ 64 w 232"/>
                  <a:gd name="T51" fmla="*/ 9 h 114"/>
                  <a:gd name="T52" fmla="*/ 56 w 232"/>
                  <a:gd name="T53" fmla="*/ 0 h 114"/>
                  <a:gd name="T54" fmla="*/ 8 w 232"/>
                  <a:gd name="T55" fmla="*/ 20 h 114"/>
                  <a:gd name="T56" fmla="*/ 9 w 232"/>
                  <a:gd name="T57" fmla="*/ 27 h 114"/>
                  <a:gd name="T58" fmla="*/ 0 w 232"/>
                  <a:gd name="T59" fmla="*/ 38 h 114"/>
                  <a:gd name="T60" fmla="*/ 14 w 232"/>
                  <a:gd name="T61" fmla="*/ 43 h 114"/>
                  <a:gd name="T62" fmla="*/ 21 w 232"/>
                  <a:gd name="T63" fmla="*/ 46 h 114"/>
                  <a:gd name="T64" fmla="*/ 41 w 232"/>
                  <a:gd name="T65" fmla="*/ 46 h 114"/>
                  <a:gd name="T66" fmla="*/ 35 w 232"/>
                  <a:gd name="T67" fmla="*/ 47 h 114"/>
                  <a:gd name="T68" fmla="*/ 8 w 232"/>
                  <a:gd name="T69" fmla="*/ 57 h 114"/>
                  <a:gd name="T70" fmla="*/ 37 w 232"/>
                  <a:gd name="T71" fmla="*/ 67 h 114"/>
                  <a:gd name="T72" fmla="*/ 65 w 232"/>
                  <a:gd name="T73" fmla="*/ 63 h 114"/>
                  <a:gd name="T74" fmla="*/ 94 w 232"/>
                  <a:gd name="T75" fmla="*/ 73 h 114"/>
                  <a:gd name="T76" fmla="*/ 68 w 232"/>
                  <a:gd name="T77" fmla="*/ 73 h 114"/>
                  <a:gd name="T78" fmla="*/ 24 w 232"/>
                  <a:gd name="T79" fmla="*/ 78 h 114"/>
                  <a:gd name="T80" fmla="*/ 29 w 232"/>
                  <a:gd name="T81" fmla="*/ 89 h 114"/>
                  <a:gd name="T82" fmla="*/ 43 w 232"/>
                  <a:gd name="T83" fmla="*/ 95 h 114"/>
                  <a:gd name="T84" fmla="*/ 70 w 232"/>
                  <a:gd name="T85" fmla="*/ 102 h 114"/>
                  <a:gd name="T86" fmla="*/ 76 w 232"/>
                  <a:gd name="T87" fmla="*/ 114 h 114"/>
                  <a:gd name="T88" fmla="*/ 103 w 232"/>
                  <a:gd name="T89" fmla="*/ 111 h 114"/>
                  <a:gd name="T90" fmla="*/ 134 w 232"/>
                  <a:gd name="T91" fmla="*/ 105 h 114"/>
                  <a:gd name="T92" fmla="*/ 156 w 232"/>
                  <a:gd name="T93" fmla="*/ 94 h 114"/>
                  <a:gd name="T94" fmla="*/ 162 w 232"/>
                  <a:gd name="T95" fmla="*/ 95 h 114"/>
                  <a:gd name="T96" fmla="*/ 173 w 232"/>
                  <a:gd name="T97" fmla="*/ 98 h 114"/>
                  <a:gd name="T98" fmla="*/ 178 w 232"/>
                  <a:gd name="T99" fmla="*/ 103 h 114"/>
                  <a:gd name="T100" fmla="*/ 204 w 232"/>
                  <a:gd name="T101" fmla="*/ 106 h 114"/>
                  <a:gd name="T102" fmla="*/ 220 w 232"/>
                  <a:gd name="T103" fmla="*/ 102 h 114"/>
                  <a:gd name="T104" fmla="*/ 218 w 232"/>
                  <a:gd name="T105" fmla="*/ 97 h 114"/>
                  <a:gd name="T106" fmla="*/ 218 w 232"/>
                  <a:gd name="T107" fmla="*/ 92 h 114"/>
                  <a:gd name="T108" fmla="*/ 204 w 232"/>
                  <a:gd name="T109" fmla="*/ 97 h 114"/>
                  <a:gd name="T110" fmla="*/ 204 w 232"/>
                  <a:gd name="T111" fmla="*/ 90 h 114"/>
                  <a:gd name="T112" fmla="*/ 205 w 232"/>
                  <a:gd name="T113" fmla="*/ 89 h 114"/>
                  <a:gd name="T114" fmla="*/ 212 w 232"/>
                  <a:gd name="T115" fmla="*/ 87 h 114"/>
                  <a:gd name="T116" fmla="*/ 218 w 232"/>
                  <a:gd name="T117" fmla="*/ 84 h 114"/>
                  <a:gd name="T118" fmla="*/ 224 w 232"/>
                  <a:gd name="T119" fmla="*/ 82 h 114"/>
                  <a:gd name="T120" fmla="*/ 232 w 232"/>
                  <a:gd name="T121" fmla="*/ 86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32" h="114">
                    <a:moveTo>
                      <a:pt x="232" y="86"/>
                    </a:moveTo>
                    <a:lnTo>
                      <a:pt x="232" y="84"/>
                    </a:lnTo>
                    <a:lnTo>
                      <a:pt x="232" y="82"/>
                    </a:lnTo>
                    <a:lnTo>
                      <a:pt x="232" y="79"/>
                    </a:lnTo>
                    <a:lnTo>
                      <a:pt x="231" y="78"/>
                    </a:lnTo>
                    <a:lnTo>
                      <a:pt x="231" y="76"/>
                    </a:lnTo>
                    <a:lnTo>
                      <a:pt x="229" y="76"/>
                    </a:lnTo>
                    <a:lnTo>
                      <a:pt x="228" y="76"/>
                    </a:lnTo>
                    <a:lnTo>
                      <a:pt x="224" y="76"/>
                    </a:lnTo>
                    <a:lnTo>
                      <a:pt x="223" y="76"/>
                    </a:lnTo>
                    <a:lnTo>
                      <a:pt x="223" y="74"/>
                    </a:lnTo>
                    <a:lnTo>
                      <a:pt x="223" y="73"/>
                    </a:lnTo>
                    <a:lnTo>
                      <a:pt x="223" y="73"/>
                    </a:lnTo>
                    <a:lnTo>
                      <a:pt x="221" y="73"/>
                    </a:lnTo>
                    <a:lnTo>
                      <a:pt x="220" y="73"/>
                    </a:lnTo>
                    <a:lnTo>
                      <a:pt x="218" y="73"/>
                    </a:lnTo>
                    <a:lnTo>
                      <a:pt x="213" y="70"/>
                    </a:lnTo>
                    <a:lnTo>
                      <a:pt x="212" y="68"/>
                    </a:lnTo>
                    <a:lnTo>
                      <a:pt x="208" y="68"/>
                    </a:lnTo>
                    <a:lnTo>
                      <a:pt x="205" y="65"/>
                    </a:lnTo>
                    <a:lnTo>
                      <a:pt x="205" y="65"/>
                    </a:lnTo>
                    <a:lnTo>
                      <a:pt x="205" y="65"/>
                    </a:lnTo>
                    <a:lnTo>
                      <a:pt x="205" y="67"/>
                    </a:lnTo>
                    <a:lnTo>
                      <a:pt x="205" y="68"/>
                    </a:lnTo>
                    <a:lnTo>
                      <a:pt x="205" y="68"/>
                    </a:lnTo>
                    <a:lnTo>
                      <a:pt x="205" y="68"/>
                    </a:lnTo>
                    <a:lnTo>
                      <a:pt x="204" y="68"/>
                    </a:lnTo>
                    <a:lnTo>
                      <a:pt x="204" y="67"/>
                    </a:lnTo>
                    <a:lnTo>
                      <a:pt x="202" y="67"/>
                    </a:lnTo>
                    <a:lnTo>
                      <a:pt x="199" y="65"/>
                    </a:lnTo>
                    <a:lnTo>
                      <a:pt x="194" y="63"/>
                    </a:lnTo>
                    <a:lnTo>
                      <a:pt x="194" y="62"/>
                    </a:lnTo>
                    <a:lnTo>
                      <a:pt x="191" y="59"/>
                    </a:lnTo>
                    <a:lnTo>
                      <a:pt x="186" y="55"/>
                    </a:lnTo>
                    <a:lnTo>
                      <a:pt x="186" y="54"/>
                    </a:lnTo>
                    <a:lnTo>
                      <a:pt x="186" y="54"/>
                    </a:lnTo>
                    <a:lnTo>
                      <a:pt x="186" y="51"/>
                    </a:lnTo>
                    <a:lnTo>
                      <a:pt x="188" y="49"/>
                    </a:lnTo>
                    <a:lnTo>
                      <a:pt x="188" y="49"/>
                    </a:lnTo>
                    <a:lnTo>
                      <a:pt x="188" y="47"/>
                    </a:lnTo>
                    <a:lnTo>
                      <a:pt x="188" y="46"/>
                    </a:lnTo>
                    <a:lnTo>
                      <a:pt x="188" y="46"/>
                    </a:lnTo>
                    <a:lnTo>
                      <a:pt x="188" y="44"/>
                    </a:lnTo>
                    <a:lnTo>
                      <a:pt x="188" y="43"/>
                    </a:lnTo>
                    <a:lnTo>
                      <a:pt x="186" y="40"/>
                    </a:lnTo>
                    <a:lnTo>
                      <a:pt x="183" y="36"/>
                    </a:lnTo>
                    <a:lnTo>
                      <a:pt x="183" y="35"/>
                    </a:lnTo>
                    <a:lnTo>
                      <a:pt x="181" y="33"/>
                    </a:lnTo>
                    <a:lnTo>
                      <a:pt x="177" y="24"/>
                    </a:lnTo>
                    <a:lnTo>
                      <a:pt x="177" y="22"/>
                    </a:lnTo>
                    <a:lnTo>
                      <a:pt x="177" y="19"/>
                    </a:lnTo>
                    <a:lnTo>
                      <a:pt x="175" y="17"/>
                    </a:lnTo>
                    <a:lnTo>
                      <a:pt x="175" y="17"/>
                    </a:lnTo>
                    <a:lnTo>
                      <a:pt x="175" y="16"/>
                    </a:lnTo>
                    <a:lnTo>
                      <a:pt x="175" y="16"/>
                    </a:lnTo>
                    <a:lnTo>
                      <a:pt x="175" y="14"/>
                    </a:lnTo>
                    <a:lnTo>
                      <a:pt x="175" y="14"/>
                    </a:lnTo>
                    <a:lnTo>
                      <a:pt x="173" y="12"/>
                    </a:lnTo>
                    <a:lnTo>
                      <a:pt x="172" y="11"/>
                    </a:lnTo>
                    <a:lnTo>
                      <a:pt x="170" y="9"/>
                    </a:lnTo>
                    <a:lnTo>
                      <a:pt x="166" y="8"/>
                    </a:lnTo>
                    <a:lnTo>
                      <a:pt x="161" y="5"/>
                    </a:lnTo>
                    <a:lnTo>
                      <a:pt x="156" y="3"/>
                    </a:lnTo>
                    <a:lnTo>
                      <a:pt x="154" y="3"/>
                    </a:lnTo>
                    <a:lnTo>
                      <a:pt x="154" y="3"/>
                    </a:lnTo>
                    <a:lnTo>
                      <a:pt x="153" y="5"/>
                    </a:lnTo>
                    <a:lnTo>
                      <a:pt x="153" y="5"/>
                    </a:lnTo>
                    <a:lnTo>
                      <a:pt x="148" y="1"/>
                    </a:lnTo>
                    <a:lnTo>
                      <a:pt x="145" y="1"/>
                    </a:lnTo>
                    <a:lnTo>
                      <a:pt x="142" y="0"/>
                    </a:lnTo>
                    <a:lnTo>
                      <a:pt x="140" y="1"/>
                    </a:lnTo>
                    <a:lnTo>
                      <a:pt x="140" y="1"/>
                    </a:lnTo>
                    <a:lnTo>
                      <a:pt x="142" y="3"/>
                    </a:lnTo>
                    <a:lnTo>
                      <a:pt x="142" y="3"/>
                    </a:lnTo>
                    <a:lnTo>
                      <a:pt x="142" y="5"/>
                    </a:lnTo>
                    <a:lnTo>
                      <a:pt x="140" y="5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38" y="6"/>
                    </a:lnTo>
                    <a:lnTo>
                      <a:pt x="142" y="17"/>
                    </a:lnTo>
                    <a:lnTo>
                      <a:pt x="142" y="19"/>
                    </a:lnTo>
                    <a:lnTo>
                      <a:pt x="142" y="20"/>
                    </a:lnTo>
                    <a:lnTo>
                      <a:pt x="142" y="20"/>
                    </a:lnTo>
                    <a:lnTo>
                      <a:pt x="143" y="22"/>
                    </a:lnTo>
                    <a:lnTo>
                      <a:pt x="143" y="22"/>
                    </a:lnTo>
                    <a:lnTo>
                      <a:pt x="143" y="22"/>
                    </a:lnTo>
                    <a:lnTo>
                      <a:pt x="143" y="25"/>
                    </a:lnTo>
                    <a:lnTo>
                      <a:pt x="143" y="25"/>
                    </a:lnTo>
                    <a:lnTo>
                      <a:pt x="145" y="30"/>
                    </a:lnTo>
                    <a:lnTo>
                      <a:pt x="148" y="33"/>
                    </a:lnTo>
                    <a:lnTo>
                      <a:pt x="150" y="35"/>
                    </a:lnTo>
                    <a:lnTo>
                      <a:pt x="150" y="36"/>
                    </a:lnTo>
                    <a:lnTo>
                      <a:pt x="150" y="36"/>
                    </a:lnTo>
                    <a:lnTo>
                      <a:pt x="150" y="36"/>
                    </a:lnTo>
                    <a:lnTo>
                      <a:pt x="150" y="36"/>
                    </a:lnTo>
                    <a:lnTo>
                      <a:pt x="150" y="38"/>
                    </a:lnTo>
                    <a:lnTo>
                      <a:pt x="145" y="40"/>
                    </a:lnTo>
                    <a:lnTo>
                      <a:pt x="145" y="41"/>
                    </a:lnTo>
                    <a:lnTo>
                      <a:pt x="145" y="41"/>
                    </a:lnTo>
                    <a:lnTo>
                      <a:pt x="143" y="41"/>
                    </a:lnTo>
                    <a:lnTo>
                      <a:pt x="142" y="41"/>
                    </a:lnTo>
                    <a:lnTo>
                      <a:pt x="142" y="41"/>
                    </a:lnTo>
                    <a:lnTo>
                      <a:pt x="140" y="40"/>
                    </a:lnTo>
                    <a:lnTo>
                      <a:pt x="138" y="40"/>
                    </a:lnTo>
                    <a:lnTo>
                      <a:pt x="138" y="40"/>
                    </a:lnTo>
                    <a:lnTo>
                      <a:pt x="138" y="35"/>
                    </a:lnTo>
                    <a:lnTo>
                      <a:pt x="135" y="30"/>
                    </a:lnTo>
                    <a:lnTo>
                      <a:pt x="134" y="25"/>
                    </a:lnTo>
                    <a:lnTo>
                      <a:pt x="134" y="24"/>
                    </a:lnTo>
                    <a:lnTo>
                      <a:pt x="132" y="20"/>
                    </a:lnTo>
                    <a:lnTo>
                      <a:pt x="132" y="20"/>
                    </a:lnTo>
                    <a:lnTo>
                      <a:pt x="130" y="19"/>
                    </a:lnTo>
                    <a:lnTo>
                      <a:pt x="129" y="19"/>
                    </a:lnTo>
                    <a:lnTo>
                      <a:pt x="129" y="19"/>
                    </a:lnTo>
                    <a:lnTo>
                      <a:pt x="129" y="17"/>
                    </a:lnTo>
                    <a:lnTo>
                      <a:pt x="129" y="17"/>
                    </a:lnTo>
                    <a:lnTo>
                      <a:pt x="129" y="17"/>
                    </a:lnTo>
                    <a:lnTo>
                      <a:pt x="127" y="17"/>
                    </a:lnTo>
                    <a:lnTo>
                      <a:pt x="127" y="16"/>
                    </a:lnTo>
                    <a:lnTo>
                      <a:pt x="124" y="14"/>
                    </a:lnTo>
                    <a:lnTo>
                      <a:pt x="123" y="14"/>
                    </a:lnTo>
                    <a:lnTo>
                      <a:pt x="121" y="12"/>
                    </a:lnTo>
                    <a:lnTo>
                      <a:pt x="116" y="9"/>
                    </a:lnTo>
                    <a:lnTo>
                      <a:pt x="115" y="9"/>
                    </a:lnTo>
                    <a:lnTo>
                      <a:pt x="110" y="9"/>
                    </a:lnTo>
                    <a:lnTo>
                      <a:pt x="107" y="9"/>
                    </a:lnTo>
                    <a:lnTo>
                      <a:pt x="107" y="11"/>
                    </a:lnTo>
                    <a:lnTo>
                      <a:pt x="108" y="12"/>
                    </a:lnTo>
                    <a:lnTo>
                      <a:pt x="111" y="14"/>
                    </a:lnTo>
                    <a:lnTo>
                      <a:pt x="113" y="14"/>
                    </a:lnTo>
                    <a:lnTo>
                      <a:pt x="113" y="17"/>
                    </a:lnTo>
                    <a:lnTo>
                      <a:pt x="113" y="17"/>
                    </a:lnTo>
                    <a:lnTo>
                      <a:pt x="110" y="17"/>
                    </a:lnTo>
                    <a:lnTo>
                      <a:pt x="110" y="19"/>
                    </a:lnTo>
                    <a:lnTo>
                      <a:pt x="105" y="20"/>
                    </a:lnTo>
                    <a:lnTo>
                      <a:pt x="103" y="22"/>
                    </a:lnTo>
                    <a:lnTo>
                      <a:pt x="100" y="24"/>
                    </a:lnTo>
                    <a:lnTo>
                      <a:pt x="100" y="25"/>
                    </a:lnTo>
                    <a:lnTo>
                      <a:pt x="99" y="24"/>
                    </a:lnTo>
                    <a:lnTo>
                      <a:pt x="99" y="24"/>
                    </a:lnTo>
                    <a:lnTo>
                      <a:pt x="99" y="24"/>
                    </a:lnTo>
                    <a:lnTo>
                      <a:pt x="99" y="24"/>
                    </a:lnTo>
                    <a:lnTo>
                      <a:pt x="100" y="22"/>
                    </a:lnTo>
                    <a:lnTo>
                      <a:pt x="99" y="22"/>
                    </a:lnTo>
                    <a:lnTo>
                      <a:pt x="99" y="22"/>
                    </a:lnTo>
                    <a:lnTo>
                      <a:pt x="97" y="24"/>
                    </a:lnTo>
                    <a:lnTo>
                      <a:pt x="95" y="25"/>
                    </a:lnTo>
                    <a:lnTo>
                      <a:pt x="94" y="25"/>
                    </a:lnTo>
                    <a:lnTo>
                      <a:pt x="92" y="25"/>
                    </a:lnTo>
                    <a:lnTo>
                      <a:pt x="91" y="25"/>
                    </a:lnTo>
                    <a:lnTo>
                      <a:pt x="92" y="24"/>
                    </a:lnTo>
                    <a:lnTo>
                      <a:pt x="95" y="22"/>
                    </a:lnTo>
                    <a:lnTo>
                      <a:pt x="99" y="19"/>
                    </a:lnTo>
                    <a:lnTo>
                      <a:pt x="100" y="17"/>
                    </a:lnTo>
                    <a:lnTo>
                      <a:pt x="99" y="16"/>
                    </a:lnTo>
                    <a:lnTo>
                      <a:pt x="97" y="14"/>
                    </a:lnTo>
                    <a:lnTo>
                      <a:pt x="89" y="12"/>
                    </a:lnTo>
                    <a:lnTo>
                      <a:pt x="84" y="11"/>
                    </a:lnTo>
                    <a:lnTo>
                      <a:pt x="80" y="9"/>
                    </a:lnTo>
                    <a:lnTo>
                      <a:pt x="76" y="9"/>
                    </a:lnTo>
                    <a:lnTo>
                      <a:pt x="75" y="9"/>
                    </a:lnTo>
                    <a:lnTo>
                      <a:pt x="73" y="11"/>
                    </a:lnTo>
                    <a:lnTo>
                      <a:pt x="72" y="12"/>
                    </a:lnTo>
                    <a:lnTo>
                      <a:pt x="70" y="14"/>
                    </a:lnTo>
                    <a:lnTo>
                      <a:pt x="70" y="16"/>
                    </a:lnTo>
                    <a:lnTo>
                      <a:pt x="70" y="16"/>
                    </a:lnTo>
                    <a:lnTo>
                      <a:pt x="70" y="16"/>
                    </a:lnTo>
                    <a:lnTo>
                      <a:pt x="70" y="17"/>
                    </a:lnTo>
                    <a:lnTo>
                      <a:pt x="68" y="17"/>
                    </a:lnTo>
                    <a:lnTo>
                      <a:pt x="68" y="17"/>
                    </a:lnTo>
                    <a:lnTo>
                      <a:pt x="65" y="17"/>
                    </a:lnTo>
                    <a:lnTo>
                      <a:pt x="62" y="19"/>
                    </a:lnTo>
                    <a:lnTo>
                      <a:pt x="60" y="19"/>
                    </a:lnTo>
                    <a:lnTo>
                      <a:pt x="59" y="19"/>
                    </a:lnTo>
                    <a:lnTo>
                      <a:pt x="57" y="19"/>
                    </a:lnTo>
                    <a:lnTo>
                      <a:pt x="57" y="17"/>
                    </a:lnTo>
                    <a:lnTo>
                      <a:pt x="60" y="16"/>
                    </a:lnTo>
                    <a:lnTo>
                      <a:pt x="62" y="14"/>
                    </a:lnTo>
                    <a:lnTo>
                      <a:pt x="62" y="12"/>
                    </a:lnTo>
                    <a:lnTo>
                      <a:pt x="64" y="11"/>
                    </a:lnTo>
                    <a:lnTo>
                      <a:pt x="64" y="9"/>
                    </a:lnTo>
                    <a:lnTo>
                      <a:pt x="64" y="9"/>
                    </a:lnTo>
                    <a:lnTo>
                      <a:pt x="64" y="8"/>
                    </a:lnTo>
                    <a:lnTo>
                      <a:pt x="64" y="5"/>
                    </a:lnTo>
                    <a:lnTo>
                      <a:pt x="62" y="3"/>
                    </a:lnTo>
                    <a:lnTo>
                      <a:pt x="62" y="3"/>
                    </a:lnTo>
                    <a:lnTo>
                      <a:pt x="62" y="1"/>
                    </a:lnTo>
                    <a:lnTo>
                      <a:pt x="60" y="1"/>
                    </a:lnTo>
                    <a:lnTo>
                      <a:pt x="56" y="0"/>
                    </a:lnTo>
                    <a:lnTo>
                      <a:pt x="44" y="5"/>
                    </a:lnTo>
                    <a:lnTo>
                      <a:pt x="32" y="8"/>
                    </a:lnTo>
                    <a:lnTo>
                      <a:pt x="25" y="9"/>
                    </a:lnTo>
                    <a:lnTo>
                      <a:pt x="22" y="11"/>
                    </a:lnTo>
                    <a:lnTo>
                      <a:pt x="19" y="12"/>
                    </a:lnTo>
                    <a:lnTo>
                      <a:pt x="11" y="17"/>
                    </a:lnTo>
                    <a:lnTo>
                      <a:pt x="8" y="20"/>
                    </a:lnTo>
                    <a:lnTo>
                      <a:pt x="6" y="22"/>
                    </a:lnTo>
                    <a:lnTo>
                      <a:pt x="6" y="22"/>
                    </a:lnTo>
                    <a:lnTo>
                      <a:pt x="6" y="24"/>
                    </a:lnTo>
                    <a:lnTo>
                      <a:pt x="8" y="24"/>
                    </a:lnTo>
                    <a:lnTo>
                      <a:pt x="9" y="25"/>
                    </a:lnTo>
                    <a:lnTo>
                      <a:pt x="9" y="27"/>
                    </a:lnTo>
                    <a:lnTo>
                      <a:pt x="9" y="27"/>
                    </a:lnTo>
                    <a:lnTo>
                      <a:pt x="8" y="28"/>
                    </a:lnTo>
                    <a:lnTo>
                      <a:pt x="5" y="28"/>
                    </a:lnTo>
                    <a:lnTo>
                      <a:pt x="0" y="33"/>
                    </a:lnTo>
                    <a:lnTo>
                      <a:pt x="0" y="33"/>
                    </a:lnTo>
                    <a:lnTo>
                      <a:pt x="0" y="35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0"/>
                    </a:lnTo>
                    <a:lnTo>
                      <a:pt x="2" y="41"/>
                    </a:lnTo>
                    <a:lnTo>
                      <a:pt x="5" y="41"/>
                    </a:lnTo>
                    <a:lnTo>
                      <a:pt x="8" y="41"/>
                    </a:lnTo>
                    <a:lnTo>
                      <a:pt x="14" y="41"/>
                    </a:lnTo>
                    <a:lnTo>
                      <a:pt x="16" y="41"/>
                    </a:lnTo>
                    <a:lnTo>
                      <a:pt x="14" y="43"/>
                    </a:lnTo>
                    <a:lnTo>
                      <a:pt x="11" y="44"/>
                    </a:lnTo>
                    <a:lnTo>
                      <a:pt x="9" y="46"/>
                    </a:lnTo>
                    <a:lnTo>
                      <a:pt x="9" y="46"/>
                    </a:lnTo>
                    <a:lnTo>
                      <a:pt x="9" y="46"/>
                    </a:lnTo>
                    <a:lnTo>
                      <a:pt x="14" y="47"/>
                    </a:lnTo>
                    <a:lnTo>
                      <a:pt x="16" y="47"/>
                    </a:lnTo>
                    <a:lnTo>
                      <a:pt x="21" y="46"/>
                    </a:lnTo>
                    <a:lnTo>
                      <a:pt x="29" y="46"/>
                    </a:lnTo>
                    <a:lnTo>
                      <a:pt x="44" y="44"/>
                    </a:lnTo>
                    <a:lnTo>
                      <a:pt x="48" y="44"/>
                    </a:lnTo>
                    <a:lnTo>
                      <a:pt x="48" y="44"/>
                    </a:lnTo>
                    <a:lnTo>
                      <a:pt x="48" y="46"/>
                    </a:lnTo>
                    <a:lnTo>
                      <a:pt x="44" y="46"/>
                    </a:lnTo>
                    <a:lnTo>
                      <a:pt x="41" y="46"/>
                    </a:lnTo>
                    <a:lnTo>
                      <a:pt x="38" y="46"/>
                    </a:lnTo>
                    <a:lnTo>
                      <a:pt x="38" y="46"/>
                    </a:lnTo>
                    <a:lnTo>
                      <a:pt x="38" y="46"/>
                    </a:lnTo>
                    <a:lnTo>
                      <a:pt x="40" y="47"/>
                    </a:lnTo>
                    <a:lnTo>
                      <a:pt x="40" y="47"/>
                    </a:lnTo>
                    <a:lnTo>
                      <a:pt x="38" y="47"/>
                    </a:lnTo>
                    <a:lnTo>
                      <a:pt x="35" y="47"/>
                    </a:lnTo>
                    <a:lnTo>
                      <a:pt x="33" y="49"/>
                    </a:lnTo>
                    <a:lnTo>
                      <a:pt x="29" y="51"/>
                    </a:lnTo>
                    <a:lnTo>
                      <a:pt x="22" y="52"/>
                    </a:lnTo>
                    <a:lnTo>
                      <a:pt x="16" y="52"/>
                    </a:lnTo>
                    <a:lnTo>
                      <a:pt x="14" y="54"/>
                    </a:lnTo>
                    <a:lnTo>
                      <a:pt x="9" y="55"/>
                    </a:lnTo>
                    <a:lnTo>
                      <a:pt x="8" y="57"/>
                    </a:lnTo>
                    <a:lnTo>
                      <a:pt x="8" y="57"/>
                    </a:lnTo>
                    <a:lnTo>
                      <a:pt x="9" y="59"/>
                    </a:lnTo>
                    <a:lnTo>
                      <a:pt x="17" y="65"/>
                    </a:lnTo>
                    <a:lnTo>
                      <a:pt x="25" y="65"/>
                    </a:lnTo>
                    <a:lnTo>
                      <a:pt x="35" y="65"/>
                    </a:lnTo>
                    <a:lnTo>
                      <a:pt x="35" y="65"/>
                    </a:lnTo>
                    <a:lnTo>
                      <a:pt x="37" y="67"/>
                    </a:lnTo>
                    <a:lnTo>
                      <a:pt x="38" y="67"/>
                    </a:lnTo>
                    <a:lnTo>
                      <a:pt x="48" y="65"/>
                    </a:lnTo>
                    <a:lnTo>
                      <a:pt x="54" y="65"/>
                    </a:lnTo>
                    <a:lnTo>
                      <a:pt x="57" y="65"/>
                    </a:lnTo>
                    <a:lnTo>
                      <a:pt x="60" y="63"/>
                    </a:lnTo>
                    <a:lnTo>
                      <a:pt x="60" y="63"/>
                    </a:lnTo>
                    <a:lnTo>
                      <a:pt x="65" y="63"/>
                    </a:lnTo>
                    <a:lnTo>
                      <a:pt x="67" y="63"/>
                    </a:lnTo>
                    <a:lnTo>
                      <a:pt x="72" y="65"/>
                    </a:lnTo>
                    <a:lnTo>
                      <a:pt x="75" y="65"/>
                    </a:lnTo>
                    <a:lnTo>
                      <a:pt x="89" y="70"/>
                    </a:lnTo>
                    <a:lnTo>
                      <a:pt x="94" y="71"/>
                    </a:lnTo>
                    <a:lnTo>
                      <a:pt x="94" y="73"/>
                    </a:lnTo>
                    <a:lnTo>
                      <a:pt x="94" y="73"/>
                    </a:lnTo>
                    <a:lnTo>
                      <a:pt x="92" y="73"/>
                    </a:lnTo>
                    <a:lnTo>
                      <a:pt x="87" y="73"/>
                    </a:lnTo>
                    <a:lnTo>
                      <a:pt x="86" y="73"/>
                    </a:lnTo>
                    <a:lnTo>
                      <a:pt x="83" y="74"/>
                    </a:lnTo>
                    <a:lnTo>
                      <a:pt x="81" y="74"/>
                    </a:lnTo>
                    <a:lnTo>
                      <a:pt x="75" y="73"/>
                    </a:lnTo>
                    <a:lnTo>
                      <a:pt x="68" y="73"/>
                    </a:lnTo>
                    <a:lnTo>
                      <a:pt x="65" y="73"/>
                    </a:lnTo>
                    <a:lnTo>
                      <a:pt x="62" y="73"/>
                    </a:lnTo>
                    <a:lnTo>
                      <a:pt x="57" y="73"/>
                    </a:lnTo>
                    <a:lnTo>
                      <a:pt x="44" y="73"/>
                    </a:lnTo>
                    <a:lnTo>
                      <a:pt x="32" y="76"/>
                    </a:lnTo>
                    <a:lnTo>
                      <a:pt x="24" y="78"/>
                    </a:lnTo>
                    <a:lnTo>
                      <a:pt x="24" y="78"/>
                    </a:lnTo>
                    <a:lnTo>
                      <a:pt x="24" y="78"/>
                    </a:lnTo>
                    <a:lnTo>
                      <a:pt x="24" y="79"/>
                    </a:lnTo>
                    <a:lnTo>
                      <a:pt x="24" y="82"/>
                    </a:lnTo>
                    <a:lnTo>
                      <a:pt x="24" y="84"/>
                    </a:lnTo>
                    <a:lnTo>
                      <a:pt x="24" y="84"/>
                    </a:lnTo>
                    <a:lnTo>
                      <a:pt x="25" y="86"/>
                    </a:lnTo>
                    <a:lnTo>
                      <a:pt x="29" y="89"/>
                    </a:lnTo>
                    <a:lnTo>
                      <a:pt x="30" y="90"/>
                    </a:lnTo>
                    <a:lnTo>
                      <a:pt x="32" y="92"/>
                    </a:lnTo>
                    <a:lnTo>
                      <a:pt x="32" y="92"/>
                    </a:lnTo>
                    <a:lnTo>
                      <a:pt x="32" y="92"/>
                    </a:lnTo>
                    <a:lnTo>
                      <a:pt x="37" y="95"/>
                    </a:lnTo>
                    <a:lnTo>
                      <a:pt x="40" y="95"/>
                    </a:lnTo>
                    <a:lnTo>
                      <a:pt x="43" y="95"/>
                    </a:lnTo>
                    <a:lnTo>
                      <a:pt x="49" y="97"/>
                    </a:lnTo>
                    <a:lnTo>
                      <a:pt x="56" y="95"/>
                    </a:lnTo>
                    <a:lnTo>
                      <a:pt x="60" y="97"/>
                    </a:lnTo>
                    <a:lnTo>
                      <a:pt x="64" y="97"/>
                    </a:lnTo>
                    <a:lnTo>
                      <a:pt x="68" y="98"/>
                    </a:lnTo>
                    <a:lnTo>
                      <a:pt x="68" y="98"/>
                    </a:lnTo>
                    <a:lnTo>
                      <a:pt x="70" y="102"/>
                    </a:lnTo>
                    <a:lnTo>
                      <a:pt x="70" y="103"/>
                    </a:lnTo>
                    <a:lnTo>
                      <a:pt x="68" y="106"/>
                    </a:lnTo>
                    <a:lnTo>
                      <a:pt x="70" y="108"/>
                    </a:lnTo>
                    <a:lnTo>
                      <a:pt x="73" y="111"/>
                    </a:lnTo>
                    <a:lnTo>
                      <a:pt x="75" y="113"/>
                    </a:lnTo>
                    <a:lnTo>
                      <a:pt x="75" y="113"/>
                    </a:lnTo>
                    <a:lnTo>
                      <a:pt x="76" y="114"/>
                    </a:lnTo>
                    <a:lnTo>
                      <a:pt x="80" y="114"/>
                    </a:lnTo>
                    <a:lnTo>
                      <a:pt x="81" y="113"/>
                    </a:lnTo>
                    <a:lnTo>
                      <a:pt x="86" y="113"/>
                    </a:lnTo>
                    <a:lnTo>
                      <a:pt x="95" y="113"/>
                    </a:lnTo>
                    <a:lnTo>
                      <a:pt x="99" y="113"/>
                    </a:lnTo>
                    <a:lnTo>
                      <a:pt x="102" y="111"/>
                    </a:lnTo>
                    <a:lnTo>
                      <a:pt x="103" y="111"/>
                    </a:lnTo>
                    <a:lnTo>
                      <a:pt x="105" y="111"/>
                    </a:lnTo>
                    <a:lnTo>
                      <a:pt x="110" y="111"/>
                    </a:lnTo>
                    <a:lnTo>
                      <a:pt x="116" y="109"/>
                    </a:lnTo>
                    <a:lnTo>
                      <a:pt x="123" y="109"/>
                    </a:lnTo>
                    <a:lnTo>
                      <a:pt x="129" y="108"/>
                    </a:lnTo>
                    <a:lnTo>
                      <a:pt x="132" y="106"/>
                    </a:lnTo>
                    <a:lnTo>
                      <a:pt x="134" y="105"/>
                    </a:lnTo>
                    <a:lnTo>
                      <a:pt x="137" y="103"/>
                    </a:lnTo>
                    <a:lnTo>
                      <a:pt x="143" y="103"/>
                    </a:lnTo>
                    <a:lnTo>
                      <a:pt x="148" y="102"/>
                    </a:lnTo>
                    <a:lnTo>
                      <a:pt x="150" y="102"/>
                    </a:lnTo>
                    <a:lnTo>
                      <a:pt x="153" y="98"/>
                    </a:lnTo>
                    <a:lnTo>
                      <a:pt x="154" y="98"/>
                    </a:lnTo>
                    <a:lnTo>
                      <a:pt x="156" y="94"/>
                    </a:lnTo>
                    <a:lnTo>
                      <a:pt x="158" y="94"/>
                    </a:lnTo>
                    <a:lnTo>
                      <a:pt x="159" y="92"/>
                    </a:lnTo>
                    <a:lnTo>
                      <a:pt x="161" y="92"/>
                    </a:lnTo>
                    <a:lnTo>
                      <a:pt x="162" y="92"/>
                    </a:lnTo>
                    <a:lnTo>
                      <a:pt x="162" y="94"/>
                    </a:lnTo>
                    <a:lnTo>
                      <a:pt x="162" y="95"/>
                    </a:lnTo>
                    <a:lnTo>
                      <a:pt x="162" y="95"/>
                    </a:lnTo>
                    <a:lnTo>
                      <a:pt x="162" y="97"/>
                    </a:lnTo>
                    <a:lnTo>
                      <a:pt x="162" y="97"/>
                    </a:lnTo>
                    <a:lnTo>
                      <a:pt x="164" y="98"/>
                    </a:lnTo>
                    <a:lnTo>
                      <a:pt x="166" y="98"/>
                    </a:lnTo>
                    <a:lnTo>
                      <a:pt x="167" y="98"/>
                    </a:lnTo>
                    <a:lnTo>
                      <a:pt x="170" y="98"/>
                    </a:lnTo>
                    <a:lnTo>
                      <a:pt x="173" y="98"/>
                    </a:lnTo>
                    <a:lnTo>
                      <a:pt x="177" y="100"/>
                    </a:lnTo>
                    <a:lnTo>
                      <a:pt x="180" y="100"/>
                    </a:lnTo>
                    <a:lnTo>
                      <a:pt x="180" y="100"/>
                    </a:lnTo>
                    <a:lnTo>
                      <a:pt x="180" y="102"/>
                    </a:lnTo>
                    <a:lnTo>
                      <a:pt x="178" y="103"/>
                    </a:lnTo>
                    <a:lnTo>
                      <a:pt x="178" y="103"/>
                    </a:lnTo>
                    <a:lnTo>
                      <a:pt x="178" y="103"/>
                    </a:lnTo>
                    <a:lnTo>
                      <a:pt x="186" y="105"/>
                    </a:lnTo>
                    <a:lnTo>
                      <a:pt x="186" y="105"/>
                    </a:lnTo>
                    <a:lnTo>
                      <a:pt x="188" y="103"/>
                    </a:lnTo>
                    <a:lnTo>
                      <a:pt x="193" y="105"/>
                    </a:lnTo>
                    <a:lnTo>
                      <a:pt x="196" y="105"/>
                    </a:lnTo>
                    <a:lnTo>
                      <a:pt x="199" y="106"/>
                    </a:lnTo>
                    <a:lnTo>
                      <a:pt x="204" y="106"/>
                    </a:lnTo>
                    <a:lnTo>
                      <a:pt x="207" y="106"/>
                    </a:lnTo>
                    <a:lnTo>
                      <a:pt x="208" y="106"/>
                    </a:lnTo>
                    <a:lnTo>
                      <a:pt x="208" y="105"/>
                    </a:lnTo>
                    <a:lnTo>
                      <a:pt x="212" y="105"/>
                    </a:lnTo>
                    <a:lnTo>
                      <a:pt x="213" y="103"/>
                    </a:lnTo>
                    <a:lnTo>
                      <a:pt x="218" y="102"/>
                    </a:lnTo>
                    <a:lnTo>
                      <a:pt x="220" y="102"/>
                    </a:lnTo>
                    <a:lnTo>
                      <a:pt x="221" y="98"/>
                    </a:lnTo>
                    <a:lnTo>
                      <a:pt x="221" y="98"/>
                    </a:lnTo>
                    <a:lnTo>
                      <a:pt x="221" y="97"/>
                    </a:lnTo>
                    <a:lnTo>
                      <a:pt x="220" y="97"/>
                    </a:lnTo>
                    <a:lnTo>
                      <a:pt x="220" y="97"/>
                    </a:lnTo>
                    <a:lnTo>
                      <a:pt x="218" y="97"/>
                    </a:lnTo>
                    <a:lnTo>
                      <a:pt x="218" y="97"/>
                    </a:lnTo>
                    <a:lnTo>
                      <a:pt x="218" y="95"/>
                    </a:lnTo>
                    <a:lnTo>
                      <a:pt x="218" y="95"/>
                    </a:lnTo>
                    <a:lnTo>
                      <a:pt x="218" y="95"/>
                    </a:lnTo>
                    <a:lnTo>
                      <a:pt x="218" y="94"/>
                    </a:lnTo>
                    <a:lnTo>
                      <a:pt x="220" y="94"/>
                    </a:lnTo>
                    <a:lnTo>
                      <a:pt x="218" y="92"/>
                    </a:lnTo>
                    <a:lnTo>
                      <a:pt x="218" y="92"/>
                    </a:lnTo>
                    <a:lnTo>
                      <a:pt x="216" y="90"/>
                    </a:lnTo>
                    <a:lnTo>
                      <a:pt x="213" y="92"/>
                    </a:lnTo>
                    <a:lnTo>
                      <a:pt x="212" y="92"/>
                    </a:lnTo>
                    <a:lnTo>
                      <a:pt x="208" y="94"/>
                    </a:lnTo>
                    <a:lnTo>
                      <a:pt x="207" y="94"/>
                    </a:lnTo>
                    <a:lnTo>
                      <a:pt x="205" y="97"/>
                    </a:lnTo>
                    <a:lnTo>
                      <a:pt x="204" y="97"/>
                    </a:lnTo>
                    <a:lnTo>
                      <a:pt x="204" y="97"/>
                    </a:lnTo>
                    <a:lnTo>
                      <a:pt x="205" y="94"/>
                    </a:lnTo>
                    <a:lnTo>
                      <a:pt x="205" y="92"/>
                    </a:lnTo>
                    <a:lnTo>
                      <a:pt x="205" y="92"/>
                    </a:lnTo>
                    <a:lnTo>
                      <a:pt x="205" y="90"/>
                    </a:lnTo>
                    <a:lnTo>
                      <a:pt x="204" y="90"/>
                    </a:lnTo>
                    <a:lnTo>
                      <a:pt x="204" y="90"/>
                    </a:lnTo>
                    <a:lnTo>
                      <a:pt x="202" y="89"/>
                    </a:lnTo>
                    <a:lnTo>
                      <a:pt x="201" y="89"/>
                    </a:lnTo>
                    <a:lnTo>
                      <a:pt x="199" y="87"/>
                    </a:lnTo>
                    <a:lnTo>
                      <a:pt x="201" y="87"/>
                    </a:lnTo>
                    <a:lnTo>
                      <a:pt x="201" y="87"/>
                    </a:lnTo>
                    <a:lnTo>
                      <a:pt x="202" y="87"/>
                    </a:lnTo>
                    <a:lnTo>
                      <a:pt x="205" y="89"/>
                    </a:lnTo>
                    <a:lnTo>
                      <a:pt x="207" y="89"/>
                    </a:lnTo>
                    <a:lnTo>
                      <a:pt x="208" y="90"/>
                    </a:lnTo>
                    <a:lnTo>
                      <a:pt x="210" y="90"/>
                    </a:lnTo>
                    <a:lnTo>
                      <a:pt x="212" y="89"/>
                    </a:lnTo>
                    <a:lnTo>
                      <a:pt x="212" y="89"/>
                    </a:lnTo>
                    <a:lnTo>
                      <a:pt x="212" y="89"/>
                    </a:lnTo>
                    <a:lnTo>
                      <a:pt x="212" y="87"/>
                    </a:lnTo>
                    <a:lnTo>
                      <a:pt x="212" y="87"/>
                    </a:lnTo>
                    <a:lnTo>
                      <a:pt x="210" y="86"/>
                    </a:lnTo>
                    <a:lnTo>
                      <a:pt x="212" y="86"/>
                    </a:lnTo>
                    <a:lnTo>
                      <a:pt x="215" y="84"/>
                    </a:lnTo>
                    <a:lnTo>
                      <a:pt x="215" y="82"/>
                    </a:lnTo>
                    <a:lnTo>
                      <a:pt x="216" y="82"/>
                    </a:lnTo>
                    <a:lnTo>
                      <a:pt x="218" y="84"/>
                    </a:lnTo>
                    <a:lnTo>
                      <a:pt x="220" y="86"/>
                    </a:lnTo>
                    <a:lnTo>
                      <a:pt x="221" y="86"/>
                    </a:lnTo>
                    <a:lnTo>
                      <a:pt x="223" y="86"/>
                    </a:lnTo>
                    <a:lnTo>
                      <a:pt x="224" y="86"/>
                    </a:lnTo>
                    <a:lnTo>
                      <a:pt x="224" y="86"/>
                    </a:lnTo>
                    <a:lnTo>
                      <a:pt x="224" y="84"/>
                    </a:lnTo>
                    <a:lnTo>
                      <a:pt x="224" y="82"/>
                    </a:lnTo>
                    <a:lnTo>
                      <a:pt x="226" y="82"/>
                    </a:lnTo>
                    <a:lnTo>
                      <a:pt x="226" y="86"/>
                    </a:lnTo>
                    <a:lnTo>
                      <a:pt x="228" y="86"/>
                    </a:lnTo>
                    <a:lnTo>
                      <a:pt x="229" y="87"/>
                    </a:lnTo>
                    <a:lnTo>
                      <a:pt x="231" y="87"/>
                    </a:lnTo>
                    <a:lnTo>
                      <a:pt x="232" y="87"/>
                    </a:lnTo>
                    <a:lnTo>
                      <a:pt x="232" y="8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0" name="Freeform 577">
                <a:extLst>
                  <a:ext uri="{FF2B5EF4-FFF2-40B4-BE49-F238E27FC236}">
                    <a16:creationId xmlns:a16="http://schemas.microsoft.com/office/drawing/2014/main" id="{5FB8EE44-BA25-9560-3DF4-981A3241AD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59" y="1564"/>
                <a:ext cx="3" cy="5"/>
              </a:xfrm>
              <a:custGeom>
                <a:avLst/>
                <a:gdLst>
                  <a:gd name="T0" fmla="*/ 0 w 3"/>
                  <a:gd name="T1" fmla="*/ 5 h 5"/>
                  <a:gd name="T2" fmla="*/ 1 w 3"/>
                  <a:gd name="T3" fmla="*/ 5 h 5"/>
                  <a:gd name="T4" fmla="*/ 1 w 3"/>
                  <a:gd name="T5" fmla="*/ 3 h 5"/>
                  <a:gd name="T6" fmla="*/ 3 w 3"/>
                  <a:gd name="T7" fmla="*/ 3 h 5"/>
                  <a:gd name="T8" fmla="*/ 3 w 3"/>
                  <a:gd name="T9" fmla="*/ 3 h 5"/>
                  <a:gd name="T10" fmla="*/ 3 w 3"/>
                  <a:gd name="T11" fmla="*/ 3 h 5"/>
                  <a:gd name="T12" fmla="*/ 3 w 3"/>
                  <a:gd name="T13" fmla="*/ 1 h 5"/>
                  <a:gd name="T14" fmla="*/ 3 w 3"/>
                  <a:gd name="T15" fmla="*/ 1 h 5"/>
                  <a:gd name="T16" fmla="*/ 0 w 3"/>
                  <a:gd name="T17" fmla="*/ 0 h 5"/>
                  <a:gd name="T18" fmla="*/ 0 w 3"/>
                  <a:gd name="T19" fmla="*/ 0 h 5"/>
                  <a:gd name="T20" fmla="*/ 0 w 3"/>
                  <a:gd name="T21" fmla="*/ 0 h 5"/>
                  <a:gd name="T22" fmla="*/ 0 w 3"/>
                  <a:gd name="T23" fmla="*/ 1 h 5"/>
                  <a:gd name="T24" fmla="*/ 0 w 3"/>
                  <a:gd name="T25" fmla="*/ 1 h 5"/>
                  <a:gd name="T26" fmla="*/ 1 w 3"/>
                  <a:gd name="T27" fmla="*/ 1 h 5"/>
                  <a:gd name="T28" fmla="*/ 1 w 3"/>
                  <a:gd name="T29" fmla="*/ 3 h 5"/>
                  <a:gd name="T30" fmla="*/ 1 w 3"/>
                  <a:gd name="T31" fmla="*/ 3 h 5"/>
                  <a:gd name="T32" fmla="*/ 0 w 3"/>
                  <a:gd name="T33" fmla="*/ 3 h 5"/>
                  <a:gd name="T34" fmla="*/ 0 w 3"/>
                  <a:gd name="T35" fmla="*/ 3 h 5"/>
                  <a:gd name="T36" fmla="*/ 0 w 3"/>
                  <a:gd name="T37" fmla="*/ 3 h 5"/>
                  <a:gd name="T38" fmla="*/ 0 w 3"/>
                  <a:gd name="T39" fmla="*/ 5 h 5"/>
                  <a:gd name="T40" fmla="*/ 0 w 3"/>
                  <a:gd name="T4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" h="5">
                    <a:moveTo>
                      <a:pt x="0" y="5"/>
                    </a:moveTo>
                    <a:lnTo>
                      <a:pt x="1" y="5"/>
                    </a:lnTo>
                    <a:lnTo>
                      <a:pt x="1" y="3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3" y="1"/>
                    </a:lnTo>
                    <a:lnTo>
                      <a:pt x="3" y="1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1" y="1"/>
                    </a:lnTo>
                    <a:lnTo>
                      <a:pt x="1" y="3"/>
                    </a:lnTo>
                    <a:lnTo>
                      <a:pt x="1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1" name="Freeform 578">
                <a:extLst>
                  <a:ext uri="{FF2B5EF4-FFF2-40B4-BE49-F238E27FC236}">
                    <a16:creationId xmlns:a16="http://schemas.microsoft.com/office/drawing/2014/main" id="{3552049F-0EF2-C62E-BBEB-16E136D642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7" y="1577"/>
                <a:ext cx="6" cy="6"/>
              </a:xfrm>
              <a:custGeom>
                <a:avLst/>
                <a:gdLst>
                  <a:gd name="T0" fmla="*/ 1 w 6"/>
                  <a:gd name="T1" fmla="*/ 6 h 6"/>
                  <a:gd name="T2" fmla="*/ 1 w 6"/>
                  <a:gd name="T3" fmla="*/ 6 h 6"/>
                  <a:gd name="T4" fmla="*/ 1 w 6"/>
                  <a:gd name="T5" fmla="*/ 4 h 6"/>
                  <a:gd name="T6" fmla="*/ 1 w 6"/>
                  <a:gd name="T7" fmla="*/ 4 h 6"/>
                  <a:gd name="T8" fmla="*/ 3 w 6"/>
                  <a:gd name="T9" fmla="*/ 4 h 6"/>
                  <a:gd name="T10" fmla="*/ 3 w 6"/>
                  <a:gd name="T11" fmla="*/ 6 h 6"/>
                  <a:gd name="T12" fmla="*/ 3 w 6"/>
                  <a:gd name="T13" fmla="*/ 6 h 6"/>
                  <a:gd name="T14" fmla="*/ 4 w 6"/>
                  <a:gd name="T15" fmla="*/ 6 h 6"/>
                  <a:gd name="T16" fmla="*/ 4 w 6"/>
                  <a:gd name="T17" fmla="*/ 6 h 6"/>
                  <a:gd name="T18" fmla="*/ 4 w 6"/>
                  <a:gd name="T19" fmla="*/ 4 h 6"/>
                  <a:gd name="T20" fmla="*/ 6 w 6"/>
                  <a:gd name="T21" fmla="*/ 4 h 6"/>
                  <a:gd name="T22" fmla="*/ 6 w 6"/>
                  <a:gd name="T23" fmla="*/ 3 h 6"/>
                  <a:gd name="T24" fmla="*/ 6 w 6"/>
                  <a:gd name="T25" fmla="*/ 1 h 6"/>
                  <a:gd name="T26" fmla="*/ 4 w 6"/>
                  <a:gd name="T27" fmla="*/ 1 h 6"/>
                  <a:gd name="T28" fmla="*/ 4 w 6"/>
                  <a:gd name="T29" fmla="*/ 0 h 6"/>
                  <a:gd name="T30" fmla="*/ 3 w 6"/>
                  <a:gd name="T31" fmla="*/ 0 h 6"/>
                  <a:gd name="T32" fmla="*/ 1 w 6"/>
                  <a:gd name="T33" fmla="*/ 0 h 6"/>
                  <a:gd name="T34" fmla="*/ 1 w 6"/>
                  <a:gd name="T35" fmla="*/ 0 h 6"/>
                  <a:gd name="T36" fmla="*/ 1 w 6"/>
                  <a:gd name="T37" fmla="*/ 0 h 6"/>
                  <a:gd name="T38" fmla="*/ 1 w 6"/>
                  <a:gd name="T39" fmla="*/ 0 h 6"/>
                  <a:gd name="T40" fmla="*/ 1 w 6"/>
                  <a:gd name="T41" fmla="*/ 1 h 6"/>
                  <a:gd name="T42" fmla="*/ 1 w 6"/>
                  <a:gd name="T43" fmla="*/ 1 h 6"/>
                  <a:gd name="T44" fmla="*/ 0 w 6"/>
                  <a:gd name="T45" fmla="*/ 3 h 6"/>
                  <a:gd name="T46" fmla="*/ 0 w 6"/>
                  <a:gd name="T47" fmla="*/ 4 h 6"/>
                  <a:gd name="T48" fmla="*/ 0 w 6"/>
                  <a:gd name="T49" fmla="*/ 4 h 6"/>
                  <a:gd name="T50" fmla="*/ 1 w 6"/>
                  <a:gd name="T51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" h="6">
                    <a:moveTo>
                      <a:pt x="1" y="6"/>
                    </a:moveTo>
                    <a:lnTo>
                      <a:pt x="1" y="6"/>
                    </a:lnTo>
                    <a:lnTo>
                      <a:pt x="1" y="4"/>
                    </a:lnTo>
                    <a:lnTo>
                      <a:pt x="1" y="4"/>
                    </a:lnTo>
                    <a:lnTo>
                      <a:pt x="3" y="4"/>
                    </a:lnTo>
                    <a:lnTo>
                      <a:pt x="3" y="6"/>
                    </a:lnTo>
                    <a:lnTo>
                      <a:pt x="3" y="6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6" y="3"/>
                    </a:lnTo>
                    <a:lnTo>
                      <a:pt x="6" y="1"/>
                    </a:lnTo>
                    <a:lnTo>
                      <a:pt x="4" y="1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1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2" name="Freeform 579">
                <a:extLst>
                  <a:ext uri="{FF2B5EF4-FFF2-40B4-BE49-F238E27FC236}">
                    <a16:creationId xmlns:a16="http://schemas.microsoft.com/office/drawing/2014/main" id="{194DC69F-150B-7495-1ACA-A2345058C4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4" y="1418"/>
                <a:ext cx="13" cy="7"/>
              </a:xfrm>
              <a:custGeom>
                <a:avLst/>
                <a:gdLst>
                  <a:gd name="T0" fmla="*/ 8 w 13"/>
                  <a:gd name="T1" fmla="*/ 3 h 7"/>
                  <a:gd name="T2" fmla="*/ 10 w 13"/>
                  <a:gd name="T3" fmla="*/ 4 h 7"/>
                  <a:gd name="T4" fmla="*/ 11 w 13"/>
                  <a:gd name="T5" fmla="*/ 4 h 7"/>
                  <a:gd name="T6" fmla="*/ 11 w 13"/>
                  <a:gd name="T7" fmla="*/ 3 h 7"/>
                  <a:gd name="T8" fmla="*/ 13 w 13"/>
                  <a:gd name="T9" fmla="*/ 3 h 7"/>
                  <a:gd name="T10" fmla="*/ 13 w 13"/>
                  <a:gd name="T11" fmla="*/ 3 h 7"/>
                  <a:gd name="T12" fmla="*/ 11 w 13"/>
                  <a:gd name="T13" fmla="*/ 1 h 7"/>
                  <a:gd name="T14" fmla="*/ 11 w 13"/>
                  <a:gd name="T15" fmla="*/ 1 h 7"/>
                  <a:gd name="T16" fmla="*/ 8 w 13"/>
                  <a:gd name="T17" fmla="*/ 0 h 7"/>
                  <a:gd name="T18" fmla="*/ 8 w 13"/>
                  <a:gd name="T19" fmla="*/ 0 h 7"/>
                  <a:gd name="T20" fmla="*/ 7 w 13"/>
                  <a:gd name="T21" fmla="*/ 0 h 7"/>
                  <a:gd name="T22" fmla="*/ 7 w 13"/>
                  <a:gd name="T23" fmla="*/ 1 h 7"/>
                  <a:gd name="T24" fmla="*/ 7 w 13"/>
                  <a:gd name="T25" fmla="*/ 1 h 7"/>
                  <a:gd name="T26" fmla="*/ 2 w 13"/>
                  <a:gd name="T27" fmla="*/ 3 h 7"/>
                  <a:gd name="T28" fmla="*/ 0 w 13"/>
                  <a:gd name="T29" fmla="*/ 3 h 7"/>
                  <a:gd name="T30" fmla="*/ 0 w 13"/>
                  <a:gd name="T31" fmla="*/ 4 h 7"/>
                  <a:gd name="T32" fmla="*/ 0 w 13"/>
                  <a:gd name="T33" fmla="*/ 6 h 7"/>
                  <a:gd name="T34" fmla="*/ 0 w 13"/>
                  <a:gd name="T35" fmla="*/ 6 h 7"/>
                  <a:gd name="T36" fmla="*/ 2 w 13"/>
                  <a:gd name="T37" fmla="*/ 7 h 7"/>
                  <a:gd name="T38" fmla="*/ 4 w 13"/>
                  <a:gd name="T39" fmla="*/ 6 h 7"/>
                  <a:gd name="T40" fmla="*/ 4 w 13"/>
                  <a:gd name="T41" fmla="*/ 6 h 7"/>
                  <a:gd name="T42" fmla="*/ 5 w 13"/>
                  <a:gd name="T43" fmla="*/ 6 h 7"/>
                  <a:gd name="T44" fmla="*/ 7 w 13"/>
                  <a:gd name="T45" fmla="*/ 4 h 7"/>
                  <a:gd name="T46" fmla="*/ 8 w 13"/>
                  <a:gd name="T47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3" h="7">
                    <a:moveTo>
                      <a:pt x="8" y="3"/>
                    </a:moveTo>
                    <a:lnTo>
                      <a:pt x="10" y="4"/>
                    </a:lnTo>
                    <a:lnTo>
                      <a:pt x="11" y="4"/>
                    </a:lnTo>
                    <a:lnTo>
                      <a:pt x="11" y="3"/>
                    </a:lnTo>
                    <a:lnTo>
                      <a:pt x="13" y="3"/>
                    </a:lnTo>
                    <a:lnTo>
                      <a:pt x="13" y="3"/>
                    </a:lnTo>
                    <a:lnTo>
                      <a:pt x="11" y="1"/>
                    </a:lnTo>
                    <a:lnTo>
                      <a:pt x="11" y="1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7" y="0"/>
                    </a:lnTo>
                    <a:lnTo>
                      <a:pt x="7" y="1"/>
                    </a:lnTo>
                    <a:lnTo>
                      <a:pt x="7" y="1"/>
                    </a:lnTo>
                    <a:lnTo>
                      <a:pt x="2" y="3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7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5" y="6"/>
                    </a:lnTo>
                    <a:lnTo>
                      <a:pt x="7" y="4"/>
                    </a:lnTo>
                    <a:lnTo>
                      <a:pt x="8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3" name="Freeform 580">
                <a:extLst>
                  <a:ext uri="{FF2B5EF4-FFF2-40B4-BE49-F238E27FC236}">
                    <a16:creationId xmlns:a16="http://schemas.microsoft.com/office/drawing/2014/main" id="{355EC599-33D7-DC49-E4B9-46E82A05EA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3" y="1480"/>
                <a:ext cx="6" cy="6"/>
              </a:xfrm>
              <a:custGeom>
                <a:avLst/>
                <a:gdLst>
                  <a:gd name="T0" fmla="*/ 5 w 6"/>
                  <a:gd name="T1" fmla="*/ 1 h 6"/>
                  <a:gd name="T2" fmla="*/ 3 w 6"/>
                  <a:gd name="T3" fmla="*/ 0 h 6"/>
                  <a:gd name="T4" fmla="*/ 3 w 6"/>
                  <a:gd name="T5" fmla="*/ 0 h 6"/>
                  <a:gd name="T6" fmla="*/ 1 w 6"/>
                  <a:gd name="T7" fmla="*/ 0 h 6"/>
                  <a:gd name="T8" fmla="*/ 0 w 6"/>
                  <a:gd name="T9" fmla="*/ 1 h 6"/>
                  <a:gd name="T10" fmla="*/ 0 w 6"/>
                  <a:gd name="T11" fmla="*/ 1 h 6"/>
                  <a:gd name="T12" fmla="*/ 0 w 6"/>
                  <a:gd name="T13" fmla="*/ 3 h 6"/>
                  <a:gd name="T14" fmla="*/ 0 w 6"/>
                  <a:gd name="T15" fmla="*/ 4 h 6"/>
                  <a:gd name="T16" fmla="*/ 1 w 6"/>
                  <a:gd name="T17" fmla="*/ 6 h 6"/>
                  <a:gd name="T18" fmla="*/ 3 w 6"/>
                  <a:gd name="T19" fmla="*/ 6 h 6"/>
                  <a:gd name="T20" fmla="*/ 5 w 6"/>
                  <a:gd name="T21" fmla="*/ 6 h 6"/>
                  <a:gd name="T22" fmla="*/ 5 w 6"/>
                  <a:gd name="T23" fmla="*/ 4 h 6"/>
                  <a:gd name="T24" fmla="*/ 6 w 6"/>
                  <a:gd name="T25" fmla="*/ 4 h 6"/>
                  <a:gd name="T26" fmla="*/ 6 w 6"/>
                  <a:gd name="T27" fmla="*/ 3 h 6"/>
                  <a:gd name="T28" fmla="*/ 6 w 6"/>
                  <a:gd name="T29" fmla="*/ 3 h 6"/>
                  <a:gd name="T30" fmla="*/ 6 w 6"/>
                  <a:gd name="T31" fmla="*/ 1 h 6"/>
                  <a:gd name="T32" fmla="*/ 5 w 6"/>
                  <a:gd name="T33" fmla="*/ 1 h 6"/>
                  <a:gd name="T34" fmla="*/ 5 w 6"/>
                  <a:gd name="T35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" h="6">
                    <a:moveTo>
                      <a:pt x="5" y="1"/>
                    </a:moveTo>
                    <a:lnTo>
                      <a:pt x="3" y="0"/>
                    </a:lnTo>
                    <a:lnTo>
                      <a:pt x="3" y="0"/>
                    </a:lnTo>
                    <a:lnTo>
                      <a:pt x="1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1" y="6"/>
                    </a:lnTo>
                    <a:lnTo>
                      <a:pt x="3" y="6"/>
                    </a:lnTo>
                    <a:lnTo>
                      <a:pt x="5" y="6"/>
                    </a:lnTo>
                    <a:lnTo>
                      <a:pt x="5" y="4"/>
                    </a:lnTo>
                    <a:lnTo>
                      <a:pt x="6" y="4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6" y="1"/>
                    </a:lnTo>
                    <a:lnTo>
                      <a:pt x="5" y="1"/>
                    </a:lnTo>
                    <a:lnTo>
                      <a:pt x="5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4" name="Freeform 581">
                <a:extLst>
                  <a:ext uri="{FF2B5EF4-FFF2-40B4-BE49-F238E27FC236}">
                    <a16:creationId xmlns:a16="http://schemas.microsoft.com/office/drawing/2014/main" id="{300E770F-9501-0C10-FB70-E4E7FDDB6A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41" y="1408"/>
                <a:ext cx="8" cy="6"/>
              </a:xfrm>
              <a:custGeom>
                <a:avLst/>
                <a:gdLst>
                  <a:gd name="T0" fmla="*/ 0 w 8"/>
                  <a:gd name="T1" fmla="*/ 5 h 6"/>
                  <a:gd name="T2" fmla="*/ 0 w 8"/>
                  <a:gd name="T3" fmla="*/ 5 h 6"/>
                  <a:gd name="T4" fmla="*/ 2 w 8"/>
                  <a:gd name="T5" fmla="*/ 6 h 6"/>
                  <a:gd name="T6" fmla="*/ 2 w 8"/>
                  <a:gd name="T7" fmla="*/ 6 h 6"/>
                  <a:gd name="T8" fmla="*/ 4 w 8"/>
                  <a:gd name="T9" fmla="*/ 6 h 6"/>
                  <a:gd name="T10" fmla="*/ 5 w 8"/>
                  <a:gd name="T11" fmla="*/ 6 h 6"/>
                  <a:gd name="T12" fmla="*/ 7 w 8"/>
                  <a:gd name="T13" fmla="*/ 6 h 6"/>
                  <a:gd name="T14" fmla="*/ 7 w 8"/>
                  <a:gd name="T15" fmla="*/ 6 h 6"/>
                  <a:gd name="T16" fmla="*/ 8 w 8"/>
                  <a:gd name="T17" fmla="*/ 6 h 6"/>
                  <a:gd name="T18" fmla="*/ 7 w 8"/>
                  <a:gd name="T19" fmla="*/ 5 h 6"/>
                  <a:gd name="T20" fmla="*/ 7 w 8"/>
                  <a:gd name="T21" fmla="*/ 3 h 6"/>
                  <a:gd name="T22" fmla="*/ 5 w 8"/>
                  <a:gd name="T23" fmla="*/ 3 h 6"/>
                  <a:gd name="T24" fmla="*/ 5 w 8"/>
                  <a:gd name="T25" fmla="*/ 2 h 6"/>
                  <a:gd name="T26" fmla="*/ 5 w 8"/>
                  <a:gd name="T27" fmla="*/ 0 h 6"/>
                  <a:gd name="T28" fmla="*/ 5 w 8"/>
                  <a:gd name="T29" fmla="*/ 0 h 6"/>
                  <a:gd name="T30" fmla="*/ 2 w 8"/>
                  <a:gd name="T31" fmla="*/ 2 h 6"/>
                  <a:gd name="T32" fmla="*/ 0 w 8"/>
                  <a:gd name="T33" fmla="*/ 2 h 6"/>
                  <a:gd name="T34" fmla="*/ 0 w 8"/>
                  <a:gd name="T35" fmla="*/ 2 h 6"/>
                  <a:gd name="T36" fmla="*/ 0 w 8"/>
                  <a:gd name="T37" fmla="*/ 2 h 6"/>
                  <a:gd name="T38" fmla="*/ 0 w 8"/>
                  <a:gd name="T39" fmla="*/ 3 h 6"/>
                  <a:gd name="T40" fmla="*/ 0 w 8"/>
                  <a:gd name="T41" fmla="*/ 3 h 6"/>
                  <a:gd name="T42" fmla="*/ 0 w 8"/>
                  <a:gd name="T43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" h="6">
                    <a:moveTo>
                      <a:pt x="0" y="5"/>
                    </a:moveTo>
                    <a:lnTo>
                      <a:pt x="0" y="5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5" y="6"/>
                    </a:lnTo>
                    <a:lnTo>
                      <a:pt x="7" y="6"/>
                    </a:lnTo>
                    <a:lnTo>
                      <a:pt x="7" y="6"/>
                    </a:lnTo>
                    <a:lnTo>
                      <a:pt x="8" y="6"/>
                    </a:lnTo>
                    <a:lnTo>
                      <a:pt x="7" y="5"/>
                    </a:lnTo>
                    <a:lnTo>
                      <a:pt x="7" y="3"/>
                    </a:lnTo>
                    <a:lnTo>
                      <a:pt x="5" y="3"/>
                    </a:lnTo>
                    <a:lnTo>
                      <a:pt x="5" y="2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5" name="Freeform 582">
                <a:extLst>
                  <a:ext uri="{FF2B5EF4-FFF2-40B4-BE49-F238E27FC236}">
                    <a16:creationId xmlns:a16="http://schemas.microsoft.com/office/drawing/2014/main" id="{D0238BB1-E1DB-4260-4BF0-0F6D5E88A2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54" y="1389"/>
                <a:ext cx="17" cy="5"/>
              </a:xfrm>
              <a:custGeom>
                <a:avLst/>
                <a:gdLst>
                  <a:gd name="T0" fmla="*/ 0 w 17"/>
                  <a:gd name="T1" fmla="*/ 3 h 5"/>
                  <a:gd name="T2" fmla="*/ 1 w 17"/>
                  <a:gd name="T3" fmla="*/ 5 h 5"/>
                  <a:gd name="T4" fmla="*/ 1 w 17"/>
                  <a:gd name="T5" fmla="*/ 5 h 5"/>
                  <a:gd name="T6" fmla="*/ 6 w 17"/>
                  <a:gd name="T7" fmla="*/ 5 h 5"/>
                  <a:gd name="T8" fmla="*/ 11 w 17"/>
                  <a:gd name="T9" fmla="*/ 3 h 5"/>
                  <a:gd name="T10" fmla="*/ 17 w 17"/>
                  <a:gd name="T11" fmla="*/ 0 h 5"/>
                  <a:gd name="T12" fmla="*/ 16 w 17"/>
                  <a:gd name="T13" fmla="*/ 0 h 5"/>
                  <a:gd name="T14" fmla="*/ 13 w 17"/>
                  <a:gd name="T15" fmla="*/ 0 h 5"/>
                  <a:gd name="T16" fmla="*/ 9 w 17"/>
                  <a:gd name="T17" fmla="*/ 0 h 5"/>
                  <a:gd name="T18" fmla="*/ 9 w 17"/>
                  <a:gd name="T19" fmla="*/ 0 h 5"/>
                  <a:gd name="T20" fmla="*/ 6 w 17"/>
                  <a:gd name="T21" fmla="*/ 2 h 5"/>
                  <a:gd name="T22" fmla="*/ 1 w 17"/>
                  <a:gd name="T23" fmla="*/ 3 h 5"/>
                  <a:gd name="T24" fmla="*/ 0 w 17"/>
                  <a:gd name="T2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" h="5">
                    <a:moveTo>
                      <a:pt x="0" y="3"/>
                    </a:moveTo>
                    <a:lnTo>
                      <a:pt x="1" y="5"/>
                    </a:lnTo>
                    <a:lnTo>
                      <a:pt x="1" y="5"/>
                    </a:lnTo>
                    <a:lnTo>
                      <a:pt x="6" y="5"/>
                    </a:lnTo>
                    <a:lnTo>
                      <a:pt x="11" y="3"/>
                    </a:lnTo>
                    <a:lnTo>
                      <a:pt x="17" y="0"/>
                    </a:lnTo>
                    <a:lnTo>
                      <a:pt x="16" y="0"/>
                    </a:lnTo>
                    <a:lnTo>
                      <a:pt x="13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6" y="2"/>
                    </a:lnTo>
                    <a:lnTo>
                      <a:pt x="1" y="3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6" name="Freeform 583">
                <a:extLst>
                  <a:ext uri="{FF2B5EF4-FFF2-40B4-BE49-F238E27FC236}">
                    <a16:creationId xmlns:a16="http://schemas.microsoft.com/office/drawing/2014/main" id="{848178C3-0E71-D188-020F-D423AA420A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2" y="1457"/>
                <a:ext cx="23" cy="7"/>
              </a:xfrm>
              <a:custGeom>
                <a:avLst/>
                <a:gdLst>
                  <a:gd name="T0" fmla="*/ 18 w 23"/>
                  <a:gd name="T1" fmla="*/ 0 h 7"/>
                  <a:gd name="T2" fmla="*/ 12 w 23"/>
                  <a:gd name="T3" fmla="*/ 2 h 7"/>
                  <a:gd name="T4" fmla="*/ 8 w 23"/>
                  <a:gd name="T5" fmla="*/ 2 h 7"/>
                  <a:gd name="T6" fmla="*/ 7 w 23"/>
                  <a:gd name="T7" fmla="*/ 2 h 7"/>
                  <a:gd name="T8" fmla="*/ 7 w 23"/>
                  <a:gd name="T9" fmla="*/ 3 h 7"/>
                  <a:gd name="T10" fmla="*/ 7 w 23"/>
                  <a:gd name="T11" fmla="*/ 3 h 7"/>
                  <a:gd name="T12" fmla="*/ 5 w 23"/>
                  <a:gd name="T13" fmla="*/ 3 h 7"/>
                  <a:gd name="T14" fmla="*/ 2 w 23"/>
                  <a:gd name="T15" fmla="*/ 5 h 7"/>
                  <a:gd name="T16" fmla="*/ 0 w 23"/>
                  <a:gd name="T17" fmla="*/ 5 h 7"/>
                  <a:gd name="T18" fmla="*/ 0 w 23"/>
                  <a:gd name="T19" fmla="*/ 5 h 7"/>
                  <a:gd name="T20" fmla="*/ 0 w 23"/>
                  <a:gd name="T21" fmla="*/ 5 h 7"/>
                  <a:gd name="T22" fmla="*/ 2 w 23"/>
                  <a:gd name="T23" fmla="*/ 7 h 7"/>
                  <a:gd name="T24" fmla="*/ 7 w 23"/>
                  <a:gd name="T25" fmla="*/ 7 h 7"/>
                  <a:gd name="T26" fmla="*/ 8 w 23"/>
                  <a:gd name="T27" fmla="*/ 7 h 7"/>
                  <a:gd name="T28" fmla="*/ 8 w 23"/>
                  <a:gd name="T29" fmla="*/ 7 h 7"/>
                  <a:gd name="T30" fmla="*/ 10 w 23"/>
                  <a:gd name="T31" fmla="*/ 7 h 7"/>
                  <a:gd name="T32" fmla="*/ 12 w 23"/>
                  <a:gd name="T33" fmla="*/ 7 h 7"/>
                  <a:gd name="T34" fmla="*/ 15 w 23"/>
                  <a:gd name="T35" fmla="*/ 5 h 7"/>
                  <a:gd name="T36" fmla="*/ 16 w 23"/>
                  <a:gd name="T37" fmla="*/ 5 h 7"/>
                  <a:gd name="T38" fmla="*/ 21 w 23"/>
                  <a:gd name="T39" fmla="*/ 3 h 7"/>
                  <a:gd name="T40" fmla="*/ 23 w 23"/>
                  <a:gd name="T41" fmla="*/ 2 h 7"/>
                  <a:gd name="T42" fmla="*/ 23 w 23"/>
                  <a:gd name="T43" fmla="*/ 2 h 7"/>
                  <a:gd name="T44" fmla="*/ 23 w 23"/>
                  <a:gd name="T45" fmla="*/ 0 h 7"/>
                  <a:gd name="T46" fmla="*/ 23 w 23"/>
                  <a:gd name="T47" fmla="*/ 0 h 7"/>
                  <a:gd name="T48" fmla="*/ 23 w 23"/>
                  <a:gd name="T49" fmla="*/ 0 h 7"/>
                  <a:gd name="T50" fmla="*/ 21 w 23"/>
                  <a:gd name="T51" fmla="*/ 0 h 7"/>
                  <a:gd name="T52" fmla="*/ 18 w 23"/>
                  <a:gd name="T5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3" h="7">
                    <a:moveTo>
                      <a:pt x="18" y="0"/>
                    </a:moveTo>
                    <a:lnTo>
                      <a:pt x="12" y="2"/>
                    </a:lnTo>
                    <a:lnTo>
                      <a:pt x="8" y="2"/>
                    </a:lnTo>
                    <a:lnTo>
                      <a:pt x="7" y="2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5" y="3"/>
                    </a:lnTo>
                    <a:lnTo>
                      <a:pt x="2" y="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2" y="7"/>
                    </a:lnTo>
                    <a:lnTo>
                      <a:pt x="7" y="7"/>
                    </a:lnTo>
                    <a:lnTo>
                      <a:pt x="8" y="7"/>
                    </a:lnTo>
                    <a:lnTo>
                      <a:pt x="8" y="7"/>
                    </a:lnTo>
                    <a:lnTo>
                      <a:pt x="10" y="7"/>
                    </a:lnTo>
                    <a:lnTo>
                      <a:pt x="12" y="7"/>
                    </a:lnTo>
                    <a:lnTo>
                      <a:pt x="15" y="5"/>
                    </a:lnTo>
                    <a:lnTo>
                      <a:pt x="16" y="5"/>
                    </a:lnTo>
                    <a:lnTo>
                      <a:pt x="21" y="3"/>
                    </a:lnTo>
                    <a:lnTo>
                      <a:pt x="23" y="2"/>
                    </a:lnTo>
                    <a:lnTo>
                      <a:pt x="23" y="2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21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7" name="Freeform 584">
                <a:extLst>
                  <a:ext uri="{FF2B5EF4-FFF2-40B4-BE49-F238E27FC236}">
                    <a16:creationId xmlns:a16="http://schemas.microsoft.com/office/drawing/2014/main" id="{DB53433C-9B59-020A-7C0E-8220EA415B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3" y="1348"/>
                <a:ext cx="6" cy="3"/>
              </a:xfrm>
              <a:custGeom>
                <a:avLst/>
                <a:gdLst>
                  <a:gd name="T0" fmla="*/ 5 w 6"/>
                  <a:gd name="T1" fmla="*/ 0 h 3"/>
                  <a:gd name="T2" fmla="*/ 3 w 6"/>
                  <a:gd name="T3" fmla="*/ 0 h 3"/>
                  <a:gd name="T4" fmla="*/ 2 w 6"/>
                  <a:gd name="T5" fmla="*/ 0 h 3"/>
                  <a:gd name="T6" fmla="*/ 0 w 6"/>
                  <a:gd name="T7" fmla="*/ 1 h 3"/>
                  <a:gd name="T8" fmla="*/ 0 w 6"/>
                  <a:gd name="T9" fmla="*/ 3 h 3"/>
                  <a:gd name="T10" fmla="*/ 0 w 6"/>
                  <a:gd name="T11" fmla="*/ 3 h 3"/>
                  <a:gd name="T12" fmla="*/ 0 w 6"/>
                  <a:gd name="T13" fmla="*/ 3 h 3"/>
                  <a:gd name="T14" fmla="*/ 2 w 6"/>
                  <a:gd name="T15" fmla="*/ 3 h 3"/>
                  <a:gd name="T16" fmla="*/ 3 w 6"/>
                  <a:gd name="T17" fmla="*/ 3 h 3"/>
                  <a:gd name="T18" fmla="*/ 6 w 6"/>
                  <a:gd name="T19" fmla="*/ 1 h 3"/>
                  <a:gd name="T20" fmla="*/ 6 w 6"/>
                  <a:gd name="T21" fmla="*/ 0 h 3"/>
                  <a:gd name="T22" fmla="*/ 5 w 6"/>
                  <a:gd name="T2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" h="3">
                    <a:moveTo>
                      <a:pt x="5" y="0"/>
                    </a:moveTo>
                    <a:lnTo>
                      <a:pt x="3" y="0"/>
                    </a:lnTo>
                    <a:lnTo>
                      <a:pt x="2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2" y="3"/>
                    </a:lnTo>
                    <a:lnTo>
                      <a:pt x="3" y="3"/>
                    </a:lnTo>
                    <a:lnTo>
                      <a:pt x="6" y="1"/>
                    </a:lnTo>
                    <a:lnTo>
                      <a:pt x="6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8" name="Freeform 585">
                <a:extLst>
                  <a:ext uri="{FF2B5EF4-FFF2-40B4-BE49-F238E27FC236}">
                    <a16:creationId xmlns:a16="http://schemas.microsoft.com/office/drawing/2014/main" id="{AC4D456E-15DF-C4BF-77A6-CF742FB12B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19" y="1400"/>
                <a:ext cx="30" cy="14"/>
              </a:xfrm>
              <a:custGeom>
                <a:avLst/>
                <a:gdLst>
                  <a:gd name="T0" fmla="*/ 24 w 30"/>
                  <a:gd name="T1" fmla="*/ 3 h 14"/>
                  <a:gd name="T2" fmla="*/ 24 w 30"/>
                  <a:gd name="T3" fmla="*/ 2 h 14"/>
                  <a:gd name="T4" fmla="*/ 20 w 30"/>
                  <a:gd name="T5" fmla="*/ 0 h 14"/>
                  <a:gd name="T6" fmla="*/ 16 w 30"/>
                  <a:gd name="T7" fmla="*/ 0 h 14"/>
                  <a:gd name="T8" fmla="*/ 11 w 30"/>
                  <a:gd name="T9" fmla="*/ 2 h 14"/>
                  <a:gd name="T10" fmla="*/ 5 w 30"/>
                  <a:gd name="T11" fmla="*/ 3 h 14"/>
                  <a:gd name="T12" fmla="*/ 0 w 30"/>
                  <a:gd name="T13" fmla="*/ 3 h 14"/>
                  <a:gd name="T14" fmla="*/ 0 w 30"/>
                  <a:gd name="T15" fmla="*/ 6 h 14"/>
                  <a:gd name="T16" fmla="*/ 1 w 30"/>
                  <a:gd name="T17" fmla="*/ 8 h 14"/>
                  <a:gd name="T18" fmla="*/ 5 w 30"/>
                  <a:gd name="T19" fmla="*/ 8 h 14"/>
                  <a:gd name="T20" fmla="*/ 8 w 30"/>
                  <a:gd name="T21" fmla="*/ 8 h 14"/>
                  <a:gd name="T22" fmla="*/ 5 w 30"/>
                  <a:gd name="T23" fmla="*/ 10 h 14"/>
                  <a:gd name="T24" fmla="*/ 8 w 30"/>
                  <a:gd name="T25" fmla="*/ 11 h 14"/>
                  <a:gd name="T26" fmla="*/ 16 w 30"/>
                  <a:gd name="T27" fmla="*/ 10 h 14"/>
                  <a:gd name="T28" fmla="*/ 17 w 30"/>
                  <a:gd name="T29" fmla="*/ 11 h 14"/>
                  <a:gd name="T30" fmla="*/ 14 w 30"/>
                  <a:gd name="T31" fmla="*/ 13 h 14"/>
                  <a:gd name="T32" fmla="*/ 14 w 30"/>
                  <a:gd name="T33" fmla="*/ 14 h 14"/>
                  <a:gd name="T34" fmla="*/ 19 w 30"/>
                  <a:gd name="T35" fmla="*/ 14 h 14"/>
                  <a:gd name="T36" fmla="*/ 24 w 30"/>
                  <a:gd name="T37" fmla="*/ 14 h 14"/>
                  <a:gd name="T38" fmla="*/ 24 w 30"/>
                  <a:gd name="T39" fmla="*/ 13 h 14"/>
                  <a:gd name="T40" fmla="*/ 25 w 30"/>
                  <a:gd name="T41" fmla="*/ 11 h 14"/>
                  <a:gd name="T42" fmla="*/ 27 w 30"/>
                  <a:gd name="T43" fmla="*/ 11 h 14"/>
                  <a:gd name="T44" fmla="*/ 30 w 30"/>
                  <a:gd name="T45" fmla="*/ 11 h 14"/>
                  <a:gd name="T46" fmla="*/ 30 w 30"/>
                  <a:gd name="T47" fmla="*/ 10 h 14"/>
                  <a:gd name="T48" fmla="*/ 30 w 30"/>
                  <a:gd name="T49" fmla="*/ 10 h 14"/>
                  <a:gd name="T50" fmla="*/ 27 w 30"/>
                  <a:gd name="T51" fmla="*/ 8 h 14"/>
                  <a:gd name="T52" fmla="*/ 25 w 30"/>
                  <a:gd name="T53" fmla="*/ 6 h 14"/>
                  <a:gd name="T54" fmla="*/ 24 w 30"/>
                  <a:gd name="T55" fmla="*/ 6 h 14"/>
                  <a:gd name="T56" fmla="*/ 24 w 30"/>
                  <a:gd name="T57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0" h="14">
                    <a:moveTo>
                      <a:pt x="24" y="3"/>
                    </a:moveTo>
                    <a:lnTo>
                      <a:pt x="24" y="2"/>
                    </a:lnTo>
                    <a:lnTo>
                      <a:pt x="20" y="0"/>
                    </a:lnTo>
                    <a:lnTo>
                      <a:pt x="16" y="0"/>
                    </a:lnTo>
                    <a:lnTo>
                      <a:pt x="11" y="2"/>
                    </a:lnTo>
                    <a:lnTo>
                      <a:pt x="5" y="3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1" y="8"/>
                    </a:lnTo>
                    <a:lnTo>
                      <a:pt x="5" y="8"/>
                    </a:lnTo>
                    <a:lnTo>
                      <a:pt x="8" y="8"/>
                    </a:lnTo>
                    <a:lnTo>
                      <a:pt x="5" y="10"/>
                    </a:lnTo>
                    <a:lnTo>
                      <a:pt x="8" y="11"/>
                    </a:lnTo>
                    <a:lnTo>
                      <a:pt x="16" y="10"/>
                    </a:lnTo>
                    <a:lnTo>
                      <a:pt x="17" y="11"/>
                    </a:lnTo>
                    <a:lnTo>
                      <a:pt x="14" y="13"/>
                    </a:lnTo>
                    <a:lnTo>
                      <a:pt x="14" y="14"/>
                    </a:lnTo>
                    <a:lnTo>
                      <a:pt x="19" y="14"/>
                    </a:lnTo>
                    <a:lnTo>
                      <a:pt x="24" y="14"/>
                    </a:lnTo>
                    <a:lnTo>
                      <a:pt x="24" y="13"/>
                    </a:lnTo>
                    <a:lnTo>
                      <a:pt x="25" y="11"/>
                    </a:lnTo>
                    <a:lnTo>
                      <a:pt x="27" y="11"/>
                    </a:lnTo>
                    <a:lnTo>
                      <a:pt x="30" y="11"/>
                    </a:lnTo>
                    <a:lnTo>
                      <a:pt x="30" y="10"/>
                    </a:lnTo>
                    <a:lnTo>
                      <a:pt x="30" y="10"/>
                    </a:lnTo>
                    <a:lnTo>
                      <a:pt x="27" y="8"/>
                    </a:lnTo>
                    <a:lnTo>
                      <a:pt x="25" y="6"/>
                    </a:lnTo>
                    <a:lnTo>
                      <a:pt x="24" y="6"/>
                    </a:lnTo>
                    <a:lnTo>
                      <a:pt x="24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9" name="Freeform 586">
                <a:extLst>
                  <a:ext uri="{FF2B5EF4-FFF2-40B4-BE49-F238E27FC236}">
                    <a16:creationId xmlns:a16="http://schemas.microsoft.com/office/drawing/2014/main" id="{772FF032-119E-4CAC-55FB-3D58F44813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5" y="1465"/>
                <a:ext cx="32" cy="21"/>
              </a:xfrm>
              <a:custGeom>
                <a:avLst/>
                <a:gdLst>
                  <a:gd name="T0" fmla="*/ 23 w 32"/>
                  <a:gd name="T1" fmla="*/ 0 h 21"/>
                  <a:gd name="T2" fmla="*/ 19 w 32"/>
                  <a:gd name="T3" fmla="*/ 0 h 21"/>
                  <a:gd name="T4" fmla="*/ 8 w 32"/>
                  <a:gd name="T5" fmla="*/ 2 h 21"/>
                  <a:gd name="T6" fmla="*/ 5 w 32"/>
                  <a:gd name="T7" fmla="*/ 2 h 21"/>
                  <a:gd name="T8" fmla="*/ 4 w 32"/>
                  <a:gd name="T9" fmla="*/ 2 h 21"/>
                  <a:gd name="T10" fmla="*/ 2 w 32"/>
                  <a:gd name="T11" fmla="*/ 5 h 21"/>
                  <a:gd name="T12" fmla="*/ 0 w 32"/>
                  <a:gd name="T13" fmla="*/ 7 h 21"/>
                  <a:gd name="T14" fmla="*/ 2 w 32"/>
                  <a:gd name="T15" fmla="*/ 7 h 21"/>
                  <a:gd name="T16" fmla="*/ 4 w 32"/>
                  <a:gd name="T17" fmla="*/ 8 h 21"/>
                  <a:gd name="T18" fmla="*/ 7 w 32"/>
                  <a:gd name="T19" fmla="*/ 8 h 21"/>
                  <a:gd name="T20" fmla="*/ 12 w 32"/>
                  <a:gd name="T21" fmla="*/ 11 h 21"/>
                  <a:gd name="T22" fmla="*/ 12 w 32"/>
                  <a:gd name="T23" fmla="*/ 13 h 21"/>
                  <a:gd name="T24" fmla="*/ 12 w 32"/>
                  <a:gd name="T25" fmla="*/ 15 h 21"/>
                  <a:gd name="T26" fmla="*/ 16 w 32"/>
                  <a:gd name="T27" fmla="*/ 16 h 21"/>
                  <a:gd name="T28" fmla="*/ 18 w 32"/>
                  <a:gd name="T29" fmla="*/ 19 h 21"/>
                  <a:gd name="T30" fmla="*/ 21 w 32"/>
                  <a:gd name="T31" fmla="*/ 21 h 21"/>
                  <a:gd name="T32" fmla="*/ 21 w 32"/>
                  <a:gd name="T33" fmla="*/ 21 h 21"/>
                  <a:gd name="T34" fmla="*/ 23 w 32"/>
                  <a:gd name="T35" fmla="*/ 21 h 21"/>
                  <a:gd name="T36" fmla="*/ 23 w 32"/>
                  <a:gd name="T37" fmla="*/ 21 h 21"/>
                  <a:gd name="T38" fmla="*/ 24 w 32"/>
                  <a:gd name="T39" fmla="*/ 19 h 21"/>
                  <a:gd name="T40" fmla="*/ 26 w 32"/>
                  <a:gd name="T41" fmla="*/ 18 h 21"/>
                  <a:gd name="T42" fmla="*/ 26 w 32"/>
                  <a:gd name="T43" fmla="*/ 16 h 21"/>
                  <a:gd name="T44" fmla="*/ 29 w 32"/>
                  <a:gd name="T45" fmla="*/ 15 h 21"/>
                  <a:gd name="T46" fmla="*/ 31 w 32"/>
                  <a:gd name="T47" fmla="*/ 11 h 21"/>
                  <a:gd name="T48" fmla="*/ 31 w 32"/>
                  <a:gd name="T49" fmla="*/ 10 h 21"/>
                  <a:gd name="T50" fmla="*/ 32 w 32"/>
                  <a:gd name="T51" fmla="*/ 8 h 21"/>
                  <a:gd name="T52" fmla="*/ 32 w 32"/>
                  <a:gd name="T53" fmla="*/ 5 h 21"/>
                  <a:gd name="T54" fmla="*/ 31 w 32"/>
                  <a:gd name="T55" fmla="*/ 5 h 21"/>
                  <a:gd name="T56" fmla="*/ 31 w 32"/>
                  <a:gd name="T57" fmla="*/ 3 h 21"/>
                  <a:gd name="T58" fmla="*/ 29 w 32"/>
                  <a:gd name="T59" fmla="*/ 3 h 21"/>
                  <a:gd name="T60" fmla="*/ 27 w 32"/>
                  <a:gd name="T61" fmla="*/ 3 h 21"/>
                  <a:gd name="T62" fmla="*/ 24 w 32"/>
                  <a:gd name="T63" fmla="*/ 0 h 21"/>
                  <a:gd name="T64" fmla="*/ 23 w 32"/>
                  <a:gd name="T6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" h="21">
                    <a:moveTo>
                      <a:pt x="23" y="0"/>
                    </a:moveTo>
                    <a:lnTo>
                      <a:pt x="19" y="0"/>
                    </a:lnTo>
                    <a:lnTo>
                      <a:pt x="8" y="2"/>
                    </a:lnTo>
                    <a:lnTo>
                      <a:pt x="5" y="2"/>
                    </a:lnTo>
                    <a:lnTo>
                      <a:pt x="4" y="2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2" y="7"/>
                    </a:lnTo>
                    <a:lnTo>
                      <a:pt x="4" y="8"/>
                    </a:lnTo>
                    <a:lnTo>
                      <a:pt x="7" y="8"/>
                    </a:lnTo>
                    <a:lnTo>
                      <a:pt x="12" y="11"/>
                    </a:lnTo>
                    <a:lnTo>
                      <a:pt x="12" y="13"/>
                    </a:lnTo>
                    <a:lnTo>
                      <a:pt x="12" y="15"/>
                    </a:lnTo>
                    <a:lnTo>
                      <a:pt x="16" y="16"/>
                    </a:lnTo>
                    <a:lnTo>
                      <a:pt x="18" y="19"/>
                    </a:lnTo>
                    <a:lnTo>
                      <a:pt x="21" y="21"/>
                    </a:lnTo>
                    <a:lnTo>
                      <a:pt x="21" y="21"/>
                    </a:lnTo>
                    <a:lnTo>
                      <a:pt x="23" y="21"/>
                    </a:lnTo>
                    <a:lnTo>
                      <a:pt x="23" y="21"/>
                    </a:lnTo>
                    <a:lnTo>
                      <a:pt x="24" y="19"/>
                    </a:lnTo>
                    <a:lnTo>
                      <a:pt x="26" y="18"/>
                    </a:lnTo>
                    <a:lnTo>
                      <a:pt x="26" y="16"/>
                    </a:lnTo>
                    <a:lnTo>
                      <a:pt x="29" y="15"/>
                    </a:lnTo>
                    <a:lnTo>
                      <a:pt x="31" y="11"/>
                    </a:lnTo>
                    <a:lnTo>
                      <a:pt x="31" y="10"/>
                    </a:lnTo>
                    <a:lnTo>
                      <a:pt x="32" y="8"/>
                    </a:lnTo>
                    <a:lnTo>
                      <a:pt x="32" y="5"/>
                    </a:lnTo>
                    <a:lnTo>
                      <a:pt x="31" y="5"/>
                    </a:lnTo>
                    <a:lnTo>
                      <a:pt x="31" y="3"/>
                    </a:lnTo>
                    <a:lnTo>
                      <a:pt x="29" y="3"/>
                    </a:lnTo>
                    <a:lnTo>
                      <a:pt x="27" y="3"/>
                    </a:lnTo>
                    <a:lnTo>
                      <a:pt x="24" y="0"/>
                    </a:lnTo>
                    <a:lnTo>
                      <a:pt x="2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0" name="Freeform 587">
                <a:extLst>
                  <a:ext uri="{FF2B5EF4-FFF2-40B4-BE49-F238E27FC236}">
                    <a16:creationId xmlns:a16="http://schemas.microsoft.com/office/drawing/2014/main" id="{73CD01A2-5724-2E40-32C4-61FDFEE52D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12" y="1424"/>
                <a:ext cx="16" cy="9"/>
              </a:xfrm>
              <a:custGeom>
                <a:avLst/>
                <a:gdLst>
                  <a:gd name="T0" fmla="*/ 4 w 16"/>
                  <a:gd name="T1" fmla="*/ 1 h 9"/>
                  <a:gd name="T2" fmla="*/ 2 w 16"/>
                  <a:gd name="T3" fmla="*/ 5 h 9"/>
                  <a:gd name="T4" fmla="*/ 0 w 16"/>
                  <a:gd name="T5" fmla="*/ 6 h 9"/>
                  <a:gd name="T6" fmla="*/ 0 w 16"/>
                  <a:gd name="T7" fmla="*/ 6 h 9"/>
                  <a:gd name="T8" fmla="*/ 0 w 16"/>
                  <a:gd name="T9" fmla="*/ 6 h 9"/>
                  <a:gd name="T10" fmla="*/ 0 w 16"/>
                  <a:gd name="T11" fmla="*/ 8 h 9"/>
                  <a:gd name="T12" fmla="*/ 4 w 16"/>
                  <a:gd name="T13" fmla="*/ 9 h 9"/>
                  <a:gd name="T14" fmla="*/ 8 w 16"/>
                  <a:gd name="T15" fmla="*/ 9 h 9"/>
                  <a:gd name="T16" fmla="*/ 10 w 16"/>
                  <a:gd name="T17" fmla="*/ 9 h 9"/>
                  <a:gd name="T18" fmla="*/ 15 w 16"/>
                  <a:gd name="T19" fmla="*/ 8 h 9"/>
                  <a:gd name="T20" fmla="*/ 15 w 16"/>
                  <a:gd name="T21" fmla="*/ 8 h 9"/>
                  <a:gd name="T22" fmla="*/ 16 w 16"/>
                  <a:gd name="T23" fmla="*/ 6 h 9"/>
                  <a:gd name="T24" fmla="*/ 16 w 16"/>
                  <a:gd name="T25" fmla="*/ 6 h 9"/>
                  <a:gd name="T26" fmla="*/ 16 w 16"/>
                  <a:gd name="T27" fmla="*/ 6 h 9"/>
                  <a:gd name="T28" fmla="*/ 16 w 16"/>
                  <a:gd name="T29" fmla="*/ 5 h 9"/>
                  <a:gd name="T30" fmla="*/ 15 w 16"/>
                  <a:gd name="T31" fmla="*/ 3 h 9"/>
                  <a:gd name="T32" fmla="*/ 15 w 16"/>
                  <a:gd name="T33" fmla="*/ 3 h 9"/>
                  <a:gd name="T34" fmla="*/ 15 w 16"/>
                  <a:gd name="T35" fmla="*/ 1 h 9"/>
                  <a:gd name="T36" fmla="*/ 13 w 16"/>
                  <a:gd name="T37" fmla="*/ 1 h 9"/>
                  <a:gd name="T38" fmla="*/ 13 w 16"/>
                  <a:gd name="T39" fmla="*/ 0 h 9"/>
                  <a:gd name="T40" fmla="*/ 12 w 16"/>
                  <a:gd name="T41" fmla="*/ 0 h 9"/>
                  <a:gd name="T42" fmla="*/ 7 w 16"/>
                  <a:gd name="T43" fmla="*/ 0 h 9"/>
                  <a:gd name="T44" fmla="*/ 5 w 16"/>
                  <a:gd name="T45" fmla="*/ 0 h 9"/>
                  <a:gd name="T46" fmla="*/ 4 w 16"/>
                  <a:gd name="T47" fmla="*/ 1 h 9"/>
                  <a:gd name="T48" fmla="*/ 4 w 16"/>
                  <a:gd name="T49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6" h="9">
                    <a:moveTo>
                      <a:pt x="4" y="1"/>
                    </a:moveTo>
                    <a:lnTo>
                      <a:pt x="2" y="5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4" y="9"/>
                    </a:lnTo>
                    <a:lnTo>
                      <a:pt x="8" y="9"/>
                    </a:lnTo>
                    <a:lnTo>
                      <a:pt x="10" y="9"/>
                    </a:lnTo>
                    <a:lnTo>
                      <a:pt x="15" y="8"/>
                    </a:lnTo>
                    <a:lnTo>
                      <a:pt x="15" y="8"/>
                    </a:lnTo>
                    <a:lnTo>
                      <a:pt x="16" y="6"/>
                    </a:lnTo>
                    <a:lnTo>
                      <a:pt x="16" y="6"/>
                    </a:lnTo>
                    <a:lnTo>
                      <a:pt x="16" y="6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15" y="3"/>
                    </a:lnTo>
                    <a:lnTo>
                      <a:pt x="15" y="1"/>
                    </a:lnTo>
                    <a:lnTo>
                      <a:pt x="13" y="1"/>
                    </a:lnTo>
                    <a:lnTo>
                      <a:pt x="13" y="0"/>
                    </a:lnTo>
                    <a:lnTo>
                      <a:pt x="12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4" y="1"/>
                    </a:lnTo>
                    <a:lnTo>
                      <a:pt x="4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1" name="Freeform 588">
                <a:extLst>
                  <a:ext uri="{FF2B5EF4-FFF2-40B4-BE49-F238E27FC236}">
                    <a16:creationId xmlns:a16="http://schemas.microsoft.com/office/drawing/2014/main" id="{03E91BD6-3BC4-DC16-79EB-E9D6194F48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9" y="1418"/>
                <a:ext cx="40" cy="25"/>
              </a:xfrm>
              <a:custGeom>
                <a:avLst/>
                <a:gdLst>
                  <a:gd name="T0" fmla="*/ 3 w 40"/>
                  <a:gd name="T1" fmla="*/ 17 h 25"/>
                  <a:gd name="T2" fmla="*/ 3 w 40"/>
                  <a:gd name="T3" fmla="*/ 17 h 25"/>
                  <a:gd name="T4" fmla="*/ 3 w 40"/>
                  <a:gd name="T5" fmla="*/ 19 h 25"/>
                  <a:gd name="T6" fmla="*/ 5 w 40"/>
                  <a:gd name="T7" fmla="*/ 19 h 25"/>
                  <a:gd name="T8" fmla="*/ 5 w 40"/>
                  <a:gd name="T9" fmla="*/ 17 h 25"/>
                  <a:gd name="T10" fmla="*/ 6 w 40"/>
                  <a:gd name="T11" fmla="*/ 19 h 25"/>
                  <a:gd name="T12" fmla="*/ 10 w 40"/>
                  <a:gd name="T13" fmla="*/ 20 h 25"/>
                  <a:gd name="T14" fmla="*/ 14 w 40"/>
                  <a:gd name="T15" fmla="*/ 22 h 25"/>
                  <a:gd name="T16" fmla="*/ 18 w 40"/>
                  <a:gd name="T17" fmla="*/ 22 h 25"/>
                  <a:gd name="T18" fmla="*/ 21 w 40"/>
                  <a:gd name="T19" fmla="*/ 23 h 25"/>
                  <a:gd name="T20" fmla="*/ 22 w 40"/>
                  <a:gd name="T21" fmla="*/ 25 h 25"/>
                  <a:gd name="T22" fmla="*/ 24 w 40"/>
                  <a:gd name="T23" fmla="*/ 25 h 25"/>
                  <a:gd name="T24" fmla="*/ 27 w 40"/>
                  <a:gd name="T25" fmla="*/ 25 h 25"/>
                  <a:gd name="T26" fmla="*/ 30 w 40"/>
                  <a:gd name="T27" fmla="*/ 25 h 25"/>
                  <a:gd name="T28" fmla="*/ 34 w 40"/>
                  <a:gd name="T29" fmla="*/ 25 h 25"/>
                  <a:gd name="T30" fmla="*/ 38 w 40"/>
                  <a:gd name="T31" fmla="*/ 25 h 25"/>
                  <a:gd name="T32" fmla="*/ 38 w 40"/>
                  <a:gd name="T33" fmla="*/ 25 h 25"/>
                  <a:gd name="T34" fmla="*/ 40 w 40"/>
                  <a:gd name="T35" fmla="*/ 23 h 25"/>
                  <a:gd name="T36" fmla="*/ 40 w 40"/>
                  <a:gd name="T37" fmla="*/ 23 h 25"/>
                  <a:gd name="T38" fmla="*/ 40 w 40"/>
                  <a:gd name="T39" fmla="*/ 23 h 25"/>
                  <a:gd name="T40" fmla="*/ 40 w 40"/>
                  <a:gd name="T41" fmla="*/ 22 h 25"/>
                  <a:gd name="T42" fmla="*/ 40 w 40"/>
                  <a:gd name="T43" fmla="*/ 22 h 25"/>
                  <a:gd name="T44" fmla="*/ 40 w 40"/>
                  <a:gd name="T45" fmla="*/ 20 h 25"/>
                  <a:gd name="T46" fmla="*/ 40 w 40"/>
                  <a:gd name="T47" fmla="*/ 19 h 25"/>
                  <a:gd name="T48" fmla="*/ 40 w 40"/>
                  <a:gd name="T49" fmla="*/ 17 h 25"/>
                  <a:gd name="T50" fmla="*/ 40 w 40"/>
                  <a:gd name="T51" fmla="*/ 15 h 25"/>
                  <a:gd name="T52" fmla="*/ 40 w 40"/>
                  <a:gd name="T53" fmla="*/ 15 h 25"/>
                  <a:gd name="T54" fmla="*/ 40 w 40"/>
                  <a:gd name="T55" fmla="*/ 14 h 25"/>
                  <a:gd name="T56" fmla="*/ 40 w 40"/>
                  <a:gd name="T57" fmla="*/ 12 h 25"/>
                  <a:gd name="T58" fmla="*/ 38 w 40"/>
                  <a:gd name="T59" fmla="*/ 11 h 25"/>
                  <a:gd name="T60" fmla="*/ 38 w 40"/>
                  <a:gd name="T61" fmla="*/ 9 h 25"/>
                  <a:gd name="T62" fmla="*/ 37 w 40"/>
                  <a:gd name="T63" fmla="*/ 7 h 25"/>
                  <a:gd name="T64" fmla="*/ 35 w 40"/>
                  <a:gd name="T65" fmla="*/ 6 h 25"/>
                  <a:gd name="T66" fmla="*/ 30 w 40"/>
                  <a:gd name="T67" fmla="*/ 3 h 25"/>
                  <a:gd name="T68" fmla="*/ 29 w 40"/>
                  <a:gd name="T69" fmla="*/ 1 h 25"/>
                  <a:gd name="T70" fmla="*/ 26 w 40"/>
                  <a:gd name="T71" fmla="*/ 0 h 25"/>
                  <a:gd name="T72" fmla="*/ 22 w 40"/>
                  <a:gd name="T73" fmla="*/ 0 h 25"/>
                  <a:gd name="T74" fmla="*/ 19 w 40"/>
                  <a:gd name="T75" fmla="*/ 1 h 25"/>
                  <a:gd name="T76" fmla="*/ 11 w 40"/>
                  <a:gd name="T77" fmla="*/ 3 h 25"/>
                  <a:gd name="T78" fmla="*/ 10 w 40"/>
                  <a:gd name="T79" fmla="*/ 4 h 25"/>
                  <a:gd name="T80" fmla="*/ 8 w 40"/>
                  <a:gd name="T81" fmla="*/ 4 h 25"/>
                  <a:gd name="T82" fmla="*/ 6 w 40"/>
                  <a:gd name="T83" fmla="*/ 7 h 25"/>
                  <a:gd name="T84" fmla="*/ 6 w 40"/>
                  <a:gd name="T85" fmla="*/ 9 h 25"/>
                  <a:gd name="T86" fmla="*/ 5 w 40"/>
                  <a:gd name="T87" fmla="*/ 11 h 25"/>
                  <a:gd name="T88" fmla="*/ 3 w 40"/>
                  <a:gd name="T89" fmla="*/ 11 h 25"/>
                  <a:gd name="T90" fmla="*/ 3 w 40"/>
                  <a:gd name="T91" fmla="*/ 11 h 25"/>
                  <a:gd name="T92" fmla="*/ 0 w 40"/>
                  <a:gd name="T93" fmla="*/ 14 h 25"/>
                  <a:gd name="T94" fmla="*/ 0 w 40"/>
                  <a:gd name="T95" fmla="*/ 15 h 25"/>
                  <a:gd name="T96" fmla="*/ 0 w 40"/>
                  <a:gd name="T97" fmla="*/ 15 h 25"/>
                  <a:gd name="T98" fmla="*/ 0 w 40"/>
                  <a:gd name="T99" fmla="*/ 15 h 25"/>
                  <a:gd name="T100" fmla="*/ 0 w 40"/>
                  <a:gd name="T101" fmla="*/ 17 h 25"/>
                  <a:gd name="T102" fmla="*/ 3 w 40"/>
                  <a:gd name="T103" fmla="*/ 17 h 25"/>
                  <a:gd name="T104" fmla="*/ 3 w 40"/>
                  <a:gd name="T105" fmla="*/ 17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0" h="25">
                    <a:moveTo>
                      <a:pt x="3" y="17"/>
                    </a:moveTo>
                    <a:lnTo>
                      <a:pt x="3" y="17"/>
                    </a:lnTo>
                    <a:lnTo>
                      <a:pt x="3" y="19"/>
                    </a:lnTo>
                    <a:lnTo>
                      <a:pt x="5" y="19"/>
                    </a:lnTo>
                    <a:lnTo>
                      <a:pt x="5" y="17"/>
                    </a:lnTo>
                    <a:lnTo>
                      <a:pt x="6" y="19"/>
                    </a:lnTo>
                    <a:lnTo>
                      <a:pt x="10" y="20"/>
                    </a:lnTo>
                    <a:lnTo>
                      <a:pt x="14" y="22"/>
                    </a:lnTo>
                    <a:lnTo>
                      <a:pt x="18" y="22"/>
                    </a:lnTo>
                    <a:lnTo>
                      <a:pt x="21" y="23"/>
                    </a:lnTo>
                    <a:lnTo>
                      <a:pt x="22" y="25"/>
                    </a:lnTo>
                    <a:lnTo>
                      <a:pt x="24" y="25"/>
                    </a:lnTo>
                    <a:lnTo>
                      <a:pt x="27" y="25"/>
                    </a:lnTo>
                    <a:lnTo>
                      <a:pt x="30" y="25"/>
                    </a:lnTo>
                    <a:lnTo>
                      <a:pt x="34" y="25"/>
                    </a:lnTo>
                    <a:lnTo>
                      <a:pt x="38" y="25"/>
                    </a:lnTo>
                    <a:lnTo>
                      <a:pt x="38" y="25"/>
                    </a:lnTo>
                    <a:lnTo>
                      <a:pt x="40" y="23"/>
                    </a:lnTo>
                    <a:lnTo>
                      <a:pt x="40" y="23"/>
                    </a:lnTo>
                    <a:lnTo>
                      <a:pt x="40" y="23"/>
                    </a:lnTo>
                    <a:lnTo>
                      <a:pt x="40" y="22"/>
                    </a:lnTo>
                    <a:lnTo>
                      <a:pt x="40" y="22"/>
                    </a:lnTo>
                    <a:lnTo>
                      <a:pt x="40" y="20"/>
                    </a:lnTo>
                    <a:lnTo>
                      <a:pt x="40" y="19"/>
                    </a:lnTo>
                    <a:lnTo>
                      <a:pt x="40" y="17"/>
                    </a:lnTo>
                    <a:lnTo>
                      <a:pt x="40" y="15"/>
                    </a:lnTo>
                    <a:lnTo>
                      <a:pt x="40" y="15"/>
                    </a:lnTo>
                    <a:lnTo>
                      <a:pt x="40" y="14"/>
                    </a:lnTo>
                    <a:lnTo>
                      <a:pt x="40" y="12"/>
                    </a:lnTo>
                    <a:lnTo>
                      <a:pt x="38" y="11"/>
                    </a:lnTo>
                    <a:lnTo>
                      <a:pt x="38" y="9"/>
                    </a:lnTo>
                    <a:lnTo>
                      <a:pt x="37" y="7"/>
                    </a:lnTo>
                    <a:lnTo>
                      <a:pt x="35" y="6"/>
                    </a:lnTo>
                    <a:lnTo>
                      <a:pt x="30" y="3"/>
                    </a:lnTo>
                    <a:lnTo>
                      <a:pt x="29" y="1"/>
                    </a:lnTo>
                    <a:lnTo>
                      <a:pt x="26" y="0"/>
                    </a:lnTo>
                    <a:lnTo>
                      <a:pt x="22" y="0"/>
                    </a:lnTo>
                    <a:lnTo>
                      <a:pt x="19" y="1"/>
                    </a:lnTo>
                    <a:lnTo>
                      <a:pt x="11" y="3"/>
                    </a:lnTo>
                    <a:lnTo>
                      <a:pt x="10" y="4"/>
                    </a:lnTo>
                    <a:lnTo>
                      <a:pt x="8" y="4"/>
                    </a:lnTo>
                    <a:lnTo>
                      <a:pt x="6" y="7"/>
                    </a:lnTo>
                    <a:lnTo>
                      <a:pt x="6" y="9"/>
                    </a:lnTo>
                    <a:lnTo>
                      <a:pt x="5" y="11"/>
                    </a:lnTo>
                    <a:lnTo>
                      <a:pt x="3" y="11"/>
                    </a:lnTo>
                    <a:lnTo>
                      <a:pt x="3" y="11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3" y="17"/>
                    </a:lnTo>
                    <a:lnTo>
                      <a:pt x="3" y="1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2" name="Freeform 589">
                <a:extLst>
                  <a:ext uri="{FF2B5EF4-FFF2-40B4-BE49-F238E27FC236}">
                    <a16:creationId xmlns:a16="http://schemas.microsoft.com/office/drawing/2014/main" id="{8C513846-A365-DFC3-18C5-505AF44FC8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0" y="1747"/>
                <a:ext cx="5" cy="1"/>
              </a:xfrm>
              <a:custGeom>
                <a:avLst/>
                <a:gdLst>
                  <a:gd name="T0" fmla="*/ 3 w 5"/>
                  <a:gd name="T1" fmla="*/ 0 h 1"/>
                  <a:gd name="T2" fmla="*/ 5 w 5"/>
                  <a:gd name="T3" fmla="*/ 0 h 1"/>
                  <a:gd name="T4" fmla="*/ 5 w 5"/>
                  <a:gd name="T5" fmla="*/ 0 h 1"/>
                  <a:gd name="T6" fmla="*/ 3 w 5"/>
                  <a:gd name="T7" fmla="*/ 0 h 1"/>
                  <a:gd name="T8" fmla="*/ 0 w 5"/>
                  <a:gd name="T9" fmla="*/ 0 h 1"/>
                  <a:gd name="T10" fmla="*/ 0 w 5"/>
                  <a:gd name="T11" fmla="*/ 1 h 1"/>
                  <a:gd name="T12" fmla="*/ 0 w 5"/>
                  <a:gd name="T13" fmla="*/ 1 h 1"/>
                  <a:gd name="T14" fmla="*/ 2 w 5"/>
                  <a:gd name="T15" fmla="*/ 1 h 1"/>
                  <a:gd name="T16" fmla="*/ 3 w 5"/>
                  <a:gd name="T1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1">
                    <a:moveTo>
                      <a:pt x="3" y="0"/>
                    </a:moveTo>
                    <a:lnTo>
                      <a:pt x="5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2" y="1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3" name="Freeform 590">
                <a:extLst>
                  <a:ext uri="{FF2B5EF4-FFF2-40B4-BE49-F238E27FC236}">
                    <a16:creationId xmlns:a16="http://schemas.microsoft.com/office/drawing/2014/main" id="{0ADD0F21-CCFA-01A6-6B2E-A5C48B8B60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2" y="1694"/>
                <a:ext cx="12" cy="6"/>
              </a:xfrm>
              <a:custGeom>
                <a:avLst/>
                <a:gdLst>
                  <a:gd name="T0" fmla="*/ 8 w 12"/>
                  <a:gd name="T1" fmla="*/ 6 h 6"/>
                  <a:gd name="T2" fmla="*/ 9 w 12"/>
                  <a:gd name="T3" fmla="*/ 6 h 6"/>
                  <a:gd name="T4" fmla="*/ 11 w 12"/>
                  <a:gd name="T5" fmla="*/ 6 h 6"/>
                  <a:gd name="T6" fmla="*/ 12 w 12"/>
                  <a:gd name="T7" fmla="*/ 5 h 6"/>
                  <a:gd name="T8" fmla="*/ 12 w 12"/>
                  <a:gd name="T9" fmla="*/ 5 h 6"/>
                  <a:gd name="T10" fmla="*/ 12 w 12"/>
                  <a:gd name="T11" fmla="*/ 3 h 6"/>
                  <a:gd name="T12" fmla="*/ 12 w 12"/>
                  <a:gd name="T13" fmla="*/ 3 h 6"/>
                  <a:gd name="T14" fmla="*/ 11 w 12"/>
                  <a:gd name="T15" fmla="*/ 2 h 6"/>
                  <a:gd name="T16" fmla="*/ 11 w 12"/>
                  <a:gd name="T17" fmla="*/ 0 h 6"/>
                  <a:gd name="T18" fmla="*/ 9 w 12"/>
                  <a:gd name="T19" fmla="*/ 0 h 6"/>
                  <a:gd name="T20" fmla="*/ 8 w 12"/>
                  <a:gd name="T21" fmla="*/ 0 h 6"/>
                  <a:gd name="T22" fmla="*/ 8 w 12"/>
                  <a:gd name="T23" fmla="*/ 0 h 6"/>
                  <a:gd name="T24" fmla="*/ 3 w 12"/>
                  <a:gd name="T25" fmla="*/ 0 h 6"/>
                  <a:gd name="T26" fmla="*/ 1 w 12"/>
                  <a:gd name="T27" fmla="*/ 0 h 6"/>
                  <a:gd name="T28" fmla="*/ 0 w 12"/>
                  <a:gd name="T29" fmla="*/ 0 h 6"/>
                  <a:gd name="T30" fmla="*/ 0 w 12"/>
                  <a:gd name="T31" fmla="*/ 0 h 6"/>
                  <a:gd name="T32" fmla="*/ 0 w 12"/>
                  <a:gd name="T33" fmla="*/ 2 h 6"/>
                  <a:gd name="T34" fmla="*/ 3 w 12"/>
                  <a:gd name="T35" fmla="*/ 5 h 6"/>
                  <a:gd name="T36" fmla="*/ 6 w 12"/>
                  <a:gd name="T37" fmla="*/ 6 h 6"/>
                  <a:gd name="T38" fmla="*/ 8 w 12"/>
                  <a:gd name="T3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" h="6">
                    <a:moveTo>
                      <a:pt x="8" y="6"/>
                    </a:moveTo>
                    <a:lnTo>
                      <a:pt x="9" y="6"/>
                    </a:lnTo>
                    <a:lnTo>
                      <a:pt x="11" y="6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2" y="3"/>
                    </a:lnTo>
                    <a:lnTo>
                      <a:pt x="12" y="3"/>
                    </a:lnTo>
                    <a:lnTo>
                      <a:pt x="11" y="2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3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3" y="5"/>
                    </a:lnTo>
                    <a:lnTo>
                      <a:pt x="6" y="6"/>
                    </a:lnTo>
                    <a:lnTo>
                      <a:pt x="8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4" name="Freeform 591">
                <a:extLst>
                  <a:ext uri="{FF2B5EF4-FFF2-40B4-BE49-F238E27FC236}">
                    <a16:creationId xmlns:a16="http://schemas.microsoft.com/office/drawing/2014/main" id="{B8C14E81-AE56-4DAE-A898-590D693B08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1" y="1584"/>
                <a:ext cx="8" cy="7"/>
              </a:xfrm>
              <a:custGeom>
                <a:avLst/>
                <a:gdLst>
                  <a:gd name="T0" fmla="*/ 8 w 8"/>
                  <a:gd name="T1" fmla="*/ 4 h 7"/>
                  <a:gd name="T2" fmla="*/ 7 w 8"/>
                  <a:gd name="T3" fmla="*/ 4 h 7"/>
                  <a:gd name="T4" fmla="*/ 7 w 8"/>
                  <a:gd name="T5" fmla="*/ 0 h 7"/>
                  <a:gd name="T6" fmla="*/ 5 w 8"/>
                  <a:gd name="T7" fmla="*/ 0 h 7"/>
                  <a:gd name="T8" fmla="*/ 4 w 8"/>
                  <a:gd name="T9" fmla="*/ 0 h 7"/>
                  <a:gd name="T10" fmla="*/ 2 w 8"/>
                  <a:gd name="T11" fmla="*/ 0 h 7"/>
                  <a:gd name="T12" fmla="*/ 2 w 8"/>
                  <a:gd name="T13" fmla="*/ 0 h 7"/>
                  <a:gd name="T14" fmla="*/ 0 w 8"/>
                  <a:gd name="T15" fmla="*/ 2 h 7"/>
                  <a:gd name="T16" fmla="*/ 0 w 8"/>
                  <a:gd name="T17" fmla="*/ 4 h 7"/>
                  <a:gd name="T18" fmla="*/ 0 w 8"/>
                  <a:gd name="T19" fmla="*/ 4 h 7"/>
                  <a:gd name="T20" fmla="*/ 2 w 8"/>
                  <a:gd name="T21" fmla="*/ 5 h 7"/>
                  <a:gd name="T22" fmla="*/ 5 w 8"/>
                  <a:gd name="T23" fmla="*/ 7 h 7"/>
                  <a:gd name="T24" fmla="*/ 7 w 8"/>
                  <a:gd name="T25" fmla="*/ 7 h 7"/>
                  <a:gd name="T26" fmla="*/ 7 w 8"/>
                  <a:gd name="T27" fmla="*/ 7 h 7"/>
                  <a:gd name="T28" fmla="*/ 8 w 8"/>
                  <a:gd name="T29" fmla="*/ 7 h 7"/>
                  <a:gd name="T30" fmla="*/ 8 w 8"/>
                  <a:gd name="T31" fmla="*/ 7 h 7"/>
                  <a:gd name="T32" fmla="*/ 8 w 8"/>
                  <a:gd name="T33" fmla="*/ 5 h 7"/>
                  <a:gd name="T34" fmla="*/ 8 w 8"/>
                  <a:gd name="T35" fmla="*/ 5 h 7"/>
                  <a:gd name="T36" fmla="*/ 8 w 8"/>
                  <a:gd name="T37" fmla="*/ 5 h 7"/>
                  <a:gd name="T38" fmla="*/ 8 w 8"/>
                  <a:gd name="T39" fmla="*/ 5 h 7"/>
                  <a:gd name="T40" fmla="*/ 8 w 8"/>
                  <a:gd name="T41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" h="7">
                    <a:moveTo>
                      <a:pt x="8" y="4"/>
                    </a:moveTo>
                    <a:lnTo>
                      <a:pt x="7" y="4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5"/>
                    </a:lnTo>
                    <a:lnTo>
                      <a:pt x="5" y="7"/>
                    </a:lnTo>
                    <a:lnTo>
                      <a:pt x="7" y="7"/>
                    </a:lnTo>
                    <a:lnTo>
                      <a:pt x="7" y="7"/>
                    </a:lnTo>
                    <a:lnTo>
                      <a:pt x="8" y="7"/>
                    </a:lnTo>
                    <a:lnTo>
                      <a:pt x="8" y="7"/>
                    </a:lnTo>
                    <a:lnTo>
                      <a:pt x="8" y="5"/>
                    </a:lnTo>
                    <a:lnTo>
                      <a:pt x="8" y="5"/>
                    </a:lnTo>
                    <a:lnTo>
                      <a:pt x="8" y="5"/>
                    </a:lnTo>
                    <a:lnTo>
                      <a:pt x="8" y="5"/>
                    </a:lnTo>
                    <a:lnTo>
                      <a:pt x="8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5" name="Freeform 592">
                <a:extLst>
                  <a:ext uri="{FF2B5EF4-FFF2-40B4-BE49-F238E27FC236}">
                    <a16:creationId xmlns:a16="http://schemas.microsoft.com/office/drawing/2014/main" id="{DAE28C9E-03EE-2278-3909-51CDD79C22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7" y="1828"/>
                <a:ext cx="3" cy="6"/>
              </a:xfrm>
              <a:custGeom>
                <a:avLst/>
                <a:gdLst>
                  <a:gd name="T0" fmla="*/ 1 w 3"/>
                  <a:gd name="T1" fmla="*/ 4 h 6"/>
                  <a:gd name="T2" fmla="*/ 1 w 3"/>
                  <a:gd name="T3" fmla="*/ 4 h 6"/>
                  <a:gd name="T4" fmla="*/ 3 w 3"/>
                  <a:gd name="T5" fmla="*/ 4 h 6"/>
                  <a:gd name="T6" fmla="*/ 3 w 3"/>
                  <a:gd name="T7" fmla="*/ 3 h 6"/>
                  <a:gd name="T8" fmla="*/ 3 w 3"/>
                  <a:gd name="T9" fmla="*/ 1 h 6"/>
                  <a:gd name="T10" fmla="*/ 3 w 3"/>
                  <a:gd name="T11" fmla="*/ 0 h 6"/>
                  <a:gd name="T12" fmla="*/ 1 w 3"/>
                  <a:gd name="T13" fmla="*/ 0 h 6"/>
                  <a:gd name="T14" fmla="*/ 1 w 3"/>
                  <a:gd name="T15" fmla="*/ 0 h 6"/>
                  <a:gd name="T16" fmla="*/ 1 w 3"/>
                  <a:gd name="T17" fmla="*/ 1 h 6"/>
                  <a:gd name="T18" fmla="*/ 1 w 3"/>
                  <a:gd name="T19" fmla="*/ 1 h 6"/>
                  <a:gd name="T20" fmla="*/ 1 w 3"/>
                  <a:gd name="T21" fmla="*/ 3 h 6"/>
                  <a:gd name="T22" fmla="*/ 0 w 3"/>
                  <a:gd name="T23" fmla="*/ 3 h 6"/>
                  <a:gd name="T24" fmla="*/ 0 w 3"/>
                  <a:gd name="T25" fmla="*/ 4 h 6"/>
                  <a:gd name="T26" fmla="*/ 0 w 3"/>
                  <a:gd name="T27" fmla="*/ 4 h 6"/>
                  <a:gd name="T28" fmla="*/ 0 w 3"/>
                  <a:gd name="T29" fmla="*/ 6 h 6"/>
                  <a:gd name="T30" fmla="*/ 1 w 3"/>
                  <a:gd name="T31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" h="6">
                    <a:moveTo>
                      <a:pt x="1" y="4"/>
                    </a:moveTo>
                    <a:lnTo>
                      <a:pt x="1" y="4"/>
                    </a:lnTo>
                    <a:lnTo>
                      <a:pt x="3" y="4"/>
                    </a:lnTo>
                    <a:lnTo>
                      <a:pt x="3" y="3"/>
                    </a:lnTo>
                    <a:lnTo>
                      <a:pt x="3" y="1"/>
                    </a:lnTo>
                    <a:lnTo>
                      <a:pt x="3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3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1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6" name="Freeform 593">
                <a:extLst>
                  <a:ext uri="{FF2B5EF4-FFF2-40B4-BE49-F238E27FC236}">
                    <a16:creationId xmlns:a16="http://schemas.microsoft.com/office/drawing/2014/main" id="{BC95F86C-14A4-8619-372D-B6FFDCC78D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0" y="1683"/>
                <a:ext cx="4" cy="2"/>
              </a:xfrm>
              <a:custGeom>
                <a:avLst/>
                <a:gdLst>
                  <a:gd name="T0" fmla="*/ 3 w 4"/>
                  <a:gd name="T1" fmla="*/ 2 h 2"/>
                  <a:gd name="T2" fmla="*/ 3 w 4"/>
                  <a:gd name="T3" fmla="*/ 0 h 2"/>
                  <a:gd name="T4" fmla="*/ 4 w 4"/>
                  <a:gd name="T5" fmla="*/ 0 h 2"/>
                  <a:gd name="T6" fmla="*/ 4 w 4"/>
                  <a:gd name="T7" fmla="*/ 0 h 2"/>
                  <a:gd name="T8" fmla="*/ 3 w 4"/>
                  <a:gd name="T9" fmla="*/ 0 h 2"/>
                  <a:gd name="T10" fmla="*/ 3 w 4"/>
                  <a:gd name="T11" fmla="*/ 0 h 2"/>
                  <a:gd name="T12" fmla="*/ 0 w 4"/>
                  <a:gd name="T13" fmla="*/ 0 h 2"/>
                  <a:gd name="T14" fmla="*/ 0 w 4"/>
                  <a:gd name="T15" fmla="*/ 0 h 2"/>
                  <a:gd name="T16" fmla="*/ 0 w 4"/>
                  <a:gd name="T17" fmla="*/ 0 h 2"/>
                  <a:gd name="T18" fmla="*/ 0 w 4"/>
                  <a:gd name="T19" fmla="*/ 2 h 2"/>
                  <a:gd name="T20" fmla="*/ 3 w 4"/>
                  <a:gd name="T2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" h="2">
                    <a:moveTo>
                      <a:pt x="3" y="2"/>
                    </a:moveTo>
                    <a:lnTo>
                      <a:pt x="3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3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7" name="Freeform 594">
                <a:extLst>
                  <a:ext uri="{FF2B5EF4-FFF2-40B4-BE49-F238E27FC236}">
                    <a16:creationId xmlns:a16="http://schemas.microsoft.com/office/drawing/2014/main" id="{C89B81D2-F758-5D1B-B8B0-566C68FD42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7" y="1592"/>
                <a:ext cx="29" cy="24"/>
              </a:xfrm>
              <a:custGeom>
                <a:avLst/>
                <a:gdLst>
                  <a:gd name="T0" fmla="*/ 18 w 29"/>
                  <a:gd name="T1" fmla="*/ 0 h 24"/>
                  <a:gd name="T2" fmla="*/ 18 w 29"/>
                  <a:gd name="T3" fmla="*/ 0 h 24"/>
                  <a:gd name="T4" fmla="*/ 16 w 29"/>
                  <a:gd name="T5" fmla="*/ 0 h 24"/>
                  <a:gd name="T6" fmla="*/ 15 w 29"/>
                  <a:gd name="T7" fmla="*/ 0 h 24"/>
                  <a:gd name="T8" fmla="*/ 12 w 29"/>
                  <a:gd name="T9" fmla="*/ 0 h 24"/>
                  <a:gd name="T10" fmla="*/ 10 w 29"/>
                  <a:gd name="T11" fmla="*/ 0 h 24"/>
                  <a:gd name="T12" fmla="*/ 8 w 29"/>
                  <a:gd name="T13" fmla="*/ 2 h 24"/>
                  <a:gd name="T14" fmla="*/ 7 w 29"/>
                  <a:gd name="T15" fmla="*/ 2 h 24"/>
                  <a:gd name="T16" fmla="*/ 5 w 29"/>
                  <a:gd name="T17" fmla="*/ 5 h 24"/>
                  <a:gd name="T18" fmla="*/ 2 w 29"/>
                  <a:gd name="T19" fmla="*/ 8 h 24"/>
                  <a:gd name="T20" fmla="*/ 0 w 29"/>
                  <a:gd name="T21" fmla="*/ 10 h 24"/>
                  <a:gd name="T22" fmla="*/ 0 w 29"/>
                  <a:gd name="T23" fmla="*/ 13 h 24"/>
                  <a:gd name="T24" fmla="*/ 0 w 29"/>
                  <a:gd name="T25" fmla="*/ 13 h 24"/>
                  <a:gd name="T26" fmla="*/ 2 w 29"/>
                  <a:gd name="T27" fmla="*/ 18 h 24"/>
                  <a:gd name="T28" fmla="*/ 2 w 29"/>
                  <a:gd name="T29" fmla="*/ 19 h 24"/>
                  <a:gd name="T30" fmla="*/ 4 w 29"/>
                  <a:gd name="T31" fmla="*/ 21 h 24"/>
                  <a:gd name="T32" fmla="*/ 4 w 29"/>
                  <a:gd name="T33" fmla="*/ 23 h 24"/>
                  <a:gd name="T34" fmla="*/ 5 w 29"/>
                  <a:gd name="T35" fmla="*/ 23 h 24"/>
                  <a:gd name="T36" fmla="*/ 5 w 29"/>
                  <a:gd name="T37" fmla="*/ 24 h 24"/>
                  <a:gd name="T38" fmla="*/ 8 w 29"/>
                  <a:gd name="T39" fmla="*/ 24 h 24"/>
                  <a:gd name="T40" fmla="*/ 13 w 29"/>
                  <a:gd name="T41" fmla="*/ 23 h 24"/>
                  <a:gd name="T42" fmla="*/ 16 w 29"/>
                  <a:gd name="T43" fmla="*/ 23 h 24"/>
                  <a:gd name="T44" fmla="*/ 20 w 29"/>
                  <a:gd name="T45" fmla="*/ 23 h 24"/>
                  <a:gd name="T46" fmla="*/ 24 w 29"/>
                  <a:gd name="T47" fmla="*/ 21 h 24"/>
                  <a:gd name="T48" fmla="*/ 26 w 29"/>
                  <a:gd name="T49" fmla="*/ 19 h 24"/>
                  <a:gd name="T50" fmla="*/ 28 w 29"/>
                  <a:gd name="T51" fmla="*/ 19 h 24"/>
                  <a:gd name="T52" fmla="*/ 28 w 29"/>
                  <a:gd name="T53" fmla="*/ 18 h 24"/>
                  <a:gd name="T54" fmla="*/ 29 w 29"/>
                  <a:gd name="T55" fmla="*/ 15 h 24"/>
                  <a:gd name="T56" fmla="*/ 29 w 29"/>
                  <a:gd name="T57" fmla="*/ 13 h 24"/>
                  <a:gd name="T58" fmla="*/ 28 w 29"/>
                  <a:gd name="T59" fmla="*/ 8 h 24"/>
                  <a:gd name="T60" fmla="*/ 28 w 29"/>
                  <a:gd name="T61" fmla="*/ 7 h 24"/>
                  <a:gd name="T62" fmla="*/ 29 w 29"/>
                  <a:gd name="T63" fmla="*/ 7 h 24"/>
                  <a:gd name="T64" fmla="*/ 29 w 29"/>
                  <a:gd name="T65" fmla="*/ 5 h 24"/>
                  <a:gd name="T66" fmla="*/ 29 w 29"/>
                  <a:gd name="T67" fmla="*/ 4 h 24"/>
                  <a:gd name="T68" fmla="*/ 29 w 29"/>
                  <a:gd name="T69" fmla="*/ 4 h 24"/>
                  <a:gd name="T70" fmla="*/ 29 w 29"/>
                  <a:gd name="T71" fmla="*/ 2 h 24"/>
                  <a:gd name="T72" fmla="*/ 28 w 29"/>
                  <a:gd name="T73" fmla="*/ 2 h 24"/>
                  <a:gd name="T74" fmla="*/ 21 w 29"/>
                  <a:gd name="T75" fmla="*/ 0 h 24"/>
                  <a:gd name="T76" fmla="*/ 18 w 29"/>
                  <a:gd name="T77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9" h="24">
                    <a:moveTo>
                      <a:pt x="18" y="0"/>
                    </a:moveTo>
                    <a:lnTo>
                      <a:pt x="18" y="0"/>
                    </a:lnTo>
                    <a:lnTo>
                      <a:pt x="16" y="0"/>
                    </a:lnTo>
                    <a:lnTo>
                      <a:pt x="15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2"/>
                    </a:lnTo>
                    <a:lnTo>
                      <a:pt x="7" y="2"/>
                    </a:lnTo>
                    <a:lnTo>
                      <a:pt x="5" y="5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2" y="19"/>
                    </a:lnTo>
                    <a:lnTo>
                      <a:pt x="4" y="21"/>
                    </a:lnTo>
                    <a:lnTo>
                      <a:pt x="4" y="23"/>
                    </a:lnTo>
                    <a:lnTo>
                      <a:pt x="5" y="23"/>
                    </a:lnTo>
                    <a:lnTo>
                      <a:pt x="5" y="24"/>
                    </a:lnTo>
                    <a:lnTo>
                      <a:pt x="8" y="24"/>
                    </a:lnTo>
                    <a:lnTo>
                      <a:pt x="13" y="23"/>
                    </a:lnTo>
                    <a:lnTo>
                      <a:pt x="16" y="23"/>
                    </a:lnTo>
                    <a:lnTo>
                      <a:pt x="20" y="23"/>
                    </a:lnTo>
                    <a:lnTo>
                      <a:pt x="24" y="21"/>
                    </a:lnTo>
                    <a:lnTo>
                      <a:pt x="26" y="19"/>
                    </a:lnTo>
                    <a:lnTo>
                      <a:pt x="28" y="19"/>
                    </a:lnTo>
                    <a:lnTo>
                      <a:pt x="28" y="18"/>
                    </a:lnTo>
                    <a:lnTo>
                      <a:pt x="29" y="15"/>
                    </a:lnTo>
                    <a:lnTo>
                      <a:pt x="29" y="13"/>
                    </a:lnTo>
                    <a:lnTo>
                      <a:pt x="28" y="8"/>
                    </a:lnTo>
                    <a:lnTo>
                      <a:pt x="28" y="7"/>
                    </a:lnTo>
                    <a:lnTo>
                      <a:pt x="29" y="7"/>
                    </a:lnTo>
                    <a:lnTo>
                      <a:pt x="29" y="5"/>
                    </a:lnTo>
                    <a:lnTo>
                      <a:pt x="29" y="4"/>
                    </a:lnTo>
                    <a:lnTo>
                      <a:pt x="29" y="4"/>
                    </a:lnTo>
                    <a:lnTo>
                      <a:pt x="29" y="2"/>
                    </a:lnTo>
                    <a:lnTo>
                      <a:pt x="28" y="2"/>
                    </a:lnTo>
                    <a:lnTo>
                      <a:pt x="21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8" name="Freeform 595">
                <a:extLst>
                  <a:ext uri="{FF2B5EF4-FFF2-40B4-BE49-F238E27FC236}">
                    <a16:creationId xmlns:a16="http://schemas.microsoft.com/office/drawing/2014/main" id="{3456DAF8-2C31-35E1-E140-28B0ACA303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1" y="1764"/>
                <a:ext cx="3" cy="2"/>
              </a:xfrm>
              <a:custGeom>
                <a:avLst/>
                <a:gdLst>
                  <a:gd name="T0" fmla="*/ 1 w 3"/>
                  <a:gd name="T1" fmla="*/ 2 h 2"/>
                  <a:gd name="T2" fmla="*/ 3 w 3"/>
                  <a:gd name="T3" fmla="*/ 0 h 2"/>
                  <a:gd name="T4" fmla="*/ 1 w 3"/>
                  <a:gd name="T5" fmla="*/ 0 h 2"/>
                  <a:gd name="T6" fmla="*/ 1 w 3"/>
                  <a:gd name="T7" fmla="*/ 0 h 2"/>
                  <a:gd name="T8" fmla="*/ 0 w 3"/>
                  <a:gd name="T9" fmla="*/ 0 h 2"/>
                  <a:gd name="T10" fmla="*/ 0 w 3"/>
                  <a:gd name="T11" fmla="*/ 2 h 2"/>
                  <a:gd name="T12" fmla="*/ 0 w 3"/>
                  <a:gd name="T13" fmla="*/ 2 h 2"/>
                  <a:gd name="T14" fmla="*/ 1 w 3"/>
                  <a:gd name="T15" fmla="*/ 2 h 2"/>
                  <a:gd name="T16" fmla="*/ 1 w 3"/>
                  <a:gd name="T1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lnTo>
                      <a:pt x="3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" y="2"/>
                    </a:lnTo>
                    <a:lnTo>
                      <a:pt x="1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9" name="Freeform 596">
                <a:extLst>
                  <a:ext uri="{FF2B5EF4-FFF2-40B4-BE49-F238E27FC236}">
                    <a16:creationId xmlns:a16="http://schemas.microsoft.com/office/drawing/2014/main" id="{33E660F2-DDD0-2B84-C93E-11D6B61F17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1" y="1882"/>
                <a:ext cx="3" cy="1"/>
              </a:xfrm>
              <a:custGeom>
                <a:avLst/>
                <a:gdLst>
                  <a:gd name="T0" fmla="*/ 1 w 3"/>
                  <a:gd name="T1" fmla="*/ 1 h 1"/>
                  <a:gd name="T2" fmla="*/ 1 w 3"/>
                  <a:gd name="T3" fmla="*/ 1 h 1"/>
                  <a:gd name="T4" fmla="*/ 3 w 3"/>
                  <a:gd name="T5" fmla="*/ 1 h 1"/>
                  <a:gd name="T6" fmla="*/ 3 w 3"/>
                  <a:gd name="T7" fmla="*/ 1 h 1"/>
                  <a:gd name="T8" fmla="*/ 1 w 3"/>
                  <a:gd name="T9" fmla="*/ 0 h 1"/>
                  <a:gd name="T10" fmla="*/ 1 w 3"/>
                  <a:gd name="T11" fmla="*/ 0 h 1"/>
                  <a:gd name="T12" fmla="*/ 0 w 3"/>
                  <a:gd name="T13" fmla="*/ 0 h 1"/>
                  <a:gd name="T14" fmla="*/ 1 w 3"/>
                  <a:gd name="T15" fmla="*/ 1 h 1"/>
                  <a:gd name="T16" fmla="*/ 1 w 3"/>
                  <a:gd name="T1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1">
                    <a:moveTo>
                      <a:pt x="1" y="1"/>
                    </a:moveTo>
                    <a:lnTo>
                      <a:pt x="1" y="1"/>
                    </a:lnTo>
                    <a:lnTo>
                      <a:pt x="3" y="1"/>
                    </a:lnTo>
                    <a:lnTo>
                      <a:pt x="3" y="1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0" name="Freeform 597">
                <a:extLst>
                  <a:ext uri="{FF2B5EF4-FFF2-40B4-BE49-F238E27FC236}">
                    <a16:creationId xmlns:a16="http://schemas.microsoft.com/office/drawing/2014/main" id="{1E7FF6FD-B96A-938B-B4E6-7C3394A81C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4" y="1820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1 h 1"/>
                  <a:gd name="T4" fmla="*/ 1 h 1"/>
                  <a:gd name="T5" fmla="*/ 1 h 1"/>
                  <a:gd name="T6" fmla="*/ 0 h 1"/>
                  <a:gd name="T7" fmla="*/ 0 h 1"/>
                  <a:gd name="T8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  <a:cxn ang="0">
                    <a:pos x="0" y="T8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1" name="Freeform 598">
                <a:extLst>
                  <a:ext uri="{FF2B5EF4-FFF2-40B4-BE49-F238E27FC236}">
                    <a16:creationId xmlns:a16="http://schemas.microsoft.com/office/drawing/2014/main" id="{4A0BBD25-BC31-50AE-DA4B-588F205A3C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1" y="1828"/>
                <a:ext cx="6" cy="4"/>
              </a:xfrm>
              <a:custGeom>
                <a:avLst/>
                <a:gdLst>
                  <a:gd name="T0" fmla="*/ 1 w 6"/>
                  <a:gd name="T1" fmla="*/ 4 h 4"/>
                  <a:gd name="T2" fmla="*/ 6 w 6"/>
                  <a:gd name="T3" fmla="*/ 1 h 4"/>
                  <a:gd name="T4" fmla="*/ 6 w 6"/>
                  <a:gd name="T5" fmla="*/ 1 h 4"/>
                  <a:gd name="T6" fmla="*/ 6 w 6"/>
                  <a:gd name="T7" fmla="*/ 0 h 4"/>
                  <a:gd name="T8" fmla="*/ 6 w 6"/>
                  <a:gd name="T9" fmla="*/ 0 h 4"/>
                  <a:gd name="T10" fmla="*/ 6 w 6"/>
                  <a:gd name="T11" fmla="*/ 0 h 4"/>
                  <a:gd name="T12" fmla="*/ 5 w 6"/>
                  <a:gd name="T13" fmla="*/ 1 h 4"/>
                  <a:gd name="T14" fmla="*/ 5 w 6"/>
                  <a:gd name="T15" fmla="*/ 1 h 4"/>
                  <a:gd name="T16" fmla="*/ 3 w 6"/>
                  <a:gd name="T17" fmla="*/ 1 h 4"/>
                  <a:gd name="T18" fmla="*/ 3 w 6"/>
                  <a:gd name="T19" fmla="*/ 1 h 4"/>
                  <a:gd name="T20" fmla="*/ 1 w 6"/>
                  <a:gd name="T21" fmla="*/ 1 h 4"/>
                  <a:gd name="T22" fmla="*/ 1 w 6"/>
                  <a:gd name="T23" fmla="*/ 3 h 4"/>
                  <a:gd name="T24" fmla="*/ 0 w 6"/>
                  <a:gd name="T25" fmla="*/ 4 h 4"/>
                  <a:gd name="T26" fmla="*/ 1 w 6"/>
                  <a:gd name="T27" fmla="*/ 4 h 4"/>
                  <a:gd name="T28" fmla="*/ 1 w 6"/>
                  <a:gd name="T2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" h="4">
                    <a:moveTo>
                      <a:pt x="1" y="4"/>
                    </a:moveTo>
                    <a:lnTo>
                      <a:pt x="6" y="1"/>
                    </a:lnTo>
                    <a:lnTo>
                      <a:pt x="6" y="1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5" y="1"/>
                    </a:lnTo>
                    <a:lnTo>
                      <a:pt x="5" y="1"/>
                    </a:lnTo>
                    <a:lnTo>
                      <a:pt x="3" y="1"/>
                    </a:lnTo>
                    <a:lnTo>
                      <a:pt x="3" y="1"/>
                    </a:lnTo>
                    <a:lnTo>
                      <a:pt x="1" y="1"/>
                    </a:lnTo>
                    <a:lnTo>
                      <a:pt x="1" y="3"/>
                    </a:lnTo>
                    <a:lnTo>
                      <a:pt x="0" y="4"/>
                    </a:lnTo>
                    <a:lnTo>
                      <a:pt x="1" y="4"/>
                    </a:lnTo>
                    <a:lnTo>
                      <a:pt x="1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2" name="Freeform 599">
                <a:extLst>
                  <a:ext uri="{FF2B5EF4-FFF2-40B4-BE49-F238E27FC236}">
                    <a16:creationId xmlns:a16="http://schemas.microsoft.com/office/drawing/2014/main" id="{373C8F36-C44D-7B5D-5951-0D20E5F575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7" y="1562"/>
                <a:ext cx="8" cy="8"/>
              </a:xfrm>
              <a:custGeom>
                <a:avLst/>
                <a:gdLst>
                  <a:gd name="T0" fmla="*/ 3 w 8"/>
                  <a:gd name="T1" fmla="*/ 7 h 8"/>
                  <a:gd name="T2" fmla="*/ 3 w 8"/>
                  <a:gd name="T3" fmla="*/ 7 h 8"/>
                  <a:gd name="T4" fmla="*/ 3 w 8"/>
                  <a:gd name="T5" fmla="*/ 8 h 8"/>
                  <a:gd name="T6" fmla="*/ 5 w 8"/>
                  <a:gd name="T7" fmla="*/ 8 h 8"/>
                  <a:gd name="T8" fmla="*/ 6 w 8"/>
                  <a:gd name="T9" fmla="*/ 7 h 8"/>
                  <a:gd name="T10" fmla="*/ 6 w 8"/>
                  <a:gd name="T11" fmla="*/ 7 h 8"/>
                  <a:gd name="T12" fmla="*/ 8 w 8"/>
                  <a:gd name="T13" fmla="*/ 5 h 8"/>
                  <a:gd name="T14" fmla="*/ 8 w 8"/>
                  <a:gd name="T15" fmla="*/ 5 h 8"/>
                  <a:gd name="T16" fmla="*/ 8 w 8"/>
                  <a:gd name="T17" fmla="*/ 3 h 8"/>
                  <a:gd name="T18" fmla="*/ 6 w 8"/>
                  <a:gd name="T19" fmla="*/ 2 h 8"/>
                  <a:gd name="T20" fmla="*/ 5 w 8"/>
                  <a:gd name="T21" fmla="*/ 2 h 8"/>
                  <a:gd name="T22" fmla="*/ 3 w 8"/>
                  <a:gd name="T23" fmla="*/ 0 h 8"/>
                  <a:gd name="T24" fmla="*/ 2 w 8"/>
                  <a:gd name="T25" fmla="*/ 0 h 8"/>
                  <a:gd name="T26" fmla="*/ 2 w 8"/>
                  <a:gd name="T27" fmla="*/ 2 h 8"/>
                  <a:gd name="T28" fmla="*/ 0 w 8"/>
                  <a:gd name="T29" fmla="*/ 2 h 8"/>
                  <a:gd name="T30" fmla="*/ 0 w 8"/>
                  <a:gd name="T31" fmla="*/ 3 h 8"/>
                  <a:gd name="T32" fmla="*/ 0 w 8"/>
                  <a:gd name="T33" fmla="*/ 5 h 8"/>
                  <a:gd name="T34" fmla="*/ 0 w 8"/>
                  <a:gd name="T35" fmla="*/ 5 h 8"/>
                  <a:gd name="T36" fmla="*/ 0 w 8"/>
                  <a:gd name="T37" fmla="*/ 7 h 8"/>
                  <a:gd name="T38" fmla="*/ 0 w 8"/>
                  <a:gd name="T39" fmla="*/ 7 h 8"/>
                  <a:gd name="T40" fmla="*/ 2 w 8"/>
                  <a:gd name="T41" fmla="*/ 7 h 8"/>
                  <a:gd name="T42" fmla="*/ 2 w 8"/>
                  <a:gd name="T43" fmla="*/ 7 h 8"/>
                  <a:gd name="T44" fmla="*/ 2 w 8"/>
                  <a:gd name="T45" fmla="*/ 5 h 8"/>
                  <a:gd name="T46" fmla="*/ 2 w 8"/>
                  <a:gd name="T47" fmla="*/ 3 h 8"/>
                  <a:gd name="T48" fmla="*/ 2 w 8"/>
                  <a:gd name="T49" fmla="*/ 3 h 8"/>
                  <a:gd name="T50" fmla="*/ 2 w 8"/>
                  <a:gd name="T51" fmla="*/ 2 h 8"/>
                  <a:gd name="T52" fmla="*/ 3 w 8"/>
                  <a:gd name="T53" fmla="*/ 2 h 8"/>
                  <a:gd name="T54" fmla="*/ 3 w 8"/>
                  <a:gd name="T55" fmla="*/ 3 h 8"/>
                  <a:gd name="T56" fmla="*/ 3 w 8"/>
                  <a:gd name="T57" fmla="*/ 3 h 8"/>
                  <a:gd name="T58" fmla="*/ 5 w 8"/>
                  <a:gd name="T59" fmla="*/ 5 h 8"/>
                  <a:gd name="T60" fmla="*/ 3 w 8"/>
                  <a:gd name="T61" fmla="*/ 7 h 8"/>
                  <a:gd name="T62" fmla="*/ 3 w 8"/>
                  <a:gd name="T6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" h="8">
                    <a:moveTo>
                      <a:pt x="3" y="7"/>
                    </a:moveTo>
                    <a:lnTo>
                      <a:pt x="3" y="7"/>
                    </a:lnTo>
                    <a:lnTo>
                      <a:pt x="3" y="8"/>
                    </a:lnTo>
                    <a:lnTo>
                      <a:pt x="5" y="8"/>
                    </a:lnTo>
                    <a:lnTo>
                      <a:pt x="6" y="7"/>
                    </a:lnTo>
                    <a:lnTo>
                      <a:pt x="6" y="7"/>
                    </a:lnTo>
                    <a:lnTo>
                      <a:pt x="8" y="5"/>
                    </a:lnTo>
                    <a:lnTo>
                      <a:pt x="8" y="5"/>
                    </a:lnTo>
                    <a:lnTo>
                      <a:pt x="8" y="3"/>
                    </a:lnTo>
                    <a:lnTo>
                      <a:pt x="6" y="2"/>
                    </a:lnTo>
                    <a:lnTo>
                      <a:pt x="5" y="2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2" y="7"/>
                    </a:lnTo>
                    <a:lnTo>
                      <a:pt x="2" y="7"/>
                    </a:lnTo>
                    <a:lnTo>
                      <a:pt x="2" y="5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2" y="2"/>
                    </a:lnTo>
                    <a:lnTo>
                      <a:pt x="3" y="2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5" y="5"/>
                    </a:lnTo>
                    <a:lnTo>
                      <a:pt x="3" y="7"/>
                    </a:lnTo>
                    <a:lnTo>
                      <a:pt x="3" y="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3" name="Freeform 600">
                <a:extLst>
                  <a:ext uri="{FF2B5EF4-FFF2-40B4-BE49-F238E27FC236}">
                    <a16:creationId xmlns:a16="http://schemas.microsoft.com/office/drawing/2014/main" id="{6BF59BBC-D9EB-ED04-2637-25D16D1558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41" y="1460"/>
                <a:ext cx="80" cy="64"/>
              </a:xfrm>
              <a:custGeom>
                <a:avLst/>
                <a:gdLst>
                  <a:gd name="T0" fmla="*/ 80 w 80"/>
                  <a:gd name="T1" fmla="*/ 37 h 64"/>
                  <a:gd name="T2" fmla="*/ 78 w 80"/>
                  <a:gd name="T3" fmla="*/ 31 h 64"/>
                  <a:gd name="T4" fmla="*/ 72 w 80"/>
                  <a:gd name="T5" fmla="*/ 32 h 64"/>
                  <a:gd name="T6" fmla="*/ 72 w 80"/>
                  <a:gd name="T7" fmla="*/ 29 h 64"/>
                  <a:gd name="T8" fmla="*/ 69 w 80"/>
                  <a:gd name="T9" fmla="*/ 26 h 64"/>
                  <a:gd name="T10" fmla="*/ 65 w 80"/>
                  <a:gd name="T11" fmla="*/ 23 h 64"/>
                  <a:gd name="T12" fmla="*/ 57 w 80"/>
                  <a:gd name="T13" fmla="*/ 24 h 64"/>
                  <a:gd name="T14" fmla="*/ 54 w 80"/>
                  <a:gd name="T15" fmla="*/ 24 h 64"/>
                  <a:gd name="T16" fmla="*/ 62 w 80"/>
                  <a:gd name="T17" fmla="*/ 16 h 64"/>
                  <a:gd name="T18" fmla="*/ 69 w 80"/>
                  <a:gd name="T19" fmla="*/ 13 h 64"/>
                  <a:gd name="T20" fmla="*/ 65 w 80"/>
                  <a:gd name="T21" fmla="*/ 13 h 64"/>
                  <a:gd name="T22" fmla="*/ 67 w 80"/>
                  <a:gd name="T23" fmla="*/ 12 h 64"/>
                  <a:gd name="T24" fmla="*/ 72 w 80"/>
                  <a:gd name="T25" fmla="*/ 8 h 64"/>
                  <a:gd name="T26" fmla="*/ 72 w 80"/>
                  <a:gd name="T27" fmla="*/ 5 h 64"/>
                  <a:gd name="T28" fmla="*/ 65 w 80"/>
                  <a:gd name="T29" fmla="*/ 2 h 64"/>
                  <a:gd name="T30" fmla="*/ 57 w 80"/>
                  <a:gd name="T31" fmla="*/ 4 h 64"/>
                  <a:gd name="T32" fmla="*/ 45 w 80"/>
                  <a:gd name="T33" fmla="*/ 7 h 64"/>
                  <a:gd name="T34" fmla="*/ 32 w 80"/>
                  <a:gd name="T35" fmla="*/ 2 h 64"/>
                  <a:gd name="T36" fmla="*/ 35 w 80"/>
                  <a:gd name="T37" fmla="*/ 4 h 64"/>
                  <a:gd name="T38" fmla="*/ 22 w 80"/>
                  <a:gd name="T39" fmla="*/ 4 h 64"/>
                  <a:gd name="T40" fmla="*/ 22 w 80"/>
                  <a:gd name="T41" fmla="*/ 7 h 64"/>
                  <a:gd name="T42" fmla="*/ 27 w 80"/>
                  <a:gd name="T43" fmla="*/ 10 h 64"/>
                  <a:gd name="T44" fmla="*/ 26 w 80"/>
                  <a:gd name="T45" fmla="*/ 12 h 64"/>
                  <a:gd name="T46" fmla="*/ 18 w 80"/>
                  <a:gd name="T47" fmla="*/ 10 h 64"/>
                  <a:gd name="T48" fmla="*/ 14 w 80"/>
                  <a:gd name="T49" fmla="*/ 13 h 64"/>
                  <a:gd name="T50" fmla="*/ 27 w 80"/>
                  <a:gd name="T51" fmla="*/ 16 h 64"/>
                  <a:gd name="T52" fmla="*/ 34 w 80"/>
                  <a:gd name="T53" fmla="*/ 18 h 64"/>
                  <a:gd name="T54" fmla="*/ 32 w 80"/>
                  <a:gd name="T55" fmla="*/ 18 h 64"/>
                  <a:gd name="T56" fmla="*/ 27 w 80"/>
                  <a:gd name="T57" fmla="*/ 20 h 64"/>
                  <a:gd name="T58" fmla="*/ 30 w 80"/>
                  <a:gd name="T59" fmla="*/ 21 h 64"/>
                  <a:gd name="T60" fmla="*/ 34 w 80"/>
                  <a:gd name="T61" fmla="*/ 24 h 64"/>
                  <a:gd name="T62" fmla="*/ 32 w 80"/>
                  <a:gd name="T63" fmla="*/ 26 h 64"/>
                  <a:gd name="T64" fmla="*/ 29 w 80"/>
                  <a:gd name="T65" fmla="*/ 29 h 64"/>
                  <a:gd name="T66" fmla="*/ 18 w 80"/>
                  <a:gd name="T67" fmla="*/ 31 h 64"/>
                  <a:gd name="T68" fmla="*/ 13 w 80"/>
                  <a:gd name="T69" fmla="*/ 26 h 64"/>
                  <a:gd name="T70" fmla="*/ 10 w 80"/>
                  <a:gd name="T71" fmla="*/ 23 h 64"/>
                  <a:gd name="T72" fmla="*/ 2 w 80"/>
                  <a:gd name="T73" fmla="*/ 24 h 64"/>
                  <a:gd name="T74" fmla="*/ 0 w 80"/>
                  <a:gd name="T75" fmla="*/ 29 h 64"/>
                  <a:gd name="T76" fmla="*/ 10 w 80"/>
                  <a:gd name="T77" fmla="*/ 37 h 64"/>
                  <a:gd name="T78" fmla="*/ 11 w 80"/>
                  <a:gd name="T79" fmla="*/ 40 h 64"/>
                  <a:gd name="T80" fmla="*/ 18 w 80"/>
                  <a:gd name="T81" fmla="*/ 40 h 64"/>
                  <a:gd name="T82" fmla="*/ 22 w 80"/>
                  <a:gd name="T83" fmla="*/ 43 h 64"/>
                  <a:gd name="T84" fmla="*/ 30 w 80"/>
                  <a:gd name="T85" fmla="*/ 48 h 64"/>
                  <a:gd name="T86" fmla="*/ 41 w 80"/>
                  <a:gd name="T87" fmla="*/ 58 h 64"/>
                  <a:gd name="T88" fmla="*/ 48 w 80"/>
                  <a:gd name="T89" fmla="*/ 62 h 64"/>
                  <a:gd name="T90" fmla="*/ 53 w 80"/>
                  <a:gd name="T91" fmla="*/ 64 h 64"/>
                  <a:gd name="T92" fmla="*/ 57 w 80"/>
                  <a:gd name="T93" fmla="*/ 59 h 64"/>
                  <a:gd name="T94" fmla="*/ 54 w 80"/>
                  <a:gd name="T95" fmla="*/ 53 h 64"/>
                  <a:gd name="T96" fmla="*/ 56 w 80"/>
                  <a:gd name="T97" fmla="*/ 53 h 64"/>
                  <a:gd name="T98" fmla="*/ 57 w 80"/>
                  <a:gd name="T99" fmla="*/ 56 h 64"/>
                  <a:gd name="T100" fmla="*/ 72 w 80"/>
                  <a:gd name="T101" fmla="*/ 55 h 64"/>
                  <a:gd name="T102" fmla="*/ 78 w 80"/>
                  <a:gd name="T103" fmla="*/ 48 h 64"/>
                  <a:gd name="T104" fmla="*/ 78 w 80"/>
                  <a:gd name="T105" fmla="*/ 45 h 64"/>
                  <a:gd name="T106" fmla="*/ 77 w 80"/>
                  <a:gd name="T107" fmla="*/ 42 h 64"/>
                  <a:gd name="T108" fmla="*/ 78 w 80"/>
                  <a:gd name="T109" fmla="*/ 4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80" h="64">
                    <a:moveTo>
                      <a:pt x="78" y="40"/>
                    </a:moveTo>
                    <a:lnTo>
                      <a:pt x="80" y="39"/>
                    </a:lnTo>
                    <a:lnTo>
                      <a:pt x="80" y="37"/>
                    </a:lnTo>
                    <a:lnTo>
                      <a:pt x="80" y="37"/>
                    </a:lnTo>
                    <a:lnTo>
                      <a:pt x="80" y="35"/>
                    </a:lnTo>
                    <a:lnTo>
                      <a:pt x="80" y="32"/>
                    </a:lnTo>
                    <a:lnTo>
                      <a:pt x="78" y="31"/>
                    </a:lnTo>
                    <a:lnTo>
                      <a:pt x="78" y="31"/>
                    </a:lnTo>
                    <a:lnTo>
                      <a:pt x="77" y="31"/>
                    </a:lnTo>
                    <a:lnTo>
                      <a:pt x="75" y="32"/>
                    </a:lnTo>
                    <a:lnTo>
                      <a:pt x="72" y="32"/>
                    </a:lnTo>
                    <a:lnTo>
                      <a:pt x="72" y="32"/>
                    </a:lnTo>
                    <a:lnTo>
                      <a:pt x="70" y="32"/>
                    </a:lnTo>
                    <a:lnTo>
                      <a:pt x="72" y="32"/>
                    </a:lnTo>
                    <a:lnTo>
                      <a:pt x="72" y="31"/>
                    </a:lnTo>
                    <a:lnTo>
                      <a:pt x="72" y="29"/>
                    </a:lnTo>
                    <a:lnTo>
                      <a:pt x="70" y="27"/>
                    </a:lnTo>
                    <a:lnTo>
                      <a:pt x="69" y="27"/>
                    </a:lnTo>
                    <a:lnTo>
                      <a:pt x="69" y="27"/>
                    </a:lnTo>
                    <a:lnTo>
                      <a:pt x="69" y="26"/>
                    </a:lnTo>
                    <a:lnTo>
                      <a:pt x="69" y="26"/>
                    </a:lnTo>
                    <a:lnTo>
                      <a:pt x="69" y="26"/>
                    </a:lnTo>
                    <a:lnTo>
                      <a:pt x="67" y="24"/>
                    </a:lnTo>
                    <a:lnTo>
                      <a:pt x="65" y="23"/>
                    </a:lnTo>
                    <a:lnTo>
                      <a:pt x="64" y="23"/>
                    </a:lnTo>
                    <a:lnTo>
                      <a:pt x="61" y="23"/>
                    </a:lnTo>
                    <a:lnTo>
                      <a:pt x="59" y="23"/>
                    </a:lnTo>
                    <a:lnTo>
                      <a:pt x="57" y="24"/>
                    </a:lnTo>
                    <a:lnTo>
                      <a:pt x="56" y="26"/>
                    </a:lnTo>
                    <a:lnTo>
                      <a:pt x="54" y="26"/>
                    </a:lnTo>
                    <a:lnTo>
                      <a:pt x="54" y="24"/>
                    </a:lnTo>
                    <a:lnTo>
                      <a:pt x="54" y="24"/>
                    </a:lnTo>
                    <a:lnTo>
                      <a:pt x="54" y="23"/>
                    </a:lnTo>
                    <a:lnTo>
                      <a:pt x="56" y="23"/>
                    </a:lnTo>
                    <a:lnTo>
                      <a:pt x="57" y="21"/>
                    </a:lnTo>
                    <a:lnTo>
                      <a:pt x="62" y="16"/>
                    </a:lnTo>
                    <a:lnTo>
                      <a:pt x="67" y="16"/>
                    </a:lnTo>
                    <a:lnTo>
                      <a:pt x="70" y="15"/>
                    </a:lnTo>
                    <a:lnTo>
                      <a:pt x="70" y="13"/>
                    </a:lnTo>
                    <a:lnTo>
                      <a:pt x="69" y="13"/>
                    </a:lnTo>
                    <a:lnTo>
                      <a:pt x="69" y="12"/>
                    </a:lnTo>
                    <a:lnTo>
                      <a:pt x="67" y="12"/>
                    </a:lnTo>
                    <a:lnTo>
                      <a:pt x="65" y="13"/>
                    </a:lnTo>
                    <a:lnTo>
                      <a:pt x="65" y="13"/>
                    </a:lnTo>
                    <a:lnTo>
                      <a:pt x="65" y="12"/>
                    </a:lnTo>
                    <a:lnTo>
                      <a:pt x="65" y="12"/>
                    </a:lnTo>
                    <a:lnTo>
                      <a:pt x="65" y="12"/>
                    </a:lnTo>
                    <a:lnTo>
                      <a:pt x="67" y="12"/>
                    </a:lnTo>
                    <a:lnTo>
                      <a:pt x="69" y="10"/>
                    </a:lnTo>
                    <a:lnTo>
                      <a:pt x="69" y="10"/>
                    </a:lnTo>
                    <a:lnTo>
                      <a:pt x="70" y="10"/>
                    </a:lnTo>
                    <a:lnTo>
                      <a:pt x="72" y="8"/>
                    </a:lnTo>
                    <a:lnTo>
                      <a:pt x="73" y="8"/>
                    </a:lnTo>
                    <a:lnTo>
                      <a:pt x="73" y="7"/>
                    </a:lnTo>
                    <a:lnTo>
                      <a:pt x="73" y="7"/>
                    </a:lnTo>
                    <a:lnTo>
                      <a:pt x="72" y="5"/>
                    </a:lnTo>
                    <a:lnTo>
                      <a:pt x="70" y="4"/>
                    </a:lnTo>
                    <a:lnTo>
                      <a:pt x="70" y="4"/>
                    </a:lnTo>
                    <a:lnTo>
                      <a:pt x="69" y="4"/>
                    </a:lnTo>
                    <a:lnTo>
                      <a:pt x="65" y="2"/>
                    </a:lnTo>
                    <a:lnTo>
                      <a:pt x="64" y="2"/>
                    </a:lnTo>
                    <a:lnTo>
                      <a:pt x="62" y="2"/>
                    </a:lnTo>
                    <a:lnTo>
                      <a:pt x="61" y="2"/>
                    </a:lnTo>
                    <a:lnTo>
                      <a:pt x="57" y="4"/>
                    </a:lnTo>
                    <a:lnTo>
                      <a:pt x="53" y="5"/>
                    </a:lnTo>
                    <a:lnTo>
                      <a:pt x="49" y="5"/>
                    </a:lnTo>
                    <a:lnTo>
                      <a:pt x="46" y="5"/>
                    </a:lnTo>
                    <a:lnTo>
                      <a:pt x="45" y="7"/>
                    </a:lnTo>
                    <a:lnTo>
                      <a:pt x="34" y="0"/>
                    </a:lnTo>
                    <a:lnTo>
                      <a:pt x="32" y="0"/>
                    </a:lnTo>
                    <a:lnTo>
                      <a:pt x="32" y="2"/>
                    </a:lnTo>
                    <a:lnTo>
                      <a:pt x="32" y="2"/>
                    </a:lnTo>
                    <a:lnTo>
                      <a:pt x="32" y="4"/>
                    </a:lnTo>
                    <a:lnTo>
                      <a:pt x="34" y="4"/>
                    </a:lnTo>
                    <a:lnTo>
                      <a:pt x="35" y="4"/>
                    </a:lnTo>
                    <a:lnTo>
                      <a:pt x="35" y="4"/>
                    </a:lnTo>
                    <a:lnTo>
                      <a:pt x="35" y="5"/>
                    </a:lnTo>
                    <a:lnTo>
                      <a:pt x="32" y="4"/>
                    </a:lnTo>
                    <a:lnTo>
                      <a:pt x="29" y="4"/>
                    </a:lnTo>
                    <a:lnTo>
                      <a:pt x="22" y="4"/>
                    </a:lnTo>
                    <a:lnTo>
                      <a:pt x="22" y="5"/>
                    </a:lnTo>
                    <a:lnTo>
                      <a:pt x="22" y="5"/>
                    </a:lnTo>
                    <a:lnTo>
                      <a:pt x="22" y="7"/>
                    </a:lnTo>
                    <a:lnTo>
                      <a:pt x="22" y="7"/>
                    </a:lnTo>
                    <a:lnTo>
                      <a:pt x="22" y="8"/>
                    </a:lnTo>
                    <a:lnTo>
                      <a:pt x="24" y="8"/>
                    </a:lnTo>
                    <a:lnTo>
                      <a:pt x="26" y="10"/>
                    </a:lnTo>
                    <a:lnTo>
                      <a:pt x="27" y="10"/>
                    </a:lnTo>
                    <a:lnTo>
                      <a:pt x="27" y="12"/>
                    </a:lnTo>
                    <a:lnTo>
                      <a:pt x="27" y="13"/>
                    </a:lnTo>
                    <a:lnTo>
                      <a:pt x="27" y="13"/>
                    </a:lnTo>
                    <a:lnTo>
                      <a:pt x="26" y="12"/>
                    </a:lnTo>
                    <a:lnTo>
                      <a:pt x="24" y="10"/>
                    </a:lnTo>
                    <a:lnTo>
                      <a:pt x="22" y="10"/>
                    </a:lnTo>
                    <a:lnTo>
                      <a:pt x="19" y="10"/>
                    </a:lnTo>
                    <a:lnTo>
                      <a:pt x="18" y="10"/>
                    </a:lnTo>
                    <a:lnTo>
                      <a:pt x="16" y="12"/>
                    </a:lnTo>
                    <a:lnTo>
                      <a:pt x="14" y="12"/>
                    </a:lnTo>
                    <a:lnTo>
                      <a:pt x="14" y="12"/>
                    </a:lnTo>
                    <a:lnTo>
                      <a:pt x="14" y="13"/>
                    </a:lnTo>
                    <a:lnTo>
                      <a:pt x="16" y="13"/>
                    </a:lnTo>
                    <a:lnTo>
                      <a:pt x="22" y="18"/>
                    </a:lnTo>
                    <a:lnTo>
                      <a:pt x="24" y="18"/>
                    </a:lnTo>
                    <a:lnTo>
                      <a:pt x="27" y="16"/>
                    </a:lnTo>
                    <a:lnTo>
                      <a:pt x="27" y="16"/>
                    </a:lnTo>
                    <a:lnTo>
                      <a:pt x="30" y="15"/>
                    </a:lnTo>
                    <a:lnTo>
                      <a:pt x="30" y="16"/>
                    </a:lnTo>
                    <a:lnTo>
                      <a:pt x="34" y="18"/>
                    </a:lnTo>
                    <a:lnTo>
                      <a:pt x="37" y="20"/>
                    </a:lnTo>
                    <a:lnTo>
                      <a:pt x="35" y="20"/>
                    </a:lnTo>
                    <a:lnTo>
                      <a:pt x="34" y="20"/>
                    </a:lnTo>
                    <a:lnTo>
                      <a:pt x="32" y="18"/>
                    </a:lnTo>
                    <a:lnTo>
                      <a:pt x="30" y="18"/>
                    </a:lnTo>
                    <a:lnTo>
                      <a:pt x="29" y="18"/>
                    </a:lnTo>
                    <a:lnTo>
                      <a:pt x="29" y="18"/>
                    </a:lnTo>
                    <a:lnTo>
                      <a:pt x="27" y="20"/>
                    </a:lnTo>
                    <a:lnTo>
                      <a:pt x="27" y="20"/>
                    </a:lnTo>
                    <a:lnTo>
                      <a:pt x="27" y="21"/>
                    </a:lnTo>
                    <a:lnTo>
                      <a:pt x="29" y="21"/>
                    </a:lnTo>
                    <a:lnTo>
                      <a:pt x="30" y="21"/>
                    </a:lnTo>
                    <a:lnTo>
                      <a:pt x="30" y="21"/>
                    </a:lnTo>
                    <a:lnTo>
                      <a:pt x="32" y="21"/>
                    </a:lnTo>
                    <a:lnTo>
                      <a:pt x="32" y="23"/>
                    </a:lnTo>
                    <a:lnTo>
                      <a:pt x="34" y="24"/>
                    </a:lnTo>
                    <a:lnTo>
                      <a:pt x="34" y="26"/>
                    </a:lnTo>
                    <a:lnTo>
                      <a:pt x="32" y="26"/>
                    </a:lnTo>
                    <a:lnTo>
                      <a:pt x="32" y="26"/>
                    </a:lnTo>
                    <a:lnTo>
                      <a:pt x="32" y="26"/>
                    </a:lnTo>
                    <a:lnTo>
                      <a:pt x="30" y="24"/>
                    </a:lnTo>
                    <a:lnTo>
                      <a:pt x="29" y="24"/>
                    </a:lnTo>
                    <a:lnTo>
                      <a:pt x="29" y="29"/>
                    </a:lnTo>
                    <a:lnTo>
                      <a:pt x="29" y="29"/>
                    </a:lnTo>
                    <a:lnTo>
                      <a:pt x="29" y="29"/>
                    </a:lnTo>
                    <a:lnTo>
                      <a:pt x="22" y="31"/>
                    </a:lnTo>
                    <a:lnTo>
                      <a:pt x="21" y="31"/>
                    </a:lnTo>
                    <a:lnTo>
                      <a:pt x="18" y="31"/>
                    </a:lnTo>
                    <a:lnTo>
                      <a:pt x="18" y="31"/>
                    </a:lnTo>
                    <a:lnTo>
                      <a:pt x="16" y="29"/>
                    </a:lnTo>
                    <a:lnTo>
                      <a:pt x="14" y="27"/>
                    </a:lnTo>
                    <a:lnTo>
                      <a:pt x="13" y="26"/>
                    </a:lnTo>
                    <a:lnTo>
                      <a:pt x="11" y="26"/>
                    </a:lnTo>
                    <a:lnTo>
                      <a:pt x="11" y="24"/>
                    </a:lnTo>
                    <a:lnTo>
                      <a:pt x="11" y="24"/>
                    </a:lnTo>
                    <a:lnTo>
                      <a:pt x="10" y="23"/>
                    </a:lnTo>
                    <a:lnTo>
                      <a:pt x="8" y="23"/>
                    </a:lnTo>
                    <a:lnTo>
                      <a:pt x="6" y="23"/>
                    </a:lnTo>
                    <a:lnTo>
                      <a:pt x="5" y="23"/>
                    </a:lnTo>
                    <a:lnTo>
                      <a:pt x="2" y="24"/>
                    </a:lnTo>
                    <a:lnTo>
                      <a:pt x="2" y="24"/>
                    </a:lnTo>
                    <a:lnTo>
                      <a:pt x="0" y="26"/>
                    </a:lnTo>
                    <a:lnTo>
                      <a:pt x="0" y="27"/>
                    </a:lnTo>
                    <a:lnTo>
                      <a:pt x="0" y="29"/>
                    </a:lnTo>
                    <a:lnTo>
                      <a:pt x="0" y="29"/>
                    </a:lnTo>
                    <a:lnTo>
                      <a:pt x="0" y="31"/>
                    </a:lnTo>
                    <a:lnTo>
                      <a:pt x="3" y="34"/>
                    </a:lnTo>
                    <a:lnTo>
                      <a:pt x="10" y="37"/>
                    </a:lnTo>
                    <a:lnTo>
                      <a:pt x="10" y="37"/>
                    </a:lnTo>
                    <a:lnTo>
                      <a:pt x="11" y="39"/>
                    </a:lnTo>
                    <a:lnTo>
                      <a:pt x="11" y="39"/>
                    </a:lnTo>
                    <a:lnTo>
                      <a:pt x="11" y="40"/>
                    </a:lnTo>
                    <a:lnTo>
                      <a:pt x="13" y="40"/>
                    </a:lnTo>
                    <a:lnTo>
                      <a:pt x="14" y="42"/>
                    </a:lnTo>
                    <a:lnTo>
                      <a:pt x="18" y="40"/>
                    </a:lnTo>
                    <a:lnTo>
                      <a:pt x="18" y="40"/>
                    </a:lnTo>
                    <a:lnTo>
                      <a:pt x="19" y="40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2" y="43"/>
                    </a:lnTo>
                    <a:lnTo>
                      <a:pt x="24" y="43"/>
                    </a:lnTo>
                    <a:lnTo>
                      <a:pt x="26" y="43"/>
                    </a:lnTo>
                    <a:lnTo>
                      <a:pt x="27" y="45"/>
                    </a:lnTo>
                    <a:lnTo>
                      <a:pt x="30" y="48"/>
                    </a:lnTo>
                    <a:lnTo>
                      <a:pt x="32" y="50"/>
                    </a:lnTo>
                    <a:lnTo>
                      <a:pt x="38" y="55"/>
                    </a:lnTo>
                    <a:lnTo>
                      <a:pt x="40" y="56"/>
                    </a:lnTo>
                    <a:lnTo>
                      <a:pt x="41" y="58"/>
                    </a:lnTo>
                    <a:lnTo>
                      <a:pt x="43" y="61"/>
                    </a:lnTo>
                    <a:lnTo>
                      <a:pt x="45" y="62"/>
                    </a:lnTo>
                    <a:lnTo>
                      <a:pt x="45" y="62"/>
                    </a:lnTo>
                    <a:lnTo>
                      <a:pt x="48" y="62"/>
                    </a:lnTo>
                    <a:lnTo>
                      <a:pt x="48" y="62"/>
                    </a:lnTo>
                    <a:lnTo>
                      <a:pt x="49" y="64"/>
                    </a:lnTo>
                    <a:lnTo>
                      <a:pt x="51" y="64"/>
                    </a:lnTo>
                    <a:lnTo>
                      <a:pt x="53" y="64"/>
                    </a:lnTo>
                    <a:lnTo>
                      <a:pt x="54" y="64"/>
                    </a:lnTo>
                    <a:lnTo>
                      <a:pt x="57" y="61"/>
                    </a:lnTo>
                    <a:lnTo>
                      <a:pt x="57" y="61"/>
                    </a:lnTo>
                    <a:lnTo>
                      <a:pt x="57" y="59"/>
                    </a:lnTo>
                    <a:lnTo>
                      <a:pt x="57" y="58"/>
                    </a:lnTo>
                    <a:lnTo>
                      <a:pt x="54" y="55"/>
                    </a:lnTo>
                    <a:lnTo>
                      <a:pt x="54" y="53"/>
                    </a:lnTo>
                    <a:lnTo>
                      <a:pt x="54" y="53"/>
                    </a:lnTo>
                    <a:lnTo>
                      <a:pt x="56" y="51"/>
                    </a:lnTo>
                    <a:lnTo>
                      <a:pt x="56" y="51"/>
                    </a:lnTo>
                    <a:lnTo>
                      <a:pt x="56" y="51"/>
                    </a:lnTo>
                    <a:lnTo>
                      <a:pt x="56" y="53"/>
                    </a:lnTo>
                    <a:lnTo>
                      <a:pt x="56" y="53"/>
                    </a:lnTo>
                    <a:lnTo>
                      <a:pt x="56" y="55"/>
                    </a:lnTo>
                    <a:lnTo>
                      <a:pt x="57" y="56"/>
                    </a:lnTo>
                    <a:lnTo>
                      <a:pt x="57" y="56"/>
                    </a:lnTo>
                    <a:lnTo>
                      <a:pt x="65" y="56"/>
                    </a:lnTo>
                    <a:lnTo>
                      <a:pt x="67" y="56"/>
                    </a:lnTo>
                    <a:lnTo>
                      <a:pt x="70" y="56"/>
                    </a:lnTo>
                    <a:lnTo>
                      <a:pt x="72" y="55"/>
                    </a:lnTo>
                    <a:lnTo>
                      <a:pt x="73" y="53"/>
                    </a:lnTo>
                    <a:lnTo>
                      <a:pt x="73" y="53"/>
                    </a:lnTo>
                    <a:lnTo>
                      <a:pt x="78" y="51"/>
                    </a:lnTo>
                    <a:lnTo>
                      <a:pt x="78" y="48"/>
                    </a:lnTo>
                    <a:lnTo>
                      <a:pt x="77" y="48"/>
                    </a:lnTo>
                    <a:lnTo>
                      <a:pt x="77" y="47"/>
                    </a:lnTo>
                    <a:lnTo>
                      <a:pt x="77" y="47"/>
                    </a:lnTo>
                    <a:lnTo>
                      <a:pt x="78" y="45"/>
                    </a:lnTo>
                    <a:lnTo>
                      <a:pt x="78" y="43"/>
                    </a:lnTo>
                    <a:lnTo>
                      <a:pt x="78" y="43"/>
                    </a:lnTo>
                    <a:lnTo>
                      <a:pt x="78" y="42"/>
                    </a:lnTo>
                    <a:lnTo>
                      <a:pt x="77" y="42"/>
                    </a:lnTo>
                    <a:lnTo>
                      <a:pt x="75" y="40"/>
                    </a:lnTo>
                    <a:lnTo>
                      <a:pt x="75" y="40"/>
                    </a:lnTo>
                    <a:lnTo>
                      <a:pt x="77" y="40"/>
                    </a:lnTo>
                    <a:lnTo>
                      <a:pt x="78" y="4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4" name="Freeform 601">
                <a:extLst>
                  <a:ext uri="{FF2B5EF4-FFF2-40B4-BE49-F238E27FC236}">
                    <a16:creationId xmlns:a16="http://schemas.microsoft.com/office/drawing/2014/main" id="{68159558-E162-22DA-910A-4364395769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4" y="3236"/>
                <a:ext cx="1" cy="2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1 w 1"/>
                  <a:gd name="T5" fmla="*/ 2 h 2"/>
                  <a:gd name="T6" fmla="*/ 1 w 1"/>
                  <a:gd name="T7" fmla="*/ 2 h 2"/>
                  <a:gd name="T8" fmla="*/ 1 w 1"/>
                  <a:gd name="T9" fmla="*/ 2 h 2"/>
                  <a:gd name="T10" fmla="*/ 1 w 1"/>
                  <a:gd name="T11" fmla="*/ 0 h 2"/>
                  <a:gd name="T12" fmla="*/ 0 w 1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lnTo>
                      <a:pt x="1" y="2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5" name="Freeform 602">
                <a:extLst>
                  <a:ext uri="{FF2B5EF4-FFF2-40B4-BE49-F238E27FC236}">
                    <a16:creationId xmlns:a16="http://schemas.microsoft.com/office/drawing/2014/main" id="{896E829C-09DF-2F7A-6EC5-00BAB5A858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4" y="1569"/>
                <a:ext cx="3" cy="3"/>
              </a:xfrm>
              <a:custGeom>
                <a:avLst/>
                <a:gdLst>
                  <a:gd name="T0" fmla="*/ 3 w 3"/>
                  <a:gd name="T1" fmla="*/ 1 h 3"/>
                  <a:gd name="T2" fmla="*/ 2 w 3"/>
                  <a:gd name="T3" fmla="*/ 0 h 3"/>
                  <a:gd name="T4" fmla="*/ 2 w 3"/>
                  <a:gd name="T5" fmla="*/ 0 h 3"/>
                  <a:gd name="T6" fmla="*/ 0 w 3"/>
                  <a:gd name="T7" fmla="*/ 0 h 3"/>
                  <a:gd name="T8" fmla="*/ 0 w 3"/>
                  <a:gd name="T9" fmla="*/ 1 h 3"/>
                  <a:gd name="T10" fmla="*/ 0 w 3"/>
                  <a:gd name="T11" fmla="*/ 1 h 3"/>
                  <a:gd name="T12" fmla="*/ 2 w 3"/>
                  <a:gd name="T13" fmla="*/ 1 h 3"/>
                  <a:gd name="T14" fmla="*/ 2 w 3"/>
                  <a:gd name="T15" fmla="*/ 3 h 3"/>
                  <a:gd name="T16" fmla="*/ 2 w 3"/>
                  <a:gd name="T17" fmla="*/ 3 h 3"/>
                  <a:gd name="T18" fmla="*/ 3 w 3"/>
                  <a:gd name="T19" fmla="*/ 3 h 3"/>
                  <a:gd name="T20" fmla="*/ 3 w 3"/>
                  <a:gd name="T21" fmla="*/ 3 h 3"/>
                  <a:gd name="T22" fmla="*/ 3 w 3"/>
                  <a:gd name="T23" fmla="*/ 3 h 3"/>
                  <a:gd name="T24" fmla="*/ 3 w 3"/>
                  <a:gd name="T25" fmla="*/ 1 h 3"/>
                  <a:gd name="T26" fmla="*/ 3 w 3"/>
                  <a:gd name="T27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" h="3">
                    <a:moveTo>
                      <a:pt x="3" y="1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2" y="1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3" y="1"/>
                    </a:lnTo>
                    <a:lnTo>
                      <a:pt x="3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6" name="Freeform 603">
                <a:extLst>
                  <a:ext uri="{FF2B5EF4-FFF2-40B4-BE49-F238E27FC236}">
                    <a16:creationId xmlns:a16="http://schemas.microsoft.com/office/drawing/2014/main" id="{760FE18E-332F-6446-D6EB-F75CD58516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1" y="1557"/>
                <a:ext cx="56" cy="32"/>
              </a:xfrm>
              <a:custGeom>
                <a:avLst/>
                <a:gdLst>
                  <a:gd name="T0" fmla="*/ 41 w 56"/>
                  <a:gd name="T1" fmla="*/ 12 h 32"/>
                  <a:gd name="T2" fmla="*/ 35 w 56"/>
                  <a:gd name="T3" fmla="*/ 8 h 32"/>
                  <a:gd name="T4" fmla="*/ 32 w 56"/>
                  <a:gd name="T5" fmla="*/ 7 h 32"/>
                  <a:gd name="T6" fmla="*/ 29 w 56"/>
                  <a:gd name="T7" fmla="*/ 5 h 32"/>
                  <a:gd name="T8" fmla="*/ 29 w 56"/>
                  <a:gd name="T9" fmla="*/ 5 h 32"/>
                  <a:gd name="T10" fmla="*/ 27 w 56"/>
                  <a:gd name="T11" fmla="*/ 5 h 32"/>
                  <a:gd name="T12" fmla="*/ 27 w 56"/>
                  <a:gd name="T13" fmla="*/ 5 h 32"/>
                  <a:gd name="T14" fmla="*/ 29 w 56"/>
                  <a:gd name="T15" fmla="*/ 4 h 32"/>
                  <a:gd name="T16" fmla="*/ 25 w 56"/>
                  <a:gd name="T17" fmla="*/ 2 h 32"/>
                  <a:gd name="T18" fmla="*/ 22 w 56"/>
                  <a:gd name="T19" fmla="*/ 0 h 32"/>
                  <a:gd name="T20" fmla="*/ 19 w 56"/>
                  <a:gd name="T21" fmla="*/ 2 h 32"/>
                  <a:gd name="T22" fmla="*/ 17 w 56"/>
                  <a:gd name="T23" fmla="*/ 2 h 32"/>
                  <a:gd name="T24" fmla="*/ 16 w 56"/>
                  <a:gd name="T25" fmla="*/ 5 h 32"/>
                  <a:gd name="T26" fmla="*/ 16 w 56"/>
                  <a:gd name="T27" fmla="*/ 5 h 32"/>
                  <a:gd name="T28" fmla="*/ 19 w 56"/>
                  <a:gd name="T29" fmla="*/ 10 h 32"/>
                  <a:gd name="T30" fmla="*/ 17 w 56"/>
                  <a:gd name="T31" fmla="*/ 8 h 32"/>
                  <a:gd name="T32" fmla="*/ 14 w 56"/>
                  <a:gd name="T33" fmla="*/ 7 h 32"/>
                  <a:gd name="T34" fmla="*/ 13 w 56"/>
                  <a:gd name="T35" fmla="*/ 8 h 32"/>
                  <a:gd name="T36" fmla="*/ 14 w 56"/>
                  <a:gd name="T37" fmla="*/ 8 h 32"/>
                  <a:gd name="T38" fmla="*/ 13 w 56"/>
                  <a:gd name="T39" fmla="*/ 10 h 32"/>
                  <a:gd name="T40" fmla="*/ 13 w 56"/>
                  <a:gd name="T41" fmla="*/ 10 h 32"/>
                  <a:gd name="T42" fmla="*/ 14 w 56"/>
                  <a:gd name="T43" fmla="*/ 12 h 32"/>
                  <a:gd name="T44" fmla="*/ 14 w 56"/>
                  <a:gd name="T45" fmla="*/ 13 h 32"/>
                  <a:gd name="T46" fmla="*/ 8 w 56"/>
                  <a:gd name="T47" fmla="*/ 16 h 32"/>
                  <a:gd name="T48" fmla="*/ 1 w 56"/>
                  <a:gd name="T49" fmla="*/ 16 h 32"/>
                  <a:gd name="T50" fmla="*/ 0 w 56"/>
                  <a:gd name="T51" fmla="*/ 20 h 32"/>
                  <a:gd name="T52" fmla="*/ 1 w 56"/>
                  <a:gd name="T53" fmla="*/ 21 h 32"/>
                  <a:gd name="T54" fmla="*/ 3 w 56"/>
                  <a:gd name="T55" fmla="*/ 23 h 32"/>
                  <a:gd name="T56" fmla="*/ 6 w 56"/>
                  <a:gd name="T57" fmla="*/ 23 h 32"/>
                  <a:gd name="T58" fmla="*/ 6 w 56"/>
                  <a:gd name="T59" fmla="*/ 23 h 32"/>
                  <a:gd name="T60" fmla="*/ 8 w 56"/>
                  <a:gd name="T61" fmla="*/ 21 h 32"/>
                  <a:gd name="T62" fmla="*/ 9 w 56"/>
                  <a:gd name="T63" fmla="*/ 21 h 32"/>
                  <a:gd name="T64" fmla="*/ 9 w 56"/>
                  <a:gd name="T65" fmla="*/ 23 h 32"/>
                  <a:gd name="T66" fmla="*/ 9 w 56"/>
                  <a:gd name="T67" fmla="*/ 24 h 32"/>
                  <a:gd name="T68" fmla="*/ 13 w 56"/>
                  <a:gd name="T69" fmla="*/ 24 h 32"/>
                  <a:gd name="T70" fmla="*/ 16 w 56"/>
                  <a:gd name="T71" fmla="*/ 24 h 32"/>
                  <a:gd name="T72" fmla="*/ 16 w 56"/>
                  <a:gd name="T73" fmla="*/ 24 h 32"/>
                  <a:gd name="T74" fmla="*/ 16 w 56"/>
                  <a:gd name="T75" fmla="*/ 24 h 32"/>
                  <a:gd name="T76" fmla="*/ 17 w 56"/>
                  <a:gd name="T77" fmla="*/ 26 h 32"/>
                  <a:gd name="T78" fmla="*/ 24 w 56"/>
                  <a:gd name="T79" fmla="*/ 29 h 32"/>
                  <a:gd name="T80" fmla="*/ 30 w 56"/>
                  <a:gd name="T81" fmla="*/ 31 h 32"/>
                  <a:gd name="T82" fmla="*/ 38 w 56"/>
                  <a:gd name="T83" fmla="*/ 32 h 32"/>
                  <a:gd name="T84" fmla="*/ 43 w 56"/>
                  <a:gd name="T85" fmla="*/ 31 h 32"/>
                  <a:gd name="T86" fmla="*/ 48 w 56"/>
                  <a:gd name="T87" fmla="*/ 29 h 32"/>
                  <a:gd name="T88" fmla="*/ 49 w 56"/>
                  <a:gd name="T89" fmla="*/ 26 h 32"/>
                  <a:gd name="T90" fmla="*/ 52 w 56"/>
                  <a:gd name="T91" fmla="*/ 26 h 32"/>
                  <a:gd name="T92" fmla="*/ 54 w 56"/>
                  <a:gd name="T93" fmla="*/ 24 h 32"/>
                  <a:gd name="T94" fmla="*/ 54 w 56"/>
                  <a:gd name="T95" fmla="*/ 23 h 32"/>
                  <a:gd name="T96" fmla="*/ 52 w 56"/>
                  <a:gd name="T97" fmla="*/ 23 h 32"/>
                  <a:gd name="T98" fmla="*/ 49 w 56"/>
                  <a:gd name="T99" fmla="*/ 23 h 32"/>
                  <a:gd name="T100" fmla="*/ 46 w 56"/>
                  <a:gd name="T101" fmla="*/ 20 h 32"/>
                  <a:gd name="T102" fmla="*/ 43 w 56"/>
                  <a:gd name="T103" fmla="*/ 1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56" h="32">
                    <a:moveTo>
                      <a:pt x="43" y="15"/>
                    </a:moveTo>
                    <a:lnTo>
                      <a:pt x="41" y="12"/>
                    </a:lnTo>
                    <a:lnTo>
                      <a:pt x="37" y="10"/>
                    </a:lnTo>
                    <a:lnTo>
                      <a:pt x="35" y="8"/>
                    </a:lnTo>
                    <a:lnTo>
                      <a:pt x="33" y="7"/>
                    </a:lnTo>
                    <a:lnTo>
                      <a:pt x="32" y="7"/>
                    </a:lnTo>
                    <a:lnTo>
                      <a:pt x="30" y="5"/>
                    </a:lnTo>
                    <a:lnTo>
                      <a:pt x="29" y="5"/>
                    </a:lnTo>
                    <a:lnTo>
                      <a:pt x="29" y="5"/>
                    </a:lnTo>
                    <a:lnTo>
                      <a:pt x="29" y="5"/>
                    </a:lnTo>
                    <a:lnTo>
                      <a:pt x="27" y="5"/>
                    </a:lnTo>
                    <a:lnTo>
                      <a:pt x="27" y="5"/>
                    </a:lnTo>
                    <a:lnTo>
                      <a:pt x="27" y="5"/>
                    </a:lnTo>
                    <a:lnTo>
                      <a:pt x="27" y="5"/>
                    </a:lnTo>
                    <a:lnTo>
                      <a:pt x="29" y="4"/>
                    </a:lnTo>
                    <a:lnTo>
                      <a:pt x="29" y="4"/>
                    </a:lnTo>
                    <a:lnTo>
                      <a:pt x="27" y="4"/>
                    </a:lnTo>
                    <a:lnTo>
                      <a:pt x="25" y="2"/>
                    </a:lnTo>
                    <a:lnTo>
                      <a:pt x="24" y="0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19" y="2"/>
                    </a:lnTo>
                    <a:lnTo>
                      <a:pt x="17" y="2"/>
                    </a:lnTo>
                    <a:lnTo>
                      <a:pt x="17" y="2"/>
                    </a:lnTo>
                    <a:lnTo>
                      <a:pt x="16" y="4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7" y="8"/>
                    </a:lnTo>
                    <a:lnTo>
                      <a:pt x="19" y="10"/>
                    </a:lnTo>
                    <a:lnTo>
                      <a:pt x="17" y="10"/>
                    </a:lnTo>
                    <a:lnTo>
                      <a:pt x="17" y="8"/>
                    </a:lnTo>
                    <a:lnTo>
                      <a:pt x="14" y="7"/>
                    </a:lnTo>
                    <a:lnTo>
                      <a:pt x="14" y="7"/>
                    </a:lnTo>
                    <a:lnTo>
                      <a:pt x="13" y="7"/>
                    </a:lnTo>
                    <a:lnTo>
                      <a:pt x="13" y="8"/>
                    </a:lnTo>
                    <a:lnTo>
                      <a:pt x="13" y="8"/>
                    </a:lnTo>
                    <a:lnTo>
                      <a:pt x="14" y="8"/>
                    </a:lnTo>
                    <a:lnTo>
                      <a:pt x="14" y="10"/>
                    </a:lnTo>
                    <a:lnTo>
                      <a:pt x="13" y="10"/>
                    </a:lnTo>
                    <a:lnTo>
                      <a:pt x="13" y="10"/>
                    </a:lnTo>
                    <a:lnTo>
                      <a:pt x="13" y="10"/>
                    </a:lnTo>
                    <a:lnTo>
                      <a:pt x="14" y="12"/>
                    </a:lnTo>
                    <a:lnTo>
                      <a:pt x="14" y="12"/>
                    </a:lnTo>
                    <a:lnTo>
                      <a:pt x="14" y="13"/>
                    </a:lnTo>
                    <a:lnTo>
                      <a:pt x="14" y="13"/>
                    </a:lnTo>
                    <a:lnTo>
                      <a:pt x="11" y="15"/>
                    </a:lnTo>
                    <a:lnTo>
                      <a:pt x="8" y="16"/>
                    </a:lnTo>
                    <a:lnTo>
                      <a:pt x="6" y="16"/>
                    </a:lnTo>
                    <a:lnTo>
                      <a:pt x="1" y="16"/>
                    </a:lnTo>
                    <a:lnTo>
                      <a:pt x="0" y="18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1" y="21"/>
                    </a:lnTo>
                    <a:lnTo>
                      <a:pt x="1" y="21"/>
                    </a:lnTo>
                    <a:lnTo>
                      <a:pt x="3" y="23"/>
                    </a:lnTo>
                    <a:lnTo>
                      <a:pt x="5" y="23"/>
                    </a:lnTo>
                    <a:lnTo>
                      <a:pt x="6" y="23"/>
                    </a:lnTo>
                    <a:lnTo>
                      <a:pt x="6" y="23"/>
                    </a:lnTo>
                    <a:lnTo>
                      <a:pt x="6" y="23"/>
                    </a:lnTo>
                    <a:lnTo>
                      <a:pt x="6" y="21"/>
                    </a:lnTo>
                    <a:lnTo>
                      <a:pt x="8" y="21"/>
                    </a:lnTo>
                    <a:lnTo>
                      <a:pt x="8" y="21"/>
                    </a:lnTo>
                    <a:lnTo>
                      <a:pt x="9" y="21"/>
                    </a:lnTo>
                    <a:lnTo>
                      <a:pt x="9" y="23"/>
                    </a:lnTo>
                    <a:lnTo>
                      <a:pt x="9" y="23"/>
                    </a:lnTo>
                    <a:lnTo>
                      <a:pt x="9" y="24"/>
                    </a:lnTo>
                    <a:lnTo>
                      <a:pt x="9" y="24"/>
                    </a:lnTo>
                    <a:lnTo>
                      <a:pt x="11" y="24"/>
                    </a:lnTo>
                    <a:lnTo>
                      <a:pt x="13" y="24"/>
                    </a:lnTo>
                    <a:lnTo>
                      <a:pt x="14" y="24"/>
                    </a:lnTo>
                    <a:lnTo>
                      <a:pt x="16" y="24"/>
                    </a:lnTo>
                    <a:lnTo>
                      <a:pt x="16" y="23"/>
                    </a:lnTo>
                    <a:lnTo>
                      <a:pt x="16" y="24"/>
                    </a:lnTo>
                    <a:lnTo>
                      <a:pt x="16" y="24"/>
                    </a:lnTo>
                    <a:lnTo>
                      <a:pt x="16" y="24"/>
                    </a:lnTo>
                    <a:lnTo>
                      <a:pt x="17" y="26"/>
                    </a:lnTo>
                    <a:lnTo>
                      <a:pt x="17" y="26"/>
                    </a:lnTo>
                    <a:lnTo>
                      <a:pt x="22" y="27"/>
                    </a:lnTo>
                    <a:lnTo>
                      <a:pt x="24" y="29"/>
                    </a:lnTo>
                    <a:lnTo>
                      <a:pt x="27" y="31"/>
                    </a:lnTo>
                    <a:lnTo>
                      <a:pt x="30" y="31"/>
                    </a:lnTo>
                    <a:lnTo>
                      <a:pt x="33" y="31"/>
                    </a:lnTo>
                    <a:lnTo>
                      <a:pt x="38" y="32"/>
                    </a:lnTo>
                    <a:lnTo>
                      <a:pt x="41" y="32"/>
                    </a:lnTo>
                    <a:lnTo>
                      <a:pt x="43" y="31"/>
                    </a:lnTo>
                    <a:lnTo>
                      <a:pt x="46" y="29"/>
                    </a:lnTo>
                    <a:lnTo>
                      <a:pt x="48" y="29"/>
                    </a:lnTo>
                    <a:lnTo>
                      <a:pt x="48" y="27"/>
                    </a:lnTo>
                    <a:lnTo>
                      <a:pt x="49" y="26"/>
                    </a:lnTo>
                    <a:lnTo>
                      <a:pt x="51" y="26"/>
                    </a:lnTo>
                    <a:lnTo>
                      <a:pt x="52" y="26"/>
                    </a:lnTo>
                    <a:lnTo>
                      <a:pt x="54" y="24"/>
                    </a:lnTo>
                    <a:lnTo>
                      <a:pt x="54" y="24"/>
                    </a:lnTo>
                    <a:lnTo>
                      <a:pt x="56" y="24"/>
                    </a:lnTo>
                    <a:lnTo>
                      <a:pt x="54" y="23"/>
                    </a:lnTo>
                    <a:lnTo>
                      <a:pt x="54" y="23"/>
                    </a:lnTo>
                    <a:lnTo>
                      <a:pt x="52" y="23"/>
                    </a:lnTo>
                    <a:lnTo>
                      <a:pt x="51" y="24"/>
                    </a:lnTo>
                    <a:lnTo>
                      <a:pt x="49" y="23"/>
                    </a:lnTo>
                    <a:lnTo>
                      <a:pt x="48" y="21"/>
                    </a:lnTo>
                    <a:lnTo>
                      <a:pt x="46" y="20"/>
                    </a:lnTo>
                    <a:lnTo>
                      <a:pt x="44" y="18"/>
                    </a:lnTo>
                    <a:lnTo>
                      <a:pt x="43" y="1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7" name="Freeform 604">
                <a:extLst>
                  <a:ext uri="{FF2B5EF4-FFF2-40B4-BE49-F238E27FC236}">
                    <a16:creationId xmlns:a16="http://schemas.microsoft.com/office/drawing/2014/main" id="{F3A50637-675A-E7CB-A46B-7FE169E904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7" y="1567"/>
                <a:ext cx="5" cy="5"/>
              </a:xfrm>
              <a:custGeom>
                <a:avLst/>
                <a:gdLst>
                  <a:gd name="T0" fmla="*/ 2 w 5"/>
                  <a:gd name="T1" fmla="*/ 5 h 5"/>
                  <a:gd name="T2" fmla="*/ 3 w 5"/>
                  <a:gd name="T3" fmla="*/ 5 h 5"/>
                  <a:gd name="T4" fmla="*/ 3 w 5"/>
                  <a:gd name="T5" fmla="*/ 5 h 5"/>
                  <a:gd name="T6" fmla="*/ 3 w 5"/>
                  <a:gd name="T7" fmla="*/ 3 h 5"/>
                  <a:gd name="T8" fmla="*/ 5 w 5"/>
                  <a:gd name="T9" fmla="*/ 2 h 5"/>
                  <a:gd name="T10" fmla="*/ 5 w 5"/>
                  <a:gd name="T11" fmla="*/ 0 h 5"/>
                  <a:gd name="T12" fmla="*/ 3 w 5"/>
                  <a:gd name="T13" fmla="*/ 0 h 5"/>
                  <a:gd name="T14" fmla="*/ 3 w 5"/>
                  <a:gd name="T15" fmla="*/ 0 h 5"/>
                  <a:gd name="T16" fmla="*/ 3 w 5"/>
                  <a:gd name="T17" fmla="*/ 0 h 5"/>
                  <a:gd name="T18" fmla="*/ 2 w 5"/>
                  <a:gd name="T19" fmla="*/ 0 h 5"/>
                  <a:gd name="T20" fmla="*/ 2 w 5"/>
                  <a:gd name="T21" fmla="*/ 2 h 5"/>
                  <a:gd name="T22" fmla="*/ 0 w 5"/>
                  <a:gd name="T23" fmla="*/ 2 h 5"/>
                  <a:gd name="T24" fmla="*/ 2 w 5"/>
                  <a:gd name="T25" fmla="*/ 3 h 5"/>
                  <a:gd name="T26" fmla="*/ 2 w 5"/>
                  <a:gd name="T2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" h="5">
                    <a:moveTo>
                      <a:pt x="2" y="5"/>
                    </a:moveTo>
                    <a:lnTo>
                      <a:pt x="3" y="5"/>
                    </a:lnTo>
                    <a:lnTo>
                      <a:pt x="3" y="5"/>
                    </a:lnTo>
                    <a:lnTo>
                      <a:pt x="3" y="3"/>
                    </a:lnTo>
                    <a:lnTo>
                      <a:pt x="5" y="2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2" y="3"/>
                    </a:lnTo>
                    <a:lnTo>
                      <a:pt x="2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8" name="Freeform 605">
                <a:extLst>
                  <a:ext uri="{FF2B5EF4-FFF2-40B4-BE49-F238E27FC236}">
                    <a16:creationId xmlns:a16="http://schemas.microsoft.com/office/drawing/2014/main" id="{821AFA38-EC7F-FEAD-4E67-AF1F48B403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1" y="1597"/>
                <a:ext cx="16" cy="7"/>
              </a:xfrm>
              <a:custGeom>
                <a:avLst/>
                <a:gdLst>
                  <a:gd name="T0" fmla="*/ 1 w 16"/>
                  <a:gd name="T1" fmla="*/ 7 h 7"/>
                  <a:gd name="T2" fmla="*/ 3 w 16"/>
                  <a:gd name="T3" fmla="*/ 7 h 7"/>
                  <a:gd name="T4" fmla="*/ 5 w 16"/>
                  <a:gd name="T5" fmla="*/ 7 h 7"/>
                  <a:gd name="T6" fmla="*/ 8 w 16"/>
                  <a:gd name="T7" fmla="*/ 7 h 7"/>
                  <a:gd name="T8" fmla="*/ 14 w 16"/>
                  <a:gd name="T9" fmla="*/ 7 h 7"/>
                  <a:gd name="T10" fmla="*/ 16 w 16"/>
                  <a:gd name="T11" fmla="*/ 7 h 7"/>
                  <a:gd name="T12" fmla="*/ 16 w 16"/>
                  <a:gd name="T13" fmla="*/ 7 h 7"/>
                  <a:gd name="T14" fmla="*/ 16 w 16"/>
                  <a:gd name="T15" fmla="*/ 5 h 7"/>
                  <a:gd name="T16" fmla="*/ 16 w 16"/>
                  <a:gd name="T17" fmla="*/ 3 h 7"/>
                  <a:gd name="T18" fmla="*/ 16 w 16"/>
                  <a:gd name="T19" fmla="*/ 2 h 7"/>
                  <a:gd name="T20" fmla="*/ 16 w 16"/>
                  <a:gd name="T21" fmla="*/ 2 h 7"/>
                  <a:gd name="T22" fmla="*/ 14 w 16"/>
                  <a:gd name="T23" fmla="*/ 2 h 7"/>
                  <a:gd name="T24" fmla="*/ 11 w 16"/>
                  <a:gd name="T25" fmla="*/ 2 h 7"/>
                  <a:gd name="T26" fmla="*/ 8 w 16"/>
                  <a:gd name="T27" fmla="*/ 0 h 7"/>
                  <a:gd name="T28" fmla="*/ 5 w 16"/>
                  <a:gd name="T29" fmla="*/ 0 h 7"/>
                  <a:gd name="T30" fmla="*/ 0 w 16"/>
                  <a:gd name="T31" fmla="*/ 0 h 7"/>
                  <a:gd name="T32" fmla="*/ 0 w 16"/>
                  <a:gd name="T33" fmla="*/ 2 h 7"/>
                  <a:gd name="T34" fmla="*/ 0 w 16"/>
                  <a:gd name="T35" fmla="*/ 2 h 7"/>
                  <a:gd name="T36" fmla="*/ 0 w 16"/>
                  <a:gd name="T37" fmla="*/ 2 h 7"/>
                  <a:gd name="T38" fmla="*/ 0 w 16"/>
                  <a:gd name="T39" fmla="*/ 3 h 7"/>
                  <a:gd name="T40" fmla="*/ 1 w 16"/>
                  <a:gd name="T4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6" h="7">
                    <a:moveTo>
                      <a:pt x="1" y="7"/>
                    </a:moveTo>
                    <a:lnTo>
                      <a:pt x="3" y="7"/>
                    </a:lnTo>
                    <a:lnTo>
                      <a:pt x="5" y="7"/>
                    </a:lnTo>
                    <a:lnTo>
                      <a:pt x="8" y="7"/>
                    </a:lnTo>
                    <a:lnTo>
                      <a:pt x="14" y="7"/>
                    </a:lnTo>
                    <a:lnTo>
                      <a:pt x="16" y="7"/>
                    </a:lnTo>
                    <a:lnTo>
                      <a:pt x="16" y="7"/>
                    </a:lnTo>
                    <a:lnTo>
                      <a:pt x="16" y="5"/>
                    </a:lnTo>
                    <a:lnTo>
                      <a:pt x="16" y="3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4" y="2"/>
                    </a:lnTo>
                    <a:lnTo>
                      <a:pt x="11" y="2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1" y="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9" name="Freeform 606">
                <a:extLst>
                  <a:ext uri="{FF2B5EF4-FFF2-40B4-BE49-F238E27FC236}">
                    <a16:creationId xmlns:a16="http://schemas.microsoft.com/office/drawing/2014/main" id="{AE7A1F78-286B-419B-B496-FAB0681361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3" y="1592"/>
                <a:ext cx="8" cy="13"/>
              </a:xfrm>
              <a:custGeom>
                <a:avLst/>
                <a:gdLst>
                  <a:gd name="T0" fmla="*/ 0 w 8"/>
                  <a:gd name="T1" fmla="*/ 10 h 13"/>
                  <a:gd name="T2" fmla="*/ 0 w 8"/>
                  <a:gd name="T3" fmla="*/ 10 h 13"/>
                  <a:gd name="T4" fmla="*/ 0 w 8"/>
                  <a:gd name="T5" fmla="*/ 10 h 13"/>
                  <a:gd name="T6" fmla="*/ 2 w 8"/>
                  <a:gd name="T7" fmla="*/ 12 h 13"/>
                  <a:gd name="T8" fmla="*/ 3 w 8"/>
                  <a:gd name="T9" fmla="*/ 13 h 13"/>
                  <a:gd name="T10" fmla="*/ 3 w 8"/>
                  <a:gd name="T11" fmla="*/ 13 h 13"/>
                  <a:gd name="T12" fmla="*/ 5 w 8"/>
                  <a:gd name="T13" fmla="*/ 13 h 13"/>
                  <a:gd name="T14" fmla="*/ 5 w 8"/>
                  <a:gd name="T15" fmla="*/ 13 h 13"/>
                  <a:gd name="T16" fmla="*/ 7 w 8"/>
                  <a:gd name="T17" fmla="*/ 12 h 13"/>
                  <a:gd name="T18" fmla="*/ 7 w 8"/>
                  <a:gd name="T19" fmla="*/ 12 h 13"/>
                  <a:gd name="T20" fmla="*/ 7 w 8"/>
                  <a:gd name="T21" fmla="*/ 10 h 13"/>
                  <a:gd name="T22" fmla="*/ 8 w 8"/>
                  <a:gd name="T23" fmla="*/ 8 h 13"/>
                  <a:gd name="T24" fmla="*/ 7 w 8"/>
                  <a:gd name="T25" fmla="*/ 7 h 13"/>
                  <a:gd name="T26" fmla="*/ 7 w 8"/>
                  <a:gd name="T27" fmla="*/ 5 h 13"/>
                  <a:gd name="T28" fmla="*/ 7 w 8"/>
                  <a:gd name="T29" fmla="*/ 4 h 13"/>
                  <a:gd name="T30" fmla="*/ 7 w 8"/>
                  <a:gd name="T31" fmla="*/ 4 h 13"/>
                  <a:gd name="T32" fmla="*/ 7 w 8"/>
                  <a:gd name="T33" fmla="*/ 2 h 13"/>
                  <a:gd name="T34" fmla="*/ 5 w 8"/>
                  <a:gd name="T35" fmla="*/ 0 h 13"/>
                  <a:gd name="T36" fmla="*/ 3 w 8"/>
                  <a:gd name="T37" fmla="*/ 0 h 13"/>
                  <a:gd name="T38" fmla="*/ 2 w 8"/>
                  <a:gd name="T39" fmla="*/ 2 h 13"/>
                  <a:gd name="T40" fmla="*/ 0 w 8"/>
                  <a:gd name="T41" fmla="*/ 4 h 13"/>
                  <a:gd name="T42" fmla="*/ 0 w 8"/>
                  <a:gd name="T43" fmla="*/ 4 h 13"/>
                  <a:gd name="T44" fmla="*/ 0 w 8"/>
                  <a:gd name="T45" fmla="*/ 5 h 13"/>
                  <a:gd name="T46" fmla="*/ 0 w 8"/>
                  <a:gd name="T47" fmla="*/ 5 h 13"/>
                  <a:gd name="T48" fmla="*/ 0 w 8"/>
                  <a:gd name="T49" fmla="*/ 5 h 13"/>
                  <a:gd name="T50" fmla="*/ 2 w 8"/>
                  <a:gd name="T51" fmla="*/ 7 h 13"/>
                  <a:gd name="T52" fmla="*/ 0 w 8"/>
                  <a:gd name="T53" fmla="*/ 8 h 13"/>
                  <a:gd name="T54" fmla="*/ 0 w 8"/>
                  <a:gd name="T55" fmla="*/ 1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" h="13">
                    <a:moveTo>
                      <a:pt x="0" y="10"/>
                    </a:moveTo>
                    <a:lnTo>
                      <a:pt x="0" y="10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3" y="13"/>
                    </a:lnTo>
                    <a:lnTo>
                      <a:pt x="3" y="13"/>
                    </a:lnTo>
                    <a:lnTo>
                      <a:pt x="5" y="13"/>
                    </a:lnTo>
                    <a:lnTo>
                      <a:pt x="5" y="13"/>
                    </a:lnTo>
                    <a:lnTo>
                      <a:pt x="7" y="12"/>
                    </a:lnTo>
                    <a:lnTo>
                      <a:pt x="7" y="12"/>
                    </a:lnTo>
                    <a:lnTo>
                      <a:pt x="7" y="10"/>
                    </a:lnTo>
                    <a:lnTo>
                      <a:pt x="8" y="8"/>
                    </a:lnTo>
                    <a:lnTo>
                      <a:pt x="7" y="7"/>
                    </a:lnTo>
                    <a:lnTo>
                      <a:pt x="7" y="5"/>
                    </a:lnTo>
                    <a:lnTo>
                      <a:pt x="7" y="4"/>
                    </a:lnTo>
                    <a:lnTo>
                      <a:pt x="7" y="4"/>
                    </a:lnTo>
                    <a:lnTo>
                      <a:pt x="7" y="2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2" y="7"/>
                    </a:lnTo>
                    <a:lnTo>
                      <a:pt x="0" y="8"/>
                    </a:lnTo>
                    <a:lnTo>
                      <a:pt x="0" y="1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0" name="Freeform 607">
                <a:extLst>
                  <a:ext uri="{FF2B5EF4-FFF2-40B4-BE49-F238E27FC236}">
                    <a16:creationId xmlns:a16="http://schemas.microsoft.com/office/drawing/2014/main" id="{0EAFA59B-A170-6487-1DA5-AF9A04A808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6" y="1567"/>
                <a:ext cx="9" cy="6"/>
              </a:xfrm>
              <a:custGeom>
                <a:avLst/>
                <a:gdLst>
                  <a:gd name="T0" fmla="*/ 8 w 9"/>
                  <a:gd name="T1" fmla="*/ 2 h 6"/>
                  <a:gd name="T2" fmla="*/ 5 w 9"/>
                  <a:gd name="T3" fmla="*/ 0 h 6"/>
                  <a:gd name="T4" fmla="*/ 3 w 9"/>
                  <a:gd name="T5" fmla="*/ 0 h 6"/>
                  <a:gd name="T6" fmla="*/ 3 w 9"/>
                  <a:gd name="T7" fmla="*/ 0 h 6"/>
                  <a:gd name="T8" fmla="*/ 1 w 9"/>
                  <a:gd name="T9" fmla="*/ 0 h 6"/>
                  <a:gd name="T10" fmla="*/ 1 w 9"/>
                  <a:gd name="T11" fmla="*/ 2 h 6"/>
                  <a:gd name="T12" fmla="*/ 0 w 9"/>
                  <a:gd name="T13" fmla="*/ 2 h 6"/>
                  <a:gd name="T14" fmla="*/ 0 w 9"/>
                  <a:gd name="T15" fmla="*/ 3 h 6"/>
                  <a:gd name="T16" fmla="*/ 0 w 9"/>
                  <a:gd name="T17" fmla="*/ 3 h 6"/>
                  <a:gd name="T18" fmla="*/ 1 w 9"/>
                  <a:gd name="T19" fmla="*/ 6 h 6"/>
                  <a:gd name="T20" fmla="*/ 1 w 9"/>
                  <a:gd name="T21" fmla="*/ 6 h 6"/>
                  <a:gd name="T22" fmla="*/ 3 w 9"/>
                  <a:gd name="T23" fmla="*/ 6 h 6"/>
                  <a:gd name="T24" fmla="*/ 3 w 9"/>
                  <a:gd name="T25" fmla="*/ 6 h 6"/>
                  <a:gd name="T26" fmla="*/ 5 w 9"/>
                  <a:gd name="T27" fmla="*/ 6 h 6"/>
                  <a:gd name="T28" fmla="*/ 6 w 9"/>
                  <a:gd name="T29" fmla="*/ 6 h 6"/>
                  <a:gd name="T30" fmla="*/ 6 w 9"/>
                  <a:gd name="T31" fmla="*/ 5 h 6"/>
                  <a:gd name="T32" fmla="*/ 8 w 9"/>
                  <a:gd name="T33" fmla="*/ 5 h 6"/>
                  <a:gd name="T34" fmla="*/ 9 w 9"/>
                  <a:gd name="T35" fmla="*/ 3 h 6"/>
                  <a:gd name="T36" fmla="*/ 9 w 9"/>
                  <a:gd name="T37" fmla="*/ 2 h 6"/>
                  <a:gd name="T38" fmla="*/ 9 w 9"/>
                  <a:gd name="T39" fmla="*/ 2 h 6"/>
                  <a:gd name="T40" fmla="*/ 9 w 9"/>
                  <a:gd name="T41" fmla="*/ 2 h 6"/>
                  <a:gd name="T42" fmla="*/ 8 w 9"/>
                  <a:gd name="T43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" h="6">
                    <a:moveTo>
                      <a:pt x="8" y="2"/>
                    </a:moveTo>
                    <a:lnTo>
                      <a:pt x="5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1" y="0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1" y="6"/>
                    </a:lnTo>
                    <a:lnTo>
                      <a:pt x="1" y="6"/>
                    </a:lnTo>
                    <a:lnTo>
                      <a:pt x="3" y="6"/>
                    </a:lnTo>
                    <a:lnTo>
                      <a:pt x="3" y="6"/>
                    </a:lnTo>
                    <a:lnTo>
                      <a:pt x="5" y="6"/>
                    </a:lnTo>
                    <a:lnTo>
                      <a:pt x="6" y="6"/>
                    </a:lnTo>
                    <a:lnTo>
                      <a:pt x="6" y="5"/>
                    </a:lnTo>
                    <a:lnTo>
                      <a:pt x="8" y="5"/>
                    </a:lnTo>
                    <a:lnTo>
                      <a:pt x="9" y="3"/>
                    </a:lnTo>
                    <a:lnTo>
                      <a:pt x="9" y="2"/>
                    </a:lnTo>
                    <a:lnTo>
                      <a:pt x="9" y="2"/>
                    </a:lnTo>
                    <a:lnTo>
                      <a:pt x="9" y="2"/>
                    </a:lnTo>
                    <a:lnTo>
                      <a:pt x="8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1" name="Freeform 608">
                <a:extLst>
                  <a:ext uri="{FF2B5EF4-FFF2-40B4-BE49-F238E27FC236}">
                    <a16:creationId xmlns:a16="http://schemas.microsoft.com/office/drawing/2014/main" id="{23F0FFB0-E7B2-C70F-592F-517C93B928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39" y="1551"/>
                <a:ext cx="9" cy="3"/>
              </a:xfrm>
              <a:custGeom>
                <a:avLst/>
                <a:gdLst>
                  <a:gd name="T0" fmla="*/ 7 w 9"/>
                  <a:gd name="T1" fmla="*/ 3 h 3"/>
                  <a:gd name="T2" fmla="*/ 9 w 9"/>
                  <a:gd name="T3" fmla="*/ 3 h 3"/>
                  <a:gd name="T4" fmla="*/ 9 w 9"/>
                  <a:gd name="T5" fmla="*/ 3 h 3"/>
                  <a:gd name="T6" fmla="*/ 9 w 9"/>
                  <a:gd name="T7" fmla="*/ 2 h 3"/>
                  <a:gd name="T8" fmla="*/ 9 w 9"/>
                  <a:gd name="T9" fmla="*/ 2 h 3"/>
                  <a:gd name="T10" fmla="*/ 9 w 9"/>
                  <a:gd name="T11" fmla="*/ 2 h 3"/>
                  <a:gd name="T12" fmla="*/ 7 w 9"/>
                  <a:gd name="T13" fmla="*/ 0 h 3"/>
                  <a:gd name="T14" fmla="*/ 6 w 9"/>
                  <a:gd name="T15" fmla="*/ 2 h 3"/>
                  <a:gd name="T16" fmla="*/ 4 w 9"/>
                  <a:gd name="T17" fmla="*/ 2 h 3"/>
                  <a:gd name="T18" fmla="*/ 3 w 9"/>
                  <a:gd name="T19" fmla="*/ 0 h 3"/>
                  <a:gd name="T20" fmla="*/ 1 w 9"/>
                  <a:gd name="T21" fmla="*/ 0 h 3"/>
                  <a:gd name="T22" fmla="*/ 0 w 9"/>
                  <a:gd name="T23" fmla="*/ 2 h 3"/>
                  <a:gd name="T24" fmla="*/ 0 w 9"/>
                  <a:gd name="T25" fmla="*/ 2 h 3"/>
                  <a:gd name="T26" fmla="*/ 0 w 9"/>
                  <a:gd name="T27" fmla="*/ 3 h 3"/>
                  <a:gd name="T28" fmla="*/ 1 w 9"/>
                  <a:gd name="T29" fmla="*/ 3 h 3"/>
                  <a:gd name="T30" fmla="*/ 3 w 9"/>
                  <a:gd name="T31" fmla="*/ 3 h 3"/>
                  <a:gd name="T32" fmla="*/ 4 w 9"/>
                  <a:gd name="T33" fmla="*/ 3 h 3"/>
                  <a:gd name="T34" fmla="*/ 6 w 9"/>
                  <a:gd name="T35" fmla="*/ 3 h 3"/>
                  <a:gd name="T36" fmla="*/ 7 w 9"/>
                  <a:gd name="T3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" h="3">
                    <a:moveTo>
                      <a:pt x="7" y="3"/>
                    </a:moveTo>
                    <a:lnTo>
                      <a:pt x="9" y="3"/>
                    </a:lnTo>
                    <a:lnTo>
                      <a:pt x="9" y="3"/>
                    </a:lnTo>
                    <a:lnTo>
                      <a:pt x="9" y="2"/>
                    </a:lnTo>
                    <a:lnTo>
                      <a:pt x="9" y="2"/>
                    </a:lnTo>
                    <a:lnTo>
                      <a:pt x="9" y="2"/>
                    </a:lnTo>
                    <a:lnTo>
                      <a:pt x="7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3" y="0"/>
                    </a:lnTo>
                    <a:lnTo>
                      <a:pt x="1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1" y="3"/>
                    </a:lnTo>
                    <a:lnTo>
                      <a:pt x="3" y="3"/>
                    </a:lnTo>
                    <a:lnTo>
                      <a:pt x="4" y="3"/>
                    </a:lnTo>
                    <a:lnTo>
                      <a:pt x="6" y="3"/>
                    </a:lnTo>
                    <a:lnTo>
                      <a:pt x="7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2" name="Freeform 609">
                <a:extLst>
                  <a:ext uri="{FF2B5EF4-FFF2-40B4-BE49-F238E27FC236}">
                    <a16:creationId xmlns:a16="http://schemas.microsoft.com/office/drawing/2014/main" id="{11060D79-5A5F-5826-8537-CB1E4DDBA4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32" y="1456"/>
                <a:ext cx="67" cy="52"/>
              </a:xfrm>
              <a:custGeom>
                <a:avLst/>
                <a:gdLst>
                  <a:gd name="T0" fmla="*/ 59 w 67"/>
                  <a:gd name="T1" fmla="*/ 17 h 52"/>
                  <a:gd name="T2" fmla="*/ 59 w 67"/>
                  <a:gd name="T3" fmla="*/ 16 h 52"/>
                  <a:gd name="T4" fmla="*/ 62 w 67"/>
                  <a:gd name="T5" fmla="*/ 14 h 52"/>
                  <a:gd name="T6" fmla="*/ 67 w 67"/>
                  <a:gd name="T7" fmla="*/ 9 h 52"/>
                  <a:gd name="T8" fmla="*/ 67 w 67"/>
                  <a:gd name="T9" fmla="*/ 6 h 52"/>
                  <a:gd name="T10" fmla="*/ 64 w 67"/>
                  <a:gd name="T11" fmla="*/ 4 h 52"/>
                  <a:gd name="T12" fmla="*/ 51 w 67"/>
                  <a:gd name="T13" fmla="*/ 3 h 52"/>
                  <a:gd name="T14" fmla="*/ 43 w 67"/>
                  <a:gd name="T15" fmla="*/ 4 h 52"/>
                  <a:gd name="T16" fmla="*/ 40 w 67"/>
                  <a:gd name="T17" fmla="*/ 1 h 52"/>
                  <a:gd name="T18" fmla="*/ 36 w 67"/>
                  <a:gd name="T19" fmla="*/ 1 h 52"/>
                  <a:gd name="T20" fmla="*/ 28 w 67"/>
                  <a:gd name="T21" fmla="*/ 0 h 52"/>
                  <a:gd name="T22" fmla="*/ 24 w 67"/>
                  <a:gd name="T23" fmla="*/ 0 h 52"/>
                  <a:gd name="T24" fmla="*/ 14 w 67"/>
                  <a:gd name="T25" fmla="*/ 1 h 52"/>
                  <a:gd name="T26" fmla="*/ 8 w 67"/>
                  <a:gd name="T27" fmla="*/ 3 h 52"/>
                  <a:gd name="T28" fmla="*/ 6 w 67"/>
                  <a:gd name="T29" fmla="*/ 4 h 52"/>
                  <a:gd name="T30" fmla="*/ 6 w 67"/>
                  <a:gd name="T31" fmla="*/ 4 h 52"/>
                  <a:gd name="T32" fmla="*/ 6 w 67"/>
                  <a:gd name="T33" fmla="*/ 6 h 52"/>
                  <a:gd name="T34" fmla="*/ 9 w 67"/>
                  <a:gd name="T35" fmla="*/ 11 h 52"/>
                  <a:gd name="T36" fmla="*/ 11 w 67"/>
                  <a:gd name="T37" fmla="*/ 11 h 52"/>
                  <a:gd name="T38" fmla="*/ 9 w 67"/>
                  <a:gd name="T39" fmla="*/ 12 h 52"/>
                  <a:gd name="T40" fmla="*/ 3 w 67"/>
                  <a:gd name="T41" fmla="*/ 9 h 52"/>
                  <a:gd name="T42" fmla="*/ 0 w 67"/>
                  <a:gd name="T43" fmla="*/ 11 h 52"/>
                  <a:gd name="T44" fmla="*/ 0 w 67"/>
                  <a:gd name="T45" fmla="*/ 11 h 52"/>
                  <a:gd name="T46" fmla="*/ 0 w 67"/>
                  <a:gd name="T47" fmla="*/ 14 h 52"/>
                  <a:gd name="T48" fmla="*/ 0 w 67"/>
                  <a:gd name="T49" fmla="*/ 24 h 52"/>
                  <a:gd name="T50" fmla="*/ 0 w 67"/>
                  <a:gd name="T51" fmla="*/ 28 h 52"/>
                  <a:gd name="T52" fmla="*/ 0 w 67"/>
                  <a:gd name="T53" fmla="*/ 31 h 52"/>
                  <a:gd name="T54" fmla="*/ 0 w 67"/>
                  <a:gd name="T55" fmla="*/ 33 h 52"/>
                  <a:gd name="T56" fmla="*/ 5 w 67"/>
                  <a:gd name="T57" fmla="*/ 44 h 52"/>
                  <a:gd name="T58" fmla="*/ 5 w 67"/>
                  <a:gd name="T59" fmla="*/ 51 h 52"/>
                  <a:gd name="T60" fmla="*/ 13 w 67"/>
                  <a:gd name="T61" fmla="*/ 51 h 52"/>
                  <a:gd name="T62" fmla="*/ 19 w 67"/>
                  <a:gd name="T63" fmla="*/ 52 h 52"/>
                  <a:gd name="T64" fmla="*/ 21 w 67"/>
                  <a:gd name="T65" fmla="*/ 49 h 52"/>
                  <a:gd name="T66" fmla="*/ 27 w 67"/>
                  <a:gd name="T67" fmla="*/ 43 h 52"/>
                  <a:gd name="T68" fmla="*/ 27 w 67"/>
                  <a:gd name="T69" fmla="*/ 39 h 52"/>
                  <a:gd name="T70" fmla="*/ 25 w 67"/>
                  <a:gd name="T71" fmla="*/ 38 h 52"/>
                  <a:gd name="T72" fmla="*/ 22 w 67"/>
                  <a:gd name="T73" fmla="*/ 35 h 52"/>
                  <a:gd name="T74" fmla="*/ 17 w 67"/>
                  <a:gd name="T75" fmla="*/ 33 h 52"/>
                  <a:gd name="T76" fmla="*/ 28 w 67"/>
                  <a:gd name="T77" fmla="*/ 33 h 52"/>
                  <a:gd name="T78" fmla="*/ 43 w 67"/>
                  <a:gd name="T79" fmla="*/ 35 h 52"/>
                  <a:gd name="T80" fmla="*/ 48 w 67"/>
                  <a:gd name="T81" fmla="*/ 31 h 52"/>
                  <a:gd name="T82" fmla="*/ 51 w 67"/>
                  <a:gd name="T83" fmla="*/ 27 h 52"/>
                  <a:gd name="T84" fmla="*/ 54 w 67"/>
                  <a:gd name="T85" fmla="*/ 24 h 52"/>
                  <a:gd name="T86" fmla="*/ 52 w 67"/>
                  <a:gd name="T87" fmla="*/ 22 h 52"/>
                  <a:gd name="T88" fmla="*/ 56 w 67"/>
                  <a:gd name="T89" fmla="*/ 2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7" h="52">
                    <a:moveTo>
                      <a:pt x="56" y="20"/>
                    </a:moveTo>
                    <a:lnTo>
                      <a:pt x="59" y="17"/>
                    </a:lnTo>
                    <a:lnTo>
                      <a:pt x="59" y="17"/>
                    </a:lnTo>
                    <a:lnTo>
                      <a:pt x="59" y="16"/>
                    </a:lnTo>
                    <a:lnTo>
                      <a:pt x="60" y="16"/>
                    </a:lnTo>
                    <a:lnTo>
                      <a:pt x="62" y="14"/>
                    </a:lnTo>
                    <a:lnTo>
                      <a:pt x="65" y="11"/>
                    </a:lnTo>
                    <a:lnTo>
                      <a:pt x="67" y="9"/>
                    </a:lnTo>
                    <a:lnTo>
                      <a:pt x="67" y="8"/>
                    </a:lnTo>
                    <a:lnTo>
                      <a:pt x="67" y="6"/>
                    </a:lnTo>
                    <a:lnTo>
                      <a:pt x="67" y="6"/>
                    </a:lnTo>
                    <a:lnTo>
                      <a:pt x="64" y="4"/>
                    </a:lnTo>
                    <a:lnTo>
                      <a:pt x="57" y="3"/>
                    </a:lnTo>
                    <a:lnTo>
                      <a:pt x="51" y="3"/>
                    </a:lnTo>
                    <a:lnTo>
                      <a:pt x="48" y="3"/>
                    </a:lnTo>
                    <a:lnTo>
                      <a:pt x="43" y="4"/>
                    </a:lnTo>
                    <a:lnTo>
                      <a:pt x="43" y="3"/>
                    </a:lnTo>
                    <a:lnTo>
                      <a:pt x="40" y="1"/>
                    </a:lnTo>
                    <a:lnTo>
                      <a:pt x="38" y="1"/>
                    </a:lnTo>
                    <a:lnTo>
                      <a:pt x="36" y="1"/>
                    </a:lnTo>
                    <a:lnTo>
                      <a:pt x="32" y="0"/>
                    </a:lnTo>
                    <a:lnTo>
                      <a:pt x="28" y="0"/>
                    </a:lnTo>
                    <a:lnTo>
                      <a:pt x="27" y="0"/>
                    </a:lnTo>
                    <a:lnTo>
                      <a:pt x="24" y="0"/>
                    </a:lnTo>
                    <a:lnTo>
                      <a:pt x="21" y="0"/>
                    </a:lnTo>
                    <a:lnTo>
                      <a:pt x="14" y="1"/>
                    </a:lnTo>
                    <a:lnTo>
                      <a:pt x="11" y="1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6" y="8"/>
                    </a:lnTo>
                    <a:lnTo>
                      <a:pt x="9" y="11"/>
                    </a:lnTo>
                    <a:lnTo>
                      <a:pt x="11" y="11"/>
                    </a:lnTo>
                    <a:lnTo>
                      <a:pt x="11" y="11"/>
                    </a:lnTo>
                    <a:lnTo>
                      <a:pt x="11" y="12"/>
                    </a:lnTo>
                    <a:lnTo>
                      <a:pt x="9" y="12"/>
                    </a:lnTo>
                    <a:lnTo>
                      <a:pt x="8" y="11"/>
                    </a:lnTo>
                    <a:lnTo>
                      <a:pt x="3" y="9"/>
                    </a:lnTo>
                    <a:lnTo>
                      <a:pt x="1" y="9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0" y="20"/>
                    </a:lnTo>
                    <a:lnTo>
                      <a:pt x="0" y="24"/>
                    </a:lnTo>
                    <a:lnTo>
                      <a:pt x="0" y="25"/>
                    </a:lnTo>
                    <a:lnTo>
                      <a:pt x="0" y="28"/>
                    </a:lnTo>
                    <a:lnTo>
                      <a:pt x="0" y="30"/>
                    </a:lnTo>
                    <a:lnTo>
                      <a:pt x="0" y="31"/>
                    </a:lnTo>
                    <a:lnTo>
                      <a:pt x="0" y="31"/>
                    </a:lnTo>
                    <a:lnTo>
                      <a:pt x="0" y="33"/>
                    </a:lnTo>
                    <a:lnTo>
                      <a:pt x="5" y="39"/>
                    </a:lnTo>
                    <a:lnTo>
                      <a:pt x="5" y="44"/>
                    </a:lnTo>
                    <a:lnTo>
                      <a:pt x="6" y="47"/>
                    </a:lnTo>
                    <a:lnTo>
                      <a:pt x="5" y="51"/>
                    </a:lnTo>
                    <a:lnTo>
                      <a:pt x="8" y="52"/>
                    </a:lnTo>
                    <a:lnTo>
                      <a:pt x="13" y="51"/>
                    </a:lnTo>
                    <a:lnTo>
                      <a:pt x="14" y="51"/>
                    </a:lnTo>
                    <a:lnTo>
                      <a:pt x="19" y="52"/>
                    </a:lnTo>
                    <a:lnTo>
                      <a:pt x="21" y="51"/>
                    </a:lnTo>
                    <a:lnTo>
                      <a:pt x="21" y="49"/>
                    </a:lnTo>
                    <a:lnTo>
                      <a:pt x="22" y="46"/>
                    </a:lnTo>
                    <a:lnTo>
                      <a:pt x="27" y="43"/>
                    </a:lnTo>
                    <a:lnTo>
                      <a:pt x="27" y="41"/>
                    </a:lnTo>
                    <a:lnTo>
                      <a:pt x="27" y="39"/>
                    </a:lnTo>
                    <a:lnTo>
                      <a:pt x="27" y="39"/>
                    </a:lnTo>
                    <a:lnTo>
                      <a:pt x="25" y="38"/>
                    </a:lnTo>
                    <a:lnTo>
                      <a:pt x="24" y="36"/>
                    </a:lnTo>
                    <a:lnTo>
                      <a:pt x="22" y="35"/>
                    </a:lnTo>
                    <a:lnTo>
                      <a:pt x="19" y="35"/>
                    </a:lnTo>
                    <a:lnTo>
                      <a:pt x="17" y="33"/>
                    </a:lnTo>
                    <a:lnTo>
                      <a:pt x="25" y="33"/>
                    </a:lnTo>
                    <a:lnTo>
                      <a:pt x="28" y="33"/>
                    </a:lnTo>
                    <a:lnTo>
                      <a:pt x="41" y="35"/>
                    </a:lnTo>
                    <a:lnTo>
                      <a:pt x="43" y="35"/>
                    </a:lnTo>
                    <a:lnTo>
                      <a:pt x="44" y="35"/>
                    </a:lnTo>
                    <a:lnTo>
                      <a:pt x="48" y="31"/>
                    </a:lnTo>
                    <a:lnTo>
                      <a:pt x="49" y="30"/>
                    </a:lnTo>
                    <a:lnTo>
                      <a:pt x="51" y="27"/>
                    </a:lnTo>
                    <a:lnTo>
                      <a:pt x="52" y="25"/>
                    </a:lnTo>
                    <a:lnTo>
                      <a:pt x="54" y="24"/>
                    </a:lnTo>
                    <a:lnTo>
                      <a:pt x="52" y="24"/>
                    </a:lnTo>
                    <a:lnTo>
                      <a:pt x="52" y="22"/>
                    </a:lnTo>
                    <a:lnTo>
                      <a:pt x="56" y="20"/>
                    </a:lnTo>
                    <a:lnTo>
                      <a:pt x="56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3" name="Freeform 610">
                <a:extLst>
                  <a:ext uri="{FF2B5EF4-FFF2-40B4-BE49-F238E27FC236}">
                    <a16:creationId xmlns:a16="http://schemas.microsoft.com/office/drawing/2014/main" id="{B039B153-4576-7EA5-73AB-C28D37B2C7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0" y="2867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2 h 2"/>
                  <a:gd name="T4" fmla="*/ 0 w 2"/>
                  <a:gd name="T5" fmla="*/ 2 h 2"/>
                  <a:gd name="T6" fmla="*/ 2 w 2"/>
                  <a:gd name="T7" fmla="*/ 2 h 2"/>
                  <a:gd name="T8" fmla="*/ 2 w 2"/>
                  <a:gd name="T9" fmla="*/ 2 h 2"/>
                  <a:gd name="T10" fmla="*/ 2 w 2"/>
                  <a:gd name="T11" fmla="*/ 0 h 2"/>
                  <a:gd name="T12" fmla="*/ 2 w 2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304" name="Group 812">
              <a:extLst>
                <a:ext uri="{FF2B5EF4-FFF2-40B4-BE49-F238E27FC236}">
                  <a16:creationId xmlns:a16="http://schemas.microsoft.com/office/drawing/2014/main" id="{9A64ACA6-021A-AA4F-3F39-4D9979295E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78025" y="1998663"/>
              <a:ext cx="7324725" cy="3416300"/>
              <a:chOff x="1246" y="1259"/>
              <a:chExt cx="4614" cy="2152"/>
            </a:xfrm>
            <a:grpFill/>
          </p:grpSpPr>
          <p:sp>
            <p:nvSpPr>
              <p:cNvPr id="814" name="Freeform 612">
                <a:extLst>
                  <a:ext uri="{FF2B5EF4-FFF2-40B4-BE49-F238E27FC236}">
                    <a16:creationId xmlns:a16="http://schemas.microsoft.com/office/drawing/2014/main" id="{DD89BFC9-3465-4074-C52B-B27B108126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6" y="2845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0 h 2"/>
                  <a:gd name="T4" fmla="*/ 0 w 2"/>
                  <a:gd name="T5" fmla="*/ 0 h 2"/>
                  <a:gd name="T6" fmla="*/ 0 w 2"/>
                  <a:gd name="T7" fmla="*/ 0 h 2"/>
                  <a:gd name="T8" fmla="*/ 0 w 2"/>
                  <a:gd name="T9" fmla="*/ 2 h 2"/>
                  <a:gd name="T10" fmla="*/ 2 w 2"/>
                  <a:gd name="T11" fmla="*/ 2 h 2"/>
                  <a:gd name="T12" fmla="*/ 2 w 2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5" name="Freeform 613">
                <a:extLst>
                  <a:ext uri="{FF2B5EF4-FFF2-40B4-BE49-F238E27FC236}">
                    <a16:creationId xmlns:a16="http://schemas.microsoft.com/office/drawing/2014/main" id="{CFFC1B95-0A8F-F29C-9AA5-BDE62CE262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878"/>
                <a:ext cx="1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  <a:gd name="T3" fmla="*/ 0 w 1"/>
                  <a:gd name="T4" fmla="*/ 0 w 1"/>
                  <a:gd name="T5" fmla="*/ 0 w 1"/>
                  <a:gd name="T6" fmla="*/ 0 w 1"/>
                  <a:gd name="T7" fmla="*/ 0 w 1"/>
                  <a:gd name="T8" fmla="*/ 0 w 1"/>
                  <a:gd name="T9" fmla="*/ 0 w 1"/>
                  <a:gd name="T10" fmla="*/ 1 w 1"/>
                  <a:gd name="T11" fmla="*/ 1 w 1"/>
                  <a:gd name="T12" fmla="*/ 1 w 1"/>
                  <a:gd name="T1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  <a:cxn ang="0">
                    <a:pos x="T11" y="0"/>
                  </a:cxn>
                  <a:cxn ang="0">
                    <a:pos x="T12" y="0"/>
                  </a:cxn>
                  <a:cxn ang="0">
                    <a:pos x="T1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6" name="Freeform 614">
                <a:extLst>
                  <a:ext uri="{FF2B5EF4-FFF2-40B4-BE49-F238E27FC236}">
                    <a16:creationId xmlns:a16="http://schemas.microsoft.com/office/drawing/2014/main" id="{75D529F1-222B-B98F-5366-00954B2170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9" y="2855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1 h 1"/>
                  <a:gd name="T12" fmla="*/ 0 w 1"/>
                  <a:gd name="T13" fmla="*/ 1 h 1"/>
                  <a:gd name="T14" fmla="*/ 0 w 1"/>
                  <a:gd name="T15" fmla="*/ 1 h 1"/>
                  <a:gd name="T16" fmla="*/ 0 w 1"/>
                  <a:gd name="T17" fmla="*/ 1 h 1"/>
                  <a:gd name="T18" fmla="*/ 1 w 1"/>
                  <a:gd name="T19" fmla="*/ 1 h 1"/>
                  <a:gd name="T20" fmla="*/ 1 w 1"/>
                  <a:gd name="T21" fmla="*/ 0 h 1"/>
                  <a:gd name="T22" fmla="*/ 1 w 1"/>
                  <a:gd name="T23" fmla="*/ 0 h 1"/>
                  <a:gd name="T24" fmla="*/ 0 w 1"/>
                  <a:gd name="T2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1" y="1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7" name="Freeform 615">
                <a:extLst>
                  <a:ext uri="{FF2B5EF4-FFF2-40B4-BE49-F238E27FC236}">
                    <a16:creationId xmlns:a16="http://schemas.microsoft.com/office/drawing/2014/main" id="{4E05367A-957E-9886-B67D-4A9B47FEFA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7" y="2864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0 h 2"/>
                  <a:gd name="T4" fmla="*/ 2 w 2"/>
                  <a:gd name="T5" fmla="*/ 2 h 2"/>
                  <a:gd name="T6" fmla="*/ 2 w 2"/>
                  <a:gd name="T7" fmla="*/ 2 h 2"/>
                  <a:gd name="T8" fmla="*/ 2 w 2"/>
                  <a:gd name="T9" fmla="*/ 2 h 2"/>
                  <a:gd name="T10" fmla="*/ 2 w 2"/>
                  <a:gd name="T11" fmla="*/ 2 h 2"/>
                  <a:gd name="T12" fmla="*/ 2 w 2"/>
                  <a:gd name="T13" fmla="*/ 0 h 2"/>
                  <a:gd name="T14" fmla="*/ 2 w 2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8" name="Freeform 616">
                <a:extLst>
                  <a:ext uri="{FF2B5EF4-FFF2-40B4-BE49-F238E27FC236}">
                    <a16:creationId xmlns:a16="http://schemas.microsoft.com/office/drawing/2014/main" id="{06DF6371-1AFC-9C3A-AE1D-F6ACB8E321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6" y="2848"/>
                <a:ext cx="2" cy="3"/>
              </a:xfrm>
              <a:custGeom>
                <a:avLst/>
                <a:gdLst>
                  <a:gd name="T0" fmla="*/ 2 w 2"/>
                  <a:gd name="T1" fmla="*/ 0 h 3"/>
                  <a:gd name="T2" fmla="*/ 2 w 2"/>
                  <a:gd name="T3" fmla="*/ 0 h 3"/>
                  <a:gd name="T4" fmla="*/ 0 w 2"/>
                  <a:gd name="T5" fmla="*/ 2 h 3"/>
                  <a:gd name="T6" fmla="*/ 0 w 2"/>
                  <a:gd name="T7" fmla="*/ 3 h 3"/>
                  <a:gd name="T8" fmla="*/ 0 w 2"/>
                  <a:gd name="T9" fmla="*/ 3 h 3"/>
                  <a:gd name="T10" fmla="*/ 2 w 2"/>
                  <a:gd name="T11" fmla="*/ 2 h 3"/>
                  <a:gd name="T12" fmla="*/ 2 w 2"/>
                  <a:gd name="T13" fmla="*/ 2 h 3"/>
                  <a:gd name="T14" fmla="*/ 2 w 2"/>
                  <a:gd name="T1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9" name="Freeform 617">
                <a:extLst>
                  <a:ext uri="{FF2B5EF4-FFF2-40B4-BE49-F238E27FC236}">
                    <a16:creationId xmlns:a16="http://schemas.microsoft.com/office/drawing/2014/main" id="{DF0DAB39-A492-9B12-7C49-16AEDECAA6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0" y="1562"/>
                <a:ext cx="5" cy="3"/>
              </a:xfrm>
              <a:custGeom>
                <a:avLst/>
                <a:gdLst>
                  <a:gd name="T0" fmla="*/ 1 w 5"/>
                  <a:gd name="T1" fmla="*/ 3 h 3"/>
                  <a:gd name="T2" fmla="*/ 3 w 5"/>
                  <a:gd name="T3" fmla="*/ 2 h 3"/>
                  <a:gd name="T4" fmla="*/ 5 w 5"/>
                  <a:gd name="T5" fmla="*/ 2 h 3"/>
                  <a:gd name="T6" fmla="*/ 5 w 5"/>
                  <a:gd name="T7" fmla="*/ 2 h 3"/>
                  <a:gd name="T8" fmla="*/ 3 w 5"/>
                  <a:gd name="T9" fmla="*/ 0 h 3"/>
                  <a:gd name="T10" fmla="*/ 1 w 5"/>
                  <a:gd name="T11" fmla="*/ 0 h 3"/>
                  <a:gd name="T12" fmla="*/ 0 w 5"/>
                  <a:gd name="T13" fmla="*/ 2 h 3"/>
                  <a:gd name="T14" fmla="*/ 0 w 5"/>
                  <a:gd name="T15" fmla="*/ 2 h 3"/>
                  <a:gd name="T16" fmla="*/ 1 w 5"/>
                  <a:gd name="T1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3">
                    <a:moveTo>
                      <a:pt x="1" y="3"/>
                    </a:moveTo>
                    <a:lnTo>
                      <a:pt x="3" y="2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3" y="0"/>
                    </a:lnTo>
                    <a:lnTo>
                      <a:pt x="1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0" name="Freeform 618">
                <a:extLst>
                  <a:ext uri="{FF2B5EF4-FFF2-40B4-BE49-F238E27FC236}">
                    <a16:creationId xmlns:a16="http://schemas.microsoft.com/office/drawing/2014/main" id="{7A8BE37C-DA2A-AB76-1001-100D25ABDD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6" y="2691"/>
                <a:ext cx="0" cy="1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0 h 1"/>
                  <a:gd name="T4" fmla="*/ 0 h 1"/>
                  <a:gd name="T5" fmla="*/ 0 h 1"/>
                  <a:gd name="T6" fmla="*/ 0 h 1"/>
                  <a:gd name="T7" fmla="*/ 0 h 1"/>
                  <a:gd name="T8" fmla="*/ 0 h 1"/>
                  <a:gd name="T9" fmla="*/ 0 h 1"/>
                  <a:gd name="T10" fmla="*/ 0 h 1"/>
                  <a:gd name="T11" fmla="*/ 0 h 1"/>
                  <a:gd name="T12" fmla="*/ 1 h 1"/>
                  <a:gd name="T1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  <a:cxn ang="0">
                    <a:pos x="0" y="T8"/>
                  </a:cxn>
                  <a:cxn ang="0">
                    <a:pos x="0" y="T9"/>
                  </a:cxn>
                  <a:cxn ang="0">
                    <a:pos x="0" y="T10"/>
                  </a:cxn>
                  <a:cxn ang="0">
                    <a:pos x="0" y="T11"/>
                  </a:cxn>
                  <a:cxn ang="0">
                    <a:pos x="0" y="T12"/>
                  </a:cxn>
                  <a:cxn ang="0">
                    <a:pos x="0" y="T1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1" name="Freeform 619">
                <a:extLst>
                  <a:ext uri="{FF2B5EF4-FFF2-40B4-BE49-F238E27FC236}">
                    <a16:creationId xmlns:a16="http://schemas.microsoft.com/office/drawing/2014/main" id="{35419B7F-4ED4-99C4-F519-FAACDC4BD9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6" y="2840"/>
                <a:ext cx="0" cy="2"/>
              </a:xfrm>
              <a:custGeom>
                <a:avLst/>
                <a:gdLst>
                  <a:gd name="T0" fmla="*/ 0 h 2"/>
                  <a:gd name="T1" fmla="*/ 0 h 2"/>
                  <a:gd name="T2" fmla="*/ 2 h 2"/>
                  <a:gd name="T3" fmla="*/ 2 h 2"/>
                  <a:gd name="T4" fmla="*/ 2 h 2"/>
                  <a:gd name="T5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2" name="Freeform 620">
                <a:extLst>
                  <a:ext uri="{FF2B5EF4-FFF2-40B4-BE49-F238E27FC236}">
                    <a16:creationId xmlns:a16="http://schemas.microsoft.com/office/drawing/2014/main" id="{45CBD161-73CD-1111-39C9-3F43CA8F72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" y="1907"/>
                <a:ext cx="2" cy="3"/>
              </a:xfrm>
              <a:custGeom>
                <a:avLst/>
                <a:gdLst>
                  <a:gd name="T0" fmla="*/ 0 w 2"/>
                  <a:gd name="T1" fmla="*/ 3 h 3"/>
                  <a:gd name="T2" fmla="*/ 2 w 2"/>
                  <a:gd name="T3" fmla="*/ 2 h 3"/>
                  <a:gd name="T4" fmla="*/ 2 w 2"/>
                  <a:gd name="T5" fmla="*/ 2 h 3"/>
                  <a:gd name="T6" fmla="*/ 0 w 2"/>
                  <a:gd name="T7" fmla="*/ 0 h 3"/>
                  <a:gd name="T8" fmla="*/ 0 w 2"/>
                  <a:gd name="T9" fmla="*/ 2 h 3"/>
                  <a:gd name="T10" fmla="*/ 0 w 2"/>
                  <a:gd name="T11" fmla="*/ 2 h 3"/>
                  <a:gd name="T12" fmla="*/ 0 w 2"/>
                  <a:gd name="T1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3">
                    <a:moveTo>
                      <a:pt x="0" y="3"/>
                    </a:moveTo>
                    <a:lnTo>
                      <a:pt x="2" y="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3" name="Freeform 621">
                <a:extLst>
                  <a:ext uri="{FF2B5EF4-FFF2-40B4-BE49-F238E27FC236}">
                    <a16:creationId xmlns:a16="http://schemas.microsoft.com/office/drawing/2014/main" id="{8EE00920-C478-6AC9-3AA2-E38DE3D8C2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2" y="29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4" name="Freeform 622">
                <a:extLst>
                  <a:ext uri="{FF2B5EF4-FFF2-40B4-BE49-F238E27FC236}">
                    <a16:creationId xmlns:a16="http://schemas.microsoft.com/office/drawing/2014/main" id="{B9263A3E-8403-8797-FA5F-4D0399C940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6" y="1906"/>
                <a:ext cx="6" cy="6"/>
              </a:xfrm>
              <a:custGeom>
                <a:avLst/>
                <a:gdLst>
                  <a:gd name="T0" fmla="*/ 1 w 6"/>
                  <a:gd name="T1" fmla="*/ 6 h 6"/>
                  <a:gd name="T2" fmla="*/ 5 w 6"/>
                  <a:gd name="T3" fmla="*/ 4 h 6"/>
                  <a:gd name="T4" fmla="*/ 5 w 6"/>
                  <a:gd name="T5" fmla="*/ 4 h 6"/>
                  <a:gd name="T6" fmla="*/ 6 w 6"/>
                  <a:gd name="T7" fmla="*/ 4 h 6"/>
                  <a:gd name="T8" fmla="*/ 6 w 6"/>
                  <a:gd name="T9" fmla="*/ 4 h 6"/>
                  <a:gd name="T10" fmla="*/ 6 w 6"/>
                  <a:gd name="T11" fmla="*/ 4 h 6"/>
                  <a:gd name="T12" fmla="*/ 6 w 6"/>
                  <a:gd name="T13" fmla="*/ 3 h 6"/>
                  <a:gd name="T14" fmla="*/ 6 w 6"/>
                  <a:gd name="T15" fmla="*/ 3 h 6"/>
                  <a:gd name="T16" fmla="*/ 5 w 6"/>
                  <a:gd name="T17" fmla="*/ 3 h 6"/>
                  <a:gd name="T18" fmla="*/ 5 w 6"/>
                  <a:gd name="T19" fmla="*/ 1 h 6"/>
                  <a:gd name="T20" fmla="*/ 5 w 6"/>
                  <a:gd name="T21" fmla="*/ 1 h 6"/>
                  <a:gd name="T22" fmla="*/ 5 w 6"/>
                  <a:gd name="T23" fmla="*/ 1 h 6"/>
                  <a:gd name="T24" fmla="*/ 5 w 6"/>
                  <a:gd name="T25" fmla="*/ 0 h 6"/>
                  <a:gd name="T26" fmla="*/ 3 w 6"/>
                  <a:gd name="T27" fmla="*/ 0 h 6"/>
                  <a:gd name="T28" fmla="*/ 1 w 6"/>
                  <a:gd name="T29" fmla="*/ 1 h 6"/>
                  <a:gd name="T30" fmla="*/ 1 w 6"/>
                  <a:gd name="T31" fmla="*/ 3 h 6"/>
                  <a:gd name="T32" fmla="*/ 1 w 6"/>
                  <a:gd name="T33" fmla="*/ 3 h 6"/>
                  <a:gd name="T34" fmla="*/ 0 w 6"/>
                  <a:gd name="T35" fmla="*/ 3 h 6"/>
                  <a:gd name="T36" fmla="*/ 0 w 6"/>
                  <a:gd name="T37" fmla="*/ 6 h 6"/>
                  <a:gd name="T38" fmla="*/ 1 w 6"/>
                  <a:gd name="T39" fmla="*/ 4 h 6"/>
                  <a:gd name="T40" fmla="*/ 1 w 6"/>
                  <a:gd name="T41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" h="6">
                    <a:moveTo>
                      <a:pt x="1" y="6"/>
                    </a:moveTo>
                    <a:lnTo>
                      <a:pt x="5" y="4"/>
                    </a:lnTo>
                    <a:lnTo>
                      <a:pt x="5" y="4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5" y="3"/>
                    </a:lnTo>
                    <a:lnTo>
                      <a:pt x="5" y="1"/>
                    </a:lnTo>
                    <a:lnTo>
                      <a:pt x="5" y="1"/>
                    </a:lnTo>
                    <a:lnTo>
                      <a:pt x="5" y="1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1" y="3"/>
                    </a:lnTo>
                    <a:lnTo>
                      <a:pt x="1" y="3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1" y="4"/>
                    </a:lnTo>
                    <a:lnTo>
                      <a:pt x="1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5" name="Freeform 623">
                <a:extLst>
                  <a:ext uri="{FF2B5EF4-FFF2-40B4-BE49-F238E27FC236}">
                    <a16:creationId xmlns:a16="http://schemas.microsoft.com/office/drawing/2014/main" id="{19AE657A-54E0-CFB9-5119-E8C84CE49B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6" y="3228"/>
                <a:ext cx="9" cy="6"/>
              </a:xfrm>
              <a:custGeom>
                <a:avLst/>
                <a:gdLst>
                  <a:gd name="T0" fmla="*/ 8 w 9"/>
                  <a:gd name="T1" fmla="*/ 2 h 6"/>
                  <a:gd name="T2" fmla="*/ 9 w 9"/>
                  <a:gd name="T3" fmla="*/ 2 h 6"/>
                  <a:gd name="T4" fmla="*/ 9 w 9"/>
                  <a:gd name="T5" fmla="*/ 0 h 6"/>
                  <a:gd name="T6" fmla="*/ 5 w 9"/>
                  <a:gd name="T7" fmla="*/ 0 h 6"/>
                  <a:gd name="T8" fmla="*/ 3 w 9"/>
                  <a:gd name="T9" fmla="*/ 2 h 6"/>
                  <a:gd name="T10" fmla="*/ 1 w 9"/>
                  <a:gd name="T11" fmla="*/ 2 h 6"/>
                  <a:gd name="T12" fmla="*/ 0 w 9"/>
                  <a:gd name="T13" fmla="*/ 2 h 6"/>
                  <a:gd name="T14" fmla="*/ 1 w 9"/>
                  <a:gd name="T15" fmla="*/ 2 h 6"/>
                  <a:gd name="T16" fmla="*/ 3 w 9"/>
                  <a:gd name="T17" fmla="*/ 2 h 6"/>
                  <a:gd name="T18" fmla="*/ 5 w 9"/>
                  <a:gd name="T19" fmla="*/ 2 h 6"/>
                  <a:gd name="T20" fmla="*/ 5 w 9"/>
                  <a:gd name="T21" fmla="*/ 3 h 6"/>
                  <a:gd name="T22" fmla="*/ 5 w 9"/>
                  <a:gd name="T23" fmla="*/ 3 h 6"/>
                  <a:gd name="T24" fmla="*/ 3 w 9"/>
                  <a:gd name="T25" fmla="*/ 5 h 6"/>
                  <a:gd name="T26" fmla="*/ 3 w 9"/>
                  <a:gd name="T27" fmla="*/ 5 h 6"/>
                  <a:gd name="T28" fmla="*/ 3 w 9"/>
                  <a:gd name="T29" fmla="*/ 6 h 6"/>
                  <a:gd name="T30" fmla="*/ 5 w 9"/>
                  <a:gd name="T31" fmla="*/ 6 h 6"/>
                  <a:gd name="T32" fmla="*/ 5 w 9"/>
                  <a:gd name="T33" fmla="*/ 6 h 6"/>
                  <a:gd name="T34" fmla="*/ 6 w 9"/>
                  <a:gd name="T35" fmla="*/ 6 h 6"/>
                  <a:gd name="T36" fmla="*/ 8 w 9"/>
                  <a:gd name="T37" fmla="*/ 5 h 6"/>
                  <a:gd name="T38" fmla="*/ 8 w 9"/>
                  <a:gd name="T39" fmla="*/ 5 h 6"/>
                  <a:gd name="T40" fmla="*/ 6 w 9"/>
                  <a:gd name="T41" fmla="*/ 3 h 6"/>
                  <a:gd name="T42" fmla="*/ 6 w 9"/>
                  <a:gd name="T43" fmla="*/ 3 h 6"/>
                  <a:gd name="T44" fmla="*/ 5 w 9"/>
                  <a:gd name="T45" fmla="*/ 3 h 6"/>
                  <a:gd name="T46" fmla="*/ 6 w 9"/>
                  <a:gd name="T47" fmla="*/ 2 h 6"/>
                  <a:gd name="T48" fmla="*/ 6 w 9"/>
                  <a:gd name="T49" fmla="*/ 2 h 6"/>
                  <a:gd name="T50" fmla="*/ 5 w 9"/>
                  <a:gd name="T51" fmla="*/ 2 h 6"/>
                  <a:gd name="T52" fmla="*/ 5 w 9"/>
                  <a:gd name="T53" fmla="*/ 2 h 6"/>
                  <a:gd name="T54" fmla="*/ 6 w 9"/>
                  <a:gd name="T55" fmla="*/ 2 h 6"/>
                  <a:gd name="T56" fmla="*/ 6 w 9"/>
                  <a:gd name="T57" fmla="*/ 2 h 6"/>
                  <a:gd name="T58" fmla="*/ 6 w 9"/>
                  <a:gd name="T59" fmla="*/ 3 h 6"/>
                  <a:gd name="T60" fmla="*/ 8 w 9"/>
                  <a:gd name="T61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9" h="6">
                    <a:moveTo>
                      <a:pt x="8" y="2"/>
                    </a:moveTo>
                    <a:lnTo>
                      <a:pt x="9" y="2"/>
                    </a:lnTo>
                    <a:lnTo>
                      <a:pt x="9" y="0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1" y="2"/>
                    </a:lnTo>
                    <a:lnTo>
                      <a:pt x="3" y="2"/>
                    </a:lnTo>
                    <a:lnTo>
                      <a:pt x="5" y="2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3" y="5"/>
                    </a:lnTo>
                    <a:lnTo>
                      <a:pt x="3" y="5"/>
                    </a:lnTo>
                    <a:lnTo>
                      <a:pt x="3" y="6"/>
                    </a:lnTo>
                    <a:lnTo>
                      <a:pt x="5" y="6"/>
                    </a:lnTo>
                    <a:lnTo>
                      <a:pt x="5" y="6"/>
                    </a:lnTo>
                    <a:lnTo>
                      <a:pt x="6" y="6"/>
                    </a:lnTo>
                    <a:lnTo>
                      <a:pt x="8" y="5"/>
                    </a:lnTo>
                    <a:lnTo>
                      <a:pt x="8" y="5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5" y="3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6" y="3"/>
                    </a:lnTo>
                    <a:lnTo>
                      <a:pt x="8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6" name="Freeform 624">
                <a:extLst>
                  <a:ext uri="{FF2B5EF4-FFF2-40B4-BE49-F238E27FC236}">
                    <a16:creationId xmlns:a16="http://schemas.microsoft.com/office/drawing/2014/main" id="{C5447B44-A253-CEE6-FC0F-5C4BEB55CD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6" y="1907"/>
                <a:ext cx="8" cy="3"/>
              </a:xfrm>
              <a:custGeom>
                <a:avLst/>
                <a:gdLst>
                  <a:gd name="T0" fmla="*/ 7 w 8"/>
                  <a:gd name="T1" fmla="*/ 0 h 3"/>
                  <a:gd name="T2" fmla="*/ 7 w 8"/>
                  <a:gd name="T3" fmla="*/ 0 h 3"/>
                  <a:gd name="T4" fmla="*/ 7 w 8"/>
                  <a:gd name="T5" fmla="*/ 2 h 3"/>
                  <a:gd name="T6" fmla="*/ 5 w 8"/>
                  <a:gd name="T7" fmla="*/ 2 h 3"/>
                  <a:gd name="T8" fmla="*/ 5 w 8"/>
                  <a:gd name="T9" fmla="*/ 2 h 3"/>
                  <a:gd name="T10" fmla="*/ 0 w 8"/>
                  <a:gd name="T11" fmla="*/ 3 h 3"/>
                  <a:gd name="T12" fmla="*/ 0 w 8"/>
                  <a:gd name="T13" fmla="*/ 3 h 3"/>
                  <a:gd name="T14" fmla="*/ 0 w 8"/>
                  <a:gd name="T15" fmla="*/ 3 h 3"/>
                  <a:gd name="T16" fmla="*/ 2 w 8"/>
                  <a:gd name="T17" fmla="*/ 3 h 3"/>
                  <a:gd name="T18" fmla="*/ 2 w 8"/>
                  <a:gd name="T19" fmla="*/ 3 h 3"/>
                  <a:gd name="T20" fmla="*/ 4 w 8"/>
                  <a:gd name="T21" fmla="*/ 3 h 3"/>
                  <a:gd name="T22" fmla="*/ 5 w 8"/>
                  <a:gd name="T23" fmla="*/ 3 h 3"/>
                  <a:gd name="T24" fmla="*/ 7 w 8"/>
                  <a:gd name="T25" fmla="*/ 3 h 3"/>
                  <a:gd name="T26" fmla="*/ 7 w 8"/>
                  <a:gd name="T27" fmla="*/ 3 h 3"/>
                  <a:gd name="T28" fmla="*/ 7 w 8"/>
                  <a:gd name="T29" fmla="*/ 2 h 3"/>
                  <a:gd name="T30" fmla="*/ 7 w 8"/>
                  <a:gd name="T31" fmla="*/ 2 h 3"/>
                  <a:gd name="T32" fmla="*/ 8 w 8"/>
                  <a:gd name="T33" fmla="*/ 0 h 3"/>
                  <a:gd name="T34" fmla="*/ 8 w 8"/>
                  <a:gd name="T35" fmla="*/ 0 h 3"/>
                  <a:gd name="T36" fmla="*/ 7 w 8"/>
                  <a:gd name="T37" fmla="*/ 0 h 3"/>
                  <a:gd name="T38" fmla="*/ 7 w 8"/>
                  <a:gd name="T3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" h="3">
                    <a:moveTo>
                      <a:pt x="7" y="0"/>
                    </a:moveTo>
                    <a:lnTo>
                      <a:pt x="7" y="0"/>
                    </a:lnTo>
                    <a:lnTo>
                      <a:pt x="7" y="2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4" y="3"/>
                    </a:lnTo>
                    <a:lnTo>
                      <a:pt x="5" y="3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7" name="Freeform 625">
                <a:extLst>
                  <a:ext uri="{FF2B5EF4-FFF2-40B4-BE49-F238E27FC236}">
                    <a16:creationId xmlns:a16="http://schemas.microsoft.com/office/drawing/2014/main" id="{BC1C3C43-746A-05D1-BB39-0C47F90C3A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5" y="2804"/>
                <a:ext cx="0" cy="1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0 h 1"/>
                  <a:gd name="T4" fmla="*/ 0 h 1"/>
                  <a:gd name="T5" fmla="*/ 1 h 1"/>
                  <a:gd name="T6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8" name="Freeform 626">
                <a:extLst>
                  <a:ext uri="{FF2B5EF4-FFF2-40B4-BE49-F238E27FC236}">
                    <a16:creationId xmlns:a16="http://schemas.microsoft.com/office/drawing/2014/main" id="{C34E658F-79E1-1AF1-9E76-B3E2AAFE93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7" y="2864"/>
                <a:ext cx="1" cy="2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0 h 2"/>
                  <a:gd name="T4" fmla="*/ 0 w 1"/>
                  <a:gd name="T5" fmla="*/ 0 h 2"/>
                  <a:gd name="T6" fmla="*/ 1 w 1"/>
                  <a:gd name="T7" fmla="*/ 2 h 2"/>
                  <a:gd name="T8" fmla="*/ 1 w 1"/>
                  <a:gd name="T9" fmla="*/ 0 h 2"/>
                  <a:gd name="T10" fmla="*/ 1 w 1"/>
                  <a:gd name="T11" fmla="*/ 0 h 2"/>
                  <a:gd name="T12" fmla="*/ 1 w 1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1" y="2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9" name="Freeform 627">
                <a:extLst>
                  <a:ext uri="{FF2B5EF4-FFF2-40B4-BE49-F238E27FC236}">
                    <a16:creationId xmlns:a16="http://schemas.microsoft.com/office/drawing/2014/main" id="{BB57245C-D9FB-61CB-B27F-D32D5E8C16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" y="1907"/>
                <a:ext cx="6" cy="5"/>
              </a:xfrm>
              <a:custGeom>
                <a:avLst/>
                <a:gdLst>
                  <a:gd name="T0" fmla="*/ 5 w 6"/>
                  <a:gd name="T1" fmla="*/ 2 h 5"/>
                  <a:gd name="T2" fmla="*/ 3 w 6"/>
                  <a:gd name="T3" fmla="*/ 0 h 5"/>
                  <a:gd name="T4" fmla="*/ 3 w 6"/>
                  <a:gd name="T5" fmla="*/ 0 h 5"/>
                  <a:gd name="T6" fmla="*/ 0 w 6"/>
                  <a:gd name="T7" fmla="*/ 0 h 5"/>
                  <a:gd name="T8" fmla="*/ 0 w 6"/>
                  <a:gd name="T9" fmla="*/ 0 h 5"/>
                  <a:gd name="T10" fmla="*/ 0 w 6"/>
                  <a:gd name="T11" fmla="*/ 0 h 5"/>
                  <a:gd name="T12" fmla="*/ 0 w 6"/>
                  <a:gd name="T13" fmla="*/ 2 h 5"/>
                  <a:gd name="T14" fmla="*/ 2 w 6"/>
                  <a:gd name="T15" fmla="*/ 2 h 5"/>
                  <a:gd name="T16" fmla="*/ 2 w 6"/>
                  <a:gd name="T17" fmla="*/ 2 h 5"/>
                  <a:gd name="T18" fmla="*/ 2 w 6"/>
                  <a:gd name="T19" fmla="*/ 3 h 5"/>
                  <a:gd name="T20" fmla="*/ 2 w 6"/>
                  <a:gd name="T21" fmla="*/ 3 h 5"/>
                  <a:gd name="T22" fmla="*/ 2 w 6"/>
                  <a:gd name="T23" fmla="*/ 3 h 5"/>
                  <a:gd name="T24" fmla="*/ 2 w 6"/>
                  <a:gd name="T25" fmla="*/ 3 h 5"/>
                  <a:gd name="T26" fmla="*/ 3 w 6"/>
                  <a:gd name="T27" fmla="*/ 5 h 5"/>
                  <a:gd name="T28" fmla="*/ 3 w 6"/>
                  <a:gd name="T29" fmla="*/ 5 h 5"/>
                  <a:gd name="T30" fmla="*/ 3 w 6"/>
                  <a:gd name="T31" fmla="*/ 5 h 5"/>
                  <a:gd name="T32" fmla="*/ 5 w 6"/>
                  <a:gd name="T33" fmla="*/ 3 h 5"/>
                  <a:gd name="T34" fmla="*/ 5 w 6"/>
                  <a:gd name="T35" fmla="*/ 2 h 5"/>
                  <a:gd name="T36" fmla="*/ 5 w 6"/>
                  <a:gd name="T37" fmla="*/ 2 h 5"/>
                  <a:gd name="T38" fmla="*/ 6 w 6"/>
                  <a:gd name="T39" fmla="*/ 2 h 5"/>
                  <a:gd name="T40" fmla="*/ 5 w 6"/>
                  <a:gd name="T41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" h="5">
                    <a:moveTo>
                      <a:pt x="5" y="2"/>
                    </a:moveTo>
                    <a:lnTo>
                      <a:pt x="3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3" y="5"/>
                    </a:lnTo>
                    <a:lnTo>
                      <a:pt x="3" y="5"/>
                    </a:lnTo>
                    <a:lnTo>
                      <a:pt x="3" y="5"/>
                    </a:lnTo>
                    <a:lnTo>
                      <a:pt x="5" y="3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6" y="2"/>
                    </a:lnTo>
                    <a:lnTo>
                      <a:pt x="5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0" name="Freeform 628">
                <a:extLst>
                  <a:ext uri="{FF2B5EF4-FFF2-40B4-BE49-F238E27FC236}">
                    <a16:creationId xmlns:a16="http://schemas.microsoft.com/office/drawing/2014/main" id="{124CFBE8-D0F5-7C3A-2AFF-1EF01EE142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3" y="1446"/>
                <a:ext cx="134" cy="83"/>
              </a:xfrm>
              <a:custGeom>
                <a:avLst/>
                <a:gdLst>
                  <a:gd name="T0" fmla="*/ 8 w 134"/>
                  <a:gd name="T1" fmla="*/ 64 h 83"/>
                  <a:gd name="T2" fmla="*/ 23 w 134"/>
                  <a:gd name="T3" fmla="*/ 70 h 83"/>
                  <a:gd name="T4" fmla="*/ 27 w 134"/>
                  <a:gd name="T5" fmla="*/ 73 h 83"/>
                  <a:gd name="T6" fmla="*/ 32 w 134"/>
                  <a:gd name="T7" fmla="*/ 81 h 83"/>
                  <a:gd name="T8" fmla="*/ 37 w 134"/>
                  <a:gd name="T9" fmla="*/ 83 h 83"/>
                  <a:gd name="T10" fmla="*/ 42 w 134"/>
                  <a:gd name="T11" fmla="*/ 81 h 83"/>
                  <a:gd name="T12" fmla="*/ 53 w 134"/>
                  <a:gd name="T13" fmla="*/ 75 h 83"/>
                  <a:gd name="T14" fmla="*/ 56 w 134"/>
                  <a:gd name="T15" fmla="*/ 76 h 83"/>
                  <a:gd name="T16" fmla="*/ 67 w 134"/>
                  <a:gd name="T17" fmla="*/ 73 h 83"/>
                  <a:gd name="T18" fmla="*/ 69 w 134"/>
                  <a:gd name="T19" fmla="*/ 70 h 83"/>
                  <a:gd name="T20" fmla="*/ 72 w 134"/>
                  <a:gd name="T21" fmla="*/ 59 h 83"/>
                  <a:gd name="T22" fmla="*/ 78 w 134"/>
                  <a:gd name="T23" fmla="*/ 56 h 83"/>
                  <a:gd name="T24" fmla="*/ 86 w 134"/>
                  <a:gd name="T25" fmla="*/ 48 h 83"/>
                  <a:gd name="T26" fmla="*/ 101 w 134"/>
                  <a:gd name="T27" fmla="*/ 40 h 83"/>
                  <a:gd name="T28" fmla="*/ 120 w 134"/>
                  <a:gd name="T29" fmla="*/ 32 h 83"/>
                  <a:gd name="T30" fmla="*/ 132 w 134"/>
                  <a:gd name="T31" fmla="*/ 27 h 83"/>
                  <a:gd name="T32" fmla="*/ 134 w 134"/>
                  <a:gd name="T33" fmla="*/ 26 h 83"/>
                  <a:gd name="T34" fmla="*/ 132 w 134"/>
                  <a:gd name="T35" fmla="*/ 22 h 83"/>
                  <a:gd name="T36" fmla="*/ 117 w 134"/>
                  <a:gd name="T37" fmla="*/ 13 h 83"/>
                  <a:gd name="T38" fmla="*/ 107 w 134"/>
                  <a:gd name="T39" fmla="*/ 8 h 83"/>
                  <a:gd name="T40" fmla="*/ 97 w 134"/>
                  <a:gd name="T41" fmla="*/ 7 h 83"/>
                  <a:gd name="T42" fmla="*/ 91 w 134"/>
                  <a:gd name="T43" fmla="*/ 8 h 83"/>
                  <a:gd name="T44" fmla="*/ 86 w 134"/>
                  <a:gd name="T45" fmla="*/ 13 h 83"/>
                  <a:gd name="T46" fmla="*/ 86 w 134"/>
                  <a:gd name="T47" fmla="*/ 10 h 83"/>
                  <a:gd name="T48" fmla="*/ 83 w 134"/>
                  <a:gd name="T49" fmla="*/ 8 h 83"/>
                  <a:gd name="T50" fmla="*/ 78 w 134"/>
                  <a:gd name="T51" fmla="*/ 11 h 83"/>
                  <a:gd name="T52" fmla="*/ 80 w 134"/>
                  <a:gd name="T53" fmla="*/ 8 h 83"/>
                  <a:gd name="T54" fmla="*/ 64 w 134"/>
                  <a:gd name="T55" fmla="*/ 3 h 83"/>
                  <a:gd name="T56" fmla="*/ 56 w 134"/>
                  <a:gd name="T57" fmla="*/ 0 h 83"/>
                  <a:gd name="T58" fmla="*/ 31 w 134"/>
                  <a:gd name="T59" fmla="*/ 2 h 83"/>
                  <a:gd name="T60" fmla="*/ 15 w 134"/>
                  <a:gd name="T61" fmla="*/ 7 h 83"/>
                  <a:gd name="T62" fmla="*/ 19 w 134"/>
                  <a:gd name="T63" fmla="*/ 14 h 83"/>
                  <a:gd name="T64" fmla="*/ 26 w 134"/>
                  <a:gd name="T65" fmla="*/ 18 h 83"/>
                  <a:gd name="T66" fmla="*/ 23 w 134"/>
                  <a:gd name="T67" fmla="*/ 22 h 83"/>
                  <a:gd name="T68" fmla="*/ 16 w 134"/>
                  <a:gd name="T69" fmla="*/ 32 h 83"/>
                  <a:gd name="T70" fmla="*/ 13 w 134"/>
                  <a:gd name="T71" fmla="*/ 37 h 83"/>
                  <a:gd name="T72" fmla="*/ 15 w 134"/>
                  <a:gd name="T73" fmla="*/ 38 h 83"/>
                  <a:gd name="T74" fmla="*/ 16 w 134"/>
                  <a:gd name="T75" fmla="*/ 38 h 83"/>
                  <a:gd name="T76" fmla="*/ 11 w 134"/>
                  <a:gd name="T77" fmla="*/ 41 h 83"/>
                  <a:gd name="T78" fmla="*/ 10 w 134"/>
                  <a:gd name="T79" fmla="*/ 43 h 83"/>
                  <a:gd name="T80" fmla="*/ 10 w 134"/>
                  <a:gd name="T81" fmla="*/ 48 h 83"/>
                  <a:gd name="T82" fmla="*/ 10 w 134"/>
                  <a:gd name="T83" fmla="*/ 49 h 83"/>
                  <a:gd name="T84" fmla="*/ 5 w 134"/>
                  <a:gd name="T85" fmla="*/ 53 h 83"/>
                  <a:gd name="T86" fmla="*/ 4 w 134"/>
                  <a:gd name="T87" fmla="*/ 56 h 83"/>
                  <a:gd name="T88" fmla="*/ 2 w 134"/>
                  <a:gd name="T89" fmla="*/ 57 h 83"/>
                  <a:gd name="T90" fmla="*/ 0 w 134"/>
                  <a:gd name="T91" fmla="*/ 59 h 83"/>
                  <a:gd name="T92" fmla="*/ 0 w 134"/>
                  <a:gd name="T93" fmla="*/ 61 h 83"/>
                  <a:gd name="T94" fmla="*/ 0 w 134"/>
                  <a:gd name="T95" fmla="*/ 6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34" h="83">
                    <a:moveTo>
                      <a:pt x="0" y="62"/>
                    </a:moveTo>
                    <a:lnTo>
                      <a:pt x="7" y="62"/>
                    </a:lnTo>
                    <a:lnTo>
                      <a:pt x="8" y="64"/>
                    </a:lnTo>
                    <a:lnTo>
                      <a:pt x="8" y="64"/>
                    </a:lnTo>
                    <a:lnTo>
                      <a:pt x="13" y="65"/>
                    </a:lnTo>
                    <a:lnTo>
                      <a:pt x="23" y="70"/>
                    </a:lnTo>
                    <a:lnTo>
                      <a:pt x="24" y="70"/>
                    </a:lnTo>
                    <a:lnTo>
                      <a:pt x="27" y="73"/>
                    </a:lnTo>
                    <a:lnTo>
                      <a:pt x="27" y="73"/>
                    </a:lnTo>
                    <a:lnTo>
                      <a:pt x="29" y="75"/>
                    </a:lnTo>
                    <a:lnTo>
                      <a:pt x="31" y="80"/>
                    </a:lnTo>
                    <a:lnTo>
                      <a:pt x="32" y="81"/>
                    </a:lnTo>
                    <a:lnTo>
                      <a:pt x="34" y="83"/>
                    </a:lnTo>
                    <a:lnTo>
                      <a:pt x="35" y="83"/>
                    </a:lnTo>
                    <a:lnTo>
                      <a:pt x="37" y="83"/>
                    </a:lnTo>
                    <a:lnTo>
                      <a:pt x="39" y="83"/>
                    </a:lnTo>
                    <a:lnTo>
                      <a:pt x="40" y="83"/>
                    </a:lnTo>
                    <a:lnTo>
                      <a:pt x="42" y="81"/>
                    </a:lnTo>
                    <a:lnTo>
                      <a:pt x="47" y="80"/>
                    </a:lnTo>
                    <a:lnTo>
                      <a:pt x="53" y="75"/>
                    </a:lnTo>
                    <a:lnTo>
                      <a:pt x="53" y="75"/>
                    </a:lnTo>
                    <a:lnTo>
                      <a:pt x="54" y="75"/>
                    </a:lnTo>
                    <a:lnTo>
                      <a:pt x="54" y="76"/>
                    </a:lnTo>
                    <a:lnTo>
                      <a:pt x="56" y="76"/>
                    </a:lnTo>
                    <a:lnTo>
                      <a:pt x="59" y="76"/>
                    </a:lnTo>
                    <a:lnTo>
                      <a:pt x="62" y="75"/>
                    </a:lnTo>
                    <a:lnTo>
                      <a:pt x="67" y="73"/>
                    </a:lnTo>
                    <a:lnTo>
                      <a:pt x="69" y="72"/>
                    </a:lnTo>
                    <a:lnTo>
                      <a:pt x="69" y="72"/>
                    </a:lnTo>
                    <a:lnTo>
                      <a:pt x="69" y="70"/>
                    </a:lnTo>
                    <a:lnTo>
                      <a:pt x="70" y="65"/>
                    </a:lnTo>
                    <a:lnTo>
                      <a:pt x="70" y="62"/>
                    </a:lnTo>
                    <a:lnTo>
                      <a:pt x="72" y="59"/>
                    </a:lnTo>
                    <a:lnTo>
                      <a:pt x="72" y="57"/>
                    </a:lnTo>
                    <a:lnTo>
                      <a:pt x="74" y="56"/>
                    </a:lnTo>
                    <a:lnTo>
                      <a:pt x="78" y="56"/>
                    </a:lnTo>
                    <a:lnTo>
                      <a:pt x="82" y="54"/>
                    </a:lnTo>
                    <a:lnTo>
                      <a:pt x="83" y="53"/>
                    </a:lnTo>
                    <a:lnTo>
                      <a:pt x="86" y="48"/>
                    </a:lnTo>
                    <a:lnTo>
                      <a:pt x="86" y="46"/>
                    </a:lnTo>
                    <a:lnTo>
                      <a:pt x="88" y="46"/>
                    </a:lnTo>
                    <a:lnTo>
                      <a:pt x="101" y="40"/>
                    </a:lnTo>
                    <a:lnTo>
                      <a:pt x="107" y="37"/>
                    </a:lnTo>
                    <a:lnTo>
                      <a:pt x="113" y="35"/>
                    </a:lnTo>
                    <a:lnTo>
                      <a:pt x="120" y="32"/>
                    </a:lnTo>
                    <a:lnTo>
                      <a:pt x="123" y="30"/>
                    </a:lnTo>
                    <a:lnTo>
                      <a:pt x="126" y="30"/>
                    </a:lnTo>
                    <a:lnTo>
                      <a:pt x="132" y="27"/>
                    </a:lnTo>
                    <a:lnTo>
                      <a:pt x="134" y="27"/>
                    </a:lnTo>
                    <a:lnTo>
                      <a:pt x="134" y="27"/>
                    </a:lnTo>
                    <a:lnTo>
                      <a:pt x="134" y="26"/>
                    </a:lnTo>
                    <a:lnTo>
                      <a:pt x="134" y="24"/>
                    </a:lnTo>
                    <a:lnTo>
                      <a:pt x="134" y="24"/>
                    </a:lnTo>
                    <a:lnTo>
                      <a:pt x="132" y="22"/>
                    </a:lnTo>
                    <a:lnTo>
                      <a:pt x="131" y="22"/>
                    </a:lnTo>
                    <a:lnTo>
                      <a:pt x="128" y="19"/>
                    </a:lnTo>
                    <a:lnTo>
                      <a:pt x="117" y="13"/>
                    </a:lnTo>
                    <a:lnTo>
                      <a:pt x="115" y="11"/>
                    </a:lnTo>
                    <a:lnTo>
                      <a:pt x="110" y="10"/>
                    </a:lnTo>
                    <a:lnTo>
                      <a:pt x="107" y="8"/>
                    </a:lnTo>
                    <a:lnTo>
                      <a:pt x="104" y="7"/>
                    </a:lnTo>
                    <a:lnTo>
                      <a:pt x="101" y="7"/>
                    </a:lnTo>
                    <a:lnTo>
                      <a:pt x="97" y="7"/>
                    </a:lnTo>
                    <a:lnTo>
                      <a:pt x="94" y="8"/>
                    </a:lnTo>
                    <a:lnTo>
                      <a:pt x="93" y="8"/>
                    </a:lnTo>
                    <a:lnTo>
                      <a:pt x="91" y="8"/>
                    </a:lnTo>
                    <a:lnTo>
                      <a:pt x="88" y="13"/>
                    </a:lnTo>
                    <a:lnTo>
                      <a:pt x="86" y="13"/>
                    </a:lnTo>
                    <a:lnTo>
                      <a:pt x="86" y="13"/>
                    </a:lnTo>
                    <a:lnTo>
                      <a:pt x="86" y="13"/>
                    </a:lnTo>
                    <a:lnTo>
                      <a:pt x="86" y="10"/>
                    </a:lnTo>
                    <a:lnTo>
                      <a:pt x="86" y="10"/>
                    </a:lnTo>
                    <a:lnTo>
                      <a:pt x="86" y="8"/>
                    </a:lnTo>
                    <a:lnTo>
                      <a:pt x="85" y="8"/>
                    </a:lnTo>
                    <a:lnTo>
                      <a:pt x="83" y="8"/>
                    </a:lnTo>
                    <a:lnTo>
                      <a:pt x="82" y="8"/>
                    </a:lnTo>
                    <a:lnTo>
                      <a:pt x="78" y="11"/>
                    </a:lnTo>
                    <a:lnTo>
                      <a:pt x="78" y="11"/>
                    </a:lnTo>
                    <a:lnTo>
                      <a:pt x="78" y="10"/>
                    </a:lnTo>
                    <a:lnTo>
                      <a:pt x="78" y="10"/>
                    </a:lnTo>
                    <a:lnTo>
                      <a:pt x="80" y="8"/>
                    </a:lnTo>
                    <a:lnTo>
                      <a:pt x="75" y="7"/>
                    </a:lnTo>
                    <a:lnTo>
                      <a:pt x="67" y="5"/>
                    </a:lnTo>
                    <a:lnTo>
                      <a:pt x="64" y="3"/>
                    </a:lnTo>
                    <a:lnTo>
                      <a:pt x="61" y="2"/>
                    </a:lnTo>
                    <a:lnTo>
                      <a:pt x="58" y="0"/>
                    </a:lnTo>
                    <a:lnTo>
                      <a:pt x="56" y="0"/>
                    </a:lnTo>
                    <a:lnTo>
                      <a:pt x="53" y="0"/>
                    </a:lnTo>
                    <a:lnTo>
                      <a:pt x="42" y="2"/>
                    </a:lnTo>
                    <a:lnTo>
                      <a:pt x="31" y="2"/>
                    </a:lnTo>
                    <a:lnTo>
                      <a:pt x="15" y="5"/>
                    </a:lnTo>
                    <a:lnTo>
                      <a:pt x="15" y="5"/>
                    </a:lnTo>
                    <a:lnTo>
                      <a:pt x="15" y="7"/>
                    </a:lnTo>
                    <a:lnTo>
                      <a:pt x="15" y="7"/>
                    </a:lnTo>
                    <a:lnTo>
                      <a:pt x="16" y="7"/>
                    </a:lnTo>
                    <a:lnTo>
                      <a:pt x="19" y="14"/>
                    </a:lnTo>
                    <a:lnTo>
                      <a:pt x="21" y="16"/>
                    </a:lnTo>
                    <a:lnTo>
                      <a:pt x="23" y="18"/>
                    </a:lnTo>
                    <a:lnTo>
                      <a:pt x="26" y="18"/>
                    </a:lnTo>
                    <a:lnTo>
                      <a:pt x="26" y="19"/>
                    </a:lnTo>
                    <a:lnTo>
                      <a:pt x="26" y="19"/>
                    </a:lnTo>
                    <a:lnTo>
                      <a:pt x="23" y="22"/>
                    </a:lnTo>
                    <a:lnTo>
                      <a:pt x="23" y="26"/>
                    </a:lnTo>
                    <a:lnTo>
                      <a:pt x="18" y="27"/>
                    </a:lnTo>
                    <a:lnTo>
                      <a:pt x="16" y="32"/>
                    </a:lnTo>
                    <a:lnTo>
                      <a:pt x="15" y="34"/>
                    </a:lnTo>
                    <a:lnTo>
                      <a:pt x="13" y="35"/>
                    </a:lnTo>
                    <a:lnTo>
                      <a:pt x="13" y="37"/>
                    </a:lnTo>
                    <a:lnTo>
                      <a:pt x="13" y="37"/>
                    </a:lnTo>
                    <a:lnTo>
                      <a:pt x="15" y="37"/>
                    </a:lnTo>
                    <a:lnTo>
                      <a:pt x="15" y="38"/>
                    </a:lnTo>
                    <a:lnTo>
                      <a:pt x="16" y="38"/>
                    </a:lnTo>
                    <a:lnTo>
                      <a:pt x="16" y="38"/>
                    </a:lnTo>
                    <a:lnTo>
                      <a:pt x="16" y="38"/>
                    </a:lnTo>
                    <a:lnTo>
                      <a:pt x="16" y="40"/>
                    </a:lnTo>
                    <a:lnTo>
                      <a:pt x="16" y="40"/>
                    </a:lnTo>
                    <a:lnTo>
                      <a:pt x="11" y="41"/>
                    </a:lnTo>
                    <a:lnTo>
                      <a:pt x="11" y="41"/>
                    </a:lnTo>
                    <a:lnTo>
                      <a:pt x="10" y="43"/>
                    </a:lnTo>
                    <a:lnTo>
                      <a:pt x="10" y="43"/>
                    </a:lnTo>
                    <a:lnTo>
                      <a:pt x="10" y="45"/>
                    </a:lnTo>
                    <a:lnTo>
                      <a:pt x="10" y="46"/>
                    </a:lnTo>
                    <a:lnTo>
                      <a:pt x="10" y="48"/>
                    </a:lnTo>
                    <a:lnTo>
                      <a:pt x="11" y="48"/>
                    </a:lnTo>
                    <a:lnTo>
                      <a:pt x="11" y="48"/>
                    </a:lnTo>
                    <a:lnTo>
                      <a:pt x="10" y="49"/>
                    </a:lnTo>
                    <a:lnTo>
                      <a:pt x="8" y="49"/>
                    </a:lnTo>
                    <a:lnTo>
                      <a:pt x="7" y="51"/>
                    </a:lnTo>
                    <a:lnTo>
                      <a:pt x="5" y="53"/>
                    </a:lnTo>
                    <a:lnTo>
                      <a:pt x="5" y="53"/>
                    </a:lnTo>
                    <a:lnTo>
                      <a:pt x="4" y="54"/>
                    </a:lnTo>
                    <a:lnTo>
                      <a:pt x="4" y="56"/>
                    </a:lnTo>
                    <a:lnTo>
                      <a:pt x="2" y="56"/>
                    </a:lnTo>
                    <a:lnTo>
                      <a:pt x="2" y="56"/>
                    </a:lnTo>
                    <a:lnTo>
                      <a:pt x="2" y="57"/>
                    </a:lnTo>
                    <a:lnTo>
                      <a:pt x="2" y="57"/>
                    </a:lnTo>
                    <a:lnTo>
                      <a:pt x="4" y="57"/>
                    </a:lnTo>
                    <a:lnTo>
                      <a:pt x="0" y="59"/>
                    </a:lnTo>
                    <a:lnTo>
                      <a:pt x="0" y="59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0" y="62"/>
                    </a:lnTo>
                    <a:lnTo>
                      <a:pt x="0" y="62"/>
                    </a:lnTo>
                    <a:lnTo>
                      <a:pt x="0" y="62"/>
                    </a:lnTo>
                    <a:lnTo>
                      <a:pt x="0" y="6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1" name="Freeform 629">
                <a:extLst>
                  <a:ext uri="{FF2B5EF4-FFF2-40B4-BE49-F238E27FC236}">
                    <a16:creationId xmlns:a16="http://schemas.microsoft.com/office/drawing/2014/main" id="{27E6EDE4-B970-EBCC-8EF0-F775D762A1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4" y="2880"/>
                <a:ext cx="1" cy="2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0 h 2"/>
                  <a:gd name="T4" fmla="*/ 1 w 1"/>
                  <a:gd name="T5" fmla="*/ 0 h 2"/>
                  <a:gd name="T6" fmla="*/ 1 w 1"/>
                  <a:gd name="T7" fmla="*/ 0 h 2"/>
                  <a:gd name="T8" fmla="*/ 1 w 1"/>
                  <a:gd name="T9" fmla="*/ 0 h 2"/>
                  <a:gd name="T10" fmla="*/ 1 w 1"/>
                  <a:gd name="T11" fmla="*/ 0 h 2"/>
                  <a:gd name="T12" fmla="*/ 0 w 1"/>
                  <a:gd name="T13" fmla="*/ 0 h 2"/>
                  <a:gd name="T14" fmla="*/ 0 w 1"/>
                  <a:gd name="T15" fmla="*/ 0 h 2"/>
                  <a:gd name="T16" fmla="*/ 0 w 1"/>
                  <a:gd name="T17" fmla="*/ 0 h 2"/>
                  <a:gd name="T18" fmla="*/ 1 w 1"/>
                  <a:gd name="T19" fmla="*/ 2 h 2"/>
                  <a:gd name="T20" fmla="*/ 1 w 1"/>
                  <a:gd name="T21" fmla="*/ 2 h 2"/>
                  <a:gd name="T22" fmla="*/ 1 w 1"/>
                  <a:gd name="T23" fmla="*/ 2 h 2"/>
                  <a:gd name="T24" fmla="*/ 1 w 1"/>
                  <a:gd name="T25" fmla="*/ 0 h 2"/>
                  <a:gd name="T26" fmla="*/ 1 w 1"/>
                  <a:gd name="T2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2" name="Freeform 630">
                <a:extLst>
                  <a:ext uri="{FF2B5EF4-FFF2-40B4-BE49-F238E27FC236}">
                    <a16:creationId xmlns:a16="http://schemas.microsoft.com/office/drawing/2014/main" id="{7CB68CEC-4375-DC37-87F1-31E8FE722A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" y="2816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0 w 2"/>
                  <a:gd name="T5" fmla="*/ 0 h 2"/>
                  <a:gd name="T6" fmla="*/ 0 w 2"/>
                  <a:gd name="T7" fmla="*/ 2 h 2"/>
                  <a:gd name="T8" fmla="*/ 0 w 2"/>
                  <a:gd name="T9" fmla="*/ 2 h 2"/>
                  <a:gd name="T10" fmla="*/ 2 w 2"/>
                  <a:gd name="T11" fmla="*/ 2 h 2"/>
                  <a:gd name="T12" fmla="*/ 2 w 2"/>
                  <a:gd name="T13" fmla="*/ 2 h 2"/>
                  <a:gd name="T14" fmla="*/ 0 w 2"/>
                  <a:gd name="T15" fmla="*/ 0 h 2"/>
                  <a:gd name="T16" fmla="*/ 0 w 2"/>
                  <a:gd name="T1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3" name="Freeform 631">
                <a:extLst>
                  <a:ext uri="{FF2B5EF4-FFF2-40B4-BE49-F238E27FC236}">
                    <a16:creationId xmlns:a16="http://schemas.microsoft.com/office/drawing/2014/main" id="{6B2D3399-1860-3A4C-9656-81657D5819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4" y="1352"/>
                <a:ext cx="48" cy="21"/>
              </a:xfrm>
              <a:custGeom>
                <a:avLst/>
                <a:gdLst>
                  <a:gd name="T0" fmla="*/ 40 w 48"/>
                  <a:gd name="T1" fmla="*/ 5 h 21"/>
                  <a:gd name="T2" fmla="*/ 46 w 48"/>
                  <a:gd name="T3" fmla="*/ 4 h 21"/>
                  <a:gd name="T4" fmla="*/ 46 w 48"/>
                  <a:gd name="T5" fmla="*/ 4 h 21"/>
                  <a:gd name="T6" fmla="*/ 48 w 48"/>
                  <a:gd name="T7" fmla="*/ 2 h 21"/>
                  <a:gd name="T8" fmla="*/ 48 w 48"/>
                  <a:gd name="T9" fmla="*/ 0 h 21"/>
                  <a:gd name="T10" fmla="*/ 46 w 48"/>
                  <a:gd name="T11" fmla="*/ 0 h 21"/>
                  <a:gd name="T12" fmla="*/ 37 w 48"/>
                  <a:gd name="T13" fmla="*/ 0 h 21"/>
                  <a:gd name="T14" fmla="*/ 34 w 48"/>
                  <a:gd name="T15" fmla="*/ 0 h 21"/>
                  <a:gd name="T16" fmla="*/ 32 w 48"/>
                  <a:gd name="T17" fmla="*/ 0 h 21"/>
                  <a:gd name="T18" fmla="*/ 27 w 48"/>
                  <a:gd name="T19" fmla="*/ 0 h 21"/>
                  <a:gd name="T20" fmla="*/ 13 w 48"/>
                  <a:gd name="T21" fmla="*/ 4 h 21"/>
                  <a:gd name="T22" fmla="*/ 7 w 48"/>
                  <a:gd name="T23" fmla="*/ 5 h 21"/>
                  <a:gd name="T24" fmla="*/ 3 w 48"/>
                  <a:gd name="T25" fmla="*/ 5 h 21"/>
                  <a:gd name="T26" fmla="*/ 2 w 48"/>
                  <a:gd name="T27" fmla="*/ 5 h 21"/>
                  <a:gd name="T28" fmla="*/ 2 w 48"/>
                  <a:gd name="T29" fmla="*/ 5 h 21"/>
                  <a:gd name="T30" fmla="*/ 0 w 48"/>
                  <a:gd name="T31" fmla="*/ 7 h 21"/>
                  <a:gd name="T32" fmla="*/ 0 w 48"/>
                  <a:gd name="T33" fmla="*/ 8 h 21"/>
                  <a:gd name="T34" fmla="*/ 0 w 48"/>
                  <a:gd name="T35" fmla="*/ 8 h 21"/>
                  <a:gd name="T36" fmla="*/ 0 w 48"/>
                  <a:gd name="T37" fmla="*/ 8 h 21"/>
                  <a:gd name="T38" fmla="*/ 2 w 48"/>
                  <a:gd name="T39" fmla="*/ 12 h 21"/>
                  <a:gd name="T40" fmla="*/ 2 w 48"/>
                  <a:gd name="T41" fmla="*/ 12 h 21"/>
                  <a:gd name="T42" fmla="*/ 2 w 48"/>
                  <a:gd name="T43" fmla="*/ 13 h 21"/>
                  <a:gd name="T44" fmla="*/ 2 w 48"/>
                  <a:gd name="T45" fmla="*/ 13 h 21"/>
                  <a:gd name="T46" fmla="*/ 2 w 48"/>
                  <a:gd name="T47" fmla="*/ 15 h 21"/>
                  <a:gd name="T48" fmla="*/ 2 w 48"/>
                  <a:gd name="T49" fmla="*/ 15 h 21"/>
                  <a:gd name="T50" fmla="*/ 2 w 48"/>
                  <a:gd name="T51" fmla="*/ 15 h 21"/>
                  <a:gd name="T52" fmla="*/ 2 w 48"/>
                  <a:gd name="T53" fmla="*/ 16 h 21"/>
                  <a:gd name="T54" fmla="*/ 3 w 48"/>
                  <a:gd name="T55" fmla="*/ 16 h 21"/>
                  <a:gd name="T56" fmla="*/ 5 w 48"/>
                  <a:gd name="T57" fmla="*/ 18 h 21"/>
                  <a:gd name="T58" fmla="*/ 8 w 48"/>
                  <a:gd name="T59" fmla="*/ 18 h 21"/>
                  <a:gd name="T60" fmla="*/ 11 w 48"/>
                  <a:gd name="T61" fmla="*/ 21 h 21"/>
                  <a:gd name="T62" fmla="*/ 14 w 48"/>
                  <a:gd name="T63" fmla="*/ 21 h 21"/>
                  <a:gd name="T64" fmla="*/ 18 w 48"/>
                  <a:gd name="T65" fmla="*/ 21 h 21"/>
                  <a:gd name="T66" fmla="*/ 27 w 48"/>
                  <a:gd name="T67" fmla="*/ 18 h 21"/>
                  <a:gd name="T68" fmla="*/ 29 w 48"/>
                  <a:gd name="T69" fmla="*/ 18 h 21"/>
                  <a:gd name="T70" fmla="*/ 30 w 48"/>
                  <a:gd name="T71" fmla="*/ 19 h 21"/>
                  <a:gd name="T72" fmla="*/ 34 w 48"/>
                  <a:gd name="T73" fmla="*/ 18 h 21"/>
                  <a:gd name="T74" fmla="*/ 38 w 48"/>
                  <a:gd name="T75" fmla="*/ 16 h 21"/>
                  <a:gd name="T76" fmla="*/ 40 w 48"/>
                  <a:gd name="T77" fmla="*/ 16 h 21"/>
                  <a:gd name="T78" fmla="*/ 42 w 48"/>
                  <a:gd name="T79" fmla="*/ 15 h 21"/>
                  <a:gd name="T80" fmla="*/ 42 w 48"/>
                  <a:gd name="T81" fmla="*/ 13 h 21"/>
                  <a:gd name="T82" fmla="*/ 42 w 48"/>
                  <a:gd name="T83" fmla="*/ 12 h 21"/>
                  <a:gd name="T84" fmla="*/ 42 w 48"/>
                  <a:gd name="T85" fmla="*/ 10 h 21"/>
                  <a:gd name="T86" fmla="*/ 40 w 48"/>
                  <a:gd name="T87" fmla="*/ 10 h 21"/>
                  <a:gd name="T88" fmla="*/ 40 w 48"/>
                  <a:gd name="T89" fmla="*/ 10 h 21"/>
                  <a:gd name="T90" fmla="*/ 38 w 48"/>
                  <a:gd name="T91" fmla="*/ 8 h 21"/>
                  <a:gd name="T92" fmla="*/ 34 w 48"/>
                  <a:gd name="T93" fmla="*/ 8 h 21"/>
                  <a:gd name="T94" fmla="*/ 32 w 48"/>
                  <a:gd name="T95" fmla="*/ 8 h 21"/>
                  <a:gd name="T96" fmla="*/ 32 w 48"/>
                  <a:gd name="T97" fmla="*/ 8 h 21"/>
                  <a:gd name="T98" fmla="*/ 32 w 48"/>
                  <a:gd name="T99" fmla="*/ 8 h 21"/>
                  <a:gd name="T100" fmla="*/ 34 w 48"/>
                  <a:gd name="T101" fmla="*/ 7 h 21"/>
                  <a:gd name="T102" fmla="*/ 40 w 48"/>
                  <a:gd name="T103" fmla="*/ 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8" h="21">
                    <a:moveTo>
                      <a:pt x="40" y="5"/>
                    </a:moveTo>
                    <a:lnTo>
                      <a:pt x="46" y="4"/>
                    </a:lnTo>
                    <a:lnTo>
                      <a:pt x="46" y="4"/>
                    </a:lnTo>
                    <a:lnTo>
                      <a:pt x="48" y="2"/>
                    </a:lnTo>
                    <a:lnTo>
                      <a:pt x="48" y="0"/>
                    </a:lnTo>
                    <a:lnTo>
                      <a:pt x="46" y="0"/>
                    </a:lnTo>
                    <a:lnTo>
                      <a:pt x="37" y="0"/>
                    </a:lnTo>
                    <a:lnTo>
                      <a:pt x="34" y="0"/>
                    </a:lnTo>
                    <a:lnTo>
                      <a:pt x="32" y="0"/>
                    </a:lnTo>
                    <a:lnTo>
                      <a:pt x="27" y="0"/>
                    </a:lnTo>
                    <a:lnTo>
                      <a:pt x="13" y="4"/>
                    </a:lnTo>
                    <a:lnTo>
                      <a:pt x="7" y="5"/>
                    </a:lnTo>
                    <a:lnTo>
                      <a:pt x="3" y="5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2" y="13"/>
                    </a:lnTo>
                    <a:lnTo>
                      <a:pt x="2" y="13"/>
                    </a:lnTo>
                    <a:lnTo>
                      <a:pt x="2" y="15"/>
                    </a:lnTo>
                    <a:lnTo>
                      <a:pt x="2" y="15"/>
                    </a:lnTo>
                    <a:lnTo>
                      <a:pt x="2" y="15"/>
                    </a:lnTo>
                    <a:lnTo>
                      <a:pt x="2" y="16"/>
                    </a:lnTo>
                    <a:lnTo>
                      <a:pt x="3" y="16"/>
                    </a:lnTo>
                    <a:lnTo>
                      <a:pt x="5" y="18"/>
                    </a:lnTo>
                    <a:lnTo>
                      <a:pt x="8" y="18"/>
                    </a:lnTo>
                    <a:lnTo>
                      <a:pt x="11" y="21"/>
                    </a:lnTo>
                    <a:lnTo>
                      <a:pt x="14" y="21"/>
                    </a:lnTo>
                    <a:lnTo>
                      <a:pt x="18" y="21"/>
                    </a:lnTo>
                    <a:lnTo>
                      <a:pt x="27" y="18"/>
                    </a:lnTo>
                    <a:lnTo>
                      <a:pt x="29" y="18"/>
                    </a:lnTo>
                    <a:lnTo>
                      <a:pt x="30" y="19"/>
                    </a:lnTo>
                    <a:lnTo>
                      <a:pt x="34" y="18"/>
                    </a:lnTo>
                    <a:lnTo>
                      <a:pt x="38" y="16"/>
                    </a:lnTo>
                    <a:lnTo>
                      <a:pt x="40" y="16"/>
                    </a:lnTo>
                    <a:lnTo>
                      <a:pt x="42" y="15"/>
                    </a:lnTo>
                    <a:lnTo>
                      <a:pt x="42" y="13"/>
                    </a:lnTo>
                    <a:lnTo>
                      <a:pt x="42" y="12"/>
                    </a:lnTo>
                    <a:lnTo>
                      <a:pt x="42" y="10"/>
                    </a:lnTo>
                    <a:lnTo>
                      <a:pt x="40" y="10"/>
                    </a:lnTo>
                    <a:lnTo>
                      <a:pt x="40" y="10"/>
                    </a:lnTo>
                    <a:lnTo>
                      <a:pt x="38" y="8"/>
                    </a:lnTo>
                    <a:lnTo>
                      <a:pt x="34" y="8"/>
                    </a:lnTo>
                    <a:lnTo>
                      <a:pt x="32" y="8"/>
                    </a:lnTo>
                    <a:lnTo>
                      <a:pt x="32" y="8"/>
                    </a:lnTo>
                    <a:lnTo>
                      <a:pt x="32" y="8"/>
                    </a:lnTo>
                    <a:lnTo>
                      <a:pt x="34" y="7"/>
                    </a:lnTo>
                    <a:lnTo>
                      <a:pt x="40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4" name="Freeform 632">
                <a:extLst>
                  <a:ext uri="{FF2B5EF4-FFF2-40B4-BE49-F238E27FC236}">
                    <a16:creationId xmlns:a16="http://schemas.microsoft.com/office/drawing/2014/main" id="{A8CD0599-219F-B30C-611D-ECA7406C6A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7" y="1405"/>
                <a:ext cx="10" cy="8"/>
              </a:xfrm>
              <a:custGeom>
                <a:avLst/>
                <a:gdLst>
                  <a:gd name="T0" fmla="*/ 8 w 10"/>
                  <a:gd name="T1" fmla="*/ 0 h 8"/>
                  <a:gd name="T2" fmla="*/ 7 w 10"/>
                  <a:gd name="T3" fmla="*/ 1 h 8"/>
                  <a:gd name="T4" fmla="*/ 3 w 10"/>
                  <a:gd name="T5" fmla="*/ 3 h 8"/>
                  <a:gd name="T6" fmla="*/ 2 w 10"/>
                  <a:gd name="T7" fmla="*/ 5 h 8"/>
                  <a:gd name="T8" fmla="*/ 0 w 10"/>
                  <a:gd name="T9" fmla="*/ 6 h 8"/>
                  <a:gd name="T10" fmla="*/ 0 w 10"/>
                  <a:gd name="T11" fmla="*/ 8 h 8"/>
                  <a:gd name="T12" fmla="*/ 2 w 10"/>
                  <a:gd name="T13" fmla="*/ 8 h 8"/>
                  <a:gd name="T14" fmla="*/ 3 w 10"/>
                  <a:gd name="T15" fmla="*/ 8 h 8"/>
                  <a:gd name="T16" fmla="*/ 7 w 10"/>
                  <a:gd name="T17" fmla="*/ 6 h 8"/>
                  <a:gd name="T18" fmla="*/ 8 w 10"/>
                  <a:gd name="T19" fmla="*/ 8 h 8"/>
                  <a:gd name="T20" fmla="*/ 8 w 10"/>
                  <a:gd name="T21" fmla="*/ 6 h 8"/>
                  <a:gd name="T22" fmla="*/ 8 w 10"/>
                  <a:gd name="T23" fmla="*/ 5 h 8"/>
                  <a:gd name="T24" fmla="*/ 10 w 10"/>
                  <a:gd name="T25" fmla="*/ 3 h 8"/>
                  <a:gd name="T26" fmla="*/ 10 w 10"/>
                  <a:gd name="T27" fmla="*/ 1 h 8"/>
                  <a:gd name="T28" fmla="*/ 10 w 10"/>
                  <a:gd name="T29" fmla="*/ 0 h 8"/>
                  <a:gd name="T30" fmla="*/ 8 w 10"/>
                  <a:gd name="T3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" h="8">
                    <a:moveTo>
                      <a:pt x="8" y="0"/>
                    </a:moveTo>
                    <a:lnTo>
                      <a:pt x="7" y="1"/>
                    </a:lnTo>
                    <a:lnTo>
                      <a:pt x="3" y="3"/>
                    </a:lnTo>
                    <a:lnTo>
                      <a:pt x="2" y="5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2" y="8"/>
                    </a:lnTo>
                    <a:lnTo>
                      <a:pt x="3" y="8"/>
                    </a:lnTo>
                    <a:lnTo>
                      <a:pt x="7" y="6"/>
                    </a:lnTo>
                    <a:lnTo>
                      <a:pt x="8" y="8"/>
                    </a:lnTo>
                    <a:lnTo>
                      <a:pt x="8" y="6"/>
                    </a:lnTo>
                    <a:lnTo>
                      <a:pt x="8" y="5"/>
                    </a:lnTo>
                    <a:lnTo>
                      <a:pt x="10" y="3"/>
                    </a:lnTo>
                    <a:lnTo>
                      <a:pt x="10" y="1"/>
                    </a:lnTo>
                    <a:lnTo>
                      <a:pt x="10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5" name="Freeform 633">
                <a:extLst>
                  <a:ext uri="{FF2B5EF4-FFF2-40B4-BE49-F238E27FC236}">
                    <a16:creationId xmlns:a16="http://schemas.microsoft.com/office/drawing/2014/main" id="{B330E6B8-240C-A313-C6CC-86EC67C37D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8" y="1259"/>
                <a:ext cx="149" cy="92"/>
              </a:xfrm>
              <a:custGeom>
                <a:avLst/>
                <a:gdLst>
                  <a:gd name="T0" fmla="*/ 1 w 149"/>
                  <a:gd name="T1" fmla="*/ 39 h 92"/>
                  <a:gd name="T2" fmla="*/ 11 w 149"/>
                  <a:gd name="T3" fmla="*/ 49 h 92"/>
                  <a:gd name="T4" fmla="*/ 27 w 149"/>
                  <a:gd name="T5" fmla="*/ 47 h 92"/>
                  <a:gd name="T6" fmla="*/ 14 w 149"/>
                  <a:gd name="T7" fmla="*/ 52 h 92"/>
                  <a:gd name="T8" fmla="*/ 20 w 149"/>
                  <a:gd name="T9" fmla="*/ 60 h 92"/>
                  <a:gd name="T10" fmla="*/ 33 w 149"/>
                  <a:gd name="T11" fmla="*/ 57 h 92"/>
                  <a:gd name="T12" fmla="*/ 33 w 149"/>
                  <a:gd name="T13" fmla="*/ 60 h 92"/>
                  <a:gd name="T14" fmla="*/ 47 w 149"/>
                  <a:gd name="T15" fmla="*/ 55 h 92"/>
                  <a:gd name="T16" fmla="*/ 65 w 149"/>
                  <a:gd name="T17" fmla="*/ 58 h 92"/>
                  <a:gd name="T18" fmla="*/ 52 w 149"/>
                  <a:gd name="T19" fmla="*/ 63 h 92"/>
                  <a:gd name="T20" fmla="*/ 33 w 149"/>
                  <a:gd name="T21" fmla="*/ 68 h 92"/>
                  <a:gd name="T22" fmla="*/ 42 w 149"/>
                  <a:gd name="T23" fmla="*/ 74 h 92"/>
                  <a:gd name="T24" fmla="*/ 39 w 149"/>
                  <a:gd name="T25" fmla="*/ 76 h 92"/>
                  <a:gd name="T26" fmla="*/ 47 w 149"/>
                  <a:gd name="T27" fmla="*/ 79 h 92"/>
                  <a:gd name="T28" fmla="*/ 50 w 149"/>
                  <a:gd name="T29" fmla="*/ 82 h 92"/>
                  <a:gd name="T30" fmla="*/ 62 w 149"/>
                  <a:gd name="T31" fmla="*/ 90 h 92"/>
                  <a:gd name="T32" fmla="*/ 82 w 149"/>
                  <a:gd name="T33" fmla="*/ 90 h 92"/>
                  <a:gd name="T34" fmla="*/ 78 w 149"/>
                  <a:gd name="T35" fmla="*/ 87 h 92"/>
                  <a:gd name="T36" fmla="*/ 87 w 149"/>
                  <a:gd name="T37" fmla="*/ 89 h 92"/>
                  <a:gd name="T38" fmla="*/ 92 w 149"/>
                  <a:gd name="T39" fmla="*/ 92 h 92"/>
                  <a:gd name="T40" fmla="*/ 85 w 149"/>
                  <a:gd name="T41" fmla="*/ 81 h 92"/>
                  <a:gd name="T42" fmla="*/ 93 w 149"/>
                  <a:gd name="T43" fmla="*/ 85 h 92"/>
                  <a:gd name="T44" fmla="*/ 103 w 149"/>
                  <a:gd name="T45" fmla="*/ 89 h 92"/>
                  <a:gd name="T46" fmla="*/ 101 w 149"/>
                  <a:gd name="T47" fmla="*/ 81 h 92"/>
                  <a:gd name="T48" fmla="*/ 111 w 149"/>
                  <a:gd name="T49" fmla="*/ 82 h 92"/>
                  <a:gd name="T50" fmla="*/ 111 w 149"/>
                  <a:gd name="T51" fmla="*/ 79 h 92"/>
                  <a:gd name="T52" fmla="*/ 109 w 149"/>
                  <a:gd name="T53" fmla="*/ 73 h 92"/>
                  <a:gd name="T54" fmla="*/ 114 w 149"/>
                  <a:gd name="T55" fmla="*/ 66 h 92"/>
                  <a:gd name="T56" fmla="*/ 113 w 149"/>
                  <a:gd name="T57" fmla="*/ 73 h 92"/>
                  <a:gd name="T58" fmla="*/ 122 w 149"/>
                  <a:gd name="T59" fmla="*/ 73 h 92"/>
                  <a:gd name="T60" fmla="*/ 128 w 149"/>
                  <a:gd name="T61" fmla="*/ 70 h 92"/>
                  <a:gd name="T62" fmla="*/ 148 w 149"/>
                  <a:gd name="T63" fmla="*/ 62 h 92"/>
                  <a:gd name="T64" fmla="*/ 141 w 149"/>
                  <a:gd name="T65" fmla="*/ 50 h 92"/>
                  <a:gd name="T66" fmla="*/ 138 w 149"/>
                  <a:gd name="T67" fmla="*/ 55 h 92"/>
                  <a:gd name="T68" fmla="*/ 128 w 149"/>
                  <a:gd name="T69" fmla="*/ 50 h 92"/>
                  <a:gd name="T70" fmla="*/ 122 w 149"/>
                  <a:gd name="T71" fmla="*/ 50 h 92"/>
                  <a:gd name="T72" fmla="*/ 122 w 149"/>
                  <a:gd name="T73" fmla="*/ 38 h 92"/>
                  <a:gd name="T74" fmla="*/ 114 w 149"/>
                  <a:gd name="T75" fmla="*/ 36 h 92"/>
                  <a:gd name="T76" fmla="*/ 116 w 149"/>
                  <a:gd name="T77" fmla="*/ 28 h 92"/>
                  <a:gd name="T78" fmla="*/ 103 w 149"/>
                  <a:gd name="T79" fmla="*/ 28 h 92"/>
                  <a:gd name="T80" fmla="*/ 108 w 149"/>
                  <a:gd name="T81" fmla="*/ 35 h 92"/>
                  <a:gd name="T82" fmla="*/ 101 w 149"/>
                  <a:gd name="T83" fmla="*/ 35 h 92"/>
                  <a:gd name="T84" fmla="*/ 97 w 149"/>
                  <a:gd name="T85" fmla="*/ 28 h 92"/>
                  <a:gd name="T86" fmla="*/ 97 w 149"/>
                  <a:gd name="T87" fmla="*/ 25 h 92"/>
                  <a:gd name="T88" fmla="*/ 89 w 149"/>
                  <a:gd name="T89" fmla="*/ 25 h 92"/>
                  <a:gd name="T90" fmla="*/ 78 w 149"/>
                  <a:gd name="T91" fmla="*/ 20 h 92"/>
                  <a:gd name="T92" fmla="*/ 63 w 149"/>
                  <a:gd name="T93" fmla="*/ 9 h 92"/>
                  <a:gd name="T94" fmla="*/ 47 w 149"/>
                  <a:gd name="T95" fmla="*/ 0 h 92"/>
                  <a:gd name="T96" fmla="*/ 31 w 149"/>
                  <a:gd name="T97" fmla="*/ 0 h 92"/>
                  <a:gd name="T98" fmla="*/ 33 w 149"/>
                  <a:gd name="T99" fmla="*/ 3 h 92"/>
                  <a:gd name="T100" fmla="*/ 44 w 149"/>
                  <a:gd name="T101" fmla="*/ 6 h 92"/>
                  <a:gd name="T102" fmla="*/ 31 w 149"/>
                  <a:gd name="T103" fmla="*/ 9 h 92"/>
                  <a:gd name="T104" fmla="*/ 15 w 149"/>
                  <a:gd name="T105" fmla="*/ 15 h 92"/>
                  <a:gd name="T106" fmla="*/ 35 w 149"/>
                  <a:gd name="T107" fmla="*/ 22 h 92"/>
                  <a:gd name="T108" fmla="*/ 22 w 149"/>
                  <a:gd name="T109" fmla="*/ 20 h 92"/>
                  <a:gd name="T110" fmla="*/ 7 w 149"/>
                  <a:gd name="T111" fmla="*/ 19 h 92"/>
                  <a:gd name="T112" fmla="*/ 12 w 149"/>
                  <a:gd name="T113" fmla="*/ 28 h 92"/>
                  <a:gd name="T114" fmla="*/ 4 w 149"/>
                  <a:gd name="T115" fmla="*/ 30 h 92"/>
                  <a:gd name="T116" fmla="*/ 11 w 149"/>
                  <a:gd name="T117" fmla="*/ 33 h 92"/>
                  <a:gd name="T118" fmla="*/ 31 w 149"/>
                  <a:gd name="T119" fmla="*/ 35 h 92"/>
                  <a:gd name="T120" fmla="*/ 27 w 149"/>
                  <a:gd name="T121" fmla="*/ 38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49" h="92">
                    <a:moveTo>
                      <a:pt x="27" y="38"/>
                    </a:moveTo>
                    <a:lnTo>
                      <a:pt x="17" y="38"/>
                    </a:lnTo>
                    <a:lnTo>
                      <a:pt x="12" y="38"/>
                    </a:lnTo>
                    <a:lnTo>
                      <a:pt x="0" y="36"/>
                    </a:lnTo>
                    <a:lnTo>
                      <a:pt x="1" y="39"/>
                    </a:lnTo>
                    <a:lnTo>
                      <a:pt x="1" y="41"/>
                    </a:lnTo>
                    <a:lnTo>
                      <a:pt x="1" y="43"/>
                    </a:lnTo>
                    <a:lnTo>
                      <a:pt x="3" y="44"/>
                    </a:lnTo>
                    <a:lnTo>
                      <a:pt x="9" y="49"/>
                    </a:lnTo>
                    <a:lnTo>
                      <a:pt x="11" y="49"/>
                    </a:lnTo>
                    <a:lnTo>
                      <a:pt x="12" y="49"/>
                    </a:lnTo>
                    <a:lnTo>
                      <a:pt x="14" y="49"/>
                    </a:lnTo>
                    <a:lnTo>
                      <a:pt x="17" y="49"/>
                    </a:lnTo>
                    <a:lnTo>
                      <a:pt x="22" y="49"/>
                    </a:lnTo>
                    <a:lnTo>
                      <a:pt x="27" y="47"/>
                    </a:lnTo>
                    <a:lnTo>
                      <a:pt x="30" y="47"/>
                    </a:lnTo>
                    <a:lnTo>
                      <a:pt x="28" y="49"/>
                    </a:lnTo>
                    <a:lnTo>
                      <a:pt x="28" y="49"/>
                    </a:lnTo>
                    <a:lnTo>
                      <a:pt x="17" y="52"/>
                    </a:lnTo>
                    <a:lnTo>
                      <a:pt x="14" y="52"/>
                    </a:lnTo>
                    <a:lnTo>
                      <a:pt x="14" y="54"/>
                    </a:lnTo>
                    <a:lnTo>
                      <a:pt x="12" y="57"/>
                    </a:lnTo>
                    <a:lnTo>
                      <a:pt x="14" y="57"/>
                    </a:lnTo>
                    <a:lnTo>
                      <a:pt x="17" y="58"/>
                    </a:lnTo>
                    <a:lnTo>
                      <a:pt x="20" y="60"/>
                    </a:lnTo>
                    <a:lnTo>
                      <a:pt x="22" y="60"/>
                    </a:lnTo>
                    <a:lnTo>
                      <a:pt x="23" y="58"/>
                    </a:lnTo>
                    <a:lnTo>
                      <a:pt x="30" y="57"/>
                    </a:lnTo>
                    <a:lnTo>
                      <a:pt x="31" y="57"/>
                    </a:lnTo>
                    <a:lnTo>
                      <a:pt x="33" y="57"/>
                    </a:lnTo>
                    <a:lnTo>
                      <a:pt x="35" y="57"/>
                    </a:lnTo>
                    <a:lnTo>
                      <a:pt x="35" y="57"/>
                    </a:lnTo>
                    <a:lnTo>
                      <a:pt x="35" y="58"/>
                    </a:lnTo>
                    <a:lnTo>
                      <a:pt x="33" y="60"/>
                    </a:lnTo>
                    <a:lnTo>
                      <a:pt x="33" y="60"/>
                    </a:lnTo>
                    <a:lnTo>
                      <a:pt x="35" y="60"/>
                    </a:lnTo>
                    <a:lnTo>
                      <a:pt x="35" y="60"/>
                    </a:lnTo>
                    <a:lnTo>
                      <a:pt x="41" y="58"/>
                    </a:lnTo>
                    <a:lnTo>
                      <a:pt x="42" y="58"/>
                    </a:lnTo>
                    <a:lnTo>
                      <a:pt x="47" y="55"/>
                    </a:lnTo>
                    <a:lnTo>
                      <a:pt x="49" y="55"/>
                    </a:lnTo>
                    <a:lnTo>
                      <a:pt x="52" y="55"/>
                    </a:lnTo>
                    <a:lnTo>
                      <a:pt x="54" y="55"/>
                    </a:lnTo>
                    <a:lnTo>
                      <a:pt x="57" y="58"/>
                    </a:lnTo>
                    <a:lnTo>
                      <a:pt x="65" y="58"/>
                    </a:lnTo>
                    <a:lnTo>
                      <a:pt x="70" y="58"/>
                    </a:lnTo>
                    <a:lnTo>
                      <a:pt x="68" y="58"/>
                    </a:lnTo>
                    <a:lnTo>
                      <a:pt x="62" y="60"/>
                    </a:lnTo>
                    <a:lnTo>
                      <a:pt x="54" y="60"/>
                    </a:lnTo>
                    <a:lnTo>
                      <a:pt x="52" y="63"/>
                    </a:lnTo>
                    <a:lnTo>
                      <a:pt x="49" y="63"/>
                    </a:lnTo>
                    <a:lnTo>
                      <a:pt x="46" y="63"/>
                    </a:lnTo>
                    <a:lnTo>
                      <a:pt x="44" y="65"/>
                    </a:lnTo>
                    <a:lnTo>
                      <a:pt x="35" y="68"/>
                    </a:lnTo>
                    <a:lnTo>
                      <a:pt x="33" y="68"/>
                    </a:lnTo>
                    <a:lnTo>
                      <a:pt x="33" y="70"/>
                    </a:lnTo>
                    <a:lnTo>
                      <a:pt x="33" y="70"/>
                    </a:lnTo>
                    <a:lnTo>
                      <a:pt x="33" y="70"/>
                    </a:lnTo>
                    <a:lnTo>
                      <a:pt x="36" y="71"/>
                    </a:lnTo>
                    <a:lnTo>
                      <a:pt x="42" y="74"/>
                    </a:lnTo>
                    <a:lnTo>
                      <a:pt x="46" y="74"/>
                    </a:lnTo>
                    <a:lnTo>
                      <a:pt x="44" y="74"/>
                    </a:lnTo>
                    <a:lnTo>
                      <a:pt x="39" y="74"/>
                    </a:lnTo>
                    <a:lnTo>
                      <a:pt x="39" y="74"/>
                    </a:lnTo>
                    <a:lnTo>
                      <a:pt x="39" y="76"/>
                    </a:lnTo>
                    <a:lnTo>
                      <a:pt x="41" y="76"/>
                    </a:lnTo>
                    <a:lnTo>
                      <a:pt x="42" y="77"/>
                    </a:lnTo>
                    <a:lnTo>
                      <a:pt x="44" y="79"/>
                    </a:lnTo>
                    <a:lnTo>
                      <a:pt x="46" y="79"/>
                    </a:lnTo>
                    <a:lnTo>
                      <a:pt x="47" y="79"/>
                    </a:lnTo>
                    <a:lnTo>
                      <a:pt x="50" y="79"/>
                    </a:lnTo>
                    <a:lnTo>
                      <a:pt x="62" y="81"/>
                    </a:lnTo>
                    <a:lnTo>
                      <a:pt x="62" y="81"/>
                    </a:lnTo>
                    <a:lnTo>
                      <a:pt x="57" y="82"/>
                    </a:lnTo>
                    <a:lnTo>
                      <a:pt x="50" y="82"/>
                    </a:lnTo>
                    <a:lnTo>
                      <a:pt x="49" y="84"/>
                    </a:lnTo>
                    <a:lnTo>
                      <a:pt x="50" y="84"/>
                    </a:lnTo>
                    <a:lnTo>
                      <a:pt x="52" y="85"/>
                    </a:lnTo>
                    <a:lnTo>
                      <a:pt x="55" y="87"/>
                    </a:lnTo>
                    <a:lnTo>
                      <a:pt x="62" y="90"/>
                    </a:lnTo>
                    <a:lnTo>
                      <a:pt x="68" y="90"/>
                    </a:lnTo>
                    <a:lnTo>
                      <a:pt x="74" y="92"/>
                    </a:lnTo>
                    <a:lnTo>
                      <a:pt x="78" y="92"/>
                    </a:lnTo>
                    <a:lnTo>
                      <a:pt x="81" y="92"/>
                    </a:lnTo>
                    <a:lnTo>
                      <a:pt x="82" y="90"/>
                    </a:lnTo>
                    <a:lnTo>
                      <a:pt x="81" y="90"/>
                    </a:lnTo>
                    <a:lnTo>
                      <a:pt x="81" y="89"/>
                    </a:lnTo>
                    <a:lnTo>
                      <a:pt x="79" y="89"/>
                    </a:lnTo>
                    <a:lnTo>
                      <a:pt x="78" y="87"/>
                    </a:lnTo>
                    <a:lnTo>
                      <a:pt x="78" y="87"/>
                    </a:lnTo>
                    <a:lnTo>
                      <a:pt x="81" y="87"/>
                    </a:lnTo>
                    <a:lnTo>
                      <a:pt x="82" y="87"/>
                    </a:lnTo>
                    <a:lnTo>
                      <a:pt x="84" y="87"/>
                    </a:lnTo>
                    <a:lnTo>
                      <a:pt x="85" y="89"/>
                    </a:lnTo>
                    <a:lnTo>
                      <a:pt x="87" y="89"/>
                    </a:lnTo>
                    <a:lnTo>
                      <a:pt x="87" y="90"/>
                    </a:lnTo>
                    <a:lnTo>
                      <a:pt x="90" y="90"/>
                    </a:lnTo>
                    <a:lnTo>
                      <a:pt x="92" y="92"/>
                    </a:lnTo>
                    <a:lnTo>
                      <a:pt x="92" y="92"/>
                    </a:lnTo>
                    <a:lnTo>
                      <a:pt x="92" y="92"/>
                    </a:lnTo>
                    <a:lnTo>
                      <a:pt x="92" y="90"/>
                    </a:lnTo>
                    <a:lnTo>
                      <a:pt x="90" y="89"/>
                    </a:lnTo>
                    <a:lnTo>
                      <a:pt x="89" y="85"/>
                    </a:lnTo>
                    <a:lnTo>
                      <a:pt x="85" y="82"/>
                    </a:lnTo>
                    <a:lnTo>
                      <a:pt x="85" y="81"/>
                    </a:lnTo>
                    <a:lnTo>
                      <a:pt x="85" y="79"/>
                    </a:lnTo>
                    <a:lnTo>
                      <a:pt x="85" y="79"/>
                    </a:lnTo>
                    <a:lnTo>
                      <a:pt x="87" y="81"/>
                    </a:lnTo>
                    <a:lnTo>
                      <a:pt x="90" y="84"/>
                    </a:lnTo>
                    <a:lnTo>
                      <a:pt x="93" y="85"/>
                    </a:lnTo>
                    <a:lnTo>
                      <a:pt x="98" y="90"/>
                    </a:lnTo>
                    <a:lnTo>
                      <a:pt x="100" y="90"/>
                    </a:lnTo>
                    <a:lnTo>
                      <a:pt x="101" y="90"/>
                    </a:lnTo>
                    <a:lnTo>
                      <a:pt x="101" y="90"/>
                    </a:lnTo>
                    <a:lnTo>
                      <a:pt x="103" y="89"/>
                    </a:lnTo>
                    <a:lnTo>
                      <a:pt x="103" y="87"/>
                    </a:lnTo>
                    <a:lnTo>
                      <a:pt x="105" y="85"/>
                    </a:lnTo>
                    <a:lnTo>
                      <a:pt x="103" y="84"/>
                    </a:lnTo>
                    <a:lnTo>
                      <a:pt x="103" y="81"/>
                    </a:lnTo>
                    <a:lnTo>
                      <a:pt x="101" y="81"/>
                    </a:lnTo>
                    <a:lnTo>
                      <a:pt x="103" y="79"/>
                    </a:lnTo>
                    <a:lnTo>
                      <a:pt x="105" y="79"/>
                    </a:lnTo>
                    <a:lnTo>
                      <a:pt x="108" y="82"/>
                    </a:lnTo>
                    <a:lnTo>
                      <a:pt x="109" y="82"/>
                    </a:lnTo>
                    <a:lnTo>
                      <a:pt x="111" y="82"/>
                    </a:lnTo>
                    <a:lnTo>
                      <a:pt x="113" y="81"/>
                    </a:lnTo>
                    <a:lnTo>
                      <a:pt x="113" y="81"/>
                    </a:lnTo>
                    <a:lnTo>
                      <a:pt x="113" y="79"/>
                    </a:lnTo>
                    <a:lnTo>
                      <a:pt x="111" y="79"/>
                    </a:lnTo>
                    <a:lnTo>
                      <a:pt x="111" y="79"/>
                    </a:lnTo>
                    <a:lnTo>
                      <a:pt x="109" y="77"/>
                    </a:lnTo>
                    <a:lnTo>
                      <a:pt x="108" y="77"/>
                    </a:lnTo>
                    <a:lnTo>
                      <a:pt x="109" y="77"/>
                    </a:lnTo>
                    <a:lnTo>
                      <a:pt x="109" y="76"/>
                    </a:lnTo>
                    <a:lnTo>
                      <a:pt x="109" y="73"/>
                    </a:lnTo>
                    <a:lnTo>
                      <a:pt x="109" y="70"/>
                    </a:lnTo>
                    <a:lnTo>
                      <a:pt x="111" y="70"/>
                    </a:lnTo>
                    <a:lnTo>
                      <a:pt x="111" y="68"/>
                    </a:lnTo>
                    <a:lnTo>
                      <a:pt x="113" y="66"/>
                    </a:lnTo>
                    <a:lnTo>
                      <a:pt x="114" y="66"/>
                    </a:lnTo>
                    <a:lnTo>
                      <a:pt x="114" y="68"/>
                    </a:lnTo>
                    <a:lnTo>
                      <a:pt x="113" y="70"/>
                    </a:lnTo>
                    <a:lnTo>
                      <a:pt x="113" y="71"/>
                    </a:lnTo>
                    <a:lnTo>
                      <a:pt x="113" y="71"/>
                    </a:lnTo>
                    <a:lnTo>
                      <a:pt x="113" y="73"/>
                    </a:lnTo>
                    <a:lnTo>
                      <a:pt x="113" y="76"/>
                    </a:lnTo>
                    <a:lnTo>
                      <a:pt x="114" y="76"/>
                    </a:lnTo>
                    <a:lnTo>
                      <a:pt x="117" y="77"/>
                    </a:lnTo>
                    <a:lnTo>
                      <a:pt x="119" y="76"/>
                    </a:lnTo>
                    <a:lnTo>
                      <a:pt x="122" y="73"/>
                    </a:lnTo>
                    <a:lnTo>
                      <a:pt x="124" y="73"/>
                    </a:lnTo>
                    <a:lnTo>
                      <a:pt x="124" y="71"/>
                    </a:lnTo>
                    <a:lnTo>
                      <a:pt x="125" y="70"/>
                    </a:lnTo>
                    <a:lnTo>
                      <a:pt x="125" y="68"/>
                    </a:lnTo>
                    <a:lnTo>
                      <a:pt x="128" y="70"/>
                    </a:lnTo>
                    <a:lnTo>
                      <a:pt x="130" y="68"/>
                    </a:lnTo>
                    <a:lnTo>
                      <a:pt x="132" y="66"/>
                    </a:lnTo>
                    <a:lnTo>
                      <a:pt x="136" y="65"/>
                    </a:lnTo>
                    <a:lnTo>
                      <a:pt x="146" y="62"/>
                    </a:lnTo>
                    <a:lnTo>
                      <a:pt x="148" y="62"/>
                    </a:lnTo>
                    <a:lnTo>
                      <a:pt x="149" y="60"/>
                    </a:lnTo>
                    <a:lnTo>
                      <a:pt x="149" y="58"/>
                    </a:lnTo>
                    <a:lnTo>
                      <a:pt x="148" y="57"/>
                    </a:lnTo>
                    <a:lnTo>
                      <a:pt x="144" y="54"/>
                    </a:lnTo>
                    <a:lnTo>
                      <a:pt x="141" y="50"/>
                    </a:lnTo>
                    <a:lnTo>
                      <a:pt x="141" y="50"/>
                    </a:lnTo>
                    <a:lnTo>
                      <a:pt x="141" y="52"/>
                    </a:lnTo>
                    <a:lnTo>
                      <a:pt x="140" y="52"/>
                    </a:lnTo>
                    <a:lnTo>
                      <a:pt x="138" y="54"/>
                    </a:lnTo>
                    <a:lnTo>
                      <a:pt x="138" y="55"/>
                    </a:lnTo>
                    <a:lnTo>
                      <a:pt x="136" y="52"/>
                    </a:lnTo>
                    <a:lnTo>
                      <a:pt x="135" y="50"/>
                    </a:lnTo>
                    <a:lnTo>
                      <a:pt x="135" y="50"/>
                    </a:lnTo>
                    <a:lnTo>
                      <a:pt x="133" y="50"/>
                    </a:lnTo>
                    <a:lnTo>
                      <a:pt x="128" y="50"/>
                    </a:lnTo>
                    <a:lnTo>
                      <a:pt x="127" y="50"/>
                    </a:lnTo>
                    <a:lnTo>
                      <a:pt x="125" y="52"/>
                    </a:lnTo>
                    <a:lnTo>
                      <a:pt x="122" y="52"/>
                    </a:lnTo>
                    <a:lnTo>
                      <a:pt x="121" y="52"/>
                    </a:lnTo>
                    <a:lnTo>
                      <a:pt x="122" y="50"/>
                    </a:lnTo>
                    <a:lnTo>
                      <a:pt x="122" y="49"/>
                    </a:lnTo>
                    <a:lnTo>
                      <a:pt x="124" y="46"/>
                    </a:lnTo>
                    <a:lnTo>
                      <a:pt x="125" y="43"/>
                    </a:lnTo>
                    <a:lnTo>
                      <a:pt x="124" y="41"/>
                    </a:lnTo>
                    <a:lnTo>
                      <a:pt x="122" y="38"/>
                    </a:lnTo>
                    <a:lnTo>
                      <a:pt x="121" y="38"/>
                    </a:lnTo>
                    <a:lnTo>
                      <a:pt x="116" y="38"/>
                    </a:lnTo>
                    <a:lnTo>
                      <a:pt x="114" y="38"/>
                    </a:lnTo>
                    <a:lnTo>
                      <a:pt x="113" y="36"/>
                    </a:lnTo>
                    <a:lnTo>
                      <a:pt x="114" y="36"/>
                    </a:lnTo>
                    <a:lnTo>
                      <a:pt x="116" y="35"/>
                    </a:lnTo>
                    <a:lnTo>
                      <a:pt x="117" y="33"/>
                    </a:lnTo>
                    <a:lnTo>
                      <a:pt x="116" y="31"/>
                    </a:lnTo>
                    <a:lnTo>
                      <a:pt x="116" y="30"/>
                    </a:lnTo>
                    <a:lnTo>
                      <a:pt x="116" y="28"/>
                    </a:lnTo>
                    <a:lnTo>
                      <a:pt x="113" y="28"/>
                    </a:lnTo>
                    <a:lnTo>
                      <a:pt x="109" y="27"/>
                    </a:lnTo>
                    <a:lnTo>
                      <a:pt x="106" y="27"/>
                    </a:lnTo>
                    <a:lnTo>
                      <a:pt x="105" y="27"/>
                    </a:lnTo>
                    <a:lnTo>
                      <a:pt x="103" y="28"/>
                    </a:lnTo>
                    <a:lnTo>
                      <a:pt x="103" y="30"/>
                    </a:lnTo>
                    <a:lnTo>
                      <a:pt x="103" y="31"/>
                    </a:lnTo>
                    <a:lnTo>
                      <a:pt x="103" y="31"/>
                    </a:lnTo>
                    <a:lnTo>
                      <a:pt x="106" y="33"/>
                    </a:lnTo>
                    <a:lnTo>
                      <a:pt x="108" y="35"/>
                    </a:lnTo>
                    <a:lnTo>
                      <a:pt x="109" y="36"/>
                    </a:lnTo>
                    <a:lnTo>
                      <a:pt x="109" y="36"/>
                    </a:lnTo>
                    <a:lnTo>
                      <a:pt x="108" y="36"/>
                    </a:lnTo>
                    <a:lnTo>
                      <a:pt x="105" y="36"/>
                    </a:lnTo>
                    <a:lnTo>
                      <a:pt x="101" y="35"/>
                    </a:lnTo>
                    <a:lnTo>
                      <a:pt x="98" y="35"/>
                    </a:lnTo>
                    <a:lnTo>
                      <a:pt x="97" y="31"/>
                    </a:lnTo>
                    <a:lnTo>
                      <a:pt x="97" y="31"/>
                    </a:lnTo>
                    <a:lnTo>
                      <a:pt x="97" y="30"/>
                    </a:lnTo>
                    <a:lnTo>
                      <a:pt x="97" y="28"/>
                    </a:lnTo>
                    <a:lnTo>
                      <a:pt x="97" y="28"/>
                    </a:lnTo>
                    <a:lnTo>
                      <a:pt x="97" y="28"/>
                    </a:lnTo>
                    <a:lnTo>
                      <a:pt x="97" y="27"/>
                    </a:lnTo>
                    <a:lnTo>
                      <a:pt x="97" y="27"/>
                    </a:lnTo>
                    <a:lnTo>
                      <a:pt x="97" y="25"/>
                    </a:lnTo>
                    <a:lnTo>
                      <a:pt x="95" y="25"/>
                    </a:lnTo>
                    <a:lnTo>
                      <a:pt x="95" y="23"/>
                    </a:lnTo>
                    <a:lnTo>
                      <a:pt x="92" y="23"/>
                    </a:lnTo>
                    <a:lnTo>
                      <a:pt x="90" y="23"/>
                    </a:lnTo>
                    <a:lnTo>
                      <a:pt x="89" y="25"/>
                    </a:lnTo>
                    <a:lnTo>
                      <a:pt x="87" y="25"/>
                    </a:lnTo>
                    <a:lnTo>
                      <a:pt x="84" y="23"/>
                    </a:lnTo>
                    <a:lnTo>
                      <a:pt x="79" y="23"/>
                    </a:lnTo>
                    <a:lnTo>
                      <a:pt x="78" y="22"/>
                    </a:lnTo>
                    <a:lnTo>
                      <a:pt x="78" y="20"/>
                    </a:lnTo>
                    <a:lnTo>
                      <a:pt x="78" y="20"/>
                    </a:lnTo>
                    <a:lnTo>
                      <a:pt x="78" y="19"/>
                    </a:lnTo>
                    <a:lnTo>
                      <a:pt x="73" y="17"/>
                    </a:lnTo>
                    <a:lnTo>
                      <a:pt x="70" y="14"/>
                    </a:lnTo>
                    <a:lnTo>
                      <a:pt x="63" y="9"/>
                    </a:lnTo>
                    <a:lnTo>
                      <a:pt x="62" y="6"/>
                    </a:lnTo>
                    <a:lnTo>
                      <a:pt x="60" y="4"/>
                    </a:lnTo>
                    <a:lnTo>
                      <a:pt x="57" y="3"/>
                    </a:lnTo>
                    <a:lnTo>
                      <a:pt x="55" y="1"/>
                    </a:lnTo>
                    <a:lnTo>
                      <a:pt x="47" y="0"/>
                    </a:lnTo>
                    <a:lnTo>
                      <a:pt x="42" y="0"/>
                    </a:lnTo>
                    <a:lnTo>
                      <a:pt x="39" y="0"/>
                    </a:lnTo>
                    <a:lnTo>
                      <a:pt x="33" y="0"/>
                    </a:lnTo>
                    <a:lnTo>
                      <a:pt x="33" y="0"/>
                    </a:lnTo>
                    <a:lnTo>
                      <a:pt x="31" y="0"/>
                    </a:lnTo>
                    <a:lnTo>
                      <a:pt x="31" y="1"/>
                    </a:lnTo>
                    <a:lnTo>
                      <a:pt x="31" y="1"/>
                    </a:lnTo>
                    <a:lnTo>
                      <a:pt x="31" y="3"/>
                    </a:lnTo>
                    <a:lnTo>
                      <a:pt x="31" y="3"/>
                    </a:lnTo>
                    <a:lnTo>
                      <a:pt x="33" y="3"/>
                    </a:lnTo>
                    <a:lnTo>
                      <a:pt x="36" y="4"/>
                    </a:lnTo>
                    <a:lnTo>
                      <a:pt x="42" y="4"/>
                    </a:lnTo>
                    <a:lnTo>
                      <a:pt x="44" y="4"/>
                    </a:lnTo>
                    <a:lnTo>
                      <a:pt x="44" y="6"/>
                    </a:lnTo>
                    <a:lnTo>
                      <a:pt x="44" y="6"/>
                    </a:lnTo>
                    <a:lnTo>
                      <a:pt x="44" y="8"/>
                    </a:lnTo>
                    <a:lnTo>
                      <a:pt x="42" y="8"/>
                    </a:lnTo>
                    <a:lnTo>
                      <a:pt x="41" y="8"/>
                    </a:lnTo>
                    <a:lnTo>
                      <a:pt x="36" y="8"/>
                    </a:lnTo>
                    <a:lnTo>
                      <a:pt x="31" y="9"/>
                    </a:lnTo>
                    <a:lnTo>
                      <a:pt x="28" y="9"/>
                    </a:lnTo>
                    <a:lnTo>
                      <a:pt x="22" y="9"/>
                    </a:lnTo>
                    <a:lnTo>
                      <a:pt x="19" y="11"/>
                    </a:lnTo>
                    <a:lnTo>
                      <a:pt x="15" y="14"/>
                    </a:lnTo>
                    <a:lnTo>
                      <a:pt x="15" y="15"/>
                    </a:lnTo>
                    <a:lnTo>
                      <a:pt x="19" y="15"/>
                    </a:lnTo>
                    <a:lnTo>
                      <a:pt x="25" y="17"/>
                    </a:lnTo>
                    <a:lnTo>
                      <a:pt x="27" y="20"/>
                    </a:lnTo>
                    <a:lnTo>
                      <a:pt x="31" y="22"/>
                    </a:lnTo>
                    <a:lnTo>
                      <a:pt x="35" y="22"/>
                    </a:lnTo>
                    <a:lnTo>
                      <a:pt x="36" y="23"/>
                    </a:lnTo>
                    <a:lnTo>
                      <a:pt x="28" y="23"/>
                    </a:lnTo>
                    <a:lnTo>
                      <a:pt x="25" y="23"/>
                    </a:lnTo>
                    <a:lnTo>
                      <a:pt x="23" y="23"/>
                    </a:lnTo>
                    <a:lnTo>
                      <a:pt x="22" y="20"/>
                    </a:lnTo>
                    <a:lnTo>
                      <a:pt x="19" y="20"/>
                    </a:lnTo>
                    <a:lnTo>
                      <a:pt x="15" y="19"/>
                    </a:lnTo>
                    <a:lnTo>
                      <a:pt x="12" y="19"/>
                    </a:lnTo>
                    <a:lnTo>
                      <a:pt x="9" y="19"/>
                    </a:lnTo>
                    <a:lnTo>
                      <a:pt x="7" y="19"/>
                    </a:lnTo>
                    <a:lnTo>
                      <a:pt x="7" y="23"/>
                    </a:lnTo>
                    <a:lnTo>
                      <a:pt x="11" y="27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2" y="28"/>
                    </a:lnTo>
                    <a:lnTo>
                      <a:pt x="9" y="28"/>
                    </a:lnTo>
                    <a:lnTo>
                      <a:pt x="7" y="28"/>
                    </a:lnTo>
                    <a:lnTo>
                      <a:pt x="4" y="30"/>
                    </a:lnTo>
                    <a:lnTo>
                      <a:pt x="4" y="30"/>
                    </a:lnTo>
                    <a:lnTo>
                      <a:pt x="4" y="30"/>
                    </a:lnTo>
                    <a:lnTo>
                      <a:pt x="4" y="31"/>
                    </a:lnTo>
                    <a:lnTo>
                      <a:pt x="4" y="31"/>
                    </a:lnTo>
                    <a:lnTo>
                      <a:pt x="6" y="33"/>
                    </a:lnTo>
                    <a:lnTo>
                      <a:pt x="9" y="33"/>
                    </a:lnTo>
                    <a:lnTo>
                      <a:pt x="11" y="33"/>
                    </a:lnTo>
                    <a:lnTo>
                      <a:pt x="14" y="33"/>
                    </a:lnTo>
                    <a:lnTo>
                      <a:pt x="17" y="36"/>
                    </a:lnTo>
                    <a:lnTo>
                      <a:pt x="19" y="36"/>
                    </a:lnTo>
                    <a:lnTo>
                      <a:pt x="27" y="33"/>
                    </a:lnTo>
                    <a:lnTo>
                      <a:pt x="31" y="35"/>
                    </a:lnTo>
                    <a:lnTo>
                      <a:pt x="30" y="35"/>
                    </a:lnTo>
                    <a:lnTo>
                      <a:pt x="27" y="36"/>
                    </a:lnTo>
                    <a:lnTo>
                      <a:pt x="27" y="36"/>
                    </a:lnTo>
                    <a:lnTo>
                      <a:pt x="27" y="36"/>
                    </a:lnTo>
                    <a:lnTo>
                      <a:pt x="27" y="38"/>
                    </a:lnTo>
                    <a:lnTo>
                      <a:pt x="27" y="38"/>
                    </a:lnTo>
                    <a:lnTo>
                      <a:pt x="27" y="3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6" name="Freeform 634">
                <a:extLst>
                  <a:ext uri="{FF2B5EF4-FFF2-40B4-BE49-F238E27FC236}">
                    <a16:creationId xmlns:a16="http://schemas.microsoft.com/office/drawing/2014/main" id="{CA7CF0A5-E3F3-CFB4-7F2F-2151FD5152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73" y="1295"/>
                <a:ext cx="17" cy="11"/>
              </a:xfrm>
              <a:custGeom>
                <a:avLst/>
                <a:gdLst>
                  <a:gd name="T0" fmla="*/ 2 w 17"/>
                  <a:gd name="T1" fmla="*/ 7 h 11"/>
                  <a:gd name="T2" fmla="*/ 2 w 17"/>
                  <a:gd name="T3" fmla="*/ 7 h 11"/>
                  <a:gd name="T4" fmla="*/ 5 w 17"/>
                  <a:gd name="T5" fmla="*/ 7 h 11"/>
                  <a:gd name="T6" fmla="*/ 8 w 17"/>
                  <a:gd name="T7" fmla="*/ 7 h 11"/>
                  <a:gd name="T8" fmla="*/ 11 w 17"/>
                  <a:gd name="T9" fmla="*/ 8 h 11"/>
                  <a:gd name="T10" fmla="*/ 11 w 17"/>
                  <a:gd name="T11" fmla="*/ 10 h 11"/>
                  <a:gd name="T12" fmla="*/ 11 w 17"/>
                  <a:gd name="T13" fmla="*/ 10 h 11"/>
                  <a:gd name="T14" fmla="*/ 13 w 17"/>
                  <a:gd name="T15" fmla="*/ 10 h 11"/>
                  <a:gd name="T16" fmla="*/ 16 w 17"/>
                  <a:gd name="T17" fmla="*/ 11 h 11"/>
                  <a:gd name="T18" fmla="*/ 16 w 17"/>
                  <a:gd name="T19" fmla="*/ 11 h 11"/>
                  <a:gd name="T20" fmla="*/ 17 w 17"/>
                  <a:gd name="T21" fmla="*/ 11 h 11"/>
                  <a:gd name="T22" fmla="*/ 17 w 17"/>
                  <a:gd name="T23" fmla="*/ 10 h 11"/>
                  <a:gd name="T24" fmla="*/ 17 w 17"/>
                  <a:gd name="T25" fmla="*/ 8 h 11"/>
                  <a:gd name="T26" fmla="*/ 17 w 17"/>
                  <a:gd name="T27" fmla="*/ 5 h 11"/>
                  <a:gd name="T28" fmla="*/ 17 w 17"/>
                  <a:gd name="T29" fmla="*/ 2 h 11"/>
                  <a:gd name="T30" fmla="*/ 16 w 17"/>
                  <a:gd name="T31" fmla="*/ 2 h 11"/>
                  <a:gd name="T32" fmla="*/ 14 w 17"/>
                  <a:gd name="T33" fmla="*/ 0 h 11"/>
                  <a:gd name="T34" fmla="*/ 13 w 17"/>
                  <a:gd name="T35" fmla="*/ 0 h 11"/>
                  <a:gd name="T36" fmla="*/ 9 w 17"/>
                  <a:gd name="T37" fmla="*/ 0 h 11"/>
                  <a:gd name="T38" fmla="*/ 6 w 17"/>
                  <a:gd name="T39" fmla="*/ 0 h 11"/>
                  <a:gd name="T40" fmla="*/ 5 w 17"/>
                  <a:gd name="T41" fmla="*/ 0 h 11"/>
                  <a:gd name="T42" fmla="*/ 2 w 17"/>
                  <a:gd name="T43" fmla="*/ 0 h 11"/>
                  <a:gd name="T44" fmla="*/ 2 w 17"/>
                  <a:gd name="T45" fmla="*/ 2 h 11"/>
                  <a:gd name="T46" fmla="*/ 0 w 17"/>
                  <a:gd name="T47" fmla="*/ 3 h 11"/>
                  <a:gd name="T48" fmla="*/ 0 w 17"/>
                  <a:gd name="T49" fmla="*/ 3 h 11"/>
                  <a:gd name="T50" fmla="*/ 2 w 17"/>
                  <a:gd name="T51" fmla="*/ 7 h 11"/>
                  <a:gd name="T52" fmla="*/ 2 w 17"/>
                  <a:gd name="T53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7" h="11">
                    <a:moveTo>
                      <a:pt x="2" y="7"/>
                    </a:moveTo>
                    <a:lnTo>
                      <a:pt x="2" y="7"/>
                    </a:lnTo>
                    <a:lnTo>
                      <a:pt x="5" y="7"/>
                    </a:lnTo>
                    <a:lnTo>
                      <a:pt x="8" y="7"/>
                    </a:lnTo>
                    <a:lnTo>
                      <a:pt x="11" y="8"/>
                    </a:lnTo>
                    <a:lnTo>
                      <a:pt x="11" y="10"/>
                    </a:lnTo>
                    <a:lnTo>
                      <a:pt x="11" y="10"/>
                    </a:lnTo>
                    <a:lnTo>
                      <a:pt x="13" y="10"/>
                    </a:lnTo>
                    <a:lnTo>
                      <a:pt x="16" y="11"/>
                    </a:lnTo>
                    <a:lnTo>
                      <a:pt x="16" y="11"/>
                    </a:lnTo>
                    <a:lnTo>
                      <a:pt x="17" y="11"/>
                    </a:lnTo>
                    <a:lnTo>
                      <a:pt x="17" y="10"/>
                    </a:lnTo>
                    <a:lnTo>
                      <a:pt x="17" y="8"/>
                    </a:lnTo>
                    <a:lnTo>
                      <a:pt x="17" y="5"/>
                    </a:lnTo>
                    <a:lnTo>
                      <a:pt x="17" y="2"/>
                    </a:lnTo>
                    <a:lnTo>
                      <a:pt x="16" y="2"/>
                    </a:lnTo>
                    <a:lnTo>
                      <a:pt x="14" y="0"/>
                    </a:lnTo>
                    <a:lnTo>
                      <a:pt x="13" y="0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2" y="7"/>
                    </a:lnTo>
                    <a:lnTo>
                      <a:pt x="2" y="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7" name="Freeform 635">
                <a:extLst>
                  <a:ext uri="{FF2B5EF4-FFF2-40B4-BE49-F238E27FC236}">
                    <a16:creationId xmlns:a16="http://schemas.microsoft.com/office/drawing/2014/main" id="{D1B5EBDC-8088-60CD-4736-7B58E86643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97" y="1333"/>
                <a:ext cx="44" cy="27"/>
              </a:xfrm>
              <a:custGeom>
                <a:avLst/>
                <a:gdLst>
                  <a:gd name="T0" fmla="*/ 3 w 44"/>
                  <a:gd name="T1" fmla="*/ 7 h 27"/>
                  <a:gd name="T2" fmla="*/ 0 w 44"/>
                  <a:gd name="T3" fmla="*/ 8 h 27"/>
                  <a:gd name="T4" fmla="*/ 0 w 44"/>
                  <a:gd name="T5" fmla="*/ 10 h 27"/>
                  <a:gd name="T6" fmla="*/ 3 w 44"/>
                  <a:gd name="T7" fmla="*/ 11 h 27"/>
                  <a:gd name="T8" fmla="*/ 3 w 44"/>
                  <a:gd name="T9" fmla="*/ 13 h 27"/>
                  <a:gd name="T10" fmla="*/ 6 w 44"/>
                  <a:gd name="T11" fmla="*/ 16 h 27"/>
                  <a:gd name="T12" fmla="*/ 16 w 44"/>
                  <a:gd name="T13" fmla="*/ 18 h 27"/>
                  <a:gd name="T14" fmla="*/ 17 w 44"/>
                  <a:gd name="T15" fmla="*/ 18 h 27"/>
                  <a:gd name="T16" fmla="*/ 14 w 44"/>
                  <a:gd name="T17" fmla="*/ 19 h 27"/>
                  <a:gd name="T18" fmla="*/ 8 w 44"/>
                  <a:gd name="T19" fmla="*/ 19 h 27"/>
                  <a:gd name="T20" fmla="*/ 11 w 44"/>
                  <a:gd name="T21" fmla="*/ 23 h 27"/>
                  <a:gd name="T22" fmla="*/ 17 w 44"/>
                  <a:gd name="T23" fmla="*/ 24 h 27"/>
                  <a:gd name="T24" fmla="*/ 16 w 44"/>
                  <a:gd name="T25" fmla="*/ 26 h 27"/>
                  <a:gd name="T26" fmla="*/ 17 w 44"/>
                  <a:gd name="T27" fmla="*/ 27 h 27"/>
                  <a:gd name="T28" fmla="*/ 22 w 44"/>
                  <a:gd name="T29" fmla="*/ 26 h 27"/>
                  <a:gd name="T30" fmla="*/ 30 w 44"/>
                  <a:gd name="T31" fmla="*/ 26 h 27"/>
                  <a:gd name="T32" fmla="*/ 36 w 44"/>
                  <a:gd name="T33" fmla="*/ 23 h 27"/>
                  <a:gd name="T34" fmla="*/ 40 w 44"/>
                  <a:gd name="T35" fmla="*/ 23 h 27"/>
                  <a:gd name="T36" fmla="*/ 43 w 44"/>
                  <a:gd name="T37" fmla="*/ 19 h 27"/>
                  <a:gd name="T38" fmla="*/ 43 w 44"/>
                  <a:gd name="T39" fmla="*/ 18 h 27"/>
                  <a:gd name="T40" fmla="*/ 38 w 44"/>
                  <a:gd name="T41" fmla="*/ 16 h 27"/>
                  <a:gd name="T42" fmla="*/ 43 w 44"/>
                  <a:gd name="T43" fmla="*/ 13 h 27"/>
                  <a:gd name="T44" fmla="*/ 44 w 44"/>
                  <a:gd name="T45" fmla="*/ 11 h 27"/>
                  <a:gd name="T46" fmla="*/ 43 w 44"/>
                  <a:gd name="T47" fmla="*/ 10 h 27"/>
                  <a:gd name="T48" fmla="*/ 35 w 44"/>
                  <a:gd name="T49" fmla="*/ 8 h 27"/>
                  <a:gd name="T50" fmla="*/ 27 w 44"/>
                  <a:gd name="T51" fmla="*/ 7 h 27"/>
                  <a:gd name="T52" fmla="*/ 27 w 44"/>
                  <a:gd name="T53" fmla="*/ 7 h 27"/>
                  <a:gd name="T54" fmla="*/ 24 w 44"/>
                  <a:gd name="T55" fmla="*/ 3 h 27"/>
                  <a:gd name="T56" fmla="*/ 17 w 44"/>
                  <a:gd name="T57" fmla="*/ 2 h 27"/>
                  <a:gd name="T58" fmla="*/ 13 w 44"/>
                  <a:gd name="T59" fmla="*/ 0 h 27"/>
                  <a:gd name="T60" fmla="*/ 3 w 44"/>
                  <a:gd name="T61" fmla="*/ 0 h 27"/>
                  <a:gd name="T62" fmla="*/ 0 w 44"/>
                  <a:gd name="T63" fmla="*/ 0 h 27"/>
                  <a:gd name="T64" fmla="*/ 0 w 44"/>
                  <a:gd name="T65" fmla="*/ 3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4" h="27">
                    <a:moveTo>
                      <a:pt x="3" y="5"/>
                    </a:moveTo>
                    <a:lnTo>
                      <a:pt x="3" y="7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1" y="10"/>
                    </a:lnTo>
                    <a:lnTo>
                      <a:pt x="3" y="11"/>
                    </a:lnTo>
                    <a:lnTo>
                      <a:pt x="3" y="11"/>
                    </a:lnTo>
                    <a:lnTo>
                      <a:pt x="3" y="13"/>
                    </a:lnTo>
                    <a:lnTo>
                      <a:pt x="6" y="15"/>
                    </a:lnTo>
                    <a:lnTo>
                      <a:pt x="6" y="16"/>
                    </a:lnTo>
                    <a:lnTo>
                      <a:pt x="13" y="16"/>
                    </a:lnTo>
                    <a:lnTo>
                      <a:pt x="16" y="18"/>
                    </a:lnTo>
                    <a:lnTo>
                      <a:pt x="17" y="18"/>
                    </a:lnTo>
                    <a:lnTo>
                      <a:pt x="17" y="18"/>
                    </a:lnTo>
                    <a:lnTo>
                      <a:pt x="16" y="19"/>
                    </a:lnTo>
                    <a:lnTo>
                      <a:pt x="14" y="19"/>
                    </a:lnTo>
                    <a:lnTo>
                      <a:pt x="8" y="19"/>
                    </a:lnTo>
                    <a:lnTo>
                      <a:pt x="8" y="19"/>
                    </a:lnTo>
                    <a:lnTo>
                      <a:pt x="9" y="21"/>
                    </a:lnTo>
                    <a:lnTo>
                      <a:pt x="11" y="23"/>
                    </a:lnTo>
                    <a:lnTo>
                      <a:pt x="16" y="24"/>
                    </a:lnTo>
                    <a:lnTo>
                      <a:pt x="17" y="24"/>
                    </a:lnTo>
                    <a:lnTo>
                      <a:pt x="16" y="26"/>
                    </a:lnTo>
                    <a:lnTo>
                      <a:pt x="16" y="26"/>
                    </a:lnTo>
                    <a:lnTo>
                      <a:pt x="16" y="27"/>
                    </a:lnTo>
                    <a:lnTo>
                      <a:pt x="17" y="27"/>
                    </a:lnTo>
                    <a:lnTo>
                      <a:pt x="19" y="27"/>
                    </a:lnTo>
                    <a:lnTo>
                      <a:pt x="22" y="26"/>
                    </a:lnTo>
                    <a:lnTo>
                      <a:pt x="24" y="26"/>
                    </a:lnTo>
                    <a:lnTo>
                      <a:pt x="30" y="26"/>
                    </a:lnTo>
                    <a:lnTo>
                      <a:pt x="33" y="24"/>
                    </a:lnTo>
                    <a:lnTo>
                      <a:pt x="36" y="23"/>
                    </a:lnTo>
                    <a:lnTo>
                      <a:pt x="38" y="23"/>
                    </a:lnTo>
                    <a:lnTo>
                      <a:pt x="40" y="23"/>
                    </a:lnTo>
                    <a:lnTo>
                      <a:pt x="41" y="23"/>
                    </a:lnTo>
                    <a:lnTo>
                      <a:pt x="43" y="19"/>
                    </a:lnTo>
                    <a:lnTo>
                      <a:pt x="43" y="19"/>
                    </a:lnTo>
                    <a:lnTo>
                      <a:pt x="43" y="18"/>
                    </a:lnTo>
                    <a:lnTo>
                      <a:pt x="41" y="18"/>
                    </a:lnTo>
                    <a:lnTo>
                      <a:pt x="38" y="16"/>
                    </a:lnTo>
                    <a:lnTo>
                      <a:pt x="40" y="15"/>
                    </a:lnTo>
                    <a:lnTo>
                      <a:pt x="43" y="13"/>
                    </a:lnTo>
                    <a:lnTo>
                      <a:pt x="44" y="13"/>
                    </a:lnTo>
                    <a:lnTo>
                      <a:pt x="44" y="11"/>
                    </a:lnTo>
                    <a:lnTo>
                      <a:pt x="44" y="11"/>
                    </a:lnTo>
                    <a:lnTo>
                      <a:pt x="43" y="10"/>
                    </a:lnTo>
                    <a:lnTo>
                      <a:pt x="38" y="8"/>
                    </a:lnTo>
                    <a:lnTo>
                      <a:pt x="35" y="8"/>
                    </a:lnTo>
                    <a:lnTo>
                      <a:pt x="30" y="8"/>
                    </a:lnTo>
                    <a:lnTo>
                      <a:pt x="27" y="7"/>
                    </a:lnTo>
                    <a:lnTo>
                      <a:pt x="27" y="7"/>
                    </a:lnTo>
                    <a:lnTo>
                      <a:pt x="27" y="7"/>
                    </a:lnTo>
                    <a:lnTo>
                      <a:pt x="27" y="5"/>
                    </a:lnTo>
                    <a:lnTo>
                      <a:pt x="24" y="3"/>
                    </a:lnTo>
                    <a:lnTo>
                      <a:pt x="22" y="3"/>
                    </a:lnTo>
                    <a:lnTo>
                      <a:pt x="17" y="2"/>
                    </a:lnTo>
                    <a:lnTo>
                      <a:pt x="14" y="0"/>
                    </a:lnTo>
                    <a:lnTo>
                      <a:pt x="13" y="0"/>
                    </a:lnTo>
                    <a:lnTo>
                      <a:pt x="9" y="0"/>
                    </a:lnTo>
                    <a:lnTo>
                      <a:pt x="3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3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8" name="Freeform 636">
                <a:extLst>
                  <a:ext uri="{FF2B5EF4-FFF2-40B4-BE49-F238E27FC236}">
                    <a16:creationId xmlns:a16="http://schemas.microsoft.com/office/drawing/2014/main" id="{F8DA7391-2892-778F-3EFD-17C0D91519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9" y="1391"/>
                <a:ext cx="71" cy="44"/>
              </a:xfrm>
              <a:custGeom>
                <a:avLst/>
                <a:gdLst>
                  <a:gd name="T0" fmla="*/ 50 w 71"/>
                  <a:gd name="T1" fmla="*/ 6 h 44"/>
                  <a:gd name="T2" fmla="*/ 40 w 71"/>
                  <a:gd name="T3" fmla="*/ 1 h 44"/>
                  <a:gd name="T4" fmla="*/ 31 w 71"/>
                  <a:gd name="T5" fmla="*/ 1 h 44"/>
                  <a:gd name="T6" fmla="*/ 24 w 71"/>
                  <a:gd name="T7" fmla="*/ 4 h 44"/>
                  <a:gd name="T8" fmla="*/ 28 w 71"/>
                  <a:gd name="T9" fmla="*/ 7 h 44"/>
                  <a:gd name="T10" fmla="*/ 37 w 71"/>
                  <a:gd name="T11" fmla="*/ 9 h 44"/>
                  <a:gd name="T12" fmla="*/ 32 w 71"/>
                  <a:gd name="T13" fmla="*/ 11 h 44"/>
                  <a:gd name="T14" fmla="*/ 34 w 71"/>
                  <a:gd name="T15" fmla="*/ 12 h 44"/>
                  <a:gd name="T16" fmla="*/ 42 w 71"/>
                  <a:gd name="T17" fmla="*/ 14 h 44"/>
                  <a:gd name="T18" fmla="*/ 36 w 71"/>
                  <a:gd name="T19" fmla="*/ 14 h 44"/>
                  <a:gd name="T20" fmla="*/ 37 w 71"/>
                  <a:gd name="T21" fmla="*/ 17 h 44"/>
                  <a:gd name="T22" fmla="*/ 39 w 71"/>
                  <a:gd name="T23" fmla="*/ 20 h 44"/>
                  <a:gd name="T24" fmla="*/ 36 w 71"/>
                  <a:gd name="T25" fmla="*/ 19 h 44"/>
                  <a:gd name="T26" fmla="*/ 23 w 71"/>
                  <a:gd name="T27" fmla="*/ 11 h 44"/>
                  <a:gd name="T28" fmla="*/ 21 w 71"/>
                  <a:gd name="T29" fmla="*/ 9 h 44"/>
                  <a:gd name="T30" fmla="*/ 15 w 71"/>
                  <a:gd name="T31" fmla="*/ 6 h 44"/>
                  <a:gd name="T32" fmla="*/ 12 w 71"/>
                  <a:gd name="T33" fmla="*/ 7 h 44"/>
                  <a:gd name="T34" fmla="*/ 10 w 71"/>
                  <a:gd name="T35" fmla="*/ 11 h 44"/>
                  <a:gd name="T36" fmla="*/ 16 w 71"/>
                  <a:gd name="T37" fmla="*/ 12 h 44"/>
                  <a:gd name="T38" fmla="*/ 12 w 71"/>
                  <a:gd name="T39" fmla="*/ 15 h 44"/>
                  <a:gd name="T40" fmla="*/ 18 w 71"/>
                  <a:gd name="T41" fmla="*/ 17 h 44"/>
                  <a:gd name="T42" fmla="*/ 18 w 71"/>
                  <a:gd name="T43" fmla="*/ 20 h 44"/>
                  <a:gd name="T44" fmla="*/ 20 w 71"/>
                  <a:gd name="T45" fmla="*/ 23 h 44"/>
                  <a:gd name="T46" fmla="*/ 21 w 71"/>
                  <a:gd name="T47" fmla="*/ 23 h 44"/>
                  <a:gd name="T48" fmla="*/ 16 w 71"/>
                  <a:gd name="T49" fmla="*/ 22 h 44"/>
                  <a:gd name="T50" fmla="*/ 7 w 71"/>
                  <a:gd name="T51" fmla="*/ 22 h 44"/>
                  <a:gd name="T52" fmla="*/ 0 w 71"/>
                  <a:gd name="T53" fmla="*/ 27 h 44"/>
                  <a:gd name="T54" fmla="*/ 4 w 71"/>
                  <a:gd name="T55" fmla="*/ 30 h 44"/>
                  <a:gd name="T56" fmla="*/ 21 w 71"/>
                  <a:gd name="T57" fmla="*/ 28 h 44"/>
                  <a:gd name="T58" fmla="*/ 47 w 71"/>
                  <a:gd name="T59" fmla="*/ 25 h 44"/>
                  <a:gd name="T60" fmla="*/ 39 w 71"/>
                  <a:gd name="T61" fmla="*/ 27 h 44"/>
                  <a:gd name="T62" fmla="*/ 32 w 71"/>
                  <a:gd name="T63" fmla="*/ 31 h 44"/>
                  <a:gd name="T64" fmla="*/ 28 w 71"/>
                  <a:gd name="T65" fmla="*/ 34 h 44"/>
                  <a:gd name="T66" fmla="*/ 34 w 71"/>
                  <a:gd name="T67" fmla="*/ 38 h 44"/>
                  <a:gd name="T68" fmla="*/ 31 w 71"/>
                  <a:gd name="T69" fmla="*/ 39 h 44"/>
                  <a:gd name="T70" fmla="*/ 34 w 71"/>
                  <a:gd name="T71" fmla="*/ 42 h 44"/>
                  <a:gd name="T72" fmla="*/ 43 w 71"/>
                  <a:gd name="T73" fmla="*/ 42 h 44"/>
                  <a:gd name="T74" fmla="*/ 47 w 71"/>
                  <a:gd name="T75" fmla="*/ 42 h 44"/>
                  <a:gd name="T76" fmla="*/ 53 w 71"/>
                  <a:gd name="T77" fmla="*/ 42 h 44"/>
                  <a:gd name="T78" fmla="*/ 61 w 71"/>
                  <a:gd name="T79" fmla="*/ 42 h 44"/>
                  <a:gd name="T80" fmla="*/ 63 w 71"/>
                  <a:gd name="T81" fmla="*/ 41 h 44"/>
                  <a:gd name="T82" fmla="*/ 61 w 71"/>
                  <a:gd name="T83" fmla="*/ 38 h 44"/>
                  <a:gd name="T84" fmla="*/ 64 w 71"/>
                  <a:gd name="T85" fmla="*/ 41 h 44"/>
                  <a:gd name="T86" fmla="*/ 66 w 71"/>
                  <a:gd name="T87" fmla="*/ 39 h 44"/>
                  <a:gd name="T88" fmla="*/ 64 w 71"/>
                  <a:gd name="T89" fmla="*/ 33 h 44"/>
                  <a:gd name="T90" fmla="*/ 71 w 71"/>
                  <a:gd name="T91" fmla="*/ 33 h 44"/>
                  <a:gd name="T92" fmla="*/ 69 w 71"/>
                  <a:gd name="T93" fmla="*/ 27 h 44"/>
                  <a:gd name="T94" fmla="*/ 64 w 71"/>
                  <a:gd name="T95" fmla="*/ 23 h 44"/>
                  <a:gd name="T96" fmla="*/ 67 w 71"/>
                  <a:gd name="T97" fmla="*/ 20 h 44"/>
                  <a:gd name="T98" fmla="*/ 67 w 71"/>
                  <a:gd name="T99" fmla="*/ 15 h 44"/>
                  <a:gd name="T100" fmla="*/ 67 w 71"/>
                  <a:gd name="T101" fmla="*/ 12 h 44"/>
                  <a:gd name="T102" fmla="*/ 66 w 71"/>
                  <a:gd name="T103" fmla="*/ 9 h 44"/>
                  <a:gd name="T104" fmla="*/ 66 w 71"/>
                  <a:gd name="T105" fmla="*/ 6 h 44"/>
                  <a:gd name="T106" fmla="*/ 64 w 71"/>
                  <a:gd name="T107" fmla="*/ 4 h 44"/>
                  <a:gd name="T108" fmla="*/ 58 w 71"/>
                  <a:gd name="T109" fmla="*/ 1 h 44"/>
                  <a:gd name="T110" fmla="*/ 50 w 71"/>
                  <a:gd name="T111" fmla="*/ 1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1" h="44">
                    <a:moveTo>
                      <a:pt x="48" y="1"/>
                    </a:moveTo>
                    <a:lnTo>
                      <a:pt x="50" y="3"/>
                    </a:lnTo>
                    <a:lnTo>
                      <a:pt x="50" y="6"/>
                    </a:lnTo>
                    <a:lnTo>
                      <a:pt x="47" y="6"/>
                    </a:lnTo>
                    <a:lnTo>
                      <a:pt x="45" y="4"/>
                    </a:lnTo>
                    <a:lnTo>
                      <a:pt x="40" y="1"/>
                    </a:lnTo>
                    <a:lnTo>
                      <a:pt x="39" y="1"/>
                    </a:lnTo>
                    <a:lnTo>
                      <a:pt x="36" y="1"/>
                    </a:lnTo>
                    <a:lnTo>
                      <a:pt x="31" y="1"/>
                    </a:lnTo>
                    <a:lnTo>
                      <a:pt x="29" y="3"/>
                    </a:lnTo>
                    <a:lnTo>
                      <a:pt x="26" y="4"/>
                    </a:lnTo>
                    <a:lnTo>
                      <a:pt x="24" y="4"/>
                    </a:lnTo>
                    <a:lnTo>
                      <a:pt x="24" y="6"/>
                    </a:lnTo>
                    <a:lnTo>
                      <a:pt x="26" y="6"/>
                    </a:lnTo>
                    <a:lnTo>
                      <a:pt x="28" y="7"/>
                    </a:lnTo>
                    <a:lnTo>
                      <a:pt x="34" y="7"/>
                    </a:lnTo>
                    <a:lnTo>
                      <a:pt x="36" y="9"/>
                    </a:lnTo>
                    <a:lnTo>
                      <a:pt x="37" y="9"/>
                    </a:lnTo>
                    <a:lnTo>
                      <a:pt x="37" y="9"/>
                    </a:lnTo>
                    <a:lnTo>
                      <a:pt x="36" y="11"/>
                    </a:lnTo>
                    <a:lnTo>
                      <a:pt x="32" y="11"/>
                    </a:lnTo>
                    <a:lnTo>
                      <a:pt x="31" y="11"/>
                    </a:lnTo>
                    <a:lnTo>
                      <a:pt x="31" y="11"/>
                    </a:lnTo>
                    <a:lnTo>
                      <a:pt x="34" y="12"/>
                    </a:lnTo>
                    <a:lnTo>
                      <a:pt x="36" y="12"/>
                    </a:lnTo>
                    <a:lnTo>
                      <a:pt x="39" y="14"/>
                    </a:lnTo>
                    <a:lnTo>
                      <a:pt x="42" y="14"/>
                    </a:lnTo>
                    <a:lnTo>
                      <a:pt x="39" y="14"/>
                    </a:lnTo>
                    <a:lnTo>
                      <a:pt x="36" y="14"/>
                    </a:lnTo>
                    <a:lnTo>
                      <a:pt x="36" y="14"/>
                    </a:lnTo>
                    <a:lnTo>
                      <a:pt x="36" y="14"/>
                    </a:lnTo>
                    <a:lnTo>
                      <a:pt x="36" y="15"/>
                    </a:lnTo>
                    <a:lnTo>
                      <a:pt x="37" y="17"/>
                    </a:lnTo>
                    <a:lnTo>
                      <a:pt x="40" y="19"/>
                    </a:lnTo>
                    <a:lnTo>
                      <a:pt x="40" y="19"/>
                    </a:lnTo>
                    <a:lnTo>
                      <a:pt x="39" y="20"/>
                    </a:lnTo>
                    <a:lnTo>
                      <a:pt x="39" y="20"/>
                    </a:lnTo>
                    <a:lnTo>
                      <a:pt x="36" y="19"/>
                    </a:lnTo>
                    <a:lnTo>
                      <a:pt x="36" y="19"/>
                    </a:lnTo>
                    <a:lnTo>
                      <a:pt x="34" y="17"/>
                    </a:lnTo>
                    <a:lnTo>
                      <a:pt x="24" y="12"/>
                    </a:lnTo>
                    <a:lnTo>
                      <a:pt x="23" y="11"/>
                    </a:lnTo>
                    <a:lnTo>
                      <a:pt x="23" y="11"/>
                    </a:lnTo>
                    <a:lnTo>
                      <a:pt x="23" y="9"/>
                    </a:lnTo>
                    <a:lnTo>
                      <a:pt x="21" y="9"/>
                    </a:lnTo>
                    <a:lnTo>
                      <a:pt x="20" y="7"/>
                    </a:lnTo>
                    <a:lnTo>
                      <a:pt x="18" y="6"/>
                    </a:lnTo>
                    <a:lnTo>
                      <a:pt x="15" y="6"/>
                    </a:lnTo>
                    <a:lnTo>
                      <a:pt x="13" y="6"/>
                    </a:lnTo>
                    <a:lnTo>
                      <a:pt x="12" y="6"/>
                    </a:lnTo>
                    <a:lnTo>
                      <a:pt x="12" y="7"/>
                    </a:lnTo>
                    <a:lnTo>
                      <a:pt x="8" y="9"/>
                    </a:lnTo>
                    <a:lnTo>
                      <a:pt x="8" y="11"/>
                    </a:lnTo>
                    <a:lnTo>
                      <a:pt x="10" y="11"/>
                    </a:lnTo>
                    <a:lnTo>
                      <a:pt x="12" y="11"/>
                    </a:lnTo>
                    <a:lnTo>
                      <a:pt x="16" y="11"/>
                    </a:lnTo>
                    <a:lnTo>
                      <a:pt x="16" y="12"/>
                    </a:lnTo>
                    <a:lnTo>
                      <a:pt x="13" y="14"/>
                    </a:lnTo>
                    <a:lnTo>
                      <a:pt x="12" y="15"/>
                    </a:lnTo>
                    <a:lnTo>
                      <a:pt x="12" y="15"/>
                    </a:lnTo>
                    <a:lnTo>
                      <a:pt x="13" y="17"/>
                    </a:lnTo>
                    <a:lnTo>
                      <a:pt x="15" y="17"/>
                    </a:lnTo>
                    <a:lnTo>
                      <a:pt x="18" y="17"/>
                    </a:lnTo>
                    <a:lnTo>
                      <a:pt x="16" y="19"/>
                    </a:lnTo>
                    <a:lnTo>
                      <a:pt x="16" y="20"/>
                    </a:lnTo>
                    <a:lnTo>
                      <a:pt x="18" y="20"/>
                    </a:lnTo>
                    <a:lnTo>
                      <a:pt x="18" y="22"/>
                    </a:lnTo>
                    <a:lnTo>
                      <a:pt x="20" y="23"/>
                    </a:lnTo>
                    <a:lnTo>
                      <a:pt x="20" y="23"/>
                    </a:lnTo>
                    <a:lnTo>
                      <a:pt x="23" y="23"/>
                    </a:lnTo>
                    <a:lnTo>
                      <a:pt x="24" y="23"/>
                    </a:lnTo>
                    <a:lnTo>
                      <a:pt x="21" y="23"/>
                    </a:lnTo>
                    <a:lnTo>
                      <a:pt x="20" y="23"/>
                    </a:lnTo>
                    <a:lnTo>
                      <a:pt x="18" y="23"/>
                    </a:lnTo>
                    <a:lnTo>
                      <a:pt x="16" y="22"/>
                    </a:lnTo>
                    <a:lnTo>
                      <a:pt x="12" y="20"/>
                    </a:lnTo>
                    <a:lnTo>
                      <a:pt x="8" y="20"/>
                    </a:lnTo>
                    <a:lnTo>
                      <a:pt x="7" y="22"/>
                    </a:lnTo>
                    <a:lnTo>
                      <a:pt x="7" y="23"/>
                    </a:lnTo>
                    <a:lnTo>
                      <a:pt x="5" y="25"/>
                    </a:lnTo>
                    <a:lnTo>
                      <a:pt x="0" y="27"/>
                    </a:lnTo>
                    <a:lnTo>
                      <a:pt x="0" y="28"/>
                    </a:lnTo>
                    <a:lnTo>
                      <a:pt x="2" y="30"/>
                    </a:lnTo>
                    <a:lnTo>
                      <a:pt x="4" y="30"/>
                    </a:lnTo>
                    <a:lnTo>
                      <a:pt x="4" y="30"/>
                    </a:lnTo>
                    <a:lnTo>
                      <a:pt x="18" y="28"/>
                    </a:lnTo>
                    <a:lnTo>
                      <a:pt x="21" y="28"/>
                    </a:lnTo>
                    <a:lnTo>
                      <a:pt x="24" y="28"/>
                    </a:lnTo>
                    <a:lnTo>
                      <a:pt x="37" y="27"/>
                    </a:lnTo>
                    <a:lnTo>
                      <a:pt x="47" y="25"/>
                    </a:lnTo>
                    <a:lnTo>
                      <a:pt x="47" y="27"/>
                    </a:lnTo>
                    <a:lnTo>
                      <a:pt x="42" y="27"/>
                    </a:lnTo>
                    <a:lnTo>
                      <a:pt x="39" y="27"/>
                    </a:lnTo>
                    <a:lnTo>
                      <a:pt x="39" y="28"/>
                    </a:lnTo>
                    <a:lnTo>
                      <a:pt x="37" y="28"/>
                    </a:lnTo>
                    <a:lnTo>
                      <a:pt x="32" y="31"/>
                    </a:lnTo>
                    <a:lnTo>
                      <a:pt x="28" y="33"/>
                    </a:lnTo>
                    <a:lnTo>
                      <a:pt x="28" y="33"/>
                    </a:lnTo>
                    <a:lnTo>
                      <a:pt x="28" y="34"/>
                    </a:lnTo>
                    <a:lnTo>
                      <a:pt x="28" y="34"/>
                    </a:lnTo>
                    <a:lnTo>
                      <a:pt x="32" y="36"/>
                    </a:lnTo>
                    <a:lnTo>
                      <a:pt x="34" y="38"/>
                    </a:lnTo>
                    <a:lnTo>
                      <a:pt x="34" y="38"/>
                    </a:lnTo>
                    <a:lnTo>
                      <a:pt x="31" y="38"/>
                    </a:lnTo>
                    <a:lnTo>
                      <a:pt x="31" y="39"/>
                    </a:lnTo>
                    <a:lnTo>
                      <a:pt x="32" y="41"/>
                    </a:lnTo>
                    <a:lnTo>
                      <a:pt x="32" y="42"/>
                    </a:lnTo>
                    <a:lnTo>
                      <a:pt x="34" y="42"/>
                    </a:lnTo>
                    <a:lnTo>
                      <a:pt x="37" y="42"/>
                    </a:lnTo>
                    <a:lnTo>
                      <a:pt x="40" y="44"/>
                    </a:lnTo>
                    <a:lnTo>
                      <a:pt x="43" y="42"/>
                    </a:lnTo>
                    <a:lnTo>
                      <a:pt x="45" y="42"/>
                    </a:lnTo>
                    <a:lnTo>
                      <a:pt x="47" y="42"/>
                    </a:lnTo>
                    <a:lnTo>
                      <a:pt x="47" y="42"/>
                    </a:lnTo>
                    <a:lnTo>
                      <a:pt x="48" y="42"/>
                    </a:lnTo>
                    <a:lnTo>
                      <a:pt x="51" y="42"/>
                    </a:lnTo>
                    <a:lnTo>
                      <a:pt x="53" y="42"/>
                    </a:lnTo>
                    <a:lnTo>
                      <a:pt x="55" y="42"/>
                    </a:lnTo>
                    <a:lnTo>
                      <a:pt x="58" y="42"/>
                    </a:lnTo>
                    <a:lnTo>
                      <a:pt x="61" y="42"/>
                    </a:lnTo>
                    <a:lnTo>
                      <a:pt x="63" y="42"/>
                    </a:lnTo>
                    <a:lnTo>
                      <a:pt x="63" y="42"/>
                    </a:lnTo>
                    <a:lnTo>
                      <a:pt x="63" y="41"/>
                    </a:lnTo>
                    <a:lnTo>
                      <a:pt x="61" y="39"/>
                    </a:lnTo>
                    <a:lnTo>
                      <a:pt x="61" y="39"/>
                    </a:lnTo>
                    <a:lnTo>
                      <a:pt x="61" y="38"/>
                    </a:lnTo>
                    <a:lnTo>
                      <a:pt x="61" y="38"/>
                    </a:lnTo>
                    <a:lnTo>
                      <a:pt x="63" y="39"/>
                    </a:lnTo>
                    <a:lnTo>
                      <a:pt x="64" y="41"/>
                    </a:lnTo>
                    <a:lnTo>
                      <a:pt x="64" y="41"/>
                    </a:lnTo>
                    <a:lnTo>
                      <a:pt x="66" y="39"/>
                    </a:lnTo>
                    <a:lnTo>
                      <a:pt x="66" y="39"/>
                    </a:lnTo>
                    <a:lnTo>
                      <a:pt x="66" y="38"/>
                    </a:lnTo>
                    <a:lnTo>
                      <a:pt x="64" y="36"/>
                    </a:lnTo>
                    <a:lnTo>
                      <a:pt x="64" y="33"/>
                    </a:lnTo>
                    <a:lnTo>
                      <a:pt x="66" y="30"/>
                    </a:lnTo>
                    <a:lnTo>
                      <a:pt x="69" y="31"/>
                    </a:lnTo>
                    <a:lnTo>
                      <a:pt x="71" y="33"/>
                    </a:lnTo>
                    <a:lnTo>
                      <a:pt x="71" y="33"/>
                    </a:lnTo>
                    <a:lnTo>
                      <a:pt x="69" y="30"/>
                    </a:lnTo>
                    <a:lnTo>
                      <a:pt x="69" y="27"/>
                    </a:lnTo>
                    <a:lnTo>
                      <a:pt x="69" y="25"/>
                    </a:lnTo>
                    <a:lnTo>
                      <a:pt x="64" y="25"/>
                    </a:lnTo>
                    <a:lnTo>
                      <a:pt x="64" y="23"/>
                    </a:lnTo>
                    <a:lnTo>
                      <a:pt x="66" y="23"/>
                    </a:lnTo>
                    <a:lnTo>
                      <a:pt x="67" y="22"/>
                    </a:lnTo>
                    <a:lnTo>
                      <a:pt x="67" y="20"/>
                    </a:lnTo>
                    <a:lnTo>
                      <a:pt x="66" y="19"/>
                    </a:lnTo>
                    <a:lnTo>
                      <a:pt x="66" y="19"/>
                    </a:lnTo>
                    <a:lnTo>
                      <a:pt x="67" y="15"/>
                    </a:lnTo>
                    <a:lnTo>
                      <a:pt x="67" y="15"/>
                    </a:lnTo>
                    <a:lnTo>
                      <a:pt x="67" y="14"/>
                    </a:lnTo>
                    <a:lnTo>
                      <a:pt x="67" y="12"/>
                    </a:lnTo>
                    <a:lnTo>
                      <a:pt x="67" y="12"/>
                    </a:lnTo>
                    <a:lnTo>
                      <a:pt x="66" y="9"/>
                    </a:lnTo>
                    <a:lnTo>
                      <a:pt x="66" y="9"/>
                    </a:lnTo>
                    <a:lnTo>
                      <a:pt x="66" y="7"/>
                    </a:lnTo>
                    <a:lnTo>
                      <a:pt x="66" y="7"/>
                    </a:lnTo>
                    <a:lnTo>
                      <a:pt x="66" y="6"/>
                    </a:lnTo>
                    <a:lnTo>
                      <a:pt x="66" y="6"/>
                    </a:lnTo>
                    <a:lnTo>
                      <a:pt x="66" y="4"/>
                    </a:lnTo>
                    <a:lnTo>
                      <a:pt x="64" y="4"/>
                    </a:lnTo>
                    <a:lnTo>
                      <a:pt x="63" y="4"/>
                    </a:lnTo>
                    <a:lnTo>
                      <a:pt x="59" y="3"/>
                    </a:lnTo>
                    <a:lnTo>
                      <a:pt x="58" y="1"/>
                    </a:lnTo>
                    <a:lnTo>
                      <a:pt x="55" y="0"/>
                    </a:lnTo>
                    <a:lnTo>
                      <a:pt x="53" y="0"/>
                    </a:lnTo>
                    <a:lnTo>
                      <a:pt x="50" y="1"/>
                    </a:lnTo>
                    <a:lnTo>
                      <a:pt x="48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9" name="Freeform 637">
                <a:extLst>
                  <a:ext uri="{FF2B5EF4-FFF2-40B4-BE49-F238E27FC236}">
                    <a16:creationId xmlns:a16="http://schemas.microsoft.com/office/drawing/2014/main" id="{6BD852D0-B268-D70A-4518-C3186BD458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1" y="1465"/>
                <a:ext cx="62" cy="26"/>
              </a:xfrm>
              <a:custGeom>
                <a:avLst/>
                <a:gdLst>
                  <a:gd name="T0" fmla="*/ 59 w 62"/>
                  <a:gd name="T1" fmla="*/ 16 h 26"/>
                  <a:gd name="T2" fmla="*/ 58 w 62"/>
                  <a:gd name="T3" fmla="*/ 16 h 26"/>
                  <a:gd name="T4" fmla="*/ 56 w 62"/>
                  <a:gd name="T5" fmla="*/ 15 h 26"/>
                  <a:gd name="T6" fmla="*/ 54 w 62"/>
                  <a:gd name="T7" fmla="*/ 13 h 26"/>
                  <a:gd name="T8" fmla="*/ 54 w 62"/>
                  <a:gd name="T9" fmla="*/ 13 h 26"/>
                  <a:gd name="T10" fmla="*/ 53 w 62"/>
                  <a:gd name="T11" fmla="*/ 11 h 26"/>
                  <a:gd name="T12" fmla="*/ 50 w 62"/>
                  <a:gd name="T13" fmla="*/ 10 h 26"/>
                  <a:gd name="T14" fmla="*/ 50 w 62"/>
                  <a:gd name="T15" fmla="*/ 10 h 26"/>
                  <a:gd name="T16" fmla="*/ 48 w 62"/>
                  <a:gd name="T17" fmla="*/ 8 h 26"/>
                  <a:gd name="T18" fmla="*/ 48 w 62"/>
                  <a:gd name="T19" fmla="*/ 7 h 26"/>
                  <a:gd name="T20" fmla="*/ 45 w 62"/>
                  <a:gd name="T21" fmla="*/ 7 h 26"/>
                  <a:gd name="T22" fmla="*/ 37 w 62"/>
                  <a:gd name="T23" fmla="*/ 3 h 26"/>
                  <a:gd name="T24" fmla="*/ 34 w 62"/>
                  <a:gd name="T25" fmla="*/ 3 h 26"/>
                  <a:gd name="T26" fmla="*/ 19 w 62"/>
                  <a:gd name="T27" fmla="*/ 3 h 26"/>
                  <a:gd name="T28" fmla="*/ 18 w 62"/>
                  <a:gd name="T29" fmla="*/ 3 h 26"/>
                  <a:gd name="T30" fmla="*/ 13 w 62"/>
                  <a:gd name="T31" fmla="*/ 2 h 26"/>
                  <a:gd name="T32" fmla="*/ 10 w 62"/>
                  <a:gd name="T33" fmla="*/ 2 h 26"/>
                  <a:gd name="T34" fmla="*/ 7 w 62"/>
                  <a:gd name="T35" fmla="*/ 0 h 26"/>
                  <a:gd name="T36" fmla="*/ 3 w 62"/>
                  <a:gd name="T37" fmla="*/ 0 h 26"/>
                  <a:gd name="T38" fmla="*/ 2 w 62"/>
                  <a:gd name="T39" fmla="*/ 0 h 26"/>
                  <a:gd name="T40" fmla="*/ 0 w 62"/>
                  <a:gd name="T41" fmla="*/ 0 h 26"/>
                  <a:gd name="T42" fmla="*/ 0 w 62"/>
                  <a:gd name="T43" fmla="*/ 2 h 26"/>
                  <a:gd name="T44" fmla="*/ 0 w 62"/>
                  <a:gd name="T45" fmla="*/ 2 h 26"/>
                  <a:gd name="T46" fmla="*/ 0 w 62"/>
                  <a:gd name="T47" fmla="*/ 5 h 26"/>
                  <a:gd name="T48" fmla="*/ 0 w 62"/>
                  <a:gd name="T49" fmla="*/ 7 h 26"/>
                  <a:gd name="T50" fmla="*/ 2 w 62"/>
                  <a:gd name="T51" fmla="*/ 7 h 26"/>
                  <a:gd name="T52" fmla="*/ 2 w 62"/>
                  <a:gd name="T53" fmla="*/ 7 h 26"/>
                  <a:gd name="T54" fmla="*/ 2 w 62"/>
                  <a:gd name="T55" fmla="*/ 8 h 26"/>
                  <a:gd name="T56" fmla="*/ 0 w 62"/>
                  <a:gd name="T57" fmla="*/ 8 h 26"/>
                  <a:gd name="T58" fmla="*/ 0 w 62"/>
                  <a:gd name="T59" fmla="*/ 10 h 26"/>
                  <a:gd name="T60" fmla="*/ 2 w 62"/>
                  <a:gd name="T61" fmla="*/ 11 h 26"/>
                  <a:gd name="T62" fmla="*/ 2 w 62"/>
                  <a:gd name="T63" fmla="*/ 11 h 26"/>
                  <a:gd name="T64" fmla="*/ 3 w 62"/>
                  <a:gd name="T65" fmla="*/ 13 h 26"/>
                  <a:gd name="T66" fmla="*/ 8 w 62"/>
                  <a:gd name="T67" fmla="*/ 13 h 26"/>
                  <a:gd name="T68" fmla="*/ 10 w 62"/>
                  <a:gd name="T69" fmla="*/ 13 h 26"/>
                  <a:gd name="T70" fmla="*/ 10 w 62"/>
                  <a:gd name="T71" fmla="*/ 15 h 26"/>
                  <a:gd name="T72" fmla="*/ 10 w 62"/>
                  <a:gd name="T73" fmla="*/ 18 h 26"/>
                  <a:gd name="T74" fmla="*/ 11 w 62"/>
                  <a:gd name="T75" fmla="*/ 19 h 26"/>
                  <a:gd name="T76" fmla="*/ 11 w 62"/>
                  <a:gd name="T77" fmla="*/ 21 h 26"/>
                  <a:gd name="T78" fmla="*/ 13 w 62"/>
                  <a:gd name="T79" fmla="*/ 22 h 26"/>
                  <a:gd name="T80" fmla="*/ 15 w 62"/>
                  <a:gd name="T81" fmla="*/ 22 h 26"/>
                  <a:gd name="T82" fmla="*/ 18 w 62"/>
                  <a:gd name="T83" fmla="*/ 26 h 26"/>
                  <a:gd name="T84" fmla="*/ 21 w 62"/>
                  <a:gd name="T85" fmla="*/ 24 h 26"/>
                  <a:gd name="T86" fmla="*/ 23 w 62"/>
                  <a:gd name="T87" fmla="*/ 24 h 26"/>
                  <a:gd name="T88" fmla="*/ 31 w 62"/>
                  <a:gd name="T89" fmla="*/ 22 h 26"/>
                  <a:gd name="T90" fmla="*/ 34 w 62"/>
                  <a:gd name="T91" fmla="*/ 22 h 26"/>
                  <a:gd name="T92" fmla="*/ 40 w 62"/>
                  <a:gd name="T93" fmla="*/ 21 h 26"/>
                  <a:gd name="T94" fmla="*/ 50 w 62"/>
                  <a:gd name="T95" fmla="*/ 22 h 26"/>
                  <a:gd name="T96" fmla="*/ 58 w 62"/>
                  <a:gd name="T97" fmla="*/ 24 h 26"/>
                  <a:gd name="T98" fmla="*/ 61 w 62"/>
                  <a:gd name="T99" fmla="*/ 22 h 26"/>
                  <a:gd name="T100" fmla="*/ 62 w 62"/>
                  <a:gd name="T101" fmla="*/ 22 h 26"/>
                  <a:gd name="T102" fmla="*/ 61 w 62"/>
                  <a:gd name="T103" fmla="*/ 21 h 26"/>
                  <a:gd name="T104" fmla="*/ 59 w 62"/>
                  <a:gd name="T105" fmla="*/ 19 h 26"/>
                  <a:gd name="T106" fmla="*/ 59 w 62"/>
                  <a:gd name="T107" fmla="*/ 19 h 26"/>
                  <a:gd name="T108" fmla="*/ 59 w 62"/>
                  <a:gd name="T109" fmla="*/ 18 h 26"/>
                  <a:gd name="T110" fmla="*/ 59 w 62"/>
                  <a:gd name="T111" fmla="*/ 1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2" h="26">
                    <a:moveTo>
                      <a:pt x="59" y="16"/>
                    </a:moveTo>
                    <a:lnTo>
                      <a:pt x="58" y="16"/>
                    </a:lnTo>
                    <a:lnTo>
                      <a:pt x="56" y="15"/>
                    </a:lnTo>
                    <a:lnTo>
                      <a:pt x="54" y="13"/>
                    </a:lnTo>
                    <a:lnTo>
                      <a:pt x="54" y="13"/>
                    </a:lnTo>
                    <a:lnTo>
                      <a:pt x="53" y="11"/>
                    </a:lnTo>
                    <a:lnTo>
                      <a:pt x="50" y="10"/>
                    </a:lnTo>
                    <a:lnTo>
                      <a:pt x="50" y="10"/>
                    </a:lnTo>
                    <a:lnTo>
                      <a:pt x="48" y="8"/>
                    </a:lnTo>
                    <a:lnTo>
                      <a:pt x="48" y="7"/>
                    </a:lnTo>
                    <a:lnTo>
                      <a:pt x="45" y="7"/>
                    </a:lnTo>
                    <a:lnTo>
                      <a:pt x="37" y="3"/>
                    </a:lnTo>
                    <a:lnTo>
                      <a:pt x="34" y="3"/>
                    </a:lnTo>
                    <a:lnTo>
                      <a:pt x="19" y="3"/>
                    </a:lnTo>
                    <a:lnTo>
                      <a:pt x="18" y="3"/>
                    </a:lnTo>
                    <a:lnTo>
                      <a:pt x="13" y="2"/>
                    </a:lnTo>
                    <a:lnTo>
                      <a:pt x="10" y="2"/>
                    </a:lnTo>
                    <a:lnTo>
                      <a:pt x="7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2" y="7"/>
                    </a:lnTo>
                    <a:lnTo>
                      <a:pt x="2" y="7"/>
                    </a:lnTo>
                    <a:lnTo>
                      <a:pt x="2" y="8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2" y="11"/>
                    </a:lnTo>
                    <a:lnTo>
                      <a:pt x="2" y="11"/>
                    </a:lnTo>
                    <a:lnTo>
                      <a:pt x="3" y="13"/>
                    </a:lnTo>
                    <a:lnTo>
                      <a:pt x="8" y="13"/>
                    </a:lnTo>
                    <a:lnTo>
                      <a:pt x="10" y="13"/>
                    </a:lnTo>
                    <a:lnTo>
                      <a:pt x="10" y="15"/>
                    </a:lnTo>
                    <a:lnTo>
                      <a:pt x="10" y="18"/>
                    </a:lnTo>
                    <a:lnTo>
                      <a:pt x="11" y="19"/>
                    </a:lnTo>
                    <a:lnTo>
                      <a:pt x="11" y="21"/>
                    </a:lnTo>
                    <a:lnTo>
                      <a:pt x="13" y="22"/>
                    </a:lnTo>
                    <a:lnTo>
                      <a:pt x="15" y="22"/>
                    </a:lnTo>
                    <a:lnTo>
                      <a:pt x="18" y="26"/>
                    </a:lnTo>
                    <a:lnTo>
                      <a:pt x="21" y="24"/>
                    </a:lnTo>
                    <a:lnTo>
                      <a:pt x="23" y="24"/>
                    </a:lnTo>
                    <a:lnTo>
                      <a:pt x="31" y="22"/>
                    </a:lnTo>
                    <a:lnTo>
                      <a:pt x="34" y="22"/>
                    </a:lnTo>
                    <a:lnTo>
                      <a:pt x="40" y="21"/>
                    </a:lnTo>
                    <a:lnTo>
                      <a:pt x="50" y="22"/>
                    </a:lnTo>
                    <a:lnTo>
                      <a:pt x="58" y="24"/>
                    </a:lnTo>
                    <a:lnTo>
                      <a:pt x="61" y="22"/>
                    </a:lnTo>
                    <a:lnTo>
                      <a:pt x="62" y="22"/>
                    </a:lnTo>
                    <a:lnTo>
                      <a:pt x="61" y="21"/>
                    </a:lnTo>
                    <a:lnTo>
                      <a:pt x="59" y="19"/>
                    </a:lnTo>
                    <a:lnTo>
                      <a:pt x="59" y="19"/>
                    </a:lnTo>
                    <a:lnTo>
                      <a:pt x="59" y="18"/>
                    </a:lnTo>
                    <a:lnTo>
                      <a:pt x="59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0" name="Freeform 638">
                <a:extLst>
                  <a:ext uri="{FF2B5EF4-FFF2-40B4-BE49-F238E27FC236}">
                    <a16:creationId xmlns:a16="http://schemas.microsoft.com/office/drawing/2014/main" id="{740D34B0-499B-4A8C-7D1D-26D94764CF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4" y="1360"/>
                <a:ext cx="40" cy="10"/>
              </a:xfrm>
              <a:custGeom>
                <a:avLst/>
                <a:gdLst>
                  <a:gd name="T0" fmla="*/ 3 w 40"/>
                  <a:gd name="T1" fmla="*/ 10 h 10"/>
                  <a:gd name="T2" fmla="*/ 24 w 40"/>
                  <a:gd name="T3" fmla="*/ 10 h 10"/>
                  <a:gd name="T4" fmla="*/ 30 w 40"/>
                  <a:gd name="T5" fmla="*/ 10 h 10"/>
                  <a:gd name="T6" fmla="*/ 32 w 40"/>
                  <a:gd name="T7" fmla="*/ 10 h 10"/>
                  <a:gd name="T8" fmla="*/ 35 w 40"/>
                  <a:gd name="T9" fmla="*/ 10 h 10"/>
                  <a:gd name="T10" fmla="*/ 35 w 40"/>
                  <a:gd name="T11" fmla="*/ 10 h 10"/>
                  <a:gd name="T12" fmla="*/ 36 w 40"/>
                  <a:gd name="T13" fmla="*/ 5 h 10"/>
                  <a:gd name="T14" fmla="*/ 40 w 40"/>
                  <a:gd name="T15" fmla="*/ 5 h 10"/>
                  <a:gd name="T16" fmla="*/ 38 w 40"/>
                  <a:gd name="T17" fmla="*/ 4 h 10"/>
                  <a:gd name="T18" fmla="*/ 38 w 40"/>
                  <a:gd name="T19" fmla="*/ 2 h 10"/>
                  <a:gd name="T20" fmla="*/ 35 w 40"/>
                  <a:gd name="T21" fmla="*/ 2 h 10"/>
                  <a:gd name="T22" fmla="*/ 33 w 40"/>
                  <a:gd name="T23" fmla="*/ 2 h 10"/>
                  <a:gd name="T24" fmla="*/ 29 w 40"/>
                  <a:gd name="T25" fmla="*/ 2 h 10"/>
                  <a:gd name="T26" fmla="*/ 21 w 40"/>
                  <a:gd name="T27" fmla="*/ 2 h 10"/>
                  <a:gd name="T28" fmla="*/ 16 w 40"/>
                  <a:gd name="T29" fmla="*/ 2 h 10"/>
                  <a:gd name="T30" fmla="*/ 13 w 40"/>
                  <a:gd name="T31" fmla="*/ 2 h 10"/>
                  <a:gd name="T32" fmla="*/ 9 w 40"/>
                  <a:gd name="T33" fmla="*/ 0 h 10"/>
                  <a:gd name="T34" fmla="*/ 6 w 40"/>
                  <a:gd name="T35" fmla="*/ 0 h 10"/>
                  <a:gd name="T36" fmla="*/ 1 w 40"/>
                  <a:gd name="T37" fmla="*/ 4 h 10"/>
                  <a:gd name="T38" fmla="*/ 0 w 40"/>
                  <a:gd name="T39" fmla="*/ 4 h 10"/>
                  <a:gd name="T40" fmla="*/ 0 w 40"/>
                  <a:gd name="T41" fmla="*/ 4 h 10"/>
                  <a:gd name="T42" fmla="*/ 0 w 40"/>
                  <a:gd name="T43" fmla="*/ 5 h 10"/>
                  <a:gd name="T44" fmla="*/ 0 w 40"/>
                  <a:gd name="T45" fmla="*/ 7 h 10"/>
                  <a:gd name="T46" fmla="*/ 1 w 40"/>
                  <a:gd name="T47" fmla="*/ 8 h 10"/>
                  <a:gd name="T48" fmla="*/ 3 w 40"/>
                  <a:gd name="T4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0" h="10">
                    <a:moveTo>
                      <a:pt x="3" y="10"/>
                    </a:moveTo>
                    <a:lnTo>
                      <a:pt x="24" y="10"/>
                    </a:lnTo>
                    <a:lnTo>
                      <a:pt x="30" y="10"/>
                    </a:lnTo>
                    <a:lnTo>
                      <a:pt x="32" y="10"/>
                    </a:lnTo>
                    <a:lnTo>
                      <a:pt x="35" y="10"/>
                    </a:lnTo>
                    <a:lnTo>
                      <a:pt x="35" y="10"/>
                    </a:lnTo>
                    <a:lnTo>
                      <a:pt x="36" y="5"/>
                    </a:lnTo>
                    <a:lnTo>
                      <a:pt x="40" y="5"/>
                    </a:lnTo>
                    <a:lnTo>
                      <a:pt x="38" y="4"/>
                    </a:lnTo>
                    <a:lnTo>
                      <a:pt x="38" y="2"/>
                    </a:lnTo>
                    <a:lnTo>
                      <a:pt x="35" y="2"/>
                    </a:lnTo>
                    <a:lnTo>
                      <a:pt x="33" y="2"/>
                    </a:lnTo>
                    <a:lnTo>
                      <a:pt x="29" y="2"/>
                    </a:lnTo>
                    <a:lnTo>
                      <a:pt x="21" y="2"/>
                    </a:lnTo>
                    <a:lnTo>
                      <a:pt x="16" y="2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1" y="8"/>
                    </a:lnTo>
                    <a:lnTo>
                      <a:pt x="3" y="1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1" name="Freeform 639">
                <a:extLst>
                  <a:ext uri="{FF2B5EF4-FFF2-40B4-BE49-F238E27FC236}">
                    <a16:creationId xmlns:a16="http://schemas.microsoft.com/office/drawing/2014/main" id="{611F2083-A95F-7B79-9106-9F52F1BF4B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6" y="1381"/>
                <a:ext cx="224" cy="67"/>
              </a:xfrm>
              <a:custGeom>
                <a:avLst/>
                <a:gdLst>
                  <a:gd name="T0" fmla="*/ 99 w 224"/>
                  <a:gd name="T1" fmla="*/ 62 h 67"/>
                  <a:gd name="T2" fmla="*/ 100 w 224"/>
                  <a:gd name="T3" fmla="*/ 59 h 67"/>
                  <a:gd name="T4" fmla="*/ 103 w 224"/>
                  <a:gd name="T5" fmla="*/ 60 h 67"/>
                  <a:gd name="T6" fmla="*/ 108 w 224"/>
                  <a:gd name="T7" fmla="*/ 60 h 67"/>
                  <a:gd name="T8" fmla="*/ 108 w 224"/>
                  <a:gd name="T9" fmla="*/ 67 h 67"/>
                  <a:gd name="T10" fmla="*/ 130 w 224"/>
                  <a:gd name="T11" fmla="*/ 67 h 67"/>
                  <a:gd name="T12" fmla="*/ 140 w 224"/>
                  <a:gd name="T13" fmla="*/ 67 h 67"/>
                  <a:gd name="T14" fmla="*/ 146 w 224"/>
                  <a:gd name="T15" fmla="*/ 64 h 67"/>
                  <a:gd name="T16" fmla="*/ 153 w 224"/>
                  <a:gd name="T17" fmla="*/ 64 h 67"/>
                  <a:gd name="T18" fmla="*/ 167 w 224"/>
                  <a:gd name="T19" fmla="*/ 64 h 67"/>
                  <a:gd name="T20" fmla="*/ 173 w 224"/>
                  <a:gd name="T21" fmla="*/ 59 h 67"/>
                  <a:gd name="T22" fmla="*/ 175 w 224"/>
                  <a:gd name="T23" fmla="*/ 57 h 67"/>
                  <a:gd name="T24" fmla="*/ 177 w 224"/>
                  <a:gd name="T25" fmla="*/ 62 h 67"/>
                  <a:gd name="T26" fmla="*/ 189 w 224"/>
                  <a:gd name="T27" fmla="*/ 67 h 67"/>
                  <a:gd name="T28" fmla="*/ 213 w 224"/>
                  <a:gd name="T29" fmla="*/ 64 h 67"/>
                  <a:gd name="T30" fmla="*/ 215 w 224"/>
                  <a:gd name="T31" fmla="*/ 59 h 67"/>
                  <a:gd name="T32" fmla="*/ 218 w 224"/>
                  <a:gd name="T33" fmla="*/ 57 h 67"/>
                  <a:gd name="T34" fmla="*/ 220 w 224"/>
                  <a:gd name="T35" fmla="*/ 52 h 67"/>
                  <a:gd name="T36" fmla="*/ 216 w 224"/>
                  <a:gd name="T37" fmla="*/ 51 h 67"/>
                  <a:gd name="T38" fmla="*/ 220 w 224"/>
                  <a:gd name="T39" fmla="*/ 41 h 67"/>
                  <a:gd name="T40" fmla="*/ 215 w 224"/>
                  <a:gd name="T41" fmla="*/ 38 h 67"/>
                  <a:gd name="T42" fmla="*/ 201 w 224"/>
                  <a:gd name="T43" fmla="*/ 35 h 67"/>
                  <a:gd name="T44" fmla="*/ 183 w 224"/>
                  <a:gd name="T45" fmla="*/ 32 h 67"/>
                  <a:gd name="T46" fmla="*/ 164 w 224"/>
                  <a:gd name="T47" fmla="*/ 33 h 67"/>
                  <a:gd name="T48" fmla="*/ 140 w 224"/>
                  <a:gd name="T49" fmla="*/ 40 h 67"/>
                  <a:gd name="T50" fmla="*/ 132 w 224"/>
                  <a:gd name="T51" fmla="*/ 41 h 67"/>
                  <a:gd name="T52" fmla="*/ 118 w 224"/>
                  <a:gd name="T53" fmla="*/ 40 h 67"/>
                  <a:gd name="T54" fmla="*/ 103 w 224"/>
                  <a:gd name="T55" fmla="*/ 37 h 67"/>
                  <a:gd name="T56" fmla="*/ 102 w 224"/>
                  <a:gd name="T57" fmla="*/ 41 h 67"/>
                  <a:gd name="T58" fmla="*/ 95 w 224"/>
                  <a:gd name="T59" fmla="*/ 37 h 67"/>
                  <a:gd name="T60" fmla="*/ 92 w 224"/>
                  <a:gd name="T61" fmla="*/ 32 h 67"/>
                  <a:gd name="T62" fmla="*/ 84 w 224"/>
                  <a:gd name="T63" fmla="*/ 25 h 67"/>
                  <a:gd name="T64" fmla="*/ 72 w 224"/>
                  <a:gd name="T65" fmla="*/ 22 h 67"/>
                  <a:gd name="T66" fmla="*/ 99 w 224"/>
                  <a:gd name="T67" fmla="*/ 21 h 67"/>
                  <a:gd name="T68" fmla="*/ 70 w 224"/>
                  <a:gd name="T69" fmla="*/ 14 h 67"/>
                  <a:gd name="T70" fmla="*/ 81 w 224"/>
                  <a:gd name="T71" fmla="*/ 14 h 67"/>
                  <a:gd name="T72" fmla="*/ 65 w 224"/>
                  <a:gd name="T73" fmla="*/ 10 h 67"/>
                  <a:gd name="T74" fmla="*/ 43 w 224"/>
                  <a:gd name="T75" fmla="*/ 14 h 67"/>
                  <a:gd name="T76" fmla="*/ 48 w 224"/>
                  <a:gd name="T77" fmla="*/ 10 h 67"/>
                  <a:gd name="T78" fmla="*/ 38 w 224"/>
                  <a:gd name="T79" fmla="*/ 3 h 67"/>
                  <a:gd name="T80" fmla="*/ 16 w 224"/>
                  <a:gd name="T81" fmla="*/ 0 h 67"/>
                  <a:gd name="T82" fmla="*/ 2 w 224"/>
                  <a:gd name="T83" fmla="*/ 2 h 67"/>
                  <a:gd name="T84" fmla="*/ 6 w 224"/>
                  <a:gd name="T85" fmla="*/ 6 h 67"/>
                  <a:gd name="T86" fmla="*/ 0 w 224"/>
                  <a:gd name="T87" fmla="*/ 8 h 67"/>
                  <a:gd name="T88" fmla="*/ 16 w 224"/>
                  <a:gd name="T89" fmla="*/ 13 h 67"/>
                  <a:gd name="T90" fmla="*/ 13 w 224"/>
                  <a:gd name="T91" fmla="*/ 16 h 67"/>
                  <a:gd name="T92" fmla="*/ 32 w 224"/>
                  <a:gd name="T93" fmla="*/ 21 h 67"/>
                  <a:gd name="T94" fmla="*/ 46 w 224"/>
                  <a:gd name="T95" fmla="*/ 17 h 67"/>
                  <a:gd name="T96" fmla="*/ 60 w 224"/>
                  <a:gd name="T97" fmla="*/ 32 h 67"/>
                  <a:gd name="T98" fmla="*/ 57 w 224"/>
                  <a:gd name="T99" fmla="*/ 41 h 67"/>
                  <a:gd name="T100" fmla="*/ 57 w 224"/>
                  <a:gd name="T101" fmla="*/ 48 h 67"/>
                  <a:gd name="T102" fmla="*/ 60 w 224"/>
                  <a:gd name="T103" fmla="*/ 54 h 67"/>
                  <a:gd name="T104" fmla="*/ 70 w 224"/>
                  <a:gd name="T105" fmla="*/ 62 h 67"/>
                  <a:gd name="T106" fmla="*/ 76 w 224"/>
                  <a:gd name="T107" fmla="*/ 59 h 67"/>
                  <a:gd name="T108" fmla="*/ 87 w 224"/>
                  <a:gd name="T109" fmla="*/ 65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24" h="67">
                    <a:moveTo>
                      <a:pt x="91" y="65"/>
                    </a:moveTo>
                    <a:lnTo>
                      <a:pt x="94" y="65"/>
                    </a:lnTo>
                    <a:lnTo>
                      <a:pt x="95" y="64"/>
                    </a:lnTo>
                    <a:lnTo>
                      <a:pt x="97" y="64"/>
                    </a:lnTo>
                    <a:lnTo>
                      <a:pt x="99" y="62"/>
                    </a:lnTo>
                    <a:lnTo>
                      <a:pt x="99" y="62"/>
                    </a:lnTo>
                    <a:lnTo>
                      <a:pt x="99" y="60"/>
                    </a:lnTo>
                    <a:lnTo>
                      <a:pt x="99" y="60"/>
                    </a:lnTo>
                    <a:lnTo>
                      <a:pt x="99" y="60"/>
                    </a:lnTo>
                    <a:lnTo>
                      <a:pt x="99" y="60"/>
                    </a:lnTo>
                    <a:lnTo>
                      <a:pt x="100" y="60"/>
                    </a:lnTo>
                    <a:lnTo>
                      <a:pt x="100" y="59"/>
                    </a:lnTo>
                    <a:lnTo>
                      <a:pt x="102" y="59"/>
                    </a:lnTo>
                    <a:lnTo>
                      <a:pt x="102" y="59"/>
                    </a:lnTo>
                    <a:lnTo>
                      <a:pt x="102" y="59"/>
                    </a:lnTo>
                    <a:lnTo>
                      <a:pt x="102" y="60"/>
                    </a:lnTo>
                    <a:lnTo>
                      <a:pt x="103" y="60"/>
                    </a:lnTo>
                    <a:lnTo>
                      <a:pt x="103" y="60"/>
                    </a:lnTo>
                    <a:lnTo>
                      <a:pt x="105" y="59"/>
                    </a:lnTo>
                    <a:lnTo>
                      <a:pt x="107" y="57"/>
                    </a:lnTo>
                    <a:lnTo>
                      <a:pt x="108" y="57"/>
                    </a:lnTo>
                    <a:lnTo>
                      <a:pt x="108" y="59"/>
                    </a:lnTo>
                    <a:lnTo>
                      <a:pt x="110" y="59"/>
                    </a:lnTo>
                    <a:lnTo>
                      <a:pt x="108" y="60"/>
                    </a:lnTo>
                    <a:lnTo>
                      <a:pt x="108" y="62"/>
                    </a:lnTo>
                    <a:lnTo>
                      <a:pt x="107" y="64"/>
                    </a:lnTo>
                    <a:lnTo>
                      <a:pt x="107" y="64"/>
                    </a:lnTo>
                    <a:lnTo>
                      <a:pt x="107" y="65"/>
                    </a:lnTo>
                    <a:lnTo>
                      <a:pt x="107" y="65"/>
                    </a:lnTo>
                    <a:lnTo>
                      <a:pt x="108" y="67"/>
                    </a:lnTo>
                    <a:lnTo>
                      <a:pt x="113" y="67"/>
                    </a:lnTo>
                    <a:lnTo>
                      <a:pt x="119" y="67"/>
                    </a:lnTo>
                    <a:lnTo>
                      <a:pt x="123" y="65"/>
                    </a:lnTo>
                    <a:lnTo>
                      <a:pt x="127" y="67"/>
                    </a:lnTo>
                    <a:lnTo>
                      <a:pt x="129" y="67"/>
                    </a:lnTo>
                    <a:lnTo>
                      <a:pt x="130" y="67"/>
                    </a:lnTo>
                    <a:lnTo>
                      <a:pt x="130" y="65"/>
                    </a:lnTo>
                    <a:lnTo>
                      <a:pt x="130" y="65"/>
                    </a:lnTo>
                    <a:lnTo>
                      <a:pt x="135" y="65"/>
                    </a:lnTo>
                    <a:lnTo>
                      <a:pt x="137" y="65"/>
                    </a:lnTo>
                    <a:lnTo>
                      <a:pt x="138" y="65"/>
                    </a:lnTo>
                    <a:lnTo>
                      <a:pt x="140" y="67"/>
                    </a:lnTo>
                    <a:lnTo>
                      <a:pt x="142" y="67"/>
                    </a:lnTo>
                    <a:lnTo>
                      <a:pt x="145" y="65"/>
                    </a:lnTo>
                    <a:lnTo>
                      <a:pt x="146" y="65"/>
                    </a:lnTo>
                    <a:lnTo>
                      <a:pt x="146" y="64"/>
                    </a:lnTo>
                    <a:lnTo>
                      <a:pt x="146" y="64"/>
                    </a:lnTo>
                    <a:lnTo>
                      <a:pt x="146" y="64"/>
                    </a:lnTo>
                    <a:lnTo>
                      <a:pt x="148" y="65"/>
                    </a:lnTo>
                    <a:lnTo>
                      <a:pt x="150" y="65"/>
                    </a:lnTo>
                    <a:lnTo>
                      <a:pt x="151" y="65"/>
                    </a:lnTo>
                    <a:lnTo>
                      <a:pt x="151" y="65"/>
                    </a:lnTo>
                    <a:lnTo>
                      <a:pt x="151" y="64"/>
                    </a:lnTo>
                    <a:lnTo>
                      <a:pt x="153" y="64"/>
                    </a:lnTo>
                    <a:lnTo>
                      <a:pt x="153" y="64"/>
                    </a:lnTo>
                    <a:lnTo>
                      <a:pt x="154" y="65"/>
                    </a:lnTo>
                    <a:lnTo>
                      <a:pt x="156" y="65"/>
                    </a:lnTo>
                    <a:lnTo>
                      <a:pt x="159" y="65"/>
                    </a:lnTo>
                    <a:lnTo>
                      <a:pt x="162" y="65"/>
                    </a:lnTo>
                    <a:lnTo>
                      <a:pt x="167" y="64"/>
                    </a:lnTo>
                    <a:lnTo>
                      <a:pt x="170" y="64"/>
                    </a:lnTo>
                    <a:lnTo>
                      <a:pt x="172" y="64"/>
                    </a:lnTo>
                    <a:lnTo>
                      <a:pt x="173" y="62"/>
                    </a:lnTo>
                    <a:lnTo>
                      <a:pt x="173" y="62"/>
                    </a:lnTo>
                    <a:lnTo>
                      <a:pt x="173" y="59"/>
                    </a:lnTo>
                    <a:lnTo>
                      <a:pt x="173" y="59"/>
                    </a:lnTo>
                    <a:lnTo>
                      <a:pt x="172" y="57"/>
                    </a:lnTo>
                    <a:lnTo>
                      <a:pt x="172" y="57"/>
                    </a:lnTo>
                    <a:lnTo>
                      <a:pt x="170" y="56"/>
                    </a:lnTo>
                    <a:lnTo>
                      <a:pt x="172" y="56"/>
                    </a:lnTo>
                    <a:lnTo>
                      <a:pt x="173" y="56"/>
                    </a:lnTo>
                    <a:lnTo>
                      <a:pt x="175" y="57"/>
                    </a:lnTo>
                    <a:lnTo>
                      <a:pt x="177" y="57"/>
                    </a:lnTo>
                    <a:lnTo>
                      <a:pt x="177" y="57"/>
                    </a:lnTo>
                    <a:lnTo>
                      <a:pt x="177" y="59"/>
                    </a:lnTo>
                    <a:lnTo>
                      <a:pt x="177" y="60"/>
                    </a:lnTo>
                    <a:lnTo>
                      <a:pt x="177" y="60"/>
                    </a:lnTo>
                    <a:lnTo>
                      <a:pt x="177" y="62"/>
                    </a:lnTo>
                    <a:lnTo>
                      <a:pt x="178" y="64"/>
                    </a:lnTo>
                    <a:lnTo>
                      <a:pt x="178" y="64"/>
                    </a:lnTo>
                    <a:lnTo>
                      <a:pt x="181" y="65"/>
                    </a:lnTo>
                    <a:lnTo>
                      <a:pt x="183" y="65"/>
                    </a:lnTo>
                    <a:lnTo>
                      <a:pt x="186" y="65"/>
                    </a:lnTo>
                    <a:lnTo>
                      <a:pt x="189" y="67"/>
                    </a:lnTo>
                    <a:lnTo>
                      <a:pt x="191" y="67"/>
                    </a:lnTo>
                    <a:lnTo>
                      <a:pt x="193" y="67"/>
                    </a:lnTo>
                    <a:lnTo>
                      <a:pt x="196" y="65"/>
                    </a:lnTo>
                    <a:lnTo>
                      <a:pt x="199" y="65"/>
                    </a:lnTo>
                    <a:lnTo>
                      <a:pt x="201" y="64"/>
                    </a:lnTo>
                    <a:lnTo>
                      <a:pt x="213" y="64"/>
                    </a:lnTo>
                    <a:lnTo>
                      <a:pt x="213" y="64"/>
                    </a:lnTo>
                    <a:lnTo>
                      <a:pt x="213" y="62"/>
                    </a:lnTo>
                    <a:lnTo>
                      <a:pt x="213" y="60"/>
                    </a:lnTo>
                    <a:lnTo>
                      <a:pt x="213" y="60"/>
                    </a:lnTo>
                    <a:lnTo>
                      <a:pt x="215" y="59"/>
                    </a:lnTo>
                    <a:lnTo>
                      <a:pt x="215" y="59"/>
                    </a:lnTo>
                    <a:lnTo>
                      <a:pt x="215" y="57"/>
                    </a:lnTo>
                    <a:lnTo>
                      <a:pt x="213" y="57"/>
                    </a:lnTo>
                    <a:lnTo>
                      <a:pt x="212" y="56"/>
                    </a:lnTo>
                    <a:lnTo>
                      <a:pt x="213" y="56"/>
                    </a:lnTo>
                    <a:lnTo>
                      <a:pt x="213" y="56"/>
                    </a:lnTo>
                    <a:lnTo>
                      <a:pt x="218" y="57"/>
                    </a:lnTo>
                    <a:lnTo>
                      <a:pt x="223" y="56"/>
                    </a:lnTo>
                    <a:lnTo>
                      <a:pt x="224" y="56"/>
                    </a:lnTo>
                    <a:lnTo>
                      <a:pt x="223" y="54"/>
                    </a:lnTo>
                    <a:lnTo>
                      <a:pt x="223" y="54"/>
                    </a:lnTo>
                    <a:lnTo>
                      <a:pt x="221" y="52"/>
                    </a:lnTo>
                    <a:lnTo>
                      <a:pt x="220" y="52"/>
                    </a:lnTo>
                    <a:lnTo>
                      <a:pt x="216" y="54"/>
                    </a:lnTo>
                    <a:lnTo>
                      <a:pt x="215" y="54"/>
                    </a:lnTo>
                    <a:lnTo>
                      <a:pt x="213" y="52"/>
                    </a:lnTo>
                    <a:lnTo>
                      <a:pt x="212" y="52"/>
                    </a:lnTo>
                    <a:lnTo>
                      <a:pt x="212" y="52"/>
                    </a:lnTo>
                    <a:lnTo>
                      <a:pt x="216" y="51"/>
                    </a:lnTo>
                    <a:lnTo>
                      <a:pt x="221" y="48"/>
                    </a:lnTo>
                    <a:lnTo>
                      <a:pt x="223" y="46"/>
                    </a:lnTo>
                    <a:lnTo>
                      <a:pt x="223" y="46"/>
                    </a:lnTo>
                    <a:lnTo>
                      <a:pt x="221" y="43"/>
                    </a:lnTo>
                    <a:lnTo>
                      <a:pt x="221" y="41"/>
                    </a:lnTo>
                    <a:lnTo>
                      <a:pt x="220" y="41"/>
                    </a:lnTo>
                    <a:lnTo>
                      <a:pt x="215" y="41"/>
                    </a:lnTo>
                    <a:lnTo>
                      <a:pt x="213" y="41"/>
                    </a:lnTo>
                    <a:lnTo>
                      <a:pt x="213" y="41"/>
                    </a:lnTo>
                    <a:lnTo>
                      <a:pt x="215" y="40"/>
                    </a:lnTo>
                    <a:lnTo>
                      <a:pt x="215" y="38"/>
                    </a:lnTo>
                    <a:lnTo>
                      <a:pt x="215" y="38"/>
                    </a:lnTo>
                    <a:lnTo>
                      <a:pt x="212" y="37"/>
                    </a:lnTo>
                    <a:lnTo>
                      <a:pt x="210" y="37"/>
                    </a:lnTo>
                    <a:lnTo>
                      <a:pt x="204" y="37"/>
                    </a:lnTo>
                    <a:lnTo>
                      <a:pt x="202" y="37"/>
                    </a:lnTo>
                    <a:lnTo>
                      <a:pt x="202" y="37"/>
                    </a:lnTo>
                    <a:lnTo>
                      <a:pt x="201" y="35"/>
                    </a:lnTo>
                    <a:lnTo>
                      <a:pt x="202" y="35"/>
                    </a:lnTo>
                    <a:lnTo>
                      <a:pt x="201" y="33"/>
                    </a:lnTo>
                    <a:lnTo>
                      <a:pt x="196" y="33"/>
                    </a:lnTo>
                    <a:lnTo>
                      <a:pt x="189" y="32"/>
                    </a:lnTo>
                    <a:lnTo>
                      <a:pt x="186" y="32"/>
                    </a:lnTo>
                    <a:lnTo>
                      <a:pt x="183" y="32"/>
                    </a:lnTo>
                    <a:lnTo>
                      <a:pt x="177" y="33"/>
                    </a:lnTo>
                    <a:lnTo>
                      <a:pt x="175" y="33"/>
                    </a:lnTo>
                    <a:lnTo>
                      <a:pt x="169" y="32"/>
                    </a:lnTo>
                    <a:lnTo>
                      <a:pt x="165" y="32"/>
                    </a:lnTo>
                    <a:lnTo>
                      <a:pt x="165" y="33"/>
                    </a:lnTo>
                    <a:lnTo>
                      <a:pt x="164" y="33"/>
                    </a:lnTo>
                    <a:lnTo>
                      <a:pt x="158" y="37"/>
                    </a:lnTo>
                    <a:lnTo>
                      <a:pt x="156" y="37"/>
                    </a:lnTo>
                    <a:lnTo>
                      <a:pt x="153" y="37"/>
                    </a:lnTo>
                    <a:lnTo>
                      <a:pt x="148" y="38"/>
                    </a:lnTo>
                    <a:lnTo>
                      <a:pt x="145" y="38"/>
                    </a:lnTo>
                    <a:lnTo>
                      <a:pt x="140" y="40"/>
                    </a:lnTo>
                    <a:lnTo>
                      <a:pt x="138" y="40"/>
                    </a:lnTo>
                    <a:lnTo>
                      <a:pt x="140" y="41"/>
                    </a:lnTo>
                    <a:lnTo>
                      <a:pt x="140" y="43"/>
                    </a:lnTo>
                    <a:lnTo>
                      <a:pt x="137" y="43"/>
                    </a:lnTo>
                    <a:lnTo>
                      <a:pt x="134" y="43"/>
                    </a:lnTo>
                    <a:lnTo>
                      <a:pt x="132" y="41"/>
                    </a:lnTo>
                    <a:lnTo>
                      <a:pt x="129" y="41"/>
                    </a:lnTo>
                    <a:lnTo>
                      <a:pt x="123" y="38"/>
                    </a:lnTo>
                    <a:lnTo>
                      <a:pt x="123" y="38"/>
                    </a:lnTo>
                    <a:lnTo>
                      <a:pt x="119" y="41"/>
                    </a:lnTo>
                    <a:lnTo>
                      <a:pt x="119" y="41"/>
                    </a:lnTo>
                    <a:lnTo>
                      <a:pt x="118" y="40"/>
                    </a:lnTo>
                    <a:lnTo>
                      <a:pt x="118" y="38"/>
                    </a:lnTo>
                    <a:lnTo>
                      <a:pt x="111" y="40"/>
                    </a:lnTo>
                    <a:lnTo>
                      <a:pt x="107" y="37"/>
                    </a:lnTo>
                    <a:lnTo>
                      <a:pt x="105" y="37"/>
                    </a:lnTo>
                    <a:lnTo>
                      <a:pt x="105" y="37"/>
                    </a:lnTo>
                    <a:lnTo>
                      <a:pt x="103" y="37"/>
                    </a:lnTo>
                    <a:lnTo>
                      <a:pt x="103" y="37"/>
                    </a:lnTo>
                    <a:lnTo>
                      <a:pt x="102" y="38"/>
                    </a:lnTo>
                    <a:lnTo>
                      <a:pt x="103" y="40"/>
                    </a:lnTo>
                    <a:lnTo>
                      <a:pt x="103" y="40"/>
                    </a:lnTo>
                    <a:lnTo>
                      <a:pt x="103" y="41"/>
                    </a:lnTo>
                    <a:lnTo>
                      <a:pt x="102" y="41"/>
                    </a:lnTo>
                    <a:lnTo>
                      <a:pt x="102" y="41"/>
                    </a:lnTo>
                    <a:lnTo>
                      <a:pt x="97" y="38"/>
                    </a:lnTo>
                    <a:lnTo>
                      <a:pt x="97" y="38"/>
                    </a:lnTo>
                    <a:lnTo>
                      <a:pt x="92" y="38"/>
                    </a:lnTo>
                    <a:lnTo>
                      <a:pt x="92" y="38"/>
                    </a:lnTo>
                    <a:lnTo>
                      <a:pt x="95" y="37"/>
                    </a:lnTo>
                    <a:lnTo>
                      <a:pt x="97" y="35"/>
                    </a:lnTo>
                    <a:lnTo>
                      <a:pt x="99" y="35"/>
                    </a:lnTo>
                    <a:lnTo>
                      <a:pt x="99" y="33"/>
                    </a:lnTo>
                    <a:lnTo>
                      <a:pt x="97" y="33"/>
                    </a:lnTo>
                    <a:lnTo>
                      <a:pt x="94" y="32"/>
                    </a:lnTo>
                    <a:lnTo>
                      <a:pt x="92" y="32"/>
                    </a:lnTo>
                    <a:lnTo>
                      <a:pt x="92" y="32"/>
                    </a:lnTo>
                    <a:lnTo>
                      <a:pt x="91" y="30"/>
                    </a:lnTo>
                    <a:lnTo>
                      <a:pt x="89" y="29"/>
                    </a:lnTo>
                    <a:lnTo>
                      <a:pt x="87" y="29"/>
                    </a:lnTo>
                    <a:lnTo>
                      <a:pt x="86" y="27"/>
                    </a:lnTo>
                    <a:lnTo>
                      <a:pt x="84" y="25"/>
                    </a:lnTo>
                    <a:lnTo>
                      <a:pt x="80" y="25"/>
                    </a:lnTo>
                    <a:lnTo>
                      <a:pt x="78" y="25"/>
                    </a:lnTo>
                    <a:lnTo>
                      <a:pt x="75" y="24"/>
                    </a:lnTo>
                    <a:lnTo>
                      <a:pt x="72" y="24"/>
                    </a:lnTo>
                    <a:lnTo>
                      <a:pt x="70" y="22"/>
                    </a:lnTo>
                    <a:lnTo>
                      <a:pt x="72" y="22"/>
                    </a:lnTo>
                    <a:lnTo>
                      <a:pt x="78" y="22"/>
                    </a:lnTo>
                    <a:lnTo>
                      <a:pt x="84" y="24"/>
                    </a:lnTo>
                    <a:lnTo>
                      <a:pt x="95" y="22"/>
                    </a:lnTo>
                    <a:lnTo>
                      <a:pt x="97" y="22"/>
                    </a:lnTo>
                    <a:lnTo>
                      <a:pt x="97" y="21"/>
                    </a:lnTo>
                    <a:lnTo>
                      <a:pt x="99" y="21"/>
                    </a:lnTo>
                    <a:lnTo>
                      <a:pt x="97" y="19"/>
                    </a:lnTo>
                    <a:lnTo>
                      <a:pt x="76" y="16"/>
                    </a:lnTo>
                    <a:lnTo>
                      <a:pt x="72" y="16"/>
                    </a:lnTo>
                    <a:lnTo>
                      <a:pt x="70" y="16"/>
                    </a:lnTo>
                    <a:lnTo>
                      <a:pt x="70" y="14"/>
                    </a:lnTo>
                    <a:lnTo>
                      <a:pt x="70" y="14"/>
                    </a:lnTo>
                    <a:lnTo>
                      <a:pt x="70" y="14"/>
                    </a:lnTo>
                    <a:lnTo>
                      <a:pt x="72" y="14"/>
                    </a:lnTo>
                    <a:lnTo>
                      <a:pt x="76" y="14"/>
                    </a:lnTo>
                    <a:lnTo>
                      <a:pt x="80" y="16"/>
                    </a:lnTo>
                    <a:lnTo>
                      <a:pt x="81" y="14"/>
                    </a:lnTo>
                    <a:lnTo>
                      <a:pt x="81" y="14"/>
                    </a:lnTo>
                    <a:lnTo>
                      <a:pt x="80" y="13"/>
                    </a:lnTo>
                    <a:lnTo>
                      <a:pt x="78" y="13"/>
                    </a:lnTo>
                    <a:lnTo>
                      <a:pt x="73" y="10"/>
                    </a:lnTo>
                    <a:lnTo>
                      <a:pt x="72" y="10"/>
                    </a:lnTo>
                    <a:lnTo>
                      <a:pt x="68" y="10"/>
                    </a:lnTo>
                    <a:lnTo>
                      <a:pt x="65" y="10"/>
                    </a:lnTo>
                    <a:lnTo>
                      <a:pt x="59" y="11"/>
                    </a:lnTo>
                    <a:lnTo>
                      <a:pt x="52" y="11"/>
                    </a:lnTo>
                    <a:lnTo>
                      <a:pt x="49" y="11"/>
                    </a:lnTo>
                    <a:lnTo>
                      <a:pt x="44" y="16"/>
                    </a:lnTo>
                    <a:lnTo>
                      <a:pt x="43" y="16"/>
                    </a:lnTo>
                    <a:lnTo>
                      <a:pt x="43" y="14"/>
                    </a:lnTo>
                    <a:lnTo>
                      <a:pt x="44" y="14"/>
                    </a:lnTo>
                    <a:lnTo>
                      <a:pt x="44" y="13"/>
                    </a:lnTo>
                    <a:lnTo>
                      <a:pt x="46" y="11"/>
                    </a:lnTo>
                    <a:lnTo>
                      <a:pt x="46" y="10"/>
                    </a:lnTo>
                    <a:lnTo>
                      <a:pt x="48" y="10"/>
                    </a:lnTo>
                    <a:lnTo>
                      <a:pt x="48" y="10"/>
                    </a:lnTo>
                    <a:lnTo>
                      <a:pt x="46" y="8"/>
                    </a:lnTo>
                    <a:lnTo>
                      <a:pt x="46" y="8"/>
                    </a:lnTo>
                    <a:lnTo>
                      <a:pt x="46" y="6"/>
                    </a:lnTo>
                    <a:lnTo>
                      <a:pt x="44" y="6"/>
                    </a:lnTo>
                    <a:lnTo>
                      <a:pt x="41" y="5"/>
                    </a:lnTo>
                    <a:lnTo>
                      <a:pt x="38" y="3"/>
                    </a:lnTo>
                    <a:lnTo>
                      <a:pt x="37" y="3"/>
                    </a:lnTo>
                    <a:lnTo>
                      <a:pt x="35" y="3"/>
                    </a:lnTo>
                    <a:lnTo>
                      <a:pt x="33" y="3"/>
                    </a:lnTo>
                    <a:lnTo>
                      <a:pt x="29" y="2"/>
                    </a:lnTo>
                    <a:lnTo>
                      <a:pt x="22" y="0"/>
                    </a:lnTo>
                    <a:lnTo>
                      <a:pt x="16" y="0"/>
                    </a:lnTo>
                    <a:lnTo>
                      <a:pt x="13" y="0"/>
                    </a:lnTo>
                    <a:lnTo>
                      <a:pt x="9" y="0"/>
                    </a:lnTo>
                    <a:lnTo>
                      <a:pt x="6" y="2"/>
                    </a:lnTo>
                    <a:lnTo>
                      <a:pt x="3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3"/>
                    </a:lnTo>
                    <a:lnTo>
                      <a:pt x="0" y="3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5" y="6"/>
                    </a:lnTo>
                    <a:lnTo>
                      <a:pt x="6" y="6"/>
                    </a:lnTo>
                    <a:lnTo>
                      <a:pt x="5" y="8"/>
                    </a:lnTo>
                    <a:lnTo>
                      <a:pt x="3" y="8"/>
                    </a:lnTo>
                    <a:lnTo>
                      <a:pt x="2" y="8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3" y="10"/>
                    </a:lnTo>
                    <a:lnTo>
                      <a:pt x="11" y="13"/>
                    </a:lnTo>
                    <a:lnTo>
                      <a:pt x="13" y="13"/>
                    </a:lnTo>
                    <a:lnTo>
                      <a:pt x="16" y="13"/>
                    </a:lnTo>
                    <a:lnTo>
                      <a:pt x="14" y="13"/>
                    </a:lnTo>
                    <a:lnTo>
                      <a:pt x="14" y="13"/>
                    </a:lnTo>
                    <a:lnTo>
                      <a:pt x="11" y="14"/>
                    </a:lnTo>
                    <a:lnTo>
                      <a:pt x="9" y="14"/>
                    </a:lnTo>
                    <a:lnTo>
                      <a:pt x="11" y="16"/>
                    </a:lnTo>
                    <a:lnTo>
                      <a:pt x="13" y="16"/>
                    </a:lnTo>
                    <a:lnTo>
                      <a:pt x="17" y="17"/>
                    </a:lnTo>
                    <a:lnTo>
                      <a:pt x="21" y="21"/>
                    </a:lnTo>
                    <a:lnTo>
                      <a:pt x="24" y="21"/>
                    </a:lnTo>
                    <a:lnTo>
                      <a:pt x="27" y="21"/>
                    </a:lnTo>
                    <a:lnTo>
                      <a:pt x="29" y="19"/>
                    </a:lnTo>
                    <a:lnTo>
                      <a:pt x="32" y="21"/>
                    </a:lnTo>
                    <a:lnTo>
                      <a:pt x="38" y="21"/>
                    </a:lnTo>
                    <a:lnTo>
                      <a:pt x="41" y="21"/>
                    </a:lnTo>
                    <a:lnTo>
                      <a:pt x="41" y="21"/>
                    </a:lnTo>
                    <a:lnTo>
                      <a:pt x="43" y="19"/>
                    </a:lnTo>
                    <a:lnTo>
                      <a:pt x="46" y="17"/>
                    </a:lnTo>
                    <a:lnTo>
                      <a:pt x="46" y="17"/>
                    </a:lnTo>
                    <a:lnTo>
                      <a:pt x="48" y="17"/>
                    </a:lnTo>
                    <a:lnTo>
                      <a:pt x="51" y="22"/>
                    </a:lnTo>
                    <a:lnTo>
                      <a:pt x="52" y="24"/>
                    </a:lnTo>
                    <a:lnTo>
                      <a:pt x="56" y="29"/>
                    </a:lnTo>
                    <a:lnTo>
                      <a:pt x="59" y="30"/>
                    </a:lnTo>
                    <a:lnTo>
                      <a:pt x="60" y="32"/>
                    </a:lnTo>
                    <a:lnTo>
                      <a:pt x="60" y="33"/>
                    </a:lnTo>
                    <a:lnTo>
                      <a:pt x="60" y="35"/>
                    </a:lnTo>
                    <a:lnTo>
                      <a:pt x="62" y="37"/>
                    </a:lnTo>
                    <a:lnTo>
                      <a:pt x="60" y="37"/>
                    </a:lnTo>
                    <a:lnTo>
                      <a:pt x="60" y="38"/>
                    </a:lnTo>
                    <a:lnTo>
                      <a:pt x="57" y="41"/>
                    </a:lnTo>
                    <a:lnTo>
                      <a:pt x="57" y="43"/>
                    </a:lnTo>
                    <a:lnTo>
                      <a:pt x="57" y="43"/>
                    </a:lnTo>
                    <a:lnTo>
                      <a:pt x="57" y="44"/>
                    </a:lnTo>
                    <a:lnTo>
                      <a:pt x="57" y="46"/>
                    </a:lnTo>
                    <a:lnTo>
                      <a:pt x="57" y="46"/>
                    </a:lnTo>
                    <a:lnTo>
                      <a:pt x="57" y="48"/>
                    </a:lnTo>
                    <a:lnTo>
                      <a:pt x="59" y="49"/>
                    </a:lnTo>
                    <a:lnTo>
                      <a:pt x="62" y="51"/>
                    </a:lnTo>
                    <a:lnTo>
                      <a:pt x="62" y="51"/>
                    </a:lnTo>
                    <a:lnTo>
                      <a:pt x="60" y="51"/>
                    </a:lnTo>
                    <a:lnTo>
                      <a:pt x="60" y="52"/>
                    </a:lnTo>
                    <a:lnTo>
                      <a:pt x="60" y="54"/>
                    </a:lnTo>
                    <a:lnTo>
                      <a:pt x="62" y="59"/>
                    </a:lnTo>
                    <a:lnTo>
                      <a:pt x="64" y="60"/>
                    </a:lnTo>
                    <a:lnTo>
                      <a:pt x="67" y="60"/>
                    </a:lnTo>
                    <a:lnTo>
                      <a:pt x="68" y="62"/>
                    </a:lnTo>
                    <a:lnTo>
                      <a:pt x="68" y="62"/>
                    </a:lnTo>
                    <a:lnTo>
                      <a:pt x="70" y="62"/>
                    </a:lnTo>
                    <a:lnTo>
                      <a:pt x="73" y="62"/>
                    </a:lnTo>
                    <a:lnTo>
                      <a:pt x="73" y="62"/>
                    </a:lnTo>
                    <a:lnTo>
                      <a:pt x="73" y="60"/>
                    </a:lnTo>
                    <a:lnTo>
                      <a:pt x="73" y="60"/>
                    </a:lnTo>
                    <a:lnTo>
                      <a:pt x="76" y="57"/>
                    </a:lnTo>
                    <a:lnTo>
                      <a:pt x="76" y="59"/>
                    </a:lnTo>
                    <a:lnTo>
                      <a:pt x="76" y="60"/>
                    </a:lnTo>
                    <a:lnTo>
                      <a:pt x="75" y="60"/>
                    </a:lnTo>
                    <a:lnTo>
                      <a:pt x="78" y="60"/>
                    </a:lnTo>
                    <a:lnTo>
                      <a:pt x="81" y="64"/>
                    </a:lnTo>
                    <a:lnTo>
                      <a:pt x="83" y="64"/>
                    </a:lnTo>
                    <a:lnTo>
                      <a:pt x="87" y="65"/>
                    </a:lnTo>
                    <a:lnTo>
                      <a:pt x="91" y="6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2" name="Freeform 640">
                <a:extLst>
                  <a:ext uri="{FF2B5EF4-FFF2-40B4-BE49-F238E27FC236}">
                    <a16:creationId xmlns:a16="http://schemas.microsoft.com/office/drawing/2014/main" id="{1D3A2400-4A20-0538-B02A-3D3A87E8C2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9" y="1365"/>
                <a:ext cx="19" cy="11"/>
              </a:xfrm>
              <a:custGeom>
                <a:avLst/>
                <a:gdLst>
                  <a:gd name="T0" fmla="*/ 19 w 19"/>
                  <a:gd name="T1" fmla="*/ 6 h 11"/>
                  <a:gd name="T2" fmla="*/ 19 w 19"/>
                  <a:gd name="T3" fmla="*/ 5 h 11"/>
                  <a:gd name="T4" fmla="*/ 18 w 19"/>
                  <a:gd name="T5" fmla="*/ 3 h 11"/>
                  <a:gd name="T6" fmla="*/ 13 w 19"/>
                  <a:gd name="T7" fmla="*/ 2 h 11"/>
                  <a:gd name="T8" fmla="*/ 10 w 19"/>
                  <a:gd name="T9" fmla="*/ 0 h 11"/>
                  <a:gd name="T10" fmla="*/ 7 w 19"/>
                  <a:gd name="T11" fmla="*/ 0 h 11"/>
                  <a:gd name="T12" fmla="*/ 3 w 19"/>
                  <a:gd name="T13" fmla="*/ 0 h 11"/>
                  <a:gd name="T14" fmla="*/ 2 w 19"/>
                  <a:gd name="T15" fmla="*/ 0 h 11"/>
                  <a:gd name="T16" fmla="*/ 0 w 19"/>
                  <a:gd name="T17" fmla="*/ 0 h 11"/>
                  <a:gd name="T18" fmla="*/ 0 w 19"/>
                  <a:gd name="T19" fmla="*/ 0 h 11"/>
                  <a:gd name="T20" fmla="*/ 0 w 19"/>
                  <a:gd name="T21" fmla="*/ 2 h 11"/>
                  <a:gd name="T22" fmla="*/ 0 w 19"/>
                  <a:gd name="T23" fmla="*/ 5 h 11"/>
                  <a:gd name="T24" fmla="*/ 0 w 19"/>
                  <a:gd name="T25" fmla="*/ 6 h 11"/>
                  <a:gd name="T26" fmla="*/ 0 w 19"/>
                  <a:gd name="T27" fmla="*/ 6 h 11"/>
                  <a:gd name="T28" fmla="*/ 2 w 19"/>
                  <a:gd name="T29" fmla="*/ 8 h 11"/>
                  <a:gd name="T30" fmla="*/ 11 w 19"/>
                  <a:gd name="T31" fmla="*/ 11 h 11"/>
                  <a:gd name="T32" fmla="*/ 14 w 19"/>
                  <a:gd name="T33" fmla="*/ 11 h 11"/>
                  <a:gd name="T34" fmla="*/ 18 w 19"/>
                  <a:gd name="T35" fmla="*/ 10 h 11"/>
                  <a:gd name="T36" fmla="*/ 18 w 19"/>
                  <a:gd name="T37" fmla="*/ 10 h 11"/>
                  <a:gd name="T38" fmla="*/ 19 w 19"/>
                  <a:gd name="T39" fmla="*/ 8 h 11"/>
                  <a:gd name="T40" fmla="*/ 19 w 19"/>
                  <a:gd name="T41" fmla="*/ 8 h 11"/>
                  <a:gd name="T42" fmla="*/ 19 w 19"/>
                  <a:gd name="T43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9" h="11">
                    <a:moveTo>
                      <a:pt x="19" y="6"/>
                    </a:moveTo>
                    <a:lnTo>
                      <a:pt x="19" y="5"/>
                    </a:lnTo>
                    <a:lnTo>
                      <a:pt x="18" y="3"/>
                    </a:lnTo>
                    <a:lnTo>
                      <a:pt x="13" y="2"/>
                    </a:lnTo>
                    <a:lnTo>
                      <a:pt x="10" y="0"/>
                    </a:lnTo>
                    <a:lnTo>
                      <a:pt x="7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11" y="11"/>
                    </a:lnTo>
                    <a:lnTo>
                      <a:pt x="14" y="11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9" y="8"/>
                    </a:lnTo>
                    <a:lnTo>
                      <a:pt x="19" y="8"/>
                    </a:lnTo>
                    <a:lnTo>
                      <a:pt x="19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3" name="Freeform 641">
                <a:extLst>
                  <a:ext uri="{FF2B5EF4-FFF2-40B4-BE49-F238E27FC236}">
                    <a16:creationId xmlns:a16="http://schemas.microsoft.com/office/drawing/2014/main" id="{BBDDB444-F7A9-6750-0A35-0454CFE6B3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7" y="1386"/>
                <a:ext cx="11" cy="9"/>
              </a:xfrm>
              <a:custGeom>
                <a:avLst/>
                <a:gdLst>
                  <a:gd name="T0" fmla="*/ 11 w 11"/>
                  <a:gd name="T1" fmla="*/ 5 h 9"/>
                  <a:gd name="T2" fmla="*/ 11 w 11"/>
                  <a:gd name="T3" fmla="*/ 3 h 9"/>
                  <a:gd name="T4" fmla="*/ 11 w 11"/>
                  <a:gd name="T5" fmla="*/ 3 h 9"/>
                  <a:gd name="T6" fmla="*/ 11 w 11"/>
                  <a:gd name="T7" fmla="*/ 3 h 9"/>
                  <a:gd name="T8" fmla="*/ 10 w 11"/>
                  <a:gd name="T9" fmla="*/ 1 h 9"/>
                  <a:gd name="T10" fmla="*/ 8 w 11"/>
                  <a:gd name="T11" fmla="*/ 0 h 9"/>
                  <a:gd name="T12" fmla="*/ 5 w 11"/>
                  <a:gd name="T13" fmla="*/ 0 h 9"/>
                  <a:gd name="T14" fmla="*/ 2 w 11"/>
                  <a:gd name="T15" fmla="*/ 1 h 9"/>
                  <a:gd name="T16" fmla="*/ 0 w 11"/>
                  <a:gd name="T17" fmla="*/ 1 h 9"/>
                  <a:gd name="T18" fmla="*/ 0 w 11"/>
                  <a:gd name="T19" fmla="*/ 3 h 9"/>
                  <a:gd name="T20" fmla="*/ 0 w 11"/>
                  <a:gd name="T21" fmla="*/ 3 h 9"/>
                  <a:gd name="T22" fmla="*/ 2 w 11"/>
                  <a:gd name="T23" fmla="*/ 5 h 9"/>
                  <a:gd name="T24" fmla="*/ 3 w 11"/>
                  <a:gd name="T25" fmla="*/ 8 h 9"/>
                  <a:gd name="T26" fmla="*/ 5 w 11"/>
                  <a:gd name="T27" fmla="*/ 9 h 9"/>
                  <a:gd name="T28" fmla="*/ 6 w 11"/>
                  <a:gd name="T29" fmla="*/ 9 h 9"/>
                  <a:gd name="T30" fmla="*/ 6 w 11"/>
                  <a:gd name="T31" fmla="*/ 9 h 9"/>
                  <a:gd name="T32" fmla="*/ 8 w 11"/>
                  <a:gd name="T33" fmla="*/ 9 h 9"/>
                  <a:gd name="T34" fmla="*/ 10 w 11"/>
                  <a:gd name="T35" fmla="*/ 9 h 9"/>
                  <a:gd name="T36" fmla="*/ 10 w 11"/>
                  <a:gd name="T37" fmla="*/ 9 h 9"/>
                  <a:gd name="T38" fmla="*/ 10 w 11"/>
                  <a:gd name="T39" fmla="*/ 9 h 9"/>
                  <a:gd name="T40" fmla="*/ 10 w 11"/>
                  <a:gd name="T41" fmla="*/ 9 h 9"/>
                  <a:gd name="T42" fmla="*/ 10 w 11"/>
                  <a:gd name="T43" fmla="*/ 8 h 9"/>
                  <a:gd name="T44" fmla="*/ 10 w 11"/>
                  <a:gd name="T45" fmla="*/ 6 h 9"/>
                  <a:gd name="T46" fmla="*/ 10 w 11"/>
                  <a:gd name="T47" fmla="*/ 6 h 9"/>
                  <a:gd name="T48" fmla="*/ 10 w 11"/>
                  <a:gd name="T49" fmla="*/ 5 h 9"/>
                  <a:gd name="T50" fmla="*/ 11 w 11"/>
                  <a:gd name="T51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" h="9">
                    <a:moveTo>
                      <a:pt x="11" y="5"/>
                    </a:moveTo>
                    <a:lnTo>
                      <a:pt x="11" y="3"/>
                    </a:lnTo>
                    <a:lnTo>
                      <a:pt x="11" y="3"/>
                    </a:lnTo>
                    <a:lnTo>
                      <a:pt x="11" y="3"/>
                    </a:lnTo>
                    <a:lnTo>
                      <a:pt x="10" y="1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2" y="1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2" y="5"/>
                    </a:lnTo>
                    <a:lnTo>
                      <a:pt x="3" y="8"/>
                    </a:lnTo>
                    <a:lnTo>
                      <a:pt x="5" y="9"/>
                    </a:lnTo>
                    <a:lnTo>
                      <a:pt x="6" y="9"/>
                    </a:lnTo>
                    <a:lnTo>
                      <a:pt x="6" y="9"/>
                    </a:lnTo>
                    <a:lnTo>
                      <a:pt x="8" y="9"/>
                    </a:lnTo>
                    <a:lnTo>
                      <a:pt x="10" y="9"/>
                    </a:lnTo>
                    <a:lnTo>
                      <a:pt x="10" y="9"/>
                    </a:lnTo>
                    <a:lnTo>
                      <a:pt x="10" y="9"/>
                    </a:lnTo>
                    <a:lnTo>
                      <a:pt x="10" y="9"/>
                    </a:lnTo>
                    <a:lnTo>
                      <a:pt x="10" y="8"/>
                    </a:lnTo>
                    <a:lnTo>
                      <a:pt x="10" y="6"/>
                    </a:lnTo>
                    <a:lnTo>
                      <a:pt x="10" y="6"/>
                    </a:lnTo>
                    <a:lnTo>
                      <a:pt x="10" y="5"/>
                    </a:lnTo>
                    <a:lnTo>
                      <a:pt x="11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4" name="Freeform 642">
                <a:extLst>
                  <a:ext uri="{FF2B5EF4-FFF2-40B4-BE49-F238E27FC236}">
                    <a16:creationId xmlns:a16="http://schemas.microsoft.com/office/drawing/2014/main" id="{53531FAE-B0B5-2E50-8E93-894587FF78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0" y="1367"/>
                <a:ext cx="95" cy="46"/>
              </a:xfrm>
              <a:custGeom>
                <a:avLst/>
                <a:gdLst>
                  <a:gd name="T0" fmla="*/ 5 w 95"/>
                  <a:gd name="T1" fmla="*/ 38 h 46"/>
                  <a:gd name="T2" fmla="*/ 5 w 95"/>
                  <a:gd name="T3" fmla="*/ 39 h 46"/>
                  <a:gd name="T4" fmla="*/ 3 w 95"/>
                  <a:gd name="T5" fmla="*/ 41 h 46"/>
                  <a:gd name="T6" fmla="*/ 5 w 95"/>
                  <a:gd name="T7" fmla="*/ 43 h 46"/>
                  <a:gd name="T8" fmla="*/ 11 w 95"/>
                  <a:gd name="T9" fmla="*/ 41 h 46"/>
                  <a:gd name="T10" fmla="*/ 19 w 95"/>
                  <a:gd name="T11" fmla="*/ 43 h 46"/>
                  <a:gd name="T12" fmla="*/ 25 w 95"/>
                  <a:gd name="T13" fmla="*/ 41 h 46"/>
                  <a:gd name="T14" fmla="*/ 27 w 95"/>
                  <a:gd name="T15" fmla="*/ 36 h 46"/>
                  <a:gd name="T16" fmla="*/ 30 w 95"/>
                  <a:gd name="T17" fmla="*/ 41 h 46"/>
                  <a:gd name="T18" fmla="*/ 32 w 95"/>
                  <a:gd name="T19" fmla="*/ 44 h 46"/>
                  <a:gd name="T20" fmla="*/ 37 w 95"/>
                  <a:gd name="T21" fmla="*/ 46 h 46"/>
                  <a:gd name="T22" fmla="*/ 43 w 95"/>
                  <a:gd name="T23" fmla="*/ 43 h 46"/>
                  <a:gd name="T24" fmla="*/ 45 w 95"/>
                  <a:gd name="T25" fmla="*/ 41 h 46"/>
                  <a:gd name="T26" fmla="*/ 41 w 95"/>
                  <a:gd name="T27" fmla="*/ 39 h 46"/>
                  <a:gd name="T28" fmla="*/ 43 w 95"/>
                  <a:gd name="T29" fmla="*/ 36 h 46"/>
                  <a:gd name="T30" fmla="*/ 43 w 95"/>
                  <a:gd name="T31" fmla="*/ 33 h 46"/>
                  <a:gd name="T32" fmla="*/ 45 w 95"/>
                  <a:gd name="T33" fmla="*/ 35 h 46"/>
                  <a:gd name="T34" fmla="*/ 49 w 95"/>
                  <a:gd name="T35" fmla="*/ 38 h 46"/>
                  <a:gd name="T36" fmla="*/ 51 w 95"/>
                  <a:gd name="T37" fmla="*/ 38 h 46"/>
                  <a:gd name="T38" fmla="*/ 56 w 95"/>
                  <a:gd name="T39" fmla="*/ 33 h 46"/>
                  <a:gd name="T40" fmla="*/ 54 w 95"/>
                  <a:gd name="T41" fmla="*/ 30 h 46"/>
                  <a:gd name="T42" fmla="*/ 54 w 95"/>
                  <a:gd name="T43" fmla="*/ 28 h 46"/>
                  <a:gd name="T44" fmla="*/ 59 w 95"/>
                  <a:gd name="T45" fmla="*/ 27 h 46"/>
                  <a:gd name="T46" fmla="*/ 60 w 95"/>
                  <a:gd name="T47" fmla="*/ 22 h 46"/>
                  <a:gd name="T48" fmla="*/ 65 w 95"/>
                  <a:gd name="T49" fmla="*/ 20 h 46"/>
                  <a:gd name="T50" fmla="*/ 67 w 95"/>
                  <a:gd name="T51" fmla="*/ 22 h 46"/>
                  <a:gd name="T52" fmla="*/ 64 w 95"/>
                  <a:gd name="T53" fmla="*/ 28 h 46"/>
                  <a:gd name="T54" fmla="*/ 65 w 95"/>
                  <a:gd name="T55" fmla="*/ 33 h 46"/>
                  <a:gd name="T56" fmla="*/ 72 w 95"/>
                  <a:gd name="T57" fmla="*/ 35 h 46"/>
                  <a:gd name="T58" fmla="*/ 75 w 95"/>
                  <a:gd name="T59" fmla="*/ 33 h 46"/>
                  <a:gd name="T60" fmla="*/ 76 w 95"/>
                  <a:gd name="T61" fmla="*/ 30 h 46"/>
                  <a:gd name="T62" fmla="*/ 83 w 95"/>
                  <a:gd name="T63" fmla="*/ 27 h 46"/>
                  <a:gd name="T64" fmla="*/ 89 w 95"/>
                  <a:gd name="T65" fmla="*/ 24 h 46"/>
                  <a:gd name="T66" fmla="*/ 89 w 95"/>
                  <a:gd name="T67" fmla="*/ 20 h 46"/>
                  <a:gd name="T68" fmla="*/ 88 w 95"/>
                  <a:gd name="T69" fmla="*/ 17 h 46"/>
                  <a:gd name="T70" fmla="*/ 92 w 95"/>
                  <a:gd name="T71" fmla="*/ 17 h 46"/>
                  <a:gd name="T72" fmla="*/ 86 w 95"/>
                  <a:gd name="T73" fmla="*/ 12 h 46"/>
                  <a:gd name="T74" fmla="*/ 94 w 95"/>
                  <a:gd name="T75" fmla="*/ 8 h 46"/>
                  <a:gd name="T76" fmla="*/ 95 w 95"/>
                  <a:gd name="T77" fmla="*/ 6 h 46"/>
                  <a:gd name="T78" fmla="*/ 86 w 95"/>
                  <a:gd name="T79" fmla="*/ 1 h 46"/>
                  <a:gd name="T80" fmla="*/ 78 w 95"/>
                  <a:gd name="T81" fmla="*/ 1 h 46"/>
                  <a:gd name="T82" fmla="*/ 76 w 95"/>
                  <a:gd name="T83" fmla="*/ 3 h 46"/>
                  <a:gd name="T84" fmla="*/ 80 w 95"/>
                  <a:gd name="T85" fmla="*/ 4 h 46"/>
                  <a:gd name="T86" fmla="*/ 76 w 95"/>
                  <a:gd name="T87" fmla="*/ 6 h 46"/>
                  <a:gd name="T88" fmla="*/ 73 w 95"/>
                  <a:gd name="T89" fmla="*/ 6 h 46"/>
                  <a:gd name="T90" fmla="*/ 53 w 95"/>
                  <a:gd name="T91" fmla="*/ 6 h 46"/>
                  <a:gd name="T92" fmla="*/ 45 w 95"/>
                  <a:gd name="T93" fmla="*/ 11 h 46"/>
                  <a:gd name="T94" fmla="*/ 33 w 95"/>
                  <a:gd name="T95" fmla="*/ 17 h 46"/>
                  <a:gd name="T96" fmla="*/ 32 w 95"/>
                  <a:gd name="T97" fmla="*/ 20 h 46"/>
                  <a:gd name="T98" fmla="*/ 22 w 95"/>
                  <a:gd name="T99" fmla="*/ 25 h 46"/>
                  <a:gd name="T100" fmla="*/ 8 w 95"/>
                  <a:gd name="T101" fmla="*/ 31 h 46"/>
                  <a:gd name="T102" fmla="*/ 2 w 95"/>
                  <a:gd name="T103" fmla="*/ 36 h 46"/>
                  <a:gd name="T104" fmla="*/ 3 w 95"/>
                  <a:gd name="T105" fmla="*/ 38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95" h="46">
                    <a:moveTo>
                      <a:pt x="5" y="38"/>
                    </a:moveTo>
                    <a:lnTo>
                      <a:pt x="5" y="38"/>
                    </a:lnTo>
                    <a:lnTo>
                      <a:pt x="5" y="38"/>
                    </a:lnTo>
                    <a:lnTo>
                      <a:pt x="5" y="38"/>
                    </a:lnTo>
                    <a:lnTo>
                      <a:pt x="5" y="38"/>
                    </a:lnTo>
                    <a:lnTo>
                      <a:pt x="5" y="39"/>
                    </a:lnTo>
                    <a:lnTo>
                      <a:pt x="5" y="39"/>
                    </a:lnTo>
                    <a:lnTo>
                      <a:pt x="5" y="41"/>
                    </a:lnTo>
                    <a:lnTo>
                      <a:pt x="3" y="41"/>
                    </a:lnTo>
                    <a:lnTo>
                      <a:pt x="5" y="41"/>
                    </a:lnTo>
                    <a:lnTo>
                      <a:pt x="5" y="43"/>
                    </a:lnTo>
                    <a:lnTo>
                      <a:pt x="5" y="43"/>
                    </a:lnTo>
                    <a:lnTo>
                      <a:pt x="6" y="43"/>
                    </a:lnTo>
                    <a:lnTo>
                      <a:pt x="8" y="43"/>
                    </a:lnTo>
                    <a:lnTo>
                      <a:pt x="11" y="41"/>
                    </a:lnTo>
                    <a:lnTo>
                      <a:pt x="13" y="41"/>
                    </a:lnTo>
                    <a:lnTo>
                      <a:pt x="16" y="41"/>
                    </a:lnTo>
                    <a:lnTo>
                      <a:pt x="19" y="43"/>
                    </a:lnTo>
                    <a:lnTo>
                      <a:pt x="21" y="43"/>
                    </a:lnTo>
                    <a:lnTo>
                      <a:pt x="22" y="43"/>
                    </a:lnTo>
                    <a:lnTo>
                      <a:pt x="25" y="41"/>
                    </a:lnTo>
                    <a:lnTo>
                      <a:pt x="27" y="38"/>
                    </a:lnTo>
                    <a:lnTo>
                      <a:pt x="27" y="36"/>
                    </a:lnTo>
                    <a:lnTo>
                      <a:pt x="27" y="36"/>
                    </a:lnTo>
                    <a:lnTo>
                      <a:pt x="29" y="38"/>
                    </a:lnTo>
                    <a:lnTo>
                      <a:pt x="29" y="38"/>
                    </a:lnTo>
                    <a:lnTo>
                      <a:pt x="30" y="41"/>
                    </a:lnTo>
                    <a:lnTo>
                      <a:pt x="30" y="41"/>
                    </a:lnTo>
                    <a:lnTo>
                      <a:pt x="32" y="43"/>
                    </a:lnTo>
                    <a:lnTo>
                      <a:pt x="32" y="44"/>
                    </a:lnTo>
                    <a:lnTo>
                      <a:pt x="33" y="46"/>
                    </a:lnTo>
                    <a:lnTo>
                      <a:pt x="33" y="46"/>
                    </a:lnTo>
                    <a:lnTo>
                      <a:pt x="37" y="46"/>
                    </a:lnTo>
                    <a:lnTo>
                      <a:pt x="40" y="46"/>
                    </a:lnTo>
                    <a:lnTo>
                      <a:pt x="41" y="44"/>
                    </a:lnTo>
                    <a:lnTo>
                      <a:pt x="43" y="43"/>
                    </a:lnTo>
                    <a:lnTo>
                      <a:pt x="43" y="43"/>
                    </a:lnTo>
                    <a:lnTo>
                      <a:pt x="45" y="43"/>
                    </a:lnTo>
                    <a:lnTo>
                      <a:pt x="45" y="41"/>
                    </a:lnTo>
                    <a:lnTo>
                      <a:pt x="45" y="41"/>
                    </a:lnTo>
                    <a:lnTo>
                      <a:pt x="43" y="39"/>
                    </a:lnTo>
                    <a:lnTo>
                      <a:pt x="41" y="39"/>
                    </a:lnTo>
                    <a:lnTo>
                      <a:pt x="41" y="38"/>
                    </a:lnTo>
                    <a:lnTo>
                      <a:pt x="43" y="38"/>
                    </a:lnTo>
                    <a:lnTo>
                      <a:pt x="43" y="36"/>
                    </a:lnTo>
                    <a:lnTo>
                      <a:pt x="43" y="35"/>
                    </a:lnTo>
                    <a:lnTo>
                      <a:pt x="43" y="35"/>
                    </a:lnTo>
                    <a:lnTo>
                      <a:pt x="43" y="33"/>
                    </a:lnTo>
                    <a:lnTo>
                      <a:pt x="45" y="33"/>
                    </a:lnTo>
                    <a:lnTo>
                      <a:pt x="45" y="33"/>
                    </a:lnTo>
                    <a:lnTo>
                      <a:pt x="45" y="35"/>
                    </a:lnTo>
                    <a:lnTo>
                      <a:pt x="46" y="36"/>
                    </a:lnTo>
                    <a:lnTo>
                      <a:pt x="48" y="38"/>
                    </a:lnTo>
                    <a:lnTo>
                      <a:pt x="49" y="38"/>
                    </a:lnTo>
                    <a:lnTo>
                      <a:pt x="49" y="38"/>
                    </a:lnTo>
                    <a:lnTo>
                      <a:pt x="51" y="38"/>
                    </a:lnTo>
                    <a:lnTo>
                      <a:pt x="51" y="38"/>
                    </a:lnTo>
                    <a:lnTo>
                      <a:pt x="53" y="35"/>
                    </a:lnTo>
                    <a:lnTo>
                      <a:pt x="53" y="35"/>
                    </a:lnTo>
                    <a:lnTo>
                      <a:pt x="56" y="33"/>
                    </a:lnTo>
                    <a:lnTo>
                      <a:pt x="56" y="31"/>
                    </a:lnTo>
                    <a:lnTo>
                      <a:pt x="56" y="30"/>
                    </a:lnTo>
                    <a:lnTo>
                      <a:pt x="54" y="30"/>
                    </a:lnTo>
                    <a:lnTo>
                      <a:pt x="53" y="28"/>
                    </a:lnTo>
                    <a:lnTo>
                      <a:pt x="54" y="28"/>
                    </a:lnTo>
                    <a:lnTo>
                      <a:pt x="54" y="28"/>
                    </a:lnTo>
                    <a:lnTo>
                      <a:pt x="56" y="28"/>
                    </a:lnTo>
                    <a:lnTo>
                      <a:pt x="57" y="27"/>
                    </a:lnTo>
                    <a:lnTo>
                      <a:pt x="59" y="27"/>
                    </a:lnTo>
                    <a:lnTo>
                      <a:pt x="59" y="24"/>
                    </a:lnTo>
                    <a:lnTo>
                      <a:pt x="59" y="24"/>
                    </a:lnTo>
                    <a:lnTo>
                      <a:pt x="60" y="22"/>
                    </a:lnTo>
                    <a:lnTo>
                      <a:pt x="60" y="22"/>
                    </a:lnTo>
                    <a:lnTo>
                      <a:pt x="62" y="22"/>
                    </a:lnTo>
                    <a:lnTo>
                      <a:pt x="65" y="20"/>
                    </a:lnTo>
                    <a:lnTo>
                      <a:pt x="65" y="20"/>
                    </a:lnTo>
                    <a:lnTo>
                      <a:pt x="67" y="20"/>
                    </a:lnTo>
                    <a:lnTo>
                      <a:pt x="67" y="22"/>
                    </a:lnTo>
                    <a:lnTo>
                      <a:pt x="65" y="25"/>
                    </a:lnTo>
                    <a:lnTo>
                      <a:pt x="64" y="27"/>
                    </a:lnTo>
                    <a:lnTo>
                      <a:pt x="64" y="28"/>
                    </a:lnTo>
                    <a:lnTo>
                      <a:pt x="64" y="30"/>
                    </a:lnTo>
                    <a:lnTo>
                      <a:pt x="64" y="31"/>
                    </a:lnTo>
                    <a:lnTo>
                      <a:pt x="65" y="33"/>
                    </a:lnTo>
                    <a:lnTo>
                      <a:pt x="67" y="33"/>
                    </a:lnTo>
                    <a:lnTo>
                      <a:pt x="70" y="35"/>
                    </a:lnTo>
                    <a:lnTo>
                      <a:pt x="72" y="35"/>
                    </a:lnTo>
                    <a:lnTo>
                      <a:pt x="73" y="35"/>
                    </a:lnTo>
                    <a:lnTo>
                      <a:pt x="75" y="33"/>
                    </a:lnTo>
                    <a:lnTo>
                      <a:pt x="75" y="33"/>
                    </a:lnTo>
                    <a:lnTo>
                      <a:pt x="76" y="31"/>
                    </a:lnTo>
                    <a:lnTo>
                      <a:pt x="76" y="31"/>
                    </a:lnTo>
                    <a:lnTo>
                      <a:pt x="76" y="30"/>
                    </a:lnTo>
                    <a:lnTo>
                      <a:pt x="76" y="28"/>
                    </a:lnTo>
                    <a:lnTo>
                      <a:pt x="76" y="28"/>
                    </a:lnTo>
                    <a:lnTo>
                      <a:pt x="83" y="27"/>
                    </a:lnTo>
                    <a:lnTo>
                      <a:pt x="86" y="25"/>
                    </a:lnTo>
                    <a:lnTo>
                      <a:pt x="89" y="25"/>
                    </a:lnTo>
                    <a:lnTo>
                      <a:pt x="89" y="24"/>
                    </a:lnTo>
                    <a:lnTo>
                      <a:pt x="91" y="24"/>
                    </a:lnTo>
                    <a:lnTo>
                      <a:pt x="91" y="22"/>
                    </a:lnTo>
                    <a:lnTo>
                      <a:pt x="89" y="20"/>
                    </a:lnTo>
                    <a:lnTo>
                      <a:pt x="86" y="19"/>
                    </a:lnTo>
                    <a:lnTo>
                      <a:pt x="86" y="17"/>
                    </a:lnTo>
                    <a:lnTo>
                      <a:pt x="88" y="17"/>
                    </a:lnTo>
                    <a:lnTo>
                      <a:pt x="88" y="17"/>
                    </a:lnTo>
                    <a:lnTo>
                      <a:pt x="91" y="17"/>
                    </a:lnTo>
                    <a:lnTo>
                      <a:pt x="92" y="17"/>
                    </a:lnTo>
                    <a:lnTo>
                      <a:pt x="91" y="16"/>
                    </a:lnTo>
                    <a:lnTo>
                      <a:pt x="89" y="14"/>
                    </a:lnTo>
                    <a:lnTo>
                      <a:pt x="86" y="12"/>
                    </a:lnTo>
                    <a:lnTo>
                      <a:pt x="86" y="11"/>
                    </a:lnTo>
                    <a:lnTo>
                      <a:pt x="86" y="11"/>
                    </a:lnTo>
                    <a:lnTo>
                      <a:pt x="94" y="8"/>
                    </a:lnTo>
                    <a:lnTo>
                      <a:pt x="95" y="8"/>
                    </a:lnTo>
                    <a:lnTo>
                      <a:pt x="95" y="8"/>
                    </a:lnTo>
                    <a:lnTo>
                      <a:pt x="95" y="6"/>
                    </a:lnTo>
                    <a:lnTo>
                      <a:pt x="95" y="6"/>
                    </a:lnTo>
                    <a:lnTo>
                      <a:pt x="89" y="3"/>
                    </a:lnTo>
                    <a:lnTo>
                      <a:pt x="86" y="1"/>
                    </a:lnTo>
                    <a:lnTo>
                      <a:pt x="84" y="1"/>
                    </a:lnTo>
                    <a:lnTo>
                      <a:pt x="83" y="0"/>
                    </a:lnTo>
                    <a:lnTo>
                      <a:pt x="78" y="1"/>
                    </a:lnTo>
                    <a:lnTo>
                      <a:pt x="78" y="1"/>
                    </a:lnTo>
                    <a:lnTo>
                      <a:pt x="76" y="3"/>
                    </a:lnTo>
                    <a:lnTo>
                      <a:pt x="76" y="3"/>
                    </a:lnTo>
                    <a:lnTo>
                      <a:pt x="76" y="3"/>
                    </a:lnTo>
                    <a:lnTo>
                      <a:pt x="80" y="4"/>
                    </a:lnTo>
                    <a:lnTo>
                      <a:pt x="80" y="4"/>
                    </a:lnTo>
                    <a:lnTo>
                      <a:pt x="80" y="6"/>
                    </a:lnTo>
                    <a:lnTo>
                      <a:pt x="78" y="6"/>
                    </a:lnTo>
                    <a:lnTo>
                      <a:pt x="76" y="6"/>
                    </a:lnTo>
                    <a:lnTo>
                      <a:pt x="75" y="6"/>
                    </a:lnTo>
                    <a:lnTo>
                      <a:pt x="73" y="6"/>
                    </a:lnTo>
                    <a:lnTo>
                      <a:pt x="73" y="6"/>
                    </a:lnTo>
                    <a:lnTo>
                      <a:pt x="72" y="6"/>
                    </a:lnTo>
                    <a:lnTo>
                      <a:pt x="64" y="4"/>
                    </a:lnTo>
                    <a:lnTo>
                      <a:pt x="53" y="6"/>
                    </a:lnTo>
                    <a:lnTo>
                      <a:pt x="49" y="8"/>
                    </a:lnTo>
                    <a:lnTo>
                      <a:pt x="46" y="9"/>
                    </a:lnTo>
                    <a:lnTo>
                      <a:pt x="45" y="11"/>
                    </a:lnTo>
                    <a:lnTo>
                      <a:pt x="40" y="12"/>
                    </a:lnTo>
                    <a:lnTo>
                      <a:pt x="35" y="17"/>
                    </a:lnTo>
                    <a:lnTo>
                      <a:pt x="33" y="17"/>
                    </a:lnTo>
                    <a:lnTo>
                      <a:pt x="33" y="19"/>
                    </a:lnTo>
                    <a:lnTo>
                      <a:pt x="32" y="20"/>
                    </a:lnTo>
                    <a:lnTo>
                      <a:pt x="32" y="20"/>
                    </a:lnTo>
                    <a:lnTo>
                      <a:pt x="25" y="24"/>
                    </a:lnTo>
                    <a:lnTo>
                      <a:pt x="24" y="24"/>
                    </a:lnTo>
                    <a:lnTo>
                      <a:pt x="22" y="25"/>
                    </a:lnTo>
                    <a:lnTo>
                      <a:pt x="17" y="30"/>
                    </a:lnTo>
                    <a:lnTo>
                      <a:pt x="17" y="30"/>
                    </a:lnTo>
                    <a:lnTo>
                      <a:pt x="8" y="31"/>
                    </a:lnTo>
                    <a:lnTo>
                      <a:pt x="6" y="31"/>
                    </a:lnTo>
                    <a:lnTo>
                      <a:pt x="5" y="33"/>
                    </a:lnTo>
                    <a:lnTo>
                      <a:pt x="2" y="36"/>
                    </a:lnTo>
                    <a:lnTo>
                      <a:pt x="2" y="38"/>
                    </a:lnTo>
                    <a:lnTo>
                      <a:pt x="0" y="38"/>
                    </a:lnTo>
                    <a:lnTo>
                      <a:pt x="3" y="38"/>
                    </a:lnTo>
                    <a:lnTo>
                      <a:pt x="5" y="3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5" name="Freeform 643">
                <a:extLst>
                  <a:ext uri="{FF2B5EF4-FFF2-40B4-BE49-F238E27FC236}">
                    <a16:creationId xmlns:a16="http://schemas.microsoft.com/office/drawing/2014/main" id="{A19411B2-D323-6DC5-EC03-8C60401F93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352"/>
                <a:ext cx="17" cy="10"/>
              </a:xfrm>
              <a:custGeom>
                <a:avLst/>
                <a:gdLst>
                  <a:gd name="T0" fmla="*/ 5 w 17"/>
                  <a:gd name="T1" fmla="*/ 10 h 10"/>
                  <a:gd name="T2" fmla="*/ 9 w 17"/>
                  <a:gd name="T3" fmla="*/ 10 h 10"/>
                  <a:gd name="T4" fmla="*/ 11 w 17"/>
                  <a:gd name="T5" fmla="*/ 10 h 10"/>
                  <a:gd name="T6" fmla="*/ 16 w 17"/>
                  <a:gd name="T7" fmla="*/ 10 h 10"/>
                  <a:gd name="T8" fmla="*/ 17 w 17"/>
                  <a:gd name="T9" fmla="*/ 10 h 10"/>
                  <a:gd name="T10" fmla="*/ 17 w 17"/>
                  <a:gd name="T11" fmla="*/ 8 h 10"/>
                  <a:gd name="T12" fmla="*/ 17 w 17"/>
                  <a:gd name="T13" fmla="*/ 8 h 10"/>
                  <a:gd name="T14" fmla="*/ 17 w 17"/>
                  <a:gd name="T15" fmla="*/ 7 h 10"/>
                  <a:gd name="T16" fmla="*/ 17 w 17"/>
                  <a:gd name="T17" fmla="*/ 7 h 10"/>
                  <a:gd name="T18" fmla="*/ 16 w 17"/>
                  <a:gd name="T19" fmla="*/ 5 h 10"/>
                  <a:gd name="T20" fmla="*/ 14 w 17"/>
                  <a:gd name="T21" fmla="*/ 5 h 10"/>
                  <a:gd name="T22" fmla="*/ 13 w 17"/>
                  <a:gd name="T23" fmla="*/ 4 h 10"/>
                  <a:gd name="T24" fmla="*/ 11 w 17"/>
                  <a:gd name="T25" fmla="*/ 4 h 10"/>
                  <a:gd name="T26" fmla="*/ 9 w 17"/>
                  <a:gd name="T27" fmla="*/ 4 h 10"/>
                  <a:gd name="T28" fmla="*/ 9 w 17"/>
                  <a:gd name="T29" fmla="*/ 2 h 10"/>
                  <a:gd name="T30" fmla="*/ 9 w 17"/>
                  <a:gd name="T31" fmla="*/ 2 h 10"/>
                  <a:gd name="T32" fmla="*/ 9 w 17"/>
                  <a:gd name="T33" fmla="*/ 0 h 10"/>
                  <a:gd name="T34" fmla="*/ 5 w 17"/>
                  <a:gd name="T35" fmla="*/ 2 h 10"/>
                  <a:gd name="T36" fmla="*/ 3 w 17"/>
                  <a:gd name="T37" fmla="*/ 2 h 10"/>
                  <a:gd name="T38" fmla="*/ 3 w 17"/>
                  <a:gd name="T39" fmla="*/ 4 h 10"/>
                  <a:gd name="T40" fmla="*/ 1 w 17"/>
                  <a:gd name="T41" fmla="*/ 4 h 10"/>
                  <a:gd name="T42" fmla="*/ 0 w 17"/>
                  <a:gd name="T43" fmla="*/ 4 h 10"/>
                  <a:gd name="T44" fmla="*/ 0 w 17"/>
                  <a:gd name="T45" fmla="*/ 5 h 10"/>
                  <a:gd name="T46" fmla="*/ 5 w 17"/>
                  <a:gd name="T4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7" h="10">
                    <a:moveTo>
                      <a:pt x="5" y="10"/>
                    </a:moveTo>
                    <a:lnTo>
                      <a:pt x="9" y="10"/>
                    </a:lnTo>
                    <a:lnTo>
                      <a:pt x="11" y="10"/>
                    </a:lnTo>
                    <a:lnTo>
                      <a:pt x="16" y="10"/>
                    </a:lnTo>
                    <a:lnTo>
                      <a:pt x="17" y="10"/>
                    </a:lnTo>
                    <a:lnTo>
                      <a:pt x="17" y="8"/>
                    </a:lnTo>
                    <a:lnTo>
                      <a:pt x="17" y="8"/>
                    </a:lnTo>
                    <a:lnTo>
                      <a:pt x="17" y="7"/>
                    </a:lnTo>
                    <a:lnTo>
                      <a:pt x="17" y="7"/>
                    </a:lnTo>
                    <a:lnTo>
                      <a:pt x="16" y="5"/>
                    </a:lnTo>
                    <a:lnTo>
                      <a:pt x="14" y="5"/>
                    </a:lnTo>
                    <a:lnTo>
                      <a:pt x="13" y="4"/>
                    </a:lnTo>
                    <a:lnTo>
                      <a:pt x="11" y="4"/>
                    </a:lnTo>
                    <a:lnTo>
                      <a:pt x="9" y="4"/>
                    </a:lnTo>
                    <a:lnTo>
                      <a:pt x="9" y="2"/>
                    </a:lnTo>
                    <a:lnTo>
                      <a:pt x="9" y="2"/>
                    </a:lnTo>
                    <a:lnTo>
                      <a:pt x="9" y="0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3" y="4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5" y="1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6" name="Freeform 644">
                <a:extLst>
                  <a:ext uri="{FF2B5EF4-FFF2-40B4-BE49-F238E27FC236}">
                    <a16:creationId xmlns:a16="http://schemas.microsoft.com/office/drawing/2014/main" id="{E3AE26D7-20CC-FB50-EDD4-BF4648363D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5" y="1384"/>
                <a:ext cx="16" cy="7"/>
              </a:xfrm>
              <a:custGeom>
                <a:avLst/>
                <a:gdLst>
                  <a:gd name="T0" fmla="*/ 11 w 16"/>
                  <a:gd name="T1" fmla="*/ 0 h 7"/>
                  <a:gd name="T2" fmla="*/ 5 w 16"/>
                  <a:gd name="T3" fmla="*/ 2 h 7"/>
                  <a:gd name="T4" fmla="*/ 2 w 16"/>
                  <a:gd name="T5" fmla="*/ 2 h 7"/>
                  <a:gd name="T6" fmla="*/ 0 w 16"/>
                  <a:gd name="T7" fmla="*/ 3 h 7"/>
                  <a:gd name="T8" fmla="*/ 0 w 16"/>
                  <a:gd name="T9" fmla="*/ 5 h 7"/>
                  <a:gd name="T10" fmla="*/ 0 w 16"/>
                  <a:gd name="T11" fmla="*/ 5 h 7"/>
                  <a:gd name="T12" fmla="*/ 14 w 16"/>
                  <a:gd name="T13" fmla="*/ 7 h 7"/>
                  <a:gd name="T14" fmla="*/ 16 w 16"/>
                  <a:gd name="T15" fmla="*/ 5 h 7"/>
                  <a:gd name="T16" fmla="*/ 16 w 16"/>
                  <a:gd name="T17" fmla="*/ 3 h 7"/>
                  <a:gd name="T18" fmla="*/ 16 w 16"/>
                  <a:gd name="T19" fmla="*/ 3 h 7"/>
                  <a:gd name="T20" fmla="*/ 16 w 16"/>
                  <a:gd name="T21" fmla="*/ 2 h 7"/>
                  <a:gd name="T22" fmla="*/ 14 w 16"/>
                  <a:gd name="T23" fmla="*/ 2 h 7"/>
                  <a:gd name="T24" fmla="*/ 11 w 16"/>
                  <a:gd name="T25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" h="7">
                    <a:moveTo>
                      <a:pt x="11" y="0"/>
                    </a:moveTo>
                    <a:lnTo>
                      <a:pt x="5" y="2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14" y="7"/>
                    </a:lnTo>
                    <a:lnTo>
                      <a:pt x="16" y="5"/>
                    </a:lnTo>
                    <a:lnTo>
                      <a:pt x="16" y="3"/>
                    </a:lnTo>
                    <a:lnTo>
                      <a:pt x="16" y="3"/>
                    </a:lnTo>
                    <a:lnTo>
                      <a:pt x="16" y="2"/>
                    </a:lnTo>
                    <a:lnTo>
                      <a:pt x="14" y="2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7" name="Freeform 645">
                <a:extLst>
                  <a:ext uri="{FF2B5EF4-FFF2-40B4-BE49-F238E27FC236}">
                    <a16:creationId xmlns:a16="http://schemas.microsoft.com/office/drawing/2014/main" id="{B4ECA217-7F2B-5F95-ABC0-F274104C8F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2" y="1410"/>
                <a:ext cx="5" cy="6"/>
              </a:xfrm>
              <a:custGeom>
                <a:avLst/>
                <a:gdLst>
                  <a:gd name="T0" fmla="*/ 0 w 5"/>
                  <a:gd name="T1" fmla="*/ 4 h 6"/>
                  <a:gd name="T2" fmla="*/ 0 w 5"/>
                  <a:gd name="T3" fmla="*/ 4 h 6"/>
                  <a:gd name="T4" fmla="*/ 2 w 5"/>
                  <a:gd name="T5" fmla="*/ 6 h 6"/>
                  <a:gd name="T6" fmla="*/ 2 w 5"/>
                  <a:gd name="T7" fmla="*/ 4 h 6"/>
                  <a:gd name="T8" fmla="*/ 3 w 5"/>
                  <a:gd name="T9" fmla="*/ 4 h 6"/>
                  <a:gd name="T10" fmla="*/ 3 w 5"/>
                  <a:gd name="T11" fmla="*/ 4 h 6"/>
                  <a:gd name="T12" fmla="*/ 3 w 5"/>
                  <a:gd name="T13" fmla="*/ 3 h 6"/>
                  <a:gd name="T14" fmla="*/ 5 w 5"/>
                  <a:gd name="T15" fmla="*/ 3 h 6"/>
                  <a:gd name="T16" fmla="*/ 5 w 5"/>
                  <a:gd name="T17" fmla="*/ 1 h 6"/>
                  <a:gd name="T18" fmla="*/ 5 w 5"/>
                  <a:gd name="T19" fmla="*/ 1 h 6"/>
                  <a:gd name="T20" fmla="*/ 3 w 5"/>
                  <a:gd name="T21" fmla="*/ 0 h 6"/>
                  <a:gd name="T22" fmla="*/ 3 w 5"/>
                  <a:gd name="T23" fmla="*/ 1 h 6"/>
                  <a:gd name="T24" fmla="*/ 2 w 5"/>
                  <a:gd name="T25" fmla="*/ 1 h 6"/>
                  <a:gd name="T26" fmla="*/ 3 w 5"/>
                  <a:gd name="T27" fmla="*/ 1 h 6"/>
                  <a:gd name="T28" fmla="*/ 3 w 5"/>
                  <a:gd name="T29" fmla="*/ 1 h 6"/>
                  <a:gd name="T30" fmla="*/ 3 w 5"/>
                  <a:gd name="T31" fmla="*/ 3 h 6"/>
                  <a:gd name="T32" fmla="*/ 0 w 5"/>
                  <a:gd name="T33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" h="6">
                    <a:moveTo>
                      <a:pt x="0" y="4"/>
                    </a:moveTo>
                    <a:lnTo>
                      <a:pt x="0" y="4"/>
                    </a:lnTo>
                    <a:lnTo>
                      <a:pt x="2" y="6"/>
                    </a:lnTo>
                    <a:lnTo>
                      <a:pt x="2" y="4"/>
                    </a:lnTo>
                    <a:lnTo>
                      <a:pt x="3" y="4"/>
                    </a:lnTo>
                    <a:lnTo>
                      <a:pt x="3" y="4"/>
                    </a:lnTo>
                    <a:lnTo>
                      <a:pt x="3" y="3"/>
                    </a:lnTo>
                    <a:lnTo>
                      <a:pt x="5" y="3"/>
                    </a:lnTo>
                    <a:lnTo>
                      <a:pt x="5" y="1"/>
                    </a:lnTo>
                    <a:lnTo>
                      <a:pt x="5" y="1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2" y="1"/>
                    </a:lnTo>
                    <a:lnTo>
                      <a:pt x="3" y="1"/>
                    </a:lnTo>
                    <a:lnTo>
                      <a:pt x="3" y="1"/>
                    </a:lnTo>
                    <a:lnTo>
                      <a:pt x="3" y="3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8" name="Freeform 646">
                <a:extLst>
                  <a:ext uri="{FF2B5EF4-FFF2-40B4-BE49-F238E27FC236}">
                    <a16:creationId xmlns:a16="http://schemas.microsoft.com/office/drawing/2014/main" id="{59CE4DE2-545D-6D41-324C-056F65CD94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6" y="1405"/>
                <a:ext cx="24" cy="16"/>
              </a:xfrm>
              <a:custGeom>
                <a:avLst/>
                <a:gdLst>
                  <a:gd name="T0" fmla="*/ 24 w 24"/>
                  <a:gd name="T1" fmla="*/ 1 h 16"/>
                  <a:gd name="T2" fmla="*/ 22 w 24"/>
                  <a:gd name="T3" fmla="*/ 0 h 16"/>
                  <a:gd name="T4" fmla="*/ 21 w 24"/>
                  <a:gd name="T5" fmla="*/ 0 h 16"/>
                  <a:gd name="T6" fmla="*/ 19 w 24"/>
                  <a:gd name="T7" fmla="*/ 1 h 16"/>
                  <a:gd name="T8" fmla="*/ 16 w 24"/>
                  <a:gd name="T9" fmla="*/ 3 h 16"/>
                  <a:gd name="T10" fmla="*/ 13 w 24"/>
                  <a:gd name="T11" fmla="*/ 5 h 16"/>
                  <a:gd name="T12" fmla="*/ 10 w 24"/>
                  <a:gd name="T13" fmla="*/ 6 h 16"/>
                  <a:gd name="T14" fmla="*/ 5 w 24"/>
                  <a:gd name="T15" fmla="*/ 9 h 16"/>
                  <a:gd name="T16" fmla="*/ 2 w 24"/>
                  <a:gd name="T17" fmla="*/ 11 h 16"/>
                  <a:gd name="T18" fmla="*/ 0 w 24"/>
                  <a:gd name="T19" fmla="*/ 13 h 16"/>
                  <a:gd name="T20" fmla="*/ 0 w 24"/>
                  <a:gd name="T21" fmla="*/ 14 h 16"/>
                  <a:gd name="T22" fmla="*/ 0 w 24"/>
                  <a:gd name="T23" fmla="*/ 14 h 16"/>
                  <a:gd name="T24" fmla="*/ 0 w 24"/>
                  <a:gd name="T25" fmla="*/ 14 h 16"/>
                  <a:gd name="T26" fmla="*/ 3 w 24"/>
                  <a:gd name="T27" fmla="*/ 14 h 16"/>
                  <a:gd name="T28" fmla="*/ 7 w 24"/>
                  <a:gd name="T29" fmla="*/ 16 h 16"/>
                  <a:gd name="T30" fmla="*/ 10 w 24"/>
                  <a:gd name="T31" fmla="*/ 16 h 16"/>
                  <a:gd name="T32" fmla="*/ 13 w 24"/>
                  <a:gd name="T33" fmla="*/ 14 h 16"/>
                  <a:gd name="T34" fmla="*/ 14 w 24"/>
                  <a:gd name="T35" fmla="*/ 14 h 16"/>
                  <a:gd name="T36" fmla="*/ 19 w 24"/>
                  <a:gd name="T37" fmla="*/ 9 h 16"/>
                  <a:gd name="T38" fmla="*/ 21 w 24"/>
                  <a:gd name="T39" fmla="*/ 6 h 16"/>
                  <a:gd name="T40" fmla="*/ 22 w 24"/>
                  <a:gd name="T41" fmla="*/ 5 h 16"/>
                  <a:gd name="T42" fmla="*/ 24 w 24"/>
                  <a:gd name="T43" fmla="*/ 1 h 16"/>
                  <a:gd name="T44" fmla="*/ 24 w 24"/>
                  <a:gd name="T45" fmla="*/ 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4" h="16">
                    <a:moveTo>
                      <a:pt x="24" y="1"/>
                    </a:moveTo>
                    <a:lnTo>
                      <a:pt x="22" y="0"/>
                    </a:lnTo>
                    <a:lnTo>
                      <a:pt x="21" y="0"/>
                    </a:lnTo>
                    <a:lnTo>
                      <a:pt x="19" y="1"/>
                    </a:lnTo>
                    <a:lnTo>
                      <a:pt x="16" y="3"/>
                    </a:lnTo>
                    <a:lnTo>
                      <a:pt x="13" y="5"/>
                    </a:lnTo>
                    <a:lnTo>
                      <a:pt x="10" y="6"/>
                    </a:lnTo>
                    <a:lnTo>
                      <a:pt x="5" y="9"/>
                    </a:lnTo>
                    <a:lnTo>
                      <a:pt x="2" y="11"/>
                    </a:lnTo>
                    <a:lnTo>
                      <a:pt x="0" y="13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3" y="14"/>
                    </a:lnTo>
                    <a:lnTo>
                      <a:pt x="7" y="16"/>
                    </a:lnTo>
                    <a:lnTo>
                      <a:pt x="10" y="16"/>
                    </a:lnTo>
                    <a:lnTo>
                      <a:pt x="13" y="14"/>
                    </a:lnTo>
                    <a:lnTo>
                      <a:pt x="14" y="14"/>
                    </a:lnTo>
                    <a:lnTo>
                      <a:pt x="19" y="9"/>
                    </a:lnTo>
                    <a:lnTo>
                      <a:pt x="21" y="6"/>
                    </a:lnTo>
                    <a:lnTo>
                      <a:pt x="22" y="5"/>
                    </a:lnTo>
                    <a:lnTo>
                      <a:pt x="24" y="1"/>
                    </a:lnTo>
                    <a:lnTo>
                      <a:pt x="24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9" name="Freeform 647">
                <a:extLst>
                  <a:ext uri="{FF2B5EF4-FFF2-40B4-BE49-F238E27FC236}">
                    <a16:creationId xmlns:a16="http://schemas.microsoft.com/office/drawing/2014/main" id="{B824B618-2504-CAC7-9293-0198C81CC0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9" y="1443"/>
                <a:ext cx="8" cy="3"/>
              </a:xfrm>
              <a:custGeom>
                <a:avLst/>
                <a:gdLst>
                  <a:gd name="T0" fmla="*/ 1 w 8"/>
                  <a:gd name="T1" fmla="*/ 3 h 3"/>
                  <a:gd name="T2" fmla="*/ 4 w 8"/>
                  <a:gd name="T3" fmla="*/ 3 h 3"/>
                  <a:gd name="T4" fmla="*/ 6 w 8"/>
                  <a:gd name="T5" fmla="*/ 3 h 3"/>
                  <a:gd name="T6" fmla="*/ 6 w 8"/>
                  <a:gd name="T7" fmla="*/ 3 h 3"/>
                  <a:gd name="T8" fmla="*/ 8 w 8"/>
                  <a:gd name="T9" fmla="*/ 3 h 3"/>
                  <a:gd name="T10" fmla="*/ 8 w 8"/>
                  <a:gd name="T11" fmla="*/ 3 h 3"/>
                  <a:gd name="T12" fmla="*/ 6 w 8"/>
                  <a:gd name="T13" fmla="*/ 2 h 3"/>
                  <a:gd name="T14" fmla="*/ 4 w 8"/>
                  <a:gd name="T15" fmla="*/ 0 h 3"/>
                  <a:gd name="T16" fmla="*/ 3 w 8"/>
                  <a:gd name="T17" fmla="*/ 0 h 3"/>
                  <a:gd name="T18" fmla="*/ 1 w 8"/>
                  <a:gd name="T19" fmla="*/ 2 h 3"/>
                  <a:gd name="T20" fmla="*/ 1 w 8"/>
                  <a:gd name="T21" fmla="*/ 2 h 3"/>
                  <a:gd name="T22" fmla="*/ 0 w 8"/>
                  <a:gd name="T23" fmla="*/ 2 h 3"/>
                  <a:gd name="T24" fmla="*/ 0 w 8"/>
                  <a:gd name="T25" fmla="*/ 2 h 3"/>
                  <a:gd name="T26" fmla="*/ 1 w 8"/>
                  <a:gd name="T2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" h="3">
                    <a:moveTo>
                      <a:pt x="1" y="3"/>
                    </a:moveTo>
                    <a:lnTo>
                      <a:pt x="4" y="3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0" name="Freeform 648">
                <a:extLst>
                  <a:ext uri="{FF2B5EF4-FFF2-40B4-BE49-F238E27FC236}">
                    <a16:creationId xmlns:a16="http://schemas.microsoft.com/office/drawing/2014/main" id="{B26C96A7-540F-9247-B499-6C81384264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8" y="1387"/>
                <a:ext cx="156" cy="62"/>
              </a:xfrm>
              <a:custGeom>
                <a:avLst/>
                <a:gdLst>
                  <a:gd name="T0" fmla="*/ 45 w 156"/>
                  <a:gd name="T1" fmla="*/ 11 h 62"/>
                  <a:gd name="T2" fmla="*/ 37 w 156"/>
                  <a:gd name="T3" fmla="*/ 8 h 62"/>
                  <a:gd name="T4" fmla="*/ 24 w 156"/>
                  <a:gd name="T5" fmla="*/ 13 h 62"/>
                  <a:gd name="T6" fmla="*/ 35 w 156"/>
                  <a:gd name="T7" fmla="*/ 16 h 62"/>
                  <a:gd name="T8" fmla="*/ 18 w 156"/>
                  <a:gd name="T9" fmla="*/ 16 h 62"/>
                  <a:gd name="T10" fmla="*/ 13 w 156"/>
                  <a:gd name="T11" fmla="*/ 21 h 62"/>
                  <a:gd name="T12" fmla="*/ 26 w 156"/>
                  <a:gd name="T13" fmla="*/ 24 h 62"/>
                  <a:gd name="T14" fmla="*/ 16 w 156"/>
                  <a:gd name="T15" fmla="*/ 26 h 62"/>
                  <a:gd name="T16" fmla="*/ 7 w 156"/>
                  <a:gd name="T17" fmla="*/ 32 h 62"/>
                  <a:gd name="T18" fmla="*/ 32 w 156"/>
                  <a:gd name="T19" fmla="*/ 29 h 62"/>
                  <a:gd name="T20" fmla="*/ 18 w 156"/>
                  <a:gd name="T21" fmla="*/ 35 h 62"/>
                  <a:gd name="T22" fmla="*/ 4 w 156"/>
                  <a:gd name="T23" fmla="*/ 37 h 62"/>
                  <a:gd name="T24" fmla="*/ 2 w 156"/>
                  <a:gd name="T25" fmla="*/ 42 h 62"/>
                  <a:gd name="T26" fmla="*/ 20 w 156"/>
                  <a:gd name="T27" fmla="*/ 46 h 62"/>
                  <a:gd name="T28" fmla="*/ 27 w 156"/>
                  <a:gd name="T29" fmla="*/ 45 h 62"/>
                  <a:gd name="T30" fmla="*/ 32 w 156"/>
                  <a:gd name="T31" fmla="*/ 46 h 62"/>
                  <a:gd name="T32" fmla="*/ 42 w 156"/>
                  <a:gd name="T33" fmla="*/ 45 h 62"/>
                  <a:gd name="T34" fmla="*/ 40 w 156"/>
                  <a:gd name="T35" fmla="*/ 40 h 62"/>
                  <a:gd name="T36" fmla="*/ 47 w 156"/>
                  <a:gd name="T37" fmla="*/ 37 h 62"/>
                  <a:gd name="T38" fmla="*/ 48 w 156"/>
                  <a:gd name="T39" fmla="*/ 37 h 62"/>
                  <a:gd name="T40" fmla="*/ 50 w 156"/>
                  <a:gd name="T41" fmla="*/ 40 h 62"/>
                  <a:gd name="T42" fmla="*/ 50 w 156"/>
                  <a:gd name="T43" fmla="*/ 45 h 62"/>
                  <a:gd name="T44" fmla="*/ 63 w 156"/>
                  <a:gd name="T45" fmla="*/ 45 h 62"/>
                  <a:gd name="T46" fmla="*/ 67 w 156"/>
                  <a:gd name="T47" fmla="*/ 42 h 62"/>
                  <a:gd name="T48" fmla="*/ 78 w 156"/>
                  <a:gd name="T49" fmla="*/ 43 h 62"/>
                  <a:gd name="T50" fmla="*/ 85 w 156"/>
                  <a:gd name="T51" fmla="*/ 42 h 62"/>
                  <a:gd name="T52" fmla="*/ 74 w 156"/>
                  <a:gd name="T53" fmla="*/ 48 h 62"/>
                  <a:gd name="T54" fmla="*/ 48 w 156"/>
                  <a:gd name="T55" fmla="*/ 53 h 62"/>
                  <a:gd name="T56" fmla="*/ 45 w 156"/>
                  <a:gd name="T57" fmla="*/ 58 h 62"/>
                  <a:gd name="T58" fmla="*/ 66 w 156"/>
                  <a:gd name="T59" fmla="*/ 62 h 62"/>
                  <a:gd name="T60" fmla="*/ 91 w 156"/>
                  <a:gd name="T61" fmla="*/ 53 h 62"/>
                  <a:gd name="T62" fmla="*/ 112 w 156"/>
                  <a:gd name="T63" fmla="*/ 46 h 62"/>
                  <a:gd name="T64" fmla="*/ 115 w 156"/>
                  <a:gd name="T65" fmla="*/ 48 h 62"/>
                  <a:gd name="T66" fmla="*/ 125 w 156"/>
                  <a:gd name="T67" fmla="*/ 48 h 62"/>
                  <a:gd name="T68" fmla="*/ 137 w 156"/>
                  <a:gd name="T69" fmla="*/ 48 h 62"/>
                  <a:gd name="T70" fmla="*/ 153 w 156"/>
                  <a:gd name="T71" fmla="*/ 37 h 62"/>
                  <a:gd name="T72" fmla="*/ 156 w 156"/>
                  <a:gd name="T73" fmla="*/ 24 h 62"/>
                  <a:gd name="T74" fmla="*/ 145 w 156"/>
                  <a:gd name="T75" fmla="*/ 19 h 62"/>
                  <a:gd name="T76" fmla="*/ 139 w 156"/>
                  <a:gd name="T77" fmla="*/ 23 h 62"/>
                  <a:gd name="T78" fmla="*/ 139 w 156"/>
                  <a:gd name="T79" fmla="*/ 27 h 62"/>
                  <a:gd name="T80" fmla="*/ 137 w 156"/>
                  <a:gd name="T81" fmla="*/ 26 h 62"/>
                  <a:gd name="T82" fmla="*/ 131 w 156"/>
                  <a:gd name="T83" fmla="*/ 24 h 62"/>
                  <a:gd name="T84" fmla="*/ 125 w 156"/>
                  <a:gd name="T85" fmla="*/ 26 h 62"/>
                  <a:gd name="T86" fmla="*/ 128 w 156"/>
                  <a:gd name="T87" fmla="*/ 21 h 62"/>
                  <a:gd name="T88" fmla="*/ 120 w 156"/>
                  <a:gd name="T89" fmla="*/ 19 h 62"/>
                  <a:gd name="T90" fmla="*/ 123 w 156"/>
                  <a:gd name="T91" fmla="*/ 15 h 62"/>
                  <a:gd name="T92" fmla="*/ 117 w 156"/>
                  <a:gd name="T93" fmla="*/ 8 h 62"/>
                  <a:gd name="T94" fmla="*/ 118 w 156"/>
                  <a:gd name="T95" fmla="*/ 4 h 62"/>
                  <a:gd name="T96" fmla="*/ 113 w 156"/>
                  <a:gd name="T97" fmla="*/ 0 h 62"/>
                  <a:gd name="T98" fmla="*/ 101 w 156"/>
                  <a:gd name="T99" fmla="*/ 8 h 62"/>
                  <a:gd name="T100" fmla="*/ 94 w 156"/>
                  <a:gd name="T101" fmla="*/ 13 h 62"/>
                  <a:gd name="T102" fmla="*/ 106 w 156"/>
                  <a:gd name="T103" fmla="*/ 18 h 62"/>
                  <a:gd name="T104" fmla="*/ 101 w 156"/>
                  <a:gd name="T105" fmla="*/ 23 h 62"/>
                  <a:gd name="T106" fmla="*/ 112 w 156"/>
                  <a:gd name="T107" fmla="*/ 32 h 62"/>
                  <a:gd name="T108" fmla="*/ 90 w 156"/>
                  <a:gd name="T109" fmla="*/ 34 h 62"/>
                  <a:gd name="T110" fmla="*/ 82 w 156"/>
                  <a:gd name="T111" fmla="*/ 31 h 62"/>
                  <a:gd name="T112" fmla="*/ 74 w 156"/>
                  <a:gd name="T113" fmla="*/ 26 h 62"/>
                  <a:gd name="T114" fmla="*/ 75 w 156"/>
                  <a:gd name="T115" fmla="*/ 23 h 62"/>
                  <a:gd name="T116" fmla="*/ 55 w 156"/>
                  <a:gd name="T117" fmla="*/ 15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56" h="62">
                    <a:moveTo>
                      <a:pt x="48" y="16"/>
                    </a:moveTo>
                    <a:lnTo>
                      <a:pt x="47" y="13"/>
                    </a:lnTo>
                    <a:lnTo>
                      <a:pt x="47" y="13"/>
                    </a:lnTo>
                    <a:lnTo>
                      <a:pt x="45" y="13"/>
                    </a:lnTo>
                    <a:lnTo>
                      <a:pt x="45" y="11"/>
                    </a:lnTo>
                    <a:lnTo>
                      <a:pt x="45" y="10"/>
                    </a:lnTo>
                    <a:lnTo>
                      <a:pt x="45" y="10"/>
                    </a:lnTo>
                    <a:lnTo>
                      <a:pt x="43" y="8"/>
                    </a:lnTo>
                    <a:lnTo>
                      <a:pt x="40" y="8"/>
                    </a:lnTo>
                    <a:lnTo>
                      <a:pt x="37" y="8"/>
                    </a:lnTo>
                    <a:lnTo>
                      <a:pt x="34" y="8"/>
                    </a:lnTo>
                    <a:lnTo>
                      <a:pt x="27" y="10"/>
                    </a:lnTo>
                    <a:lnTo>
                      <a:pt x="24" y="11"/>
                    </a:lnTo>
                    <a:lnTo>
                      <a:pt x="24" y="13"/>
                    </a:lnTo>
                    <a:lnTo>
                      <a:pt x="24" y="13"/>
                    </a:lnTo>
                    <a:lnTo>
                      <a:pt x="24" y="15"/>
                    </a:lnTo>
                    <a:lnTo>
                      <a:pt x="24" y="15"/>
                    </a:lnTo>
                    <a:lnTo>
                      <a:pt x="26" y="15"/>
                    </a:lnTo>
                    <a:lnTo>
                      <a:pt x="34" y="16"/>
                    </a:lnTo>
                    <a:lnTo>
                      <a:pt x="35" y="16"/>
                    </a:lnTo>
                    <a:lnTo>
                      <a:pt x="37" y="16"/>
                    </a:lnTo>
                    <a:lnTo>
                      <a:pt x="35" y="18"/>
                    </a:lnTo>
                    <a:lnTo>
                      <a:pt x="24" y="16"/>
                    </a:lnTo>
                    <a:lnTo>
                      <a:pt x="21" y="16"/>
                    </a:lnTo>
                    <a:lnTo>
                      <a:pt x="18" y="16"/>
                    </a:lnTo>
                    <a:lnTo>
                      <a:pt x="16" y="18"/>
                    </a:lnTo>
                    <a:lnTo>
                      <a:pt x="13" y="19"/>
                    </a:lnTo>
                    <a:lnTo>
                      <a:pt x="13" y="19"/>
                    </a:lnTo>
                    <a:lnTo>
                      <a:pt x="15" y="21"/>
                    </a:lnTo>
                    <a:lnTo>
                      <a:pt x="13" y="21"/>
                    </a:lnTo>
                    <a:lnTo>
                      <a:pt x="13" y="23"/>
                    </a:lnTo>
                    <a:lnTo>
                      <a:pt x="13" y="23"/>
                    </a:lnTo>
                    <a:lnTo>
                      <a:pt x="16" y="24"/>
                    </a:lnTo>
                    <a:lnTo>
                      <a:pt x="16" y="24"/>
                    </a:lnTo>
                    <a:lnTo>
                      <a:pt x="26" y="24"/>
                    </a:lnTo>
                    <a:lnTo>
                      <a:pt x="34" y="24"/>
                    </a:lnTo>
                    <a:lnTo>
                      <a:pt x="32" y="26"/>
                    </a:lnTo>
                    <a:lnTo>
                      <a:pt x="27" y="26"/>
                    </a:lnTo>
                    <a:lnTo>
                      <a:pt x="23" y="26"/>
                    </a:lnTo>
                    <a:lnTo>
                      <a:pt x="16" y="26"/>
                    </a:lnTo>
                    <a:lnTo>
                      <a:pt x="12" y="27"/>
                    </a:lnTo>
                    <a:lnTo>
                      <a:pt x="8" y="27"/>
                    </a:lnTo>
                    <a:lnTo>
                      <a:pt x="8" y="29"/>
                    </a:lnTo>
                    <a:lnTo>
                      <a:pt x="7" y="31"/>
                    </a:lnTo>
                    <a:lnTo>
                      <a:pt x="7" y="32"/>
                    </a:lnTo>
                    <a:lnTo>
                      <a:pt x="8" y="32"/>
                    </a:lnTo>
                    <a:lnTo>
                      <a:pt x="16" y="32"/>
                    </a:lnTo>
                    <a:lnTo>
                      <a:pt x="21" y="32"/>
                    </a:lnTo>
                    <a:lnTo>
                      <a:pt x="32" y="29"/>
                    </a:lnTo>
                    <a:lnTo>
                      <a:pt x="32" y="29"/>
                    </a:lnTo>
                    <a:lnTo>
                      <a:pt x="32" y="31"/>
                    </a:lnTo>
                    <a:lnTo>
                      <a:pt x="31" y="31"/>
                    </a:lnTo>
                    <a:lnTo>
                      <a:pt x="31" y="32"/>
                    </a:lnTo>
                    <a:lnTo>
                      <a:pt x="21" y="35"/>
                    </a:lnTo>
                    <a:lnTo>
                      <a:pt x="18" y="35"/>
                    </a:lnTo>
                    <a:lnTo>
                      <a:pt x="10" y="35"/>
                    </a:lnTo>
                    <a:lnTo>
                      <a:pt x="7" y="35"/>
                    </a:lnTo>
                    <a:lnTo>
                      <a:pt x="5" y="35"/>
                    </a:lnTo>
                    <a:lnTo>
                      <a:pt x="4" y="35"/>
                    </a:lnTo>
                    <a:lnTo>
                      <a:pt x="4" y="37"/>
                    </a:lnTo>
                    <a:lnTo>
                      <a:pt x="2" y="38"/>
                    </a:lnTo>
                    <a:lnTo>
                      <a:pt x="0" y="38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2" y="42"/>
                    </a:lnTo>
                    <a:lnTo>
                      <a:pt x="2" y="42"/>
                    </a:lnTo>
                    <a:lnTo>
                      <a:pt x="8" y="43"/>
                    </a:lnTo>
                    <a:lnTo>
                      <a:pt x="10" y="43"/>
                    </a:lnTo>
                    <a:lnTo>
                      <a:pt x="15" y="43"/>
                    </a:lnTo>
                    <a:lnTo>
                      <a:pt x="20" y="46"/>
                    </a:lnTo>
                    <a:lnTo>
                      <a:pt x="24" y="48"/>
                    </a:lnTo>
                    <a:lnTo>
                      <a:pt x="26" y="48"/>
                    </a:lnTo>
                    <a:lnTo>
                      <a:pt x="26" y="46"/>
                    </a:lnTo>
                    <a:lnTo>
                      <a:pt x="27" y="46"/>
                    </a:lnTo>
                    <a:lnTo>
                      <a:pt x="27" y="45"/>
                    </a:lnTo>
                    <a:lnTo>
                      <a:pt x="27" y="45"/>
                    </a:lnTo>
                    <a:lnTo>
                      <a:pt x="29" y="45"/>
                    </a:lnTo>
                    <a:lnTo>
                      <a:pt x="29" y="45"/>
                    </a:lnTo>
                    <a:lnTo>
                      <a:pt x="31" y="45"/>
                    </a:lnTo>
                    <a:lnTo>
                      <a:pt x="32" y="46"/>
                    </a:lnTo>
                    <a:lnTo>
                      <a:pt x="32" y="46"/>
                    </a:lnTo>
                    <a:lnTo>
                      <a:pt x="34" y="48"/>
                    </a:lnTo>
                    <a:lnTo>
                      <a:pt x="34" y="48"/>
                    </a:lnTo>
                    <a:lnTo>
                      <a:pt x="35" y="48"/>
                    </a:lnTo>
                    <a:lnTo>
                      <a:pt x="42" y="45"/>
                    </a:lnTo>
                    <a:lnTo>
                      <a:pt x="42" y="43"/>
                    </a:lnTo>
                    <a:lnTo>
                      <a:pt x="42" y="43"/>
                    </a:lnTo>
                    <a:lnTo>
                      <a:pt x="40" y="40"/>
                    </a:lnTo>
                    <a:lnTo>
                      <a:pt x="40" y="40"/>
                    </a:lnTo>
                    <a:lnTo>
                      <a:pt x="40" y="40"/>
                    </a:lnTo>
                    <a:lnTo>
                      <a:pt x="42" y="40"/>
                    </a:lnTo>
                    <a:lnTo>
                      <a:pt x="43" y="42"/>
                    </a:lnTo>
                    <a:lnTo>
                      <a:pt x="45" y="42"/>
                    </a:lnTo>
                    <a:lnTo>
                      <a:pt x="45" y="40"/>
                    </a:lnTo>
                    <a:lnTo>
                      <a:pt x="47" y="37"/>
                    </a:lnTo>
                    <a:lnTo>
                      <a:pt x="47" y="37"/>
                    </a:lnTo>
                    <a:lnTo>
                      <a:pt x="47" y="37"/>
                    </a:lnTo>
                    <a:lnTo>
                      <a:pt x="47" y="37"/>
                    </a:lnTo>
                    <a:lnTo>
                      <a:pt x="48" y="37"/>
                    </a:lnTo>
                    <a:lnTo>
                      <a:pt x="48" y="37"/>
                    </a:lnTo>
                    <a:lnTo>
                      <a:pt x="53" y="37"/>
                    </a:lnTo>
                    <a:lnTo>
                      <a:pt x="55" y="37"/>
                    </a:lnTo>
                    <a:lnTo>
                      <a:pt x="53" y="37"/>
                    </a:lnTo>
                    <a:lnTo>
                      <a:pt x="50" y="38"/>
                    </a:lnTo>
                    <a:lnTo>
                      <a:pt x="50" y="40"/>
                    </a:lnTo>
                    <a:lnTo>
                      <a:pt x="50" y="40"/>
                    </a:lnTo>
                    <a:lnTo>
                      <a:pt x="48" y="42"/>
                    </a:lnTo>
                    <a:lnTo>
                      <a:pt x="48" y="43"/>
                    </a:lnTo>
                    <a:lnTo>
                      <a:pt x="50" y="43"/>
                    </a:lnTo>
                    <a:lnTo>
                      <a:pt x="50" y="45"/>
                    </a:lnTo>
                    <a:lnTo>
                      <a:pt x="50" y="45"/>
                    </a:lnTo>
                    <a:lnTo>
                      <a:pt x="51" y="45"/>
                    </a:lnTo>
                    <a:lnTo>
                      <a:pt x="56" y="45"/>
                    </a:lnTo>
                    <a:lnTo>
                      <a:pt x="61" y="45"/>
                    </a:lnTo>
                    <a:lnTo>
                      <a:pt x="63" y="45"/>
                    </a:lnTo>
                    <a:lnTo>
                      <a:pt x="63" y="43"/>
                    </a:lnTo>
                    <a:lnTo>
                      <a:pt x="64" y="43"/>
                    </a:lnTo>
                    <a:lnTo>
                      <a:pt x="64" y="42"/>
                    </a:lnTo>
                    <a:lnTo>
                      <a:pt x="66" y="42"/>
                    </a:lnTo>
                    <a:lnTo>
                      <a:pt x="67" y="42"/>
                    </a:lnTo>
                    <a:lnTo>
                      <a:pt x="69" y="43"/>
                    </a:lnTo>
                    <a:lnTo>
                      <a:pt x="70" y="43"/>
                    </a:lnTo>
                    <a:lnTo>
                      <a:pt x="72" y="43"/>
                    </a:lnTo>
                    <a:lnTo>
                      <a:pt x="75" y="43"/>
                    </a:lnTo>
                    <a:lnTo>
                      <a:pt x="78" y="43"/>
                    </a:lnTo>
                    <a:lnTo>
                      <a:pt x="80" y="42"/>
                    </a:lnTo>
                    <a:lnTo>
                      <a:pt x="83" y="40"/>
                    </a:lnTo>
                    <a:lnTo>
                      <a:pt x="85" y="40"/>
                    </a:lnTo>
                    <a:lnTo>
                      <a:pt x="85" y="42"/>
                    </a:lnTo>
                    <a:lnTo>
                      <a:pt x="85" y="42"/>
                    </a:lnTo>
                    <a:lnTo>
                      <a:pt x="82" y="43"/>
                    </a:lnTo>
                    <a:lnTo>
                      <a:pt x="80" y="46"/>
                    </a:lnTo>
                    <a:lnTo>
                      <a:pt x="77" y="46"/>
                    </a:lnTo>
                    <a:lnTo>
                      <a:pt x="75" y="46"/>
                    </a:lnTo>
                    <a:lnTo>
                      <a:pt x="74" y="48"/>
                    </a:lnTo>
                    <a:lnTo>
                      <a:pt x="70" y="46"/>
                    </a:lnTo>
                    <a:lnTo>
                      <a:pt x="64" y="48"/>
                    </a:lnTo>
                    <a:lnTo>
                      <a:pt x="63" y="48"/>
                    </a:lnTo>
                    <a:lnTo>
                      <a:pt x="56" y="51"/>
                    </a:lnTo>
                    <a:lnTo>
                      <a:pt x="48" y="53"/>
                    </a:lnTo>
                    <a:lnTo>
                      <a:pt x="45" y="53"/>
                    </a:lnTo>
                    <a:lnTo>
                      <a:pt x="43" y="54"/>
                    </a:lnTo>
                    <a:lnTo>
                      <a:pt x="42" y="56"/>
                    </a:lnTo>
                    <a:lnTo>
                      <a:pt x="43" y="58"/>
                    </a:lnTo>
                    <a:lnTo>
                      <a:pt x="45" y="58"/>
                    </a:lnTo>
                    <a:lnTo>
                      <a:pt x="50" y="61"/>
                    </a:lnTo>
                    <a:lnTo>
                      <a:pt x="51" y="61"/>
                    </a:lnTo>
                    <a:lnTo>
                      <a:pt x="53" y="62"/>
                    </a:lnTo>
                    <a:lnTo>
                      <a:pt x="59" y="62"/>
                    </a:lnTo>
                    <a:lnTo>
                      <a:pt x="66" y="62"/>
                    </a:lnTo>
                    <a:lnTo>
                      <a:pt x="77" y="59"/>
                    </a:lnTo>
                    <a:lnTo>
                      <a:pt x="82" y="58"/>
                    </a:lnTo>
                    <a:lnTo>
                      <a:pt x="86" y="56"/>
                    </a:lnTo>
                    <a:lnTo>
                      <a:pt x="90" y="56"/>
                    </a:lnTo>
                    <a:lnTo>
                      <a:pt x="91" y="53"/>
                    </a:lnTo>
                    <a:lnTo>
                      <a:pt x="91" y="53"/>
                    </a:lnTo>
                    <a:lnTo>
                      <a:pt x="94" y="51"/>
                    </a:lnTo>
                    <a:lnTo>
                      <a:pt x="96" y="51"/>
                    </a:lnTo>
                    <a:lnTo>
                      <a:pt x="106" y="50"/>
                    </a:lnTo>
                    <a:lnTo>
                      <a:pt x="112" y="46"/>
                    </a:lnTo>
                    <a:lnTo>
                      <a:pt x="113" y="45"/>
                    </a:lnTo>
                    <a:lnTo>
                      <a:pt x="115" y="46"/>
                    </a:lnTo>
                    <a:lnTo>
                      <a:pt x="117" y="46"/>
                    </a:lnTo>
                    <a:lnTo>
                      <a:pt x="115" y="46"/>
                    </a:lnTo>
                    <a:lnTo>
                      <a:pt x="115" y="48"/>
                    </a:lnTo>
                    <a:lnTo>
                      <a:pt x="117" y="48"/>
                    </a:lnTo>
                    <a:lnTo>
                      <a:pt x="118" y="48"/>
                    </a:lnTo>
                    <a:lnTo>
                      <a:pt x="120" y="48"/>
                    </a:lnTo>
                    <a:lnTo>
                      <a:pt x="121" y="48"/>
                    </a:lnTo>
                    <a:lnTo>
                      <a:pt x="125" y="48"/>
                    </a:lnTo>
                    <a:lnTo>
                      <a:pt x="126" y="48"/>
                    </a:lnTo>
                    <a:lnTo>
                      <a:pt x="131" y="48"/>
                    </a:lnTo>
                    <a:lnTo>
                      <a:pt x="136" y="50"/>
                    </a:lnTo>
                    <a:lnTo>
                      <a:pt x="136" y="50"/>
                    </a:lnTo>
                    <a:lnTo>
                      <a:pt x="137" y="48"/>
                    </a:lnTo>
                    <a:lnTo>
                      <a:pt x="142" y="46"/>
                    </a:lnTo>
                    <a:lnTo>
                      <a:pt x="149" y="45"/>
                    </a:lnTo>
                    <a:lnTo>
                      <a:pt x="150" y="43"/>
                    </a:lnTo>
                    <a:lnTo>
                      <a:pt x="152" y="42"/>
                    </a:lnTo>
                    <a:lnTo>
                      <a:pt x="153" y="37"/>
                    </a:lnTo>
                    <a:lnTo>
                      <a:pt x="155" y="34"/>
                    </a:lnTo>
                    <a:lnTo>
                      <a:pt x="156" y="31"/>
                    </a:lnTo>
                    <a:lnTo>
                      <a:pt x="156" y="29"/>
                    </a:lnTo>
                    <a:lnTo>
                      <a:pt x="156" y="27"/>
                    </a:lnTo>
                    <a:lnTo>
                      <a:pt x="156" y="24"/>
                    </a:lnTo>
                    <a:lnTo>
                      <a:pt x="155" y="23"/>
                    </a:lnTo>
                    <a:lnTo>
                      <a:pt x="155" y="23"/>
                    </a:lnTo>
                    <a:lnTo>
                      <a:pt x="153" y="23"/>
                    </a:lnTo>
                    <a:lnTo>
                      <a:pt x="152" y="21"/>
                    </a:lnTo>
                    <a:lnTo>
                      <a:pt x="145" y="19"/>
                    </a:lnTo>
                    <a:lnTo>
                      <a:pt x="144" y="19"/>
                    </a:lnTo>
                    <a:lnTo>
                      <a:pt x="142" y="21"/>
                    </a:lnTo>
                    <a:lnTo>
                      <a:pt x="139" y="23"/>
                    </a:lnTo>
                    <a:lnTo>
                      <a:pt x="139" y="23"/>
                    </a:lnTo>
                    <a:lnTo>
                      <a:pt x="139" y="23"/>
                    </a:lnTo>
                    <a:lnTo>
                      <a:pt x="139" y="24"/>
                    </a:lnTo>
                    <a:lnTo>
                      <a:pt x="141" y="26"/>
                    </a:lnTo>
                    <a:lnTo>
                      <a:pt x="141" y="26"/>
                    </a:lnTo>
                    <a:lnTo>
                      <a:pt x="141" y="26"/>
                    </a:lnTo>
                    <a:lnTo>
                      <a:pt x="139" y="27"/>
                    </a:lnTo>
                    <a:lnTo>
                      <a:pt x="139" y="29"/>
                    </a:lnTo>
                    <a:lnTo>
                      <a:pt x="139" y="29"/>
                    </a:lnTo>
                    <a:lnTo>
                      <a:pt x="139" y="31"/>
                    </a:lnTo>
                    <a:lnTo>
                      <a:pt x="137" y="27"/>
                    </a:lnTo>
                    <a:lnTo>
                      <a:pt x="137" y="26"/>
                    </a:lnTo>
                    <a:lnTo>
                      <a:pt x="136" y="26"/>
                    </a:lnTo>
                    <a:lnTo>
                      <a:pt x="136" y="24"/>
                    </a:lnTo>
                    <a:lnTo>
                      <a:pt x="134" y="24"/>
                    </a:lnTo>
                    <a:lnTo>
                      <a:pt x="133" y="24"/>
                    </a:lnTo>
                    <a:lnTo>
                      <a:pt x="131" y="24"/>
                    </a:lnTo>
                    <a:lnTo>
                      <a:pt x="128" y="24"/>
                    </a:lnTo>
                    <a:lnTo>
                      <a:pt x="125" y="27"/>
                    </a:lnTo>
                    <a:lnTo>
                      <a:pt x="125" y="27"/>
                    </a:lnTo>
                    <a:lnTo>
                      <a:pt x="125" y="27"/>
                    </a:lnTo>
                    <a:lnTo>
                      <a:pt x="125" y="26"/>
                    </a:lnTo>
                    <a:lnTo>
                      <a:pt x="128" y="23"/>
                    </a:lnTo>
                    <a:lnTo>
                      <a:pt x="128" y="23"/>
                    </a:lnTo>
                    <a:lnTo>
                      <a:pt x="128" y="23"/>
                    </a:lnTo>
                    <a:lnTo>
                      <a:pt x="128" y="21"/>
                    </a:lnTo>
                    <a:lnTo>
                      <a:pt x="128" y="21"/>
                    </a:lnTo>
                    <a:lnTo>
                      <a:pt x="126" y="19"/>
                    </a:lnTo>
                    <a:lnTo>
                      <a:pt x="125" y="19"/>
                    </a:lnTo>
                    <a:lnTo>
                      <a:pt x="121" y="19"/>
                    </a:lnTo>
                    <a:lnTo>
                      <a:pt x="120" y="19"/>
                    </a:lnTo>
                    <a:lnTo>
                      <a:pt x="120" y="19"/>
                    </a:lnTo>
                    <a:lnTo>
                      <a:pt x="120" y="19"/>
                    </a:lnTo>
                    <a:lnTo>
                      <a:pt x="120" y="18"/>
                    </a:lnTo>
                    <a:lnTo>
                      <a:pt x="120" y="18"/>
                    </a:lnTo>
                    <a:lnTo>
                      <a:pt x="121" y="16"/>
                    </a:lnTo>
                    <a:lnTo>
                      <a:pt x="123" y="15"/>
                    </a:lnTo>
                    <a:lnTo>
                      <a:pt x="121" y="13"/>
                    </a:lnTo>
                    <a:lnTo>
                      <a:pt x="120" y="11"/>
                    </a:lnTo>
                    <a:lnTo>
                      <a:pt x="118" y="10"/>
                    </a:lnTo>
                    <a:lnTo>
                      <a:pt x="118" y="10"/>
                    </a:lnTo>
                    <a:lnTo>
                      <a:pt x="117" y="8"/>
                    </a:lnTo>
                    <a:lnTo>
                      <a:pt x="117" y="7"/>
                    </a:lnTo>
                    <a:lnTo>
                      <a:pt x="117" y="7"/>
                    </a:lnTo>
                    <a:lnTo>
                      <a:pt x="117" y="5"/>
                    </a:lnTo>
                    <a:lnTo>
                      <a:pt x="117" y="5"/>
                    </a:lnTo>
                    <a:lnTo>
                      <a:pt x="118" y="4"/>
                    </a:lnTo>
                    <a:lnTo>
                      <a:pt x="118" y="4"/>
                    </a:lnTo>
                    <a:lnTo>
                      <a:pt x="118" y="2"/>
                    </a:lnTo>
                    <a:lnTo>
                      <a:pt x="118" y="2"/>
                    </a:lnTo>
                    <a:lnTo>
                      <a:pt x="117" y="2"/>
                    </a:lnTo>
                    <a:lnTo>
                      <a:pt x="113" y="0"/>
                    </a:lnTo>
                    <a:lnTo>
                      <a:pt x="110" y="0"/>
                    </a:lnTo>
                    <a:lnTo>
                      <a:pt x="109" y="0"/>
                    </a:lnTo>
                    <a:lnTo>
                      <a:pt x="107" y="2"/>
                    </a:lnTo>
                    <a:lnTo>
                      <a:pt x="106" y="4"/>
                    </a:lnTo>
                    <a:lnTo>
                      <a:pt x="101" y="8"/>
                    </a:lnTo>
                    <a:lnTo>
                      <a:pt x="99" y="8"/>
                    </a:lnTo>
                    <a:lnTo>
                      <a:pt x="94" y="10"/>
                    </a:lnTo>
                    <a:lnTo>
                      <a:pt x="94" y="11"/>
                    </a:lnTo>
                    <a:lnTo>
                      <a:pt x="94" y="11"/>
                    </a:lnTo>
                    <a:lnTo>
                      <a:pt x="94" y="13"/>
                    </a:lnTo>
                    <a:lnTo>
                      <a:pt x="96" y="13"/>
                    </a:lnTo>
                    <a:lnTo>
                      <a:pt x="96" y="15"/>
                    </a:lnTo>
                    <a:lnTo>
                      <a:pt x="99" y="16"/>
                    </a:lnTo>
                    <a:lnTo>
                      <a:pt x="102" y="16"/>
                    </a:lnTo>
                    <a:lnTo>
                      <a:pt x="106" y="18"/>
                    </a:lnTo>
                    <a:lnTo>
                      <a:pt x="106" y="19"/>
                    </a:lnTo>
                    <a:lnTo>
                      <a:pt x="106" y="19"/>
                    </a:lnTo>
                    <a:lnTo>
                      <a:pt x="106" y="21"/>
                    </a:lnTo>
                    <a:lnTo>
                      <a:pt x="106" y="21"/>
                    </a:lnTo>
                    <a:lnTo>
                      <a:pt x="101" y="23"/>
                    </a:lnTo>
                    <a:lnTo>
                      <a:pt x="101" y="26"/>
                    </a:lnTo>
                    <a:lnTo>
                      <a:pt x="112" y="29"/>
                    </a:lnTo>
                    <a:lnTo>
                      <a:pt x="112" y="31"/>
                    </a:lnTo>
                    <a:lnTo>
                      <a:pt x="113" y="31"/>
                    </a:lnTo>
                    <a:lnTo>
                      <a:pt x="112" y="32"/>
                    </a:lnTo>
                    <a:lnTo>
                      <a:pt x="112" y="34"/>
                    </a:lnTo>
                    <a:lnTo>
                      <a:pt x="112" y="34"/>
                    </a:lnTo>
                    <a:lnTo>
                      <a:pt x="110" y="34"/>
                    </a:lnTo>
                    <a:lnTo>
                      <a:pt x="93" y="34"/>
                    </a:lnTo>
                    <a:lnTo>
                      <a:pt x="90" y="34"/>
                    </a:lnTo>
                    <a:lnTo>
                      <a:pt x="86" y="34"/>
                    </a:lnTo>
                    <a:lnTo>
                      <a:pt x="85" y="34"/>
                    </a:lnTo>
                    <a:lnTo>
                      <a:pt x="83" y="32"/>
                    </a:lnTo>
                    <a:lnTo>
                      <a:pt x="82" y="32"/>
                    </a:lnTo>
                    <a:lnTo>
                      <a:pt x="82" y="31"/>
                    </a:lnTo>
                    <a:lnTo>
                      <a:pt x="80" y="27"/>
                    </a:lnTo>
                    <a:lnTo>
                      <a:pt x="78" y="26"/>
                    </a:lnTo>
                    <a:lnTo>
                      <a:pt x="78" y="26"/>
                    </a:lnTo>
                    <a:lnTo>
                      <a:pt x="77" y="26"/>
                    </a:lnTo>
                    <a:lnTo>
                      <a:pt x="74" y="26"/>
                    </a:lnTo>
                    <a:lnTo>
                      <a:pt x="72" y="26"/>
                    </a:lnTo>
                    <a:lnTo>
                      <a:pt x="72" y="26"/>
                    </a:lnTo>
                    <a:lnTo>
                      <a:pt x="72" y="26"/>
                    </a:lnTo>
                    <a:lnTo>
                      <a:pt x="75" y="24"/>
                    </a:lnTo>
                    <a:lnTo>
                      <a:pt x="75" y="23"/>
                    </a:lnTo>
                    <a:lnTo>
                      <a:pt x="69" y="19"/>
                    </a:lnTo>
                    <a:lnTo>
                      <a:pt x="64" y="16"/>
                    </a:lnTo>
                    <a:lnTo>
                      <a:pt x="61" y="15"/>
                    </a:lnTo>
                    <a:lnTo>
                      <a:pt x="58" y="15"/>
                    </a:lnTo>
                    <a:lnTo>
                      <a:pt x="55" y="15"/>
                    </a:lnTo>
                    <a:lnTo>
                      <a:pt x="50" y="16"/>
                    </a:lnTo>
                    <a:lnTo>
                      <a:pt x="48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1" name="Freeform 649">
                <a:extLst>
                  <a:ext uri="{FF2B5EF4-FFF2-40B4-BE49-F238E27FC236}">
                    <a16:creationId xmlns:a16="http://schemas.microsoft.com/office/drawing/2014/main" id="{AD3347B0-D60A-E543-D163-57DB2C9BC9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7" y="1362"/>
                <a:ext cx="20" cy="17"/>
              </a:xfrm>
              <a:custGeom>
                <a:avLst/>
                <a:gdLst>
                  <a:gd name="T0" fmla="*/ 3 w 20"/>
                  <a:gd name="T1" fmla="*/ 5 h 17"/>
                  <a:gd name="T2" fmla="*/ 4 w 20"/>
                  <a:gd name="T3" fmla="*/ 6 h 17"/>
                  <a:gd name="T4" fmla="*/ 4 w 20"/>
                  <a:gd name="T5" fmla="*/ 8 h 17"/>
                  <a:gd name="T6" fmla="*/ 7 w 20"/>
                  <a:gd name="T7" fmla="*/ 11 h 17"/>
                  <a:gd name="T8" fmla="*/ 9 w 20"/>
                  <a:gd name="T9" fmla="*/ 13 h 17"/>
                  <a:gd name="T10" fmla="*/ 11 w 20"/>
                  <a:gd name="T11" fmla="*/ 16 h 17"/>
                  <a:gd name="T12" fmla="*/ 14 w 20"/>
                  <a:gd name="T13" fmla="*/ 16 h 17"/>
                  <a:gd name="T14" fmla="*/ 17 w 20"/>
                  <a:gd name="T15" fmla="*/ 17 h 17"/>
                  <a:gd name="T16" fmla="*/ 20 w 20"/>
                  <a:gd name="T17" fmla="*/ 16 h 17"/>
                  <a:gd name="T18" fmla="*/ 20 w 20"/>
                  <a:gd name="T19" fmla="*/ 16 h 17"/>
                  <a:gd name="T20" fmla="*/ 20 w 20"/>
                  <a:gd name="T21" fmla="*/ 14 h 17"/>
                  <a:gd name="T22" fmla="*/ 20 w 20"/>
                  <a:gd name="T23" fmla="*/ 14 h 17"/>
                  <a:gd name="T24" fmla="*/ 20 w 20"/>
                  <a:gd name="T25" fmla="*/ 13 h 17"/>
                  <a:gd name="T26" fmla="*/ 20 w 20"/>
                  <a:gd name="T27" fmla="*/ 11 h 17"/>
                  <a:gd name="T28" fmla="*/ 17 w 20"/>
                  <a:gd name="T29" fmla="*/ 9 h 17"/>
                  <a:gd name="T30" fmla="*/ 14 w 20"/>
                  <a:gd name="T31" fmla="*/ 9 h 17"/>
                  <a:gd name="T32" fmla="*/ 14 w 20"/>
                  <a:gd name="T33" fmla="*/ 8 h 17"/>
                  <a:gd name="T34" fmla="*/ 14 w 20"/>
                  <a:gd name="T35" fmla="*/ 6 h 17"/>
                  <a:gd name="T36" fmla="*/ 12 w 20"/>
                  <a:gd name="T37" fmla="*/ 5 h 17"/>
                  <a:gd name="T38" fmla="*/ 11 w 20"/>
                  <a:gd name="T39" fmla="*/ 3 h 17"/>
                  <a:gd name="T40" fmla="*/ 7 w 20"/>
                  <a:gd name="T41" fmla="*/ 2 h 17"/>
                  <a:gd name="T42" fmla="*/ 6 w 20"/>
                  <a:gd name="T43" fmla="*/ 0 h 17"/>
                  <a:gd name="T44" fmla="*/ 3 w 20"/>
                  <a:gd name="T45" fmla="*/ 0 h 17"/>
                  <a:gd name="T46" fmla="*/ 1 w 20"/>
                  <a:gd name="T47" fmla="*/ 0 h 17"/>
                  <a:gd name="T48" fmla="*/ 0 w 20"/>
                  <a:gd name="T49" fmla="*/ 0 h 17"/>
                  <a:gd name="T50" fmla="*/ 3 w 20"/>
                  <a:gd name="T51" fmla="*/ 3 h 17"/>
                  <a:gd name="T52" fmla="*/ 3 w 20"/>
                  <a:gd name="T53" fmla="*/ 5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0" h="17">
                    <a:moveTo>
                      <a:pt x="3" y="5"/>
                    </a:moveTo>
                    <a:lnTo>
                      <a:pt x="4" y="6"/>
                    </a:lnTo>
                    <a:lnTo>
                      <a:pt x="4" y="8"/>
                    </a:lnTo>
                    <a:lnTo>
                      <a:pt x="7" y="11"/>
                    </a:lnTo>
                    <a:lnTo>
                      <a:pt x="9" y="13"/>
                    </a:lnTo>
                    <a:lnTo>
                      <a:pt x="11" y="16"/>
                    </a:lnTo>
                    <a:lnTo>
                      <a:pt x="14" y="16"/>
                    </a:lnTo>
                    <a:lnTo>
                      <a:pt x="17" y="17"/>
                    </a:lnTo>
                    <a:lnTo>
                      <a:pt x="20" y="16"/>
                    </a:lnTo>
                    <a:lnTo>
                      <a:pt x="20" y="16"/>
                    </a:lnTo>
                    <a:lnTo>
                      <a:pt x="20" y="14"/>
                    </a:lnTo>
                    <a:lnTo>
                      <a:pt x="20" y="14"/>
                    </a:lnTo>
                    <a:lnTo>
                      <a:pt x="20" y="13"/>
                    </a:lnTo>
                    <a:lnTo>
                      <a:pt x="20" y="11"/>
                    </a:lnTo>
                    <a:lnTo>
                      <a:pt x="17" y="9"/>
                    </a:lnTo>
                    <a:lnTo>
                      <a:pt x="14" y="9"/>
                    </a:lnTo>
                    <a:lnTo>
                      <a:pt x="14" y="8"/>
                    </a:lnTo>
                    <a:lnTo>
                      <a:pt x="14" y="6"/>
                    </a:lnTo>
                    <a:lnTo>
                      <a:pt x="12" y="5"/>
                    </a:lnTo>
                    <a:lnTo>
                      <a:pt x="11" y="3"/>
                    </a:lnTo>
                    <a:lnTo>
                      <a:pt x="7" y="2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3" y="3"/>
                    </a:lnTo>
                    <a:lnTo>
                      <a:pt x="3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2" name="Freeform 650">
                <a:extLst>
                  <a:ext uri="{FF2B5EF4-FFF2-40B4-BE49-F238E27FC236}">
                    <a16:creationId xmlns:a16="http://schemas.microsoft.com/office/drawing/2014/main" id="{8746F235-EA15-5D28-12E9-7DC562ACA7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4" y="1333"/>
                <a:ext cx="51" cy="15"/>
              </a:xfrm>
              <a:custGeom>
                <a:avLst/>
                <a:gdLst>
                  <a:gd name="T0" fmla="*/ 2 w 51"/>
                  <a:gd name="T1" fmla="*/ 15 h 15"/>
                  <a:gd name="T2" fmla="*/ 3 w 51"/>
                  <a:gd name="T3" fmla="*/ 15 h 15"/>
                  <a:gd name="T4" fmla="*/ 10 w 51"/>
                  <a:gd name="T5" fmla="*/ 13 h 15"/>
                  <a:gd name="T6" fmla="*/ 14 w 51"/>
                  <a:gd name="T7" fmla="*/ 11 h 15"/>
                  <a:gd name="T8" fmla="*/ 19 w 51"/>
                  <a:gd name="T9" fmla="*/ 15 h 15"/>
                  <a:gd name="T10" fmla="*/ 22 w 51"/>
                  <a:gd name="T11" fmla="*/ 15 h 15"/>
                  <a:gd name="T12" fmla="*/ 24 w 51"/>
                  <a:gd name="T13" fmla="*/ 15 h 15"/>
                  <a:gd name="T14" fmla="*/ 26 w 51"/>
                  <a:gd name="T15" fmla="*/ 13 h 15"/>
                  <a:gd name="T16" fmla="*/ 27 w 51"/>
                  <a:gd name="T17" fmla="*/ 11 h 15"/>
                  <a:gd name="T18" fmla="*/ 27 w 51"/>
                  <a:gd name="T19" fmla="*/ 11 h 15"/>
                  <a:gd name="T20" fmla="*/ 29 w 51"/>
                  <a:gd name="T21" fmla="*/ 11 h 15"/>
                  <a:gd name="T22" fmla="*/ 32 w 51"/>
                  <a:gd name="T23" fmla="*/ 13 h 15"/>
                  <a:gd name="T24" fmla="*/ 34 w 51"/>
                  <a:gd name="T25" fmla="*/ 13 h 15"/>
                  <a:gd name="T26" fmla="*/ 37 w 51"/>
                  <a:gd name="T27" fmla="*/ 15 h 15"/>
                  <a:gd name="T28" fmla="*/ 38 w 51"/>
                  <a:gd name="T29" fmla="*/ 13 h 15"/>
                  <a:gd name="T30" fmla="*/ 42 w 51"/>
                  <a:gd name="T31" fmla="*/ 13 h 15"/>
                  <a:gd name="T32" fmla="*/ 46 w 51"/>
                  <a:gd name="T33" fmla="*/ 13 h 15"/>
                  <a:gd name="T34" fmla="*/ 50 w 51"/>
                  <a:gd name="T35" fmla="*/ 13 h 15"/>
                  <a:gd name="T36" fmla="*/ 51 w 51"/>
                  <a:gd name="T37" fmla="*/ 13 h 15"/>
                  <a:gd name="T38" fmla="*/ 51 w 51"/>
                  <a:gd name="T39" fmla="*/ 11 h 15"/>
                  <a:gd name="T40" fmla="*/ 51 w 51"/>
                  <a:gd name="T41" fmla="*/ 11 h 15"/>
                  <a:gd name="T42" fmla="*/ 51 w 51"/>
                  <a:gd name="T43" fmla="*/ 10 h 15"/>
                  <a:gd name="T44" fmla="*/ 51 w 51"/>
                  <a:gd name="T45" fmla="*/ 8 h 15"/>
                  <a:gd name="T46" fmla="*/ 50 w 51"/>
                  <a:gd name="T47" fmla="*/ 7 h 15"/>
                  <a:gd name="T48" fmla="*/ 50 w 51"/>
                  <a:gd name="T49" fmla="*/ 7 h 15"/>
                  <a:gd name="T50" fmla="*/ 48 w 51"/>
                  <a:gd name="T51" fmla="*/ 5 h 15"/>
                  <a:gd name="T52" fmla="*/ 48 w 51"/>
                  <a:gd name="T53" fmla="*/ 5 h 15"/>
                  <a:gd name="T54" fmla="*/ 45 w 51"/>
                  <a:gd name="T55" fmla="*/ 3 h 15"/>
                  <a:gd name="T56" fmla="*/ 43 w 51"/>
                  <a:gd name="T57" fmla="*/ 3 h 15"/>
                  <a:gd name="T58" fmla="*/ 42 w 51"/>
                  <a:gd name="T59" fmla="*/ 2 h 15"/>
                  <a:gd name="T60" fmla="*/ 37 w 51"/>
                  <a:gd name="T61" fmla="*/ 0 h 15"/>
                  <a:gd name="T62" fmla="*/ 35 w 51"/>
                  <a:gd name="T63" fmla="*/ 0 h 15"/>
                  <a:gd name="T64" fmla="*/ 32 w 51"/>
                  <a:gd name="T65" fmla="*/ 2 h 15"/>
                  <a:gd name="T66" fmla="*/ 29 w 51"/>
                  <a:gd name="T67" fmla="*/ 2 h 15"/>
                  <a:gd name="T68" fmla="*/ 24 w 51"/>
                  <a:gd name="T69" fmla="*/ 3 h 15"/>
                  <a:gd name="T70" fmla="*/ 22 w 51"/>
                  <a:gd name="T71" fmla="*/ 5 h 15"/>
                  <a:gd name="T72" fmla="*/ 21 w 51"/>
                  <a:gd name="T73" fmla="*/ 7 h 15"/>
                  <a:gd name="T74" fmla="*/ 14 w 51"/>
                  <a:gd name="T75" fmla="*/ 7 h 15"/>
                  <a:gd name="T76" fmla="*/ 8 w 51"/>
                  <a:gd name="T77" fmla="*/ 8 h 15"/>
                  <a:gd name="T78" fmla="*/ 7 w 51"/>
                  <a:gd name="T79" fmla="*/ 10 h 15"/>
                  <a:gd name="T80" fmla="*/ 2 w 51"/>
                  <a:gd name="T81" fmla="*/ 11 h 15"/>
                  <a:gd name="T82" fmla="*/ 0 w 51"/>
                  <a:gd name="T83" fmla="*/ 13 h 15"/>
                  <a:gd name="T84" fmla="*/ 0 w 51"/>
                  <a:gd name="T85" fmla="*/ 13 h 15"/>
                  <a:gd name="T86" fmla="*/ 2 w 51"/>
                  <a:gd name="T87" fmla="*/ 15 h 15"/>
                  <a:gd name="T88" fmla="*/ 2 w 51"/>
                  <a:gd name="T8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1" h="15">
                    <a:moveTo>
                      <a:pt x="2" y="15"/>
                    </a:moveTo>
                    <a:lnTo>
                      <a:pt x="3" y="15"/>
                    </a:lnTo>
                    <a:lnTo>
                      <a:pt x="10" y="13"/>
                    </a:lnTo>
                    <a:lnTo>
                      <a:pt x="14" y="11"/>
                    </a:lnTo>
                    <a:lnTo>
                      <a:pt x="19" y="15"/>
                    </a:lnTo>
                    <a:lnTo>
                      <a:pt x="22" y="15"/>
                    </a:lnTo>
                    <a:lnTo>
                      <a:pt x="24" y="15"/>
                    </a:lnTo>
                    <a:lnTo>
                      <a:pt x="26" y="13"/>
                    </a:lnTo>
                    <a:lnTo>
                      <a:pt x="27" y="11"/>
                    </a:lnTo>
                    <a:lnTo>
                      <a:pt x="27" y="11"/>
                    </a:lnTo>
                    <a:lnTo>
                      <a:pt x="29" y="11"/>
                    </a:lnTo>
                    <a:lnTo>
                      <a:pt x="32" y="13"/>
                    </a:lnTo>
                    <a:lnTo>
                      <a:pt x="34" y="13"/>
                    </a:lnTo>
                    <a:lnTo>
                      <a:pt x="37" y="15"/>
                    </a:lnTo>
                    <a:lnTo>
                      <a:pt x="38" y="13"/>
                    </a:lnTo>
                    <a:lnTo>
                      <a:pt x="42" y="13"/>
                    </a:lnTo>
                    <a:lnTo>
                      <a:pt x="46" y="13"/>
                    </a:lnTo>
                    <a:lnTo>
                      <a:pt x="50" y="13"/>
                    </a:lnTo>
                    <a:lnTo>
                      <a:pt x="51" y="13"/>
                    </a:lnTo>
                    <a:lnTo>
                      <a:pt x="51" y="11"/>
                    </a:lnTo>
                    <a:lnTo>
                      <a:pt x="51" y="11"/>
                    </a:lnTo>
                    <a:lnTo>
                      <a:pt x="51" y="10"/>
                    </a:lnTo>
                    <a:lnTo>
                      <a:pt x="51" y="8"/>
                    </a:lnTo>
                    <a:lnTo>
                      <a:pt x="50" y="7"/>
                    </a:lnTo>
                    <a:lnTo>
                      <a:pt x="50" y="7"/>
                    </a:lnTo>
                    <a:lnTo>
                      <a:pt x="48" y="5"/>
                    </a:lnTo>
                    <a:lnTo>
                      <a:pt x="48" y="5"/>
                    </a:lnTo>
                    <a:lnTo>
                      <a:pt x="45" y="3"/>
                    </a:lnTo>
                    <a:lnTo>
                      <a:pt x="43" y="3"/>
                    </a:lnTo>
                    <a:lnTo>
                      <a:pt x="42" y="2"/>
                    </a:lnTo>
                    <a:lnTo>
                      <a:pt x="37" y="0"/>
                    </a:lnTo>
                    <a:lnTo>
                      <a:pt x="35" y="0"/>
                    </a:lnTo>
                    <a:lnTo>
                      <a:pt x="32" y="2"/>
                    </a:lnTo>
                    <a:lnTo>
                      <a:pt x="29" y="2"/>
                    </a:lnTo>
                    <a:lnTo>
                      <a:pt x="24" y="3"/>
                    </a:lnTo>
                    <a:lnTo>
                      <a:pt x="22" y="5"/>
                    </a:lnTo>
                    <a:lnTo>
                      <a:pt x="21" y="7"/>
                    </a:lnTo>
                    <a:lnTo>
                      <a:pt x="14" y="7"/>
                    </a:lnTo>
                    <a:lnTo>
                      <a:pt x="8" y="8"/>
                    </a:lnTo>
                    <a:lnTo>
                      <a:pt x="7" y="10"/>
                    </a:lnTo>
                    <a:lnTo>
                      <a:pt x="2" y="11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2" y="15"/>
                    </a:lnTo>
                    <a:lnTo>
                      <a:pt x="2" y="1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3" name="Freeform 651">
                <a:extLst>
                  <a:ext uri="{FF2B5EF4-FFF2-40B4-BE49-F238E27FC236}">
                    <a16:creationId xmlns:a16="http://schemas.microsoft.com/office/drawing/2014/main" id="{62EA6C82-BFF6-090E-4A7C-F8C5F3CA81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3" y="1317"/>
                <a:ext cx="86" cy="43"/>
              </a:xfrm>
              <a:custGeom>
                <a:avLst/>
                <a:gdLst>
                  <a:gd name="T0" fmla="*/ 5 w 86"/>
                  <a:gd name="T1" fmla="*/ 10 h 43"/>
                  <a:gd name="T2" fmla="*/ 11 w 86"/>
                  <a:gd name="T3" fmla="*/ 10 h 43"/>
                  <a:gd name="T4" fmla="*/ 9 w 86"/>
                  <a:gd name="T5" fmla="*/ 13 h 43"/>
                  <a:gd name="T6" fmla="*/ 8 w 86"/>
                  <a:gd name="T7" fmla="*/ 15 h 43"/>
                  <a:gd name="T8" fmla="*/ 11 w 86"/>
                  <a:gd name="T9" fmla="*/ 16 h 43"/>
                  <a:gd name="T10" fmla="*/ 16 w 86"/>
                  <a:gd name="T11" fmla="*/ 12 h 43"/>
                  <a:gd name="T12" fmla="*/ 19 w 86"/>
                  <a:gd name="T13" fmla="*/ 10 h 43"/>
                  <a:gd name="T14" fmla="*/ 22 w 86"/>
                  <a:gd name="T15" fmla="*/ 13 h 43"/>
                  <a:gd name="T16" fmla="*/ 19 w 86"/>
                  <a:gd name="T17" fmla="*/ 15 h 43"/>
                  <a:gd name="T18" fmla="*/ 19 w 86"/>
                  <a:gd name="T19" fmla="*/ 16 h 43"/>
                  <a:gd name="T20" fmla="*/ 27 w 86"/>
                  <a:gd name="T21" fmla="*/ 16 h 43"/>
                  <a:gd name="T22" fmla="*/ 29 w 86"/>
                  <a:gd name="T23" fmla="*/ 18 h 43"/>
                  <a:gd name="T24" fmla="*/ 22 w 86"/>
                  <a:gd name="T25" fmla="*/ 19 h 43"/>
                  <a:gd name="T26" fmla="*/ 25 w 86"/>
                  <a:gd name="T27" fmla="*/ 21 h 43"/>
                  <a:gd name="T28" fmla="*/ 27 w 86"/>
                  <a:gd name="T29" fmla="*/ 23 h 43"/>
                  <a:gd name="T30" fmla="*/ 17 w 86"/>
                  <a:gd name="T31" fmla="*/ 23 h 43"/>
                  <a:gd name="T32" fmla="*/ 11 w 86"/>
                  <a:gd name="T33" fmla="*/ 23 h 43"/>
                  <a:gd name="T34" fmla="*/ 8 w 86"/>
                  <a:gd name="T35" fmla="*/ 24 h 43"/>
                  <a:gd name="T36" fmla="*/ 9 w 86"/>
                  <a:gd name="T37" fmla="*/ 27 h 43"/>
                  <a:gd name="T38" fmla="*/ 14 w 86"/>
                  <a:gd name="T39" fmla="*/ 31 h 43"/>
                  <a:gd name="T40" fmla="*/ 22 w 86"/>
                  <a:gd name="T41" fmla="*/ 31 h 43"/>
                  <a:gd name="T42" fmla="*/ 36 w 86"/>
                  <a:gd name="T43" fmla="*/ 27 h 43"/>
                  <a:gd name="T44" fmla="*/ 36 w 86"/>
                  <a:gd name="T45" fmla="*/ 29 h 43"/>
                  <a:gd name="T46" fmla="*/ 38 w 86"/>
                  <a:gd name="T47" fmla="*/ 31 h 43"/>
                  <a:gd name="T48" fmla="*/ 43 w 86"/>
                  <a:gd name="T49" fmla="*/ 31 h 43"/>
                  <a:gd name="T50" fmla="*/ 49 w 86"/>
                  <a:gd name="T51" fmla="*/ 31 h 43"/>
                  <a:gd name="T52" fmla="*/ 59 w 86"/>
                  <a:gd name="T53" fmla="*/ 32 h 43"/>
                  <a:gd name="T54" fmla="*/ 62 w 86"/>
                  <a:gd name="T55" fmla="*/ 35 h 43"/>
                  <a:gd name="T56" fmla="*/ 62 w 86"/>
                  <a:gd name="T57" fmla="*/ 39 h 43"/>
                  <a:gd name="T58" fmla="*/ 64 w 86"/>
                  <a:gd name="T59" fmla="*/ 40 h 43"/>
                  <a:gd name="T60" fmla="*/ 68 w 86"/>
                  <a:gd name="T61" fmla="*/ 43 h 43"/>
                  <a:gd name="T62" fmla="*/ 76 w 86"/>
                  <a:gd name="T63" fmla="*/ 43 h 43"/>
                  <a:gd name="T64" fmla="*/ 83 w 86"/>
                  <a:gd name="T65" fmla="*/ 42 h 43"/>
                  <a:gd name="T66" fmla="*/ 84 w 86"/>
                  <a:gd name="T67" fmla="*/ 39 h 43"/>
                  <a:gd name="T68" fmla="*/ 86 w 86"/>
                  <a:gd name="T69" fmla="*/ 37 h 43"/>
                  <a:gd name="T70" fmla="*/ 83 w 86"/>
                  <a:gd name="T71" fmla="*/ 35 h 43"/>
                  <a:gd name="T72" fmla="*/ 75 w 86"/>
                  <a:gd name="T73" fmla="*/ 29 h 43"/>
                  <a:gd name="T74" fmla="*/ 75 w 86"/>
                  <a:gd name="T75" fmla="*/ 27 h 43"/>
                  <a:gd name="T76" fmla="*/ 75 w 86"/>
                  <a:gd name="T77" fmla="*/ 26 h 43"/>
                  <a:gd name="T78" fmla="*/ 76 w 86"/>
                  <a:gd name="T79" fmla="*/ 24 h 43"/>
                  <a:gd name="T80" fmla="*/ 78 w 86"/>
                  <a:gd name="T81" fmla="*/ 23 h 43"/>
                  <a:gd name="T82" fmla="*/ 75 w 86"/>
                  <a:gd name="T83" fmla="*/ 21 h 43"/>
                  <a:gd name="T84" fmla="*/ 67 w 86"/>
                  <a:gd name="T85" fmla="*/ 15 h 43"/>
                  <a:gd name="T86" fmla="*/ 57 w 86"/>
                  <a:gd name="T87" fmla="*/ 16 h 43"/>
                  <a:gd name="T88" fmla="*/ 57 w 86"/>
                  <a:gd name="T89" fmla="*/ 15 h 43"/>
                  <a:gd name="T90" fmla="*/ 59 w 86"/>
                  <a:gd name="T91" fmla="*/ 12 h 43"/>
                  <a:gd name="T92" fmla="*/ 57 w 86"/>
                  <a:gd name="T93" fmla="*/ 12 h 43"/>
                  <a:gd name="T94" fmla="*/ 51 w 86"/>
                  <a:gd name="T95" fmla="*/ 8 h 43"/>
                  <a:gd name="T96" fmla="*/ 48 w 86"/>
                  <a:gd name="T97" fmla="*/ 8 h 43"/>
                  <a:gd name="T98" fmla="*/ 41 w 86"/>
                  <a:gd name="T99" fmla="*/ 10 h 43"/>
                  <a:gd name="T100" fmla="*/ 41 w 86"/>
                  <a:gd name="T101" fmla="*/ 12 h 43"/>
                  <a:gd name="T102" fmla="*/ 40 w 86"/>
                  <a:gd name="T103" fmla="*/ 13 h 43"/>
                  <a:gd name="T104" fmla="*/ 40 w 86"/>
                  <a:gd name="T105" fmla="*/ 12 h 43"/>
                  <a:gd name="T106" fmla="*/ 36 w 86"/>
                  <a:gd name="T107" fmla="*/ 12 h 43"/>
                  <a:gd name="T108" fmla="*/ 38 w 86"/>
                  <a:gd name="T109" fmla="*/ 10 h 43"/>
                  <a:gd name="T110" fmla="*/ 38 w 86"/>
                  <a:gd name="T111" fmla="*/ 8 h 43"/>
                  <a:gd name="T112" fmla="*/ 35 w 86"/>
                  <a:gd name="T113" fmla="*/ 4 h 43"/>
                  <a:gd name="T114" fmla="*/ 29 w 86"/>
                  <a:gd name="T115" fmla="*/ 2 h 43"/>
                  <a:gd name="T116" fmla="*/ 21 w 86"/>
                  <a:gd name="T117" fmla="*/ 0 h 43"/>
                  <a:gd name="T118" fmla="*/ 3 w 86"/>
                  <a:gd name="T119" fmla="*/ 0 h 43"/>
                  <a:gd name="T120" fmla="*/ 1 w 86"/>
                  <a:gd name="T121" fmla="*/ 4 h 43"/>
                  <a:gd name="T122" fmla="*/ 0 w 86"/>
                  <a:gd name="T123" fmla="*/ 7 h 43"/>
                  <a:gd name="T124" fmla="*/ 1 w 86"/>
                  <a:gd name="T125" fmla="*/ 1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86" h="43">
                    <a:moveTo>
                      <a:pt x="1" y="10"/>
                    </a:moveTo>
                    <a:lnTo>
                      <a:pt x="5" y="10"/>
                    </a:lnTo>
                    <a:lnTo>
                      <a:pt x="9" y="8"/>
                    </a:lnTo>
                    <a:lnTo>
                      <a:pt x="11" y="10"/>
                    </a:lnTo>
                    <a:lnTo>
                      <a:pt x="11" y="10"/>
                    </a:lnTo>
                    <a:lnTo>
                      <a:pt x="9" y="13"/>
                    </a:lnTo>
                    <a:lnTo>
                      <a:pt x="8" y="15"/>
                    </a:lnTo>
                    <a:lnTo>
                      <a:pt x="8" y="15"/>
                    </a:lnTo>
                    <a:lnTo>
                      <a:pt x="9" y="16"/>
                    </a:lnTo>
                    <a:lnTo>
                      <a:pt x="11" y="16"/>
                    </a:lnTo>
                    <a:lnTo>
                      <a:pt x="11" y="15"/>
                    </a:lnTo>
                    <a:lnTo>
                      <a:pt x="16" y="12"/>
                    </a:lnTo>
                    <a:lnTo>
                      <a:pt x="19" y="10"/>
                    </a:lnTo>
                    <a:lnTo>
                      <a:pt x="19" y="10"/>
                    </a:lnTo>
                    <a:lnTo>
                      <a:pt x="21" y="12"/>
                    </a:lnTo>
                    <a:lnTo>
                      <a:pt x="22" y="13"/>
                    </a:lnTo>
                    <a:lnTo>
                      <a:pt x="22" y="13"/>
                    </a:lnTo>
                    <a:lnTo>
                      <a:pt x="19" y="15"/>
                    </a:lnTo>
                    <a:lnTo>
                      <a:pt x="19" y="16"/>
                    </a:lnTo>
                    <a:lnTo>
                      <a:pt x="19" y="16"/>
                    </a:lnTo>
                    <a:lnTo>
                      <a:pt x="21" y="16"/>
                    </a:lnTo>
                    <a:lnTo>
                      <a:pt x="27" y="16"/>
                    </a:lnTo>
                    <a:lnTo>
                      <a:pt x="29" y="18"/>
                    </a:lnTo>
                    <a:lnTo>
                      <a:pt x="29" y="18"/>
                    </a:lnTo>
                    <a:lnTo>
                      <a:pt x="27" y="19"/>
                    </a:lnTo>
                    <a:lnTo>
                      <a:pt x="22" y="19"/>
                    </a:lnTo>
                    <a:lnTo>
                      <a:pt x="21" y="21"/>
                    </a:lnTo>
                    <a:lnTo>
                      <a:pt x="25" y="21"/>
                    </a:lnTo>
                    <a:lnTo>
                      <a:pt x="27" y="21"/>
                    </a:lnTo>
                    <a:lnTo>
                      <a:pt x="27" y="23"/>
                    </a:lnTo>
                    <a:lnTo>
                      <a:pt x="24" y="24"/>
                    </a:lnTo>
                    <a:lnTo>
                      <a:pt x="17" y="23"/>
                    </a:lnTo>
                    <a:lnTo>
                      <a:pt x="11" y="23"/>
                    </a:lnTo>
                    <a:lnTo>
                      <a:pt x="11" y="23"/>
                    </a:lnTo>
                    <a:lnTo>
                      <a:pt x="9" y="23"/>
                    </a:lnTo>
                    <a:lnTo>
                      <a:pt x="8" y="24"/>
                    </a:lnTo>
                    <a:lnTo>
                      <a:pt x="8" y="26"/>
                    </a:lnTo>
                    <a:lnTo>
                      <a:pt x="9" y="27"/>
                    </a:lnTo>
                    <a:lnTo>
                      <a:pt x="11" y="29"/>
                    </a:lnTo>
                    <a:lnTo>
                      <a:pt x="14" y="31"/>
                    </a:lnTo>
                    <a:lnTo>
                      <a:pt x="17" y="31"/>
                    </a:lnTo>
                    <a:lnTo>
                      <a:pt x="22" y="31"/>
                    </a:lnTo>
                    <a:lnTo>
                      <a:pt x="25" y="29"/>
                    </a:lnTo>
                    <a:lnTo>
                      <a:pt x="36" y="27"/>
                    </a:lnTo>
                    <a:lnTo>
                      <a:pt x="36" y="29"/>
                    </a:lnTo>
                    <a:lnTo>
                      <a:pt x="36" y="29"/>
                    </a:lnTo>
                    <a:lnTo>
                      <a:pt x="36" y="31"/>
                    </a:lnTo>
                    <a:lnTo>
                      <a:pt x="38" y="31"/>
                    </a:lnTo>
                    <a:lnTo>
                      <a:pt x="38" y="31"/>
                    </a:lnTo>
                    <a:lnTo>
                      <a:pt x="43" y="31"/>
                    </a:lnTo>
                    <a:lnTo>
                      <a:pt x="46" y="31"/>
                    </a:lnTo>
                    <a:lnTo>
                      <a:pt x="49" y="31"/>
                    </a:lnTo>
                    <a:lnTo>
                      <a:pt x="56" y="32"/>
                    </a:lnTo>
                    <a:lnTo>
                      <a:pt x="59" y="32"/>
                    </a:lnTo>
                    <a:lnTo>
                      <a:pt x="60" y="34"/>
                    </a:lnTo>
                    <a:lnTo>
                      <a:pt x="62" y="35"/>
                    </a:lnTo>
                    <a:lnTo>
                      <a:pt x="62" y="35"/>
                    </a:lnTo>
                    <a:lnTo>
                      <a:pt x="62" y="39"/>
                    </a:lnTo>
                    <a:lnTo>
                      <a:pt x="62" y="39"/>
                    </a:lnTo>
                    <a:lnTo>
                      <a:pt x="64" y="40"/>
                    </a:lnTo>
                    <a:lnTo>
                      <a:pt x="65" y="42"/>
                    </a:lnTo>
                    <a:lnTo>
                      <a:pt x="68" y="43"/>
                    </a:lnTo>
                    <a:lnTo>
                      <a:pt x="73" y="43"/>
                    </a:lnTo>
                    <a:lnTo>
                      <a:pt x="76" y="43"/>
                    </a:lnTo>
                    <a:lnTo>
                      <a:pt x="81" y="42"/>
                    </a:lnTo>
                    <a:lnTo>
                      <a:pt x="83" y="42"/>
                    </a:lnTo>
                    <a:lnTo>
                      <a:pt x="84" y="42"/>
                    </a:lnTo>
                    <a:lnTo>
                      <a:pt x="84" y="39"/>
                    </a:lnTo>
                    <a:lnTo>
                      <a:pt x="86" y="39"/>
                    </a:lnTo>
                    <a:lnTo>
                      <a:pt x="86" y="37"/>
                    </a:lnTo>
                    <a:lnTo>
                      <a:pt x="84" y="35"/>
                    </a:lnTo>
                    <a:lnTo>
                      <a:pt x="83" y="35"/>
                    </a:lnTo>
                    <a:lnTo>
                      <a:pt x="78" y="31"/>
                    </a:lnTo>
                    <a:lnTo>
                      <a:pt x="75" y="29"/>
                    </a:lnTo>
                    <a:lnTo>
                      <a:pt x="75" y="29"/>
                    </a:lnTo>
                    <a:lnTo>
                      <a:pt x="75" y="27"/>
                    </a:lnTo>
                    <a:lnTo>
                      <a:pt x="75" y="27"/>
                    </a:lnTo>
                    <a:lnTo>
                      <a:pt x="75" y="26"/>
                    </a:lnTo>
                    <a:lnTo>
                      <a:pt x="75" y="26"/>
                    </a:lnTo>
                    <a:lnTo>
                      <a:pt x="76" y="24"/>
                    </a:lnTo>
                    <a:lnTo>
                      <a:pt x="76" y="23"/>
                    </a:lnTo>
                    <a:lnTo>
                      <a:pt x="78" y="23"/>
                    </a:lnTo>
                    <a:lnTo>
                      <a:pt x="78" y="23"/>
                    </a:lnTo>
                    <a:lnTo>
                      <a:pt x="75" y="21"/>
                    </a:lnTo>
                    <a:lnTo>
                      <a:pt x="72" y="18"/>
                    </a:lnTo>
                    <a:lnTo>
                      <a:pt x="67" y="15"/>
                    </a:lnTo>
                    <a:lnTo>
                      <a:pt x="60" y="16"/>
                    </a:lnTo>
                    <a:lnTo>
                      <a:pt x="57" y="16"/>
                    </a:lnTo>
                    <a:lnTo>
                      <a:pt x="57" y="15"/>
                    </a:lnTo>
                    <a:lnTo>
                      <a:pt x="57" y="15"/>
                    </a:lnTo>
                    <a:lnTo>
                      <a:pt x="59" y="13"/>
                    </a:lnTo>
                    <a:lnTo>
                      <a:pt x="59" y="12"/>
                    </a:lnTo>
                    <a:lnTo>
                      <a:pt x="59" y="12"/>
                    </a:lnTo>
                    <a:lnTo>
                      <a:pt x="57" y="12"/>
                    </a:lnTo>
                    <a:lnTo>
                      <a:pt x="56" y="10"/>
                    </a:lnTo>
                    <a:lnTo>
                      <a:pt x="51" y="8"/>
                    </a:lnTo>
                    <a:lnTo>
                      <a:pt x="48" y="8"/>
                    </a:lnTo>
                    <a:lnTo>
                      <a:pt x="48" y="8"/>
                    </a:lnTo>
                    <a:lnTo>
                      <a:pt x="44" y="8"/>
                    </a:lnTo>
                    <a:lnTo>
                      <a:pt x="41" y="10"/>
                    </a:lnTo>
                    <a:lnTo>
                      <a:pt x="41" y="12"/>
                    </a:lnTo>
                    <a:lnTo>
                      <a:pt x="41" y="12"/>
                    </a:lnTo>
                    <a:lnTo>
                      <a:pt x="40" y="13"/>
                    </a:lnTo>
                    <a:lnTo>
                      <a:pt x="40" y="13"/>
                    </a:lnTo>
                    <a:lnTo>
                      <a:pt x="40" y="13"/>
                    </a:lnTo>
                    <a:lnTo>
                      <a:pt x="40" y="12"/>
                    </a:lnTo>
                    <a:lnTo>
                      <a:pt x="38" y="12"/>
                    </a:lnTo>
                    <a:lnTo>
                      <a:pt x="36" y="12"/>
                    </a:lnTo>
                    <a:lnTo>
                      <a:pt x="38" y="10"/>
                    </a:lnTo>
                    <a:lnTo>
                      <a:pt x="38" y="10"/>
                    </a:lnTo>
                    <a:lnTo>
                      <a:pt x="38" y="8"/>
                    </a:lnTo>
                    <a:lnTo>
                      <a:pt x="38" y="8"/>
                    </a:lnTo>
                    <a:lnTo>
                      <a:pt x="38" y="7"/>
                    </a:lnTo>
                    <a:lnTo>
                      <a:pt x="35" y="4"/>
                    </a:lnTo>
                    <a:lnTo>
                      <a:pt x="32" y="2"/>
                    </a:lnTo>
                    <a:lnTo>
                      <a:pt x="29" y="2"/>
                    </a:lnTo>
                    <a:lnTo>
                      <a:pt x="25" y="0"/>
                    </a:lnTo>
                    <a:lnTo>
                      <a:pt x="21" y="0"/>
                    </a:lnTo>
                    <a:lnTo>
                      <a:pt x="9" y="2"/>
                    </a:lnTo>
                    <a:lnTo>
                      <a:pt x="3" y="0"/>
                    </a:lnTo>
                    <a:lnTo>
                      <a:pt x="3" y="2"/>
                    </a:lnTo>
                    <a:lnTo>
                      <a:pt x="1" y="4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1" y="1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4" name="Freeform 652">
                <a:extLst>
                  <a:ext uri="{FF2B5EF4-FFF2-40B4-BE49-F238E27FC236}">
                    <a16:creationId xmlns:a16="http://schemas.microsoft.com/office/drawing/2014/main" id="{BF859E05-7E19-D6DB-5A5F-2AF3A34FFE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05" y="1443"/>
                <a:ext cx="5" cy="5"/>
              </a:xfrm>
              <a:custGeom>
                <a:avLst/>
                <a:gdLst>
                  <a:gd name="T0" fmla="*/ 5 w 5"/>
                  <a:gd name="T1" fmla="*/ 3 h 5"/>
                  <a:gd name="T2" fmla="*/ 5 w 5"/>
                  <a:gd name="T3" fmla="*/ 3 h 5"/>
                  <a:gd name="T4" fmla="*/ 5 w 5"/>
                  <a:gd name="T5" fmla="*/ 2 h 5"/>
                  <a:gd name="T6" fmla="*/ 5 w 5"/>
                  <a:gd name="T7" fmla="*/ 2 h 5"/>
                  <a:gd name="T8" fmla="*/ 3 w 5"/>
                  <a:gd name="T9" fmla="*/ 0 h 5"/>
                  <a:gd name="T10" fmla="*/ 3 w 5"/>
                  <a:gd name="T11" fmla="*/ 2 h 5"/>
                  <a:gd name="T12" fmla="*/ 0 w 5"/>
                  <a:gd name="T13" fmla="*/ 3 h 5"/>
                  <a:gd name="T14" fmla="*/ 0 w 5"/>
                  <a:gd name="T15" fmla="*/ 5 h 5"/>
                  <a:gd name="T16" fmla="*/ 0 w 5"/>
                  <a:gd name="T17" fmla="*/ 5 h 5"/>
                  <a:gd name="T18" fmla="*/ 5 w 5"/>
                  <a:gd name="T1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" h="5">
                    <a:moveTo>
                      <a:pt x="5" y="3"/>
                    </a:moveTo>
                    <a:lnTo>
                      <a:pt x="5" y="3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3" y="0"/>
                    </a:lnTo>
                    <a:lnTo>
                      <a:pt x="3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5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5" name="Freeform 653">
                <a:extLst>
                  <a:ext uri="{FF2B5EF4-FFF2-40B4-BE49-F238E27FC236}">
                    <a16:creationId xmlns:a16="http://schemas.microsoft.com/office/drawing/2014/main" id="{7C4890F3-B99F-1F19-CACE-2EEF5795D6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6" y="3338"/>
                <a:ext cx="5" cy="5"/>
              </a:xfrm>
              <a:custGeom>
                <a:avLst/>
                <a:gdLst>
                  <a:gd name="T0" fmla="*/ 5 w 5"/>
                  <a:gd name="T1" fmla="*/ 0 h 5"/>
                  <a:gd name="T2" fmla="*/ 3 w 5"/>
                  <a:gd name="T3" fmla="*/ 0 h 5"/>
                  <a:gd name="T4" fmla="*/ 3 w 5"/>
                  <a:gd name="T5" fmla="*/ 1 h 5"/>
                  <a:gd name="T6" fmla="*/ 3 w 5"/>
                  <a:gd name="T7" fmla="*/ 3 h 5"/>
                  <a:gd name="T8" fmla="*/ 0 w 5"/>
                  <a:gd name="T9" fmla="*/ 5 h 5"/>
                  <a:gd name="T10" fmla="*/ 0 w 5"/>
                  <a:gd name="T11" fmla="*/ 5 h 5"/>
                  <a:gd name="T12" fmla="*/ 0 w 5"/>
                  <a:gd name="T13" fmla="*/ 5 h 5"/>
                  <a:gd name="T14" fmla="*/ 2 w 5"/>
                  <a:gd name="T15" fmla="*/ 5 h 5"/>
                  <a:gd name="T16" fmla="*/ 2 w 5"/>
                  <a:gd name="T17" fmla="*/ 5 h 5"/>
                  <a:gd name="T18" fmla="*/ 2 w 5"/>
                  <a:gd name="T19" fmla="*/ 5 h 5"/>
                  <a:gd name="T20" fmla="*/ 3 w 5"/>
                  <a:gd name="T21" fmla="*/ 5 h 5"/>
                  <a:gd name="T22" fmla="*/ 5 w 5"/>
                  <a:gd name="T23" fmla="*/ 5 h 5"/>
                  <a:gd name="T24" fmla="*/ 5 w 5"/>
                  <a:gd name="T25" fmla="*/ 5 h 5"/>
                  <a:gd name="T26" fmla="*/ 5 w 5"/>
                  <a:gd name="T27" fmla="*/ 5 h 5"/>
                  <a:gd name="T28" fmla="*/ 5 w 5"/>
                  <a:gd name="T29" fmla="*/ 3 h 5"/>
                  <a:gd name="T30" fmla="*/ 3 w 5"/>
                  <a:gd name="T31" fmla="*/ 3 h 5"/>
                  <a:gd name="T32" fmla="*/ 5 w 5"/>
                  <a:gd name="T33" fmla="*/ 3 h 5"/>
                  <a:gd name="T34" fmla="*/ 5 w 5"/>
                  <a:gd name="T35" fmla="*/ 1 h 5"/>
                  <a:gd name="T36" fmla="*/ 5 w 5"/>
                  <a:gd name="T37" fmla="*/ 1 h 5"/>
                  <a:gd name="T38" fmla="*/ 5 w 5"/>
                  <a:gd name="T39" fmla="*/ 1 h 5"/>
                  <a:gd name="T40" fmla="*/ 5 w 5"/>
                  <a:gd name="T41" fmla="*/ 0 h 5"/>
                  <a:gd name="T42" fmla="*/ 5 w 5"/>
                  <a:gd name="T43" fmla="*/ 0 h 5"/>
                  <a:gd name="T44" fmla="*/ 5 w 5"/>
                  <a:gd name="T4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" h="5">
                    <a:moveTo>
                      <a:pt x="5" y="0"/>
                    </a:moveTo>
                    <a:lnTo>
                      <a:pt x="3" y="0"/>
                    </a:lnTo>
                    <a:lnTo>
                      <a:pt x="3" y="1"/>
                    </a:lnTo>
                    <a:lnTo>
                      <a:pt x="3" y="3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3" y="5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5" y="3"/>
                    </a:lnTo>
                    <a:lnTo>
                      <a:pt x="3" y="3"/>
                    </a:lnTo>
                    <a:lnTo>
                      <a:pt x="5" y="3"/>
                    </a:lnTo>
                    <a:lnTo>
                      <a:pt x="5" y="1"/>
                    </a:lnTo>
                    <a:lnTo>
                      <a:pt x="5" y="1"/>
                    </a:lnTo>
                    <a:lnTo>
                      <a:pt x="5" y="1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6" name="Freeform 654">
                <a:extLst>
                  <a:ext uri="{FF2B5EF4-FFF2-40B4-BE49-F238E27FC236}">
                    <a16:creationId xmlns:a16="http://schemas.microsoft.com/office/drawing/2014/main" id="{54EA624B-16C3-613B-9692-A9E94CBAD2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64" y="1777"/>
                <a:ext cx="16" cy="13"/>
              </a:xfrm>
              <a:custGeom>
                <a:avLst/>
                <a:gdLst>
                  <a:gd name="T0" fmla="*/ 16 w 16"/>
                  <a:gd name="T1" fmla="*/ 6 h 13"/>
                  <a:gd name="T2" fmla="*/ 16 w 16"/>
                  <a:gd name="T3" fmla="*/ 5 h 13"/>
                  <a:gd name="T4" fmla="*/ 16 w 16"/>
                  <a:gd name="T5" fmla="*/ 1 h 13"/>
                  <a:gd name="T6" fmla="*/ 14 w 16"/>
                  <a:gd name="T7" fmla="*/ 0 h 13"/>
                  <a:gd name="T8" fmla="*/ 14 w 16"/>
                  <a:gd name="T9" fmla="*/ 0 h 13"/>
                  <a:gd name="T10" fmla="*/ 10 w 16"/>
                  <a:gd name="T11" fmla="*/ 1 h 13"/>
                  <a:gd name="T12" fmla="*/ 5 w 16"/>
                  <a:gd name="T13" fmla="*/ 3 h 13"/>
                  <a:gd name="T14" fmla="*/ 5 w 16"/>
                  <a:gd name="T15" fmla="*/ 5 h 13"/>
                  <a:gd name="T16" fmla="*/ 5 w 16"/>
                  <a:gd name="T17" fmla="*/ 5 h 13"/>
                  <a:gd name="T18" fmla="*/ 5 w 16"/>
                  <a:gd name="T19" fmla="*/ 8 h 13"/>
                  <a:gd name="T20" fmla="*/ 2 w 16"/>
                  <a:gd name="T21" fmla="*/ 11 h 13"/>
                  <a:gd name="T22" fmla="*/ 0 w 16"/>
                  <a:gd name="T23" fmla="*/ 11 h 13"/>
                  <a:gd name="T24" fmla="*/ 0 w 16"/>
                  <a:gd name="T25" fmla="*/ 13 h 13"/>
                  <a:gd name="T26" fmla="*/ 0 w 16"/>
                  <a:gd name="T27" fmla="*/ 13 h 13"/>
                  <a:gd name="T28" fmla="*/ 2 w 16"/>
                  <a:gd name="T29" fmla="*/ 13 h 13"/>
                  <a:gd name="T30" fmla="*/ 3 w 16"/>
                  <a:gd name="T31" fmla="*/ 11 h 13"/>
                  <a:gd name="T32" fmla="*/ 8 w 16"/>
                  <a:gd name="T33" fmla="*/ 8 h 13"/>
                  <a:gd name="T34" fmla="*/ 11 w 16"/>
                  <a:gd name="T35" fmla="*/ 6 h 13"/>
                  <a:gd name="T36" fmla="*/ 16 w 16"/>
                  <a:gd name="T37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6" h="13">
                    <a:moveTo>
                      <a:pt x="16" y="6"/>
                    </a:moveTo>
                    <a:lnTo>
                      <a:pt x="16" y="5"/>
                    </a:lnTo>
                    <a:lnTo>
                      <a:pt x="16" y="1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0" y="1"/>
                    </a:lnTo>
                    <a:lnTo>
                      <a:pt x="5" y="3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5" y="8"/>
                    </a:lnTo>
                    <a:lnTo>
                      <a:pt x="2" y="11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2" y="13"/>
                    </a:lnTo>
                    <a:lnTo>
                      <a:pt x="3" y="11"/>
                    </a:lnTo>
                    <a:lnTo>
                      <a:pt x="8" y="8"/>
                    </a:lnTo>
                    <a:lnTo>
                      <a:pt x="11" y="6"/>
                    </a:lnTo>
                    <a:lnTo>
                      <a:pt x="16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7" name="Freeform 655">
                <a:extLst>
                  <a:ext uri="{FF2B5EF4-FFF2-40B4-BE49-F238E27FC236}">
                    <a16:creationId xmlns:a16="http://schemas.microsoft.com/office/drawing/2014/main" id="{9E0193DE-F491-12AC-F2DB-E05623508B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07" y="2781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2 w 2"/>
                  <a:gd name="T5" fmla="*/ 2 h 2"/>
                  <a:gd name="T6" fmla="*/ 2 w 2"/>
                  <a:gd name="T7" fmla="*/ 2 h 2"/>
                  <a:gd name="T8" fmla="*/ 2 w 2"/>
                  <a:gd name="T9" fmla="*/ 2 h 2"/>
                  <a:gd name="T10" fmla="*/ 2 w 2"/>
                  <a:gd name="T11" fmla="*/ 0 h 2"/>
                  <a:gd name="T12" fmla="*/ 0 w 2"/>
                  <a:gd name="T13" fmla="*/ 0 h 2"/>
                  <a:gd name="T14" fmla="*/ 0 w 2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8" name="Freeform 656">
                <a:extLst>
                  <a:ext uri="{FF2B5EF4-FFF2-40B4-BE49-F238E27FC236}">
                    <a16:creationId xmlns:a16="http://schemas.microsoft.com/office/drawing/2014/main" id="{BA71FA48-A310-996F-C1F1-75D069AEEF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4" y="1847"/>
                <a:ext cx="12" cy="12"/>
              </a:xfrm>
              <a:custGeom>
                <a:avLst/>
                <a:gdLst>
                  <a:gd name="T0" fmla="*/ 7 w 12"/>
                  <a:gd name="T1" fmla="*/ 1 h 12"/>
                  <a:gd name="T2" fmla="*/ 2 w 12"/>
                  <a:gd name="T3" fmla="*/ 0 h 12"/>
                  <a:gd name="T4" fmla="*/ 2 w 12"/>
                  <a:gd name="T5" fmla="*/ 1 h 12"/>
                  <a:gd name="T6" fmla="*/ 0 w 12"/>
                  <a:gd name="T7" fmla="*/ 1 h 12"/>
                  <a:gd name="T8" fmla="*/ 4 w 12"/>
                  <a:gd name="T9" fmla="*/ 3 h 12"/>
                  <a:gd name="T10" fmla="*/ 5 w 12"/>
                  <a:gd name="T11" fmla="*/ 5 h 12"/>
                  <a:gd name="T12" fmla="*/ 5 w 12"/>
                  <a:gd name="T13" fmla="*/ 5 h 12"/>
                  <a:gd name="T14" fmla="*/ 5 w 12"/>
                  <a:gd name="T15" fmla="*/ 6 h 12"/>
                  <a:gd name="T16" fmla="*/ 7 w 12"/>
                  <a:gd name="T17" fmla="*/ 8 h 12"/>
                  <a:gd name="T18" fmla="*/ 8 w 12"/>
                  <a:gd name="T19" fmla="*/ 9 h 12"/>
                  <a:gd name="T20" fmla="*/ 8 w 12"/>
                  <a:gd name="T21" fmla="*/ 9 h 12"/>
                  <a:gd name="T22" fmla="*/ 10 w 12"/>
                  <a:gd name="T23" fmla="*/ 9 h 12"/>
                  <a:gd name="T24" fmla="*/ 10 w 12"/>
                  <a:gd name="T25" fmla="*/ 11 h 12"/>
                  <a:gd name="T26" fmla="*/ 12 w 12"/>
                  <a:gd name="T27" fmla="*/ 12 h 12"/>
                  <a:gd name="T28" fmla="*/ 12 w 12"/>
                  <a:gd name="T29" fmla="*/ 9 h 12"/>
                  <a:gd name="T30" fmla="*/ 12 w 12"/>
                  <a:gd name="T31" fmla="*/ 8 h 12"/>
                  <a:gd name="T32" fmla="*/ 10 w 12"/>
                  <a:gd name="T33" fmla="*/ 8 h 12"/>
                  <a:gd name="T34" fmla="*/ 8 w 12"/>
                  <a:gd name="T35" fmla="*/ 6 h 12"/>
                  <a:gd name="T36" fmla="*/ 7 w 12"/>
                  <a:gd name="T37" fmla="*/ 3 h 12"/>
                  <a:gd name="T38" fmla="*/ 7 w 12"/>
                  <a:gd name="T39" fmla="*/ 1 h 12"/>
                  <a:gd name="T40" fmla="*/ 7 w 12"/>
                  <a:gd name="T41" fmla="*/ 1 h 12"/>
                  <a:gd name="T42" fmla="*/ 7 w 12"/>
                  <a:gd name="T43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" h="12">
                    <a:moveTo>
                      <a:pt x="7" y="1"/>
                    </a:moveTo>
                    <a:lnTo>
                      <a:pt x="2" y="0"/>
                    </a:lnTo>
                    <a:lnTo>
                      <a:pt x="2" y="1"/>
                    </a:lnTo>
                    <a:lnTo>
                      <a:pt x="0" y="1"/>
                    </a:lnTo>
                    <a:lnTo>
                      <a:pt x="4" y="3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5" y="6"/>
                    </a:lnTo>
                    <a:lnTo>
                      <a:pt x="7" y="8"/>
                    </a:lnTo>
                    <a:lnTo>
                      <a:pt x="8" y="9"/>
                    </a:lnTo>
                    <a:lnTo>
                      <a:pt x="8" y="9"/>
                    </a:lnTo>
                    <a:lnTo>
                      <a:pt x="10" y="9"/>
                    </a:lnTo>
                    <a:lnTo>
                      <a:pt x="10" y="11"/>
                    </a:lnTo>
                    <a:lnTo>
                      <a:pt x="12" y="12"/>
                    </a:lnTo>
                    <a:lnTo>
                      <a:pt x="12" y="9"/>
                    </a:lnTo>
                    <a:lnTo>
                      <a:pt x="12" y="8"/>
                    </a:lnTo>
                    <a:lnTo>
                      <a:pt x="10" y="8"/>
                    </a:lnTo>
                    <a:lnTo>
                      <a:pt x="8" y="6"/>
                    </a:lnTo>
                    <a:lnTo>
                      <a:pt x="7" y="3"/>
                    </a:lnTo>
                    <a:lnTo>
                      <a:pt x="7" y="1"/>
                    </a:lnTo>
                    <a:lnTo>
                      <a:pt x="7" y="1"/>
                    </a:lnTo>
                    <a:lnTo>
                      <a:pt x="7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9" name="Freeform 657">
                <a:extLst>
                  <a:ext uri="{FF2B5EF4-FFF2-40B4-BE49-F238E27FC236}">
                    <a16:creationId xmlns:a16="http://schemas.microsoft.com/office/drawing/2014/main" id="{CFD339BB-B336-7165-A2E9-FD1040CD65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" y="2894"/>
                <a:ext cx="38" cy="29"/>
              </a:xfrm>
              <a:custGeom>
                <a:avLst/>
                <a:gdLst>
                  <a:gd name="T0" fmla="*/ 35 w 38"/>
                  <a:gd name="T1" fmla="*/ 29 h 29"/>
                  <a:gd name="T2" fmla="*/ 37 w 38"/>
                  <a:gd name="T3" fmla="*/ 29 h 29"/>
                  <a:gd name="T4" fmla="*/ 38 w 38"/>
                  <a:gd name="T5" fmla="*/ 27 h 29"/>
                  <a:gd name="T6" fmla="*/ 37 w 38"/>
                  <a:gd name="T7" fmla="*/ 24 h 29"/>
                  <a:gd name="T8" fmla="*/ 34 w 38"/>
                  <a:gd name="T9" fmla="*/ 23 h 29"/>
                  <a:gd name="T10" fmla="*/ 29 w 38"/>
                  <a:gd name="T11" fmla="*/ 19 h 29"/>
                  <a:gd name="T12" fmla="*/ 26 w 38"/>
                  <a:gd name="T13" fmla="*/ 18 h 29"/>
                  <a:gd name="T14" fmla="*/ 24 w 38"/>
                  <a:gd name="T15" fmla="*/ 16 h 29"/>
                  <a:gd name="T16" fmla="*/ 21 w 38"/>
                  <a:gd name="T17" fmla="*/ 15 h 29"/>
                  <a:gd name="T18" fmla="*/ 19 w 38"/>
                  <a:gd name="T19" fmla="*/ 11 h 29"/>
                  <a:gd name="T20" fmla="*/ 18 w 38"/>
                  <a:gd name="T21" fmla="*/ 11 h 29"/>
                  <a:gd name="T22" fmla="*/ 16 w 38"/>
                  <a:gd name="T23" fmla="*/ 10 h 29"/>
                  <a:gd name="T24" fmla="*/ 14 w 38"/>
                  <a:gd name="T25" fmla="*/ 8 h 29"/>
                  <a:gd name="T26" fmla="*/ 13 w 38"/>
                  <a:gd name="T27" fmla="*/ 7 h 29"/>
                  <a:gd name="T28" fmla="*/ 5 w 38"/>
                  <a:gd name="T29" fmla="*/ 2 h 29"/>
                  <a:gd name="T30" fmla="*/ 2 w 38"/>
                  <a:gd name="T31" fmla="*/ 2 h 29"/>
                  <a:gd name="T32" fmla="*/ 0 w 38"/>
                  <a:gd name="T33" fmla="*/ 0 h 29"/>
                  <a:gd name="T34" fmla="*/ 0 w 38"/>
                  <a:gd name="T35" fmla="*/ 2 h 29"/>
                  <a:gd name="T36" fmla="*/ 2 w 38"/>
                  <a:gd name="T37" fmla="*/ 2 h 29"/>
                  <a:gd name="T38" fmla="*/ 2 w 38"/>
                  <a:gd name="T39" fmla="*/ 3 h 29"/>
                  <a:gd name="T40" fmla="*/ 5 w 38"/>
                  <a:gd name="T41" fmla="*/ 8 h 29"/>
                  <a:gd name="T42" fmla="*/ 6 w 38"/>
                  <a:gd name="T43" fmla="*/ 10 h 29"/>
                  <a:gd name="T44" fmla="*/ 11 w 38"/>
                  <a:gd name="T45" fmla="*/ 13 h 29"/>
                  <a:gd name="T46" fmla="*/ 13 w 38"/>
                  <a:gd name="T47" fmla="*/ 16 h 29"/>
                  <a:gd name="T48" fmla="*/ 18 w 38"/>
                  <a:gd name="T49" fmla="*/ 19 h 29"/>
                  <a:gd name="T50" fmla="*/ 21 w 38"/>
                  <a:gd name="T51" fmla="*/ 21 h 29"/>
                  <a:gd name="T52" fmla="*/ 24 w 38"/>
                  <a:gd name="T53" fmla="*/ 23 h 29"/>
                  <a:gd name="T54" fmla="*/ 27 w 38"/>
                  <a:gd name="T55" fmla="*/ 24 h 29"/>
                  <a:gd name="T56" fmla="*/ 27 w 38"/>
                  <a:gd name="T57" fmla="*/ 26 h 29"/>
                  <a:gd name="T58" fmla="*/ 29 w 38"/>
                  <a:gd name="T59" fmla="*/ 26 h 29"/>
                  <a:gd name="T60" fmla="*/ 32 w 38"/>
                  <a:gd name="T61" fmla="*/ 27 h 29"/>
                  <a:gd name="T62" fmla="*/ 32 w 38"/>
                  <a:gd name="T63" fmla="*/ 2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8" h="29">
                    <a:moveTo>
                      <a:pt x="34" y="27"/>
                    </a:moveTo>
                    <a:lnTo>
                      <a:pt x="35" y="29"/>
                    </a:lnTo>
                    <a:lnTo>
                      <a:pt x="37" y="29"/>
                    </a:lnTo>
                    <a:lnTo>
                      <a:pt x="37" y="29"/>
                    </a:lnTo>
                    <a:lnTo>
                      <a:pt x="38" y="29"/>
                    </a:lnTo>
                    <a:lnTo>
                      <a:pt x="38" y="27"/>
                    </a:lnTo>
                    <a:lnTo>
                      <a:pt x="38" y="26"/>
                    </a:lnTo>
                    <a:lnTo>
                      <a:pt x="37" y="24"/>
                    </a:lnTo>
                    <a:lnTo>
                      <a:pt x="35" y="24"/>
                    </a:lnTo>
                    <a:lnTo>
                      <a:pt x="34" y="23"/>
                    </a:lnTo>
                    <a:lnTo>
                      <a:pt x="32" y="21"/>
                    </a:lnTo>
                    <a:lnTo>
                      <a:pt x="29" y="19"/>
                    </a:lnTo>
                    <a:lnTo>
                      <a:pt x="26" y="18"/>
                    </a:lnTo>
                    <a:lnTo>
                      <a:pt x="26" y="18"/>
                    </a:lnTo>
                    <a:lnTo>
                      <a:pt x="24" y="16"/>
                    </a:lnTo>
                    <a:lnTo>
                      <a:pt x="24" y="16"/>
                    </a:lnTo>
                    <a:lnTo>
                      <a:pt x="22" y="15"/>
                    </a:lnTo>
                    <a:lnTo>
                      <a:pt x="21" y="15"/>
                    </a:lnTo>
                    <a:lnTo>
                      <a:pt x="21" y="13"/>
                    </a:lnTo>
                    <a:lnTo>
                      <a:pt x="19" y="11"/>
                    </a:lnTo>
                    <a:lnTo>
                      <a:pt x="18" y="11"/>
                    </a:lnTo>
                    <a:lnTo>
                      <a:pt x="18" y="11"/>
                    </a:lnTo>
                    <a:lnTo>
                      <a:pt x="18" y="10"/>
                    </a:lnTo>
                    <a:lnTo>
                      <a:pt x="16" y="10"/>
                    </a:lnTo>
                    <a:lnTo>
                      <a:pt x="16" y="8"/>
                    </a:lnTo>
                    <a:lnTo>
                      <a:pt x="14" y="8"/>
                    </a:lnTo>
                    <a:lnTo>
                      <a:pt x="14" y="8"/>
                    </a:lnTo>
                    <a:lnTo>
                      <a:pt x="13" y="7"/>
                    </a:lnTo>
                    <a:lnTo>
                      <a:pt x="8" y="3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3" y="7"/>
                    </a:lnTo>
                    <a:lnTo>
                      <a:pt x="5" y="8"/>
                    </a:lnTo>
                    <a:lnTo>
                      <a:pt x="6" y="8"/>
                    </a:lnTo>
                    <a:lnTo>
                      <a:pt x="6" y="10"/>
                    </a:lnTo>
                    <a:lnTo>
                      <a:pt x="8" y="11"/>
                    </a:lnTo>
                    <a:lnTo>
                      <a:pt x="11" y="13"/>
                    </a:lnTo>
                    <a:lnTo>
                      <a:pt x="11" y="15"/>
                    </a:lnTo>
                    <a:lnTo>
                      <a:pt x="13" y="16"/>
                    </a:lnTo>
                    <a:lnTo>
                      <a:pt x="16" y="18"/>
                    </a:lnTo>
                    <a:lnTo>
                      <a:pt x="18" y="19"/>
                    </a:lnTo>
                    <a:lnTo>
                      <a:pt x="18" y="19"/>
                    </a:lnTo>
                    <a:lnTo>
                      <a:pt x="21" y="21"/>
                    </a:lnTo>
                    <a:lnTo>
                      <a:pt x="22" y="21"/>
                    </a:lnTo>
                    <a:lnTo>
                      <a:pt x="24" y="23"/>
                    </a:lnTo>
                    <a:lnTo>
                      <a:pt x="24" y="23"/>
                    </a:lnTo>
                    <a:lnTo>
                      <a:pt x="27" y="24"/>
                    </a:lnTo>
                    <a:lnTo>
                      <a:pt x="27" y="24"/>
                    </a:lnTo>
                    <a:lnTo>
                      <a:pt x="27" y="26"/>
                    </a:lnTo>
                    <a:lnTo>
                      <a:pt x="27" y="26"/>
                    </a:lnTo>
                    <a:lnTo>
                      <a:pt x="29" y="26"/>
                    </a:lnTo>
                    <a:lnTo>
                      <a:pt x="30" y="27"/>
                    </a:lnTo>
                    <a:lnTo>
                      <a:pt x="32" y="27"/>
                    </a:lnTo>
                    <a:lnTo>
                      <a:pt x="32" y="27"/>
                    </a:lnTo>
                    <a:lnTo>
                      <a:pt x="32" y="27"/>
                    </a:lnTo>
                    <a:lnTo>
                      <a:pt x="34" y="2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0" name="Freeform 658">
                <a:extLst>
                  <a:ext uri="{FF2B5EF4-FFF2-40B4-BE49-F238E27FC236}">
                    <a16:creationId xmlns:a16="http://schemas.microsoft.com/office/drawing/2014/main" id="{3B099734-A307-6053-C423-C6FB0EFAD6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58" y="2567"/>
                <a:ext cx="1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  <a:gd name="T3" fmla="*/ 1 w 1"/>
                  <a:gd name="T4" fmla="*/ 1 w 1"/>
                  <a:gd name="T5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1" name="Freeform 659">
                <a:extLst>
                  <a:ext uri="{FF2B5EF4-FFF2-40B4-BE49-F238E27FC236}">
                    <a16:creationId xmlns:a16="http://schemas.microsoft.com/office/drawing/2014/main" id="{9A188DCD-FD51-ED66-EFAC-13CCB229C6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28" y="2740"/>
                <a:ext cx="11" cy="16"/>
              </a:xfrm>
              <a:custGeom>
                <a:avLst/>
                <a:gdLst>
                  <a:gd name="T0" fmla="*/ 11 w 11"/>
                  <a:gd name="T1" fmla="*/ 16 h 16"/>
                  <a:gd name="T2" fmla="*/ 11 w 11"/>
                  <a:gd name="T3" fmla="*/ 16 h 16"/>
                  <a:gd name="T4" fmla="*/ 11 w 11"/>
                  <a:gd name="T5" fmla="*/ 14 h 16"/>
                  <a:gd name="T6" fmla="*/ 9 w 11"/>
                  <a:gd name="T7" fmla="*/ 13 h 16"/>
                  <a:gd name="T8" fmla="*/ 9 w 11"/>
                  <a:gd name="T9" fmla="*/ 11 h 16"/>
                  <a:gd name="T10" fmla="*/ 7 w 11"/>
                  <a:gd name="T11" fmla="*/ 11 h 16"/>
                  <a:gd name="T12" fmla="*/ 7 w 11"/>
                  <a:gd name="T13" fmla="*/ 10 h 16"/>
                  <a:gd name="T14" fmla="*/ 7 w 11"/>
                  <a:gd name="T15" fmla="*/ 8 h 16"/>
                  <a:gd name="T16" fmla="*/ 6 w 11"/>
                  <a:gd name="T17" fmla="*/ 6 h 16"/>
                  <a:gd name="T18" fmla="*/ 4 w 11"/>
                  <a:gd name="T19" fmla="*/ 6 h 16"/>
                  <a:gd name="T20" fmla="*/ 4 w 11"/>
                  <a:gd name="T21" fmla="*/ 6 h 16"/>
                  <a:gd name="T22" fmla="*/ 4 w 11"/>
                  <a:gd name="T23" fmla="*/ 5 h 16"/>
                  <a:gd name="T24" fmla="*/ 4 w 11"/>
                  <a:gd name="T25" fmla="*/ 5 h 16"/>
                  <a:gd name="T26" fmla="*/ 6 w 11"/>
                  <a:gd name="T27" fmla="*/ 3 h 16"/>
                  <a:gd name="T28" fmla="*/ 3 w 11"/>
                  <a:gd name="T29" fmla="*/ 0 h 16"/>
                  <a:gd name="T30" fmla="*/ 1 w 11"/>
                  <a:gd name="T31" fmla="*/ 0 h 16"/>
                  <a:gd name="T32" fmla="*/ 1 w 11"/>
                  <a:gd name="T33" fmla="*/ 0 h 16"/>
                  <a:gd name="T34" fmla="*/ 1 w 11"/>
                  <a:gd name="T35" fmla="*/ 0 h 16"/>
                  <a:gd name="T36" fmla="*/ 0 w 11"/>
                  <a:gd name="T37" fmla="*/ 0 h 16"/>
                  <a:gd name="T38" fmla="*/ 0 w 11"/>
                  <a:gd name="T39" fmla="*/ 0 h 16"/>
                  <a:gd name="T40" fmla="*/ 1 w 11"/>
                  <a:gd name="T41" fmla="*/ 3 h 16"/>
                  <a:gd name="T42" fmla="*/ 1 w 11"/>
                  <a:gd name="T43" fmla="*/ 3 h 16"/>
                  <a:gd name="T44" fmla="*/ 3 w 11"/>
                  <a:gd name="T45" fmla="*/ 8 h 16"/>
                  <a:gd name="T46" fmla="*/ 4 w 11"/>
                  <a:gd name="T47" fmla="*/ 11 h 16"/>
                  <a:gd name="T48" fmla="*/ 6 w 11"/>
                  <a:gd name="T49" fmla="*/ 13 h 16"/>
                  <a:gd name="T50" fmla="*/ 6 w 11"/>
                  <a:gd name="T51" fmla="*/ 13 h 16"/>
                  <a:gd name="T52" fmla="*/ 7 w 11"/>
                  <a:gd name="T53" fmla="*/ 14 h 16"/>
                  <a:gd name="T54" fmla="*/ 9 w 11"/>
                  <a:gd name="T55" fmla="*/ 16 h 16"/>
                  <a:gd name="T56" fmla="*/ 11 w 11"/>
                  <a:gd name="T5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" h="16">
                    <a:moveTo>
                      <a:pt x="11" y="16"/>
                    </a:moveTo>
                    <a:lnTo>
                      <a:pt x="11" y="16"/>
                    </a:lnTo>
                    <a:lnTo>
                      <a:pt x="11" y="14"/>
                    </a:lnTo>
                    <a:lnTo>
                      <a:pt x="9" y="13"/>
                    </a:lnTo>
                    <a:lnTo>
                      <a:pt x="9" y="11"/>
                    </a:lnTo>
                    <a:lnTo>
                      <a:pt x="7" y="11"/>
                    </a:lnTo>
                    <a:lnTo>
                      <a:pt x="7" y="10"/>
                    </a:lnTo>
                    <a:lnTo>
                      <a:pt x="7" y="8"/>
                    </a:lnTo>
                    <a:lnTo>
                      <a:pt x="6" y="6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4" y="5"/>
                    </a:lnTo>
                    <a:lnTo>
                      <a:pt x="4" y="5"/>
                    </a:lnTo>
                    <a:lnTo>
                      <a:pt x="6" y="3"/>
                    </a:lnTo>
                    <a:lnTo>
                      <a:pt x="3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" y="3"/>
                    </a:lnTo>
                    <a:lnTo>
                      <a:pt x="1" y="3"/>
                    </a:lnTo>
                    <a:lnTo>
                      <a:pt x="3" y="8"/>
                    </a:lnTo>
                    <a:lnTo>
                      <a:pt x="4" y="11"/>
                    </a:lnTo>
                    <a:lnTo>
                      <a:pt x="6" y="13"/>
                    </a:lnTo>
                    <a:lnTo>
                      <a:pt x="6" y="13"/>
                    </a:lnTo>
                    <a:lnTo>
                      <a:pt x="7" y="14"/>
                    </a:lnTo>
                    <a:lnTo>
                      <a:pt x="9" y="16"/>
                    </a:lnTo>
                    <a:lnTo>
                      <a:pt x="11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2" name="Freeform 660">
                <a:extLst>
                  <a:ext uri="{FF2B5EF4-FFF2-40B4-BE49-F238E27FC236}">
                    <a16:creationId xmlns:a16="http://schemas.microsoft.com/office/drawing/2014/main" id="{5A8706B5-56F9-8C91-8E00-AEBAC9D719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37" y="2764"/>
                <a:ext cx="14" cy="8"/>
              </a:xfrm>
              <a:custGeom>
                <a:avLst/>
                <a:gdLst>
                  <a:gd name="T0" fmla="*/ 13 w 14"/>
                  <a:gd name="T1" fmla="*/ 6 h 8"/>
                  <a:gd name="T2" fmla="*/ 11 w 14"/>
                  <a:gd name="T3" fmla="*/ 5 h 8"/>
                  <a:gd name="T4" fmla="*/ 11 w 14"/>
                  <a:gd name="T5" fmla="*/ 3 h 8"/>
                  <a:gd name="T6" fmla="*/ 10 w 14"/>
                  <a:gd name="T7" fmla="*/ 3 h 8"/>
                  <a:gd name="T8" fmla="*/ 8 w 14"/>
                  <a:gd name="T9" fmla="*/ 3 h 8"/>
                  <a:gd name="T10" fmla="*/ 6 w 14"/>
                  <a:gd name="T11" fmla="*/ 3 h 8"/>
                  <a:gd name="T12" fmla="*/ 5 w 14"/>
                  <a:gd name="T13" fmla="*/ 3 h 8"/>
                  <a:gd name="T14" fmla="*/ 5 w 14"/>
                  <a:gd name="T15" fmla="*/ 3 h 8"/>
                  <a:gd name="T16" fmla="*/ 5 w 14"/>
                  <a:gd name="T17" fmla="*/ 2 h 8"/>
                  <a:gd name="T18" fmla="*/ 2 w 14"/>
                  <a:gd name="T19" fmla="*/ 2 h 8"/>
                  <a:gd name="T20" fmla="*/ 2 w 14"/>
                  <a:gd name="T21" fmla="*/ 0 h 8"/>
                  <a:gd name="T22" fmla="*/ 0 w 14"/>
                  <a:gd name="T23" fmla="*/ 0 h 8"/>
                  <a:gd name="T24" fmla="*/ 0 w 14"/>
                  <a:gd name="T25" fmla="*/ 2 h 8"/>
                  <a:gd name="T26" fmla="*/ 0 w 14"/>
                  <a:gd name="T27" fmla="*/ 2 h 8"/>
                  <a:gd name="T28" fmla="*/ 2 w 14"/>
                  <a:gd name="T29" fmla="*/ 2 h 8"/>
                  <a:gd name="T30" fmla="*/ 3 w 14"/>
                  <a:gd name="T31" fmla="*/ 2 h 8"/>
                  <a:gd name="T32" fmla="*/ 3 w 14"/>
                  <a:gd name="T33" fmla="*/ 3 h 8"/>
                  <a:gd name="T34" fmla="*/ 3 w 14"/>
                  <a:gd name="T35" fmla="*/ 5 h 8"/>
                  <a:gd name="T36" fmla="*/ 3 w 14"/>
                  <a:gd name="T37" fmla="*/ 5 h 8"/>
                  <a:gd name="T38" fmla="*/ 6 w 14"/>
                  <a:gd name="T39" fmla="*/ 6 h 8"/>
                  <a:gd name="T40" fmla="*/ 8 w 14"/>
                  <a:gd name="T41" fmla="*/ 8 h 8"/>
                  <a:gd name="T42" fmla="*/ 10 w 14"/>
                  <a:gd name="T43" fmla="*/ 8 h 8"/>
                  <a:gd name="T44" fmla="*/ 11 w 14"/>
                  <a:gd name="T45" fmla="*/ 8 h 8"/>
                  <a:gd name="T46" fmla="*/ 11 w 14"/>
                  <a:gd name="T47" fmla="*/ 8 h 8"/>
                  <a:gd name="T48" fmla="*/ 13 w 14"/>
                  <a:gd name="T49" fmla="*/ 8 h 8"/>
                  <a:gd name="T50" fmla="*/ 14 w 14"/>
                  <a:gd name="T51" fmla="*/ 8 h 8"/>
                  <a:gd name="T52" fmla="*/ 13 w 14"/>
                  <a:gd name="T53" fmla="*/ 8 h 8"/>
                  <a:gd name="T54" fmla="*/ 13 w 14"/>
                  <a:gd name="T55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" h="8">
                    <a:moveTo>
                      <a:pt x="13" y="6"/>
                    </a:moveTo>
                    <a:lnTo>
                      <a:pt x="11" y="5"/>
                    </a:lnTo>
                    <a:lnTo>
                      <a:pt x="11" y="3"/>
                    </a:lnTo>
                    <a:lnTo>
                      <a:pt x="10" y="3"/>
                    </a:lnTo>
                    <a:lnTo>
                      <a:pt x="8" y="3"/>
                    </a:lnTo>
                    <a:lnTo>
                      <a:pt x="6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2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3" y="2"/>
                    </a:lnTo>
                    <a:lnTo>
                      <a:pt x="3" y="3"/>
                    </a:lnTo>
                    <a:lnTo>
                      <a:pt x="3" y="5"/>
                    </a:lnTo>
                    <a:lnTo>
                      <a:pt x="3" y="5"/>
                    </a:lnTo>
                    <a:lnTo>
                      <a:pt x="6" y="6"/>
                    </a:lnTo>
                    <a:lnTo>
                      <a:pt x="8" y="8"/>
                    </a:lnTo>
                    <a:lnTo>
                      <a:pt x="10" y="8"/>
                    </a:lnTo>
                    <a:lnTo>
                      <a:pt x="11" y="8"/>
                    </a:lnTo>
                    <a:lnTo>
                      <a:pt x="11" y="8"/>
                    </a:lnTo>
                    <a:lnTo>
                      <a:pt x="13" y="8"/>
                    </a:lnTo>
                    <a:lnTo>
                      <a:pt x="14" y="8"/>
                    </a:lnTo>
                    <a:lnTo>
                      <a:pt x="13" y="8"/>
                    </a:lnTo>
                    <a:lnTo>
                      <a:pt x="13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3" name="Freeform 661">
                <a:extLst>
                  <a:ext uri="{FF2B5EF4-FFF2-40B4-BE49-F238E27FC236}">
                    <a16:creationId xmlns:a16="http://schemas.microsoft.com/office/drawing/2014/main" id="{4854CFD4-4C39-55E8-98B1-6CEE35AEC3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21" y="2748"/>
                <a:ext cx="5" cy="3"/>
              </a:xfrm>
              <a:custGeom>
                <a:avLst/>
                <a:gdLst>
                  <a:gd name="T0" fmla="*/ 3 w 5"/>
                  <a:gd name="T1" fmla="*/ 3 h 3"/>
                  <a:gd name="T2" fmla="*/ 3 w 5"/>
                  <a:gd name="T3" fmla="*/ 3 h 3"/>
                  <a:gd name="T4" fmla="*/ 3 w 5"/>
                  <a:gd name="T5" fmla="*/ 3 h 3"/>
                  <a:gd name="T6" fmla="*/ 3 w 5"/>
                  <a:gd name="T7" fmla="*/ 3 h 3"/>
                  <a:gd name="T8" fmla="*/ 5 w 5"/>
                  <a:gd name="T9" fmla="*/ 3 h 3"/>
                  <a:gd name="T10" fmla="*/ 5 w 5"/>
                  <a:gd name="T11" fmla="*/ 3 h 3"/>
                  <a:gd name="T12" fmla="*/ 3 w 5"/>
                  <a:gd name="T13" fmla="*/ 2 h 3"/>
                  <a:gd name="T14" fmla="*/ 3 w 5"/>
                  <a:gd name="T15" fmla="*/ 2 h 3"/>
                  <a:gd name="T16" fmla="*/ 2 w 5"/>
                  <a:gd name="T17" fmla="*/ 2 h 3"/>
                  <a:gd name="T18" fmla="*/ 2 w 5"/>
                  <a:gd name="T19" fmla="*/ 0 h 3"/>
                  <a:gd name="T20" fmla="*/ 0 w 5"/>
                  <a:gd name="T21" fmla="*/ 2 h 3"/>
                  <a:gd name="T22" fmla="*/ 0 w 5"/>
                  <a:gd name="T23" fmla="*/ 2 h 3"/>
                  <a:gd name="T24" fmla="*/ 2 w 5"/>
                  <a:gd name="T25" fmla="*/ 2 h 3"/>
                  <a:gd name="T26" fmla="*/ 3 w 5"/>
                  <a:gd name="T2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" h="3">
                    <a:moveTo>
                      <a:pt x="3" y="3"/>
                    </a:moveTo>
                    <a:lnTo>
                      <a:pt x="3" y="3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3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4" name="Freeform 662">
                <a:extLst>
                  <a:ext uri="{FF2B5EF4-FFF2-40B4-BE49-F238E27FC236}">
                    <a16:creationId xmlns:a16="http://schemas.microsoft.com/office/drawing/2014/main" id="{EA19B6BE-69EB-81F7-6022-8FBDEECC39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39" y="2753"/>
                <a:ext cx="1" cy="6"/>
              </a:xfrm>
              <a:custGeom>
                <a:avLst/>
                <a:gdLst>
                  <a:gd name="T0" fmla="*/ 0 w 1"/>
                  <a:gd name="T1" fmla="*/ 5 h 6"/>
                  <a:gd name="T2" fmla="*/ 0 w 1"/>
                  <a:gd name="T3" fmla="*/ 5 h 6"/>
                  <a:gd name="T4" fmla="*/ 0 w 1"/>
                  <a:gd name="T5" fmla="*/ 5 h 6"/>
                  <a:gd name="T6" fmla="*/ 1 w 1"/>
                  <a:gd name="T7" fmla="*/ 6 h 6"/>
                  <a:gd name="T8" fmla="*/ 1 w 1"/>
                  <a:gd name="T9" fmla="*/ 5 h 6"/>
                  <a:gd name="T10" fmla="*/ 1 w 1"/>
                  <a:gd name="T11" fmla="*/ 5 h 6"/>
                  <a:gd name="T12" fmla="*/ 0 w 1"/>
                  <a:gd name="T13" fmla="*/ 0 h 6"/>
                  <a:gd name="T14" fmla="*/ 0 w 1"/>
                  <a:gd name="T15" fmla="*/ 0 h 6"/>
                  <a:gd name="T16" fmla="*/ 0 w 1"/>
                  <a:gd name="T17" fmla="*/ 1 h 6"/>
                  <a:gd name="T18" fmla="*/ 0 w 1"/>
                  <a:gd name="T19" fmla="*/ 3 h 6"/>
                  <a:gd name="T20" fmla="*/ 0 w 1"/>
                  <a:gd name="T21" fmla="*/ 3 h 6"/>
                  <a:gd name="T22" fmla="*/ 0 w 1"/>
                  <a:gd name="T23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" h="6">
                    <a:moveTo>
                      <a:pt x="0" y="5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1" y="6"/>
                    </a:lnTo>
                    <a:lnTo>
                      <a:pt x="1" y="5"/>
                    </a:lnTo>
                    <a:lnTo>
                      <a:pt x="1" y="5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5" name="Freeform 663">
                <a:extLst>
                  <a:ext uri="{FF2B5EF4-FFF2-40B4-BE49-F238E27FC236}">
                    <a16:creationId xmlns:a16="http://schemas.microsoft.com/office/drawing/2014/main" id="{6CC576B5-BEA1-FE73-BEE6-B42789308C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5" y="2826"/>
                <a:ext cx="1" cy="5"/>
              </a:xfrm>
              <a:custGeom>
                <a:avLst/>
                <a:gdLst>
                  <a:gd name="T0" fmla="*/ 0 w 1"/>
                  <a:gd name="T1" fmla="*/ 0 h 5"/>
                  <a:gd name="T2" fmla="*/ 0 w 1"/>
                  <a:gd name="T3" fmla="*/ 0 h 5"/>
                  <a:gd name="T4" fmla="*/ 0 w 1"/>
                  <a:gd name="T5" fmla="*/ 0 h 5"/>
                  <a:gd name="T6" fmla="*/ 0 w 1"/>
                  <a:gd name="T7" fmla="*/ 5 h 5"/>
                  <a:gd name="T8" fmla="*/ 1 w 1"/>
                  <a:gd name="T9" fmla="*/ 5 h 5"/>
                  <a:gd name="T10" fmla="*/ 1 w 1"/>
                  <a:gd name="T11" fmla="*/ 5 h 5"/>
                  <a:gd name="T12" fmla="*/ 1 w 1"/>
                  <a:gd name="T13" fmla="*/ 3 h 5"/>
                  <a:gd name="T14" fmla="*/ 0 w 1"/>
                  <a:gd name="T1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" h="5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1" y="5"/>
                    </a:lnTo>
                    <a:lnTo>
                      <a:pt x="1" y="5"/>
                    </a:lnTo>
                    <a:lnTo>
                      <a:pt x="1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6" name="Freeform 664">
                <a:extLst>
                  <a:ext uri="{FF2B5EF4-FFF2-40B4-BE49-F238E27FC236}">
                    <a16:creationId xmlns:a16="http://schemas.microsoft.com/office/drawing/2014/main" id="{EB605B8B-2BFD-EFB7-753E-4760E43C3F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5" y="2859"/>
                <a:ext cx="6" cy="3"/>
              </a:xfrm>
              <a:custGeom>
                <a:avLst/>
                <a:gdLst>
                  <a:gd name="T0" fmla="*/ 3 w 6"/>
                  <a:gd name="T1" fmla="*/ 3 h 3"/>
                  <a:gd name="T2" fmla="*/ 4 w 6"/>
                  <a:gd name="T3" fmla="*/ 3 h 3"/>
                  <a:gd name="T4" fmla="*/ 6 w 6"/>
                  <a:gd name="T5" fmla="*/ 2 h 3"/>
                  <a:gd name="T6" fmla="*/ 6 w 6"/>
                  <a:gd name="T7" fmla="*/ 2 h 3"/>
                  <a:gd name="T8" fmla="*/ 4 w 6"/>
                  <a:gd name="T9" fmla="*/ 0 h 3"/>
                  <a:gd name="T10" fmla="*/ 3 w 6"/>
                  <a:gd name="T11" fmla="*/ 0 h 3"/>
                  <a:gd name="T12" fmla="*/ 3 w 6"/>
                  <a:gd name="T13" fmla="*/ 0 h 3"/>
                  <a:gd name="T14" fmla="*/ 3 w 6"/>
                  <a:gd name="T15" fmla="*/ 0 h 3"/>
                  <a:gd name="T16" fmla="*/ 1 w 6"/>
                  <a:gd name="T17" fmla="*/ 0 h 3"/>
                  <a:gd name="T18" fmla="*/ 1 w 6"/>
                  <a:gd name="T19" fmla="*/ 2 h 3"/>
                  <a:gd name="T20" fmla="*/ 0 w 6"/>
                  <a:gd name="T21" fmla="*/ 2 h 3"/>
                  <a:gd name="T22" fmla="*/ 1 w 6"/>
                  <a:gd name="T23" fmla="*/ 3 h 3"/>
                  <a:gd name="T24" fmla="*/ 1 w 6"/>
                  <a:gd name="T25" fmla="*/ 2 h 3"/>
                  <a:gd name="T26" fmla="*/ 1 w 6"/>
                  <a:gd name="T27" fmla="*/ 2 h 3"/>
                  <a:gd name="T28" fmla="*/ 3 w 6"/>
                  <a:gd name="T29" fmla="*/ 3 h 3"/>
                  <a:gd name="T30" fmla="*/ 1 w 6"/>
                  <a:gd name="T31" fmla="*/ 3 h 3"/>
                  <a:gd name="T32" fmla="*/ 3 w 6"/>
                  <a:gd name="T3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" h="3">
                    <a:moveTo>
                      <a:pt x="3" y="3"/>
                    </a:moveTo>
                    <a:lnTo>
                      <a:pt x="4" y="3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1" y="0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1" y="3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3" y="3"/>
                    </a:lnTo>
                    <a:lnTo>
                      <a:pt x="1" y="3"/>
                    </a:lnTo>
                    <a:lnTo>
                      <a:pt x="3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7" name="Freeform 665">
                <a:extLst>
                  <a:ext uri="{FF2B5EF4-FFF2-40B4-BE49-F238E27FC236}">
                    <a16:creationId xmlns:a16="http://schemas.microsoft.com/office/drawing/2014/main" id="{7300038C-F2E2-FD11-3B57-A00A180AEF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5" y="2847"/>
                <a:ext cx="4" cy="3"/>
              </a:xfrm>
              <a:custGeom>
                <a:avLst/>
                <a:gdLst>
                  <a:gd name="T0" fmla="*/ 3 w 4"/>
                  <a:gd name="T1" fmla="*/ 3 h 3"/>
                  <a:gd name="T2" fmla="*/ 3 w 4"/>
                  <a:gd name="T3" fmla="*/ 1 h 3"/>
                  <a:gd name="T4" fmla="*/ 1 w 4"/>
                  <a:gd name="T5" fmla="*/ 1 h 3"/>
                  <a:gd name="T6" fmla="*/ 1 w 4"/>
                  <a:gd name="T7" fmla="*/ 1 h 3"/>
                  <a:gd name="T8" fmla="*/ 1 w 4"/>
                  <a:gd name="T9" fmla="*/ 0 h 3"/>
                  <a:gd name="T10" fmla="*/ 1 w 4"/>
                  <a:gd name="T11" fmla="*/ 0 h 3"/>
                  <a:gd name="T12" fmla="*/ 0 w 4"/>
                  <a:gd name="T13" fmla="*/ 1 h 3"/>
                  <a:gd name="T14" fmla="*/ 0 w 4"/>
                  <a:gd name="T15" fmla="*/ 1 h 3"/>
                  <a:gd name="T16" fmla="*/ 0 w 4"/>
                  <a:gd name="T17" fmla="*/ 3 h 3"/>
                  <a:gd name="T18" fmla="*/ 1 w 4"/>
                  <a:gd name="T19" fmla="*/ 3 h 3"/>
                  <a:gd name="T20" fmla="*/ 1 w 4"/>
                  <a:gd name="T21" fmla="*/ 3 h 3"/>
                  <a:gd name="T22" fmla="*/ 3 w 4"/>
                  <a:gd name="T23" fmla="*/ 3 h 3"/>
                  <a:gd name="T24" fmla="*/ 4 w 4"/>
                  <a:gd name="T25" fmla="*/ 3 h 3"/>
                  <a:gd name="T26" fmla="*/ 4 w 4"/>
                  <a:gd name="T27" fmla="*/ 3 h 3"/>
                  <a:gd name="T28" fmla="*/ 4 w 4"/>
                  <a:gd name="T29" fmla="*/ 3 h 3"/>
                  <a:gd name="T30" fmla="*/ 3 w 4"/>
                  <a:gd name="T31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" h="3">
                    <a:moveTo>
                      <a:pt x="3" y="3"/>
                    </a:moveTo>
                    <a:lnTo>
                      <a:pt x="3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1" y="3"/>
                    </a:lnTo>
                    <a:lnTo>
                      <a:pt x="1" y="3"/>
                    </a:lnTo>
                    <a:lnTo>
                      <a:pt x="3" y="3"/>
                    </a:lnTo>
                    <a:lnTo>
                      <a:pt x="4" y="3"/>
                    </a:lnTo>
                    <a:lnTo>
                      <a:pt x="4" y="3"/>
                    </a:lnTo>
                    <a:lnTo>
                      <a:pt x="4" y="3"/>
                    </a:lnTo>
                    <a:lnTo>
                      <a:pt x="3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8" name="Freeform 666">
                <a:extLst>
                  <a:ext uri="{FF2B5EF4-FFF2-40B4-BE49-F238E27FC236}">
                    <a16:creationId xmlns:a16="http://schemas.microsoft.com/office/drawing/2014/main" id="{04326320-2F4F-CEB2-6B40-E698DAD6B4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3" y="2840"/>
                <a:ext cx="5" cy="3"/>
              </a:xfrm>
              <a:custGeom>
                <a:avLst/>
                <a:gdLst>
                  <a:gd name="T0" fmla="*/ 0 w 5"/>
                  <a:gd name="T1" fmla="*/ 2 h 3"/>
                  <a:gd name="T2" fmla="*/ 0 w 5"/>
                  <a:gd name="T3" fmla="*/ 2 h 3"/>
                  <a:gd name="T4" fmla="*/ 0 w 5"/>
                  <a:gd name="T5" fmla="*/ 3 h 3"/>
                  <a:gd name="T6" fmla="*/ 0 w 5"/>
                  <a:gd name="T7" fmla="*/ 3 h 3"/>
                  <a:gd name="T8" fmla="*/ 3 w 5"/>
                  <a:gd name="T9" fmla="*/ 3 h 3"/>
                  <a:gd name="T10" fmla="*/ 5 w 5"/>
                  <a:gd name="T11" fmla="*/ 3 h 3"/>
                  <a:gd name="T12" fmla="*/ 5 w 5"/>
                  <a:gd name="T13" fmla="*/ 3 h 3"/>
                  <a:gd name="T14" fmla="*/ 3 w 5"/>
                  <a:gd name="T15" fmla="*/ 3 h 3"/>
                  <a:gd name="T16" fmla="*/ 3 w 5"/>
                  <a:gd name="T17" fmla="*/ 2 h 3"/>
                  <a:gd name="T18" fmla="*/ 3 w 5"/>
                  <a:gd name="T19" fmla="*/ 0 h 3"/>
                  <a:gd name="T20" fmla="*/ 2 w 5"/>
                  <a:gd name="T21" fmla="*/ 0 h 3"/>
                  <a:gd name="T22" fmla="*/ 2 w 5"/>
                  <a:gd name="T23" fmla="*/ 2 h 3"/>
                  <a:gd name="T24" fmla="*/ 0 w 5"/>
                  <a:gd name="T2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" h="3">
                    <a:moveTo>
                      <a:pt x="0" y="2"/>
                    </a:moveTo>
                    <a:lnTo>
                      <a:pt x="0" y="2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3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3" y="3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9" name="Freeform 667">
                <a:extLst>
                  <a:ext uri="{FF2B5EF4-FFF2-40B4-BE49-F238E27FC236}">
                    <a16:creationId xmlns:a16="http://schemas.microsoft.com/office/drawing/2014/main" id="{80032BF1-F5CF-A3B4-24BB-DA9F32670B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" y="2910"/>
                <a:ext cx="4" cy="3"/>
              </a:xfrm>
              <a:custGeom>
                <a:avLst/>
                <a:gdLst>
                  <a:gd name="T0" fmla="*/ 2 w 4"/>
                  <a:gd name="T1" fmla="*/ 3 h 3"/>
                  <a:gd name="T2" fmla="*/ 2 w 4"/>
                  <a:gd name="T3" fmla="*/ 3 h 3"/>
                  <a:gd name="T4" fmla="*/ 2 w 4"/>
                  <a:gd name="T5" fmla="*/ 3 h 3"/>
                  <a:gd name="T6" fmla="*/ 4 w 4"/>
                  <a:gd name="T7" fmla="*/ 3 h 3"/>
                  <a:gd name="T8" fmla="*/ 4 w 4"/>
                  <a:gd name="T9" fmla="*/ 2 h 3"/>
                  <a:gd name="T10" fmla="*/ 4 w 4"/>
                  <a:gd name="T11" fmla="*/ 2 h 3"/>
                  <a:gd name="T12" fmla="*/ 2 w 4"/>
                  <a:gd name="T13" fmla="*/ 0 h 3"/>
                  <a:gd name="T14" fmla="*/ 2 w 4"/>
                  <a:gd name="T15" fmla="*/ 0 h 3"/>
                  <a:gd name="T16" fmla="*/ 2 w 4"/>
                  <a:gd name="T17" fmla="*/ 0 h 3"/>
                  <a:gd name="T18" fmla="*/ 2 w 4"/>
                  <a:gd name="T19" fmla="*/ 0 h 3"/>
                  <a:gd name="T20" fmla="*/ 2 w 4"/>
                  <a:gd name="T21" fmla="*/ 0 h 3"/>
                  <a:gd name="T22" fmla="*/ 0 w 4"/>
                  <a:gd name="T23" fmla="*/ 0 h 3"/>
                  <a:gd name="T24" fmla="*/ 0 w 4"/>
                  <a:gd name="T25" fmla="*/ 2 h 3"/>
                  <a:gd name="T26" fmla="*/ 0 w 4"/>
                  <a:gd name="T27" fmla="*/ 3 h 3"/>
                  <a:gd name="T28" fmla="*/ 2 w 4"/>
                  <a:gd name="T2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" h="3">
                    <a:moveTo>
                      <a:pt x="2" y="3"/>
                    </a:moveTo>
                    <a:lnTo>
                      <a:pt x="2" y="3"/>
                    </a:lnTo>
                    <a:lnTo>
                      <a:pt x="2" y="3"/>
                    </a:lnTo>
                    <a:lnTo>
                      <a:pt x="4" y="3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2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0" name="Freeform 668">
                <a:extLst>
                  <a:ext uri="{FF2B5EF4-FFF2-40B4-BE49-F238E27FC236}">
                    <a16:creationId xmlns:a16="http://schemas.microsoft.com/office/drawing/2014/main" id="{38264CA4-38C4-6FAC-E618-3A3AB9DA68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15" y="2753"/>
                <a:ext cx="16" cy="8"/>
              </a:xfrm>
              <a:custGeom>
                <a:avLst/>
                <a:gdLst>
                  <a:gd name="T0" fmla="*/ 16 w 16"/>
                  <a:gd name="T1" fmla="*/ 5 h 8"/>
                  <a:gd name="T2" fmla="*/ 14 w 16"/>
                  <a:gd name="T3" fmla="*/ 5 h 8"/>
                  <a:gd name="T4" fmla="*/ 14 w 16"/>
                  <a:gd name="T5" fmla="*/ 3 h 8"/>
                  <a:gd name="T6" fmla="*/ 13 w 16"/>
                  <a:gd name="T7" fmla="*/ 3 h 8"/>
                  <a:gd name="T8" fmla="*/ 9 w 16"/>
                  <a:gd name="T9" fmla="*/ 1 h 8"/>
                  <a:gd name="T10" fmla="*/ 6 w 16"/>
                  <a:gd name="T11" fmla="*/ 1 h 8"/>
                  <a:gd name="T12" fmla="*/ 5 w 16"/>
                  <a:gd name="T13" fmla="*/ 1 h 8"/>
                  <a:gd name="T14" fmla="*/ 1 w 16"/>
                  <a:gd name="T15" fmla="*/ 0 h 8"/>
                  <a:gd name="T16" fmla="*/ 1 w 16"/>
                  <a:gd name="T17" fmla="*/ 0 h 8"/>
                  <a:gd name="T18" fmla="*/ 0 w 16"/>
                  <a:gd name="T19" fmla="*/ 0 h 8"/>
                  <a:gd name="T20" fmla="*/ 0 w 16"/>
                  <a:gd name="T21" fmla="*/ 0 h 8"/>
                  <a:gd name="T22" fmla="*/ 0 w 16"/>
                  <a:gd name="T23" fmla="*/ 1 h 8"/>
                  <a:gd name="T24" fmla="*/ 0 w 16"/>
                  <a:gd name="T25" fmla="*/ 3 h 8"/>
                  <a:gd name="T26" fmla="*/ 1 w 16"/>
                  <a:gd name="T27" fmla="*/ 5 h 8"/>
                  <a:gd name="T28" fmla="*/ 3 w 16"/>
                  <a:gd name="T29" fmla="*/ 5 h 8"/>
                  <a:gd name="T30" fmla="*/ 3 w 16"/>
                  <a:gd name="T31" fmla="*/ 6 h 8"/>
                  <a:gd name="T32" fmla="*/ 3 w 16"/>
                  <a:gd name="T33" fmla="*/ 6 h 8"/>
                  <a:gd name="T34" fmla="*/ 6 w 16"/>
                  <a:gd name="T35" fmla="*/ 6 h 8"/>
                  <a:gd name="T36" fmla="*/ 9 w 16"/>
                  <a:gd name="T37" fmla="*/ 6 h 8"/>
                  <a:gd name="T38" fmla="*/ 11 w 16"/>
                  <a:gd name="T39" fmla="*/ 8 h 8"/>
                  <a:gd name="T40" fmla="*/ 14 w 16"/>
                  <a:gd name="T41" fmla="*/ 8 h 8"/>
                  <a:gd name="T42" fmla="*/ 14 w 16"/>
                  <a:gd name="T43" fmla="*/ 8 h 8"/>
                  <a:gd name="T44" fmla="*/ 16 w 16"/>
                  <a:gd name="T45" fmla="*/ 8 h 8"/>
                  <a:gd name="T46" fmla="*/ 16 w 16"/>
                  <a:gd name="T47" fmla="*/ 6 h 8"/>
                  <a:gd name="T48" fmla="*/ 16 w 16"/>
                  <a:gd name="T49" fmla="*/ 6 h 8"/>
                  <a:gd name="T50" fmla="*/ 16 w 16"/>
                  <a:gd name="T51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6" h="8">
                    <a:moveTo>
                      <a:pt x="16" y="5"/>
                    </a:moveTo>
                    <a:lnTo>
                      <a:pt x="14" y="5"/>
                    </a:lnTo>
                    <a:lnTo>
                      <a:pt x="14" y="3"/>
                    </a:lnTo>
                    <a:lnTo>
                      <a:pt x="13" y="3"/>
                    </a:lnTo>
                    <a:lnTo>
                      <a:pt x="9" y="1"/>
                    </a:lnTo>
                    <a:lnTo>
                      <a:pt x="6" y="1"/>
                    </a:lnTo>
                    <a:lnTo>
                      <a:pt x="5" y="1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1" y="5"/>
                    </a:lnTo>
                    <a:lnTo>
                      <a:pt x="3" y="5"/>
                    </a:lnTo>
                    <a:lnTo>
                      <a:pt x="3" y="6"/>
                    </a:lnTo>
                    <a:lnTo>
                      <a:pt x="3" y="6"/>
                    </a:lnTo>
                    <a:lnTo>
                      <a:pt x="6" y="6"/>
                    </a:lnTo>
                    <a:lnTo>
                      <a:pt x="9" y="6"/>
                    </a:lnTo>
                    <a:lnTo>
                      <a:pt x="11" y="8"/>
                    </a:lnTo>
                    <a:lnTo>
                      <a:pt x="14" y="8"/>
                    </a:lnTo>
                    <a:lnTo>
                      <a:pt x="14" y="8"/>
                    </a:lnTo>
                    <a:lnTo>
                      <a:pt x="16" y="8"/>
                    </a:lnTo>
                    <a:lnTo>
                      <a:pt x="16" y="6"/>
                    </a:lnTo>
                    <a:lnTo>
                      <a:pt x="16" y="6"/>
                    </a:lnTo>
                    <a:lnTo>
                      <a:pt x="16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1" name="Freeform 669">
                <a:extLst>
                  <a:ext uri="{FF2B5EF4-FFF2-40B4-BE49-F238E27FC236}">
                    <a16:creationId xmlns:a16="http://schemas.microsoft.com/office/drawing/2014/main" id="{D939CEAF-F78E-1F30-6742-A3AE39E0BF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09" y="2640"/>
                <a:ext cx="1" cy="2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0 h 2"/>
                  <a:gd name="T4" fmla="*/ 1 w 1"/>
                  <a:gd name="T5" fmla="*/ 0 h 2"/>
                  <a:gd name="T6" fmla="*/ 0 w 1"/>
                  <a:gd name="T7" fmla="*/ 0 h 2"/>
                  <a:gd name="T8" fmla="*/ 0 w 1"/>
                  <a:gd name="T9" fmla="*/ 0 h 2"/>
                  <a:gd name="T10" fmla="*/ 0 w 1"/>
                  <a:gd name="T11" fmla="*/ 2 h 2"/>
                  <a:gd name="T12" fmla="*/ 1 w 1"/>
                  <a:gd name="T13" fmla="*/ 2 h 2"/>
                  <a:gd name="T14" fmla="*/ 1 w 1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1" y="2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2" name="Freeform 670">
                <a:extLst>
                  <a:ext uri="{FF2B5EF4-FFF2-40B4-BE49-F238E27FC236}">
                    <a16:creationId xmlns:a16="http://schemas.microsoft.com/office/drawing/2014/main" id="{41E517A4-B7E4-213E-5502-7028B6F0C1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04" y="2821"/>
                <a:ext cx="9" cy="13"/>
              </a:xfrm>
              <a:custGeom>
                <a:avLst/>
                <a:gdLst>
                  <a:gd name="T0" fmla="*/ 2 w 9"/>
                  <a:gd name="T1" fmla="*/ 2 h 13"/>
                  <a:gd name="T2" fmla="*/ 2 w 9"/>
                  <a:gd name="T3" fmla="*/ 0 h 13"/>
                  <a:gd name="T4" fmla="*/ 2 w 9"/>
                  <a:gd name="T5" fmla="*/ 0 h 13"/>
                  <a:gd name="T6" fmla="*/ 0 w 9"/>
                  <a:gd name="T7" fmla="*/ 2 h 13"/>
                  <a:gd name="T8" fmla="*/ 0 w 9"/>
                  <a:gd name="T9" fmla="*/ 3 h 13"/>
                  <a:gd name="T10" fmla="*/ 2 w 9"/>
                  <a:gd name="T11" fmla="*/ 8 h 13"/>
                  <a:gd name="T12" fmla="*/ 2 w 9"/>
                  <a:gd name="T13" fmla="*/ 11 h 13"/>
                  <a:gd name="T14" fmla="*/ 3 w 9"/>
                  <a:gd name="T15" fmla="*/ 11 h 13"/>
                  <a:gd name="T16" fmla="*/ 3 w 9"/>
                  <a:gd name="T17" fmla="*/ 13 h 13"/>
                  <a:gd name="T18" fmla="*/ 3 w 9"/>
                  <a:gd name="T19" fmla="*/ 13 h 13"/>
                  <a:gd name="T20" fmla="*/ 5 w 9"/>
                  <a:gd name="T21" fmla="*/ 13 h 13"/>
                  <a:gd name="T22" fmla="*/ 6 w 9"/>
                  <a:gd name="T23" fmla="*/ 13 h 13"/>
                  <a:gd name="T24" fmla="*/ 8 w 9"/>
                  <a:gd name="T25" fmla="*/ 13 h 13"/>
                  <a:gd name="T26" fmla="*/ 9 w 9"/>
                  <a:gd name="T27" fmla="*/ 11 h 13"/>
                  <a:gd name="T28" fmla="*/ 9 w 9"/>
                  <a:gd name="T29" fmla="*/ 11 h 13"/>
                  <a:gd name="T30" fmla="*/ 9 w 9"/>
                  <a:gd name="T31" fmla="*/ 10 h 13"/>
                  <a:gd name="T32" fmla="*/ 8 w 9"/>
                  <a:gd name="T33" fmla="*/ 7 h 13"/>
                  <a:gd name="T34" fmla="*/ 8 w 9"/>
                  <a:gd name="T35" fmla="*/ 7 h 13"/>
                  <a:gd name="T36" fmla="*/ 8 w 9"/>
                  <a:gd name="T37" fmla="*/ 7 h 13"/>
                  <a:gd name="T38" fmla="*/ 8 w 9"/>
                  <a:gd name="T39" fmla="*/ 5 h 13"/>
                  <a:gd name="T40" fmla="*/ 8 w 9"/>
                  <a:gd name="T41" fmla="*/ 5 h 13"/>
                  <a:gd name="T42" fmla="*/ 6 w 9"/>
                  <a:gd name="T43" fmla="*/ 5 h 13"/>
                  <a:gd name="T44" fmla="*/ 6 w 9"/>
                  <a:gd name="T45" fmla="*/ 5 h 13"/>
                  <a:gd name="T46" fmla="*/ 6 w 9"/>
                  <a:gd name="T47" fmla="*/ 7 h 13"/>
                  <a:gd name="T48" fmla="*/ 5 w 9"/>
                  <a:gd name="T49" fmla="*/ 7 h 13"/>
                  <a:gd name="T50" fmla="*/ 5 w 9"/>
                  <a:gd name="T51" fmla="*/ 8 h 13"/>
                  <a:gd name="T52" fmla="*/ 5 w 9"/>
                  <a:gd name="T53" fmla="*/ 8 h 13"/>
                  <a:gd name="T54" fmla="*/ 3 w 9"/>
                  <a:gd name="T55" fmla="*/ 3 h 13"/>
                  <a:gd name="T56" fmla="*/ 2 w 9"/>
                  <a:gd name="T57" fmla="*/ 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9" h="13">
                    <a:moveTo>
                      <a:pt x="2" y="2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2" y="8"/>
                    </a:lnTo>
                    <a:lnTo>
                      <a:pt x="2" y="11"/>
                    </a:lnTo>
                    <a:lnTo>
                      <a:pt x="3" y="11"/>
                    </a:lnTo>
                    <a:lnTo>
                      <a:pt x="3" y="13"/>
                    </a:lnTo>
                    <a:lnTo>
                      <a:pt x="3" y="13"/>
                    </a:lnTo>
                    <a:lnTo>
                      <a:pt x="5" y="13"/>
                    </a:lnTo>
                    <a:lnTo>
                      <a:pt x="6" y="13"/>
                    </a:lnTo>
                    <a:lnTo>
                      <a:pt x="8" y="13"/>
                    </a:lnTo>
                    <a:lnTo>
                      <a:pt x="9" y="11"/>
                    </a:lnTo>
                    <a:lnTo>
                      <a:pt x="9" y="11"/>
                    </a:lnTo>
                    <a:lnTo>
                      <a:pt x="9" y="10"/>
                    </a:lnTo>
                    <a:lnTo>
                      <a:pt x="8" y="7"/>
                    </a:lnTo>
                    <a:lnTo>
                      <a:pt x="8" y="7"/>
                    </a:lnTo>
                    <a:lnTo>
                      <a:pt x="8" y="7"/>
                    </a:lnTo>
                    <a:lnTo>
                      <a:pt x="8" y="5"/>
                    </a:lnTo>
                    <a:lnTo>
                      <a:pt x="8" y="5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6" y="7"/>
                    </a:lnTo>
                    <a:lnTo>
                      <a:pt x="5" y="7"/>
                    </a:lnTo>
                    <a:lnTo>
                      <a:pt x="5" y="8"/>
                    </a:lnTo>
                    <a:lnTo>
                      <a:pt x="5" y="8"/>
                    </a:lnTo>
                    <a:lnTo>
                      <a:pt x="3" y="3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3" name="Freeform 671">
                <a:extLst>
                  <a:ext uri="{FF2B5EF4-FFF2-40B4-BE49-F238E27FC236}">
                    <a16:creationId xmlns:a16="http://schemas.microsoft.com/office/drawing/2014/main" id="{692130A9-2E22-F1C6-AAFB-8BE9052A90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09" y="249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4" name="Freeform 672">
                <a:extLst>
                  <a:ext uri="{FF2B5EF4-FFF2-40B4-BE49-F238E27FC236}">
                    <a16:creationId xmlns:a16="http://schemas.microsoft.com/office/drawing/2014/main" id="{D9C30363-25F1-37A6-1B16-7F3BA3FFA3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5" y="2832"/>
                <a:ext cx="1" cy="7"/>
              </a:xfrm>
              <a:custGeom>
                <a:avLst/>
                <a:gdLst>
                  <a:gd name="T0" fmla="*/ 0 w 1"/>
                  <a:gd name="T1" fmla="*/ 3 h 7"/>
                  <a:gd name="T2" fmla="*/ 1 w 1"/>
                  <a:gd name="T3" fmla="*/ 7 h 7"/>
                  <a:gd name="T4" fmla="*/ 1 w 1"/>
                  <a:gd name="T5" fmla="*/ 7 h 7"/>
                  <a:gd name="T6" fmla="*/ 1 w 1"/>
                  <a:gd name="T7" fmla="*/ 7 h 7"/>
                  <a:gd name="T8" fmla="*/ 1 w 1"/>
                  <a:gd name="T9" fmla="*/ 7 h 7"/>
                  <a:gd name="T10" fmla="*/ 1 w 1"/>
                  <a:gd name="T11" fmla="*/ 7 h 7"/>
                  <a:gd name="T12" fmla="*/ 1 w 1"/>
                  <a:gd name="T13" fmla="*/ 0 h 7"/>
                  <a:gd name="T14" fmla="*/ 0 w 1"/>
                  <a:gd name="T15" fmla="*/ 0 h 7"/>
                  <a:gd name="T16" fmla="*/ 0 w 1"/>
                  <a:gd name="T17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" h="7">
                    <a:moveTo>
                      <a:pt x="0" y="3"/>
                    </a:moveTo>
                    <a:lnTo>
                      <a:pt x="1" y="7"/>
                    </a:lnTo>
                    <a:lnTo>
                      <a:pt x="1" y="7"/>
                    </a:lnTo>
                    <a:lnTo>
                      <a:pt x="1" y="7"/>
                    </a:lnTo>
                    <a:lnTo>
                      <a:pt x="1" y="7"/>
                    </a:lnTo>
                    <a:lnTo>
                      <a:pt x="1" y="7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5" name="Freeform 673">
                <a:extLst>
                  <a:ext uri="{FF2B5EF4-FFF2-40B4-BE49-F238E27FC236}">
                    <a16:creationId xmlns:a16="http://schemas.microsoft.com/office/drawing/2014/main" id="{9204F2FF-3112-ABCC-B328-21E9D7BC1C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85" y="2735"/>
                <a:ext cx="9" cy="8"/>
              </a:xfrm>
              <a:custGeom>
                <a:avLst/>
                <a:gdLst>
                  <a:gd name="T0" fmla="*/ 9 w 9"/>
                  <a:gd name="T1" fmla="*/ 8 h 8"/>
                  <a:gd name="T2" fmla="*/ 7 w 9"/>
                  <a:gd name="T3" fmla="*/ 5 h 8"/>
                  <a:gd name="T4" fmla="*/ 6 w 9"/>
                  <a:gd name="T5" fmla="*/ 3 h 8"/>
                  <a:gd name="T6" fmla="*/ 6 w 9"/>
                  <a:gd name="T7" fmla="*/ 3 h 8"/>
                  <a:gd name="T8" fmla="*/ 4 w 9"/>
                  <a:gd name="T9" fmla="*/ 3 h 8"/>
                  <a:gd name="T10" fmla="*/ 4 w 9"/>
                  <a:gd name="T11" fmla="*/ 0 h 8"/>
                  <a:gd name="T12" fmla="*/ 3 w 9"/>
                  <a:gd name="T13" fmla="*/ 0 h 8"/>
                  <a:gd name="T14" fmla="*/ 3 w 9"/>
                  <a:gd name="T15" fmla="*/ 0 h 8"/>
                  <a:gd name="T16" fmla="*/ 1 w 9"/>
                  <a:gd name="T17" fmla="*/ 2 h 8"/>
                  <a:gd name="T18" fmla="*/ 1 w 9"/>
                  <a:gd name="T19" fmla="*/ 3 h 8"/>
                  <a:gd name="T20" fmla="*/ 0 w 9"/>
                  <a:gd name="T21" fmla="*/ 3 h 8"/>
                  <a:gd name="T22" fmla="*/ 0 w 9"/>
                  <a:gd name="T23" fmla="*/ 5 h 8"/>
                  <a:gd name="T24" fmla="*/ 0 w 9"/>
                  <a:gd name="T25" fmla="*/ 5 h 8"/>
                  <a:gd name="T26" fmla="*/ 1 w 9"/>
                  <a:gd name="T27" fmla="*/ 5 h 8"/>
                  <a:gd name="T28" fmla="*/ 1 w 9"/>
                  <a:gd name="T29" fmla="*/ 5 h 8"/>
                  <a:gd name="T30" fmla="*/ 3 w 9"/>
                  <a:gd name="T31" fmla="*/ 5 h 8"/>
                  <a:gd name="T32" fmla="*/ 4 w 9"/>
                  <a:gd name="T33" fmla="*/ 5 h 8"/>
                  <a:gd name="T34" fmla="*/ 4 w 9"/>
                  <a:gd name="T35" fmla="*/ 5 h 8"/>
                  <a:gd name="T36" fmla="*/ 4 w 9"/>
                  <a:gd name="T37" fmla="*/ 7 h 8"/>
                  <a:gd name="T38" fmla="*/ 6 w 9"/>
                  <a:gd name="T39" fmla="*/ 7 h 8"/>
                  <a:gd name="T40" fmla="*/ 6 w 9"/>
                  <a:gd name="T41" fmla="*/ 8 h 8"/>
                  <a:gd name="T42" fmla="*/ 7 w 9"/>
                  <a:gd name="T43" fmla="*/ 8 h 8"/>
                  <a:gd name="T44" fmla="*/ 7 w 9"/>
                  <a:gd name="T45" fmla="*/ 8 h 8"/>
                  <a:gd name="T46" fmla="*/ 7 w 9"/>
                  <a:gd name="T47" fmla="*/ 8 h 8"/>
                  <a:gd name="T48" fmla="*/ 9 w 9"/>
                  <a:gd name="T4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" h="8">
                    <a:moveTo>
                      <a:pt x="9" y="8"/>
                    </a:moveTo>
                    <a:lnTo>
                      <a:pt x="7" y="5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4" y="3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1" y="3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1" y="5"/>
                    </a:lnTo>
                    <a:lnTo>
                      <a:pt x="1" y="5"/>
                    </a:lnTo>
                    <a:lnTo>
                      <a:pt x="3" y="5"/>
                    </a:lnTo>
                    <a:lnTo>
                      <a:pt x="4" y="5"/>
                    </a:lnTo>
                    <a:lnTo>
                      <a:pt x="4" y="5"/>
                    </a:lnTo>
                    <a:lnTo>
                      <a:pt x="4" y="7"/>
                    </a:lnTo>
                    <a:lnTo>
                      <a:pt x="6" y="7"/>
                    </a:lnTo>
                    <a:lnTo>
                      <a:pt x="6" y="8"/>
                    </a:lnTo>
                    <a:lnTo>
                      <a:pt x="7" y="8"/>
                    </a:lnTo>
                    <a:lnTo>
                      <a:pt x="7" y="8"/>
                    </a:lnTo>
                    <a:lnTo>
                      <a:pt x="7" y="8"/>
                    </a:lnTo>
                    <a:lnTo>
                      <a:pt x="9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6" name="Freeform 674">
                <a:extLst>
                  <a:ext uri="{FF2B5EF4-FFF2-40B4-BE49-F238E27FC236}">
                    <a16:creationId xmlns:a16="http://schemas.microsoft.com/office/drawing/2014/main" id="{22571DF0-8C0E-90C9-1E15-2AEFEC0F48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75" y="2718"/>
                <a:ext cx="13" cy="11"/>
              </a:xfrm>
              <a:custGeom>
                <a:avLst/>
                <a:gdLst>
                  <a:gd name="T0" fmla="*/ 10 w 13"/>
                  <a:gd name="T1" fmla="*/ 9 h 11"/>
                  <a:gd name="T2" fmla="*/ 11 w 13"/>
                  <a:gd name="T3" fmla="*/ 9 h 11"/>
                  <a:gd name="T4" fmla="*/ 11 w 13"/>
                  <a:gd name="T5" fmla="*/ 9 h 11"/>
                  <a:gd name="T6" fmla="*/ 11 w 13"/>
                  <a:gd name="T7" fmla="*/ 11 h 11"/>
                  <a:gd name="T8" fmla="*/ 13 w 13"/>
                  <a:gd name="T9" fmla="*/ 11 h 11"/>
                  <a:gd name="T10" fmla="*/ 13 w 13"/>
                  <a:gd name="T11" fmla="*/ 9 h 11"/>
                  <a:gd name="T12" fmla="*/ 13 w 13"/>
                  <a:gd name="T13" fmla="*/ 9 h 11"/>
                  <a:gd name="T14" fmla="*/ 13 w 13"/>
                  <a:gd name="T15" fmla="*/ 9 h 11"/>
                  <a:gd name="T16" fmla="*/ 13 w 13"/>
                  <a:gd name="T17" fmla="*/ 9 h 11"/>
                  <a:gd name="T18" fmla="*/ 11 w 13"/>
                  <a:gd name="T19" fmla="*/ 9 h 11"/>
                  <a:gd name="T20" fmla="*/ 10 w 13"/>
                  <a:gd name="T21" fmla="*/ 8 h 11"/>
                  <a:gd name="T22" fmla="*/ 8 w 13"/>
                  <a:gd name="T23" fmla="*/ 6 h 11"/>
                  <a:gd name="T24" fmla="*/ 8 w 13"/>
                  <a:gd name="T25" fmla="*/ 5 h 11"/>
                  <a:gd name="T26" fmla="*/ 8 w 13"/>
                  <a:gd name="T27" fmla="*/ 5 h 11"/>
                  <a:gd name="T28" fmla="*/ 3 w 13"/>
                  <a:gd name="T29" fmla="*/ 3 h 11"/>
                  <a:gd name="T30" fmla="*/ 2 w 13"/>
                  <a:gd name="T31" fmla="*/ 1 h 11"/>
                  <a:gd name="T32" fmla="*/ 0 w 13"/>
                  <a:gd name="T33" fmla="*/ 0 h 11"/>
                  <a:gd name="T34" fmla="*/ 0 w 13"/>
                  <a:gd name="T35" fmla="*/ 0 h 11"/>
                  <a:gd name="T36" fmla="*/ 0 w 13"/>
                  <a:gd name="T37" fmla="*/ 1 h 11"/>
                  <a:gd name="T38" fmla="*/ 0 w 13"/>
                  <a:gd name="T39" fmla="*/ 1 h 11"/>
                  <a:gd name="T40" fmla="*/ 3 w 13"/>
                  <a:gd name="T41" fmla="*/ 5 h 11"/>
                  <a:gd name="T42" fmla="*/ 5 w 13"/>
                  <a:gd name="T43" fmla="*/ 8 h 11"/>
                  <a:gd name="T44" fmla="*/ 8 w 13"/>
                  <a:gd name="T45" fmla="*/ 9 h 11"/>
                  <a:gd name="T46" fmla="*/ 10 w 13"/>
                  <a:gd name="T47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3" h="11">
                    <a:moveTo>
                      <a:pt x="10" y="9"/>
                    </a:moveTo>
                    <a:lnTo>
                      <a:pt x="11" y="9"/>
                    </a:lnTo>
                    <a:lnTo>
                      <a:pt x="11" y="9"/>
                    </a:lnTo>
                    <a:lnTo>
                      <a:pt x="11" y="11"/>
                    </a:lnTo>
                    <a:lnTo>
                      <a:pt x="13" y="11"/>
                    </a:lnTo>
                    <a:lnTo>
                      <a:pt x="13" y="9"/>
                    </a:lnTo>
                    <a:lnTo>
                      <a:pt x="13" y="9"/>
                    </a:lnTo>
                    <a:lnTo>
                      <a:pt x="13" y="9"/>
                    </a:lnTo>
                    <a:lnTo>
                      <a:pt x="13" y="9"/>
                    </a:lnTo>
                    <a:lnTo>
                      <a:pt x="11" y="9"/>
                    </a:lnTo>
                    <a:lnTo>
                      <a:pt x="10" y="8"/>
                    </a:lnTo>
                    <a:lnTo>
                      <a:pt x="8" y="6"/>
                    </a:lnTo>
                    <a:lnTo>
                      <a:pt x="8" y="5"/>
                    </a:lnTo>
                    <a:lnTo>
                      <a:pt x="8" y="5"/>
                    </a:lnTo>
                    <a:lnTo>
                      <a:pt x="3" y="3"/>
                    </a:lnTo>
                    <a:lnTo>
                      <a:pt x="2" y="1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3" y="5"/>
                    </a:lnTo>
                    <a:lnTo>
                      <a:pt x="5" y="8"/>
                    </a:lnTo>
                    <a:lnTo>
                      <a:pt x="8" y="9"/>
                    </a:lnTo>
                    <a:lnTo>
                      <a:pt x="10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7" name="Freeform 675">
                <a:extLst>
                  <a:ext uri="{FF2B5EF4-FFF2-40B4-BE49-F238E27FC236}">
                    <a16:creationId xmlns:a16="http://schemas.microsoft.com/office/drawing/2014/main" id="{5168252C-4718-791E-F286-871E8B1D48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88" y="2745"/>
                <a:ext cx="1" cy="1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1 w 1"/>
                  <a:gd name="T9" fmla="*/ 1 h 1"/>
                  <a:gd name="T10" fmla="*/ 1 w 1"/>
                  <a:gd name="T11" fmla="*/ 1 h 1"/>
                  <a:gd name="T12" fmla="*/ 1 w 1"/>
                  <a:gd name="T13" fmla="*/ 1 h 1"/>
                  <a:gd name="T14" fmla="*/ 1 w 1"/>
                  <a:gd name="T15" fmla="*/ 0 h 1"/>
                  <a:gd name="T16" fmla="*/ 1 w 1"/>
                  <a:gd name="T1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8" name="Freeform 676">
                <a:extLst>
                  <a:ext uri="{FF2B5EF4-FFF2-40B4-BE49-F238E27FC236}">
                    <a16:creationId xmlns:a16="http://schemas.microsoft.com/office/drawing/2014/main" id="{B4DD8701-3147-12EF-E3CF-A8820AB93C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85" y="2742"/>
                <a:ext cx="3" cy="3"/>
              </a:xfrm>
              <a:custGeom>
                <a:avLst/>
                <a:gdLst>
                  <a:gd name="T0" fmla="*/ 1 w 3"/>
                  <a:gd name="T1" fmla="*/ 1 h 3"/>
                  <a:gd name="T2" fmla="*/ 3 w 3"/>
                  <a:gd name="T3" fmla="*/ 0 h 3"/>
                  <a:gd name="T4" fmla="*/ 1 w 3"/>
                  <a:gd name="T5" fmla="*/ 0 h 3"/>
                  <a:gd name="T6" fmla="*/ 1 w 3"/>
                  <a:gd name="T7" fmla="*/ 0 h 3"/>
                  <a:gd name="T8" fmla="*/ 0 w 3"/>
                  <a:gd name="T9" fmla="*/ 1 h 3"/>
                  <a:gd name="T10" fmla="*/ 0 w 3"/>
                  <a:gd name="T11" fmla="*/ 1 h 3"/>
                  <a:gd name="T12" fmla="*/ 1 w 3"/>
                  <a:gd name="T13" fmla="*/ 3 h 3"/>
                  <a:gd name="T14" fmla="*/ 1 w 3"/>
                  <a:gd name="T15" fmla="*/ 3 h 3"/>
                  <a:gd name="T16" fmla="*/ 1 w 3"/>
                  <a:gd name="T17" fmla="*/ 3 h 3"/>
                  <a:gd name="T18" fmla="*/ 1 w 3"/>
                  <a:gd name="T19" fmla="*/ 3 h 3"/>
                  <a:gd name="T20" fmla="*/ 1 w 3"/>
                  <a:gd name="T21" fmla="*/ 1 h 3"/>
                  <a:gd name="T22" fmla="*/ 1 w 3"/>
                  <a:gd name="T23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" h="3">
                    <a:moveTo>
                      <a:pt x="1" y="1"/>
                    </a:moveTo>
                    <a:lnTo>
                      <a:pt x="3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1" y="3"/>
                    </a:lnTo>
                    <a:lnTo>
                      <a:pt x="1" y="3"/>
                    </a:lnTo>
                    <a:lnTo>
                      <a:pt x="1" y="3"/>
                    </a:lnTo>
                    <a:lnTo>
                      <a:pt x="1" y="3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9" name="Freeform 677">
                <a:extLst>
                  <a:ext uri="{FF2B5EF4-FFF2-40B4-BE49-F238E27FC236}">
                    <a16:creationId xmlns:a16="http://schemas.microsoft.com/office/drawing/2014/main" id="{F304F76F-E0E7-1379-2030-DBE872F8A1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77" y="2735"/>
                <a:ext cx="0" cy="3"/>
              </a:xfrm>
              <a:custGeom>
                <a:avLst/>
                <a:gdLst>
                  <a:gd name="T0" fmla="*/ 0 h 3"/>
                  <a:gd name="T1" fmla="*/ 2 h 3"/>
                  <a:gd name="T2" fmla="*/ 2 h 3"/>
                  <a:gd name="T3" fmla="*/ 3 h 3"/>
                  <a:gd name="T4" fmla="*/ 3 h 3"/>
                  <a:gd name="T5" fmla="*/ 2 h 3"/>
                  <a:gd name="T6" fmla="*/ 0 h 3"/>
                  <a:gd name="T7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0" name="Freeform 678">
                <a:extLst>
                  <a:ext uri="{FF2B5EF4-FFF2-40B4-BE49-F238E27FC236}">
                    <a16:creationId xmlns:a16="http://schemas.microsoft.com/office/drawing/2014/main" id="{DFA34A7F-9A26-5019-ED38-DBE97E4264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81" y="2734"/>
                <a:ext cx="4" cy="3"/>
              </a:xfrm>
              <a:custGeom>
                <a:avLst/>
                <a:gdLst>
                  <a:gd name="T0" fmla="*/ 2 w 4"/>
                  <a:gd name="T1" fmla="*/ 1 h 3"/>
                  <a:gd name="T2" fmla="*/ 2 w 4"/>
                  <a:gd name="T3" fmla="*/ 0 h 3"/>
                  <a:gd name="T4" fmla="*/ 0 w 4"/>
                  <a:gd name="T5" fmla="*/ 0 h 3"/>
                  <a:gd name="T6" fmla="*/ 0 w 4"/>
                  <a:gd name="T7" fmla="*/ 1 h 3"/>
                  <a:gd name="T8" fmla="*/ 0 w 4"/>
                  <a:gd name="T9" fmla="*/ 3 h 3"/>
                  <a:gd name="T10" fmla="*/ 2 w 4"/>
                  <a:gd name="T11" fmla="*/ 3 h 3"/>
                  <a:gd name="T12" fmla="*/ 2 w 4"/>
                  <a:gd name="T13" fmla="*/ 3 h 3"/>
                  <a:gd name="T14" fmla="*/ 4 w 4"/>
                  <a:gd name="T15" fmla="*/ 3 h 3"/>
                  <a:gd name="T16" fmla="*/ 4 w 4"/>
                  <a:gd name="T17" fmla="*/ 3 h 3"/>
                  <a:gd name="T18" fmla="*/ 4 w 4"/>
                  <a:gd name="T19" fmla="*/ 3 h 3"/>
                  <a:gd name="T20" fmla="*/ 4 w 4"/>
                  <a:gd name="T21" fmla="*/ 1 h 3"/>
                  <a:gd name="T22" fmla="*/ 2 w 4"/>
                  <a:gd name="T23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" h="3">
                    <a:moveTo>
                      <a:pt x="2" y="1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4" y="3"/>
                    </a:lnTo>
                    <a:lnTo>
                      <a:pt x="4" y="3"/>
                    </a:lnTo>
                    <a:lnTo>
                      <a:pt x="4" y="3"/>
                    </a:lnTo>
                    <a:lnTo>
                      <a:pt x="4" y="1"/>
                    </a:lnTo>
                    <a:lnTo>
                      <a:pt x="2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1" name="Freeform 679">
                <a:extLst>
                  <a:ext uri="{FF2B5EF4-FFF2-40B4-BE49-F238E27FC236}">
                    <a16:creationId xmlns:a16="http://schemas.microsoft.com/office/drawing/2014/main" id="{99A58CFA-A3AA-C8FE-74A8-9991688105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75" y="2731"/>
                <a:ext cx="5" cy="4"/>
              </a:xfrm>
              <a:custGeom>
                <a:avLst/>
                <a:gdLst>
                  <a:gd name="T0" fmla="*/ 2 w 5"/>
                  <a:gd name="T1" fmla="*/ 0 h 4"/>
                  <a:gd name="T2" fmla="*/ 2 w 5"/>
                  <a:gd name="T3" fmla="*/ 0 h 4"/>
                  <a:gd name="T4" fmla="*/ 0 w 5"/>
                  <a:gd name="T5" fmla="*/ 1 h 4"/>
                  <a:gd name="T6" fmla="*/ 0 w 5"/>
                  <a:gd name="T7" fmla="*/ 1 h 4"/>
                  <a:gd name="T8" fmla="*/ 2 w 5"/>
                  <a:gd name="T9" fmla="*/ 3 h 4"/>
                  <a:gd name="T10" fmla="*/ 2 w 5"/>
                  <a:gd name="T11" fmla="*/ 3 h 4"/>
                  <a:gd name="T12" fmla="*/ 2 w 5"/>
                  <a:gd name="T13" fmla="*/ 4 h 4"/>
                  <a:gd name="T14" fmla="*/ 3 w 5"/>
                  <a:gd name="T15" fmla="*/ 4 h 4"/>
                  <a:gd name="T16" fmla="*/ 3 w 5"/>
                  <a:gd name="T17" fmla="*/ 4 h 4"/>
                  <a:gd name="T18" fmla="*/ 3 w 5"/>
                  <a:gd name="T19" fmla="*/ 3 h 4"/>
                  <a:gd name="T20" fmla="*/ 5 w 5"/>
                  <a:gd name="T21" fmla="*/ 3 h 4"/>
                  <a:gd name="T22" fmla="*/ 5 w 5"/>
                  <a:gd name="T23" fmla="*/ 1 h 4"/>
                  <a:gd name="T24" fmla="*/ 3 w 5"/>
                  <a:gd name="T25" fmla="*/ 1 h 4"/>
                  <a:gd name="T26" fmla="*/ 2 w 5"/>
                  <a:gd name="T2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" h="4">
                    <a:moveTo>
                      <a:pt x="2" y="0"/>
                    </a:moveTo>
                    <a:lnTo>
                      <a:pt x="2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2" y="4"/>
                    </a:lnTo>
                    <a:lnTo>
                      <a:pt x="3" y="4"/>
                    </a:lnTo>
                    <a:lnTo>
                      <a:pt x="3" y="4"/>
                    </a:lnTo>
                    <a:lnTo>
                      <a:pt x="3" y="3"/>
                    </a:lnTo>
                    <a:lnTo>
                      <a:pt x="5" y="3"/>
                    </a:lnTo>
                    <a:lnTo>
                      <a:pt x="5" y="1"/>
                    </a:lnTo>
                    <a:lnTo>
                      <a:pt x="3" y="1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2" name="Freeform 680">
                <a:extLst>
                  <a:ext uri="{FF2B5EF4-FFF2-40B4-BE49-F238E27FC236}">
                    <a16:creationId xmlns:a16="http://schemas.microsoft.com/office/drawing/2014/main" id="{E990010A-8268-4225-7614-A94C2325A6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3" y="2704"/>
                <a:ext cx="16" cy="17"/>
              </a:xfrm>
              <a:custGeom>
                <a:avLst/>
                <a:gdLst>
                  <a:gd name="T0" fmla="*/ 14 w 16"/>
                  <a:gd name="T1" fmla="*/ 12 h 17"/>
                  <a:gd name="T2" fmla="*/ 14 w 16"/>
                  <a:gd name="T3" fmla="*/ 11 h 17"/>
                  <a:gd name="T4" fmla="*/ 12 w 16"/>
                  <a:gd name="T5" fmla="*/ 11 h 17"/>
                  <a:gd name="T6" fmla="*/ 11 w 16"/>
                  <a:gd name="T7" fmla="*/ 9 h 17"/>
                  <a:gd name="T8" fmla="*/ 11 w 16"/>
                  <a:gd name="T9" fmla="*/ 9 h 17"/>
                  <a:gd name="T10" fmla="*/ 9 w 16"/>
                  <a:gd name="T11" fmla="*/ 9 h 17"/>
                  <a:gd name="T12" fmla="*/ 9 w 16"/>
                  <a:gd name="T13" fmla="*/ 9 h 17"/>
                  <a:gd name="T14" fmla="*/ 8 w 16"/>
                  <a:gd name="T15" fmla="*/ 6 h 17"/>
                  <a:gd name="T16" fmla="*/ 8 w 16"/>
                  <a:gd name="T17" fmla="*/ 6 h 17"/>
                  <a:gd name="T18" fmla="*/ 6 w 16"/>
                  <a:gd name="T19" fmla="*/ 4 h 17"/>
                  <a:gd name="T20" fmla="*/ 6 w 16"/>
                  <a:gd name="T21" fmla="*/ 4 h 17"/>
                  <a:gd name="T22" fmla="*/ 6 w 16"/>
                  <a:gd name="T23" fmla="*/ 4 h 17"/>
                  <a:gd name="T24" fmla="*/ 4 w 16"/>
                  <a:gd name="T25" fmla="*/ 1 h 17"/>
                  <a:gd name="T26" fmla="*/ 3 w 16"/>
                  <a:gd name="T27" fmla="*/ 1 h 17"/>
                  <a:gd name="T28" fmla="*/ 1 w 16"/>
                  <a:gd name="T29" fmla="*/ 1 h 17"/>
                  <a:gd name="T30" fmla="*/ 1 w 16"/>
                  <a:gd name="T31" fmla="*/ 0 h 17"/>
                  <a:gd name="T32" fmla="*/ 0 w 16"/>
                  <a:gd name="T33" fmla="*/ 0 h 17"/>
                  <a:gd name="T34" fmla="*/ 0 w 16"/>
                  <a:gd name="T35" fmla="*/ 0 h 17"/>
                  <a:gd name="T36" fmla="*/ 0 w 16"/>
                  <a:gd name="T37" fmla="*/ 1 h 17"/>
                  <a:gd name="T38" fmla="*/ 0 w 16"/>
                  <a:gd name="T39" fmla="*/ 3 h 17"/>
                  <a:gd name="T40" fmla="*/ 0 w 16"/>
                  <a:gd name="T41" fmla="*/ 4 h 17"/>
                  <a:gd name="T42" fmla="*/ 0 w 16"/>
                  <a:gd name="T43" fmla="*/ 6 h 17"/>
                  <a:gd name="T44" fmla="*/ 0 w 16"/>
                  <a:gd name="T45" fmla="*/ 6 h 17"/>
                  <a:gd name="T46" fmla="*/ 1 w 16"/>
                  <a:gd name="T47" fmla="*/ 7 h 17"/>
                  <a:gd name="T48" fmla="*/ 3 w 16"/>
                  <a:gd name="T49" fmla="*/ 7 h 17"/>
                  <a:gd name="T50" fmla="*/ 3 w 16"/>
                  <a:gd name="T51" fmla="*/ 9 h 17"/>
                  <a:gd name="T52" fmla="*/ 3 w 16"/>
                  <a:gd name="T53" fmla="*/ 9 h 17"/>
                  <a:gd name="T54" fmla="*/ 6 w 16"/>
                  <a:gd name="T55" fmla="*/ 11 h 17"/>
                  <a:gd name="T56" fmla="*/ 6 w 16"/>
                  <a:gd name="T57" fmla="*/ 12 h 17"/>
                  <a:gd name="T58" fmla="*/ 6 w 16"/>
                  <a:gd name="T59" fmla="*/ 14 h 17"/>
                  <a:gd name="T60" fmla="*/ 6 w 16"/>
                  <a:gd name="T61" fmla="*/ 14 h 17"/>
                  <a:gd name="T62" fmla="*/ 8 w 16"/>
                  <a:gd name="T63" fmla="*/ 15 h 17"/>
                  <a:gd name="T64" fmla="*/ 9 w 16"/>
                  <a:gd name="T65" fmla="*/ 17 h 17"/>
                  <a:gd name="T66" fmla="*/ 9 w 16"/>
                  <a:gd name="T67" fmla="*/ 17 h 17"/>
                  <a:gd name="T68" fmla="*/ 11 w 16"/>
                  <a:gd name="T69" fmla="*/ 17 h 17"/>
                  <a:gd name="T70" fmla="*/ 12 w 16"/>
                  <a:gd name="T71" fmla="*/ 17 h 17"/>
                  <a:gd name="T72" fmla="*/ 12 w 16"/>
                  <a:gd name="T73" fmla="*/ 17 h 17"/>
                  <a:gd name="T74" fmla="*/ 14 w 16"/>
                  <a:gd name="T75" fmla="*/ 17 h 17"/>
                  <a:gd name="T76" fmla="*/ 14 w 16"/>
                  <a:gd name="T77" fmla="*/ 15 h 17"/>
                  <a:gd name="T78" fmla="*/ 14 w 16"/>
                  <a:gd name="T79" fmla="*/ 17 h 17"/>
                  <a:gd name="T80" fmla="*/ 16 w 16"/>
                  <a:gd name="T81" fmla="*/ 17 h 17"/>
                  <a:gd name="T82" fmla="*/ 16 w 16"/>
                  <a:gd name="T83" fmla="*/ 15 h 17"/>
                  <a:gd name="T84" fmla="*/ 16 w 16"/>
                  <a:gd name="T85" fmla="*/ 14 h 17"/>
                  <a:gd name="T86" fmla="*/ 14 w 16"/>
                  <a:gd name="T8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6" h="17">
                    <a:moveTo>
                      <a:pt x="14" y="12"/>
                    </a:moveTo>
                    <a:lnTo>
                      <a:pt x="14" y="11"/>
                    </a:lnTo>
                    <a:lnTo>
                      <a:pt x="12" y="11"/>
                    </a:lnTo>
                    <a:lnTo>
                      <a:pt x="11" y="9"/>
                    </a:lnTo>
                    <a:lnTo>
                      <a:pt x="11" y="9"/>
                    </a:lnTo>
                    <a:lnTo>
                      <a:pt x="9" y="9"/>
                    </a:lnTo>
                    <a:lnTo>
                      <a:pt x="9" y="9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4" y="1"/>
                    </a:lnTo>
                    <a:lnTo>
                      <a:pt x="3" y="1"/>
                    </a:lnTo>
                    <a:lnTo>
                      <a:pt x="1" y="1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1" y="7"/>
                    </a:lnTo>
                    <a:lnTo>
                      <a:pt x="3" y="7"/>
                    </a:lnTo>
                    <a:lnTo>
                      <a:pt x="3" y="9"/>
                    </a:lnTo>
                    <a:lnTo>
                      <a:pt x="3" y="9"/>
                    </a:lnTo>
                    <a:lnTo>
                      <a:pt x="6" y="11"/>
                    </a:lnTo>
                    <a:lnTo>
                      <a:pt x="6" y="12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8" y="15"/>
                    </a:lnTo>
                    <a:lnTo>
                      <a:pt x="9" y="17"/>
                    </a:lnTo>
                    <a:lnTo>
                      <a:pt x="9" y="17"/>
                    </a:lnTo>
                    <a:lnTo>
                      <a:pt x="11" y="17"/>
                    </a:lnTo>
                    <a:lnTo>
                      <a:pt x="12" y="17"/>
                    </a:lnTo>
                    <a:lnTo>
                      <a:pt x="12" y="17"/>
                    </a:lnTo>
                    <a:lnTo>
                      <a:pt x="14" y="17"/>
                    </a:lnTo>
                    <a:lnTo>
                      <a:pt x="14" y="15"/>
                    </a:lnTo>
                    <a:lnTo>
                      <a:pt x="14" y="17"/>
                    </a:lnTo>
                    <a:lnTo>
                      <a:pt x="16" y="17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4" y="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3" name="Freeform 681">
                <a:extLst>
                  <a:ext uri="{FF2B5EF4-FFF2-40B4-BE49-F238E27FC236}">
                    <a16:creationId xmlns:a16="http://schemas.microsoft.com/office/drawing/2014/main" id="{294E6E03-A318-EFC4-EA59-0D6070AF2F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72" y="1925"/>
                <a:ext cx="3" cy="3"/>
              </a:xfrm>
              <a:custGeom>
                <a:avLst/>
                <a:gdLst>
                  <a:gd name="T0" fmla="*/ 3 w 3"/>
                  <a:gd name="T1" fmla="*/ 0 h 3"/>
                  <a:gd name="T2" fmla="*/ 3 w 3"/>
                  <a:gd name="T3" fmla="*/ 0 h 3"/>
                  <a:gd name="T4" fmla="*/ 1 w 3"/>
                  <a:gd name="T5" fmla="*/ 0 h 3"/>
                  <a:gd name="T6" fmla="*/ 0 w 3"/>
                  <a:gd name="T7" fmla="*/ 1 h 3"/>
                  <a:gd name="T8" fmla="*/ 0 w 3"/>
                  <a:gd name="T9" fmla="*/ 1 h 3"/>
                  <a:gd name="T10" fmla="*/ 0 w 3"/>
                  <a:gd name="T11" fmla="*/ 3 h 3"/>
                  <a:gd name="T12" fmla="*/ 1 w 3"/>
                  <a:gd name="T13" fmla="*/ 3 h 3"/>
                  <a:gd name="T14" fmla="*/ 1 w 3"/>
                  <a:gd name="T15" fmla="*/ 3 h 3"/>
                  <a:gd name="T16" fmla="*/ 1 w 3"/>
                  <a:gd name="T17" fmla="*/ 3 h 3"/>
                  <a:gd name="T18" fmla="*/ 3 w 3"/>
                  <a:gd name="T19" fmla="*/ 1 h 3"/>
                  <a:gd name="T20" fmla="*/ 3 w 3"/>
                  <a:gd name="T2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3">
                    <a:moveTo>
                      <a:pt x="3" y="0"/>
                    </a:moveTo>
                    <a:lnTo>
                      <a:pt x="3" y="0"/>
                    </a:lnTo>
                    <a:lnTo>
                      <a:pt x="1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1" y="3"/>
                    </a:lnTo>
                    <a:lnTo>
                      <a:pt x="1" y="3"/>
                    </a:lnTo>
                    <a:lnTo>
                      <a:pt x="1" y="3"/>
                    </a:lnTo>
                    <a:lnTo>
                      <a:pt x="3" y="1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4" name="Freeform 682">
                <a:extLst>
                  <a:ext uri="{FF2B5EF4-FFF2-40B4-BE49-F238E27FC236}">
                    <a16:creationId xmlns:a16="http://schemas.microsoft.com/office/drawing/2014/main" id="{01175337-6569-F972-E4AD-DB4E41723B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20" y="2780"/>
                <a:ext cx="8" cy="5"/>
              </a:xfrm>
              <a:custGeom>
                <a:avLst/>
                <a:gdLst>
                  <a:gd name="T0" fmla="*/ 6 w 8"/>
                  <a:gd name="T1" fmla="*/ 3 h 5"/>
                  <a:gd name="T2" fmla="*/ 1 w 8"/>
                  <a:gd name="T3" fmla="*/ 1 h 5"/>
                  <a:gd name="T4" fmla="*/ 1 w 8"/>
                  <a:gd name="T5" fmla="*/ 0 h 5"/>
                  <a:gd name="T6" fmla="*/ 0 w 8"/>
                  <a:gd name="T7" fmla="*/ 1 h 5"/>
                  <a:gd name="T8" fmla="*/ 0 w 8"/>
                  <a:gd name="T9" fmla="*/ 1 h 5"/>
                  <a:gd name="T10" fmla="*/ 1 w 8"/>
                  <a:gd name="T11" fmla="*/ 1 h 5"/>
                  <a:gd name="T12" fmla="*/ 1 w 8"/>
                  <a:gd name="T13" fmla="*/ 1 h 5"/>
                  <a:gd name="T14" fmla="*/ 1 w 8"/>
                  <a:gd name="T15" fmla="*/ 3 h 5"/>
                  <a:gd name="T16" fmla="*/ 3 w 8"/>
                  <a:gd name="T17" fmla="*/ 3 h 5"/>
                  <a:gd name="T18" fmla="*/ 4 w 8"/>
                  <a:gd name="T19" fmla="*/ 3 h 5"/>
                  <a:gd name="T20" fmla="*/ 4 w 8"/>
                  <a:gd name="T21" fmla="*/ 3 h 5"/>
                  <a:gd name="T22" fmla="*/ 6 w 8"/>
                  <a:gd name="T23" fmla="*/ 5 h 5"/>
                  <a:gd name="T24" fmla="*/ 6 w 8"/>
                  <a:gd name="T25" fmla="*/ 5 h 5"/>
                  <a:gd name="T26" fmla="*/ 8 w 8"/>
                  <a:gd name="T27" fmla="*/ 5 h 5"/>
                  <a:gd name="T28" fmla="*/ 8 w 8"/>
                  <a:gd name="T29" fmla="*/ 5 h 5"/>
                  <a:gd name="T30" fmla="*/ 8 w 8"/>
                  <a:gd name="T31" fmla="*/ 5 h 5"/>
                  <a:gd name="T32" fmla="*/ 6 w 8"/>
                  <a:gd name="T3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" h="5">
                    <a:moveTo>
                      <a:pt x="6" y="3"/>
                    </a:moveTo>
                    <a:lnTo>
                      <a:pt x="1" y="1"/>
                    </a:lnTo>
                    <a:lnTo>
                      <a:pt x="1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3"/>
                    </a:lnTo>
                    <a:lnTo>
                      <a:pt x="3" y="3"/>
                    </a:lnTo>
                    <a:lnTo>
                      <a:pt x="4" y="3"/>
                    </a:lnTo>
                    <a:lnTo>
                      <a:pt x="4" y="3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8" y="5"/>
                    </a:lnTo>
                    <a:lnTo>
                      <a:pt x="8" y="5"/>
                    </a:lnTo>
                    <a:lnTo>
                      <a:pt x="8" y="5"/>
                    </a:lnTo>
                    <a:lnTo>
                      <a:pt x="6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5" name="Freeform 683">
                <a:extLst>
                  <a:ext uri="{FF2B5EF4-FFF2-40B4-BE49-F238E27FC236}">
                    <a16:creationId xmlns:a16="http://schemas.microsoft.com/office/drawing/2014/main" id="{E166A1C1-9D44-5443-ED7F-5CE632B78A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62" y="1923"/>
                <a:ext cx="2" cy="3"/>
              </a:xfrm>
              <a:custGeom>
                <a:avLst/>
                <a:gdLst>
                  <a:gd name="T0" fmla="*/ 2 w 2"/>
                  <a:gd name="T1" fmla="*/ 3 h 3"/>
                  <a:gd name="T2" fmla="*/ 2 w 2"/>
                  <a:gd name="T3" fmla="*/ 2 h 3"/>
                  <a:gd name="T4" fmla="*/ 2 w 2"/>
                  <a:gd name="T5" fmla="*/ 2 h 3"/>
                  <a:gd name="T6" fmla="*/ 2 w 2"/>
                  <a:gd name="T7" fmla="*/ 2 h 3"/>
                  <a:gd name="T8" fmla="*/ 2 w 2"/>
                  <a:gd name="T9" fmla="*/ 0 h 3"/>
                  <a:gd name="T10" fmla="*/ 0 w 2"/>
                  <a:gd name="T11" fmla="*/ 0 h 3"/>
                  <a:gd name="T12" fmla="*/ 0 w 2"/>
                  <a:gd name="T13" fmla="*/ 2 h 3"/>
                  <a:gd name="T14" fmla="*/ 0 w 2"/>
                  <a:gd name="T15" fmla="*/ 2 h 3"/>
                  <a:gd name="T16" fmla="*/ 2 w 2"/>
                  <a:gd name="T1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3">
                    <a:moveTo>
                      <a:pt x="2" y="3"/>
                    </a:move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6" name="Freeform 684">
                <a:extLst>
                  <a:ext uri="{FF2B5EF4-FFF2-40B4-BE49-F238E27FC236}">
                    <a16:creationId xmlns:a16="http://schemas.microsoft.com/office/drawing/2014/main" id="{C5D9E5C0-35AE-39FD-BD6E-BBFD79018A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9" y="1926"/>
                <a:ext cx="11" cy="13"/>
              </a:xfrm>
              <a:custGeom>
                <a:avLst/>
                <a:gdLst>
                  <a:gd name="T0" fmla="*/ 10 w 11"/>
                  <a:gd name="T1" fmla="*/ 0 h 13"/>
                  <a:gd name="T2" fmla="*/ 8 w 11"/>
                  <a:gd name="T3" fmla="*/ 2 h 13"/>
                  <a:gd name="T4" fmla="*/ 6 w 11"/>
                  <a:gd name="T5" fmla="*/ 5 h 13"/>
                  <a:gd name="T6" fmla="*/ 6 w 11"/>
                  <a:gd name="T7" fmla="*/ 7 h 13"/>
                  <a:gd name="T8" fmla="*/ 3 w 11"/>
                  <a:gd name="T9" fmla="*/ 7 h 13"/>
                  <a:gd name="T10" fmla="*/ 2 w 11"/>
                  <a:gd name="T11" fmla="*/ 8 h 13"/>
                  <a:gd name="T12" fmla="*/ 0 w 11"/>
                  <a:gd name="T13" fmla="*/ 8 h 13"/>
                  <a:gd name="T14" fmla="*/ 0 w 11"/>
                  <a:gd name="T15" fmla="*/ 8 h 13"/>
                  <a:gd name="T16" fmla="*/ 0 w 11"/>
                  <a:gd name="T17" fmla="*/ 10 h 13"/>
                  <a:gd name="T18" fmla="*/ 0 w 11"/>
                  <a:gd name="T19" fmla="*/ 11 h 13"/>
                  <a:gd name="T20" fmla="*/ 0 w 11"/>
                  <a:gd name="T21" fmla="*/ 11 h 13"/>
                  <a:gd name="T22" fmla="*/ 2 w 11"/>
                  <a:gd name="T23" fmla="*/ 13 h 13"/>
                  <a:gd name="T24" fmla="*/ 3 w 11"/>
                  <a:gd name="T25" fmla="*/ 11 h 13"/>
                  <a:gd name="T26" fmla="*/ 3 w 11"/>
                  <a:gd name="T27" fmla="*/ 11 h 13"/>
                  <a:gd name="T28" fmla="*/ 5 w 11"/>
                  <a:gd name="T29" fmla="*/ 10 h 13"/>
                  <a:gd name="T30" fmla="*/ 8 w 11"/>
                  <a:gd name="T31" fmla="*/ 10 h 13"/>
                  <a:gd name="T32" fmla="*/ 10 w 11"/>
                  <a:gd name="T33" fmla="*/ 8 h 13"/>
                  <a:gd name="T34" fmla="*/ 11 w 11"/>
                  <a:gd name="T35" fmla="*/ 5 h 13"/>
                  <a:gd name="T36" fmla="*/ 11 w 11"/>
                  <a:gd name="T37" fmla="*/ 3 h 13"/>
                  <a:gd name="T38" fmla="*/ 11 w 11"/>
                  <a:gd name="T39" fmla="*/ 2 h 13"/>
                  <a:gd name="T40" fmla="*/ 11 w 11"/>
                  <a:gd name="T41" fmla="*/ 0 h 13"/>
                  <a:gd name="T42" fmla="*/ 10 w 11"/>
                  <a:gd name="T4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" h="13">
                    <a:moveTo>
                      <a:pt x="10" y="0"/>
                    </a:moveTo>
                    <a:lnTo>
                      <a:pt x="8" y="2"/>
                    </a:lnTo>
                    <a:lnTo>
                      <a:pt x="6" y="5"/>
                    </a:lnTo>
                    <a:lnTo>
                      <a:pt x="6" y="7"/>
                    </a:lnTo>
                    <a:lnTo>
                      <a:pt x="3" y="7"/>
                    </a:lnTo>
                    <a:lnTo>
                      <a:pt x="2" y="8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3"/>
                    </a:lnTo>
                    <a:lnTo>
                      <a:pt x="3" y="11"/>
                    </a:lnTo>
                    <a:lnTo>
                      <a:pt x="3" y="11"/>
                    </a:lnTo>
                    <a:lnTo>
                      <a:pt x="5" y="10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1" y="5"/>
                    </a:lnTo>
                    <a:lnTo>
                      <a:pt x="11" y="3"/>
                    </a:lnTo>
                    <a:lnTo>
                      <a:pt x="11" y="2"/>
                    </a:lnTo>
                    <a:lnTo>
                      <a:pt x="11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7" name="Freeform 685">
                <a:extLst>
                  <a:ext uri="{FF2B5EF4-FFF2-40B4-BE49-F238E27FC236}">
                    <a16:creationId xmlns:a16="http://schemas.microsoft.com/office/drawing/2014/main" id="{177B5A10-A08C-40E4-BAE1-B5B41BDCC9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0" y="2731"/>
                <a:ext cx="20" cy="12"/>
              </a:xfrm>
              <a:custGeom>
                <a:avLst/>
                <a:gdLst>
                  <a:gd name="T0" fmla="*/ 16 w 20"/>
                  <a:gd name="T1" fmla="*/ 11 h 12"/>
                  <a:gd name="T2" fmla="*/ 20 w 20"/>
                  <a:gd name="T3" fmla="*/ 12 h 12"/>
                  <a:gd name="T4" fmla="*/ 20 w 20"/>
                  <a:gd name="T5" fmla="*/ 12 h 12"/>
                  <a:gd name="T6" fmla="*/ 18 w 20"/>
                  <a:gd name="T7" fmla="*/ 11 h 12"/>
                  <a:gd name="T8" fmla="*/ 18 w 20"/>
                  <a:gd name="T9" fmla="*/ 11 h 12"/>
                  <a:gd name="T10" fmla="*/ 18 w 20"/>
                  <a:gd name="T11" fmla="*/ 9 h 12"/>
                  <a:gd name="T12" fmla="*/ 13 w 20"/>
                  <a:gd name="T13" fmla="*/ 6 h 12"/>
                  <a:gd name="T14" fmla="*/ 12 w 20"/>
                  <a:gd name="T15" fmla="*/ 4 h 12"/>
                  <a:gd name="T16" fmla="*/ 12 w 20"/>
                  <a:gd name="T17" fmla="*/ 4 h 12"/>
                  <a:gd name="T18" fmla="*/ 10 w 20"/>
                  <a:gd name="T19" fmla="*/ 4 h 12"/>
                  <a:gd name="T20" fmla="*/ 8 w 20"/>
                  <a:gd name="T21" fmla="*/ 4 h 12"/>
                  <a:gd name="T22" fmla="*/ 8 w 20"/>
                  <a:gd name="T23" fmla="*/ 3 h 12"/>
                  <a:gd name="T24" fmla="*/ 7 w 20"/>
                  <a:gd name="T25" fmla="*/ 3 h 12"/>
                  <a:gd name="T26" fmla="*/ 5 w 20"/>
                  <a:gd name="T27" fmla="*/ 1 h 12"/>
                  <a:gd name="T28" fmla="*/ 4 w 20"/>
                  <a:gd name="T29" fmla="*/ 0 h 12"/>
                  <a:gd name="T30" fmla="*/ 0 w 20"/>
                  <a:gd name="T31" fmla="*/ 0 h 12"/>
                  <a:gd name="T32" fmla="*/ 0 w 20"/>
                  <a:gd name="T33" fmla="*/ 0 h 12"/>
                  <a:gd name="T34" fmla="*/ 2 w 20"/>
                  <a:gd name="T35" fmla="*/ 1 h 12"/>
                  <a:gd name="T36" fmla="*/ 2 w 20"/>
                  <a:gd name="T37" fmla="*/ 3 h 12"/>
                  <a:gd name="T38" fmla="*/ 4 w 20"/>
                  <a:gd name="T39" fmla="*/ 3 h 12"/>
                  <a:gd name="T40" fmla="*/ 5 w 20"/>
                  <a:gd name="T41" fmla="*/ 4 h 12"/>
                  <a:gd name="T42" fmla="*/ 5 w 20"/>
                  <a:gd name="T43" fmla="*/ 4 h 12"/>
                  <a:gd name="T44" fmla="*/ 5 w 20"/>
                  <a:gd name="T45" fmla="*/ 4 h 12"/>
                  <a:gd name="T46" fmla="*/ 7 w 20"/>
                  <a:gd name="T47" fmla="*/ 6 h 12"/>
                  <a:gd name="T48" fmla="*/ 8 w 20"/>
                  <a:gd name="T49" fmla="*/ 6 h 12"/>
                  <a:gd name="T50" fmla="*/ 10 w 20"/>
                  <a:gd name="T51" fmla="*/ 7 h 12"/>
                  <a:gd name="T52" fmla="*/ 12 w 20"/>
                  <a:gd name="T53" fmla="*/ 7 h 12"/>
                  <a:gd name="T54" fmla="*/ 12 w 20"/>
                  <a:gd name="T55" fmla="*/ 9 h 12"/>
                  <a:gd name="T56" fmla="*/ 16 w 20"/>
                  <a:gd name="T57" fmla="*/ 9 h 12"/>
                  <a:gd name="T58" fmla="*/ 16 w 20"/>
                  <a:gd name="T59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0" h="12">
                    <a:moveTo>
                      <a:pt x="16" y="11"/>
                    </a:moveTo>
                    <a:lnTo>
                      <a:pt x="20" y="12"/>
                    </a:lnTo>
                    <a:lnTo>
                      <a:pt x="20" y="12"/>
                    </a:lnTo>
                    <a:lnTo>
                      <a:pt x="18" y="11"/>
                    </a:lnTo>
                    <a:lnTo>
                      <a:pt x="18" y="11"/>
                    </a:lnTo>
                    <a:lnTo>
                      <a:pt x="18" y="9"/>
                    </a:lnTo>
                    <a:lnTo>
                      <a:pt x="13" y="6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10" y="4"/>
                    </a:lnTo>
                    <a:lnTo>
                      <a:pt x="8" y="4"/>
                    </a:lnTo>
                    <a:lnTo>
                      <a:pt x="8" y="3"/>
                    </a:lnTo>
                    <a:lnTo>
                      <a:pt x="7" y="3"/>
                    </a:lnTo>
                    <a:lnTo>
                      <a:pt x="5" y="1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1"/>
                    </a:lnTo>
                    <a:lnTo>
                      <a:pt x="2" y="3"/>
                    </a:lnTo>
                    <a:lnTo>
                      <a:pt x="4" y="3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7" y="6"/>
                    </a:lnTo>
                    <a:lnTo>
                      <a:pt x="8" y="6"/>
                    </a:lnTo>
                    <a:lnTo>
                      <a:pt x="10" y="7"/>
                    </a:lnTo>
                    <a:lnTo>
                      <a:pt x="12" y="7"/>
                    </a:lnTo>
                    <a:lnTo>
                      <a:pt x="12" y="9"/>
                    </a:lnTo>
                    <a:lnTo>
                      <a:pt x="16" y="9"/>
                    </a:lnTo>
                    <a:lnTo>
                      <a:pt x="16" y="1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8" name="Freeform 686">
                <a:extLst>
                  <a:ext uri="{FF2B5EF4-FFF2-40B4-BE49-F238E27FC236}">
                    <a16:creationId xmlns:a16="http://schemas.microsoft.com/office/drawing/2014/main" id="{572126AF-1AEA-803D-2E53-D7DA4E18BD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65" y="2723"/>
                <a:ext cx="2" cy="1"/>
              </a:xfrm>
              <a:custGeom>
                <a:avLst/>
                <a:gdLst>
                  <a:gd name="T0" fmla="*/ 0 w 2"/>
                  <a:gd name="T1" fmla="*/ 1 h 1"/>
                  <a:gd name="T2" fmla="*/ 0 w 2"/>
                  <a:gd name="T3" fmla="*/ 1 h 1"/>
                  <a:gd name="T4" fmla="*/ 0 w 2"/>
                  <a:gd name="T5" fmla="*/ 1 h 1"/>
                  <a:gd name="T6" fmla="*/ 2 w 2"/>
                  <a:gd name="T7" fmla="*/ 1 h 1"/>
                  <a:gd name="T8" fmla="*/ 2 w 2"/>
                  <a:gd name="T9" fmla="*/ 1 h 1"/>
                  <a:gd name="T10" fmla="*/ 0 w 2"/>
                  <a:gd name="T11" fmla="*/ 0 h 1"/>
                  <a:gd name="T12" fmla="*/ 0 w 2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0" y="0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9" name="Freeform 687">
                <a:extLst>
                  <a:ext uri="{FF2B5EF4-FFF2-40B4-BE49-F238E27FC236}">
                    <a16:creationId xmlns:a16="http://schemas.microsoft.com/office/drawing/2014/main" id="{80457D88-5325-1570-A843-BBA7ED47CA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15" y="2742"/>
                <a:ext cx="1" cy="1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1 w 1"/>
                  <a:gd name="T15" fmla="*/ 1 h 1"/>
                  <a:gd name="T16" fmla="*/ 1 w 1"/>
                  <a:gd name="T1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0" name="Freeform 688">
                <a:extLst>
                  <a:ext uri="{FF2B5EF4-FFF2-40B4-BE49-F238E27FC236}">
                    <a16:creationId xmlns:a16="http://schemas.microsoft.com/office/drawing/2014/main" id="{109FC02F-2C5D-8DAC-52F9-BF28D148BB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20" y="2880"/>
                <a:ext cx="0" cy="3"/>
              </a:xfrm>
              <a:custGeom>
                <a:avLst/>
                <a:gdLst>
                  <a:gd name="T0" fmla="*/ 2 h 3"/>
                  <a:gd name="T1" fmla="*/ 3 h 3"/>
                  <a:gd name="T2" fmla="*/ 3 h 3"/>
                  <a:gd name="T3" fmla="*/ 2 h 3"/>
                  <a:gd name="T4" fmla="*/ 0 h 3"/>
                  <a:gd name="T5" fmla="*/ 2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3">
                    <a:moveTo>
                      <a:pt x="0" y="2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1" name="Freeform 689">
                <a:extLst>
                  <a:ext uri="{FF2B5EF4-FFF2-40B4-BE49-F238E27FC236}">
                    <a16:creationId xmlns:a16="http://schemas.microsoft.com/office/drawing/2014/main" id="{DFC3C6AD-986D-9C44-444B-FF939A16F6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92" y="2743"/>
                <a:ext cx="4" cy="3"/>
              </a:xfrm>
              <a:custGeom>
                <a:avLst/>
                <a:gdLst>
                  <a:gd name="T0" fmla="*/ 4 w 4"/>
                  <a:gd name="T1" fmla="*/ 0 h 3"/>
                  <a:gd name="T2" fmla="*/ 2 w 4"/>
                  <a:gd name="T3" fmla="*/ 0 h 3"/>
                  <a:gd name="T4" fmla="*/ 2 w 4"/>
                  <a:gd name="T5" fmla="*/ 0 h 3"/>
                  <a:gd name="T6" fmla="*/ 2 w 4"/>
                  <a:gd name="T7" fmla="*/ 0 h 3"/>
                  <a:gd name="T8" fmla="*/ 2 w 4"/>
                  <a:gd name="T9" fmla="*/ 0 h 3"/>
                  <a:gd name="T10" fmla="*/ 2 w 4"/>
                  <a:gd name="T11" fmla="*/ 0 h 3"/>
                  <a:gd name="T12" fmla="*/ 0 w 4"/>
                  <a:gd name="T13" fmla="*/ 2 h 3"/>
                  <a:gd name="T14" fmla="*/ 2 w 4"/>
                  <a:gd name="T15" fmla="*/ 2 h 3"/>
                  <a:gd name="T16" fmla="*/ 2 w 4"/>
                  <a:gd name="T17" fmla="*/ 3 h 3"/>
                  <a:gd name="T18" fmla="*/ 4 w 4"/>
                  <a:gd name="T19" fmla="*/ 2 h 3"/>
                  <a:gd name="T20" fmla="*/ 4 w 4"/>
                  <a:gd name="T21" fmla="*/ 2 h 3"/>
                  <a:gd name="T22" fmla="*/ 4 w 4"/>
                  <a:gd name="T23" fmla="*/ 0 h 3"/>
                  <a:gd name="T24" fmla="*/ 4 w 4"/>
                  <a:gd name="T25" fmla="*/ 0 h 3"/>
                  <a:gd name="T26" fmla="*/ 4 w 4"/>
                  <a:gd name="T27" fmla="*/ 0 h 3"/>
                  <a:gd name="T28" fmla="*/ 4 w 4"/>
                  <a:gd name="T2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" h="3">
                    <a:moveTo>
                      <a:pt x="4" y="0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3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2" name="Freeform 690">
                <a:extLst>
                  <a:ext uri="{FF2B5EF4-FFF2-40B4-BE49-F238E27FC236}">
                    <a16:creationId xmlns:a16="http://schemas.microsoft.com/office/drawing/2014/main" id="{FF9F2D0B-D047-41D4-77D0-A180249DD6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0" y="2831"/>
                <a:ext cx="3" cy="1"/>
              </a:xfrm>
              <a:custGeom>
                <a:avLst/>
                <a:gdLst>
                  <a:gd name="T0" fmla="*/ 1 w 3"/>
                  <a:gd name="T1" fmla="*/ 0 h 1"/>
                  <a:gd name="T2" fmla="*/ 0 w 3"/>
                  <a:gd name="T3" fmla="*/ 1 h 1"/>
                  <a:gd name="T4" fmla="*/ 0 w 3"/>
                  <a:gd name="T5" fmla="*/ 1 h 1"/>
                  <a:gd name="T6" fmla="*/ 1 w 3"/>
                  <a:gd name="T7" fmla="*/ 1 h 1"/>
                  <a:gd name="T8" fmla="*/ 1 w 3"/>
                  <a:gd name="T9" fmla="*/ 1 h 1"/>
                  <a:gd name="T10" fmla="*/ 3 w 3"/>
                  <a:gd name="T11" fmla="*/ 0 h 1"/>
                  <a:gd name="T12" fmla="*/ 1 w 3"/>
                  <a:gd name="T1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1">
                    <a:moveTo>
                      <a:pt x="1" y="0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3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3" name="Freeform 691">
                <a:extLst>
                  <a:ext uri="{FF2B5EF4-FFF2-40B4-BE49-F238E27FC236}">
                    <a16:creationId xmlns:a16="http://schemas.microsoft.com/office/drawing/2014/main" id="{9E25ED4A-7AC3-19AE-E811-710B340B8E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97" y="2745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1 h 1"/>
                  <a:gd name="T4" fmla="*/ 1 h 1"/>
                  <a:gd name="T5" fmla="*/ 1 h 1"/>
                  <a:gd name="T6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4" name="Freeform 692">
                <a:extLst>
                  <a:ext uri="{FF2B5EF4-FFF2-40B4-BE49-F238E27FC236}">
                    <a16:creationId xmlns:a16="http://schemas.microsoft.com/office/drawing/2014/main" id="{A5062A02-F225-7FE7-34D9-26F5138DF0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5" y="3406"/>
                <a:ext cx="2" cy="5"/>
              </a:xfrm>
              <a:custGeom>
                <a:avLst/>
                <a:gdLst>
                  <a:gd name="T0" fmla="*/ 0 w 2"/>
                  <a:gd name="T1" fmla="*/ 3 h 5"/>
                  <a:gd name="T2" fmla="*/ 0 w 2"/>
                  <a:gd name="T3" fmla="*/ 5 h 5"/>
                  <a:gd name="T4" fmla="*/ 0 w 2"/>
                  <a:gd name="T5" fmla="*/ 3 h 5"/>
                  <a:gd name="T6" fmla="*/ 2 w 2"/>
                  <a:gd name="T7" fmla="*/ 2 h 5"/>
                  <a:gd name="T8" fmla="*/ 2 w 2"/>
                  <a:gd name="T9" fmla="*/ 0 h 5"/>
                  <a:gd name="T10" fmla="*/ 2 w 2"/>
                  <a:gd name="T11" fmla="*/ 0 h 5"/>
                  <a:gd name="T12" fmla="*/ 0 w 2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5">
                    <a:moveTo>
                      <a:pt x="0" y="3"/>
                    </a:moveTo>
                    <a:lnTo>
                      <a:pt x="0" y="5"/>
                    </a:lnTo>
                    <a:lnTo>
                      <a:pt x="0" y="3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5" name="Freeform 693">
                <a:extLst>
                  <a:ext uri="{FF2B5EF4-FFF2-40B4-BE49-F238E27FC236}">
                    <a16:creationId xmlns:a16="http://schemas.microsoft.com/office/drawing/2014/main" id="{A6B49169-A9C9-A9D0-8989-5AF21C1438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96" y="2545"/>
                <a:ext cx="3" cy="3"/>
              </a:xfrm>
              <a:custGeom>
                <a:avLst/>
                <a:gdLst>
                  <a:gd name="T0" fmla="*/ 3 w 3"/>
                  <a:gd name="T1" fmla="*/ 1 h 3"/>
                  <a:gd name="T2" fmla="*/ 1 w 3"/>
                  <a:gd name="T3" fmla="*/ 0 h 3"/>
                  <a:gd name="T4" fmla="*/ 0 w 3"/>
                  <a:gd name="T5" fmla="*/ 1 h 3"/>
                  <a:gd name="T6" fmla="*/ 0 w 3"/>
                  <a:gd name="T7" fmla="*/ 1 h 3"/>
                  <a:gd name="T8" fmla="*/ 1 w 3"/>
                  <a:gd name="T9" fmla="*/ 1 h 3"/>
                  <a:gd name="T10" fmla="*/ 1 w 3"/>
                  <a:gd name="T11" fmla="*/ 3 h 3"/>
                  <a:gd name="T12" fmla="*/ 1 w 3"/>
                  <a:gd name="T13" fmla="*/ 3 h 3"/>
                  <a:gd name="T14" fmla="*/ 3 w 3"/>
                  <a:gd name="T15" fmla="*/ 3 h 3"/>
                  <a:gd name="T16" fmla="*/ 3 w 3"/>
                  <a:gd name="T17" fmla="*/ 1 h 3"/>
                  <a:gd name="T18" fmla="*/ 3 w 3"/>
                  <a:gd name="T19" fmla="*/ 1 h 3"/>
                  <a:gd name="T20" fmla="*/ 3 w 3"/>
                  <a:gd name="T21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3">
                    <a:moveTo>
                      <a:pt x="3" y="1"/>
                    </a:moveTo>
                    <a:lnTo>
                      <a:pt x="1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1" y="1"/>
                    </a:lnTo>
                    <a:lnTo>
                      <a:pt x="1" y="3"/>
                    </a:lnTo>
                    <a:lnTo>
                      <a:pt x="1" y="3"/>
                    </a:lnTo>
                    <a:lnTo>
                      <a:pt x="3" y="3"/>
                    </a:lnTo>
                    <a:lnTo>
                      <a:pt x="3" y="1"/>
                    </a:lnTo>
                    <a:lnTo>
                      <a:pt x="3" y="1"/>
                    </a:lnTo>
                    <a:lnTo>
                      <a:pt x="3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6" name="Freeform 694">
                <a:extLst>
                  <a:ext uri="{FF2B5EF4-FFF2-40B4-BE49-F238E27FC236}">
                    <a16:creationId xmlns:a16="http://schemas.microsoft.com/office/drawing/2014/main" id="{ACC9FA4E-0E07-7C6E-1DDF-B323E87F32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8" y="2748"/>
                <a:ext cx="2" cy="3"/>
              </a:xfrm>
              <a:custGeom>
                <a:avLst/>
                <a:gdLst>
                  <a:gd name="T0" fmla="*/ 2 w 2"/>
                  <a:gd name="T1" fmla="*/ 2 h 3"/>
                  <a:gd name="T2" fmla="*/ 2 w 2"/>
                  <a:gd name="T3" fmla="*/ 2 h 3"/>
                  <a:gd name="T4" fmla="*/ 0 w 2"/>
                  <a:gd name="T5" fmla="*/ 0 h 3"/>
                  <a:gd name="T6" fmla="*/ 0 w 2"/>
                  <a:gd name="T7" fmla="*/ 2 h 3"/>
                  <a:gd name="T8" fmla="*/ 0 w 2"/>
                  <a:gd name="T9" fmla="*/ 2 h 3"/>
                  <a:gd name="T10" fmla="*/ 0 w 2"/>
                  <a:gd name="T11" fmla="*/ 2 h 3"/>
                  <a:gd name="T12" fmla="*/ 0 w 2"/>
                  <a:gd name="T13" fmla="*/ 2 h 3"/>
                  <a:gd name="T14" fmla="*/ 2 w 2"/>
                  <a:gd name="T15" fmla="*/ 3 h 3"/>
                  <a:gd name="T16" fmla="*/ 2 w 2"/>
                  <a:gd name="T17" fmla="*/ 3 h 3"/>
                  <a:gd name="T18" fmla="*/ 2 w 2"/>
                  <a:gd name="T19" fmla="*/ 2 h 3"/>
                  <a:gd name="T20" fmla="*/ 2 w 2"/>
                  <a:gd name="T21" fmla="*/ 2 h 3"/>
                  <a:gd name="T22" fmla="*/ 2 w 2"/>
                  <a:gd name="T23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" h="3">
                    <a:moveTo>
                      <a:pt x="2" y="2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7" name="Freeform 695">
                <a:extLst>
                  <a:ext uri="{FF2B5EF4-FFF2-40B4-BE49-F238E27FC236}">
                    <a16:creationId xmlns:a16="http://schemas.microsoft.com/office/drawing/2014/main" id="{1CDB6ED6-C5E6-698B-2EBA-B0B1F7700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88" y="261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0 h 2"/>
                  <a:gd name="T4" fmla="*/ 2 w 2"/>
                  <a:gd name="T5" fmla="*/ 0 h 2"/>
                  <a:gd name="T6" fmla="*/ 2 w 2"/>
                  <a:gd name="T7" fmla="*/ 0 h 2"/>
                  <a:gd name="T8" fmla="*/ 2 w 2"/>
                  <a:gd name="T9" fmla="*/ 0 h 2"/>
                  <a:gd name="T10" fmla="*/ 0 w 2"/>
                  <a:gd name="T11" fmla="*/ 0 h 2"/>
                  <a:gd name="T12" fmla="*/ 0 w 2"/>
                  <a:gd name="T13" fmla="*/ 2 h 2"/>
                  <a:gd name="T14" fmla="*/ 0 w 2"/>
                  <a:gd name="T15" fmla="*/ 2 h 2"/>
                  <a:gd name="T16" fmla="*/ 0 w 2"/>
                  <a:gd name="T17" fmla="*/ 2 h 2"/>
                  <a:gd name="T18" fmla="*/ 0 w 2"/>
                  <a:gd name="T19" fmla="*/ 0 h 2"/>
                  <a:gd name="T20" fmla="*/ 2 w 2"/>
                  <a:gd name="T2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8" name="Freeform 696">
                <a:extLst>
                  <a:ext uri="{FF2B5EF4-FFF2-40B4-BE49-F238E27FC236}">
                    <a16:creationId xmlns:a16="http://schemas.microsoft.com/office/drawing/2014/main" id="{B1F2ABDA-0C09-9F94-64A5-40460A33BE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87" y="2621"/>
                <a:ext cx="1" cy="3"/>
              </a:xfrm>
              <a:custGeom>
                <a:avLst/>
                <a:gdLst>
                  <a:gd name="T0" fmla="*/ 0 w 1"/>
                  <a:gd name="T1" fmla="*/ 3 h 3"/>
                  <a:gd name="T2" fmla="*/ 0 w 1"/>
                  <a:gd name="T3" fmla="*/ 3 h 3"/>
                  <a:gd name="T4" fmla="*/ 1 w 1"/>
                  <a:gd name="T5" fmla="*/ 1 h 3"/>
                  <a:gd name="T6" fmla="*/ 1 w 1"/>
                  <a:gd name="T7" fmla="*/ 1 h 3"/>
                  <a:gd name="T8" fmla="*/ 1 w 1"/>
                  <a:gd name="T9" fmla="*/ 1 h 3"/>
                  <a:gd name="T10" fmla="*/ 1 w 1"/>
                  <a:gd name="T11" fmla="*/ 0 h 3"/>
                  <a:gd name="T12" fmla="*/ 1 w 1"/>
                  <a:gd name="T13" fmla="*/ 0 h 3"/>
                  <a:gd name="T14" fmla="*/ 0 w 1"/>
                  <a:gd name="T15" fmla="*/ 0 h 3"/>
                  <a:gd name="T16" fmla="*/ 1 w 1"/>
                  <a:gd name="T17" fmla="*/ 0 h 3"/>
                  <a:gd name="T18" fmla="*/ 1 w 1"/>
                  <a:gd name="T19" fmla="*/ 0 h 3"/>
                  <a:gd name="T20" fmla="*/ 1 w 1"/>
                  <a:gd name="T21" fmla="*/ 0 h 3"/>
                  <a:gd name="T22" fmla="*/ 1 w 1"/>
                  <a:gd name="T23" fmla="*/ 1 h 3"/>
                  <a:gd name="T24" fmla="*/ 1 w 1"/>
                  <a:gd name="T25" fmla="*/ 1 h 3"/>
                  <a:gd name="T26" fmla="*/ 0 w 1"/>
                  <a:gd name="T2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" h="3">
                    <a:moveTo>
                      <a:pt x="0" y="3"/>
                    </a:moveTo>
                    <a:lnTo>
                      <a:pt x="0" y="3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9" name="Freeform 697">
                <a:extLst>
                  <a:ext uri="{FF2B5EF4-FFF2-40B4-BE49-F238E27FC236}">
                    <a16:creationId xmlns:a16="http://schemas.microsoft.com/office/drawing/2014/main" id="{AFAA53C5-7E93-D43D-C2FF-274602DE82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85" y="2595"/>
                <a:ext cx="2" cy="0"/>
              </a:xfrm>
              <a:custGeom>
                <a:avLst/>
                <a:gdLst>
                  <a:gd name="T0" fmla="*/ 0 w 2"/>
                  <a:gd name="T1" fmla="*/ 0 w 2"/>
                  <a:gd name="T2" fmla="*/ 0 w 2"/>
                  <a:gd name="T3" fmla="*/ 2 w 2"/>
                  <a:gd name="T4" fmla="*/ 2 w 2"/>
                  <a:gd name="T5" fmla="*/ 0 w 2"/>
                  <a:gd name="T6" fmla="*/ 0 w 2"/>
                  <a:gd name="T7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0" name="Freeform 698">
                <a:extLst>
                  <a:ext uri="{FF2B5EF4-FFF2-40B4-BE49-F238E27FC236}">
                    <a16:creationId xmlns:a16="http://schemas.microsoft.com/office/drawing/2014/main" id="{228BAFD7-C9B0-20EC-452E-4804526A37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98" y="3182"/>
                <a:ext cx="1" cy="3"/>
              </a:xfrm>
              <a:custGeom>
                <a:avLst/>
                <a:gdLst>
                  <a:gd name="T0" fmla="*/ 1 w 1"/>
                  <a:gd name="T1" fmla="*/ 2 h 3"/>
                  <a:gd name="T2" fmla="*/ 1 w 1"/>
                  <a:gd name="T3" fmla="*/ 0 h 3"/>
                  <a:gd name="T4" fmla="*/ 1 w 1"/>
                  <a:gd name="T5" fmla="*/ 2 h 3"/>
                  <a:gd name="T6" fmla="*/ 1 w 1"/>
                  <a:gd name="T7" fmla="*/ 2 h 3"/>
                  <a:gd name="T8" fmla="*/ 0 w 1"/>
                  <a:gd name="T9" fmla="*/ 2 h 3"/>
                  <a:gd name="T10" fmla="*/ 0 w 1"/>
                  <a:gd name="T11" fmla="*/ 3 h 3"/>
                  <a:gd name="T12" fmla="*/ 0 w 1"/>
                  <a:gd name="T13" fmla="*/ 3 h 3"/>
                  <a:gd name="T14" fmla="*/ 1 w 1"/>
                  <a:gd name="T15" fmla="*/ 3 h 3"/>
                  <a:gd name="T16" fmla="*/ 1 w 1"/>
                  <a:gd name="T1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" h="3">
                    <a:moveTo>
                      <a:pt x="1" y="2"/>
                    </a:moveTo>
                    <a:lnTo>
                      <a:pt x="1" y="0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1" y="3"/>
                    </a:lnTo>
                    <a:lnTo>
                      <a:pt x="1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1" name="Freeform 699">
                <a:extLst>
                  <a:ext uri="{FF2B5EF4-FFF2-40B4-BE49-F238E27FC236}">
                    <a16:creationId xmlns:a16="http://schemas.microsoft.com/office/drawing/2014/main" id="{17AB1855-A4F5-AE0C-9C23-803A24898C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88" y="2611"/>
                <a:ext cx="0" cy="2"/>
              </a:xfrm>
              <a:custGeom>
                <a:avLst/>
                <a:gdLst>
                  <a:gd name="T0" fmla="*/ 2 h 2"/>
                  <a:gd name="T1" fmla="*/ 2 h 2"/>
                  <a:gd name="T2" fmla="*/ 0 h 2"/>
                  <a:gd name="T3" fmla="*/ 0 h 2"/>
                  <a:gd name="T4" fmla="*/ 0 h 2"/>
                  <a:gd name="T5" fmla="*/ 0 h 2"/>
                  <a:gd name="T6" fmla="*/ 0 h 2"/>
                  <a:gd name="T7" fmla="*/ 0 h 2"/>
                  <a:gd name="T8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  <a:cxn ang="0">
                    <a:pos x="0" y="T8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2" name="Freeform 700">
                <a:extLst>
                  <a:ext uri="{FF2B5EF4-FFF2-40B4-BE49-F238E27FC236}">
                    <a16:creationId xmlns:a16="http://schemas.microsoft.com/office/drawing/2014/main" id="{D9FB1C2D-06E1-534C-C9F6-45D68E4871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93" y="1898"/>
                <a:ext cx="5" cy="1"/>
              </a:xfrm>
              <a:custGeom>
                <a:avLst/>
                <a:gdLst>
                  <a:gd name="T0" fmla="*/ 3 w 5"/>
                  <a:gd name="T1" fmla="*/ 1 h 1"/>
                  <a:gd name="T2" fmla="*/ 3 w 5"/>
                  <a:gd name="T3" fmla="*/ 1 h 1"/>
                  <a:gd name="T4" fmla="*/ 3 w 5"/>
                  <a:gd name="T5" fmla="*/ 1 h 1"/>
                  <a:gd name="T6" fmla="*/ 5 w 5"/>
                  <a:gd name="T7" fmla="*/ 0 h 1"/>
                  <a:gd name="T8" fmla="*/ 5 w 5"/>
                  <a:gd name="T9" fmla="*/ 0 h 1"/>
                  <a:gd name="T10" fmla="*/ 3 w 5"/>
                  <a:gd name="T11" fmla="*/ 0 h 1"/>
                  <a:gd name="T12" fmla="*/ 2 w 5"/>
                  <a:gd name="T13" fmla="*/ 0 h 1"/>
                  <a:gd name="T14" fmla="*/ 0 w 5"/>
                  <a:gd name="T15" fmla="*/ 0 h 1"/>
                  <a:gd name="T16" fmla="*/ 0 w 5"/>
                  <a:gd name="T17" fmla="*/ 1 h 1"/>
                  <a:gd name="T18" fmla="*/ 3 w 5"/>
                  <a:gd name="T1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" h="1">
                    <a:moveTo>
                      <a:pt x="3" y="1"/>
                    </a:moveTo>
                    <a:lnTo>
                      <a:pt x="3" y="1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3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3" name="Freeform 701">
                <a:extLst>
                  <a:ext uri="{FF2B5EF4-FFF2-40B4-BE49-F238E27FC236}">
                    <a16:creationId xmlns:a16="http://schemas.microsoft.com/office/drawing/2014/main" id="{AF791DD0-A3C0-AD33-961B-14AB1CD4C5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7" y="1856"/>
                <a:ext cx="8" cy="7"/>
              </a:xfrm>
              <a:custGeom>
                <a:avLst/>
                <a:gdLst>
                  <a:gd name="T0" fmla="*/ 4 w 8"/>
                  <a:gd name="T1" fmla="*/ 3 h 7"/>
                  <a:gd name="T2" fmla="*/ 3 w 8"/>
                  <a:gd name="T3" fmla="*/ 2 h 7"/>
                  <a:gd name="T4" fmla="*/ 1 w 8"/>
                  <a:gd name="T5" fmla="*/ 0 h 7"/>
                  <a:gd name="T6" fmla="*/ 0 w 8"/>
                  <a:gd name="T7" fmla="*/ 0 h 7"/>
                  <a:gd name="T8" fmla="*/ 0 w 8"/>
                  <a:gd name="T9" fmla="*/ 0 h 7"/>
                  <a:gd name="T10" fmla="*/ 0 w 8"/>
                  <a:gd name="T11" fmla="*/ 0 h 7"/>
                  <a:gd name="T12" fmla="*/ 3 w 8"/>
                  <a:gd name="T13" fmla="*/ 3 h 7"/>
                  <a:gd name="T14" fmla="*/ 8 w 8"/>
                  <a:gd name="T15" fmla="*/ 7 h 7"/>
                  <a:gd name="T16" fmla="*/ 6 w 8"/>
                  <a:gd name="T17" fmla="*/ 5 h 7"/>
                  <a:gd name="T18" fmla="*/ 4 w 8"/>
                  <a:gd name="T1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" h="7">
                    <a:moveTo>
                      <a:pt x="4" y="3"/>
                    </a:moveTo>
                    <a:lnTo>
                      <a:pt x="3" y="2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3"/>
                    </a:lnTo>
                    <a:lnTo>
                      <a:pt x="8" y="7"/>
                    </a:lnTo>
                    <a:lnTo>
                      <a:pt x="6" y="5"/>
                    </a:lnTo>
                    <a:lnTo>
                      <a:pt x="4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4" name="Freeform 702">
                <a:extLst>
                  <a:ext uri="{FF2B5EF4-FFF2-40B4-BE49-F238E27FC236}">
                    <a16:creationId xmlns:a16="http://schemas.microsoft.com/office/drawing/2014/main" id="{DB07BE5A-0751-DAC9-3E14-612CA79FDE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87" y="2610"/>
                <a:ext cx="1" cy="1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w 1"/>
                  <a:gd name="T15" fmla="*/ 0 h 1"/>
                  <a:gd name="T16" fmla="*/ 1 w 1"/>
                  <a:gd name="T1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lnTo>
                      <a:pt x="1" y="1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5" name="Freeform 703">
                <a:extLst>
                  <a:ext uri="{FF2B5EF4-FFF2-40B4-BE49-F238E27FC236}">
                    <a16:creationId xmlns:a16="http://schemas.microsoft.com/office/drawing/2014/main" id="{59C92D3E-4D69-2565-0D75-192AE64390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84" y="3090"/>
                <a:ext cx="74" cy="106"/>
              </a:xfrm>
              <a:custGeom>
                <a:avLst/>
                <a:gdLst>
                  <a:gd name="T0" fmla="*/ 66 w 74"/>
                  <a:gd name="T1" fmla="*/ 46 h 106"/>
                  <a:gd name="T2" fmla="*/ 62 w 74"/>
                  <a:gd name="T3" fmla="*/ 51 h 106"/>
                  <a:gd name="T4" fmla="*/ 51 w 74"/>
                  <a:gd name="T5" fmla="*/ 49 h 106"/>
                  <a:gd name="T6" fmla="*/ 43 w 74"/>
                  <a:gd name="T7" fmla="*/ 46 h 106"/>
                  <a:gd name="T8" fmla="*/ 43 w 74"/>
                  <a:gd name="T9" fmla="*/ 44 h 106"/>
                  <a:gd name="T10" fmla="*/ 39 w 74"/>
                  <a:gd name="T11" fmla="*/ 33 h 106"/>
                  <a:gd name="T12" fmla="*/ 35 w 74"/>
                  <a:gd name="T13" fmla="*/ 30 h 106"/>
                  <a:gd name="T14" fmla="*/ 36 w 74"/>
                  <a:gd name="T15" fmla="*/ 33 h 106"/>
                  <a:gd name="T16" fmla="*/ 36 w 74"/>
                  <a:gd name="T17" fmla="*/ 40 h 106"/>
                  <a:gd name="T18" fmla="*/ 33 w 74"/>
                  <a:gd name="T19" fmla="*/ 36 h 106"/>
                  <a:gd name="T20" fmla="*/ 28 w 74"/>
                  <a:gd name="T21" fmla="*/ 36 h 106"/>
                  <a:gd name="T22" fmla="*/ 27 w 74"/>
                  <a:gd name="T23" fmla="*/ 33 h 106"/>
                  <a:gd name="T24" fmla="*/ 27 w 74"/>
                  <a:gd name="T25" fmla="*/ 28 h 106"/>
                  <a:gd name="T26" fmla="*/ 22 w 74"/>
                  <a:gd name="T27" fmla="*/ 19 h 106"/>
                  <a:gd name="T28" fmla="*/ 23 w 74"/>
                  <a:gd name="T29" fmla="*/ 17 h 106"/>
                  <a:gd name="T30" fmla="*/ 22 w 74"/>
                  <a:gd name="T31" fmla="*/ 14 h 106"/>
                  <a:gd name="T32" fmla="*/ 19 w 74"/>
                  <a:gd name="T33" fmla="*/ 13 h 106"/>
                  <a:gd name="T34" fmla="*/ 15 w 74"/>
                  <a:gd name="T35" fmla="*/ 9 h 106"/>
                  <a:gd name="T36" fmla="*/ 12 w 74"/>
                  <a:gd name="T37" fmla="*/ 8 h 106"/>
                  <a:gd name="T38" fmla="*/ 8 w 74"/>
                  <a:gd name="T39" fmla="*/ 8 h 106"/>
                  <a:gd name="T40" fmla="*/ 6 w 74"/>
                  <a:gd name="T41" fmla="*/ 5 h 106"/>
                  <a:gd name="T42" fmla="*/ 3 w 74"/>
                  <a:gd name="T43" fmla="*/ 0 h 106"/>
                  <a:gd name="T44" fmla="*/ 6 w 74"/>
                  <a:gd name="T45" fmla="*/ 8 h 106"/>
                  <a:gd name="T46" fmla="*/ 8 w 74"/>
                  <a:gd name="T47" fmla="*/ 13 h 106"/>
                  <a:gd name="T48" fmla="*/ 9 w 74"/>
                  <a:gd name="T49" fmla="*/ 16 h 106"/>
                  <a:gd name="T50" fmla="*/ 12 w 74"/>
                  <a:gd name="T51" fmla="*/ 13 h 106"/>
                  <a:gd name="T52" fmla="*/ 15 w 74"/>
                  <a:gd name="T53" fmla="*/ 25 h 106"/>
                  <a:gd name="T54" fmla="*/ 19 w 74"/>
                  <a:gd name="T55" fmla="*/ 27 h 106"/>
                  <a:gd name="T56" fmla="*/ 15 w 74"/>
                  <a:gd name="T57" fmla="*/ 20 h 106"/>
                  <a:gd name="T58" fmla="*/ 20 w 74"/>
                  <a:gd name="T59" fmla="*/ 25 h 106"/>
                  <a:gd name="T60" fmla="*/ 20 w 74"/>
                  <a:gd name="T61" fmla="*/ 27 h 106"/>
                  <a:gd name="T62" fmla="*/ 22 w 74"/>
                  <a:gd name="T63" fmla="*/ 32 h 106"/>
                  <a:gd name="T64" fmla="*/ 22 w 74"/>
                  <a:gd name="T65" fmla="*/ 33 h 106"/>
                  <a:gd name="T66" fmla="*/ 25 w 74"/>
                  <a:gd name="T67" fmla="*/ 36 h 106"/>
                  <a:gd name="T68" fmla="*/ 27 w 74"/>
                  <a:gd name="T69" fmla="*/ 40 h 106"/>
                  <a:gd name="T70" fmla="*/ 23 w 74"/>
                  <a:gd name="T71" fmla="*/ 38 h 106"/>
                  <a:gd name="T72" fmla="*/ 27 w 74"/>
                  <a:gd name="T73" fmla="*/ 44 h 106"/>
                  <a:gd name="T74" fmla="*/ 27 w 74"/>
                  <a:gd name="T75" fmla="*/ 49 h 106"/>
                  <a:gd name="T76" fmla="*/ 25 w 74"/>
                  <a:gd name="T77" fmla="*/ 59 h 106"/>
                  <a:gd name="T78" fmla="*/ 22 w 74"/>
                  <a:gd name="T79" fmla="*/ 67 h 106"/>
                  <a:gd name="T80" fmla="*/ 14 w 74"/>
                  <a:gd name="T81" fmla="*/ 70 h 106"/>
                  <a:gd name="T82" fmla="*/ 14 w 74"/>
                  <a:gd name="T83" fmla="*/ 73 h 106"/>
                  <a:gd name="T84" fmla="*/ 23 w 74"/>
                  <a:gd name="T85" fmla="*/ 79 h 106"/>
                  <a:gd name="T86" fmla="*/ 31 w 74"/>
                  <a:gd name="T87" fmla="*/ 84 h 106"/>
                  <a:gd name="T88" fmla="*/ 27 w 74"/>
                  <a:gd name="T89" fmla="*/ 97 h 106"/>
                  <a:gd name="T90" fmla="*/ 25 w 74"/>
                  <a:gd name="T91" fmla="*/ 102 h 106"/>
                  <a:gd name="T92" fmla="*/ 28 w 74"/>
                  <a:gd name="T93" fmla="*/ 100 h 106"/>
                  <a:gd name="T94" fmla="*/ 28 w 74"/>
                  <a:gd name="T95" fmla="*/ 103 h 106"/>
                  <a:gd name="T96" fmla="*/ 33 w 74"/>
                  <a:gd name="T97" fmla="*/ 105 h 106"/>
                  <a:gd name="T98" fmla="*/ 41 w 74"/>
                  <a:gd name="T99" fmla="*/ 102 h 106"/>
                  <a:gd name="T100" fmla="*/ 46 w 74"/>
                  <a:gd name="T101" fmla="*/ 94 h 106"/>
                  <a:gd name="T102" fmla="*/ 52 w 74"/>
                  <a:gd name="T103" fmla="*/ 86 h 106"/>
                  <a:gd name="T104" fmla="*/ 54 w 74"/>
                  <a:gd name="T105" fmla="*/ 74 h 106"/>
                  <a:gd name="T106" fmla="*/ 57 w 74"/>
                  <a:gd name="T107" fmla="*/ 70 h 106"/>
                  <a:gd name="T108" fmla="*/ 65 w 74"/>
                  <a:gd name="T109" fmla="*/ 68 h 106"/>
                  <a:gd name="T110" fmla="*/ 68 w 74"/>
                  <a:gd name="T111" fmla="*/ 68 h 106"/>
                  <a:gd name="T112" fmla="*/ 70 w 74"/>
                  <a:gd name="T113" fmla="*/ 62 h 106"/>
                  <a:gd name="T114" fmla="*/ 73 w 74"/>
                  <a:gd name="T115" fmla="*/ 51 h 106"/>
                  <a:gd name="T116" fmla="*/ 73 w 74"/>
                  <a:gd name="T117" fmla="*/ 4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4" h="106">
                    <a:moveTo>
                      <a:pt x="73" y="46"/>
                    </a:moveTo>
                    <a:lnTo>
                      <a:pt x="71" y="46"/>
                    </a:lnTo>
                    <a:lnTo>
                      <a:pt x="68" y="46"/>
                    </a:lnTo>
                    <a:lnTo>
                      <a:pt x="68" y="46"/>
                    </a:lnTo>
                    <a:lnTo>
                      <a:pt x="66" y="46"/>
                    </a:lnTo>
                    <a:lnTo>
                      <a:pt x="65" y="47"/>
                    </a:lnTo>
                    <a:lnTo>
                      <a:pt x="65" y="47"/>
                    </a:lnTo>
                    <a:lnTo>
                      <a:pt x="63" y="49"/>
                    </a:lnTo>
                    <a:lnTo>
                      <a:pt x="62" y="51"/>
                    </a:lnTo>
                    <a:lnTo>
                      <a:pt x="62" y="51"/>
                    </a:lnTo>
                    <a:lnTo>
                      <a:pt x="60" y="52"/>
                    </a:lnTo>
                    <a:lnTo>
                      <a:pt x="58" y="52"/>
                    </a:lnTo>
                    <a:lnTo>
                      <a:pt x="57" y="52"/>
                    </a:lnTo>
                    <a:lnTo>
                      <a:pt x="52" y="51"/>
                    </a:lnTo>
                    <a:lnTo>
                      <a:pt x="51" y="49"/>
                    </a:lnTo>
                    <a:lnTo>
                      <a:pt x="46" y="47"/>
                    </a:lnTo>
                    <a:lnTo>
                      <a:pt x="46" y="47"/>
                    </a:lnTo>
                    <a:lnTo>
                      <a:pt x="44" y="47"/>
                    </a:lnTo>
                    <a:lnTo>
                      <a:pt x="44" y="46"/>
                    </a:lnTo>
                    <a:lnTo>
                      <a:pt x="43" y="46"/>
                    </a:lnTo>
                    <a:lnTo>
                      <a:pt x="43" y="46"/>
                    </a:lnTo>
                    <a:lnTo>
                      <a:pt x="43" y="46"/>
                    </a:lnTo>
                    <a:lnTo>
                      <a:pt x="44" y="46"/>
                    </a:lnTo>
                    <a:lnTo>
                      <a:pt x="44" y="44"/>
                    </a:lnTo>
                    <a:lnTo>
                      <a:pt x="43" y="44"/>
                    </a:lnTo>
                    <a:lnTo>
                      <a:pt x="41" y="40"/>
                    </a:lnTo>
                    <a:lnTo>
                      <a:pt x="41" y="36"/>
                    </a:lnTo>
                    <a:lnTo>
                      <a:pt x="41" y="35"/>
                    </a:lnTo>
                    <a:lnTo>
                      <a:pt x="39" y="35"/>
                    </a:lnTo>
                    <a:lnTo>
                      <a:pt x="39" y="33"/>
                    </a:lnTo>
                    <a:lnTo>
                      <a:pt x="38" y="33"/>
                    </a:lnTo>
                    <a:lnTo>
                      <a:pt x="36" y="32"/>
                    </a:lnTo>
                    <a:lnTo>
                      <a:pt x="36" y="30"/>
                    </a:lnTo>
                    <a:lnTo>
                      <a:pt x="35" y="30"/>
                    </a:lnTo>
                    <a:lnTo>
                      <a:pt x="35" y="30"/>
                    </a:lnTo>
                    <a:lnTo>
                      <a:pt x="35" y="30"/>
                    </a:lnTo>
                    <a:lnTo>
                      <a:pt x="35" y="32"/>
                    </a:lnTo>
                    <a:lnTo>
                      <a:pt x="35" y="32"/>
                    </a:lnTo>
                    <a:lnTo>
                      <a:pt x="36" y="33"/>
                    </a:lnTo>
                    <a:lnTo>
                      <a:pt x="36" y="33"/>
                    </a:lnTo>
                    <a:lnTo>
                      <a:pt x="36" y="35"/>
                    </a:lnTo>
                    <a:lnTo>
                      <a:pt x="36" y="35"/>
                    </a:lnTo>
                    <a:lnTo>
                      <a:pt x="36" y="38"/>
                    </a:lnTo>
                    <a:lnTo>
                      <a:pt x="36" y="40"/>
                    </a:lnTo>
                    <a:lnTo>
                      <a:pt x="36" y="40"/>
                    </a:lnTo>
                    <a:lnTo>
                      <a:pt x="35" y="40"/>
                    </a:lnTo>
                    <a:lnTo>
                      <a:pt x="35" y="40"/>
                    </a:lnTo>
                    <a:lnTo>
                      <a:pt x="35" y="40"/>
                    </a:lnTo>
                    <a:lnTo>
                      <a:pt x="33" y="38"/>
                    </a:lnTo>
                    <a:lnTo>
                      <a:pt x="33" y="36"/>
                    </a:lnTo>
                    <a:lnTo>
                      <a:pt x="33" y="36"/>
                    </a:lnTo>
                    <a:lnTo>
                      <a:pt x="30" y="36"/>
                    </a:lnTo>
                    <a:lnTo>
                      <a:pt x="28" y="35"/>
                    </a:lnTo>
                    <a:lnTo>
                      <a:pt x="28" y="35"/>
                    </a:lnTo>
                    <a:lnTo>
                      <a:pt x="28" y="36"/>
                    </a:lnTo>
                    <a:lnTo>
                      <a:pt x="28" y="35"/>
                    </a:lnTo>
                    <a:lnTo>
                      <a:pt x="27" y="35"/>
                    </a:lnTo>
                    <a:lnTo>
                      <a:pt x="25" y="35"/>
                    </a:lnTo>
                    <a:lnTo>
                      <a:pt x="25" y="35"/>
                    </a:lnTo>
                    <a:lnTo>
                      <a:pt x="27" y="33"/>
                    </a:lnTo>
                    <a:lnTo>
                      <a:pt x="27" y="32"/>
                    </a:lnTo>
                    <a:lnTo>
                      <a:pt x="27" y="32"/>
                    </a:lnTo>
                    <a:lnTo>
                      <a:pt x="27" y="30"/>
                    </a:lnTo>
                    <a:lnTo>
                      <a:pt x="27" y="28"/>
                    </a:lnTo>
                    <a:lnTo>
                      <a:pt x="27" y="28"/>
                    </a:lnTo>
                    <a:lnTo>
                      <a:pt x="27" y="27"/>
                    </a:lnTo>
                    <a:lnTo>
                      <a:pt x="25" y="24"/>
                    </a:lnTo>
                    <a:lnTo>
                      <a:pt x="23" y="22"/>
                    </a:lnTo>
                    <a:lnTo>
                      <a:pt x="23" y="20"/>
                    </a:lnTo>
                    <a:lnTo>
                      <a:pt x="22" y="19"/>
                    </a:lnTo>
                    <a:lnTo>
                      <a:pt x="22" y="19"/>
                    </a:lnTo>
                    <a:lnTo>
                      <a:pt x="23" y="19"/>
                    </a:lnTo>
                    <a:lnTo>
                      <a:pt x="23" y="19"/>
                    </a:lnTo>
                    <a:lnTo>
                      <a:pt x="23" y="17"/>
                    </a:lnTo>
                    <a:lnTo>
                      <a:pt x="23" y="17"/>
                    </a:lnTo>
                    <a:lnTo>
                      <a:pt x="23" y="17"/>
                    </a:lnTo>
                    <a:lnTo>
                      <a:pt x="22" y="14"/>
                    </a:lnTo>
                    <a:lnTo>
                      <a:pt x="22" y="14"/>
                    </a:lnTo>
                    <a:lnTo>
                      <a:pt x="22" y="14"/>
                    </a:lnTo>
                    <a:lnTo>
                      <a:pt x="22" y="14"/>
                    </a:lnTo>
                    <a:lnTo>
                      <a:pt x="22" y="13"/>
                    </a:lnTo>
                    <a:lnTo>
                      <a:pt x="20" y="11"/>
                    </a:lnTo>
                    <a:lnTo>
                      <a:pt x="20" y="13"/>
                    </a:lnTo>
                    <a:lnTo>
                      <a:pt x="19" y="13"/>
                    </a:lnTo>
                    <a:lnTo>
                      <a:pt x="19" y="13"/>
                    </a:lnTo>
                    <a:lnTo>
                      <a:pt x="19" y="13"/>
                    </a:lnTo>
                    <a:lnTo>
                      <a:pt x="19" y="11"/>
                    </a:lnTo>
                    <a:lnTo>
                      <a:pt x="19" y="11"/>
                    </a:lnTo>
                    <a:lnTo>
                      <a:pt x="17" y="11"/>
                    </a:lnTo>
                    <a:lnTo>
                      <a:pt x="15" y="9"/>
                    </a:lnTo>
                    <a:lnTo>
                      <a:pt x="14" y="8"/>
                    </a:lnTo>
                    <a:lnTo>
                      <a:pt x="14" y="9"/>
                    </a:lnTo>
                    <a:lnTo>
                      <a:pt x="14" y="9"/>
                    </a:lnTo>
                    <a:lnTo>
                      <a:pt x="14" y="9"/>
                    </a:lnTo>
                    <a:lnTo>
                      <a:pt x="12" y="8"/>
                    </a:lnTo>
                    <a:lnTo>
                      <a:pt x="9" y="8"/>
                    </a:lnTo>
                    <a:lnTo>
                      <a:pt x="9" y="8"/>
                    </a:lnTo>
                    <a:lnTo>
                      <a:pt x="9" y="6"/>
                    </a:lnTo>
                    <a:lnTo>
                      <a:pt x="9" y="6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8" y="6"/>
                    </a:lnTo>
                    <a:lnTo>
                      <a:pt x="6" y="6"/>
                    </a:lnTo>
                    <a:lnTo>
                      <a:pt x="6" y="5"/>
                    </a:lnTo>
                    <a:lnTo>
                      <a:pt x="4" y="3"/>
                    </a:lnTo>
                    <a:lnTo>
                      <a:pt x="4" y="3"/>
                    </a:lnTo>
                    <a:lnTo>
                      <a:pt x="3" y="1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1" y="3"/>
                    </a:lnTo>
                    <a:lnTo>
                      <a:pt x="4" y="5"/>
                    </a:lnTo>
                    <a:lnTo>
                      <a:pt x="6" y="6"/>
                    </a:lnTo>
                    <a:lnTo>
                      <a:pt x="6" y="8"/>
                    </a:lnTo>
                    <a:lnTo>
                      <a:pt x="6" y="9"/>
                    </a:lnTo>
                    <a:lnTo>
                      <a:pt x="6" y="11"/>
                    </a:lnTo>
                    <a:lnTo>
                      <a:pt x="6" y="11"/>
                    </a:lnTo>
                    <a:lnTo>
                      <a:pt x="6" y="13"/>
                    </a:lnTo>
                    <a:lnTo>
                      <a:pt x="8" y="13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9" y="16"/>
                    </a:lnTo>
                    <a:lnTo>
                      <a:pt x="9" y="16"/>
                    </a:lnTo>
                    <a:lnTo>
                      <a:pt x="9" y="14"/>
                    </a:lnTo>
                    <a:lnTo>
                      <a:pt x="11" y="14"/>
                    </a:lnTo>
                    <a:lnTo>
                      <a:pt x="11" y="13"/>
                    </a:lnTo>
                    <a:lnTo>
                      <a:pt x="11" y="13"/>
                    </a:lnTo>
                    <a:lnTo>
                      <a:pt x="12" y="13"/>
                    </a:lnTo>
                    <a:lnTo>
                      <a:pt x="11" y="13"/>
                    </a:lnTo>
                    <a:lnTo>
                      <a:pt x="11" y="14"/>
                    </a:lnTo>
                    <a:lnTo>
                      <a:pt x="9" y="14"/>
                    </a:lnTo>
                    <a:lnTo>
                      <a:pt x="9" y="16"/>
                    </a:lnTo>
                    <a:lnTo>
                      <a:pt x="15" y="25"/>
                    </a:lnTo>
                    <a:lnTo>
                      <a:pt x="17" y="27"/>
                    </a:lnTo>
                    <a:lnTo>
                      <a:pt x="17" y="28"/>
                    </a:lnTo>
                    <a:lnTo>
                      <a:pt x="17" y="28"/>
                    </a:lnTo>
                    <a:lnTo>
                      <a:pt x="19" y="28"/>
                    </a:lnTo>
                    <a:lnTo>
                      <a:pt x="19" y="27"/>
                    </a:lnTo>
                    <a:lnTo>
                      <a:pt x="19" y="27"/>
                    </a:lnTo>
                    <a:lnTo>
                      <a:pt x="17" y="25"/>
                    </a:lnTo>
                    <a:lnTo>
                      <a:pt x="15" y="24"/>
                    </a:lnTo>
                    <a:lnTo>
                      <a:pt x="15" y="22"/>
                    </a:lnTo>
                    <a:lnTo>
                      <a:pt x="15" y="20"/>
                    </a:lnTo>
                    <a:lnTo>
                      <a:pt x="15" y="24"/>
                    </a:lnTo>
                    <a:lnTo>
                      <a:pt x="17" y="24"/>
                    </a:lnTo>
                    <a:lnTo>
                      <a:pt x="20" y="27"/>
                    </a:lnTo>
                    <a:lnTo>
                      <a:pt x="20" y="27"/>
                    </a:lnTo>
                    <a:lnTo>
                      <a:pt x="20" y="25"/>
                    </a:lnTo>
                    <a:lnTo>
                      <a:pt x="20" y="25"/>
                    </a:lnTo>
                    <a:lnTo>
                      <a:pt x="20" y="25"/>
                    </a:lnTo>
                    <a:lnTo>
                      <a:pt x="22" y="27"/>
                    </a:lnTo>
                    <a:lnTo>
                      <a:pt x="22" y="27"/>
                    </a:lnTo>
                    <a:lnTo>
                      <a:pt x="20" y="27"/>
                    </a:lnTo>
                    <a:lnTo>
                      <a:pt x="20" y="28"/>
                    </a:lnTo>
                    <a:lnTo>
                      <a:pt x="22" y="28"/>
                    </a:lnTo>
                    <a:lnTo>
                      <a:pt x="22" y="28"/>
                    </a:lnTo>
                    <a:lnTo>
                      <a:pt x="22" y="30"/>
                    </a:lnTo>
                    <a:lnTo>
                      <a:pt x="22" y="32"/>
                    </a:lnTo>
                    <a:lnTo>
                      <a:pt x="22" y="32"/>
                    </a:lnTo>
                    <a:lnTo>
                      <a:pt x="20" y="30"/>
                    </a:lnTo>
                    <a:lnTo>
                      <a:pt x="19" y="30"/>
                    </a:lnTo>
                    <a:lnTo>
                      <a:pt x="22" y="33"/>
                    </a:lnTo>
                    <a:lnTo>
                      <a:pt x="22" y="33"/>
                    </a:lnTo>
                    <a:lnTo>
                      <a:pt x="22" y="35"/>
                    </a:lnTo>
                    <a:lnTo>
                      <a:pt x="22" y="36"/>
                    </a:lnTo>
                    <a:lnTo>
                      <a:pt x="23" y="36"/>
                    </a:lnTo>
                    <a:lnTo>
                      <a:pt x="23" y="36"/>
                    </a:lnTo>
                    <a:lnTo>
                      <a:pt x="25" y="36"/>
                    </a:lnTo>
                    <a:lnTo>
                      <a:pt x="27" y="36"/>
                    </a:lnTo>
                    <a:lnTo>
                      <a:pt x="27" y="36"/>
                    </a:lnTo>
                    <a:lnTo>
                      <a:pt x="28" y="38"/>
                    </a:lnTo>
                    <a:lnTo>
                      <a:pt x="28" y="38"/>
                    </a:lnTo>
                    <a:lnTo>
                      <a:pt x="27" y="40"/>
                    </a:lnTo>
                    <a:lnTo>
                      <a:pt x="27" y="40"/>
                    </a:lnTo>
                    <a:lnTo>
                      <a:pt x="27" y="40"/>
                    </a:lnTo>
                    <a:lnTo>
                      <a:pt x="25" y="38"/>
                    </a:lnTo>
                    <a:lnTo>
                      <a:pt x="25" y="38"/>
                    </a:lnTo>
                    <a:lnTo>
                      <a:pt x="23" y="38"/>
                    </a:lnTo>
                    <a:lnTo>
                      <a:pt x="25" y="41"/>
                    </a:lnTo>
                    <a:lnTo>
                      <a:pt x="25" y="41"/>
                    </a:lnTo>
                    <a:lnTo>
                      <a:pt x="27" y="43"/>
                    </a:lnTo>
                    <a:lnTo>
                      <a:pt x="27" y="43"/>
                    </a:lnTo>
                    <a:lnTo>
                      <a:pt x="27" y="44"/>
                    </a:lnTo>
                    <a:lnTo>
                      <a:pt x="27" y="44"/>
                    </a:lnTo>
                    <a:lnTo>
                      <a:pt x="27" y="47"/>
                    </a:lnTo>
                    <a:lnTo>
                      <a:pt x="28" y="49"/>
                    </a:lnTo>
                    <a:lnTo>
                      <a:pt x="28" y="49"/>
                    </a:lnTo>
                    <a:lnTo>
                      <a:pt x="27" y="49"/>
                    </a:lnTo>
                    <a:lnTo>
                      <a:pt x="27" y="51"/>
                    </a:lnTo>
                    <a:lnTo>
                      <a:pt x="27" y="52"/>
                    </a:lnTo>
                    <a:lnTo>
                      <a:pt x="27" y="54"/>
                    </a:lnTo>
                    <a:lnTo>
                      <a:pt x="25" y="55"/>
                    </a:lnTo>
                    <a:lnTo>
                      <a:pt x="25" y="59"/>
                    </a:lnTo>
                    <a:lnTo>
                      <a:pt x="25" y="60"/>
                    </a:lnTo>
                    <a:lnTo>
                      <a:pt x="23" y="63"/>
                    </a:lnTo>
                    <a:lnTo>
                      <a:pt x="23" y="65"/>
                    </a:lnTo>
                    <a:lnTo>
                      <a:pt x="22" y="65"/>
                    </a:lnTo>
                    <a:lnTo>
                      <a:pt x="22" y="67"/>
                    </a:lnTo>
                    <a:lnTo>
                      <a:pt x="22" y="67"/>
                    </a:lnTo>
                    <a:lnTo>
                      <a:pt x="20" y="67"/>
                    </a:lnTo>
                    <a:lnTo>
                      <a:pt x="17" y="67"/>
                    </a:lnTo>
                    <a:lnTo>
                      <a:pt x="14" y="68"/>
                    </a:lnTo>
                    <a:lnTo>
                      <a:pt x="14" y="70"/>
                    </a:lnTo>
                    <a:lnTo>
                      <a:pt x="14" y="70"/>
                    </a:lnTo>
                    <a:lnTo>
                      <a:pt x="14" y="71"/>
                    </a:lnTo>
                    <a:lnTo>
                      <a:pt x="14" y="71"/>
                    </a:lnTo>
                    <a:lnTo>
                      <a:pt x="14" y="73"/>
                    </a:lnTo>
                    <a:lnTo>
                      <a:pt x="14" y="73"/>
                    </a:lnTo>
                    <a:lnTo>
                      <a:pt x="15" y="74"/>
                    </a:lnTo>
                    <a:lnTo>
                      <a:pt x="19" y="74"/>
                    </a:lnTo>
                    <a:lnTo>
                      <a:pt x="20" y="76"/>
                    </a:lnTo>
                    <a:lnTo>
                      <a:pt x="22" y="78"/>
                    </a:lnTo>
                    <a:lnTo>
                      <a:pt x="23" y="79"/>
                    </a:lnTo>
                    <a:lnTo>
                      <a:pt x="25" y="79"/>
                    </a:lnTo>
                    <a:lnTo>
                      <a:pt x="27" y="79"/>
                    </a:lnTo>
                    <a:lnTo>
                      <a:pt x="30" y="81"/>
                    </a:lnTo>
                    <a:lnTo>
                      <a:pt x="31" y="84"/>
                    </a:lnTo>
                    <a:lnTo>
                      <a:pt x="31" y="84"/>
                    </a:lnTo>
                    <a:lnTo>
                      <a:pt x="33" y="86"/>
                    </a:lnTo>
                    <a:lnTo>
                      <a:pt x="31" y="89"/>
                    </a:lnTo>
                    <a:lnTo>
                      <a:pt x="31" y="90"/>
                    </a:lnTo>
                    <a:lnTo>
                      <a:pt x="30" y="94"/>
                    </a:lnTo>
                    <a:lnTo>
                      <a:pt x="27" y="97"/>
                    </a:lnTo>
                    <a:lnTo>
                      <a:pt x="25" y="100"/>
                    </a:lnTo>
                    <a:lnTo>
                      <a:pt x="25" y="100"/>
                    </a:lnTo>
                    <a:lnTo>
                      <a:pt x="25" y="102"/>
                    </a:lnTo>
                    <a:lnTo>
                      <a:pt x="25" y="102"/>
                    </a:lnTo>
                    <a:lnTo>
                      <a:pt x="25" y="102"/>
                    </a:lnTo>
                    <a:lnTo>
                      <a:pt x="27" y="102"/>
                    </a:lnTo>
                    <a:lnTo>
                      <a:pt x="27" y="102"/>
                    </a:lnTo>
                    <a:lnTo>
                      <a:pt x="27" y="100"/>
                    </a:lnTo>
                    <a:lnTo>
                      <a:pt x="27" y="100"/>
                    </a:lnTo>
                    <a:lnTo>
                      <a:pt x="28" y="100"/>
                    </a:lnTo>
                    <a:lnTo>
                      <a:pt x="28" y="100"/>
                    </a:lnTo>
                    <a:lnTo>
                      <a:pt x="28" y="102"/>
                    </a:lnTo>
                    <a:lnTo>
                      <a:pt x="28" y="103"/>
                    </a:lnTo>
                    <a:lnTo>
                      <a:pt x="28" y="103"/>
                    </a:lnTo>
                    <a:lnTo>
                      <a:pt x="28" y="103"/>
                    </a:lnTo>
                    <a:lnTo>
                      <a:pt x="30" y="103"/>
                    </a:lnTo>
                    <a:lnTo>
                      <a:pt x="31" y="103"/>
                    </a:lnTo>
                    <a:lnTo>
                      <a:pt x="31" y="103"/>
                    </a:lnTo>
                    <a:lnTo>
                      <a:pt x="31" y="105"/>
                    </a:lnTo>
                    <a:lnTo>
                      <a:pt x="33" y="105"/>
                    </a:lnTo>
                    <a:lnTo>
                      <a:pt x="33" y="106"/>
                    </a:lnTo>
                    <a:lnTo>
                      <a:pt x="35" y="105"/>
                    </a:lnTo>
                    <a:lnTo>
                      <a:pt x="35" y="105"/>
                    </a:lnTo>
                    <a:lnTo>
                      <a:pt x="38" y="103"/>
                    </a:lnTo>
                    <a:lnTo>
                      <a:pt x="41" y="102"/>
                    </a:lnTo>
                    <a:lnTo>
                      <a:pt x="43" y="100"/>
                    </a:lnTo>
                    <a:lnTo>
                      <a:pt x="43" y="98"/>
                    </a:lnTo>
                    <a:lnTo>
                      <a:pt x="44" y="97"/>
                    </a:lnTo>
                    <a:lnTo>
                      <a:pt x="46" y="95"/>
                    </a:lnTo>
                    <a:lnTo>
                      <a:pt x="46" y="94"/>
                    </a:lnTo>
                    <a:lnTo>
                      <a:pt x="47" y="92"/>
                    </a:lnTo>
                    <a:lnTo>
                      <a:pt x="49" y="90"/>
                    </a:lnTo>
                    <a:lnTo>
                      <a:pt x="51" y="89"/>
                    </a:lnTo>
                    <a:lnTo>
                      <a:pt x="51" y="86"/>
                    </a:lnTo>
                    <a:lnTo>
                      <a:pt x="52" y="86"/>
                    </a:lnTo>
                    <a:lnTo>
                      <a:pt x="54" y="84"/>
                    </a:lnTo>
                    <a:lnTo>
                      <a:pt x="55" y="81"/>
                    </a:lnTo>
                    <a:lnTo>
                      <a:pt x="57" y="76"/>
                    </a:lnTo>
                    <a:lnTo>
                      <a:pt x="55" y="76"/>
                    </a:lnTo>
                    <a:lnTo>
                      <a:pt x="54" y="74"/>
                    </a:lnTo>
                    <a:lnTo>
                      <a:pt x="54" y="74"/>
                    </a:lnTo>
                    <a:lnTo>
                      <a:pt x="55" y="73"/>
                    </a:lnTo>
                    <a:lnTo>
                      <a:pt x="55" y="71"/>
                    </a:lnTo>
                    <a:lnTo>
                      <a:pt x="57" y="70"/>
                    </a:lnTo>
                    <a:lnTo>
                      <a:pt x="57" y="70"/>
                    </a:lnTo>
                    <a:lnTo>
                      <a:pt x="58" y="68"/>
                    </a:lnTo>
                    <a:lnTo>
                      <a:pt x="60" y="68"/>
                    </a:lnTo>
                    <a:lnTo>
                      <a:pt x="62" y="68"/>
                    </a:lnTo>
                    <a:lnTo>
                      <a:pt x="63" y="68"/>
                    </a:lnTo>
                    <a:lnTo>
                      <a:pt x="65" y="68"/>
                    </a:lnTo>
                    <a:lnTo>
                      <a:pt x="66" y="68"/>
                    </a:lnTo>
                    <a:lnTo>
                      <a:pt x="66" y="70"/>
                    </a:lnTo>
                    <a:lnTo>
                      <a:pt x="66" y="70"/>
                    </a:lnTo>
                    <a:lnTo>
                      <a:pt x="68" y="68"/>
                    </a:lnTo>
                    <a:lnTo>
                      <a:pt x="68" y="68"/>
                    </a:lnTo>
                    <a:lnTo>
                      <a:pt x="66" y="68"/>
                    </a:lnTo>
                    <a:lnTo>
                      <a:pt x="66" y="67"/>
                    </a:lnTo>
                    <a:lnTo>
                      <a:pt x="66" y="65"/>
                    </a:lnTo>
                    <a:lnTo>
                      <a:pt x="68" y="62"/>
                    </a:lnTo>
                    <a:lnTo>
                      <a:pt x="70" y="62"/>
                    </a:lnTo>
                    <a:lnTo>
                      <a:pt x="70" y="62"/>
                    </a:lnTo>
                    <a:lnTo>
                      <a:pt x="71" y="60"/>
                    </a:lnTo>
                    <a:lnTo>
                      <a:pt x="73" y="59"/>
                    </a:lnTo>
                    <a:lnTo>
                      <a:pt x="73" y="55"/>
                    </a:lnTo>
                    <a:lnTo>
                      <a:pt x="73" y="51"/>
                    </a:lnTo>
                    <a:lnTo>
                      <a:pt x="74" y="49"/>
                    </a:lnTo>
                    <a:lnTo>
                      <a:pt x="74" y="47"/>
                    </a:lnTo>
                    <a:lnTo>
                      <a:pt x="74" y="47"/>
                    </a:lnTo>
                    <a:lnTo>
                      <a:pt x="74" y="47"/>
                    </a:lnTo>
                    <a:lnTo>
                      <a:pt x="73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6" name="Freeform 704">
                <a:extLst>
                  <a:ext uri="{FF2B5EF4-FFF2-40B4-BE49-F238E27FC236}">
                    <a16:creationId xmlns:a16="http://schemas.microsoft.com/office/drawing/2014/main" id="{394A9514-A2AB-02EC-BDF9-2B17E898BE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87" y="2594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  <a:gd name="T4" fmla="*/ 0 h 1"/>
                  <a:gd name="T5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lnTo>
                      <a:pt x="0" y="1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7" name="Freeform 705">
                <a:extLst>
                  <a:ext uri="{FF2B5EF4-FFF2-40B4-BE49-F238E27FC236}">
                    <a16:creationId xmlns:a16="http://schemas.microsoft.com/office/drawing/2014/main" id="{4D205552-9837-D9E2-ED2F-EA94D86FA3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07" y="2913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2 w 2"/>
                  <a:gd name="T3" fmla="*/ 0 h 2"/>
                  <a:gd name="T4" fmla="*/ 2 w 2"/>
                  <a:gd name="T5" fmla="*/ 0 h 2"/>
                  <a:gd name="T6" fmla="*/ 0 w 2"/>
                  <a:gd name="T7" fmla="*/ 0 h 2"/>
                  <a:gd name="T8" fmla="*/ 0 w 2"/>
                  <a:gd name="T9" fmla="*/ 2 h 2"/>
                  <a:gd name="T10" fmla="*/ 2 w 2"/>
                  <a:gd name="T11" fmla="*/ 2 h 2"/>
                  <a:gd name="T12" fmla="*/ 2 w 2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8" name="Freeform 706">
                <a:extLst>
                  <a:ext uri="{FF2B5EF4-FFF2-40B4-BE49-F238E27FC236}">
                    <a16:creationId xmlns:a16="http://schemas.microsoft.com/office/drawing/2014/main" id="{50FF46C3-203E-379B-3EFE-A87FEDDB62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41" y="2853"/>
                <a:ext cx="1" cy="2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2 h 2"/>
                  <a:gd name="T4" fmla="*/ 1 w 1"/>
                  <a:gd name="T5" fmla="*/ 2 h 2"/>
                  <a:gd name="T6" fmla="*/ 1 w 1"/>
                  <a:gd name="T7" fmla="*/ 0 h 2"/>
                  <a:gd name="T8" fmla="*/ 1 w 1"/>
                  <a:gd name="T9" fmla="*/ 0 h 2"/>
                  <a:gd name="T10" fmla="*/ 1 w 1"/>
                  <a:gd name="T11" fmla="*/ 0 h 2"/>
                  <a:gd name="T12" fmla="*/ 1 w 1"/>
                  <a:gd name="T13" fmla="*/ 0 h 2"/>
                  <a:gd name="T14" fmla="*/ 1 w 1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lnTo>
                      <a:pt x="0" y="2"/>
                    </a:lnTo>
                    <a:lnTo>
                      <a:pt x="1" y="2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9" name="Freeform 707">
                <a:extLst>
                  <a:ext uri="{FF2B5EF4-FFF2-40B4-BE49-F238E27FC236}">
                    <a16:creationId xmlns:a16="http://schemas.microsoft.com/office/drawing/2014/main" id="{69D433F0-B831-46E0-7B05-3A894B149D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42" y="1904"/>
                <a:ext cx="5" cy="5"/>
              </a:xfrm>
              <a:custGeom>
                <a:avLst/>
                <a:gdLst>
                  <a:gd name="T0" fmla="*/ 2 w 5"/>
                  <a:gd name="T1" fmla="*/ 5 h 5"/>
                  <a:gd name="T2" fmla="*/ 2 w 5"/>
                  <a:gd name="T3" fmla="*/ 3 h 5"/>
                  <a:gd name="T4" fmla="*/ 5 w 5"/>
                  <a:gd name="T5" fmla="*/ 2 h 5"/>
                  <a:gd name="T6" fmla="*/ 5 w 5"/>
                  <a:gd name="T7" fmla="*/ 2 h 5"/>
                  <a:gd name="T8" fmla="*/ 5 w 5"/>
                  <a:gd name="T9" fmla="*/ 0 h 5"/>
                  <a:gd name="T10" fmla="*/ 5 w 5"/>
                  <a:gd name="T11" fmla="*/ 0 h 5"/>
                  <a:gd name="T12" fmla="*/ 5 w 5"/>
                  <a:gd name="T13" fmla="*/ 0 h 5"/>
                  <a:gd name="T14" fmla="*/ 4 w 5"/>
                  <a:gd name="T15" fmla="*/ 0 h 5"/>
                  <a:gd name="T16" fmla="*/ 4 w 5"/>
                  <a:gd name="T17" fmla="*/ 2 h 5"/>
                  <a:gd name="T18" fmla="*/ 4 w 5"/>
                  <a:gd name="T19" fmla="*/ 2 h 5"/>
                  <a:gd name="T20" fmla="*/ 2 w 5"/>
                  <a:gd name="T21" fmla="*/ 2 h 5"/>
                  <a:gd name="T22" fmla="*/ 0 w 5"/>
                  <a:gd name="T23" fmla="*/ 3 h 5"/>
                  <a:gd name="T24" fmla="*/ 0 w 5"/>
                  <a:gd name="T25" fmla="*/ 3 h 5"/>
                  <a:gd name="T26" fmla="*/ 2 w 5"/>
                  <a:gd name="T2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" h="5">
                    <a:moveTo>
                      <a:pt x="2" y="5"/>
                    </a:moveTo>
                    <a:lnTo>
                      <a:pt x="2" y="3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2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0" name="Freeform 708">
                <a:extLst>
                  <a:ext uri="{FF2B5EF4-FFF2-40B4-BE49-F238E27FC236}">
                    <a16:creationId xmlns:a16="http://schemas.microsoft.com/office/drawing/2014/main" id="{A52FB34C-4B4E-C91A-EE54-D9B9D64075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2" y="2878"/>
                <a:ext cx="6" cy="2"/>
              </a:xfrm>
              <a:custGeom>
                <a:avLst/>
                <a:gdLst>
                  <a:gd name="T0" fmla="*/ 2 w 6"/>
                  <a:gd name="T1" fmla="*/ 2 h 2"/>
                  <a:gd name="T2" fmla="*/ 2 w 6"/>
                  <a:gd name="T3" fmla="*/ 2 h 2"/>
                  <a:gd name="T4" fmla="*/ 2 w 6"/>
                  <a:gd name="T5" fmla="*/ 2 h 2"/>
                  <a:gd name="T6" fmla="*/ 3 w 6"/>
                  <a:gd name="T7" fmla="*/ 2 h 2"/>
                  <a:gd name="T8" fmla="*/ 3 w 6"/>
                  <a:gd name="T9" fmla="*/ 0 h 2"/>
                  <a:gd name="T10" fmla="*/ 5 w 6"/>
                  <a:gd name="T11" fmla="*/ 0 h 2"/>
                  <a:gd name="T12" fmla="*/ 5 w 6"/>
                  <a:gd name="T13" fmla="*/ 2 h 2"/>
                  <a:gd name="T14" fmla="*/ 6 w 6"/>
                  <a:gd name="T15" fmla="*/ 0 h 2"/>
                  <a:gd name="T16" fmla="*/ 6 w 6"/>
                  <a:gd name="T17" fmla="*/ 0 h 2"/>
                  <a:gd name="T18" fmla="*/ 5 w 6"/>
                  <a:gd name="T19" fmla="*/ 0 h 2"/>
                  <a:gd name="T20" fmla="*/ 5 w 6"/>
                  <a:gd name="T21" fmla="*/ 0 h 2"/>
                  <a:gd name="T22" fmla="*/ 3 w 6"/>
                  <a:gd name="T23" fmla="*/ 0 h 2"/>
                  <a:gd name="T24" fmla="*/ 3 w 6"/>
                  <a:gd name="T25" fmla="*/ 0 h 2"/>
                  <a:gd name="T26" fmla="*/ 2 w 6"/>
                  <a:gd name="T27" fmla="*/ 0 h 2"/>
                  <a:gd name="T28" fmla="*/ 2 w 6"/>
                  <a:gd name="T29" fmla="*/ 2 h 2"/>
                  <a:gd name="T30" fmla="*/ 0 w 6"/>
                  <a:gd name="T31" fmla="*/ 2 h 2"/>
                  <a:gd name="T32" fmla="*/ 0 w 6"/>
                  <a:gd name="T33" fmla="*/ 2 h 2"/>
                  <a:gd name="T34" fmla="*/ 0 w 6"/>
                  <a:gd name="T35" fmla="*/ 2 h 2"/>
                  <a:gd name="T36" fmla="*/ 0 w 6"/>
                  <a:gd name="T37" fmla="*/ 2 h 2"/>
                  <a:gd name="T38" fmla="*/ 2 w 6"/>
                  <a:gd name="T3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" h="2">
                    <a:moveTo>
                      <a:pt x="2" y="2"/>
                    </a:moveTo>
                    <a:lnTo>
                      <a:pt x="2" y="2"/>
                    </a:lnTo>
                    <a:lnTo>
                      <a:pt x="2" y="2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5" y="0"/>
                    </a:lnTo>
                    <a:lnTo>
                      <a:pt x="5" y="2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1" name="Freeform 709">
                <a:extLst>
                  <a:ext uri="{FF2B5EF4-FFF2-40B4-BE49-F238E27FC236}">
                    <a16:creationId xmlns:a16="http://schemas.microsoft.com/office/drawing/2014/main" id="{F7E09345-49F9-97B0-6683-1A5ECA82BF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42" y="2856"/>
                <a:ext cx="18" cy="13"/>
              </a:xfrm>
              <a:custGeom>
                <a:avLst/>
                <a:gdLst>
                  <a:gd name="T0" fmla="*/ 18 w 18"/>
                  <a:gd name="T1" fmla="*/ 8 h 13"/>
                  <a:gd name="T2" fmla="*/ 18 w 18"/>
                  <a:gd name="T3" fmla="*/ 6 h 13"/>
                  <a:gd name="T4" fmla="*/ 18 w 18"/>
                  <a:gd name="T5" fmla="*/ 5 h 13"/>
                  <a:gd name="T6" fmla="*/ 18 w 18"/>
                  <a:gd name="T7" fmla="*/ 5 h 13"/>
                  <a:gd name="T8" fmla="*/ 16 w 18"/>
                  <a:gd name="T9" fmla="*/ 5 h 13"/>
                  <a:gd name="T10" fmla="*/ 15 w 18"/>
                  <a:gd name="T11" fmla="*/ 3 h 13"/>
                  <a:gd name="T12" fmla="*/ 15 w 18"/>
                  <a:gd name="T13" fmla="*/ 2 h 13"/>
                  <a:gd name="T14" fmla="*/ 13 w 18"/>
                  <a:gd name="T15" fmla="*/ 2 h 13"/>
                  <a:gd name="T16" fmla="*/ 13 w 18"/>
                  <a:gd name="T17" fmla="*/ 2 h 13"/>
                  <a:gd name="T18" fmla="*/ 13 w 18"/>
                  <a:gd name="T19" fmla="*/ 2 h 13"/>
                  <a:gd name="T20" fmla="*/ 13 w 18"/>
                  <a:gd name="T21" fmla="*/ 0 h 13"/>
                  <a:gd name="T22" fmla="*/ 12 w 18"/>
                  <a:gd name="T23" fmla="*/ 0 h 13"/>
                  <a:gd name="T24" fmla="*/ 12 w 18"/>
                  <a:gd name="T25" fmla="*/ 0 h 13"/>
                  <a:gd name="T26" fmla="*/ 8 w 18"/>
                  <a:gd name="T27" fmla="*/ 2 h 13"/>
                  <a:gd name="T28" fmla="*/ 7 w 18"/>
                  <a:gd name="T29" fmla="*/ 2 h 13"/>
                  <a:gd name="T30" fmla="*/ 5 w 18"/>
                  <a:gd name="T31" fmla="*/ 2 h 13"/>
                  <a:gd name="T32" fmla="*/ 4 w 18"/>
                  <a:gd name="T33" fmla="*/ 3 h 13"/>
                  <a:gd name="T34" fmla="*/ 2 w 18"/>
                  <a:gd name="T35" fmla="*/ 5 h 13"/>
                  <a:gd name="T36" fmla="*/ 2 w 18"/>
                  <a:gd name="T37" fmla="*/ 5 h 13"/>
                  <a:gd name="T38" fmla="*/ 2 w 18"/>
                  <a:gd name="T39" fmla="*/ 6 h 13"/>
                  <a:gd name="T40" fmla="*/ 2 w 18"/>
                  <a:gd name="T41" fmla="*/ 6 h 13"/>
                  <a:gd name="T42" fmla="*/ 2 w 18"/>
                  <a:gd name="T43" fmla="*/ 6 h 13"/>
                  <a:gd name="T44" fmla="*/ 2 w 18"/>
                  <a:gd name="T45" fmla="*/ 6 h 13"/>
                  <a:gd name="T46" fmla="*/ 2 w 18"/>
                  <a:gd name="T47" fmla="*/ 6 h 13"/>
                  <a:gd name="T48" fmla="*/ 0 w 18"/>
                  <a:gd name="T49" fmla="*/ 8 h 13"/>
                  <a:gd name="T50" fmla="*/ 0 w 18"/>
                  <a:gd name="T51" fmla="*/ 8 h 13"/>
                  <a:gd name="T52" fmla="*/ 0 w 18"/>
                  <a:gd name="T53" fmla="*/ 8 h 13"/>
                  <a:gd name="T54" fmla="*/ 0 w 18"/>
                  <a:gd name="T55" fmla="*/ 10 h 13"/>
                  <a:gd name="T56" fmla="*/ 0 w 18"/>
                  <a:gd name="T57" fmla="*/ 11 h 13"/>
                  <a:gd name="T58" fmla="*/ 2 w 18"/>
                  <a:gd name="T59" fmla="*/ 11 h 13"/>
                  <a:gd name="T60" fmla="*/ 4 w 18"/>
                  <a:gd name="T61" fmla="*/ 11 h 13"/>
                  <a:gd name="T62" fmla="*/ 5 w 18"/>
                  <a:gd name="T63" fmla="*/ 11 h 13"/>
                  <a:gd name="T64" fmla="*/ 7 w 18"/>
                  <a:gd name="T65" fmla="*/ 13 h 13"/>
                  <a:gd name="T66" fmla="*/ 8 w 18"/>
                  <a:gd name="T67" fmla="*/ 13 h 13"/>
                  <a:gd name="T68" fmla="*/ 10 w 18"/>
                  <a:gd name="T69" fmla="*/ 13 h 13"/>
                  <a:gd name="T70" fmla="*/ 10 w 18"/>
                  <a:gd name="T71" fmla="*/ 13 h 13"/>
                  <a:gd name="T72" fmla="*/ 12 w 18"/>
                  <a:gd name="T73" fmla="*/ 13 h 13"/>
                  <a:gd name="T74" fmla="*/ 13 w 18"/>
                  <a:gd name="T75" fmla="*/ 11 h 13"/>
                  <a:gd name="T76" fmla="*/ 15 w 18"/>
                  <a:gd name="T77" fmla="*/ 11 h 13"/>
                  <a:gd name="T78" fmla="*/ 15 w 18"/>
                  <a:gd name="T79" fmla="*/ 11 h 13"/>
                  <a:gd name="T80" fmla="*/ 16 w 18"/>
                  <a:gd name="T81" fmla="*/ 11 h 13"/>
                  <a:gd name="T82" fmla="*/ 16 w 18"/>
                  <a:gd name="T83" fmla="*/ 11 h 13"/>
                  <a:gd name="T84" fmla="*/ 18 w 18"/>
                  <a:gd name="T85" fmla="*/ 11 h 13"/>
                  <a:gd name="T86" fmla="*/ 18 w 18"/>
                  <a:gd name="T87" fmla="*/ 11 h 13"/>
                  <a:gd name="T88" fmla="*/ 18 w 18"/>
                  <a:gd name="T89" fmla="*/ 8 h 13"/>
                  <a:gd name="T90" fmla="*/ 18 w 18"/>
                  <a:gd name="T91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8" h="13">
                    <a:moveTo>
                      <a:pt x="18" y="8"/>
                    </a:moveTo>
                    <a:lnTo>
                      <a:pt x="18" y="6"/>
                    </a:lnTo>
                    <a:lnTo>
                      <a:pt x="18" y="5"/>
                    </a:lnTo>
                    <a:lnTo>
                      <a:pt x="18" y="5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15" y="2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3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8" y="2"/>
                    </a:lnTo>
                    <a:lnTo>
                      <a:pt x="7" y="2"/>
                    </a:lnTo>
                    <a:lnTo>
                      <a:pt x="5" y="2"/>
                    </a:lnTo>
                    <a:lnTo>
                      <a:pt x="4" y="3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2" y="11"/>
                    </a:lnTo>
                    <a:lnTo>
                      <a:pt x="4" y="11"/>
                    </a:lnTo>
                    <a:lnTo>
                      <a:pt x="5" y="11"/>
                    </a:lnTo>
                    <a:lnTo>
                      <a:pt x="7" y="13"/>
                    </a:lnTo>
                    <a:lnTo>
                      <a:pt x="8" y="13"/>
                    </a:lnTo>
                    <a:lnTo>
                      <a:pt x="10" y="13"/>
                    </a:lnTo>
                    <a:lnTo>
                      <a:pt x="10" y="13"/>
                    </a:lnTo>
                    <a:lnTo>
                      <a:pt x="12" y="13"/>
                    </a:lnTo>
                    <a:lnTo>
                      <a:pt x="13" y="11"/>
                    </a:lnTo>
                    <a:lnTo>
                      <a:pt x="15" y="11"/>
                    </a:lnTo>
                    <a:lnTo>
                      <a:pt x="15" y="11"/>
                    </a:lnTo>
                    <a:lnTo>
                      <a:pt x="16" y="11"/>
                    </a:lnTo>
                    <a:lnTo>
                      <a:pt x="16" y="11"/>
                    </a:lnTo>
                    <a:lnTo>
                      <a:pt x="18" y="11"/>
                    </a:lnTo>
                    <a:lnTo>
                      <a:pt x="18" y="11"/>
                    </a:lnTo>
                    <a:lnTo>
                      <a:pt x="18" y="8"/>
                    </a:lnTo>
                    <a:lnTo>
                      <a:pt x="18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2" name="Freeform 710">
                <a:extLst>
                  <a:ext uri="{FF2B5EF4-FFF2-40B4-BE49-F238E27FC236}">
                    <a16:creationId xmlns:a16="http://schemas.microsoft.com/office/drawing/2014/main" id="{74C11822-4F89-11E2-D0A1-AB0EC5334E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39" y="2794"/>
                <a:ext cx="2" cy="0"/>
              </a:xfrm>
              <a:custGeom>
                <a:avLst/>
                <a:gdLst>
                  <a:gd name="T0" fmla="*/ 2 w 2"/>
                  <a:gd name="T1" fmla="*/ 2 w 2"/>
                  <a:gd name="T2" fmla="*/ 2 w 2"/>
                  <a:gd name="T3" fmla="*/ 0 w 2"/>
                  <a:gd name="T4" fmla="*/ 0 w 2"/>
                  <a:gd name="T5" fmla="*/ 0 w 2"/>
                  <a:gd name="T6" fmla="*/ 0 w 2"/>
                  <a:gd name="T7" fmla="*/ 2 w 2"/>
                  <a:gd name="T8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3" name="Freeform 711">
                <a:extLst>
                  <a:ext uri="{FF2B5EF4-FFF2-40B4-BE49-F238E27FC236}">
                    <a16:creationId xmlns:a16="http://schemas.microsoft.com/office/drawing/2014/main" id="{9E7B0CF6-9874-EFF8-59FC-FDB36203CD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09" y="2648"/>
                <a:ext cx="2" cy="1"/>
              </a:xfrm>
              <a:custGeom>
                <a:avLst/>
                <a:gdLst>
                  <a:gd name="T0" fmla="*/ 2 w 2"/>
                  <a:gd name="T1" fmla="*/ 1 h 1"/>
                  <a:gd name="T2" fmla="*/ 2 w 2"/>
                  <a:gd name="T3" fmla="*/ 1 h 1"/>
                  <a:gd name="T4" fmla="*/ 2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  <a:gd name="T10" fmla="*/ 0 w 2"/>
                  <a:gd name="T11" fmla="*/ 0 h 1"/>
                  <a:gd name="T12" fmla="*/ 2 w 2"/>
                  <a:gd name="T13" fmla="*/ 1 h 1"/>
                  <a:gd name="T14" fmla="*/ 2 w 2"/>
                  <a:gd name="T15" fmla="*/ 1 h 1"/>
                  <a:gd name="T16" fmla="*/ 2 w 2"/>
                  <a:gd name="T1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lnTo>
                      <a:pt x="2" y="1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2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4" name="Freeform 712">
                <a:extLst>
                  <a:ext uri="{FF2B5EF4-FFF2-40B4-BE49-F238E27FC236}">
                    <a16:creationId xmlns:a16="http://schemas.microsoft.com/office/drawing/2014/main" id="{C008BA1B-9C7A-B7B1-2569-D29D4B52C8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9" y="2545"/>
                <a:ext cx="3" cy="0"/>
              </a:xfrm>
              <a:custGeom>
                <a:avLst/>
                <a:gdLst>
                  <a:gd name="T0" fmla="*/ 2 w 3"/>
                  <a:gd name="T1" fmla="*/ 2 w 3"/>
                  <a:gd name="T2" fmla="*/ 2 w 3"/>
                  <a:gd name="T3" fmla="*/ 3 w 3"/>
                  <a:gd name="T4" fmla="*/ 2 w 3"/>
                  <a:gd name="T5" fmla="*/ 0 w 3"/>
                  <a:gd name="T6" fmla="*/ 0 w 3"/>
                  <a:gd name="T7" fmla="*/ 0 w 3"/>
                  <a:gd name="T8" fmla="*/ 0 w 3"/>
                  <a:gd name="T9" fmla="*/ 2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</a:cxnLst>
                <a:rect l="0" t="0" r="r" b="b"/>
                <a:pathLst>
                  <a:path w="3">
                    <a:moveTo>
                      <a:pt x="2" y="0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5" name="Freeform 713">
                <a:extLst>
                  <a:ext uri="{FF2B5EF4-FFF2-40B4-BE49-F238E27FC236}">
                    <a16:creationId xmlns:a16="http://schemas.microsoft.com/office/drawing/2014/main" id="{8CCC1982-2038-F91F-699F-4C5439C9E7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17" y="3114"/>
                <a:ext cx="3" cy="3"/>
              </a:xfrm>
              <a:custGeom>
                <a:avLst/>
                <a:gdLst>
                  <a:gd name="T0" fmla="*/ 2 w 3"/>
                  <a:gd name="T1" fmla="*/ 3 h 3"/>
                  <a:gd name="T2" fmla="*/ 3 w 3"/>
                  <a:gd name="T3" fmla="*/ 3 h 3"/>
                  <a:gd name="T4" fmla="*/ 3 w 3"/>
                  <a:gd name="T5" fmla="*/ 3 h 3"/>
                  <a:gd name="T6" fmla="*/ 3 w 3"/>
                  <a:gd name="T7" fmla="*/ 3 h 3"/>
                  <a:gd name="T8" fmla="*/ 3 w 3"/>
                  <a:gd name="T9" fmla="*/ 1 h 3"/>
                  <a:gd name="T10" fmla="*/ 2 w 3"/>
                  <a:gd name="T11" fmla="*/ 0 h 3"/>
                  <a:gd name="T12" fmla="*/ 2 w 3"/>
                  <a:gd name="T13" fmla="*/ 0 h 3"/>
                  <a:gd name="T14" fmla="*/ 2 w 3"/>
                  <a:gd name="T15" fmla="*/ 0 h 3"/>
                  <a:gd name="T16" fmla="*/ 2 w 3"/>
                  <a:gd name="T17" fmla="*/ 0 h 3"/>
                  <a:gd name="T18" fmla="*/ 0 w 3"/>
                  <a:gd name="T19" fmla="*/ 1 h 3"/>
                  <a:gd name="T20" fmla="*/ 2 w 3"/>
                  <a:gd name="T21" fmla="*/ 1 h 3"/>
                  <a:gd name="T22" fmla="*/ 2 w 3"/>
                  <a:gd name="T23" fmla="*/ 1 h 3"/>
                  <a:gd name="T24" fmla="*/ 2 w 3"/>
                  <a:gd name="T2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" h="3">
                    <a:moveTo>
                      <a:pt x="2" y="3"/>
                    </a:moveTo>
                    <a:lnTo>
                      <a:pt x="3" y="3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3" y="1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1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2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6" name="Freeform 714">
                <a:extLst>
                  <a:ext uri="{FF2B5EF4-FFF2-40B4-BE49-F238E27FC236}">
                    <a16:creationId xmlns:a16="http://schemas.microsoft.com/office/drawing/2014/main" id="{DB2B89C9-4D25-4A4F-6D2F-1F0C69DF27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06" y="2642"/>
                <a:ext cx="1" cy="3"/>
              </a:xfrm>
              <a:custGeom>
                <a:avLst/>
                <a:gdLst>
                  <a:gd name="T0" fmla="*/ 0 w 1"/>
                  <a:gd name="T1" fmla="*/ 3 h 3"/>
                  <a:gd name="T2" fmla="*/ 1 w 1"/>
                  <a:gd name="T3" fmla="*/ 3 h 3"/>
                  <a:gd name="T4" fmla="*/ 1 w 1"/>
                  <a:gd name="T5" fmla="*/ 1 h 3"/>
                  <a:gd name="T6" fmla="*/ 0 w 1"/>
                  <a:gd name="T7" fmla="*/ 0 h 3"/>
                  <a:gd name="T8" fmla="*/ 0 w 1"/>
                  <a:gd name="T9" fmla="*/ 0 h 3"/>
                  <a:gd name="T10" fmla="*/ 0 w 1"/>
                  <a:gd name="T11" fmla="*/ 0 h 3"/>
                  <a:gd name="T12" fmla="*/ 0 w 1"/>
                  <a:gd name="T13" fmla="*/ 0 h 3"/>
                  <a:gd name="T14" fmla="*/ 0 w 1"/>
                  <a:gd name="T15" fmla="*/ 0 h 3"/>
                  <a:gd name="T16" fmla="*/ 0 w 1"/>
                  <a:gd name="T17" fmla="*/ 0 h 3"/>
                  <a:gd name="T18" fmla="*/ 1 w 1"/>
                  <a:gd name="T19" fmla="*/ 1 h 3"/>
                  <a:gd name="T20" fmla="*/ 0 w 1"/>
                  <a:gd name="T21" fmla="*/ 3 h 3"/>
                  <a:gd name="T22" fmla="*/ 0 w 1"/>
                  <a:gd name="T2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" h="3">
                    <a:moveTo>
                      <a:pt x="0" y="3"/>
                    </a:moveTo>
                    <a:lnTo>
                      <a:pt x="1" y="3"/>
                    </a:lnTo>
                    <a:lnTo>
                      <a:pt x="1" y="1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7" name="Freeform 715">
                <a:extLst>
                  <a:ext uri="{FF2B5EF4-FFF2-40B4-BE49-F238E27FC236}">
                    <a16:creationId xmlns:a16="http://schemas.microsoft.com/office/drawing/2014/main" id="{B9BDFED1-335F-B39C-F232-66E73DDECD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80" y="1888"/>
                <a:ext cx="13" cy="5"/>
              </a:xfrm>
              <a:custGeom>
                <a:avLst/>
                <a:gdLst>
                  <a:gd name="T0" fmla="*/ 8 w 13"/>
                  <a:gd name="T1" fmla="*/ 0 h 5"/>
                  <a:gd name="T2" fmla="*/ 7 w 13"/>
                  <a:gd name="T3" fmla="*/ 0 h 5"/>
                  <a:gd name="T4" fmla="*/ 5 w 13"/>
                  <a:gd name="T5" fmla="*/ 0 h 5"/>
                  <a:gd name="T6" fmla="*/ 4 w 13"/>
                  <a:gd name="T7" fmla="*/ 0 h 5"/>
                  <a:gd name="T8" fmla="*/ 0 w 13"/>
                  <a:gd name="T9" fmla="*/ 2 h 5"/>
                  <a:gd name="T10" fmla="*/ 2 w 13"/>
                  <a:gd name="T11" fmla="*/ 2 h 5"/>
                  <a:gd name="T12" fmla="*/ 4 w 13"/>
                  <a:gd name="T13" fmla="*/ 2 h 5"/>
                  <a:gd name="T14" fmla="*/ 5 w 13"/>
                  <a:gd name="T15" fmla="*/ 3 h 5"/>
                  <a:gd name="T16" fmla="*/ 7 w 13"/>
                  <a:gd name="T17" fmla="*/ 5 h 5"/>
                  <a:gd name="T18" fmla="*/ 8 w 13"/>
                  <a:gd name="T19" fmla="*/ 3 h 5"/>
                  <a:gd name="T20" fmla="*/ 10 w 13"/>
                  <a:gd name="T21" fmla="*/ 3 h 5"/>
                  <a:gd name="T22" fmla="*/ 12 w 13"/>
                  <a:gd name="T23" fmla="*/ 3 h 5"/>
                  <a:gd name="T24" fmla="*/ 12 w 13"/>
                  <a:gd name="T25" fmla="*/ 3 h 5"/>
                  <a:gd name="T26" fmla="*/ 13 w 13"/>
                  <a:gd name="T27" fmla="*/ 3 h 5"/>
                  <a:gd name="T28" fmla="*/ 13 w 13"/>
                  <a:gd name="T29" fmla="*/ 3 h 5"/>
                  <a:gd name="T30" fmla="*/ 12 w 13"/>
                  <a:gd name="T31" fmla="*/ 2 h 5"/>
                  <a:gd name="T32" fmla="*/ 8 w 13"/>
                  <a:gd name="T3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" h="5">
                    <a:moveTo>
                      <a:pt x="8" y="0"/>
                    </a:moveTo>
                    <a:lnTo>
                      <a:pt x="7" y="0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4" y="2"/>
                    </a:lnTo>
                    <a:lnTo>
                      <a:pt x="5" y="3"/>
                    </a:lnTo>
                    <a:lnTo>
                      <a:pt x="7" y="5"/>
                    </a:lnTo>
                    <a:lnTo>
                      <a:pt x="8" y="3"/>
                    </a:lnTo>
                    <a:lnTo>
                      <a:pt x="10" y="3"/>
                    </a:lnTo>
                    <a:lnTo>
                      <a:pt x="12" y="3"/>
                    </a:lnTo>
                    <a:lnTo>
                      <a:pt x="12" y="3"/>
                    </a:lnTo>
                    <a:lnTo>
                      <a:pt x="13" y="3"/>
                    </a:lnTo>
                    <a:lnTo>
                      <a:pt x="13" y="3"/>
                    </a:lnTo>
                    <a:lnTo>
                      <a:pt x="12" y="2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8" name="Freeform 716">
                <a:extLst>
                  <a:ext uri="{FF2B5EF4-FFF2-40B4-BE49-F238E27FC236}">
                    <a16:creationId xmlns:a16="http://schemas.microsoft.com/office/drawing/2014/main" id="{D20AC7FB-DF8C-6F87-8159-F64C08170B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04" y="2897"/>
                <a:ext cx="2" cy="4"/>
              </a:xfrm>
              <a:custGeom>
                <a:avLst/>
                <a:gdLst>
                  <a:gd name="T0" fmla="*/ 2 w 2"/>
                  <a:gd name="T1" fmla="*/ 0 h 4"/>
                  <a:gd name="T2" fmla="*/ 2 w 2"/>
                  <a:gd name="T3" fmla="*/ 0 h 4"/>
                  <a:gd name="T4" fmla="*/ 2 w 2"/>
                  <a:gd name="T5" fmla="*/ 0 h 4"/>
                  <a:gd name="T6" fmla="*/ 2 w 2"/>
                  <a:gd name="T7" fmla="*/ 0 h 4"/>
                  <a:gd name="T8" fmla="*/ 2 w 2"/>
                  <a:gd name="T9" fmla="*/ 2 h 4"/>
                  <a:gd name="T10" fmla="*/ 0 w 2"/>
                  <a:gd name="T11" fmla="*/ 4 h 4"/>
                  <a:gd name="T12" fmla="*/ 0 w 2"/>
                  <a:gd name="T13" fmla="*/ 4 h 4"/>
                  <a:gd name="T14" fmla="*/ 0 w 2"/>
                  <a:gd name="T15" fmla="*/ 4 h 4"/>
                  <a:gd name="T16" fmla="*/ 2 w 2"/>
                  <a:gd name="T17" fmla="*/ 4 h 4"/>
                  <a:gd name="T18" fmla="*/ 2 w 2"/>
                  <a:gd name="T19" fmla="*/ 2 h 4"/>
                  <a:gd name="T20" fmla="*/ 2 w 2"/>
                  <a:gd name="T21" fmla="*/ 2 h 4"/>
                  <a:gd name="T22" fmla="*/ 2 w 2"/>
                  <a:gd name="T23" fmla="*/ 2 h 4"/>
                  <a:gd name="T24" fmla="*/ 2 w 2"/>
                  <a:gd name="T25" fmla="*/ 0 h 4"/>
                  <a:gd name="T26" fmla="*/ 2 w 2"/>
                  <a:gd name="T2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9" name="Freeform 717">
                <a:extLst>
                  <a:ext uri="{FF2B5EF4-FFF2-40B4-BE49-F238E27FC236}">
                    <a16:creationId xmlns:a16="http://schemas.microsoft.com/office/drawing/2014/main" id="{0165D69F-50EF-5624-0B7A-E63F742ECA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2" y="2834"/>
                <a:ext cx="1" cy="1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1 w 1"/>
                  <a:gd name="T5" fmla="*/ 1 h 1"/>
                  <a:gd name="T6" fmla="*/ 1 w 1"/>
                  <a:gd name="T7" fmla="*/ 1 h 1"/>
                  <a:gd name="T8" fmla="*/ 0 w 1"/>
                  <a:gd name="T9" fmla="*/ 0 h 1"/>
                  <a:gd name="T10" fmla="*/ 0 w 1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0" y="0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0" name="Freeform 718">
                <a:extLst>
                  <a:ext uri="{FF2B5EF4-FFF2-40B4-BE49-F238E27FC236}">
                    <a16:creationId xmlns:a16="http://schemas.microsoft.com/office/drawing/2014/main" id="{423C3459-62D1-FC33-8E07-74D4D198A3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09" y="3252"/>
                <a:ext cx="1" cy="2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0 h 2"/>
                  <a:gd name="T4" fmla="*/ 1 w 1"/>
                  <a:gd name="T5" fmla="*/ 0 h 2"/>
                  <a:gd name="T6" fmla="*/ 1 w 1"/>
                  <a:gd name="T7" fmla="*/ 2 h 2"/>
                  <a:gd name="T8" fmla="*/ 1 w 1"/>
                  <a:gd name="T9" fmla="*/ 0 h 2"/>
                  <a:gd name="T10" fmla="*/ 1 w 1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1" y="2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1" name="Freeform 719">
                <a:extLst>
                  <a:ext uri="{FF2B5EF4-FFF2-40B4-BE49-F238E27FC236}">
                    <a16:creationId xmlns:a16="http://schemas.microsoft.com/office/drawing/2014/main" id="{4F1BB140-1A38-427E-AD22-B966F6D949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5" y="2926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2 w 2"/>
                  <a:gd name="T3" fmla="*/ 2 h 2"/>
                  <a:gd name="T4" fmla="*/ 2 w 2"/>
                  <a:gd name="T5" fmla="*/ 0 h 2"/>
                  <a:gd name="T6" fmla="*/ 2 w 2"/>
                  <a:gd name="T7" fmla="*/ 0 h 2"/>
                  <a:gd name="T8" fmla="*/ 2 w 2"/>
                  <a:gd name="T9" fmla="*/ 0 h 2"/>
                  <a:gd name="T10" fmla="*/ 0 w 2"/>
                  <a:gd name="T11" fmla="*/ 0 h 2"/>
                  <a:gd name="T12" fmla="*/ 2 w 2"/>
                  <a:gd name="T13" fmla="*/ 2 h 2"/>
                  <a:gd name="T14" fmla="*/ 2 w 2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2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2" y="2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2" name="Freeform 720">
                <a:extLst>
                  <a:ext uri="{FF2B5EF4-FFF2-40B4-BE49-F238E27FC236}">
                    <a16:creationId xmlns:a16="http://schemas.microsoft.com/office/drawing/2014/main" id="{6AD03E31-1FFB-309B-774E-E5552778F9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4" y="2770"/>
                <a:ext cx="5" cy="2"/>
              </a:xfrm>
              <a:custGeom>
                <a:avLst/>
                <a:gdLst>
                  <a:gd name="T0" fmla="*/ 5 w 5"/>
                  <a:gd name="T1" fmla="*/ 0 h 2"/>
                  <a:gd name="T2" fmla="*/ 4 w 5"/>
                  <a:gd name="T3" fmla="*/ 0 h 2"/>
                  <a:gd name="T4" fmla="*/ 2 w 5"/>
                  <a:gd name="T5" fmla="*/ 0 h 2"/>
                  <a:gd name="T6" fmla="*/ 2 w 5"/>
                  <a:gd name="T7" fmla="*/ 0 h 2"/>
                  <a:gd name="T8" fmla="*/ 2 w 5"/>
                  <a:gd name="T9" fmla="*/ 2 h 2"/>
                  <a:gd name="T10" fmla="*/ 0 w 5"/>
                  <a:gd name="T11" fmla="*/ 2 h 2"/>
                  <a:gd name="T12" fmla="*/ 0 w 5"/>
                  <a:gd name="T13" fmla="*/ 2 h 2"/>
                  <a:gd name="T14" fmla="*/ 2 w 5"/>
                  <a:gd name="T15" fmla="*/ 2 h 2"/>
                  <a:gd name="T16" fmla="*/ 2 w 5"/>
                  <a:gd name="T17" fmla="*/ 2 h 2"/>
                  <a:gd name="T18" fmla="*/ 2 w 5"/>
                  <a:gd name="T19" fmla="*/ 2 h 2"/>
                  <a:gd name="T20" fmla="*/ 4 w 5"/>
                  <a:gd name="T21" fmla="*/ 2 h 2"/>
                  <a:gd name="T22" fmla="*/ 4 w 5"/>
                  <a:gd name="T23" fmla="*/ 2 h 2"/>
                  <a:gd name="T24" fmla="*/ 4 w 5"/>
                  <a:gd name="T25" fmla="*/ 2 h 2"/>
                  <a:gd name="T26" fmla="*/ 5 w 5"/>
                  <a:gd name="T27" fmla="*/ 2 h 2"/>
                  <a:gd name="T28" fmla="*/ 5 w 5"/>
                  <a:gd name="T29" fmla="*/ 2 h 2"/>
                  <a:gd name="T30" fmla="*/ 5 w 5"/>
                  <a:gd name="T31" fmla="*/ 0 h 2"/>
                  <a:gd name="T32" fmla="*/ 5 w 5"/>
                  <a:gd name="T3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" h="2">
                    <a:moveTo>
                      <a:pt x="5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3" name="Freeform 721">
                <a:extLst>
                  <a:ext uri="{FF2B5EF4-FFF2-40B4-BE49-F238E27FC236}">
                    <a16:creationId xmlns:a16="http://schemas.microsoft.com/office/drawing/2014/main" id="{BA1E458F-6043-28A2-864D-B8853AF098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2" y="2837"/>
                <a:ext cx="9" cy="10"/>
              </a:xfrm>
              <a:custGeom>
                <a:avLst/>
                <a:gdLst>
                  <a:gd name="T0" fmla="*/ 1 w 9"/>
                  <a:gd name="T1" fmla="*/ 0 h 10"/>
                  <a:gd name="T2" fmla="*/ 1 w 9"/>
                  <a:gd name="T3" fmla="*/ 0 h 10"/>
                  <a:gd name="T4" fmla="*/ 1 w 9"/>
                  <a:gd name="T5" fmla="*/ 2 h 10"/>
                  <a:gd name="T6" fmla="*/ 0 w 9"/>
                  <a:gd name="T7" fmla="*/ 3 h 10"/>
                  <a:gd name="T8" fmla="*/ 1 w 9"/>
                  <a:gd name="T9" fmla="*/ 5 h 10"/>
                  <a:gd name="T10" fmla="*/ 1 w 9"/>
                  <a:gd name="T11" fmla="*/ 5 h 10"/>
                  <a:gd name="T12" fmla="*/ 3 w 9"/>
                  <a:gd name="T13" fmla="*/ 3 h 10"/>
                  <a:gd name="T14" fmla="*/ 3 w 9"/>
                  <a:gd name="T15" fmla="*/ 5 h 10"/>
                  <a:gd name="T16" fmla="*/ 3 w 9"/>
                  <a:gd name="T17" fmla="*/ 5 h 10"/>
                  <a:gd name="T18" fmla="*/ 3 w 9"/>
                  <a:gd name="T19" fmla="*/ 8 h 10"/>
                  <a:gd name="T20" fmla="*/ 5 w 9"/>
                  <a:gd name="T21" fmla="*/ 10 h 10"/>
                  <a:gd name="T22" fmla="*/ 5 w 9"/>
                  <a:gd name="T23" fmla="*/ 10 h 10"/>
                  <a:gd name="T24" fmla="*/ 5 w 9"/>
                  <a:gd name="T25" fmla="*/ 10 h 10"/>
                  <a:gd name="T26" fmla="*/ 5 w 9"/>
                  <a:gd name="T27" fmla="*/ 10 h 10"/>
                  <a:gd name="T28" fmla="*/ 6 w 9"/>
                  <a:gd name="T29" fmla="*/ 10 h 10"/>
                  <a:gd name="T30" fmla="*/ 8 w 9"/>
                  <a:gd name="T31" fmla="*/ 10 h 10"/>
                  <a:gd name="T32" fmla="*/ 9 w 9"/>
                  <a:gd name="T33" fmla="*/ 8 h 10"/>
                  <a:gd name="T34" fmla="*/ 8 w 9"/>
                  <a:gd name="T35" fmla="*/ 8 h 10"/>
                  <a:gd name="T36" fmla="*/ 8 w 9"/>
                  <a:gd name="T37" fmla="*/ 6 h 10"/>
                  <a:gd name="T38" fmla="*/ 8 w 9"/>
                  <a:gd name="T39" fmla="*/ 6 h 10"/>
                  <a:gd name="T40" fmla="*/ 8 w 9"/>
                  <a:gd name="T41" fmla="*/ 6 h 10"/>
                  <a:gd name="T42" fmla="*/ 6 w 9"/>
                  <a:gd name="T43" fmla="*/ 6 h 10"/>
                  <a:gd name="T44" fmla="*/ 5 w 9"/>
                  <a:gd name="T45" fmla="*/ 5 h 10"/>
                  <a:gd name="T46" fmla="*/ 5 w 9"/>
                  <a:gd name="T47" fmla="*/ 3 h 10"/>
                  <a:gd name="T48" fmla="*/ 5 w 9"/>
                  <a:gd name="T49" fmla="*/ 3 h 10"/>
                  <a:gd name="T50" fmla="*/ 3 w 9"/>
                  <a:gd name="T51" fmla="*/ 3 h 10"/>
                  <a:gd name="T52" fmla="*/ 3 w 9"/>
                  <a:gd name="T53" fmla="*/ 2 h 10"/>
                  <a:gd name="T54" fmla="*/ 1 w 9"/>
                  <a:gd name="T55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9" h="10">
                    <a:moveTo>
                      <a:pt x="1" y="0"/>
                    </a:moveTo>
                    <a:lnTo>
                      <a:pt x="1" y="0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1" y="5"/>
                    </a:lnTo>
                    <a:lnTo>
                      <a:pt x="1" y="5"/>
                    </a:lnTo>
                    <a:lnTo>
                      <a:pt x="3" y="3"/>
                    </a:lnTo>
                    <a:lnTo>
                      <a:pt x="3" y="5"/>
                    </a:lnTo>
                    <a:lnTo>
                      <a:pt x="3" y="5"/>
                    </a:lnTo>
                    <a:lnTo>
                      <a:pt x="3" y="8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6" y="10"/>
                    </a:lnTo>
                    <a:lnTo>
                      <a:pt x="8" y="10"/>
                    </a:lnTo>
                    <a:lnTo>
                      <a:pt x="9" y="8"/>
                    </a:lnTo>
                    <a:lnTo>
                      <a:pt x="8" y="8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6" y="6"/>
                    </a:lnTo>
                    <a:lnTo>
                      <a:pt x="5" y="5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3" y="3"/>
                    </a:lnTo>
                    <a:lnTo>
                      <a:pt x="3" y="2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4" name="Freeform 722">
                <a:extLst>
                  <a:ext uri="{FF2B5EF4-FFF2-40B4-BE49-F238E27FC236}">
                    <a16:creationId xmlns:a16="http://schemas.microsoft.com/office/drawing/2014/main" id="{66F7C58A-C44E-E169-A0CC-BC52B16860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5" y="2810"/>
                <a:ext cx="3" cy="2"/>
              </a:xfrm>
              <a:custGeom>
                <a:avLst/>
                <a:gdLst>
                  <a:gd name="T0" fmla="*/ 0 w 3"/>
                  <a:gd name="T1" fmla="*/ 0 h 2"/>
                  <a:gd name="T2" fmla="*/ 2 w 3"/>
                  <a:gd name="T3" fmla="*/ 2 h 2"/>
                  <a:gd name="T4" fmla="*/ 2 w 3"/>
                  <a:gd name="T5" fmla="*/ 2 h 2"/>
                  <a:gd name="T6" fmla="*/ 2 w 3"/>
                  <a:gd name="T7" fmla="*/ 2 h 2"/>
                  <a:gd name="T8" fmla="*/ 2 w 3"/>
                  <a:gd name="T9" fmla="*/ 2 h 2"/>
                  <a:gd name="T10" fmla="*/ 2 w 3"/>
                  <a:gd name="T11" fmla="*/ 2 h 2"/>
                  <a:gd name="T12" fmla="*/ 3 w 3"/>
                  <a:gd name="T13" fmla="*/ 2 h 2"/>
                  <a:gd name="T14" fmla="*/ 3 w 3"/>
                  <a:gd name="T15" fmla="*/ 2 h 2"/>
                  <a:gd name="T16" fmla="*/ 2 w 3"/>
                  <a:gd name="T17" fmla="*/ 0 h 2"/>
                  <a:gd name="T18" fmla="*/ 2 w 3"/>
                  <a:gd name="T19" fmla="*/ 0 h 2"/>
                  <a:gd name="T20" fmla="*/ 0 w 3"/>
                  <a:gd name="T21" fmla="*/ 0 h 2"/>
                  <a:gd name="T22" fmla="*/ 0 w 3"/>
                  <a:gd name="T2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5" name="Freeform 723">
                <a:extLst>
                  <a:ext uri="{FF2B5EF4-FFF2-40B4-BE49-F238E27FC236}">
                    <a16:creationId xmlns:a16="http://schemas.microsoft.com/office/drawing/2014/main" id="{009544A9-28CC-7F76-D7F9-263E4F0863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5" y="2815"/>
                <a:ext cx="3" cy="3"/>
              </a:xfrm>
              <a:custGeom>
                <a:avLst/>
                <a:gdLst>
                  <a:gd name="T0" fmla="*/ 2 w 3"/>
                  <a:gd name="T1" fmla="*/ 0 h 3"/>
                  <a:gd name="T2" fmla="*/ 0 w 3"/>
                  <a:gd name="T3" fmla="*/ 1 h 3"/>
                  <a:gd name="T4" fmla="*/ 0 w 3"/>
                  <a:gd name="T5" fmla="*/ 1 h 3"/>
                  <a:gd name="T6" fmla="*/ 2 w 3"/>
                  <a:gd name="T7" fmla="*/ 1 h 3"/>
                  <a:gd name="T8" fmla="*/ 2 w 3"/>
                  <a:gd name="T9" fmla="*/ 3 h 3"/>
                  <a:gd name="T10" fmla="*/ 3 w 3"/>
                  <a:gd name="T11" fmla="*/ 1 h 3"/>
                  <a:gd name="T12" fmla="*/ 3 w 3"/>
                  <a:gd name="T13" fmla="*/ 1 h 3"/>
                  <a:gd name="T14" fmla="*/ 2 w 3"/>
                  <a:gd name="T15" fmla="*/ 0 h 3"/>
                  <a:gd name="T16" fmla="*/ 2 w 3"/>
                  <a:gd name="T1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3">
                    <a:moveTo>
                      <a:pt x="2" y="0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2" y="1"/>
                    </a:lnTo>
                    <a:lnTo>
                      <a:pt x="2" y="3"/>
                    </a:lnTo>
                    <a:lnTo>
                      <a:pt x="3" y="1"/>
                    </a:lnTo>
                    <a:lnTo>
                      <a:pt x="3" y="1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6" name="Freeform 724">
                <a:extLst>
                  <a:ext uri="{FF2B5EF4-FFF2-40B4-BE49-F238E27FC236}">
                    <a16:creationId xmlns:a16="http://schemas.microsoft.com/office/drawing/2014/main" id="{E1BCA0F5-7296-743B-593E-E847C866A0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0" y="2901"/>
                <a:ext cx="7" cy="6"/>
              </a:xfrm>
              <a:custGeom>
                <a:avLst/>
                <a:gdLst>
                  <a:gd name="T0" fmla="*/ 0 w 7"/>
                  <a:gd name="T1" fmla="*/ 3 h 6"/>
                  <a:gd name="T2" fmla="*/ 2 w 7"/>
                  <a:gd name="T3" fmla="*/ 4 h 6"/>
                  <a:gd name="T4" fmla="*/ 2 w 7"/>
                  <a:gd name="T5" fmla="*/ 4 h 6"/>
                  <a:gd name="T6" fmla="*/ 3 w 7"/>
                  <a:gd name="T7" fmla="*/ 6 h 6"/>
                  <a:gd name="T8" fmla="*/ 5 w 7"/>
                  <a:gd name="T9" fmla="*/ 6 h 6"/>
                  <a:gd name="T10" fmla="*/ 5 w 7"/>
                  <a:gd name="T11" fmla="*/ 6 h 6"/>
                  <a:gd name="T12" fmla="*/ 7 w 7"/>
                  <a:gd name="T13" fmla="*/ 6 h 6"/>
                  <a:gd name="T14" fmla="*/ 7 w 7"/>
                  <a:gd name="T15" fmla="*/ 4 h 6"/>
                  <a:gd name="T16" fmla="*/ 5 w 7"/>
                  <a:gd name="T17" fmla="*/ 3 h 6"/>
                  <a:gd name="T18" fmla="*/ 3 w 7"/>
                  <a:gd name="T19" fmla="*/ 3 h 6"/>
                  <a:gd name="T20" fmla="*/ 3 w 7"/>
                  <a:gd name="T21" fmla="*/ 1 h 6"/>
                  <a:gd name="T22" fmla="*/ 3 w 7"/>
                  <a:gd name="T23" fmla="*/ 0 h 6"/>
                  <a:gd name="T24" fmla="*/ 3 w 7"/>
                  <a:gd name="T25" fmla="*/ 0 h 6"/>
                  <a:gd name="T26" fmla="*/ 2 w 7"/>
                  <a:gd name="T27" fmla="*/ 0 h 6"/>
                  <a:gd name="T28" fmla="*/ 0 w 7"/>
                  <a:gd name="T29" fmla="*/ 1 h 6"/>
                  <a:gd name="T30" fmla="*/ 2 w 7"/>
                  <a:gd name="T31" fmla="*/ 1 h 6"/>
                  <a:gd name="T32" fmla="*/ 3 w 7"/>
                  <a:gd name="T33" fmla="*/ 1 h 6"/>
                  <a:gd name="T34" fmla="*/ 2 w 7"/>
                  <a:gd name="T35" fmla="*/ 3 h 6"/>
                  <a:gd name="T36" fmla="*/ 0 w 7"/>
                  <a:gd name="T37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" h="6">
                    <a:moveTo>
                      <a:pt x="0" y="3"/>
                    </a:moveTo>
                    <a:lnTo>
                      <a:pt x="2" y="4"/>
                    </a:lnTo>
                    <a:lnTo>
                      <a:pt x="2" y="4"/>
                    </a:lnTo>
                    <a:lnTo>
                      <a:pt x="3" y="6"/>
                    </a:lnTo>
                    <a:lnTo>
                      <a:pt x="5" y="6"/>
                    </a:lnTo>
                    <a:lnTo>
                      <a:pt x="5" y="6"/>
                    </a:lnTo>
                    <a:lnTo>
                      <a:pt x="7" y="6"/>
                    </a:lnTo>
                    <a:lnTo>
                      <a:pt x="7" y="4"/>
                    </a:lnTo>
                    <a:lnTo>
                      <a:pt x="5" y="3"/>
                    </a:lnTo>
                    <a:lnTo>
                      <a:pt x="3" y="3"/>
                    </a:lnTo>
                    <a:lnTo>
                      <a:pt x="3" y="1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0" y="1"/>
                    </a:lnTo>
                    <a:lnTo>
                      <a:pt x="2" y="1"/>
                    </a:lnTo>
                    <a:lnTo>
                      <a:pt x="3" y="1"/>
                    </a:lnTo>
                    <a:lnTo>
                      <a:pt x="2" y="3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7" name="Freeform 725">
                <a:extLst>
                  <a:ext uri="{FF2B5EF4-FFF2-40B4-BE49-F238E27FC236}">
                    <a16:creationId xmlns:a16="http://schemas.microsoft.com/office/drawing/2014/main" id="{1DECB5E8-B5E4-233F-4DB1-9389129DD3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3" y="2543"/>
                <a:ext cx="5" cy="2"/>
              </a:xfrm>
              <a:custGeom>
                <a:avLst/>
                <a:gdLst>
                  <a:gd name="T0" fmla="*/ 1 w 5"/>
                  <a:gd name="T1" fmla="*/ 2 h 2"/>
                  <a:gd name="T2" fmla="*/ 3 w 5"/>
                  <a:gd name="T3" fmla="*/ 2 h 2"/>
                  <a:gd name="T4" fmla="*/ 3 w 5"/>
                  <a:gd name="T5" fmla="*/ 2 h 2"/>
                  <a:gd name="T6" fmla="*/ 3 w 5"/>
                  <a:gd name="T7" fmla="*/ 0 h 2"/>
                  <a:gd name="T8" fmla="*/ 5 w 5"/>
                  <a:gd name="T9" fmla="*/ 0 h 2"/>
                  <a:gd name="T10" fmla="*/ 1 w 5"/>
                  <a:gd name="T11" fmla="*/ 0 h 2"/>
                  <a:gd name="T12" fmla="*/ 0 w 5"/>
                  <a:gd name="T13" fmla="*/ 0 h 2"/>
                  <a:gd name="T14" fmla="*/ 0 w 5"/>
                  <a:gd name="T15" fmla="*/ 0 h 2"/>
                  <a:gd name="T16" fmla="*/ 0 w 5"/>
                  <a:gd name="T17" fmla="*/ 0 h 2"/>
                  <a:gd name="T18" fmla="*/ 0 w 5"/>
                  <a:gd name="T19" fmla="*/ 0 h 2"/>
                  <a:gd name="T20" fmla="*/ 1 w 5"/>
                  <a:gd name="T21" fmla="*/ 2 h 2"/>
                  <a:gd name="T22" fmla="*/ 1 w 5"/>
                  <a:gd name="T2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" h="2">
                    <a:moveTo>
                      <a:pt x="1" y="2"/>
                    </a:moveTo>
                    <a:lnTo>
                      <a:pt x="3" y="2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5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" y="2"/>
                    </a:lnTo>
                    <a:lnTo>
                      <a:pt x="1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8" name="Freeform 726">
                <a:extLst>
                  <a:ext uri="{FF2B5EF4-FFF2-40B4-BE49-F238E27FC236}">
                    <a16:creationId xmlns:a16="http://schemas.microsoft.com/office/drawing/2014/main" id="{CD7A81EE-BBF2-0E63-2A7F-1480F5F093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04" y="3258"/>
                <a:ext cx="3" cy="2"/>
              </a:xfrm>
              <a:custGeom>
                <a:avLst/>
                <a:gdLst>
                  <a:gd name="T0" fmla="*/ 0 w 3"/>
                  <a:gd name="T1" fmla="*/ 2 h 2"/>
                  <a:gd name="T2" fmla="*/ 2 w 3"/>
                  <a:gd name="T3" fmla="*/ 2 h 2"/>
                  <a:gd name="T4" fmla="*/ 2 w 3"/>
                  <a:gd name="T5" fmla="*/ 2 h 2"/>
                  <a:gd name="T6" fmla="*/ 2 w 3"/>
                  <a:gd name="T7" fmla="*/ 2 h 2"/>
                  <a:gd name="T8" fmla="*/ 3 w 3"/>
                  <a:gd name="T9" fmla="*/ 2 h 2"/>
                  <a:gd name="T10" fmla="*/ 3 w 3"/>
                  <a:gd name="T11" fmla="*/ 2 h 2"/>
                  <a:gd name="T12" fmla="*/ 3 w 3"/>
                  <a:gd name="T13" fmla="*/ 2 h 2"/>
                  <a:gd name="T14" fmla="*/ 3 w 3"/>
                  <a:gd name="T15" fmla="*/ 0 h 2"/>
                  <a:gd name="T16" fmla="*/ 3 w 3"/>
                  <a:gd name="T17" fmla="*/ 0 h 2"/>
                  <a:gd name="T18" fmla="*/ 3 w 3"/>
                  <a:gd name="T19" fmla="*/ 0 h 2"/>
                  <a:gd name="T20" fmla="*/ 2 w 3"/>
                  <a:gd name="T21" fmla="*/ 0 h 2"/>
                  <a:gd name="T22" fmla="*/ 0 w 3"/>
                  <a:gd name="T2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" h="2">
                    <a:moveTo>
                      <a:pt x="0" y="2"/>
                    </a:move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9" name="Freeform 727">
                <a:extLst>
                  <a:ext uri="{FF2B5EF4-FFF2-40B4-BE49-F238E27FC236}">
                    <a16:creationId xmlns:a16="http://schemas.microsoft.com/office/drawing/2014/main" id="{24E4524A-DFEB-29AB-8664-2329BB5F8E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44" y="2557"/>
                <a:ext cx="1" cy="3"/>
              </a:xfrm>
              <a:custGeom>
                <a:avLst/>
                <a:gdLst>
                  <a:gd name="T0" fmla="*/ 1 w 1"/>
                  <a:gd name="T1" fmla="*/ 2 h 3"/>
                  <a:gd name="T2" fmla="*/ 1 w 1"/>
                  <a:gd name="T3" fmla="*/ 0 h 3"/>
                  <a:gd name="T4" fmla="*/ 1 w 1"/>
                  <a:gd name="T5" fmla="*/ 0 h 3"/>
                  <a:gd name="T6" fmla="*/ 1 w 1"/>
                  <a:gd name="T7" fmla="*/ 0 h 3"/>
                  <a:gd name="T8" fmla="*/ 0 w 1"/>
                  <a:gd name="T9" fmla="*/ 2 h 3"/>
                  <a:gd name="T10" fmla="*/ 0 w 1"/>
                  <a:gd name="T11" fmla="*/ 2 h 3"/>
                  <a:gd name="T12" fmla="*/ 0 w 1"/>
                  <a:gd name="T13" fmla="*/ 3 h 3"/>
                  <a:gd name="T14" fmla="*/ 0 w 1"/>
                  <a:gd name="T15" fmla="*/ 3 h 3"/>
                  <a:gd name="T16" fmla="*/ 0 w 1"/>
                  <a:gd name="T17" fmla="*/ 3 h 3"/>
                  <a:gd name="T18" fmla="*/ 0 w 1"/>
                  <a:gd name="T19" fmla="*/ 3 h 3"/>
                  <a:gd name="T20" fmla="*/ 1 w 1"/>
                  <a:gd name="T21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" h="3">
                    <a:moveTo>
                      <a:pt x="1" y="2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1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0" name="Freeform 728">
                <a:extLst>
                  <a:ext uri="{FF2B5EF4-FFF2-40B4-BE49-F238E27FC236}">
                    <a16:creationId xmlns:a16="http://schemas.microsoft.com/office/drawing/2014/main" id="{23D83DCC-7621-2FE1-71BE-DEB2FAE42C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39" y="2883"/>
                <a:ext cx="3" cy="5"/>
              </a:xfrm>
              <a:custGeom>
                <a:avLst/>
                <a:gdLst>
                  <a:gd name="T0" fmla="*/ 0 w 3"/>
                  <a:gd name="T1" fmla="*/ 2 h 5"/>
                  <a:gd name="T2" fmla="*/ 0 w 3"/>
                  <a:gd name="T3" fmla="*/ 3 h 5"/>
                  <a:gd name="T4" fmla="*/ 2 w 3"/>
                  <a:gd name="T5" fmla="*/ 3 h 5"/>
                  <a:gd name="T6" fmla="*/ 3 w 3"/>
                  <a:gd name="T7" fmla="*/ 5 h 5"/>
                  <a:gd name="T8" fmla="*/ 3 w 3"/>
                  <a:gd name="T9" fmla="*/ 3 h 5"/>
                  <a:gd name="T10" fmla="*/ 2 w 3"/>
                  <a:gd name="T11" fmla="*/ 2 h 5"/>
                  <a:gd name="T12" fmla="*/ 2 w 3"/>
                  <a:gd name="T13" fmla="*/ 0 h 5"/>
                  <a:gd name="T14" fmla="*/ 2 w 3"/>
                  <a:gd name="T15" fmla="*/ 0 h 5"/>
                  <a:gd name="T16" fmla="*/ 0 w 3"/>
                  <a:gd name="T17" fmla="*/ 0 h 5"/>
                  <a:gd name="T18" fmla="*/ 0 w 3"/>
                  <a:gd name="T1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5">
                    <a:moveTo>
                      <a:pt x="0" y="2"/>
                    </a:moveTo>
                    <a:lnTo>
                      <a:pt x="0" y="3"/>
                    </a:lnTo>
                    <a:lnTo>
                      <a:pt x="2" y="3"/>
                    </a:lnTo>
                    <a:lnTo>
                      <a:pt x="3" y="5"/>
                    </a:lnTo>
                    <a:lnTo>
                      <a:pt x="3" y="3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1" name="Freeform 729">
                <a:extLst>
                  <a:ext uri="{FF2B5EF4-FFF2-40B4-BE49-F238E27FC236}">
                    <a16:creationId xmlns:a16="http://schemas.microsoft.com/office/drawing/2014/main" id="{116F22D2-4BDA-97D1-BF2C-29CFE245DC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42" y="2645"/>
                <a:ext cx="2" cy="0"/>
              </a:xfrm>
              <a:custGeom>
                <a:avLst/>
                <a:gdLst>
                  <a:gd name="T0" fmla="*/ 2 w 2"/>
                  <a:gd name="T1" fmla="*/ 2 w 2"/>
                  <a:gd name="T2" fmla="*/ 0 w 2"/>
                  <a:gd name="T3" fmla="*/ 0 w 2"/>
                  <a:gd name="T4" fmla="*/ 2 w 2"/>
                  <a:gd name="T5" fmla="*/ 2 w 2"/>
                  <a:gd name="T6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2" name="Freeform 730">
                <a:extLst>
                  <a:ext uri="{FF2B5EF4-FFF2-40B4-BE49-F238E27FC236}">
                    <a16:creationId xmlns:a16="http://schemas.microsoft.com/office/drawing/2014/main" id="{DC691149-8F5D-157B-CFAF-0E0707DB65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45" y="2894"/>
                <a:ext cx="2" cy="0"/>
              </a:xfrm>
              <a:custGeom>
                <a:avLst/>
                <a:gdLst>
                  <a:gd name="T0" fmla="*/ 2 w 2"/>
                  <a:gd name="T1" fmla="*/ 2 w 2"/>
                  <a:gd name="T2" fmla="*/ 2 w 2"/>
                  <a:gd name="T3" fmla="*/ 2 w 2"/>
                  <a:gd name="T4" fmla="*/ 0 w 2"/>
                  <a:gd name="T5" fmla="*/ 0 w 2"/>
                  <a:gd name="T6" fmla="*/ 2 w 2"/>
                  <a:gd name="T7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3" name="Freeform 731">
                <a:extLst>
                  <a:ext uri="{FF2B5EF4-FFF2-40B4-BE49-F238E27FC236}">
                    <a16:creationId xmlns:a16="http://schemas.microsoft.com/office/drawing/2014/main" id="{CE9B8421-1E2D-F26D-ACD8-D1C17AE844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04" y="3179"/>
                <a:ext cx="102" cy="95"/>
              </a:xfrm>
              <a:custGeom>
                <a:avLst/>
                <a:gdLst>
                  <a:gd name="T0" fmla="*/ 100 w 102"/>
                  <a:gd name="T1" fmla="*/ 9 h 95"/>
                  <a:gd name="T2" fmla="*/ 97 w 102"/>
                  <a:gd name="T3" fmla="*/ 8 h 95"/>
                  <a:gd name="T4" fmla="*/ 95 w 102"/>
                  <a:gd name="T5" fmla="*/ 11 h 95"/>
                  <a:gd name="T6" fmla="*/ 95 w 102"/>
                  <a:gd name="T7" fmla="*/ 8 h 95"/>
                  <a:gd name="T8" fmla="*/ 94 w 102"/>
                  <a:gd name="T9" fmla="*/ 8 h 95"/>
                  <a:gd name="T10" fmla="*/ 84 w 102"/>
                  <a:gd name="T11" fmla="*/ 13 h 95"/>
                  <a:gd name="T12" fmla="*/ 81 w 102"/>
                  <a:gd name="T13" fmla="*/ 5 h 95"/>
                  <a:gd name="T14" fmla="*/ 81 w 102"/>
                  <a:gd name="T15" fmla="*/ 0 h 95"/>
                  <a:gd name="T16" fmla="*/ 72 w 102"/>
                  <a:gd name="T17" fmla="*/ 11 h 95"/>
                  <a:gd name="T18" fmla="*/ 65 w 102"/>
                  <a:gd name="T19" fmla="*/ 19 h 95"/>
                  <a:gd name="T20" fmla="*/ 60 w 102"/>
                  <a:gd name="T21" fmla="*/ 28 h 95"/>
                  <a:gd name="T22" fmla="*/ 59 w 102"/>
                  <a:gd name="T23" fmla="*/ 33 h 95"/>
                  <a:gd name="T24" fmla="*/ 57 w 102"/>
                  <a:gd name="T25" fmla="*/ 33 h 95"/>
                  <a:gd name="T26" fmla="*/ 52 w 102"/>
                  <a:gd name="T27" fmla="*/ 38 h 95"/>
                  <a:gd name="T28" fmla="*/ 49 w 102"/>
                  <a:gd name="T29" fmla="*/ 40 h 95"/>
                  <a:gd name="T30" fmla="*/ 48 w 102"/>
                  <a:gd name="T31" fmla="*/ 41 h 95"/>
                  <a:gd name="T32" fmla="*/ 45 w 102"/>
                  <a:gd name="T33" fmla="*/ 44 h 95"/>
                  <a:gd name="T34" fmla="*/ 41 w 102"/>
                  <a:gd name="T35" fmla="*/ 47 h 95"/>
                  <a:gd name="T36" fmla="*/ 33 w 102"/>
                  <a:gd name="T37" fmla="*/ 52 h 95"/>
                  <a:gd name="T38" fmla="*/ 25 w 102"/>
                  <a:gd name="T39" fmla="*/ 54 h 95"/>
                  <a:gd name="T40" fmla="*/ 17 w 102"/>
                  <a:gd name="T41" fmla="*/ 63 h 95"/>
                  <a:gd name="T42" fmla="*/ 13 w 102"/>
                  <a:gd name="T43" fmla="*/ 65 h 95"/>
                  <a:gd name="T44" fmla="*/ 11 w 102"/>
                  <a:gd name="T45" fmla="*/ 67 h 95"/>
                  <a:gd name="T46" fmla="*/ 8 w 102"/>
                  <a:gd name="T47" fmla="*/ 70 h 95"/>
                  <a:gd name="T48" fmla="*/ 9 w 102"/>
                  <a:gd name="T49" fmla="*/ 75 h 95"/>
                  <a:gd name="T50" fmla="*/ 5 w 102"/>
                  <a:gd name="T51" fmla="*/ 75 h 95"/>
                  <a:gd name="T52" fmla="*/ 3 w 102"/>
                  <a:gd name="T53" fmla="*/ 78 h 95"/>
                  <a:gd name="T54" fmla="*/ 6 w 102"/>
                  <a:gd name="T55" fmla="*/ 81 h 95"/>
                  <a:gd name="T56" fmla="*/ 0 w 102"/>
                  <a:gd name="T57" fmla="*/ 84 h 95"/>
                  <a:gd name="T58" fmla="*/ 3 w 102"/>
                  <a:gd name="T59" fmla="*/ 86 h 95"/>
                  <a:gd name="T60" fmla="*/ 8 w 102"/>
                  <a:gd name="T61" fmla="*/ 89 h 95"/>
                  <a:gd name="T62" fmla="*/ 16 w 102"/>
                  <a:gd name="T63" fmla="*/ 89 h 95"/>
                  <a:gd name="T64" fmla="*/ 22 w 102"/>
                  <a:gd name="T65" fmla="*/ 92 h 95"/>
                  <a:gd name="T66" fmla="*/ 25 w 102"/>
                  <a:gd name="T67" fmla="*/ 95 h 95"/>
                  <a:gd name="T68" fmla="*/ 33 w 102"/>
                  <a:gd name="T69" fmla="*/ 95 h 95"/>
                  <a:gd name="T70" fmla="*/ 48 w 102"/>
                  <a:gd name="T71" fmla="*/ 87 h 95"/>
                  <a:gd name="T72" fmla="*/ 56 w 102"/>
                  <a:gd name="T73" fmla="*/ 82 h 95"/>
                  <a:gd name="T74" fmla="*/ 56 w 102"/>
                  <a:gd name="T75" fmla="*/ 78 h 95"/>
                  <a:gd name="T76" fmla="*/ 59 w 102"/>
                  <a:gd name="T77" fmla="*/ 68 h 95"/>
                  <a:gd name="T78" fmla="*/ 62 w 102"/>
                  <a:gd name="T79" fmla="*/ 59 h 95"/>
                  <a:gd name="T80" fmla="*/ 65 w 102"/>
                  <a:gd name="T81" fmla="*/ 55 h 95"/>
                  <a:gd name="T82" fmla="*/ 72 w 102"/>
                  <a:gd name="T83" fmla="*/ 52 h 95"/>
                  <a:gd name="T84" fmla="*/ 73 w 102"/>
                  <a:gd name="T85" fmla="*/ 51 h 95"/>
                  <a:gd name="T86" fmla="*/ 76 w 102"/>
                  <a:gd name="T87" fmla="*/ 49 h 95"/>
                  <a:gd name="T88" fmla="*/ 81 w 102"/>
                  <a:gd name="T89" fmla="*/ 51 h 95"/>
                  <a:gd name="T90" fmla="*/ 86 w 102"/>
                  <a:gd name="T91" fmla="*/ 51 h 95"/>
                  <a:gd name="T92" fmla="*/ 81 w 102"/>
                  <a:gd name="T93" fmla="*/ 46 h 95"/>
                  <a:gd name="T94" fmla="*/ 80 w 102"/>
                  <a:gd name="T95" fmla="*/ 44 h 95"/>
                  <a:gd name="T96" fmla="*/ 81 w 102"/>
                  <a:gd name="T97" fmla="*/ 41 h 95"/>
                  <a:gd name="T98" fmla="*/ 91 w 102"/>
                  <a:gd name="T99" fmla="*/ 30 h 95"/>
                  <a:gd name="T100" fmla="*/ 97 w 102"/>
                  <a:gd name="T101" fmla="*/ 24 h 95"/>
                  <a:gd name="T102" fmla="*/ 97 w 102"/>
                  <a:gd name="T103" fmla="*/ 17 h 95"/>
                  <a:gd name="T104" fmla="*/ 99 w 102"/>
                  <a:gd name="T105" fmla="*/ 13 h 95"/>
                  <a:gd name="T106" fmla="*/ 99 w 102"/>
                  <a:gd name="T107" fmla="*/ 11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02" h="95">
                    <a:moveTo>
                      <a:pt x="99" y="11"/>
                    </a:moveTo>
                    <a:lnTo>
                      <a:pt x="97" y="11"/>
                    </a:lnTo>
                    <a:lnTo>
                      <a:pt x="97" y="11"/>
                    </a:lnTo>
                    <a:lnTo>
                      <a:pt x="99" y="9"/>
                    </a:lnTo>
                    <a:lnTo>
                      <a:pt x="99" y="9"/>
                    </a:lnTo>
                    <a:lnTo>
                      <a:pt x="100" y="9"/>
                    </a:lnTo>
                    <a:lnTo>
                      <a:pt x="100" y="8"/>
                    </a:lnTo>
                    <a:lnTo>
                      <a:pt x="99" y="8"/>
                    </a:lnTo>
                    <a:lnTo>
                      <a:pt x="99" y="8"/>
                    </a:lnTo>
                    <a:lnTo>
                      <a:pt x="99" y="8"/>
                    </a:lnTo>
                    <a:lnTo>
                      <a:pt x="99" y="8"/>
                    </a:lnTo>
                    <a:lnTo>
                      <a:pt x="97" y="8"/>
                    </a:lnTo>
                    <a:lnTo>
                      <a:pt x="97" y="8"/>
                    </a:lnTo>
                    <a:lnTo>
                      <a:pt x="97" y="8"/>
                    </a:lnTo>
                    <a:lnTo>
                      <a:pt x="97" y="9"/>
                    </a:lnTo>
                    <a:lnTo>
                      <a:pt x="95" y="9"/>
                    </a:lnTo>
                    <a:lnTo>
                      <a:pt x="95" y="9"/>
                    </a:lnTo>
                    <a:lnTo>
                      <a:pt x="95" y="11"/>
                    </a:lnTo>
                    <a:lnTo>
                      <a:pt x="95" y="11"/>
                    </a:lnTo>
                    <a:lnTo>
                      <a:pt x="94" y="13"/>
                    </a:lnTo>
                    <a:lnTo>
                      <a:pt x="95" y="11"/>
                    </a:lnTo>
                    <a:lnTo>
                      <a:pt x="95" y="9"/>
                    </a:lnTo>
                    <a:lnTo>
                      <a:pt x="95" y="9"/>
                    </a:lnTo>
                    <a:lnTo>
                      <a:pt x="95" y="8"/>
                    </a:lnTo>
                    <a:lnTo>
                      <a:pt x="95" y="8"/>
                    </a:lnTo>
                    <a:lnTo>
                      <a:pt x="95" y="8"/>
                    </a:lnTo>
                    <a:lnTo>
                      <a:pt x="97" y="6"/>
                    </a:lnTo>
                    <a:lnTo>
                      <a:pt x="95" y="6"/>
                    </a:lnTo>
                    <a:lnTo>
                      <a:pt x="95" y="6"/>
                    </a:lnTo>
                    <a:lnTo>
                      <a:pt x="94" y="8"/>
                    </a:lnTo>
                    <a:lnTo>
                      <a:pt x="94" y="8"/>
                    </a:lnTo>
                    <a:lnTo>
                      <a:pt x="91" y="9"/>
                    </a:lnTo>
                    <a:lnTo>
                      <a:pt x="89" y="9"/>
                    </a:lnTo>
                    <a:lnTo>
                      <a:pt x="88" y="11"/>
                    </a:lnTo>
                    <a:lnTo>
                      <a:pt x="86" y="13"/>
                    </a:lnTo>
                    <a:lnTo>
                      <a:pt x="84" y="13"/>
                    </a:lnTo>
                    <a:lnTo>
                      <a:pt x="84" y="11"/>
                    </a:lnTo>
                    <a:lnTo>
                      <a:pt x="84" y="9"/>
                    </a:lnTo>
                    <a:lnTo>
                      <a:pt x="84" y="6"/>
                    </a:lnTo>
                    <a:lnTo>
                      <a:pt x="83" y="5"/>
                    </a:lnTo>
                    <a:lnTo>
                      <a:pt x="83" y="5"/>
                    </a:lnTo>
                    <a:lnTo>
                      <a:pt x="81" y="5"/>
                    </a:lnTo>
                    <a:lnTo>
                      <a:pt x="80" y="3"/>
                    </a:lnTo>
                    <a:lnTo>
                      <a:pt x="80" y="3"/>
                    </a:lnTo>
                    <a:lnTo>
                      <a:pt x="80" y="1"/>
                    </a:lnTo>
                    <a:lnTo>
                      <a:pt x="80" y="1"/>
                    </a:lnTo>
                    <a:lnTo>
                      <a:pt x="83" y="0"/>
                    </a:lnTo>
                    <a:lnTo>
                      <a:pt x="81" y="0"/>
                    </a:lnTo>
                    <a:lnTo>
                      <a:pt x="80" y="0"/>
                    </a:lnTo>
                    <a:lnTo>
                      <a:pt x="80" y="0"/>
                    </a:lnTo>
                    <a:lnTo>
                      <a:pt x="76" y="1"/>
                    </a:lnTo>
                    <a:lnTo>
                      <a:pt x="75" y="5"/>
                    </a:lnTo>
                    <a:lnTo>
                      <a:pt x="73" y="6"/>
                    </a:lnTo>
                    <a:lnTo>
                      <a:pt x="72" y="11"/>
                    </a:lnTo>
                    <a:lnTo>
                      <a:pt x="72" y="14"/>
                    </a:lnTo>
                    <a:lnTo>
                      <a:pt x="70" y="16"/>
                    </a:lnTo>
                    <a:lnTo>
                      <a:pt x="68" y="17"/>
                    </a:lnTo>
                    <a:lnTo>
                      <a:pt x="67" y="19"/>
                    </a:lnTo>
                    <a:lnTo>
                      <a:pt x="67" y="19"/>
                    </a:lnTo>
                    <a:lnTo>
                      <a:pt x="65" y="19"/>
                    </a:lnTo>
                    <a:lnTo>
                      <a:pt x="64" y="20"/>
                    </a:lnTo>
                    <a:lnTo>
                      <a:pt x="64" y="22"/>
                    </a:lnTo>
                    <a:lnTo>
                      <a:pt x="62" y="24"/>
                    </a:lnTo>
                    <a:lnTo>
                      <a:pt x="62" y="25"/>
                    </a:lnTo>
                    <a:lnTo>
                      <a:pt x="62" y="27"/>
                    </a:lnTo>
                    <a:lnTo>
                      <a:pt x="60" y="28"/>
                    </a:lnTo>
                    <a:lnTo>
                      <a:pt x="62" y="30"/>
                    </a:lnTo>
                    <a:lnTo>
                      <a:pt x="62" y="30"/>
                    </a:lnTo>
                    <a:lnTo>
                      <a:pt x="60" y="30"/>
                    </a:lnTo>
                    <a:lnTo>
                      <a:pt x="60" y="30"/>
                    </a:lnTo>
                    <a:lnTo>
                      <a:pt x="60" y="30"/>
                    </a:lnTo>
                    <a:lnTo>
                      <a:pt x="59" y="33"/>
                    </a:lnTo>
                    <a:lnTo>
                      <a:pt x="59" y="35"/>
                    </a:lnTo>
                    <a:lnTo>
                      <a:pt x="59" y="36"/>
                    </a:lnTo>
                    <a:lnTo>
                      <a:pt x="57" y="36"/>
                    </a:lnTo>
                    <a:lnTo>
                      <a:pt x="59" y="35"/>
                    </a:lnTo>
                    <a:lnTo>
                      <a:pt x="57" y="35"/>
                    </a:lnTo>
                    <a:lnTo>
                      <a:pt x="57" y="33"/>
                    </a:lnTo>
                    <a:lnTo>
                      <a:pt x="56" y="36"/>
                    </a:lnTo>
                    <a:lnTo>
                      <a:pt x="54" y="36"/>
                    </a:lnTo>
                    <a:lnTo>
                      <a:pt x="54" y="38"/>
                    </a:lnTo>
                    <a:lnTo>
                      <a:pt x="54" y="38"/>
                    </a:lnTo>
                    <a:lnTo>
                      <a:pt x="54" y="38"/>
                    </a:lnTo>
                    <a:lnTo>
                      <a:pt x="52" y="38"/>
                    </a:lnTo>
                    <a:lnTo>
                      <a:pt x="52" y="38"/>
                    </a:lnTo>
                    <a:lnTo>
                      <a:pt x="52" y="40"/>
                    </a:lnTo>
                    <a:lnTo>
                      <a:pt x="52" y="40"/>
                    </a:lnTo>
                    <a:lnTo>
                      <a:pt x="52" y="40"/>
                    </a:lnTo>
                    <a:lnTo>
                      <a:pt x="51" y="40"/>
                    </a:lnTo>
                    <a:lnTo>
                      <a:pt x="49" y="40"/>
                    </a:lnTo>
                    <a:lnTo>
                      <a:pt x="49" y="40"/>
                    </a:lnTo>
                    <a:lnTo>
                      <a:pt x="49" y="40"/>
                    </a:lnTo>
                    <a:lnTo>
                      <a:pt x="51" y="41"/>
                    </a:lnTo>
                    <a:lnTo>
                      <a:pt x="49" y="41"/>
                    </a:lnTo>
                    <a:lnTo>
                      <a:pt x="49" y="41"/>
                    </a:lnTo>
                    <a:lnTo>
                      <a:pt x="48" y="41"/>
                    </a:lnTo>
                    <a:lnTo>
                      <a:pt x="48" y="41"/>
                    </a:lnTo>
                    <a:lnTo>
                      <a:pt x="48" y="43"/>
                    </a:lnTo>
                    <a:lnTo>
                      <a:pt x="46" y="43"/>
                    </a:lnTo>
                    <a:lnTo>
                      <a:pt x="45" y="44"/>
                    </a:lnTo>
                    <a:lnTo>
                      <a:pt x="43" y="44"/>
                    </a:lnTo>
                    <a:lnTo>
                      <a:pt x="45" y="44"/>
                    </a:lnTo>
                    <a:lnTo>
                      <a:pt x="43" y="46"/>
                    </a:lnTo>
                    <a:lnTo>
                      <a:pt x="43" y="46"/>
                    </a:lnTo>
                    <a:lnTo>
                      <a:pt x="43" y="46"/>
                    </a:lnTo>
                    <a:lnTo>
                      <a:pt x="43" y="46"/>
                    </a:lnTo>
                    <a:lnTo>
                      <a:pt x="41" y="46"/>
                    </a:lnTo>
                    <a:lnTo>
                      <a:pt x="41" y="47"/>
                    </a:lnTo>
                    <a:lnTo>
                      <a:pt x="38" y="47"/>
                    </a:lnTo>
                    <a:lnTo>
                      <a:pt x="37" y="49"/>
                    </a:lnTo>
                    <a:lnTo>
                      <a:pt x="35" y="51"/>
                    </a:lnTo>
                    <a:lnTo>
                      <a:pt x="33" y="51"/>
                    </a:lnTo>
                    <a:lnTo>
                      <a:pt x="35" y="52"/>
                    </a:lnTo>
                    <a:lnTo>
                      <a:pt x="33" y="52"/>
                    </a:lnTo>
                    <a:lnTo>
                      <a:pt x="33" y="52"/>
                    </a:lnTo>
                    <a:lnTo>
                      <a:pt x="32" y="52"/>
                    </a:lnTo>
                    <a:lnTo>
                      <a:pt x="30" y="54"/>
                    </a:lnTo>
                    <a:lnTo>
                      <a:pt x="29" y="54"/>
                    </a:lnTo>
                    <a:lnTo>
                      <a:pt x="27" y="54"/>
                    </a:lnTo>
                    <a:lnTo>
                      <a:pt x="25" y="54"/>
                    </a:lnTo>
                    <a:lnTo>
                      <a:pt x="24" y="55"/>
                    </a:lnTo>
                    <a:lnTo>
                      <a:pt x="22" y="57"/>
                    </a:lnTo>
                    <a:lnTo>
                      <a:pt x="19" y="59"/>
                    </a:lnTo>
                    <a:lnTo>
                      <a:pt x="17" y="62"/>
                    </a:lnTo>
                    <a:lnTo>
                      <a:pt x="17" y="63"/>
                    </a:lnTo>
                    <a:lnTo>
                      <a:pt x="17" y="63"/>
                    </a:lnTo>
                    <a:lnTo>
                      <a:pt x="17" y="63"/>
                    </a:lnTo>
                    <a:lnTo>
                      <a:pt x="17" y="63"/>
                    </a:lnTo>
                    <a:lnTo>
                      <a:pt x="16" y="63"/>
                    </a:lnTo>
                    <a:lnTo>
                      <a:pt x="16" y="63"/>
                    </a:lnTo>
                    <a:lnTo>
                      <a:pt x="14" y="65"/>
                    </a:lnTo>
                    <a:lnTo>
                      <a:pt x="13" y="65"/>
                    </a:lnTo>
                    <a:lnTo>
                      <a:pt x="13" y="67"/>
                    </a:lnTo>
                    <a:lnTo>
                      <a:pt x="13" y="67"/>
                    </a:lnTo>
                    <a:lnTo>
                      <a:pt x="13" y="67"/>
                    </a:lnTo>
                    <a:lnTo>
                      <a:pt x="13" y="68"/>
                    </a:lnTo>
                    <a:lnTo>
                      <a:pt x="13" y="68"/>
                    </a:lnTo>
                    <a:lnTo>
                      <a:pt x="11" y="67"/>
                    </a:lnTo>
                    <a:lnTo>
                      <a:pt x="9" y="68"/>
                    </a:lnTo>
                    <a:lnTo>
                      <a:pt x="8" y="70"/>
                    </a:lnTo>
                    <a:lnTo>
                      <a:pt x="9" y="70"/>
                    </a:lnTo>
                    <a:lnTo>
                      <a:pt x="9" y="71"/>
                    </a:lnTo>
                    <a:lnTo>
                      <a:pt x="9" y="71"/>
                    </a:lnTo>
                    <a:lnTo>
                      <a:pt x="8" y="70"/>
                    </a:lnTo>
                    <a:lnTo>
                      <a:pt x="6" y="71"/>
                    </a:lnTo>
                    <a:lnTo>
                      <a:pt x="6" y="71"/>
                    </a:lnTo>
                    <a:lnTo>
                      <a:pt x="6" y="73"/>
                    </a:lnTo>
                    <a:lnTo>
                      <a:pt x="8" y="73"/>
                    </a:lnTo>
                    <a:lnTo>
                      <a:pt x="9" y="75"/>
                    </a:lnTo>
                    <a:lnTo>
                      <a:pt x="9" y="75"/>
                    </a:lnTo>
                    <a:lnTo>
                      <a:pt x="8" y="75"/>
                    </a:lnTo>
                    <a:lnTo>
                      <a:pt x="8" y="75"/>
                    </a:lnTo>
                    <a:lnTo>
                      <a:pt x="8" y="75"/>
                    </a:lnTo>
                    <a:lnTo>
                      <a:pt x="8" y="76"/>
                    </a:lnTo>
                    <a:lnTo>
                      <a:pt x="6" y="76"/>
                    </a:lnTo>
                    <a:lnTo>
                      <a:pt x="5" y="75"/>
                    </a:lnTo>
                    <a:lnTo>
                      <a:pt x="5" y="75"/>
                    </a:lnTo>
                    <a:lnTo>
                      <a:pt x="5" y="75"/>
                    </a:lnTo>
                    <a:lnTo>
                      <a:pt x="5" y="76"/>
                    </a:lnTo>
                    <a:lnTo>
                      <a:pt x="3" y="76"/>
                    </a:lnTo>
                    <a:lnTo>
                      <a:pt x="3" y="76"/>
                    </a:lnTo>
                    <a:lnTo>
                      <a:pt x="3" y="78"/>
                    </a:lnTo>
                    <a:lnTo>
                      <a:pt x="5" y="78"/>
                    </a:lnTo>
                    <a:lnTo>
                      <a:pt x="6" y="78"/>
                    </a:lnTo>
                    <a:lnTo>
                      <a:pt x="5" y="79"/>
                    </a:lnTo>
                    <a:lnTo>
                      <a:pt x="3" y="79"/>
                    </a:lnTo>
                    <a:lnTo>
                      <a:pt x="5" y="81"/>
                    </a:lnTo>
                    <a:lnTo>
                      <a:pt x="6" y="81"/>
                    </a:lnTo>
                    <a:lnTo>
                      <a:pt x="6" y="81"/>
                    </a:lnTo>
                    <a:lnTo>
                      <a:pt x="5" y="81"/>
                    </a:lnTo>
                    <a:lnTo>
                      <a:pt x="0" y="82"/>
                    </a:lnTo>
                    <a:lnTo>
                      <a:pt x="0" y="82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2" y="84"/>
                    </a:lnTo>
                    <a:lnTo>
                      <a:pt x="3" y="84"/>
                    </a:lnTo>
                    <a:lnTo>
                      <a:pt x="3" y="84"/>
                    </a:lnTo>
                    <a:lnTo>
                      <a:pt x="3" y="84"/>
                    </a:lnTo>
                    <a:lnTo>
                      <a:pt x="2" y="86"/>
                    </a:lnTo>
                    <a:lnTo>
                      <a:pt x="3" y="86"/>
                    </a:lnTo>
                    <a:lnTo>
                      <a:pt x="5" y="84"/>
                    </a:lnTo>
                    <a:lnTo>
                      <a:pt x="5" y="84"/>
                    </a:lnTo>
                    <a:lnTo>
                      <a:pt x="3" y="87"/>
                    </a:lnTo>
                    <a:lnTo>
                      <a:pt x="3" y="89"/>
                    </a:lnTo>
                    <a:lnTo>
                      <a:pt x="5" y="89"/>
                    </a:lnTo>
                    <a:lnTo>
                      <a:pt x="8" y="89"/>
                    </a:lnTo>
                    <a:lnTo>
                      <a:pt x="11" y="89"/>
                    </a:lnTo>
                    <a:lnTo>
                      <a:pt x="11" y="89"/>
                    </a:lnTo>
                    <a:lnTo>
                      <a:pt x="13" y="87"/>
                    </a:lnTo>
                    <a:lnTo>
                      <a:pt x="13" y="87"/>
                    </a:lnTo>
                    <a:lnTo>
                      <a:pt x="16" y="89"/>
                    </a:lnTo>
                    <a:lnTo>
                      <a:pt x="16" y="89"/>
                    </a:lnTo>
                    <a:lnTo>
                      <a:pt x="17" y="90"/>
                    </a:lnTo>
                    <a:lnTo>
                      <a:pt x="17" y="90"/>
                    </a:lnTo>
                    <a:lnTo>
                      <a:pt x="21" y="90"/>
                    </a:lnTo>
                    <a:lnTo>
                      <a:pt x="22" y="90"/>
                    </a:lnTo>
                    <a:lnTo>
                      <a:pt x="22" y="92"/>
                    </a:lnTo>
                    <a:lnTo>
                      <a:pt x="22" y="92"/>
                    </a:lnTo>
                    <a:lnTo>
                      <a:pt x="24" y="92"/>
                    </a:lnTo>
                    <a:lnTo>
                      <a:pt x="24" y="94"/>
                    </a:lnTo>
                    <a:lnTo>
                      <a:pt x="24" y="94"/>
                    </a:lnTo>
                    <a:lnTo>
                      <a:pt x="24" y="95"/>
                    </a:lnTo>
                    <a:lnTo>
                      <a:pt x="24" y="95"/>
                    </a:lnTo>
                    <a:lnTo>
                      <a:pt x="25" y="95"/>
                    </a:lnTo>
                    <a:lnTo>
                      <a:pt x="27" y="95"/>
                    </a:lnTo>
                    <a:lnTo>
                      <a:pt x="27" y="95"/>
                    </a:lnTo>
                    <a:lnTo>
                      <a:pt x="29" y="94"/>
                    </a:lnTo>
                    <a:lnTo>
                      <a:pt x="30" y="94"/>
                    </a:lnTo>
                    <a:lnTo>
                      <a:pt x="32" y="95"/>
                    </a:lnTo>
                    <a:lnTo>
                      <a:pt x="33" y="95"/>
                    </a:lnTo>
                    <a:lnTo>
                      <a:pt x="37" y="95"/>
                    </a:lnTo>
                    <a:lnTo>
                      <a:pt x="41" y="94"/>
                    </a:lnTo>
                    <a:lnTo>
                      <a:pt x="41" y="94"/>
                    </a:lnTo>
                    <a:lnTo>
                      <a:pt x="41" y="92"/>
                    </a:lnTo>
                    <a:lnTo>
                      <a:pt x="45" y="90"/>
                    </a:lnTo>
                    <a:lnTo>
                      <a:pt x="48" y="87"/>
                    </a:lnTo>
                    <a:lnTo>
                      <a:pt x="48" y="87"/>
                    </a:lnTo>
                    <a:lnTo>
                      <a:pt x="49" y="86"/>
                    </a:lnTo>
                    <a:lnTo>
                      <a:pt x="51" y="84"/>
                    </a:lnTo>
                    <a:lnTo>
                      <a:pt x="54" y="84"/>
                    </a:lnTo>
                    <a:lnTo>
                      <a:pt x="54" y="82"/>
                    </a:lnTo>
                    <a:lnTo>
                      <a:pt x="56" y="82"/>
                    </a:lnTo>
                    <a:lnTo>
                      <a:pt x="56" y="82"/>
                    </a:lnTo>
                    <a:lnTo>
                      <a:pt x="56" y="82"/>
                    </a:lnTo>
                    <a:lnTo>
                      <a:pt x="54" y="81"/>
                    </a:lnTo>
                    <a:lnTo>
                      <a:pt x="54" y="81"/>
                    </a:lnTo>
                    <a:lnTo>
                      <a:pt x="54" y="81"/>
                    </a:lnTo>
                    <a:lnTo>
                      <a:pt x="56" y="78"/>
                    </a:lnTo>
                    <a:lnTo>
                      <a:pt x="57" y="75"/>
                    </a:lnTo>
                    <a:lnTo>
                      <a:pt x="57" y="73"/>
                    </a:lnTo>
                    <a:lnTo>
                      <a:pt x="57" y="71"/>
                    </a:lnTo>
                    <a:lnTo>
                      <a:pt x="59" y="70"/>
                    </a:lnTo>
                    <a:lnTo>
                      <a:pt x="59" y="70"/>
                    </a:lnTo>
                    <a:lnTo>
                      <a:pt x="59" y="68"/>
                    </a:lnTo>
                    <a:lnTo>
                      <a:pt x="57" y="68"/>
                    </a:lnTo>
                    <a:lnTo>
                      <a:pt x="60" y="68"/>
                    </a:lnTo>
                    <a:lnTo>
                      <a:pt x="60" y="65"/>
                    </a:lnTo>
                    <a:lnTo>
                      <a:pt x="60" y="63"/>
                    </a:lnTo>
                    <a:lnTo>
                      <a:pt x="60" y="62"/>
                    </a:lnTo>
                    <a:lnTo>
                      <a:pt x="62" y="59"/>
                    </a:lnTo>
                    <a:lnTo>
                      <a:pt x="62" y="59"/>
                    </a:lnTo>
                    <a:lnTo>
                      <a:pt x="60" y="57"/>
                    </a:lnTo>
                    <a:lnTo>
                      <a:pt x="62" y="57"/>
                    </a:lnTo>
                    <a:lnTo>
                      <a:pt x="64" y="57"/>
                    </a:lnTo>
                    <a:lnTo>
                      <a:pt x="64" y="55"/>
                    </a:lnTo>
                    <a:lnTo>
                      <a:pt x="65" y="55"/>
                    </a:lnTo>
                    <a:lnTo>
                      <a:pt x="67" y="55"/>
                    </a:lnTo>
                    <a:lnTo>
                      <a:pt x="67" y="55"/>
                    </a:lnTo>
                    <a:lnTo>
                      <a:pt x="68" y="54"/>
                    </a:lnTo>
                    <a:lnTo>
                      <a:pt x="70" y="54"/>
                    </a:lnTo>
                    <a:lnTo>
                      <a:pt x="70" y="54"/>
                    </a:lnTo>
                    <a:lnTo>
                      <a:pt x="72" y="52"/>
                    </a:lnTo>
                    <a:lnTo>
                      <a:pt x="73" y="52"/>
                    </a:lnTo>
                    <a:lnTo>
                      <a:pt x="73" y="51"/>
                    </a:lnTo>
                    <a:lnTo>
                      <a:pt x="72" y="49"/>
                    </a:lnTo>
                    <a:lnTo>
                      <a:pt x="72" y="49"/>
                    </a:lnTo>
                    <a:lnTo>
                      <a:pt x="73" y="51"/>
                    </a:lnTo>
                    <a:lnTo>
                      <a:pt x="73" y="51"/>
                    </a:lnTo>
                    <a:lnTo>
                      <a:pt x="75" y="52"/>
                    </a:lnTo>
                    <a:lnTo>
                      <a:pt x="75" y="52"/>
                    </a:lnTo>
                    <a:lnTo>
                      <a:pt x="76" y="51"/>
                    </a:lnTo>
                    <a:lnTo>
                      <a:pt x="76" y="51"/>
                    </a:lnTo>
                    <a:lnTo>
                      <a:pt x="76" y="49"/>
                    </a:lnTo>
                    <a:lnTo>
                      <a:pt x="76" y="49"/>
                    </a:lnTo>
                    <a:lnTo>
                      <a:pt x="78" y="49"/>
                    </a:lnTo>
                    <a:lnTo>
                      <a:pt x="78" y="51"/>
                    </a:lnTo>
                    <a:lnTo>
                      <a:pt x="76" y="51"/>
                    </a:lnTo>
                    <a:lnTo>
                      <a:pt x="78" y="51"/>
                    </a:lnTo>
                    <a:lnTo>
                      <a:pt x="78" y="51"/>
                    </a:lnTo>
                    <a:lnTo>
                      <a:pt x="81" y="51"/>
                    </a:lnTo>
                    <a:lnTo>
                      <a:pt x="81" y="52"/>
                    </a:lnTo>
                    <a:lnTo>
                      <a:pt x="83" y="52"/>
                    </a:lnTo>
                    <a:lnTo>
                      <a:pt x="84" y="52"/>
                    </a:lnTo>
                    <a:lnTo>
                      <a:pt x="84" y="52"/>
                    </a:lnTo>
                    <a:lnTo>
                      <a:pt x="84" y="51"/>
                    </a:lnTo>
                    <a:lnTo>
                      <a:pt x="86" y="51"/>
                    </a:lnTo>
                    <a:lnTo>
                      <a:pt x="84" y="49"/>
                    </a:lnTo>
                    <a:lnTo>
                      <a:pt x="84" y="49"/>
                    </a:lnTo>
                    <a:lnTo>
                      <a:pt x="83" y="49"/>
                    </a:lnTo>
                    <a:lnTo>
                      <a:pt x="81" y="47"/>
                    </a:lnTo>
                    <a:lnTo>
                      <a:pt x="81" y="47"/>
                    </a:lnTo>
                    <a:lnTo>
                      <a:pt x="81" y="46"/>
                    </a:lnTo>
                    <a:lnTo>
                      <a:pt x="80" y="46"/>
                    </a:lnTo>
                    <a:lnTo>
                      <a:pt x="80" y="44"/>
                    </a:lnTo>
                    <a:lnTo>
                      <a:pt x="78" y="46"/>
                    </a:lnTo>
                    <a:lnTo>
                      <a:pt x="78" y="44"/>
                    </a:lnTo>
                    <a:lnTo>
                      <a:pt x="80" y="44"/>
                    </a:lnTo>
                    <a:lnTo>
                      <a:pt x="80" y="44"/>
                    </a:lnTo>
                    <a:lnTo>
                      <a:pt x="80" y="44"/>
                    </a:lnTo>
                    <a:lnTo>
                      <a:pt x="80" y="43"/>
                    </a:lnTo>
                    <a:lnTo>
                      <a:pt x="80" y="43"/>
                    </a:lnTo>
                    <a:lnTo>
                      <a:pt x="80" y="43"/>
                    </a:lnTo>
                    <a:lnTo>
                      <a:pt x="80" y="43"/>
                    </a:lnTo>
                    <a:lnTo>
                      <a:pt x="81" y="41"/>
                    </a:lnTo>
                    <a:lnTo>
                      <a:pt x="83" y="40"/>
                    </a:lnTo>
                    <a:lnTo>
                      <a:pt x="84" y="40"/>
                    </a:lnTo>
                    <a:lnTo>
                      <a:pt x="86" y="38"/>
                    </a:lnTo>
                    <a:lnTo>
                      <a:pt x="86" y="38"/>
                    </a:lnTo>
                    <a:lnTo>
                      <a:pt x="88" y="36"/>
                    </a:lnTo>
                    <a:lnTo>
                      <a:pt x="91" y="30"/>
                    </a:lnTo>
                    <a:lnTo>
                      <a:pt x="91" y="30"/>
                    </a:lnTo>
                    <a:lnTo>
                      <a:pt x="94" y="27"/>
                    </a:lnTo>
                    <a:lnTo>
                      <a:pt x="95" y="27"/>
                    </a:lnTo>
                    <a:lnTo>
                      <a:pt x="95" y="25"/>
                    </a:lnTo>
                    <a:lnTo>
                      <a:pt x="95" y="24"/>
                    </a:lnTo>
                    <a:lnTo>
                      <a:pt x="97" y="24"/>
                    </a:lnTo>
                    <a:lnTo>
                      <a:pt x="99" y="20"/>
                    </a:lnTo>
                    <a:lnTo>
                      <a:pt x="100" y="20"/>
                    </a:lnTo>
                    <a:lnTo>
                      <a:pt x="100" y="19"/>
                    </a:lnTo>
                    <a:lnTo>
                      <a:pt x="99" y="17"/>
                    </a:lnTo>
                    <a:lnTo>
                      <a:pt x="99" y="17"/>
                    </a:lnTo>
                    <a:lnTo>
                      <a:pt x="97" y="17"/>
                    </a:lnTo>
                    <a:lnTo>
                      <a:pt x="99" y="16"/>
                    </a:lnTo>
                    <a:lnTo>
                      <a:pt x="97" y="16"/>
                    </a:lnTo>
                    <a:lnTo>
                      <a:pt x="97" y="14"/>
                    </a:lnTo>
                    <a:lnTo>
                      <a:pt x="97" y="14"/>
                    </a:lnTo>
                    <a:lnTo>
                      <a:pt x="97" y="13"/>
                    </a:lnTo>
                    <a:lnTo>
                      <a:pt x="99" y="13"/>
                    </a:lnTo>
                    <a:lnTo>
                      <a:pt x="100" y="13"/>
                    </a:lnTo>
                    <a:lnTo>
                      <a:pt x="100" y="11"/>
                    </a:lnTo>
                    <a:lnTo>
                      <a:pt x="102" y="11"/>
                    </a:lnTo>
                    <a:lnTo>
                      <a:pt x="102" y="9"/>
                    </a:lnTo>
                    <a:lnTo>
                      <a:pt x="100" y="11"/>
                    </a:lnTo>
                    <a:lnTo>
                      <a:pt x="99" y="1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4" name="Freeform 732">
                <a:extLst>
                  <a:ext uri="{FF2B5EF4-FFF2-40B4-BE49-F238E27FC236}">
                    <a16:creationId xmlns:a16="http://schemas.microsoft.com/office/drawing/2014/main" id="{4D077297-91BE-B8AF-F4C0-1DE5BE3AE0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36" y="2874"/>
                <a:ext cx="5" cy="4"/>
              </a:xfrm>
              <a:custGeom>
                <a:avLst/>
                <a:gdLst>
                  <a:gd name="T0" fmla="*/ 3 w 5"/>
                  <a:gd name="T1" fmla="*/ 4 h 4"/>
                  <a:gd name="T2" fmla="*/ 5 w 5"/>
                  <a:gd name="T3" fmla="*/ 4 h 4"/>
                  <a:gd name="T4" fmla="*/ 5 w 5"/>
                  <a:gd name="T5" fmla="*/ 4 h 4"/>
                  <a:gd name="T6" fmla="*/ 5 w 5"/>
                  <a:gd name="T7" fmla="*/ 3 h 4"/>
                  <a:gd name="T8" fmla="*/ 3 w 5"/>
                  <a:gd name="T9" fmla="*/ 1 h 4"/>
                  <a:gd name="T10" fmla="*/ 3 w 5"/>
                  <a:gd name="T11" fmla="*/ 1 h 4"/>
                  <a:gd name="T12" fmla="*/ 3 w 5"/>
                  <a:gd name="T13" fmla="*/ 1 h 4"/>
                  <a:gd name="T14" fmla="*/ 1 w 5"/>
                  <a:gd name="T15" fmla="*/ 0 h 4"/>
                  <a:gd name="T16" fmla="*/ 1 w 5"/>
                  <a:gd name="T17" fmla="*/ 0 h 4"/>
                  <a:gd name="T18" fmla="*/ 0 w 5"/>
                  <a:gd name="T19" fmla="*/ 0 h 4"/>
                  <a:gd name="T20" fmla="*/ 0 w 5"/>
                  <a:gd name="T21" fmla="*/ 1 h 4"/>
                  <a:gd name="T22" fmla="*/ 0 w 5"/>
                  <a:gd name="T23" fmla="*/ 3 h 4"/>
                  <a:gd name="T24" fmla="*/ 0 w 5"/>
                  <a:gd name="T25" fmla="*/ 3 h 4"/>
                  <a:gd name="T26" fmla="*/ 3 w 5"/>
                  <a:gd name="T2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" h="4">
                    <a:moveTo>
                      <a:pt x="3" y="4"/>
                    </a:moveTo>
                    <a:lnTo>
                      <a:pt x="5" y="4"/>
                    </a:lnTo>
                    <a:lnTo>
                      <a:pt x="5" y="4"/>
                    </a:lnTo>
                    <a:lnTo>
                      <a:pt x="5" y="3"/>
                    </a:lnTo>
                    <a:lnTo>
                      <a:pt x="3" y="1"/>
                    </a:lnTo>
                    <a:lnTo>
                      <a:pt x="3" y="1"/>
                    </a:lnTo>
                    <a:lnTo>
                      <a:pt x="3" y="1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3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5" name="Freeform 733">
                <a:extLst>
                  <a:ext uri="{FF2B5EF4-FFF2-40B4-BE49-F238E27FC236}">
                    <a16:creationId xmlns:a16="http://schemas.microsoft.com/office/drawing/2014/main" id="{BA92ACFA-C439-2DC2-C2F2-CC4C6B5571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36" y="3371"/>
                <a:ext cx="3" cy="2"/>
              </a:xfrm>
              <a:custGeom>
                <a:avLst/>
                <a:gdLst>
                  <a:gd name="T0" fmla="*/ 1 w 3"/>
                  <a:gd name="T1" fmla="*/ 0 h 2"/>
                  <a:gd name="T2" fmla="*/ 1 w 3"/>
                  <a:gd name="T3" fmla="*/ 0 h 2"/>
                  <a:gd name="T4" fmla="*/ 0 w 3"/>
                  <a:gd name="T5" fmla="*/ 0 h 2"/>
                  <a:gd name="T6" fmla="*/ 1 w 3"/>
                  <a:gd name="T7" fmla="*/ 0 h 2"/>
                  <a:gd name="T8" fmla="*/ 1 w 3"/>
                  <a:gd name="T9" fmla="*/ 2 h 2"/>
                  <a:gd name="T10" fmla="*/ 1 w 3"/>
                  <a:gd name="T11" fmla="*/ 2 h 2"/>
                  <a:gd name="T12" fmla="*/ 3 w 3"/>
                  <a:gd name="T13" fmla="*/ 2 h 2"/>
                  <a:gd name="T14" fmla="*/ 3 w 3"/>
                  <a:gd name="T15" fmla="*/ 0 h 2"/>
                  <a:gd name="T16" fmla="*/ 1 w 3"/>
                  <a:gd name="T1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6" name="Freeform 734">
                <a:extLst>
                  <a:ext uri="{FF2B5EF4-FFF2-40B4-BE49-F238E27FC236}">
                    <a16:creationId xmlns:a16="http://schemas.microsoft.com/office/drawing/2014/main" id="{C999D69E-7DE1-35C1-41E0-8FD1C5A9A7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7" y="3276"/>
                <a:ext cx="9" cy="8"/>
              </a:xfrm>
              <a:custGeom>
                <a:avLst/>
                <a:gdLst>
                  <a:gd name="T0" fmla="*/ 8 w 9"/>
                  <a:gd name="T1" fmla="*/ 5 h 8"/>
                  <a:gd name="T2" fmla="*/ 8 w 9"/>
                  <a:gd name="T3" fmla="*/ 3 h 8"/>
                  <a:gd name="T4" fmla="*/ 8 w 9"/>
                  <a:gd name="T5" fmla="*/ 3 h 8"/>
                  <a:gd name="T6" fmla="*/ 6 w 9"/>
                  <a:gd name="T7" fmla="*/ 3 h 8"/>
                  <a:gd name="T8" fmla="*/ 8 w 9"/>
                  <a:gd name="T9" fmla="*/ 3 h 8"/>
                  <a:gd name="T10" fmla="*/ 8 w 9"/>
                  <a:gd name="T11" fmla="*/ 1 h 8"/>
                  <a:gd name="T12" fmla="*/ 6 w 9"/>
                  <a:gd name="T13" fmla="*/ 0 h 8"/>
                  <a:gd name="T14" fmla="*/ 3 w 9"/>
                  <a:gd name="T15" fmla="*/ 0 h 8"/>
                  <a:gd name="T16" fmla="*/ 3 w 9"/>
                  <a:gd name="T17" fmla="*/ 1 h 8"/>
                  <a:gd name="T18" fmla="*/ 4 w 9"/>
                  <a:gd name="T19" fmla="*/ 3 h 8"/>
                  <a:gd name="T20" fmla="*/ 3 w 9"/>
                  <a:gd name="T21" fmla="*/ 3 h 8"/>
                  <a:gd name="T22" fmla="*/ 3 w 9"/>
                  <a:gd name="T23" fmla="*/ 5 h 8"/>
                  <a:gd name="T24" fmla="*/ 1 w 9"/>
                  <a:gd name="T25" fmla="*/ 5 h 8"/>
                  <a:gd name="T26" fmla="*/ 1 w 9"/>
                  <a:gd name="T27" fmla="*/ 6 h 8"/>
                  <a:gd name="T28" fmla="*/ 1 w 9"/>
                  <a:gd name="T29" fmla="*/ 6 h 8"/>
                  <a:gd name="T30" fmla="*/ 0 w 9"/>
                  <a:gd name="T31" fmla="*/ 8 h 8"/>
                  <a:gd name="T32" fmla="*/ 0 w 9"/>
                  <a:gd name="T33" fmla="*/ 8 h 8"/>
                  <a:gd name="T34" fmla="*/ 1 w 9"/>
                  <a:gd name="T35" fmla="*/ 8 h 8"/>
                  <a:gd name="T36" fmla="*/ 3 w 9"/>
                  <a:gd name="T37" fmla="*/ 8 h 8"/>
                  <a:gd name="T38" fmla="*/ 3 w 9"/>
                  <a:gd name="T39" fmla="*/ 6 h 8"/>
                  <a:gd name="T40" fmla="*/ 4 w 9"/>
                  <a:gd name="T41" fmla="*/ 6 h 8"/>
                  <a:gd name="T42" fmla="*/ 4 w 9"/>
                  <a:gd name="T43" fmla="*/ 8 h 8"/>
                  <a:gd name="T44" fmla="*/ 6 w 9"/>
                  <a:gd name="T45" fmla="*/ 6 h 8"/>
                  <a:gd name="T46" fmla="*/ 9 w 9"/>
                  <a:gd name="T47" fmla="*/ 6 h 8"/>
                  <a:gd name="T48" fmla="*/ 9 w 9"/>
                  <a:gd name="T49" fmla="*/ 5 h 8"/>
                  <a:gd name="T50" fmla="*/ 9 w 9"/>
                  <a:gd name="T51" fmla="*/ 5 h 8"/>
                  <a:gd name="T52" fmla="*/ 9 w 9"/>
                  <a:gd name="T53" fmla="*/ 5 h 8"/>
                  <a:gd name="T54" fmla="*/ 8 w 9"/>
                  <a:gd name="T55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9" h="8">
                    <a:moveTo>
                      <a:pt x="8" y="5"/>
                    </a:moveTo>
                    <a:lnTo>
                      <a:pt x="8" y="3"/>
                    </a:lnTo>
                    <a:lnTo>
                      <a:pt x="8" y="3"/>
                    </a:lnTo>
                    <a:lnTo>
                      <a:pt x="6" y="3"/>
                    </a:lnTo>
                    <a:lnTo>
                      <a:pt x="8" y="3"/>
                    </a:lnTo>
                    <a:lnTo>
                      <a:pt x="8" y="1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4" y="3"/>
                    </a:lnTo>
                    <a:lnTo>
                      <a:pt x="3" y="3"/>
                    </a:lnTo>
                    <a:lnTo>
                      <a:pt x="3" y="5"/>
                    </a:lnTo>
                    <a:lnTo>
                      <a:pt x="1" y="5"/>
                    </a:lnTo>
                    <a:lnTo>
                      <a:pt x="1" y="6"/>
                    </a:lnTo>
                    <a:lnTo>
                      <a:pt x="1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1" y="8"/>
                    </a:lnTo>
                    <a:lnTo>
                      <a:pt x="3" y="8"/>
                    </a:lnTo>
                    <a:lnTo>
                      <a:pt x="3" y="6"/>
                    </a:lnTo>
                    <a:lnTo>
                      <a:pt x="4" y="6"/>
                    </a:lnTo>
                    <a:lnTo>
                      <a:pt x="4" y="8"/>
                    </a:lnTo>
                    <a:lnTo>
                      <a:pt x="6" y="6"/>
                    </a:lnTo>
                    <a:lnTo>
                      <a:pt x="9" y="6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8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7" name="Freeform 735">
                <a:extLst>
                  <a:ext uri="{FF2B5EF4-FFF2-40B4-BE49-F238E27FC236}">
                    <a16:creationId xmlns:a16="http://schemas.microsoft.com/office/drawing/2014/main" id="{5687A849-1998-1FDF-A6D0-6692BD283C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33" y="2540"/>
                <a:ext cx="1" cy="1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1 h 1"/>
                  <a:gd name="T4" fmla="*/ 0 w 1"/>
                  <a:gd name="T5" fmla="*/ 0 h 1"/>
                  <a:gd name="T6" fmla="*/ 0 w 1"/>
                  <a:gd name="T7" fmla="*/ 1 h 1"/>
                  <a:gd name="T8" fmla="*/ 0 w 1"/>
                  <a:gd name="T9" fmla="*/ 1 h 1"/>
                  <a:gd name="T10" fmla="*/ 1 w 1"/>
                  <a:gd name="T11" fmla="*/ 1 h 1"/>
                  <a:gd name="T12" fmla="*/ 1 w 1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lnTo>
                      <a:pt x="0" y="1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8" name="Freeform 736">
                <a:extLst>
                  <a:ext uri="{FF2B5EF4-FFF2-40B4-BE49-F238E27FC236}">
                    <a16:creationId xmlns:a16="http://schemas.microsoft.com/office/drawing/2014/main" id="{993C73A3-290F-1AA3-9CE1-DA72033A1C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0" y="2697"/>
                <a:ext cx="3" cy="7"/>
              </a:xfrm>
              <a:custGeom>
                <a:avLst/>
                <a:gdLst>
                  <a:gd name="T0" fmla="*/ 3 w 3"/>
                  <a:gd name="T1" fmla="*/ 2 h 7"/>
                  <a:gd name="T2" fmla="*/ 3 w 3"/>
                  <a:gd name="T3" fmla="*/ 2 h 7"/>
                  <a:gd name="T4" fmla="*/ 1 w 3"/>
                  <a:gd name="T5" fmla="*/ 0 h 7"/>
                  <a:gd name="T6" fmla="*/ 1 w 3"/>
                  <a:gd name="T7" fmla="*/ 2 h 7"/>
                  <a:gd name="T8" fmla="*/ 0 w 3"/>
                  <a:gd name="T9" fmla="*/ 2 h 7"/>
                  <a:gd name="T10" fmla="*/ 1 w 3"/>
                  <a:gd name="T11" fmla="*/ 3 h 7"/>
                  <a:gd name="T12" fmla="*/ 1 w 3"/>
                  <a:gd name="T13" fmla="*/ 3 h 7"/>
                  <a:gd name="T14" fmla="*/ 1 w 3"/>
                  <a:gd name="T15" fmla="*/ 5 h 7"/>
                  <a:gd name="T16" fmla="*/ 1 w 3"/>
                  <a:gd name="T17" fmla="*/ 7 h 7"/>
                  <a:gd name="T18" fmla="*/ 1 w 3"/>
                  <a:gd name="T19" fmla="*/ 7 h 7"/>
                  <a:gd name="T20" fmla="*/ 3 w 3"/>
                  <a:gd name="T21" fmla="*/ 5 h 7"/>
                  <a:gd name="T22" fmla="*/ 3 w 3"/>
                  <a:gd name="T23" fmla="*/ 3 h 7"/>
                  <a:gd name="T24" fmla="*/ 3 w 3"/>
                  <a:gd name="T25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" h="7">
                    <a:moveTo>
                      <a:pt x="3" y="2"/>
                    </a:moveTo>
                    <a:lnTo>
                      <a:pt x="3" y="2"/>
                    </a:lnTo>
                    <a:lnTo>
                      <a:pt x="1" y="0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1" y="3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1" y="7"/>
                    </a:lnTo>
                    <a:lnTo>
                      <a:pt x="1" y="7"/>
                    </a:lnTo>
                    <a:lnTo>
                      <a:pt x="3" y="5"/>
                    </a:lnTo>
                    <a:lnTo>
                      <a:pt x="3" y="3"/>
                    </a:lnTo>
                    <a:lnTo>
                      <a:pt x="3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9" name="Freeform 737">
                <a:extLst>
                  <a:ext uri="{FF2B5EF4-FFF2-40B4-BE49-F238E27FC236}">
                    <a16:creationId xmlns:a16="http://schemas.microsoft.com/office/drawing/2014/main" id="{7F1AA781-115A-F6CD-E2A6-1D66F8E02C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7" y="2500"/>
                <a:ext cx="2" cy="8"/>
              </a:xfrm>
              <a:custGeom>
                <a:avLst/>
                <a:gdLst>
                  <a:gd name="T0" fmla="*/ 2 w 2"/>
                  <a:gd name="T1" fmla="*/ 0 h 8"/>
                  <a:gd name="T2" fmla="*/ 2 w 2"/>
                  <a:gd name="T3" fmla="*/ 0 h 8"/>
                  <a:gd name="T4" fmla="*/ 2 w 2"/>
                  <a:gd name="T5" fmla="*/ 2 h 8"/>
                  <a:gd name="T6" fmla="*/ 0 w 2"/>
                  <a:gd name="T7" fmla="*/ 2 h 8"/>
                  <a:gd name="T8" fmla="*/ 0 w 2"/>
                  <a:gd name="T9" fmla="*/ 3 h 8"/>
                  <a:gd name="T10" fmla="*/ 0 w 2"/>
                  <a:gd name="T11" fmla="*/ 3 h 8"/>
                  <a:gd name="T12" fmla="*/ 0 w 2"/>
                  <a:gd name="T13" fmla="*/ 5 h 8"/>
                  <a:gd name="T14" fmla="*/ 0 w 2"/>
                  <a:gd name="T15" fmla="*/ 5 h 8"/>
                  <a:gd name="T16" fmla="*/ 0 w 2"/>
                  <a:gd name="T17" fmla="*/ 6 h 8"/>
                  <a:gd name="T18" fmla="*/ 2 w 2"/>
                  <a:gd name="T19" fmla="*/ 6 h 8"/>
                  <a:gd name="T20" fmla="*/ 2 w 2"/>
                  <a:gd name="T21" fmla="*/ 8 h 8"/>
                  <a:gd name="T22" fmla="*/ 2 w 2"/>
                  <a:gd name="T23" fmla="*/ 8 h 8"/>
                  <a:gd name="T24" fmla="*/ 2 w 2"/>
                  <a:gd name="T25" fmla="*/ 8 h 8"/>
                  <a:gd name="T26" fmla="*/ 2 w 2"/>
                  <a:gd name="T27" fmla="*/ 6 h 8"/>
                  <a:gd name="T28" fmla="*/ 2 w 2"/>
                  <a:gd name="T29" fmla="*/ 5 h 8"/>
                  <a:gd name="T30" fmla="*/ 2 w 2"/>
                  <a:gd name="T31" fmla="*/ 3 h 8"/>
                  <a:gd name="T32" fmla="*/ 2 w 2"/>
                  <a:gd name="T33" fmla="*/ 2 h 8"/>
                  <a:gd name="T34" fmla="*/ 2 w 2"/>
                  <a:gd name="T3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" h="8">
                    <a:moveTo>
                      <a:pt x="2" y="0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2" y="6"/>
                    </a:lnTo>
                    <a:lnTo>
                      <a:pt x="2" y="5"/>
                    </a:lnTo>
                    <a:lnTo>
                      <a:pt x="2" y="3"/>
                    </a:lnTo>
                    <a:lnTo>
                      <a:pt x="2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0" name="Freeform 738">
                <a:extLst>
                  <a:ext uri="{FF2B5EF4-FFF2-40B4-BE49-F238E27FC236}">
                    <a16:creationId xmlns:a16="http://schemas.microsoft.com/office/drawing/2014/main" id="{94641811-9E5D-43CD-3D30-F7B1CFBAEE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4" y="2467"/>
                <a:ext cx="4" cy="4"/>
              </a:xfrm>
              <a:custGeom>
                <a:avLst/>
                <a:gdLst>
                  <a:gd name="T0" fmla="*/ 3 w 4"/>
                  <a:gd name="T1" fmla="*/ 1 h 4"/>
                  <a:gd name="T2" fmla="*/ 1 w 4"/>
                  <a:gd name="T3" fmla="*/ 0 h 4"/>
                  <a:gd name="T4" fmla="*/ 1 w 4"/>
                  <a:gd name="T5" fmla="*/ 0 h 4"/>
                  <a:gd name="T6" fmla="*/ 0 w 4"/>
                  <a:gd name="T7" fmla="*/ 0 h 4"/>
                  <a:gd name="T8" fmla="*/ 0 w 4"/>
                  <a:gd name="T9" fmla="*/ 0 h 4"/>
                  <a:gd name="T10" fmla="*/ 0 w 4"/>
                  <a:gd name="T11" fmla="*/ 0 h 4"/>
                  <a:gd name="T12" fmla="*/ 1 w 4"/>
                  <a:gd name="T13" fmla="*/ 1 h 4"/>
                  <a:gd name="T14" fmla="*/ 3 w 4"/>
                  <a:gd name="T15" fmla="*/ 3 h 4"/>
                  <a:gd name="T16" fmla="*/ 4 w 4"/>
                  <a:gd name="T17" fmla="*/ 3 h 4"/>
                  <a:gd name="T18" fmla="*/ 4 w 4"/>
                  <a:gd name="T19" fmla="*/ 4 h 4"/>
                  <a:gd name="T20" fmla="*/ 4 w 4"/>
                  <a:gd name="T21" fmla="*/ 3 h 4"/>
                  <a:gd name="T22" fmla="*/ 3 w 4"/>
                  <a:gd name="T23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" h="4">
                    <a:moveTo>
                      <a:pt x="3" y="1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" y="1"/>
                    </a:lnTo>
                    <a:lnTo>
                      <a:pt x="3" y="3"/>
                    </a:lnTo>
                    <a:lnTo>
                      <a:pt x="4" y="3"/>
                    </a:lnTo>
                    <a:lnTo>
                      <a:pt x="4" y="4"/>
                    </a:lnTo>
                    <a:lnTo>
                      <a:pt x="4" y="3"/>
                    </a:lnTo>
                    <a:lnTo>
                      <a:pt x="3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1" name="Freeform 739">
                <a:extLst>
                  <a:ext uri="{FF2B5EF4-FFF2-40B4-BE49-F238E27FC236}">
                    <a16:creationId xmlns:a16="http://schemas.microsoft.com/office/drawing/2014/main" id="{3AC51B7C-B8BF-BCB6-2495-67F57283E7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1" y="2497"/>
                <a:ext cx="2" cy="1"/>
              </a:xfrm>
              <a:custGeom>
                <a:avLst/>
                <a:gdLst>
                  <a:gd name="T0" fmla="*/ 0 w 2"/>
                  <a:gd name="T1" fmla="*/ 1 h 1"/>
                  <a:gd name="T2" fmla="*/ 2 w 2"/>
                  <a:gd name="T3" fmla="*/ 1 h 1"/>
                  <a:gd name="T4" fmla="*/ 2 w 2"/>
                  <a:gd name="T5" fmla="*/ 1 h 1"/>
                  <a:gd name="T6" fmla="*/ 2 w 2"/>
                  <a:gd name="T7" fmla="*/ 0 h 1"/>
                  <a:gd name="T8" fmla="*/ 0 w 2"/>
                  <a:gd name="T9" fmla="*/ 0 h 1"/>
                  <a:gd name="T10" fmla="*/ 0 w 2"/>
                  <a:gd name="T11" fmla="*/ 1 h 1"/>
                  <a:gd name="T12" fmla="*/ 0 w 2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lnTo>
                      <a:pt x="2" y="1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2" name="Freeform 740">
                <a:extLst>
                  <a:ext uri="{FF2B5EF4-FFF2-40B4-BE49-F238E27FC236}">
                    <a16:creationId xmlns:a16="http://schemas.microsoft.com/office/drawing/2014/main" id="{153519F2-85E4-3851-4394-5B4D21D488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9" y="2497"/>
                <a:ext cx="1" cy="5"/>
              </a:xfrm>
              <a:custGeom>
                <a:avLst/>
                <a:gdLst>
                  <a:gd name="T0" fmla="*/ 0 w 1"/>
                  <a:gd name="T1" fmla="*/ 3 h 5"/>
                  <a:gd name="T2" fmla="*/ 0 w 1"/>
                  <a:gd name="T3" fmla="*/ 3 h 5"/>
                  <a:gd name="T4" fmla="*/ 1 w 1"/>
                  <a:gd name="T5" fmla="*/ 3 h 5"/>
                  <a:gd name="T6" fmla="*/ 1 w 1"/>
                  <a:gd name="T7" fmla="*/ 3 h 5"/>
                  <a:gd name="T8" fmla="*/ 1 w 1"/>
                  <a:gd name="T9" fmla="*/ 1 h 5"/>
                  <a:gd name="T10" fmla="*/ 1 w 1"/>
                  <a:gd name="T11" fmla="*/ 0 h 5"/>
                  <a:gd name="T12" fmla="*/ 1 w 1"/>
                  <a:gd name="T13" fmla="*/ 0 h 5"/>
                  <a:gd name="T14" fmla="*/ 1 w 1"/>
                  <a:gd name="T15" fmla="*/ 0 h 5"/>
                  <a:gd name="T16" fmla="*/ 1 w 1"/>
                  <a:gd name="T17" fmla="*/ 0 h 5"/>
                  <a:gd name="T18" fmla="*/ 0 w 1"/>
                  <a:gd name="T19" fmla="*/ 0 h 5"/>
                  <a:gd name="T20" fmla="*/ 0 w 1"/>
                  <a:gd name="T21" fmla="*/ 1 h 5"/>
                  <a:gd name="T22" fmla="*/ 0 w 1"/>
                  <a:gd name="T23" fmla="*/ 3 h 5"/>
                  <a:gd name="T24" fmla="*/ 0 w 1"/>
                  <a:gd name="T25" fmla="*/ 5 h 5"/>
                  <a:gd name="T26" fmla="*/ 0 w 1"/>
                  <a:gd name="T27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" h="5">
                    <a:moveTo>
                      <a:pt x="0" y="3"/>
                    </a:moveTo>
                    <a:lnTo>
                      <a:pt x="0" y="3"/>
                    </a:lnTo>
                    <a:lnTo>
                      <a:pt x="1" y="3"/>
                    </a:lnTo>
                    <a:lnTo>
                      <a:pt x="1" y="3"/>
                    </a:lnTo>
                    <a:lnTo>
                      <a:pt x="1" y="1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3" name="Freeform 741">
                <a:extLst>
                  <a:ext uri="{FF2B5EF4-FFF2-40B4-BE49-F238E27FC236}">
                    <a16:creationId xmlns:a16="http://schemas.microsoft.com/office/drawing/2014/main" id="{C37DBAC3-EFF8-9701-586C-889FE7289A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1" y="2473"/>
                <a:ext cx="3" cy="6"/>
              </a:xfrm>
              <a:custGeom>
                <a:avLst/>
                <a:gdLst>
                  <a:gd name="T0" fmla="*/ 1 w 3"/>
                  <a:gd name="T1" fmla="*/ 0 h 6"/>
                  <a:gd name="T2" fmla="*/ 0 w 3"/>
                  <a:gd name="T3" fmla="*/ 0 h 6"/>
                  <a:gd name="T4" fmla="*/ 0 w 3"/>
                  <a:gd name="T5" fmla="*/ 2 h 6"/>
                  <a:gd name="T6" fmla="*/ 0 w 3"/>
                  <a:gd name="T7" fmla="*/ 3 h 6"/>
                  <a:gd name="T8" fmla="*/ 0 w 3"/>
                  <a:gd name="T9" fmla="*/ 3 h 6"/>
                  <a:gd name="T10" fmla="*/ 0 w 3"/>
                  <a:gd name="T11" fmla="*/ 3 h 6"/>
                  <a:gd name="T12" fmla="*/ 0 w 3"/>
                  <a:gd name="T13" fmla="*/ 5 h 6"/>
                  <a:gd name="T14" fmla="*/ 0 w 3"/>
                  <a:gd name="T15" fmla="*/ 5 h 6"/>
                  <a:gd name="T16" fmla="*/ 1 w 3"/>
                  <a:gd name="T17" fmla="*/ 6 h 6"/>
                  <a:gd name="T18" fmla="*/ 1 w 3"/>
                  <a:gd name="T19" fmla="*/ 3 h 6"/>
                  <a:gd name="T20" fmla="*/ 1 w 3"/>
                  <a:gd name="T21" fmla="*/ 0 h 6"/>
                  <a:gd name="T22" fmla="*/ 1 w 3"/>
                  <a:gd name="T23" fmla="*/ 0 h 6"/>
                  <a:gd name="T24" fmla="*/ 3 w 3"/>
                  <a:gd name="T25" fmla="*/ 0 h 6"/>
                  <a:gd name="T26" fmla="*/ 1 w 3"/>
                  <a:gd name="T2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" h="6">
                    <a:moveTo>
                      <a:pt x="1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1" y="6"/>
                    </a:lnTo>
                    <a:lnTo>
                      <a:pt x="1" y="3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3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4" name="Freeform 742">
                <a:extLst>
                  <a:ext uri="{FF2B5EF4-FFF2-40B4-BE49-F238E27FC236}">
                    <a16:creationId xmlns:a16="http://schemas.microsoft.com/office/drawing/2014/main" id="{8F638223-7AE7-A2E9-8921-973FEB4FD4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53" y="2491"/>
                <a:ext cx="2" cy="1"/>
              </a:xfrm>
              <a:custGeom>
                <a:avLst/>
                <a:gdLst>
                  <a:gd name="T0" fmla="*/ 2 w 2"/>
                  <a:gd name="T1" fmla="*/ 1 h 1"/>
                  <a:gd name="T2" fmla="*/ 2 w 2"/>
                  <a:gd name="T3" fmla="*/ 0 h 1"/>
                  <a:gd name="T4" fmla="*/ 2 w 2"/>
                  <a:gd name="T5" fmla="*/ 0 h 1"/>
                  <a:gd name="T6" fmla="*/ 0 w 2"/>
                  <a:gd name="T7" fmla="*/ 0 h 1"/>
                  <a:gd name="T8" fmla="*/ 0 w 2"/>
                  <a:gd name="T9" fmla="*/ 1 h 1"/>
                  <a:gd name="T10" fmla="*/ 2 w 2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2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5" name="Freeform 743">
                <a:extLst>
                  <a:ext uri="{FF2B5EF4-FFF2-40B4-BE49-F238E27FC236}">
                    <a16:creationId xmlns:a16="http://schemas.microsoft.com/office/drawing/2014/main" id="{66DAB2E0-55FF-736B-0C73-E05268B463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55" y="2505"/>
                <a:ext cx="9" cy="6"/>
              </a:xfrm>
              <a:custGeom>
                <a:avLst/>
                <a:gdLst>
                  <a:gd name="T0" fmla="*/ 3 w 9"/>
                  <a:gd name="T1" fmla="*/ 1 h 6"/>
                  <a:gd name="T2" fmla="*/ 3 w 9"/>
                  <a:gd name="T3" fmla="*/ 1 h 6"/>
                  <a:gd name="T4" fmla="*/ 1 w 9"/>
                  <a:gd name="T5" fmla="*/ 3 h 6"/>
                  <a:gd name="T6" fmla="*/ 0 w 9"/>
                  <a:gd name="T7" fmla="*/ 3 h 6"/>
                  <a:gd name="T8" fmla="*/ 0 w 9"/>
                  <a:gd name="T9" fmla="*/ 3 h 6"/>
                  <a:gd name="T10" fmla="*/ 0 w 9"/>
                  <a:gd name="T11" fmla="*/ 5 h 6"/>
                  <a:gd name="T12" fmla="*/ 1 w 9"/>
                  <a:gd name="T13" fmla="*/ 6 h 6"/>
                  <a:gd name="T14" fmla="*/ 1 w 9"/>
                  <a:gd name="T15" fmla="*/ 6 h 6"/>
                  <a:gd name="T16" fmla="*/ 4 w 9"/>
                  <a:gd name="T17" fmla="*/ 6 h 6"/>
                  <a:gd name="T18" fmla="*/ 8 w 9"/>
                  <a:gd name="T19" fmla="*/ 6 h 6"/>
                  <a:gd name="T20" fmla="*/ 8 w 9"/>
                  <a:gd name="T21" fmla="*/ 6 h 6"/>
                  <a:gd name="T22" fmla="*/ 8 w 9"/>
                  <a:gd name="T23" fmla="*/ 5 h 6"/>
                  <a:gd name="T24" fmla="*/ 9 w 9"/>
                  <a:gd name="T25" fmla="*/ 5 h 6"/>
                  <a:gd name="T26" fmla="*/ 9 w 9"/>
                  <a:gd name="T27" fmla="*/ 5 h 6"/>
                  <a:gd name="T28" fmla="*/ 9 w 9"/>
                  <a:gd name="T29" fmla="*/ 5 h 6"/>
                  <a:gd name="T30" fmla="*/ 9 w 9"/>
                  <a:gd name="T31" fmla="*/ 3 h 6"/>
                  <a:gd name="T32" fmla="*/ 9 w 9"/>
                  <a:gd name="T33" fmla="*/ 3 h 6"/>
                  <a:gd name="T34" fmla="*/ 9 w 9"/>
                  <a:gd name="T35" fmla="*/ 1 h 6"/>
                  <a:gd name="T36" fmla="*/ 9 w 9"/>
                  <a:gd name="T37" fmla="*/ 0 h 6"/>
                  <a:gd name="T38" fmla="*/ 8 w 9"/>
                  <a:gd name="T39" fmla="*/ 0 h 6"/>
                  <a:gd name="T40" fmla="*/ 8 w 9"/>
                  <a:gd name="T41" fmla="*/ 0 h 6"/>
                  <a:gd name="T42" fmla="*/ 6 w 9"/>
                  <a:gd name="T43" fmla="*/ 0 h 6"/>
                  <a:gd name="T44" fmla="*/ 6 w 9"/>
                  <a:gd name="T45" fmla="*/ 0 h 6"/>
                  <a:gd name="T46" fmla="*/ 4 w 9"/>
                  <a:gd name="T47" fmla="*/ 0 h 6"/>
                  <a:gd name="T48" fmla="*/ 3 w 9"/>
                  <a:gd name="T4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" h="6">
                    <a:moveTo>
                      <a:pt x="3" y="1"/>
                    </a:moveTo>
                    <a:lnTo>
                      <a:pt x="3" y="1"/>
                    </a:lnTo>
                    <a:lnTo>
                      <a:pt x="1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1" y="6"/>
                    </a:lnTo>
                    <a:lnTo>
                      <a:pt x="1" y="6"/>
                    </a:lnTo>
                    <a:lnTo>
                      <a:pt x="4" y="6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8" y="5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9" y="3"/>
                    </a:lnTo>
                    <a:lnTo>
                      <a:pt x="9" y="3"/>
                    </a:lnTo>
                    <a:lnTo>
                      <a:pt x="9" y="1"/>
                    </a:lnTo>
                    <a:lnTo>
                      <a:pt x="9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6" name="Freeform 744">
                <a:extLst>
                  <a:ext uri="{FF2B5EF4-FFF2-40B4-BE49-F238E27FC236}">
                    <a16:creationId xmlns:a16="http://schemas.microsoft.com/office/drawing/2014/main" id="{AA7BAE93-4448-9BFE-B275-80E5618758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8" y="2491"/>
                <a:ext cx="10" cy="23"/>
              </a:xfrm>
              <a:custGeom>
                <a:avLst/>
                <a:gdLst>
                  <a:gd name="T0" fmla="*/ 10 w 10"/>
                  <a:gd name="T1" fmla="*/ 0 h 23"/>
                  <a:gd name="T2" fmla="*/ 8 w 10"/>
                  <a:gd name="T3" fmla="*/ 0 h 23"/>
                  <a:gd name="T4" fmla="*/ 8 w 10"/>
                  <a:gd name="T5" fmla="*/ 1 h 23"/>
                  <a:gd name="T6" fmla="*/ 8 w 10"/>
                  <a:gd name="T7" fmla="*/ 1 h 23"/>
                  <a:gd name="T8" fmla="*/ 8 w 10"/>
                  <a:gd name="T9" fmla="*/ 3 h 23"/>
                  <a:gd name="T10" fmla="*/ 8 w 10"/>
                  <a:gd name="T11" fmla="*/ 3 h 23"/>
                  <a:gd name="T12" fmla="*/ 7 w 10"/>
                  <a:gd name="T13" fmla="*/ 6 h 23"/>
                  <a:gd name="T14" fmla="*/ 5 w 10"/>
                  <a:gd name="T15" fmla="*/ 7 h 23"/>
                  <a:gd name="T16" fmla="*/ 5 w 10"/>
                  <a:gd name="T17" fmla="*/ 9 h 23"/>
                  <a:gd name="T18" fmla="*/ 3 w 10"/>
                  <a:gd name="T19" fmla="*/ 12 h 23"/>
                  <a:gd name="T20" fmla="*/ 3 w 10"/>
                  <a:gd name="T21" fmla="*/ 14 h 23"/>
                  <a:gd name="T22" fmla="*/ 2 w 10"/>
                  <a:gd name="T23" fmla="*/ 15 h 23"/>
                  <a:gd name="T24" fmla="*/ 2 w 10"/>
                  <a:gd name="T25" fmla="*/ 17 h 23"/>
                  <a:gd name="T26" fmla="*/ 0 w 10"/>
                  <a:gd name="T27" fmla="*/ 20 h 23"/>
                  <a:gd name="T28" fmla="*/ 0 w 10"/>
                  <a:gd name="T29" fmla="*/ 22 h 23"/>
                  <a:gd name="T30" fmla="*/ 0 w 10"/>
                  <a:gd name="T31" fmla="*/ 23 h 23"/>
                  <a:gd name="T32" fmla="*/ 2 w 10"/>
                  <a:gd name="T33" fmla="*/ 22 h 23"/>
                  <a:gd name="T34" fmla="*/ 3 w 10"/>
                  <a:gd name="T35" fmla="*/ 20 h 23"/>
                  <a:gd name="T36" fmla="*/ 5 w 10"/>
                  <a:gd name="T37" fmla="*/ 17 h 23"/>
                  <a:gd name="T38" fmla="*/ 5 w 10"/>
                  <a:gd name="T39" fmla="*/ 15 h 23"/>
                  <a:gd name="T40" fmla="*/ 5 w 10"/>
                  <a:gd name="T41" fmla="*/ 14 h 23"/>
                  <a:gd name="T42" fmla="*/ 7 w 10"/>
                  <a:gd name="T43" fmla="*/ 12 h 23"/>
                  <a:gd name="T44" fmla="*/ 8 w 10"/>
                  <a:gd name="T45" fmla="*/ 12 h 23"/>
                  <a:gd name="T46" fmla="*/ 8 w 10"/>
                  <a:gd name="T47" fmla="*/ 11 h 23"/>
                  <a:gd name="T48" fmla="*/ 10 w 10"/>
                  <a:gd name="T49" fmla="*/ 11 h 23"/>
                  <a:gd name="T50" fmla="*/ 10 w 10"/>
                  <a:gd name="T51" fmla="*/ 7 h 23"/>
                  <a:gd name="T52" fmla="*/ 10 w 10"/>
                  <a:gd name="T53" fmla="*/ 6 h 23"/>
                  <a:gd name="T54" fmla="*/ 10 w 10"/>
                  <a:gd name="T55" fmla="*/ 4 h 23"/>
                  <a:gd name="T56" fmla="*/ 10 w 10"/>
                  <a:gd name="T57" fmla="*/ 3 h 23"/>
                  <a:gd name="T58" fmla="*/ 10 w 10"/>
                  <a:gd name="T59" fmla="*/ 1 h 23"/>
                  <a:gd name="T60" fmla="*/ 10 w 10"/>
                  <a:gd name="T61" fmla="*/ 1 h 23"/>
                  <a:gd name="T62" fmla="*/ 10 w 10"/>
                  <a:gd name="T63" fmla="*/ 0 h 23"/>
                  <a:gd name="T64" fmla="*/ 10 w 10"/>
                  <a:gd name="T6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" h="23">
                    <a:moveTo>
                      <a:pt x="10" y="0"/>
                    </a:moveTo>
                    <a:lnTo>
                      <a:pt x="8" y="0"/>
                    </a:lnTo>
                    <a:lnTo>
                      <a:pt x="8" y="1"/>
                    </a:lnTo>
                    <a:lnTo>
                      <a:pt x="8" y="1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7" y="6"/>
                    </a:lnTo>
                    <a:lnTo>
                      <a:pt x="5" y="7"/>
                    </a:lnTo>
                    <a:lnTo>
                      <a:pt x="5" y="9"/>
                    </a:lnTo>
                    <a:lnTo>
                      <a:pt x="3" y="12"/>
                    </a:lnTo>
                    <a:lnTo>
                      <a:pt x="3" y="14"/>
                    </a:lnTo>
                    <a:lnTo>
                      <a:pt x="2" y="15"/>
                    </a:lnTo>
                    <a:lnTo>
                      <a:pt x="2" y="17"/>
                    </a:lnTo>
                    <a:lnTo>
                      <a:pt x="0" y="20"/>
                    </a:lnTo>
                    <a:lnTo>
                      <a:pt x="0" y="22"/>
                    </a:lnTo>
                    <a:lnTo>
                      <a:pt x="0" y="23"/>
                    </a:lnTo>
                    <a:lnTo>
                      <a:pt x="2" y="22"/>
                    </a:lnTo>
                    <a:lnTo>
                      <a:pt x="3" y="20"/>
                    </a:lnTo>
                    <a:lnTo>
                      <a:pt x="5" y="17"/>
                    </a:lnTo>
                    <a:lnTo>
                      <a:pt x="5" y="15"/>
                    </a:lnTo>
                    <a:lnTo>
                      <a:pt x="5" y="14"/>
                    </a:lnTo>
                    <a:lnTo>
                      <a:pt x="7" y="12"/>
                    </a:lnTo>
                    <a:lnTo>
                      <a:pt x="8" y="12"/>
                    </a:lnTo>
                    <a:lnTo>
                      <a:pt x="8" y="11"/>
                    </a:lnTo>
                    <a:lnTo>
                      <a:pt x="10" y="11"/>
                    </a:lnTo>
                    <a:lnTo>
                      <a:pt x="10" y="7"/>
                    </a:lnTo>
                    <a:lnTo>
                      <a:pt x="10" y="6"/>
                    </a:lnTo>
                    <a:lnTo>
                      <a:pt x="10" y="4"/>
                    </a:lnTo>
                    <a:lnTo>
                      <a:pt x="10" y="3"/>
                    </a:lnTo>
                    <a:lnTo>
                      <a:pt x="10" y="1"/>
                    </a:lnTo>
                    <a:lnTo>
                      <a:pt x="10" y="1"/>
                    </a:lnTo>
                    <a:lnTo>
                      <a:pt x="10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7" name="Freeform 745">
                <a:extLst>
                  <a:ext uri="{FF2B5EF4-FFF2-40B4-BE49-F238E27FC236}">
                    <a16:creationId xmlns:a16="http://schemas.microsoft.com/office/drawing/2014/main" id="{0AF4CBF1-0566-D332-B6CA-89004DDF60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7" y="2494"/>
                <a:ext cx="14" cy="25"/>
              </a:xfrm>
              <a:custGeom>
                <a:avLst/>
                <a:gdLst>
                  <a:gd name="T0" fmla="*/ 0 w 14"/>
                  <a:gd name="T1" fmla="*/ 14 h 25"/>
                  <a:gd name="T2" fmla="*/ 0 w 14"/>
                  <a:gd name="T3" fmla="*/ 14 h 25"/>
                  <a:gd name="T4" fmla="*/ 0 w 14"/>
                  <a:gd name="T5" fmla="*/ 16 h 25"/>
                  <a:gd name="T6" fmla="*/ 2 w 14"/>
                  <a:gd name="T7" fmla="*/ 19 h 25"/>
                  <a:gd name="T8" fmla="*/ 2 w 14"/>
                  <a:gd name="T9" fmla="*/ 20 h 25"/>
                  <a:gd name="T10" fmla="*/ 3 w 14"/>
                  <a:gd name="T11" fmla="*/ 20 h 25"/>
                  <a:gd name="T12" fmla="*/ 5 w 14"/>
                  <a:gd name="T13" fmla="*/ 20 h 25"/>
                  <a:gd name="T14" fmla="*/ 5 w 14"/>
                  <a:gd name="T15" fmla="*/ 22 h 25"/>
                  <a:gd name="T16" fmla="*/ 7 w 14"/>
                  <a:gd name="T17" fmla="*/ 24 h 25"/>
                  <a:gd name="T18" fmla="*/ 7 w 14"/>
                  <a:gd name="T19" fmla="*/ 25 h 25"/>
                  <a:gd name="T20" fmla="*/ 8 w 14"/>
                  <a:gd name="T21" fmla="*/ 25 h 25"/>
                  <a:gd name="T22" fmla="*/ 10 w 14"/>
                  <a:gd name="T23" fmla="*/ 25 h 25"/>
                  <a:gd name="T24" fmla="*/ 10 w 14"/>
                  <a:gd name="T25" fmla="*/ 24 h 25"/>
                  <a:gd name="T26" fmla="*/ 10 w 14"/>
                  <a:gd name="T27" fmla="*/ 24 h 25"/>
                  <a:gd name="T28" fmla="*/ 11 w 14"/>
                  <a:gd name="T29" fmla="*/ 22 h 25"/>
                  <a:gd name="T30" fmla="*/ 11 w 14"/>
                  <a:gd name="T31" fmla="*/ 22 h 25"/>
                  <a:gd name="T32" fmla="*/ 11 w 14"/>
                  <a:gd name="T33" fmla="*/ 22 h 25"/>
                  <a:gd name="T34" fmla="*/ 11 w 14"/>
                  <a:gd name="T35" fmla="*/ 20 h 25"/>
                  <a:gd name="T36" fmla="*/ 10 w 14"/>
                  <a:gd name="T37" fmla="*/ 17 h 25"/>
                  <a:gd name="T38" fmla="*/ 10 w 14"/>
                  <a:gd name="T39" fmla="*/ 17 h 25"/>
                  <a:gd name="T40" fmla="*/ 10 w 14"/>
                  <a:gd name="T41" fmla="*/ 16 h 25"/>
                  <a:gd name="T42" fmla="*/ 10 w 14"/>
                  <a:gd name="T43" fmla="*/ 14 h 25"/>
                  <a:gd name="T44" fmla="*/ 10 w 14"/>
                  <a:gd name="T45" fmla="*/ 14 h 25"/>
                  <a:gd name="T46" fmla="*/ 11 w 14"/>
                  <a:gd name="T47" fmla="*/ 12 h 25"/>
                  <a:gd name="T48" fmla="*/ 11 w 14"/>
                  <a:gd name="T49" fmla="*/ 11 h 25"/>
                  <a:gd name="T50" fmla="*/ 11 w 14"/>
                  <a:gd name="T51" fmla="*/ 8 h 25"/>
                  <a:gd name="T52" fmla="*/ 13 w 14"/>
                  <a:gd name="T53" fmla="*/ 6 h 25"/>
                  <a:gd name="T54" fmla="*/ 14 w 14"/>
                  <a:gd name="T55" fmla="*/ 4 h 25"/>
                  <a:gd name="T56" fmla="*/ 14 w 14"/>
                  <a:gd name="T57" fmla="*/ 4 h 25"/>
                  <a:gd name="T58" fmla="*/ 14 w 14"/>
                  <a:gd name="T59" fmla="*/ 3 h 25"/>
                  <a:gd name="T60" fmla="*/ 14 w 14"/>
                  <a:gd name="T61" fmla="*/ 1 h 25"/>
                  <a:gd name="T62" fmla="*/ 14 w 14"/>
                  <a:gd name="T63" fmla="*/ 1 h 25"/>
                  <a:gd name="T64" fmla="*/ 11 w 14"/>
                  <a:gd name="T65" fmla="*/ 0 h 25"/>
                  <a:gd name="T66" fmla="*/ 10 w 14"/>
                  <a:gd name="T67" fmla="*/ 0 h 25"/>
                  <a:gd name="T68" fmla="*/ 8 w 14"/>
                  <a:gd name="T69" fmla="*/ 1 h 25"/>
                  <a:gd name="T70" fmla="*/ 7 w 14"/>
                  <a:gd name="T71" fmla="*/ 1 h 25"/>
                  <a:gd name="T72" fmla="*/ 7 w 14"/>
                  <a:gd name="T73" fmla="*/ 1 h 25"/>
                  <a:gd name="T74" fmla="*/ 7 w 14"/>
                  <a:gd name="T75" fmla="*/ 3 h 25"/>
                  <a:gd name="T76" fmla="*/ 7 w 14"/>
                  <a:gd name="T77" fmla="*/ 3 h 25"/>
                  <a:gd name="T78" fmla="*/ 7 w 14"/>
                  <a:gd name="T79" fmla="*/ 4 h 25"/>
                  <a:gd name="T80" fmla="*/ 5 w 14"/>
                  <a:gd name="T81" fmla="*/ 6 h 25"/>
                  <a:gd name="T82" fmla="*/ 5 w 14"/>
                  <a:gd name="T83" fmla="*/ 6 h 25"/>
                  <a:gd name="T84" fmla="*/ 5 w 14"/>
                  <a:gd name="T85" fmla="*/ 8 h 25"/>
                  <a:gd name="T86" fmla="*/ 5 w 14"/>
                  <a:gd name="T87" fmla="*/ 9 h 25"/>
                  <a:gd name="T88" fmla="*/ 5 w 14"/>
                  <a:gd name="T89" fmla="*/ 11 h 25"/>
                  <a:gd name="T90" fmla="*/ 5 w 14"/>
                  <a:gd name="T91" fmla="*/ 11 h 25"/>
                  <a:gd name="T92" fmla="*/ 3 w 14"/>
                  <a:gd name="T93" fmla="*/ 12 h 25"/>
                  <a:gd name="T94" fmla="*/ 3 w 14"/>
                  <a:gd name="T95" fmla="*/ 12 h 25"/>
                  <a:gd name="T96" fmla="*/ 2 w 14"/>
                  <a:gd name="T97" fmla="*/ 12 h 25"/>
                  <a:gd name="T98" fmla="*/ 0 w 14"/>
                  <a:gd name="T99" fmla="*/ 12 h 25"/>
                  <a:gd name="T100" fmla="*/ 0 w 14"/>
                  <a:gd name="T101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" h="25">
                    <a:moveTo>
                      <a:pt x="0" y="14"/>
                    </a:moveTo>
                    <a:lnTo>
                      <a:pt x="0" y="14"/>
                    </a:lnTo>
                    <a:lnTo>
                      <a:pt x="0" y="16"/>
                    </a:lnTo>
                    <a:lnTo>
                      <a:pt x="2" y="19"/>
                    </a:lnTo>
                    <a:lnTo>
                      <a:pt x="2" y="20"/>
                    </a:lnTo>
                    <a:lnTo>
                      <a:pt x="3" y="20"/>
                    </a:lnTo>
                    <a:lnTo>
                      <a:pt x="5" y="20"/>
                    </a:lnTo>
                    <a:lnTo>
                      <a:pt x="5" y="22"/>
                    </a:lnTo>
                    <a:lnTo>
                      <a:pt x="7" y="24"/>
                    </a:lnTo>
                    <a:lnTo>
                      <a:pt x="7" y="25"/>
                    </a:lnTo>
                    <a:lnTo>
                      <a:pt x="8" y="25"/>
                    </a:lnTo>
                    <a:lnTo>
                      <a:pt x="10" y="25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11" y="20"/>
                    </a:lnTo>
                    <a:lnTo>
                      <a:pt x="10" y="17"/>
                    </a:lnTo>
                    <a:lnTo>
                      <a:pt x="10" y="17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0" y="14"/>
                    </a:lnTo>
                    <a:lnTo>
                      <a:pt x="11" y="12"/>
                    </a:lnTo>
                    <a:lnTo>
                      <a:pt x="11" y="11"/>
                    </a:lnTo>
                    <a:lnTo>
                      <a:pt x="11" y="8"/>
                    </a:lnTo>
                    <a:lnTo>
                      <a:pt x="13" y="6"/>
                    </a:lnTo>
                    <a:lnTo>
                      <a:pt x="14" y="4"/>
                    </a:lnTo>
                    <a:lnTo>
                      <a:pt x="14" y="4"/>
                    </a:lnTo>
                    <a:lnTo>
                      <a:pt x="14" y="3"/>
                    </a:lnTo>
                    <a:lnTo>
                      <a:pt x="14" y="1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10" y="0"/>
                    </a:lnTo>
                    <a:lnTo>
                      <a:pt x="8" y="1"/>
                    </a:lnTo>
                    <a:lnTo>
                      <a:pt x="7" y="1"/>
                    </a:lnTo>
                    <a:lnTo>
                      <a:pt x="7" y="1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7" y="4"/>
                    </a:lnTo>
                    <a:lnTo>
                      <a:pt x="5" y="6"/>
                    </a:lnTo>
                    <a:lnTo>
                      <a:pt x="5" y="6"/>
                    </a:lnTo>
                    <a:lnTo>
                      <a:pt x="5" y="8"/>
                    </a:lnTo>
                    <a:lnTo>
                      <a:pt x="5" y="9"/>
                    </a:lnTo>
                    <a:lnTo>
                      <a:pt x="5" y="11"/>
                    </a:lnTo>
                    <a:lnTo>
                      <a:pt x="5" y="11"/>
                    </a:lnTo>
                    <a:lnTo>
                      <a:pt x="3" y="12"/>
                    </a:lnTo>
                    <a:lnTo>
                      <a:pt x="3" y="12"/>
                    </a:lnTo>
                    <a:lnTo>
                      <a:pt x="2" y="12"/>
                    </a:lnTo>
                    <a:lnTo>
                      <a:pt x="0" y="12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8" name="Freeform 746">
                <a:extLst>
                  <a:ext uri="{FF2B5EF4-FFF2-40B4-BE49-F238E27FC236}">
                    <a16:creationId xmlns:a16="http://schemas.microsoft.com/office/drawing/2014/main" id="{976313ED-6E45-F846-F7C5-3D21213ECC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51" y="251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0 h 2"/>
                  <a:gd name="T4" fmla="*/ 0 w 2"/>
                  <a:gd name="T5" fmla="*/ 0 h 2"/>
                  <a:gd name="T6" fmla="*/ 0 w 2"/>
                  <a:gd name="T7" fmla="*/ 0 h 2"/>
                  <a:gd name="T8" fmla="*/ 0 w 2"/>
                  <a:gd name="T9" fmla="*/ 2 h 2"/>
                  <a:gd name="T10" fmla="*/ 0 w 2"/>
                  <a:gd name="T11" fmla="*/ 2 h 2"/>
                  <a:gd name="T12" fmla="*/ 0 w 2"/>
                  <a:gd name="T13" fmla="*/ 2 h 2"/>
                  <a:gd name="T14" fmla="*/ 2 w 2"/>
                  <a:gd name="T15" fmla="*/ 2 h 2"/>
                  <a:gd name="T16" fmla="*/ 2 w 2"/>
                  <a:gd name="T17" fmla="*/ 0 h 2"/>
                  <a:gd name="T18" fmla="*/ 2 w 2"/>
                  <a:gd name="T1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9" name="Freeform 747">
                <a:extLst>
                  <a:ext uri="{FF2B5EF4-FFF2-40B4-BE49-F238E27FC236}">
                    <a16:creationId xmlns:a16="http://schemas.microsoft.com/office/drawing/2014/main" id="{AFA19101-862E-0F52-F538-0C23ADED5D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9" y="2548"/>
                <a:ext cx="7" cy="5"/>
              </a:xfrm>
              <a:custGeom>
                <a:avLst/>
                <a:gdLst>
                  <a:gd name="T0" fmla="*/ 0 w 7"/>
                  <a:gd name="T1" fmla="*/ 3 h 5"/>
                  <a:gd name="T2" fmla="*/ 0 w 7"/>
                  <a:gd name="T3" fmla="*/ 3 h 5"/>
                  <a:gd name="T4" fmla="*/ 2 w 7"/>
                  <a:gd name="T5" fmla="*/ 5 h 5"/>
                  <a:gd name="T6" fmla="*/ 2 w 7"/>
                  <a:gd name="T7" fmla="*/ 5 h 5"/>
                  <a:gd name="T8" fmla="*/ 3 w 7"/>
                  <a:gd name="T9" fmla="*/ 5 h 5"/>
                  <a:gd name="T10" fmla="*/ 5 w 7"/>
                  <a:gd name="T11" fmla="*/ 3 h 5"/>
                  <a:gd name="T12" fmla="*/ 5 w 7"/>
                  <a:gd name="T13" fmla="*/ 3 h 5"/>
                  <a:gd name="T14" fmla="*/ 7 w 7"/>
                  <a:gd name="T15" fmla="*/ 1 h 5"/>
                  <a:gd name="T16" fmla="*/ 7 w 7"/>
                  <a:gd name="T17" fmla="*/ 1 h 5"/>
                  <a:gd name="T18" fmla="*/ 3 w 7"/>
                  <a:gd name="T19" fmla="*/ 0 h 5"/>
                  <a:gd name="T20" fmla="*/ 2 w 7"/>
                  <a:gd name="T21" fmla="*/ 1 h 5"/>
                  <a:gd name="T22" fmla="*/ 0 w 7"/>
                  <a:gd name="T23" fmla="*/ 1 h 5"/>
                  <a:gd name="T24" fmla="*/ 0 w 7"/>
                  <a:gd name="T25" fmla="*/ 1 h 5"/>
                  <a:gd name="T26" fmla="*/ 0 w 7"/>
                  <a:gd name="T27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" h="5">
                    <a:moveTo>
                      <a:pt x="0" y="3"/>
                    </a:moveTo>
                    <a:lnTo>
                      <a:pt x="0" y="3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3" y="5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7" y="1"/>
                    </a:lnTo>
                    <a:lnTo>
                      <a:pt x="7" y="1"/>
                    </a:lnTo>
                    <a:lnTo>
                      <a:pt x="3" y="0"/>
                    </a:lnTo>
                    <a:lnTo>
                      <a:pt x="2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0" name="Freeform 748">
                <a:extLst>
                  <a:ext uri="{FF2B5EF4-FFF2-40B4-BE49-F238E27FC236}">
                    <a16:creationId xmlns:a16="http://schemas.microsoft.com/office/drawing/2014/main" id="{626CF29F-1BA6-55B5-04EB-5867B73825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4" y="2567"/>
                <a:ext cx="4" cy="3"/>
              </a:xfrm>
              <a:custGeom>
                <a:avLst/>
                <a:gdLst>
                  <a:gd name="T0" fmla="*/ 1 w 4"/>
                  <a:gd name="T1" fmla="*/ 3 h 3"/>
                  <a:gd name="T2" fmla="*/ 1 w 4"/>
                  <a:gd name="T3" fmla="*/ 1 h 3"/>
                  <a:gd name="T4" fmla="*/ 3 w 4"/>
                  <a:gd name="T5" fmla="*/ 1 h 3"/>
                  <a:gd name="T6" fmla="*/ 3 w 4"/>
                  <a:gd name="T7" fmla="*/ 1 h 3"/>
                  <a:gd name="T8" fmla="*/ 3 w 4"/>
                  <a:gd name="T9" fmla="*/ 1 h 3"/>
                  <a:gd name="T10" fmla="*/ 4 w 4"/>
                  <a:gd name="T11" fmla="*/ 1 h 3"/>
                  <a:gd name="T12" fmla="*/ 4 w 4"/>
                  <a:gd name="T13" fmla="*/ 1 h 3"/>
                  <a:gd name="T14" fmla="*/ 4 w 4"/>
                  <a:gd name="T15" fmla="*/ 0 h 3"/>
                  <a:gd name="T16" fmla="*/ 4 w 4"/>
                  <a:gd name="T17" fmla="*/ 0 h 3"/>
                  <a:gd name="T18" fmla="*/ 4 w 4"/>
                  <a:gd name="T19" fmla="*/ 0 h 3"/>
                  <a:gd name="T20" fmla="*/ 4 w 4"/>
                  <a:gd name="T21" fmla="*/ 0 h 3"/>
                  <a:gd name="T22" fmla="*/ 3 w 4"/>
                  <a:gd name="T23" fmla="*/ 0 h 3"/>
                  <a:gd name="T24" fmla="*/ 1 w 4"/>
                  <a:gd name="T25" fmla="*/ 0 h 3"/>
                  <a:gd name="T26" fmla="*/ 0 w 4"/>
                  <a:gd name="T27" fmla="*/ 1 h 3"/>
                  <a:gd name="T28" fmla="*/ 0 w 4"/>
                  <a:gd name="T29" fmla="*/ 3 h 3"/>
                  <a:gd name="T30" fmla="*/ 0 w 4"/>
                  <a:gd name="T31" fmla="*/ 3 h 3"/>
                  <a:gd name="T32" fmla="*/ 1 w 4"/>
                  <a:gd name="T3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" h="3">
                    <a:moveTo>
                      <a:pt x="1" y="3"/>
                    </a:moveTo>
                    <a:lnTo>
                      <a:pt x="1" y="1"/>
                    </a:lnTo>
                    <a:lnTo>
                      <a:pt x="3" y="1"/>
                    </a:lnTo>
                    <a:lnTo>
                      <a:pt x="3" y="1"/>
                    </a:lnTo>
                    <a:lnTo>
                      <a:pt x="3" y="1"/>
                    </a:lnTo>
                    <a:lnTo>
                      <a:pt x="4" y="1"/>
                    </a:lnTo>
                    <a:lnTo>
                      <a:pt x="4" y="1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1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1" name="Freeform 749">
                <a:extLst>
                  <a:ext uri="{FF2B5EF4-FFF2-40B4-BE49-F238E27FC236}">
                    <a16:creationId xmlns:a16="http://schemas.microsoft.com/office/drawing/2014/main" id="{40CC2F08-53E3-99AA-BF7E-EE1E82D4FC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7" y="2457"/>
                <a:ext cx="1" cy="2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2 h 2"/>
                  <a:gd name="T4" fmla="*/ 1 w 1"/>
                  <a:gd name="T5" fmla="*/ 0 h 2"/>
                  <a:gd name="T6" fmla="*/ 0 w 1"/>
                  <a:gd name="T7" fmla="*/ 0 h 2"/>
                  <a:gd name="T8" fmla="*/ 0 w 1"/>
                  <a:gd name="T9" fmla="*/ 0 h 2"/>
                  <a:gd name="T10" fmla="*/ 0 w 1"/>
                  <a:gd name="T11" fmla="*/ 0 h 2"/>
                  <a:gd name="T12" fmla="*/ 0 w 1"/>
                  <a:gd name="T13" fmla="*/ 0 h 2"/>
                  <a:gd name="T14" fmla="*/ 1 w 1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lnTo>
                      <a:pt x="1" y="2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2" name="Freeform 750">
                <a:extLst>
                  <a:ext uri="{FF2B5EF4-FFF2-40B4-BE49-F238E27FC236}">
                    <a16:creationId xmlns:a16="http://schemas.microsoft.com/office/drawing/2014/main" id="{80D66F30-1958-9A6D-B05D-5CA9BF25D2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0" y="2460"/>
                <a:ext cx="16" cy="18"/>
              </a:xfrm>
              <a:custGeom>
                <a:avLst/>
                <a:gdLst>
                  <a:gd name="T0" fmla="*/ 16 w 16"/>
                  <a:gd name="T1" fmla="*/ 13 h 18"/>
                  <a:gd name="T2" fmla="*/ 16 w 16"/>
                  <a:gd name="T3" fmla="*/ 13 h 18"/>
                  <a:gd name="T4" fmla="*/ 14 w 16"/>
                  <a:gd name="T5" fmla="*/ 10 h 18"/>
                  <a:gd name="T6" fmla="*/ 14 w 16"/>
                  <a:gd name="T7" fmla="*/ 8 h 18"/>
                  <a:gd name="T8" fmla="*/ 14 w 16"/>
                  <a:gd name="T9" fmla="*/ 8 h 18"/>
                  <a:gd name="T10" fmla="*/ 16 w 16"/>
                  <a:gd name="T11" fmla="*/ 7 h 18"/>
                  <a:gd name="T12" fmla="*/ 16 w 16"/>
                  <a:gd name="T13" fmla="*/ 7 h 18"/>
                  <a:gd name="T14" fmla="*/ 14 w 16"/>
                  <a:gd name="T15" fmla="*/ 5 h 18"/>
                  <a:gd name="T16" fmla="*/ 13 w 16"/>
                  <a:gd name="T17" fmla="*/ 5 h 18"/>
                  <a:gd name="T18" fmla="*/ 13 w 16"/>
                  <a:gd name="T19" fmla="*/ 3 h 18"/>
                  <a:gd name="T20" fmla="*/ 11 w 16"/>
                  <a:gd name="T21" fmla="*/ 2 h 18"/>
                  <a:gd name="T22" fmla="*/ 10 w 16"/>
                  <a:gd name="T23" fmla="*/ 3 h 18"/>
                  <a:gd name="T24" fmla="*/ 10 w 16"/>
                  <a:gd name="T25" fmla="*/ 2 h 18"/>
                  <a:gd name="T26" fmla="*/ 10 w 16"/>
                  <a:gd name="T27" fmla="*/ 2 h 18"/>
                  <a:gd name="T28" fmla="*/ 8 w 16"/>
                  <a:gd name="T29" fmla="*/ 2 h 18"/>
                  <a:gd name="T30" fmla="*/ 8 w 16"/>
                  <a:gd name="T31" fmla="*/ 2 h 18"/>
                  <a:gd name="T32" fmla="*/ 5 w 16"/>
                  <a:gd name="T33" fmla="*/ 2 h 18"/>
                  <a:gd name="T34" fmla="*/ 5 w 16"/>
                  <a:gd name="T35" fmla="*/ 2 h 18"/>
                  <a:gd name="T36" fmla="*/ 5 w 16"/>
                  <a:gd name="T37" fmla="*/ 2 h 18"/>
                  <a:gd name="T38" fmla="*/ 2 w 16"/>
                  <a:gd name="T39" fmla="*/ 0 h 18"/>
                  <a:gd name="T40" fmla="*/ 2 w 16"/>
                  <a:gd name="T41" fmla="*/ 0 h 18"/>
                  <a:gd name="T42" fmla="*/ 0 w 16"/>
                  <a:gd name="T43" fmla="*/ 2 h 18"/>
                  <a:gd name="T44" fmla="*/ 0 w 16"/>
                  <a:gd name="T45" fmla="*/ 2 h 18"/>
                  <a:gd name="T46" fmla="*/ 0 w 16"/>
                  <a:gd name="T47" fmla="*/ 2 h 18"/>
                  <a:gd name="T48" fmla="*/ 2 w 16"/>
                  <a:gd name="T49" fmla="*/ 2 h 18"/>
                  <a:gd name="T50" fmla="*/ 2 w 16"/>
                  <a:gd name="T51" fmla="*/ 2 h 18"/>
                  <a:gd name="T52" fmla="*/ 2 w 16"/>
                  <a:gd name="T53" fmla="*/ 3 h 18"/>
                  <a:gd name="T54" fmla="*/ 2 w 16"/>
                  <a:gd name="T55" fmla="*/ 5 h 18"/>
                  <a:gd name="T56" fmla="*/ 3 w 16"/>
                  <a:gd name="T57" fmla="*/ 5 h 18"/>
                  <a:gd name="T58" fmla="*/ 5 w 16"/>
                  <a:gd name="T59" fmla="*/ 5 h 18"/>
                  <a:gd name="T60" fmla="*/ 5 w 16"/>
                  <a:gd name="T61" fmla="*/ 7 h 18"/>
                  <a:gd name="T62" fmla="*/ 5 w 16"/>
                  <a:gd name="T63" fmla="*/ 8 h 18"/>
                  <a:gd name="T64" fmla="*/ 5 w 16"/>
                  <a:gd name="T65" fmla="*/ 10 h 18"/>
                  <a:gd name="T66" fmla="*/ 6 w 16"/>
                  <a:gd name="T67" fmla="*/ 10 h 18"/>
                  <a:gd name="T68" fmla="*/ 6 w 16"/>
                  <a:gd name="T69" fmla="*/ 11 h 18"/>
                  <a:gd name="T70" fmla="*/ 6 w 16"/>
                  <a:gd name="T71" fmla="*/ 11 h 18"/>
                  <a:gd name="T72" fmla="*/ 8 w 16"/>
                  <a:gd name="T73" fmla="*/ 13 h 18"/>
                  <a:gd name="T74" fmla="*/ 8 w 16"/>
                  <a:gd name="T75" fmla="*/ 13 h 18"/>
                  <a:gd name="T76" fmla="*/ 8 w 16"/>
                  <a:gd name="T77" fmla="*/ 15 h 18"/>
                  <a:gd name="T78" fmla="*/ 8 w 16"/>
                  <a:gd name="T79" fmla="*/ 15 h 18"/>
                  <a:gd name="T80" fmla="*/ 10 w 16"/>
                  <a:gd name="T81" fmla="*/ 16 h 18"/>
                  <a:gd name="T82" fmla="*/ 10 w 16"/>
                  <a:gd name="T83" fmla="*/ 16 h 18"/>
                  <a:gd name="T84" fmla="*/ 10 w 16"/>
                  <a:gd name="T85" fmla="*/ 16 h 18"/>
                  <a:gd name="T86" fmla="*/ 10 w 16"/>
                  <a:gd name="T87" fmla="*/ 18 h 18"/>
                  <a:gd name="T88" fmla="*/ 11 w 16"/>
                  <a:gd name="T89" fmla="*/ 18 h 18"/>
                  <a:gd name="T90" fmla="*/ 11 w 16"/>
                  <a:gd name="T91" fmla="*/ 18 h 18"/>
                  <a:gd name="T92" fmla="*/ 13 w 16"/>
                  <a:gd name="T93" fmla="*/ 18 h 18"/>
                  <a:gd name="T94" fmla="*/ 13 w 16"/>
                  <a:gd name="T95" fmla="*/ 16 h 18"/>
                  <a:gd name="T96" fmla="*/ 13 w 16"/>
                  <a:gd name="T97" fmla="*/ 16 h 18"/>
                  <a:gd name="T98" fmla="*/ 14 w 16"/>
                  <a:gd name="T99" fmla="*/ 16 h 18"/>
                  <a:gd name="T100" fmla="*/ 14 w 16"/>
                  <a:gd name="T101" fmla="*/ 16 h 18"/>
                  <a:gd name="T102" fmla="*/ 14 w 16"/>
                  <a:gd name="T103" fmla="*/ 16 h 18"/>
                  <a:gd name="T104" fmla="*/ 14 w 16"/>
                  <a:gd name="T105" fmla="*/ 15 h 18"/>
                  <a:gd name="T106" fmla="*/ 14 w 16"/>
                  <a:gd name="T107" fmla="*/ 15 h 18"/>
                  <a:gd name="T108" fmla="*/ 16 w 16"/>
                  <a:gd name="T109" fmla="*/ 13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6" h="18">
                    <a:moveTo>
                      <a:pt x="16" y="13"/>
                    </a:moveTo>
                    <a:lnTo>
                      <a:pt x="16" y="13"/>
                    </a:lnTo>
                    <a:lnTo>
                      <a:pt x="14" y="10"/>
                    </a:lnTo>
                    <a:lnTo>
                      <a:pt x="14" y="8"/>
                    </a:lnTo>
                    <a:lnTo>
                      <a:pt x="14" y="8"/>
                    </a:lnTo>
                    <a:lnTo>
                      <a:pt x="16" y="7"/>
                    </a:lnTo>
                    <a:lnTo>
                      <a:pt x="16" y="7"/>
                    </a:lnTo>
                    <a:lnTo>
                      <a:pt x="14" y="5"/>
                    </a:lnTo>
                    <a:lnTo>
                      <a:pt x="13" y="5"/>
                    </a:lnTo>
                    <a:lnTo>
                      <a:pt x="13" y="3"/>
                    </a:lnTo>
                    <a:lnTo>
                      <a:pt x="11" y="2"/>
                    </a:lnTo>
                    <a:lnTo>
                      <a:pt x="10" y="3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3"/>
                    </a:lnTo>
                    <a:lnTo>
                      <a:pt x="2" y="5"/>
                    </a:lnTo>
                    <a:lnTo>
                      <a:pt x="3" y="5"/>
                    </a:lnTo>
                    <a:lnTo>
                      <a:pt x="5" y="5"/>
                    </a:lnTo>
                    <a:lnTo>
                      <a:pt x="5" y="7"/>
                    </a:lnTo>
                    <a:lnTo>
                      <a:pt x="5" y="8"/>
                    </a:lnTo>
                    <a:lnTo>
                      <a:pt x="5" y="10"/>
                    </a:lnTo>
                    <a:lnTo>
                      <a:pt x="6" y="10"/>
                    </a:lnTo>
                    <a:lnTo>
                      <a:pt x="6" y="11"/>
                    </a:lnTo>
                    <a:lnTo>
                      <a:pt x="6" y="11"/>
                    </a:lnTo>
                    <a:lnTo>
                      <a:pt x="8" y="13"/>
                    </a:lnTo>
                    <a:lnTo>
                      <a:pt x="8" y="13"/>
                    </a:lnTo>
                    <a:lnTo>
                      <a:pt x="8" y="15"/>
                    </a:lnTo>
                    <a:lnTo>
                      <a:pt x="8" y="15"/>
                    </a:lnTo>
                    <a:lnTo>
                      <a:pt x="10" y="16"/>
                    </a:lnTo>
                    <a:lnTo>
                      <a:pt x="10" y="16"/>
                    </a:lnTo>
                    <a:lnTo>
                      <a:pt x="10" y="16"/>
                    </a:lnTo>
                    <a:lnTo>
                      <a:pt x="10" y="18"/>
                    </a:lnTo>
                    <a:lnTo>
                      <a:pt x="11" y="18"/>
                    </a:lnTo>
                    <a:lnTo>
                      <a:pt x="11" y="18"/>
                    </a:lnTo>
                    <a:lnTo>
                      <a:pt x="13" y="18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4" y="16"/>
                    </a:lnTo>
                    <a:lnTo>
                      <a:pt x="14" y="16"/>
                    </a:lnTo>
                    <a:lnTo>
                      <a:pt x="14" y="16"/>
                    </a:lnTo>
                    <a:lnTo>
                      <a:pt x="14" y="15"/>
                    </a:lnTo>
                    <a:lnTo>
                      <a:pt x="14" y="15"/>
                    </a:lnTo>
                    <a:lnTo>
                      <a:pt x="16" y="1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3" name="Freeform 751">
                <a:extLst>
                  <a:ext uri="{FF2B5EF4-FFF2-40B4-BE49-F238E27FC236}">
                    <a16:creationId xmlns:a16="http://schemas.microsoft.com/office/drawing/2014/main" id="{7E9F3F44-E1E6-FA46-CCAD-B4BBDF1FD0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2" y="2300"/>
                <a:ext cx="2" cy="5"/>
              </a:xfrm>
              <a:custGeom>
                <a:avLst/>
                <a:gdLst>
                  <a:gd name="T0" fmla="*/ 2 w 2"/>
                  <a:gd name="T1" fmla="*/ 1 h 5"/>
                  <a:gd name="T2" fmla="*/ 0 w 2"/>
                  <a:gd name="T3" fmla="*/ 0 h 5"/>
                  <a:gd name="T4" fmla="*/ 0 w 2"/>
                  <a:gd name="T5" fmla="*/ 1 h 5"/>
                  <a:gd name="T6" fmla="*/ 0 w 2"/>
                  <a:gd name="T7" fmla="*/ 1 h 5"/>
                  <a:gd name="T8" fmla="*/ 0 w 2"/>
                  <a:gd name="T9" fmla="*/ 1 h 5"/>
                  <a:gd name="T10" fmla="*/ 0 w 2"/>
                  <a:gd name="T11" fmla="*/ 3 h 5"/>
                  <a:gd name="T12" fmla="*/ 0 w 2"/>
                  <a:gd name="T13" fmla="*/ 3 h 5"/>
                  <a:gd name="T14" fmla="*/ 0 w 2"/>
                  <a:gd name="T15" fmla="*/ 5 h 5"/>
                  <a:gd name="T16" fmla="*/ 2 w 2"/>
                  <a:gd name="T17" fmla="*/ 3 h 5"/>
                  <a:gd name="T18" fmla="*/ 2 w 2"/>
                  <a:gd name="T19" fmla="*/ 3 h 5"/>
                  <a:gd name="T20" fmla="*/ 2 w 2"/>
                  <a:gd name="T21" fmla="*/ 3 h 5"/>
                  <a:gd name="T22" fmla="*/ 2 w 2"/>
                  <a:gd name="T23" fmla="*/ 1 h 5"/>
                  <a:gd name="T24" fmla="*/ 2 w 2"/>
                  <a:gd name="T25" fmla="*/ 1 h 5"/>
                  <a:gd name="T26" fmla="*/ 2 w 2"/>
                  <a:gd name="T27" fmla="*/ 1 h 5"/>
                  <a:gd name="T28" fmla="*/ 2 w 2"/>
                  <a:gd name="T2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" h="5">
                    <a:moveTo>
                      <a:pt x="2" y="1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2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4" name="Freeform 752">
                <a:extLst>
                  <a:ext uri="{FF2B5EF4-FFF2-40B4-BE49-F238E27FC236}">
                    <a16:creationId xmlns:a16="http://schemas.microsoft.com/office/drawing/2014/main" id="{58CDCD04-DF53-ADEB-217A-7555A6A1F7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4" y="2476"/>
                <a:ext cx="6" cy="5"/>
              </a:xfrm>
              <a:custGeom>
                <a:avLst/>
                <a:gdLst>
                  <a:gd name="T0" fmla="*/ 6 w 6"/>
                  <a:gd name="T1" fmla="*/ 3 h 5"/>
                  <a:gd name="T2" fmla="*/ 4 w 6"/>
                  <a:gd name="T3" fmla="*/ 3 h 5"/>
                  <a:gd name="T4" fmla="*/ 4 w 6"/>
                  <a:gd name="T5" fmla="*/ 2 h 5"/>
                  <a:gd name="T6" fmla="*/ 4 w 6"/>
                  <a:gd name="T7" fmla="*/ 2 h 5"/>
                  <a:gd name="T8" fmla="*/ 4 w 6"/>
                  <a:gd name="T9" fmla="*/ 3 h 5"/>
                  <a:gd name="T10" fmla="*/ 3 w 6"/>
                  <a:gd name="T11" fmla="*/ 2 h 5"/>
                  <a:gd name="T12" fmla="*/ 3 w 6"/>
                  <a:gd name="T13" fmla="*/ 2 h 5"/>
                  <a:gd name="T14" fmla="*/ 1 w 6"/>
                  <a:gd name="T15" fmla="*/ 2 h 5"/>
                  <a:gd name="T16" fmla="*/ 1 w 6"/>
                  <a:gd name="T17" fmla="*/ 0 h 5"/>
                  <a:gd name="T18" fmla="*/ 0 w 6"/>
                  <a:gd name="T19" fmla="*/ 0 h 5"/>
                  <a:gd name="T20" fmla="*/ 0 w 6"/>
                  <a:gd name="T21" fmla="*/ 0 h 5"/>
                  <a:gd name="T22" fmla="*/ 0 w 6"/>
                  <a:gd name="T23" fmla="*/ 2 h 5"/>
                  <a:gd name="T24" fmla="*/ 0 w 6"/>
                  <a:gd name="T25" fmla="*/ 2 h 5"/>
                  <a:gd name="T26" fmla="*/ 0 w 6"/>
                  <a:gd name="T27" fmla="*/ 2 h 5"/>
                  <a:gd name="T28" fmla="*/ 0 w 6"/>
                  <a:gd name="T29" fmla="*/ 2 h 5"/>
                  <a:gd name="T30" fmla="*/ 0 w 6"/>
                  <a:gd name="T31" fmla="*/ 2 h 5"/>
                  <a:gd name="T32" fmla="*/ 1 w 6"/>
                  <a:gd name="T33" fmla="*/ 3 h 5"/>
                  <a:gd name="T34" fmla="*/ 1 w 6"/>
                  <a:gd name="T35" fmla="*/ 5 h 5"/>
                  <a:gd name="T36" fmla="*/ 3 w 6"/>
                  <a:gd name="T37" fmla="*/ 5 h 5"/>
                  <a:gd name="T38" fmla="*/ 4 w 6"/>
                  <a:gd name="T39" fmla="*/ 5 h 5"/>
                  <a:gd name="T40" fmla="*/ 4 w 6"/>
                  <a:gd name="T41" fmla="*/ 5 h 5"/>
                  <a:gd name="T42" fmla="*/ 6 w 6"/>
                  <a:gd name="T43" fmla="*/ 5 h 5"/>
                  <a:gd name="T44" fmla="*/ 6 w 6"/>
                  <a:gd name="T4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" h="5">
                    <a:moveTo>
                      <a:pt x="6" y="3"/>
                    </a:moveTo>
                    <a:lnTo>
                      <a:pt x="4" y="3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4" y="3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1" y="2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3" y="5"/>
                    </a:lnTo>
                    <a:lnTo>
                      <a:pt x="4" y="5"/>
                    </a:lnTo>
                    <a:lnTo>
                      <a:pt x="4" y="5"/>
                    </a:lnTo>
                    <a:lnTo>
                      <a:pt x="6" y="5"/>
                    </a:lnTo>
                    <a:lnTo>
                      <a:pt x="6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5" name="Freeform 753">
                <a:extLst>
                  <a:ext uri="{FF2B5EF4-FFF2-40B4-BE49-F238E27FC236}">
                    <a16:creationId xmlns:a16="http://schemas.microsoft.com/office/drawing/2014/main" id="{AFF0F591-72C9-7B72-029C-AA1F13F932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4" y="2481"/>
                <a:ext cx="3" cy="5"/>
              </a:xfrm>
              <a:custGeom>
                <a:avLst/>
                <a:gdLst>
                  <a:gd name="T0" fmla="*/ 3 w 3"/>
                  <a:gd name="T1" fmla="*/ 0 h 5"/>
                  <a:gd name="T2" fmla="*/ 1 w 3"/>
                  <a:gd name="T3" fmla="*/ 0 h 5"/>
                  <a:gd name="T4" fmla="*/ 1 w 3"/>
                  <a:gd name="T5" fmla="*/ 0 h 5"/>
                  <a:gd name="T6" fmla="*/ 1 w 3"/>
                  <a:gd name="T7" fmla="*/ 0 h 5"/>
                  <a:gd name="T8" fmla="*/ 0 w 3"/>
                  <a:gd name="T9" fmla="*/ 0 h 5"/>
                  <a:gd name="T10" fmla="*/ 1 w 3"/>
                  <a:gd name="T11" fmla="*/ 3 h 5"/>
                  <a:gd name="T12" fmla="*/ 1 w 3"/>
                  <a:gd name="T13" fmla="*/ 3 h 5"/>
                  <a:gd name="T14" fmla="*/ 1 w 3"/>
                  <a:gd name="T15" fmla="*/ 3 h 5"/>
                  <a:gd name="T16" fmla="*/ 1 w 3"/>
                  <a:gd name="T17" fmla="*/ 5 h 5"/>
                  <a:gd name="T18" fmla="*/ 3 w 3"/>
                  <a:gd name="T19" fmla="*/ 3 h 5"/>
                  <a:gd name="T20" fmla="*/ 3 w 3"/>
                  <a:gd name="T21" fmla="*/ 3 h 5"/>
                  <a:gd name="T22" fmla="*/ 3 w 3"/>
                  <a:gd name="T23" fmla="*/ 2 h 5"/>
                  <a:gd name="T24" fmla="*/ 3 w 3"/>
                  <a:gd name="T25" fmla="*/ 2 h 5"/>
                  <a:gd name="T26" fmla="*/ 3 w 3"/>
                  <a:gd name="T2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" h="5">
                    <a:moveTo>
                      <a:pt x="3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1" y="3"/>
                    </a:lnTo>
                    <a:lnTo>
                      <a:pt x="1" y="3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6" name="Freeform 754">
                <a:extLst>
                  <a:ext uri="{FF2B5EF4-FFF2-40B4-BE49-F238E27FC236}">
                    <a16:creationId xmlns:a16="http://schemas.microsoft.com/office/drawing/2014/main" id="{33736453-F308-EDC3-56E2-E1565BA277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2" y="2498"/>
                <a:ext cx="3" cy="2"/>
              </a:xfrm>
              <a:custGeom>
                <a:avLst/>
                <a:gdLst>
                  <a:gd name="T0" fmla="*/ 3 w 3"/>
                  <a:gd name="T1" fmla="*/ 2 h 2"/>
                  <a:gd name="T2" fmla="*/ 3 w 3"/>
                  <a:gd name="T3" fmla="*/ 2 h 2"/>
                  <a:gd name="T4" fmla="*/ 3 w 3"/>
                  <a:gd name="T5" fmla="*/ 0 h 2"/>
                  <a:gd name="T6" fmla="*/ 3 w 3"/>
                  <a:gd name="T7" fmla="*/ 0 h 2"/>
                  <a:gd name="T8" fmla="*/ 2 w 3"/>
                  <a:gd name="T9" fmla="*/ 0 h 2"/>
                  <a:gd name="T10" fmla="*/ 0 w 3"/>
                  <a:gd name="T11" fmla="*/ 2 h 2"/>
                  <a:gd name="T12" fmla="*/ 2 w 3"/>
                  <a:gd name="T13" fmla="*/ 2 h 2"/>
                  <a:gd name="T14" fmla="*/ 3 w 3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2">
                    <a:moveTo>
                      <a:pt x="3" y="2"/>
                    </a:moveTo>
                    <a:lnTo>
                      <a:pt x="3" y="2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3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7" name="Freeform 755">
                <a:extLst>
                  <a:ext uri="{FF2B5EF4-FFF2-40B4-BE49-F238E27FC236}">
                    <a16:creationId xmlns:a16="http://schemas.microsoft.com/office/drawing/2014/main" id="{A42544D5-12E3-9366-AAAB-0E7A9CBC74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6" y="2556"/>
                <a:ext cx="8" cy="3"/>
              </a:xfrm>
              <a:custGeom>
                <a:avLst/>
                <a:gdLst>
                  <a:gd name="T0" fmla="*/ 7 w 8"/>
                  <a:gd name="T1" fmla="*/ 1 h 3"/>
                  <a:gd name="T2" fmla="*/ 5 w 8"/>
                  <a:gd name="T3" fmla="*/ 1 h 3"/>
                  <a:gd name="T4" fmla="*/ 5 w 8"/>
                  <a:gd name="T5" fmla="*/ 1 h 3"/>
                  <a:gd name="T6" fmla="*/ 4 w 8"/>
                  <a:gd name="T7" fmla="*/ 0 h 3"/>
                  <a:gd name="T8" fmla="*/ 2 w 8"/>
                  <a:gd name="T9" fmla="*/ 1 h 3"/>
                  <a:gd name="T10" fmla="*/ 0 w 8"/>
                  <a:gd name="T11" fmla="*/ 3 h 3"/>
                  <a:gd name="T12" fmla="*/ 2 w 8"/>
                  <a:gd name="T13" fmla="*/ 3 h 3"/>
                  <a:gd name="T14" fmla="*/ 2 w 8"/>
                  <a:gd name="T15" fmla="*/ 3 h 3"/>
                  <a:gd name="T16" fmla="*/ 4 w 8"/>
                  <a:gd name="T17" fmla="*/ 3 h 3"/>
                  <a:gd name="T18" fmla="*/ 5 w 8"/>
                  <a:gd name="T19" fmla="*/ 3 h 3"/>
                  <a:gd name="T20" fmla="*/ 7 w 8"/>
                  <a:gd name="T21" fmla="*/ 3 h 3"/>
                  <a:gd name="T22" fmla="*/ 8 w 8"/>
                  <a:gd name="T23" fmla="*/ 3 h 3"/>
                  <a:gd name="T24" fmla="*/ 8 w 8"/>
                  <a:gd name="T25" fmla="*/ 3 h 3"/>
                  <a:gd name="T26" fmla="*/ 8 w 8"/>
                  <a:gd name="T27" fmla="*/ 1 h 3"/>
                  <a:gd name="T28" fmla="*/ 7 w 8"/>
                  <a:gd name="T2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" h="3">
                    <a:moveTo>
                      <a:pt x="7" y="1"/>
                    </a:moveTo>
                    <a:lnTo>
                      <a:pt x="5" y="1"/>
                    </a:lnTo>
                    <a:lnTo>
                      <a:pt x="5" y="1"/>
                    </a:lnTo>
                    <a:lnTo>
                      <a:pt x="4" y="0"/>
                    </a:lnTo>
                    <a:lnTo>
                      <a:pt x="2" y="1"/>
                    </a:lnTo>
                    <a:lnTo>
                      <a:pt x="0" y="3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4" y="3"/>
                    </a:lnTo>
                    <a:lnTo>
                      <a:pt x="5" y="3"/>
                    </a:lnTo>
                    <a:lnTo>
                      <a:pt x="7" y="3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8" y="1"/>
                    </a:lnTo>
                    <a:lnTo>
                      <a:pt x="7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8" name="Freeform 756">
                <a:extLst>
                  <a:ext uri="{FF2B5EF4-FFF2-40B4-BE49-F238E27FC236}">
                    <a16:creationId xmlns:a16="http://schemas.microsoft.com/office/drawing/2014/main" id="{67925F65-4901-27F3-263B-703622F64E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2" y="2487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0 h 2"/>
                  <a:gd name="T4" fmla="*/ 0 w 2"/>
                  <a:gd name="T5" fmla="*/ 0 h 2"/>
                  <a:gd name="T6" fmla="*/ 0 w 2"/>
                  <a:gd name="T7" fmla="*/ 0 h 2"/>
                  <a:gd name="T8" fmla="*/ 2 w 2"/>
                  <a:gd name="T9" fmla="*/ 2 h 2"/>
                  <a:gd name="T10" fmla="*/ 2 w 2"/>
                  <a:gd name="T11" fmla="*/ 2 h 2"/>
                  <a:gd name="T12" fmla="*/ 2 w 2"/>
                  <a:gd name="T13" fmla="*/ 2 h 2"/>
                  <a:gd name="T14" fmla="*/ 2 w 2"/>
                  <a:gd name="T15" fmla="*/ 0 h 2"/>
                  <a:gd name="T16" fmla="*/ 2 w 2"/>
                  <a:gd name="T17" fmla="*/ 0 h 2"/>
                  <a:gd name="T18" fmla="*/ 2 w 2"/>
                  <a:gd name="T1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9" name="Freeform 757">
                <a:extLst>
                  <a:ext uri="{FF2B5EF4-FFF2-40B4-BE49-F238E27FC236}">
                    <a16:creationId xmlns:a16="http://schemas.microsoft.com/office/drawing/2014/main" id="{2A017CC7-AC50-562D-72DE-B36B359D40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5" y="2176"/>
                <a:ext cx="3" cy="3"/>
              </a:xfrm>
              <a:custGeom>
                <a:avLst/>
                <a:gdLst>
                  <a:gd name="T0" fmla="*/ 2 w 3"/>
                  <a:gd name="T1" fmla="*/ 0 h 3"/>
                  <a:gd name="T2" fmla="*/ 2 w 3"/>
                  <a:gd name="T3" fmla="*/ 1 h 3"/>
                  <a:gd name="T4" fmla="*/ 0 w 3"/>
                  <a:gd name="T5" fmla="*/ 1 h 3"/>
                  <a:gd name="T6" fmla="*/ 0 w 3"/>
                  <a:gd name="T7" fmla="*/ 3 h 3"/>
                  <a:gd name="T8" fmla="*/ 0 w 3"/>
                  <a:gd name="T9" fmla="*/ 3 h 3"/>
                  <a:gd name="T10" fmla="*/ 0 w 3"/>
                  <a:gd name="T11" fmla="*/ 3 h 3"/>
                  <a:gd name="T12" fmla="*/ 2 w 3"/>
                  <a:gd name="T13" fmla="*/ 3 h 3"/>
                  <a:gd name="T14" fmla="*/ 2 w 3"/>
                  <a:gd name="T15" fmla="*/ 3 h 3"/>
                  <a:gd name="T16" fmla="*/ 3 w 3"/>
                  <a:gd name="T17" fmla="*/ 1 h 3"/>
                  <a:gd name="T18" fmla="*/ 3 w 3"/>
                  <a:gd name="T19" fmla="*/ 0 h 3"/>
                  <a:gd name="T20" fmla="*/ 2 w 3"/>
                  <a:gd name="T2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3">
                    <a:moveTo>
                      <a:pt x="2" y="0"/>
                    </a:moveTo>
                    <a:lnTo>
                      <a:pt x="2" y="1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3" y="1"/>
                    </a:lnTo>
                    <a:lnTo>
                      <a:pt x="3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0" name="Freeform 758">
                <a:extLst>
                  <a:ext uri="{FF2B5EF4-FFF2-40B4-BE49-F238E27FC236}">
                    <a16:creationId xmlns:a16="http://schemas.microsoft.com/office/drawing/2014/main" id="{86E62FBB-005B-0AF4-D0F3-1604DC2EE1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2" y="2510"/>
                <a:ext cx="1" cy="3"/>
              </a:xfrm>
              <a:custGeom>
                <a:avLst/>
                <a:gdLst>
                  <a:gd name="T0" fmla="*/ 0 w 1"/>
                  <a:gd name="T1" fmla="*/ 0 h 3"/>
                  <a:gd name="T2" fmla="*/ 0 w 1"/>
                  <a:gd name="T3" fmla="*/ 1 h 3"/>
                  <a:gd name="T4" fmla="*/ 0 w 1"/>
                  <a:gd name="T5" fmla="*/ 3 h 3"/>
                  <a:gd name="T6" fmla="*/ 1 w 1"/>
                  <a:gd name="T7" fmla="*/ 1 h 3"/>
                  <a:gd name="T8" fmla="*/ 1 w 1"/>
                  <a:gd name="T9" fmla="*/ 1 h 3"/>
                  <a:gd name="T10" fmla="*/ 0 w 1"/>
                  <a:gd name="T11" fmla="*/ 0 h 3"/>
                  <a:gd name="T12" fmla="*/ 0 w 1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3">
                    <a:moveTo>
                      <a:pt x="0" y="0"/>
                    </a:moveTo>
                    <a:lnTo>
                      <a:pt x="0" y="1"/>
                    </a:lnTo>
                    <a:lnTo>
                      <a:pt x="0" y="3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1" name="Freeform 759">
                <a:extLst>
                  <a:ext uri="{FF2B5EF4-FFF2-40B4-BE49-F238E27FC236}">
                    <a16:creationId xmlns:a16="http://schemas.microsoft.com/office/drawing/2014/main" id="{A8D9FBC0-863B-D63E-EE4D-826AE907AD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3" y="2506"/>
                <a:ext cx="2" cy="4"/>
              </a:xfrm>
              <a:custGeom>
                <a:avLst/>
                <a:gdLst>
                  <a:gd name="T0" fmla="*/ 0 w 2"/>
                  <a:gd name="T1" fmla="*/ 2 h 4"/>
                  <a:gd name="T2" fmla="*/ 0 w 2"/>
                  <a:gd name="T3" fmla="*/ 4 h 4"/>
                  <a:gd name="T4" fmla="*/ 0 w 2"/>
                  <a:gd name="T5" fmla="*/ 4 h 4"/>
                  <a:gd name="T6" fmla="*/ 2 w 2"/>
                  <a:gd name="T7" fmla="*/ 4 h 4"/>
                  <a:gd name="T8" fmla="*/ 2 w 2"/>
                  <a:gd name="T9" fmla="*/ 4 h 4"/>
                  <a:gd name="T10" fmla="*/ 2 w 2"/>
                  <a:gd name="T11" fmla="*/ 2 h 4"/>
                  <a:gd name="T12" fmla="*/ 2 w 2"/>
                  <a:gd name="T13" fmla="*/ 2 h 4"/>
                  <a:gd name="T14" fmla="*/ 2 w 2"/>
                  <a:gd name="T15" fmla="*/ 0 h 4"/>
                  <a:gd name="T16" fmla="*/ 0 w 2"/>
                  <a:gd name="T17" fmla="*/ 0 h 4"/>
                  <a:gd name="T18" fmla="*/ 0 w 2"/>
                  <a:gd name="T19" fmla="*/ 2 h 4"/>
                  <a:gd name="T20" fmla="*/ 0 w 2"/>
                  <a:gd name="T2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" h="4">
                    <a:moveTo>
                      <a:pt x="0" y="2"/>
                    </a:moveTo>
                    <a:lnTo>
                      <a:pt x="0" y="4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2" name="Freeform 760">
                <a:extLst>
                  <a:ext uri="{FF2B5EF4-FFF2-40B4-BE49-F238E27FC236}">
                    <a16:creationId xmlns:a16="http://schemas.microsoft.com/office/drawing/2014/main" id="{0447C059-2B55-32A9-474A-DD111179DA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2" y="2540"/>
                <a:ext cx="2" cy="1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0 h 1"/>
                  <a:gd name="T4" fmla="*/ 0 w 2"/>
                  <a:gd name="T5" fmla="*/ 0 h 1"/>
                  <a:gd name="T6" fmla="*/ 0 w 2"/>
                  <a:gd name="T7" fmla="*/ 1 h 1"/>
                  <a:gd name="T8" fmla="*/ 0 w 2"/>
                  <a:gd name="T9" fmla="*/ 1 h 1"/>
                  <a:gd name="T10" fmla="*/ 2 w 2"/>
                  <a:gd name="T11" fmla="*/ 0 h 1"/>
                  <a:gd name="T12" fmla="*/ 2 w 2"/>
                  <a:gd name="T13" fmla="*/ 0 h 1"/>
                  <a:gd name="T14" fmla="*/ 2 w 2"/>
                  <a:gd name="T15" fmla="*/ 0 h 1"/>
                  <a:gd name="T16" fmla="*/ 2 w 2"/>
                  <a:gd name="T17" fmla="*/ 0 h 1"/>
                  <a:gd name="T18" fmla="*/ 0 w 2"/>
                  <a:gd name="T1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3" name="Freeform 761">
                <a:extLst>
                  <a:ext uri="{FF2B5EF4-FFF2-40B4-BE49-F238E27FC236}">
                    <a16:creationId xmlns:a16="http://schemas.microsoft.com/office/drawing/2014/main" id="{86706DE8-ACC2-3C62-1341-3147CEB53E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1" y="2510"/>
                <a:ext cx="60" cy="52"/>
              </a:xfrm>
              <a:custGeom>
                <a:avLst/>
                <a:gdLst>
                  <a:gd name="T0" fmla="*/ 44 w 60"/>
                  <a:gd name="T1" fmla="*/ 0 h 52"/>
                  <a:gd name="T2" fmla="*/ 46 w 60"/>
                  <a:gd name="T3" fmla="*/ 8 h 52"/>
                  <a:gd name="T4" fmla="*/ 43 w 60"/>
                  <a:gd name="T5" fmla="*/ 9 h 52"/>
                  <a:gd name="T6" fmla="*/ 41 w 60"/>
                  <a:gd name="T7" fmla="*/ 11 h 52"/>
                  <a:gd name="T8" fmla="*/ 38 w 60"/>
                  <a:gd name="T9" fmla="*/ 9 h 52"/>
                  <a:gd name="T10" fmla="*/ 36 w 60"/>
                  <a:gd name="T11" fmla="*/ 14 h 52"/>
                  <a:gd name="T12" fmla="*/ 32 w 60"/>
                  <a:gd name="T13" fmla="*/ 14 h 52"/>
                  <a:gd name="T14" fmla="*/ 30 w 60"/>
                  <a:gd name="T15" fmla="*/ 15 h 52"/>
                  <a:gd name="T16" fmla="*/ 28 w 60"/>
                  <a:gd name="T17" fmla="*/ 19 h 52"/>
                  <a:gd name="T18" fmla="*/ 25 w 60"/>
                  <a:gd name="T19" fmla="*/ 20 h 52"/>
                  <a:gd name="T20" fmla="*/ 24 w 60"/>
                  <a:gd name="T21" fmla="*/ 20 h 52"/>
                  <a:gd name="T22" fmla="*/ 24 w 60"/>
                  <a:gd name="T23" fmla="*/ 17 h 52"/>
                  <a:gd name="T24" fmla="*/ 20 w 60"/>
                  <a:gd name="T25" fmla="*/ 14 h 52"/>
                  <a:gd name="T26" fmla="*/ 19 w 60"/>
                  <a:gd name="T27" fmla="*/ 14 h 52"/>
                  <a:gd name="T28" fmla="*/ 16 w 60"/>
                  <a:gd name="T29" fmla="*/ 15 h 52"/>
                  <a:gd name="T30" fmla="*/ 14 w 60"/>
                  <a:gd name="T31" fmla="*/ 17 h 52"/>
                  <a:gd name="T32" fmla="*/ 13 w 60"/>
                  <a:gd name="T33" fmla="*/ 19 h 52"/>
                  <a:gd name="T34" fmla="*/ 9 w 60"/>
                  <a:gd name="T35" fmla="*/ 20 h 52"/>
                  <a:gd name="T36" fmla="*/ 5 w 60"/>
                  <a:gd name="T37" fmla="*/ 22 h 52"/>
                  <a:gd name="T38" fmla="*/ 1 w 60"/>
                  <a:gd name="T39" fmla="*/ 25 h 52"/>
                  <a:gd name="T40" fmla="*/ 0 w 60"/>
                  <a:gd name="T41" fmla="*/ 31 h 52"/>
                  <a:gd name="T42" fmla="*/ 0 w 60"/>
                  <a:gd name="T43" fmla="*/ 35 h 52"/>
                  <a:gd name="T44" fmla="*/ 3 w 60"/>
                  <a:gd name="T45" fmla="*/ 36 h 52"/>
                  <a:gd name="T46" fmla="*/ 5 w 60"/>
                  <a:gd name="T47" fmla="*/ 30 h 52"/>
                  <a:gd name="T48" fmla="*/ 6 w 60"/>
                  <a:gd name="T49" fmla="*/ 27 h 52"/>
                  <a:gd name="T50" fmla="*/ 11 w 60"/>
                  <a:gd name="T51" fmla="*/ 25 h 52"/>
                  <a:gd name="T52" fmla="*/ 13 w 60"/>
                  <a:gd name="T53" fmla="*/ 28 h 52"/>
                  <a:gd name="T54" fmla="*/ 14 w 60"/>
                  <a:gd name="T55" fmla="*/ 27 h 52"/>
                  <a:gd name="T56" fmla="*/ 16 w 60"/>
                  <a:gd name="T57" fmla="*/ 28 h 52"/>
                  <a:gd name="T58" fmla="*/ 19 w 60"/>
                  <a:gd name="T59" fmla="*/ 30 h 52"/>
                  <a:gd name="T60" fmla="*/ 19 w 60"/>
                  <a:gd name="T61" fmla="*/ 25 h 52"/>
                  <a:gd name="T62" fmla="*/ 20 w 60"/>
                  <a:gd name="T63" fmla="*/ 25 h 52"/>
                  <a:gd name="T64" fmla="*/ 24 w 60"/>
                  <a:gd name="T65" fmla="*/ 25 h 52"/>
                  <a:gd name="T66" fmla="*/ 28 w 60"/>
                  <a:gd name="T67" fmla="*/ 30 h 52"/>
                  <a:gd name="T68" fmla="*/ 28 w 60"/>
                  <a:gd name="T69" fmla="*/ 31 h 52"/>
                  <a:gd name="T70" fmla="*/ 27 w 60"/>
                  <a:gd name="T71" fmla="*/ 33 h 52"/>
                  <a:gd name="T72" fmla="*/ 27 w 60"/>
                  <a:gd name="T73" fmla="*/ 36 h 52"/>
                  <a:gd name="T74" fmla="*/ 27 w 60"/>
                  <a:gd name="T75" fmla="*/ 43 h 52"/>
                  <a:gd name="T76" fmla="*/ 35 w 60"/>
                  <a:gd name="T77" fmla="*/ 47 h 52"/>
                  <a:gd name="T78" fmla="*/ 40 w 60"/>
                  <a:gd name="T79" fmla="*/ 49 h 52"/>
                  <a:gd name="T80" fmla="*/ 41 w 60"/>
                  <a:gd name="T81" fmla="*/ 47 h 52"/>
                  <a:gd name="T82" fmla="*/ 43 w 60"/>
                  <a:gd name="T83" fmla="*/ 49 h 52"/>
                  <a:gd name="T84" fmla="*/ 43 w 60"/>
                  <a:gd name="T85" fmla="*/ 52 h 52"/>
                  <a:gd name="T86" fmla="*/ 48 w 60"/>
                  <a:gd name="T87" fmla="*/ 49 h 52"/>
                  <a:gd name="T88" fmla="*/ 46 w 60"/>
                  <a:gd name="T89" fmla="*/ 41 h 52"/>
                  <a:gd name="T90" fmla="*/ 44 w 60"/>
                  <a:gd name="T91" fmla="*/ 39 h 52"/>
                  <a:gd name="T92" fmla="*/ 44 w 60"/>
                  <a:gd name="T93" fmla="*/ 36 h 52"/>
                  <a:gd name="T94" fmla="*/ 48 w 60"/>
                  <a:gd name="T95" fmla="*/ 33 h 52"/>
                  <a:gd name="T96" fmla="*/ 49 w 60"/>
                  <a:gd name="T97" fmla="*/ 31 h 52"/>
                  <a:gd name="T98" fmla="*/ 51 w 60"/>
                  <a:gd name="T99" fmla="*/ 35 h 52"/>
                  <a:gd name="T100" fmla="*/ 52 w 60"/>
                  <a:gd name="T101" fmla="*/ 38 h 52"/>
                  <a:gd name="T102" fmla="*/ 54 w 60"/>
                  <a:gd name="T103" fmla="*/ 44 h 52"/>
                  <a:gd name="T104" fmla="*/ 54 w 60"/>
                  <a:gd name="T105" fmla="*/ 36 h 52"/>
                  <a:gd name="T106" fmla="*/ 57 w 60"/>
                  <a:gd name="T107" fmla="*/ 35 h 52"/>
                  <a:gd name="T108" fmla="*/ 60 w 60"/>
                  <a:gd name="T109" fmla="*/ 31 h 52"/>
                  <a:gd name="T110" fmla="*/ 59 w 60"/>
                  <a:gd name="T111" fmla="*/ 25 h 52"/>
                  <a:gd name="T112" fmla="*/ 57 w 60"/>
                  <a:gd name="T113" fmla="*/ 23 h 52"/>
                  <a:gd name="T114" fmla="*/ 57 w 60"/>
                  <a:gd name="T115" fmla="*/ 19 h 52"/>
                  <a:gd name="T116" fmla="*/ 54 w 60"/>
                  <a:gd name="T117" fmla="*/ 15 h 52"/>
                  <a:gd name="T118" fmla="*/ 56 w 60"/>
                  <a:gd name="T119" fmla="*/ 14 h 52"/>
                  <a:gd name="T120" fmla="*/ 56 w 60"/>
                  <a:gd name="T121" fmla="*/ 9 h 52"/>
                  <a:gd name="T122" fmla="*/ 54 w 60"/>
                  <a:gd name="T123" fmla="*/ 6 h 52"/>
                  <a:gd name="T124" fmla="*/ 51 w 60"/>
                  <a:gd name="T125" fmla="*/ 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60" h="52">
                    <a:moveTo>
                      <a:pt x="48" y="1"/>
                    </a:moveTo>
                    <a:lnTo>
                      <a:pt x="46" y="0"/>
                    </a:lnTo>
                    <a:lnTo>
                      <a:pt x="44" y="0"/>
                    </a:lnTo>
                    <a:lnTo>
                      <a:pt x="44" y="1"/>
                    </a:lnTo>
                    <a:lnTo>
                      <a:pt x="46" y="6"/>
                    </a:lnTo>
                    <a:lnTo>
                      <a:pt x="46" y="8"/>
                    </a:lnTo>
                    <a:lnTo>
                      <a:pt x="46" y="9"/>
                    </a:lnTo>
                    <a:lnTo>
                      <a:pt x="44" y="9"/>
                    </a:lnTo>
                    <a:lnTo>
                      <a:pt x="43" y="9"/>
                    </a:lnTo>
                    <a:lnTo>
                      <a:pt x="41" y="9"/>
                    </a:lnTo>
                    <a:lnTo>
                      <a:pt x="41" y="11"/>
                    </a:lnTo>
                    <a:lnTo>
                      <a:pt x="41" y="11"/>
                    </a:lnTo>
                    <a:lnTo>
                      <a:pt x="40" y="11"/>
                    </a:lnTo>
                    <a:lnTo>
                      <a:pt x="38" y="9"/>
                    </a:lnTo>
                    <a:lnTo>
                      <a:pt x="38" y="9"/>
                    </a:lnTo>
                    <a:lnTo>
                      <a:pt x="36" y="11"/>
                    </a:lnTo>
                    <a:lnTo>
                      <a:pt x="36" y="11"/>
                    </a:lnTo>
                    <a:lnTo>
                      <a:pt x="36" y="14"/>
                    </a:lnTo>
                    <a:lnTo>
                      <a:pt x="35" y="15"/>
                    </a:lnTo>
                    <a:lnTo>
                      <a:pt x="35" y="15"/>
                    </a:lnTo>
                    <a:lnTo>
                      <a:pt x="32" y="14"/>
                    </a:lnTo>
                    <a:lnTo>
                      <a:pt x="32" y="14"/>
                    </a:lnTo>
                    <a:lnTo>
                      <a:pt x="30" y="15"/>
                    </a:lnTo>
                    <a:lnTo>
                      <a:pt x="30" y="15"/>
                    </a:lnTo>
                    <a:lnTo>
                      <a:pt x="30" y="17"/>
                    </a:lnTo>
                    <a:lnTo>
                      <a:pt x="28" y="19"/>
                    </a:lnTo>
                    <a:lnTo>
                      <a:pt x="28" y="19"/>
                    </a:lnTo>
                    <a:lnTo>
                      <a:pt x="28" y="20"/>
                    </a:lnTo>
                    <a:lnTo>
                      <a:pt x="27" y="20"/>
                    </a:lnTo>
                    <a:lnTo>
                      <a:pt x="25" y="20"/>
                    </a:lnTo>
                    <a:lnTo>
                      <a:pt x="24" y="22"/>
                    </a:lnTo>
                    <a:lnTo>
                      <a:pt x="24" y="22"/>
                    </a:lnTo>
                    <a:lnTo>
                      <a:pt x="24" y="20"/>
                    </a:lnTo>
                    <a:lnTo>
                      <a:pt x="25" y="20"/>
                    </a:lnTo>
                    <a:lnTo>
                      <a:pt x="24" y="17"/>
                    </a:lnTo>
                    <a:lnTo>
                      <a:pt x="24" y="17"/>
                    </a:lnTo>
                    <a:lnTo>
                      <a:pt x="24" y="15"/>
                    </a:lnTo>
                    <a:lnTo>
                      <a:pt x="22" y="14"/>
                    </a:lnTo>
                    <a:lnTo>
                      <a:pt x="20" y="14"/>
                    </a:lnTo>
                    <a:lnTo>
                      <a:pt x="20" y="14"/>
                    </a:lnTo>
                    <a:lnTo>
                      <a:pt x="19" y="12"/>
                    </a:lnTo>
                    <a:lnTo>
                      <a:pt x="19" y="14"/>
                    </a:lnTo>
                    <a:lnTo>
                      <a:pt x="17" y="15"/>
                    </a:lnTo>
                    <a:lnTo>
                      <a:pt x="17" y="15"/>
                    </a:lnTo>
                    <a:lnTo>
                      <a:pt x="16" y="15"/>
                    </a:lnTo>
                    <a:lnTo>
                      <a:pt x="14" y="15"/>
                    </a:lnTo>
                    <a:lnTo>
                      <a:pt x="14" y="17"/>
                    </a:lnTo>
                    <a:lnTo>
                      <a:pt x="14" y="17"/>
                    </a:lnTo>
                    <a:lnTo>
                      <a:pt x="14" y="17"/>
                    </a:lnTo>
                    <a:lnTo>
                      <a:pt x="14" y="19"/>
                    </a:lnTo>
                    <a:lnTo>
                      <a:pt x="13" y="19"/>
                    </a:lnTo>
                    <a:lnTo>
                      <a:pt x="13" y="20"/>
                    </a:lnTo>
                    <a:lnTo>
                      <a:pt x="11" y="20"/>
                    </a:lnTo>
                    <a:lnTo>
                      <a:pt x="9" y="20"/>
                    </a:lnTo>
                    <a:lnTo>
                      <a:pt x="8" y="20"/>
                    </a:lnTo>
                    <a:lnTo>
                      <a:pt x="6" y="22"/>
                    </a:lnTo>
                    <a:lnTo>
                      <a:pt x="5" y="22"/>
                    </a:lnTo>
                    <a:lnTo>
                      <a:pt x="3" y="23"/>
                    </a:lnTo>
                    <a:lnTo>
                      <a:pt x="1" y="25"/>
                    </a:lnTo>
                    <a:lnTo>
                      <a:pt x="1" y="25"/>
                    </a:lnTo>
                    <a:lnTo>
                      <a:pt x="1" y="27"/>
                    </a:lnTo>
                    <a:lnTo>
                      <a:pt x="1" y="30"/>
                    </a:lnTo>
                    <a:lnTo>
                      <a:pt x="0" y="31"/>
                    </a:lnTo>
                    <a:lnTo>
                      <a:pt x="0" y="33"/>
                    </a:lnTo>
                    <a:lnTo>
                      <a:pt x="0" y="35"/>
                    </a:lnTo>
                    <a:lnTo>
                      <a:pt x="0" y="35"/>
                    </a:lnTo>
                    <a:lnTo>
                      <a:pt x="1" y="36"/>
                    </a:lnTo>
                    <a:lnTo>
                      <a:pt x="1" y="36"/>
                    </a:lnTo>
                    <a:lnTo>
                      <a:pt x="3" y="36"/>
                    </a:lnTo>
                    <a:lnTo>
                      <a:pt x="3" y="35"/>
                    </a:lnTo>
                    <a:lnTo>
                      <a:pt x="3" y="33"/>
                    </a:lnTo>
                    <a:lnTo>
                      <a:pt x="5" y="30"/>
                    </a:lnTo>
                    <a:lnTo>
                      <a:pt x="6" y="28"/>
                    </a:lnTo>
                    <a:lnTo>
                      <a:pt x="6" y="27"/>
                    </a:lnTo>
                    <a:lnTo>
                      <a:pt x="6" y="27"/>
                    </a:lnTo>
                    <a:lnTo>
                      <a:pt x="8" y="25"/>
                    </a:lnTo>
                    <a:lnTo>
                      <a:pt x="9" y="25"/>
                    </a:lnTo>
                    <a:lnTo>
                      <a:pt x="11" y="25"/>
                    </a:lnTo>
                    <a:lnTo>
                      <a:pt x="11" y="28"/>
                    </a:lnTo>
                    <a:lnTo>
                      <a:pt x="11" y="28"/>
                    </a:lnTo>
                    <a:lnTo>
                      <a:pt x="13" y="28"/>
                    </a:lnTo>
                    <a:lnTo>
                      <a:pt x="13" y="28"/>
                    </a:lnTo>
                    <a:lnTo>
                      <a:pt x="14" y="27"/>
                    </a:lnTo>
                    <a:lnTo>
                      <a:pt x="14" y="27"/>
                    </a:lnTo>
                    <a:lnTo>
                      <a:pt x="14" y="27"/>
                    </a:lnTo>
                    <a:lnTo>
                      <a:pt x="16" y="27"/>
                    </a:lnTo>
                    <a:lnTo>
                      <a:pt x="16" y="28"/>
                    </a:lnTo>
                    <a:lnTo>
                      <a:pt x="16" y="28"/>
                    </a:lnTo>
                    <a:lnTo>
                      <a:pt x="17" y="28"/>
                    </a:lnTo>
                    <a:lnTo>
                      <a:pt x="19" y="30"/>
                    </a:lnTo>
                    <a:lnTo>
                      <a:pt x="19" y="27"/>
                    </a:lnTo>
                    <a:lnTo>
                      <a:pt x="19" y="25"/>
                    </a:lnTo>
                    <a:lnTo>
                      <a:pt x="19" y="25"/>
                    </a:lnTo>
                    <a:lnTo>
                      <a:pt x="20" y="25"/>
                    </a:lnTo>
                    <a:lnTo>
                      <a:pt x="20" y="25"/>
                    </a:lnTo>
                    <a:lnTo>
                      <a:pt x="20" y="25"/>
                    </a:lnTo>
                    <a:lnTo>
                      <a:pt x="22" y="25"/>
                    </a:lnTo>
                    <a:lnTo>
                      <a:pt x="22" y="25"/>
                    </a:lnTo>
                    <a:lnTo>
                      <a:pt x="24" y="25"/>
                    </a:lnTo>
                    <a:lnTo>
                      <a:pt x="25" y="27"/>
                    </a:lnTo>
                    <a:lnTo>
                      <a:pt x="27" y="28"/>
                    </a:lnTo>
                    <a:lnTo>
                      <a:pt x="28" y="30"/>
                    </a:lnTo>
                    <a:lnTo>
                      <a:pt x="28" y="30"/>
                    </a:lnTo>
                    <a:lnTo>
                      <a:pt x="28" y="31"/>
                    </a:lnTo>
                    <a:lnTo>
                      <a:pt x="28" y="31"/>
                    </a:lnTo>
                    <a:lnTo>
                      <a:pt x="28" y="31"/>
                    </a:lnTo>
                    <a:lnTo>
                      <a:pt x="28" y="33"/>
                    </a:lnTo>
                    <a:lnTo>
                      <a:pt x="27" y="33"/>
                    </a:lnTo>
                    <a:lnTo>
                      <a:pt x="25" y="35"/>
                    </a:lnTo>
                    <a:lnTo>
                      <a:pt x="25" y="36"/>
                    </a:lnTo>
                    <a:lnTo>
                      <a:pt x="27" y="36"/>
                    </a:lnTo>
                    <a:lnTo>
                      <a:pt x="27" y="39"/>
                    </a:lnTo>
                    <a:lnTo>
                      <a:pt x="27" y="41"/>
                    </a:lnTo>
                    <a:lnTo>
                      <a:pt x="27" y="43"/>
                    </a:lnTo>
                    <a:lnTo>
                      <a:pt x="28" y="44"/>
                    </a:lnTo>
                    <a:lnTo>
                      <a:pt x="32" y="46"/>
                    </a:lnTo>
                    <a:lnTo>
                      <a:pt x="35" y="47"/>
                    </a:lnTo>
                    <a:lnTo>
                      <a:pt x="38" y="49"/>
                    </a:lnTo>
                    <a:lnTo>
                      <a:pt x="38" y="49"/>
                    </a:lnTo>
                    <a:lnTo>
                      <a:pt x="40" y="49"/>
                    </a:lnTo>
                    <a:lnTo>
                      <a:pt x="40" y="49"/>
                    </a:lnTo>
                    <a:lnTo>
                      <a:pt x="41" y="47"/>
                    </a:lnTo>
                    <a:lnTo>
                      <a:pt x="41" y="47"/>
                    </a:lnTo>
                    <a:lnTo>
                      <a:pt x="43" y="47"/>
                    </a:lnTo>
                    <a:lnTo>
                      <a:pt x="43" y="47"/>
                    </a:lnTo>
                    <a:lnTo>
                      <a:pt x="43" y="49"/>
                    </a:lnTo>
                    <a:lnTo>
                      <a:pt x="43" y="50"/>
                    </a:lnTo>
                    <a:lnTo>
                      <a:pt x="43" y="50"/>
                    </a:lnTo>
                    <a:lnTo>
                      <a:pt x="43" y="52"/>
                    </a:lnTo>
                    <a:lnTo>
                      <a:pt x="43" y="52"/>
                    </a:lnTo>
                    <a:lnTo>
                      <a:pt x="44" y="52"/>
                    </a:lnTo>
                    <a:lnTo>
                      <a:pt x="48" y="49"/>
                    </a:lnTo>
                    <a:lnTo>
                      <a:pt x="48" y="47"/>
                    </a:lnTo>
                    <a:lnTo>
                      <a:pt x="48" y="44"/>
                    </a:lnTo>
                    <a:lnTo>
                      <a:pt x="46" y="41"/>
                    </a:lnTo>
                    <a:lnTo>
                      <a:pt x="46" y="41"/>
                    </a:lnTo>
                    <a:lnTo>
                      <a:pt x="46" y="41"/>
                    </a:lnTo>
                    <a:lnTo>
                      <a:pt x="44" y="39"/>
                    </a:lnTo>
                    <a:lnTo>
                      <a:pt x="44" y="39"/>
                    </a:lnTo>
                    <a:lnTo>
                      <a:pt x="44" y="38"/>
                    </a:lnTo>
                    <a:lnTo>
                      <a:pt x="44" y="36"/>
                    </a:lnTo>
                    <a:lnTo>
                      <a:pt x="46" y="35"/>
                    </a:lnTo>
                    <a:lnTo>
                      <a:pt x="48" y="33"/>
                    </a:lnTo>
                    <a:lnTo>
                      <a:pt x="48" y="33"/>
                    </a:lnTo>
                    <a:lnTo>
                      <a:pt x="48" y="31"/>
                    </a:lnTo>
                    <a:lnTo>
                      <a:pt x="48" y="31"/>
                    </a:lnTo>
                    <a:lnTo>
                      <a:pt x="49" y="31"/>
                    </a:lnTo>
                    <a:lnTo>
                      <a:pt x="49" y="31"/>
                    </a:lnTo>
                    <a:lnTo>
                      <a:pt x="51" y="33"/>
                    </a:lnTo>
                    <a:lnTo>
                      <a:pt x="51" y="35"/>
                    </a:lnTo>
                    <a:lnTo>
                      <a:pt x="52" y="36"/>
                    </a:lnTo>
                    <a:lnTo>
                      <a:pt x="52" y="36"/>
                    </a:lnTo>
                    <a:lnTo>
                      <a:pt x="52" y="38"/>
                    </a:lnTo>
                    <a:lnTo>
                      <a:pt x="54" y="41"/>
                    </a:lnTo>
                    <a:lnTo>
                      <a:pt x="54" y="43"/>
                    </a:lnTo>
                    <a:lnTo>
                      <a:pt x="54" y="44"/>
                    </a:lnTo>
                    <a:lnTo>
                      <a:pt x="56" y="41"/>
                    </a:lnTo>
                    <a:lnTo>
                      <a:pt x="56" y="38"/>
                    </a:lnTo>
                    <a:lnTo>
                      <a:pt x="54" y="36"/>
                    </a:lnTo>
                    <a:lnTo>
                      <a:pt x="56" y="36"/>
                    </a:lnTo>
                    <a:lnTo>
                      <a:pt x="56" y="36"/>
                    </a:lnTo>
                    <a:lnTo>
                      <a:pt x="57" y="35"/>
                    </a:lnTo>
                    <a:lnTo>
                      <a:pt x="59" y="33"/>
                    </a:lnTo>
                    <a:lnTo>
                      <a:pt x="59" y="31"/>
                    </a:lnTo>
                    <a:lnTo>
                      <a:pt x="60" y="31"/>
                    </a:lnTo>
                    <a:lnTo>
                      <a:pt x="60" y="28"/>
                    </a:lnTo>
                    <a:lnTo>
                      <a:pt x="59" y="27"/>
                    </a:lnTo>
                    <a:lnTo>
                      <a:pt x="59" y="25"/>
                    </a:lnTo>
                    <a:lnTo>
                      <a:pt x="59" y="25"/>
                    </a:lnTo>
                    <a:lnTo>
                      <a:pt x="57" y="23"/>
                    </a:lnTo>
                    <a:lnTo>
                      <a:pt x="57" y="23"/>
                    </a:lnTo>
                    <a:lnTo>
                      <a:pt x="57" y="20"/>
                    </a:lnTo>
                    <a:lnTo>
                      <a:pt x="57" y="20"/>
                    </a:lnTo>
                    <a:lnTo>
                      <a:pt x="57" y="19"/>
                    </a:lnTo>
                    <a:lnTo>
                      <a:pt x="57" y="15"/>
                    </a:lnTo>
                    <a:lnTo>
                      <a:pt x="56" y="15"/>
                    </a:lnTo>
                    <a:lnTo>
                      <a:pt x="54" y="15"/>
                    </a:lnTo>
                    <a:lnTo>
                      <a:pt x="54" y="14"/>
                    </a:lnTo>
                    <a:lnTo>
                      <a:pt x="54" y="14"/>
                    </a:lnTo>
                    <a:lnTo>
                      <a:pt x="56" y="14"/>
                    </a:lnTo>
                    <a:lnTo>
                      <a:pt x="56" y="12"/>
                    </a:lnTo>
                    <a:lnTo>
                      <a:pt x="56" y="11"/>
                    </a:lnTo>
                    <a:lnTo>
                      <a:pt x="56" y="9"/>
                    </a:lnTo>
                    <a:lnTo>
                      <a:pt x="54" y="8"/>
                    </a:lnTo>
                    <a:lnTo>
                      <a:pt x="54" y="8"/>
                    </a:lnTo>
                    <a:lnTo>
                      <a:pt x="54" y="6"/>
                    </a:lnTo>
                    <a:lnTo>
                      <a:pt x="52" y="6"/>
                    </a:lnTo>
                    <a:lnTo>
                      <a:pt x="52" y="6"/>
                    </a:lnTo>
                    <a:lnTo>
                      <a:pt x="51" y="4"/>
                    </a:lnTo>
                    <a:lnTo>
                      <a:pt x="51" y="3"/>
                    </a:lnTo>
                    <a:lnTo>
                      <a:pt x="48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4" name="Freeform 762">
                <a:extLst>
                  <a:ext uri="{FF2B5EF4-FFF2-40B4-BE49-F238E27FC236}">
                    <a16:creationId xmlns:a16="http://schemas.microsoft.com/office/drawing/2014/main" id="{069D5CC8-9C6A-F0BD-E489-A0A297BBAE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3" y="2171"/>
                <a:ext cx="2" cy="3"/>
              </a:xfrm>
              <a:custGeom>
                <a:avLst/>
                <a:gdLst>
                  <a:gd name="T0" fmla="*/ 0 w 2"/>
                  <a:gd name="T1" fmla="*/ 0 h 3"/>
                  <a:gd name="T2" fmla="*/ 0 w 2"/>
                  <a:gd name="T3" fmla="*/ 2 h 3"/>
                  <a:gd name="T4" fmla="*/ 0 w 2"/>
                  <a:gd name="T5" fmla="*/ 2 h 3"/>
                  <a:gd name="T6" fmla="*/ 0 w 2"/>
                  <a:gd name="T7" fmla="*/ 2 h 3"/>
                  <a:gd name="T8" fmla="*/ 2 w 2"/>
                  <a:gd name="T9" fmla="*/ 3 h 3"/>
                  <a:gd name="T10" fmla="*/ 2 w 2"/>
                  <a:gd name="T11" fmla="*/ 3 h 3"/>
                  <a:gd name="T12" fmla="*/ 2 w 2"/>
                  <a:gd name="T13" fmla="*/ 3 h 3"/>
                  <a:gd name="T14" fmla="*/ 2 w 2"/>
                  <a:gd name="T15" fmla="*/ 2 h 3"/>
                  <a:gd name="T16" fmla="*/ 0 w 2"/>
                  <a:gd name="T1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3">
                    <a:moveTo>
                      <a:pt x="0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5" name="Freeform 763">
                <a:extLst>
                  <a:ext uri="{FF2B5EF4-FFF2-40B4-BE49-F238E27FC236}">
                    <a16:creationId xmlns:a16="http://schemas.microsoft.com/office/drawing/2014/main" id="{6101AA29-C9F8-B65F-2853-24B37BFDDE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1" y="1945"/>
                <a:ext cx="3" cy="7"/>
              </a:xfrm>
              <a:custGeom>
                <a:avLst/>
                <a:gdLst>
                  <a:gd name="T0" fmla="*/ 3 w 3"/>
                  <a:gd name="T1" fmla="*/ 0 h 7"/>
                  <a:gd name="T2" fmla="*/ 3 w 3"/>
                  <a:gd name="T3" fmla="*/ 0 h 7"/>
                  <a:gd name="T4" fmla="*/ 0 w 3"/>
                  <a:gd name="T5" fmla="*/ 5 h 7"/>
                  <a:gd name="T6" fmla="*/ 0 w 3"/>
                  <a:gd name="T7" fmla="*/ 5 h 7"/>
                  <a:gd name="T8" fmla="*/ 2 w 3"/>
                  <a:gd name="T9" fmla="*/ 7 h 7"/>
                  <a:gd name="T10" fmla="*/ 3 w 3"/>
                  <a:gd name="T11" fmla="*/ 5 h 7"/>
                  <a:gd name="T12" fmla="*/ 3 w 3"/>
                  <a:gd name="T13" fmla="*/ 5 h 7"/>
                  <a:gd name="T14" fmla="*/ 3 w 3"/>
                  <a:gd name="T15" fmla="*/ 3 h 7"/>
                  <a:gd name="T16" fmla="*/ 3 w 3"/>
                  <a:gd name="T17" fmla="*/ 2 h 7"/>
                  <a:gd name="T18" fmla="*/ 3 w 3"/>
                  <a:gd name="T1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7">
                    <a:moveTo>
                      <a:pt x="3" y="0"/>
                    </a:moveTo>
                    <a:lnTo>
                      <a:pt x="3" y="0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2" y="7"/>
                    </a:lnTo>
                    <a:lnTo>
                      <a:pt x="3" y="5"/>
                    </a:lnTo>
                    <a:lnTo>
                      <a:pt x="3" y="5"/>
                    </a:lnTo>
                    <a:lnTo>
                      <a:pt x="3" y="3"/>
                    </a:lnTo>
                    <a:lnTo>
                      <a:pt x="3" y="2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6" name="Freeform 764">
                <a:extLst>
                  <a:ext uri="{FF2B5EF4-FFF2-40B4-BE49-F238E27FC236}">
                    <a16:creationId xmlns:a16="http://schemas.microsoft.com/office/drawing/2014/main" id="{7B003989-A6A6-DCD0-3780-7C14A65DBE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9" y="2613"/>
                <a:ext cx="85" cy="94"/>
              </a:xfrm>
              <a:custGeom>
                <a:avLst/>
                <a:gdLst>
                  <a:gd name="T0" fmla="*/ 8 w 85"/>
                  <a:gd name="T1" fmla="*/ 43 h 94"/>
                  <a:gd name="T2" fmla="*/ 5 w 85"/>
                  <a:gd name="T3" fmla="*/ 51 h 94"/>
                  <a:gd name="T4" fmla="*/ 0 w 85"/>
                  <a:gd name="T5" fmla="*/ 56 h 94"/>
                  <a:gd name="T6" fmla="*/ 2 w 85"/>
                  <a:gd name="T7" fmla="*/ 63 h 94"/>
                  <a:gd name="T8" fmla="*/ 10 w 85"/>
                  <a:gd name="T9" fmla="*/ 65 h 94"/>
                  <a:gd name="T10" fmla="*/ 10 w 85"/>
                  <a:gd name="T11" fmla="*/ 68 h 94"/>
                  <a:gd name="T12" fmla="*/ 10 w 85"/>
                  <a:gd name="T13" fmla="*/ 81 h 94"/>
                  <a:gd name="T14" fmla="*/ 10 w 85"/>
                  <a:gd name="T15" fmla="*/ 92 h 94"/>
                  <a:gd name="T16" fmla="*/ 16 w 85"/>
                  <a:gd name="T17" fmla="*/ 92 h 94"/>
                  <a:gd name="T18" fmla="*/ 23 w 85"/>
                  <a:gd name="T19" fmla="*/ 91 h 94"/>
                  <a:gd name="T20" fmla="*/ 23 w 85"/>
                  <a:gd name="T21" fmla="*/ 79 h 94"/>
                  <a:gd name="T22" fmla="*/ 21 w 85"/>
                  <a:gd name="T23" fmla="*/ 63 h 94"/>
                  <a:gd name="T24" fmla="*/ 24 w 85"/>
                  <a:gd name="T25" fmla="*/ 56 h 94"/>
                  <a:gd name="T26" fmla="*/ 31 w 85"/>
                  <a:gd name="T27" fmla="*/ 57 h 94"/>
                  <a:gd name="T28" fmla="*/ 27 w 85"/>
                  <a:gd name="T29" fmla="*/ 65 h 94"/>
                  <a:gd name="T30" fmla="*/ 37 w 85"/>
                  <a:gd name="T31" fmla="*/ 75 h 94"/>
                  <a:gd name="T32" fmla="*/ 37 w 85"/>
                  <a:gd name="T33" fmla="*/ 81 h 94"/>
                  <a:gd name="T34" fmla="*/ 43 w 85"/>
                  <a:gd name="T35" fmla="*/ 81 h 94"/>
                  <a:gd name="T36" fmla="*/ 51 w 85"/>
                  <a:gd name="T37" fmla="*/ 78 h 94"/>
                  <a:gd name="T38" fmla="*/ 55 w 85"/>
                  <a:gd name="T39" fmla="*/ 76 h 94"/>
                  <a:gd name="T40" fmla="*/ 53 w 85"/>
                  <a:gd name="T41" fmla="*/ 73 h 94"/>
                  <a:gd name="T42" fmla="*/ 50 w 85"/>
                  <a:gd name="T43" fmla="*/ 70 h 94"/>
                  <a:gd name="T44" fmla="*/ 45 w 85"/>
                  <a:gd name="T45" fmla="*/ 67 h 94"/>
                  <a:gd name="T46" fmla="*/ 48 w 85"/>
                  <a:gd name="T47" fmla="*/ 60 h 94"/>
                  <a:gd name="T48" fmla="*/ 43 w 85"/>
                  <a:gd name="T49" fmla="*/ 56 h 94"/>
                  <a:gd name="T50" fmla="*/ 37 w 85"/>
                  <a:gd name="T51" fmla="*/ 49 h 94"/>
                  <a:gd name="T52" fmla="*/ 37 w 85"/>
                  <a:gd name="T53" fmla="*/ 44 h 94"/>
                  <a:gd name="T54" fmla="*/ 45 w 85"/>
                  <a:gd name="T55" fmla="*/ 41 h 94"/>
                  <a:gd name="T56" fmla="*/ 53 w 85"/>
                  <a:gd name="T57" fmla="*/ 33 h 94"/>
                  <a:gd name="T58" fmla="*/ 59 w 85"/>
                  <a:gd name="T59" fmla="*/ 35 h 94"/>
                  <a:gd name="T60" fmla="*/ 59 w 85"/>
                  <a:gd name="T61" fmla="*/ 29 h 94"/>
                  <a:gd name="T62" fmla="*/ 55 w 85"/>
                  <a:gd name="T63" fmla="*/ 30 h 94"/>
                  <a:gd name="T64" fmla="*/ 45 w 85"/>
                  <a:gd name="T65" fmla="*/ 32 h 94"/>
                  <a:gd name="T66" fmla="*/ 37 w 85"/>
                  <a:gd name="T67" fmla="*/ 32 h 94"/>
                  <a:gd name="T68" fmla="*/ 32 w 85"/>
                  <a:gd name="T69" fmla="*/ 38 h 94"/>
                  <a:gd name="T70" fmla="*/ 24 w 85"/>
                  <a:gd name="T71" fmla="*/ 36 h 94"/>
                  <a:gd name="T72" fmla="*/ 18 w 85"/>
                  <a:gd name="T73" fmla="*/ 29 h 94"/>
                  <a:gd name="T74" fmla="*/ 18 w 85"/>
                  <a:gd name="T75" fmla="*/ 19 h 94"/>
                  <a:gd name="T76" fmla="*/ 26 w 85"/>
                  <a:gd name="T77" fmla="*/ 14 h 94"/>
                  <a:gd name="T78" fmla="*/ 39 w 85"/>
                  <a:gd name="T79" fmla="*/ 16 h 94"/>
                  <a:gd name="T80" fmla="*/ 56 w 85"/>
                  <a:gd name="T81" fmla="*/ 14 h 94"/>
                  <a:gd name="T82" fmla="*/ 66 w 85"/>
                  <a:gd name="T83" fmla="*/ 17 h 94"/>
                  <a:gd name="T84" fmla="*/ 75 w 85"/>
                  <a:gd name="T85" fmla="*/ 14 h 94"/>
                  <a:gd name="T86" fmla="*/ 82 w 85"/>
                  <a:gd name="T87" fmla="*/ 6 h 94"/>
                  <a:gd name="T88" fmla="*/ 83 w 85"/>
                  <a:gd name="T89" fmla="*/ 0 h 94"/>
                  <a:gd name="T90" fmla="*/ 77 w 85"/>
                  <a:gd name="T91" fmla="*/ 3 h 94"/>
                  <a:gd name="T92" fmla="*/ 67 w 85"/>
                  <a:gd name="T93" fmla="*/ 9 h 94"/>
                  <a:gd name="T94" fmla="*/ 55 w 85"/>
                  <a:gd name="T95" fmla="*/ 9 h 94"/>
                  <a:gd name="T96" fmla="*/ 43 w 85"/>
                  <a:gd name="T97" fmla="*/ 8 h 94"/>
                  <a:gd name="T98" fmla="*/ 35 w 85"/>
                  <a:gd name="T99" fmla="*/ 6 h 94"/>
                  <a:gd name="T100" fmla="*/ 31 w 85"/>
                  <a:gd name="T101" fmla="*/ 5 h 94"/>
                  <a:gd name="T102" fmla="*/ 26 w 85"/>
                  <a:gd name="T103" fmla="*/ 8 h 94"/>
                  <a:gd name="T104" fmla="*/ 21 w 85"/>
                  <a:gd name="T105" fmla="*/ 9 h 94"/>
                  <a:gd name="T106" fmla="*/ 18 w 85"/>
                  <a:gd name="T107" fmla="*/ 11 h 94"/>
                  <a:gd name="T108" fmla="*/ 15 w 85"/>
                  <a:gd name="T109" fmla="*/ 19 h 94"/>
                  <a:gd name="T110" fmla="*/ 13 w 85"/>
                  <a:gd name="T111" fmla="*/ 27 h 94"/>
                  <a:gd name="T112" fmla="*/ 12 w 85"/>
                  <a:gd name="T113" fmla="*/ 3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85" h="94">
                    <a:moveTo>
                      <a:pt x="10" y="33"/>
                    </a:moveTo>
                    <a:lnTo>
                      <a:pt x="8" y="36"/>
                    </a:lnTo>
                    <a:lnTo>
                      <a:pt x="8" y="40"/>
                    </a:lnTo>
                    <a:lnTo>
                      <a:pt x="8" y="40"/>
                    </a:lnTo>
                    <a:lnTo>
                      <a:pt x="8" y="41"/>
                    </a:lnTo>
                    <a:lnTo>
                      <a:pt x="8" y="43"/>
                    </a:lnTo>
                    <a:lnTo>
                      <a:pt x="8" y="44"/>
                    </a:lnTo>
                    <a:lnTo>
                      <a:pt x="8" y="46"/>
                    </a:lnTo>
                    <a:lnTo>
                      <a:pt x="7" y="48"/>
                    </a:lnTo>
                    <a:lnTo>
                      <a:pt x="7" y="48"/>
                    </a:lnTo>
                    <a:lnTo>
                      <a:pt x="5" y="49"/>
                    </a:lnTo>
                    <a:lnTo>
                      <a:pt x="5" y="51"/>
                    </a:lnTo>
                    <a:lnTo>
                      <a:pt x="5" y="52"/>
                    </a:lnTo>
                    <a:lnTo>
                      <a:pt x="4" y="54"/>
                    </a:lnTo>
                    <a:lnTo>
                      <a:pt x="2" y="54"/>
                    </a:lnTo>
                    <a:lnTo>
                      <a:pt x="2" y="56"/>
                    </a:lnTo>
                    <a:lnTo>
                      <a:pt x="2" y="56"/>
                    </a:lnTo>
                    <a:lnTo>
                      <a:pt x="0" y="56"/>
                    </a:lnTo>
                    <a:lnTo>
                      <a:pt x="0" y="56"/>
                    </a:lnTo>
                    <a:lnTo>
                      <a:pt x="2" y="57"/>
                    </a:lnTo>
                    <a:lnTo>
                      <a:pt x="2" y="59"/>
                    </a:lnTo>
                    <a:lnTo>
                      <a:pt x="2" y="60"/>
                    </a:lnTo>
                    <a:lnTo>
                      <a:pt x="2" y="62"/>
                    </a:lnTo>
                    <a:lnTo>
                      <a:pt x="2" y="63"/>
                    </a:lnTo>
                    <a:lnTo>
                      <a:pt x="2" y="65"/>
                    </a:lnTo>
                    <a:lnTo>
                      <a:pt x="4" y="65"/>
                    </a:lnTo>
                    <a:lnTo>
                      <a:pt x="4" y="67"/>
                    </a:lnTo>
                    <a:lnTo>
                      <a:pt x="7" y="65"/>
                    </a:lnTo>
                    <a:lnTo>
                      <a:pt x="8" y="65"/>
                    </a:lnTo>
                    <a:lnTo>
                      <a:pt x="10" y="65"/>
                    </a:lnTo>
                    <a:lnTo>
                      <a:pt x="10" y="65"/>
                    </a:lnTo>
                    <a:lnTo>
                      <a:pt x="10" y="67"/>
                    </a:lnTo>
                    <a:lnTo>
                      <a:pt x="10" y="67"/>
                    </a:lnTo>
                    <a:lnTo>
                      <a:pt x="10" y="68"/>
                    </a:lnTo>
                    <a:lnTo>
                      <a:pt x="10" y="68"/>
                    </a:lnTo>
                    <a:lnTo>
                      <a:pt x="10" y="68"/>
                    </a:lnTo>
                    <a:lnTo>
                      <a:pt x="12" y="71"/>
                    </a:lnTo>
                    <a:lnTo>
                      <a:pt x="12" y="73"/>
                    </a:lnTo>
                    <a:lnTo>
                      <a:pt x="12" y="78"/>
                    </a:lnTo>
                    <a:lnTo>
                      <a:pt x="12" y="79"/>
                    </a:lnTo>
                    <a:lnTo>
                      <a:pt x="12" y="79"/>
                    </a:lnTo>
                    <a:lnTo>
                      <a:pt x="10" y="81"/>
                    </a:lnTo>
                    <a:lnTo>
                      <a:pt x="10" y="83"/>
                    </a:lnTo>
                    <a:lnTo>
                      <a:pt x="10" y="86"/>
                    </a:lnTo>
                    <a:lnTo>
                      <a:pt x="8" y="87"/>
                    </a:lnTo>
                    <a:lnTo>
                      <a:pt x="8" y="89"/>
                    </a:lnTo>
                    <a:lnTo>
                      <a:pt x="8" y="91"/>
                    </a:lnTo>
                    <a:lnTo>
                      <a:pt x="10" y="92"/>
                    </a:lnTo>
                    <a:lnTo>
                      <a:pt x="12" y="92"/>
                    </a:lnTo>
                    <a:lnTo>
                      <a:pt x="13" y="94"/>
                    </a:lnTo>
                    <a:lnTo>
                      <a:pt x="13" y="94"/>
                    </a:lnTo>
                    <a:lnTo>
                      <a:pt x="15" y="94"/>
                    </a:lnTo>
                    <a:lnTo>
                      <a:pt x="16" y="92"/>
                    </a:lnTo>
                    <a:lnTo>
                      <a:pt x="16" y="92"/>
                    </a:lnTo>
                    <a:lnTo>
                      <a:pt x="18" y="92"/>
                    </a:lnTo>
                    <a:lnTo>
                      <a:pt x="19" y="92"/>
                    </a:lnTo>
                    <a:lnTo>
                      <a:pt x="19" y="92"/>
                    </a:lnTo>
                    <a:lnTo>
                      <a:pt x="21" y="92"/>
                    </a:lnTo>
                    <a:lnTo>
                      <a:pt x="23" y="92"/>
                    </a:lnTo>
                    <a:lnTo>
                      <a:pt x="23" y="91"/>
                    </a:lnTo>
                    <a:lnTo>
                      <a:pt x="21" y="89"/>
                    </a:lnTo>
                    <a:lnTo>
                      <a:pt x="21" y="87"/>
                    </a:lnTo>
                    <a:lnTo>
                      <a:pt x="21" y="86"/>
                    </a:lnTo>
                    <a:lnTo>
                      <a:pt x="21" y="84"/>
                    </a:lnTo>
                    <a:lnTo>
                      <a:pt x="23" y="81"/>
                    </a:lnTo>
                    <a:lnTo>
                      <a:pt x="23" y="79"/>
                    </a:lnTo>
                    <a:lnTo>
                      <a:pt x="21" y="78"/>
                    </a:lnTo>
                    <a:lnTo>
                      <a:pt x="21" y="73"/>
                    </a:lnTo>
                    <a:lnTo>
                      <a:pt x="21" y="70"/>
                    </a:lnTo>
                    <a:lnTo>
                      <a:pt x="23" y="68"/>
                    </a:lnTo>
                    <a:lnTo>
                      <a:pt x="23" y="68"/>
                    </a:lnTo>
                    <a:lnTo>
                      <a:pt x="21" y="63"/>
                    </a:lnTo>
                    <a:lnTo>
                      <a:pt x="21" y="62"/>
                    </a:lnTo>
                    <a:lnTo>
                      <a:pt x="21" y="62"/>
                    </a:lnTo>
                    <a:lnTo>
                      <a:pt x="19" y="60"/>
                    </a:lnTo>
                    <a:lnTo>
                      <a:pt x="19" y="59"/>
                    </a:lnTo>
                    <a:lnTo>
                      <a:pt x="21" y="57"/>
                    </a:lnTo>
                    <a:lnTo>
                      <a:pt x="24" y="56"/>
                    </a:lnTo>
                    <a:lnTo>
                      <a:pt x="26" y="56"/>
                    </a:lnTo>
                    <a:lnTo>
                      <a:pt x="26" y="54"/>
                    </a:lnTo>
                    <a:lnTo>
                      <a:pt x="27" y="54"/>
                    </a:lnTo>
                    <a:lnTo>
                      <a:pt x="29" y="56"/>
                    </a:lnTo>
                    <a:lnTo>
                      <a:pt x="31" y="56"/>
                    </a:lnTo>
                    <a:lnTo>
                      <a:pt x="31" y="57"/>
                    </a:lnTo>
                    <a:lnTo>
                      <a:pt x="31" y="59"/>
                    </a:lnTo>
                    <a:lnTo>
                      <a:pt x="31" y="62"/>
                    </a:lnTo>
                    <a:lnTo>
                      <a:pt x="31" y="62"/>
                    </a:lnTo>
                    <a:lnTo>
                      <a:pt x="29" y="65"/>
                    </a:lnTo>
                    <a:lnTo>
                      <a:pt x="27" y="65"/>
                    </a:lnTo>
                    <a:lnTo>
                      <a:pt x="27" y="65"/>
                    </a:lnTo>
                    <a:lnTo>
                      <a:pt x="29" y="67"/>
                    </a:lnTo>
                    <a:lnTo>
                      <a:pt x="34" y="71"/>
                    </a:lnTo>
                    <a:lnTo>
                      <a:pt x="35" y="71"/>
                    </a:lnTo>
                    <a:lnTo>
                      <a:pt x="37" y="71"/>
                    </a:lnTo>
                    <a:lnTo>
                      <a:pt x="37" y="73"/>
                    </a:lnTo>
                    <a:lnTo>
                      <a:pt x="37" y="75"/>
                    </a:lnTo>
                    <a:lnTo>
                      <a:pt x="37" y="75"/>
                    </a:lnTo>
                    <a:lnTo>
                      <a:pt x="37" y="75"/>
                    </a:lnTo>
                    <a:lnTo>
                      <a:pt x="37" y="76"/>
                    </a:lnTo>
                    <a:lnTo>
                      <a:pt x="35" y="79"/>
                    </a:lnTo>
                    <a:lnTo>
                      <a:pt x="37" y="81"/>
                    </a:lnTo>
                    <a:lnTo>
                      <a:pt x="37" y="81"/>
                    </a:lnTo>
                    <a:lnTo>
                      <a:pt x="39" y="83"/>
                    </a:lnTo>
                    <a:lnTo>
                      <a:pt x="39" y="83"/>
                    </a:lnTo>
                    <a:lnTo>
                      <a:pt x="42" y="83"/>
                    </a:lnTo>
                    <a:lnTo>
                      <a:pt x="43" y="83"/>
                    </a:lnTo>
                    <a:lnTo>
                      <a:pt x="43" y="83"/>
                    </a:lnTo>
                    <a:lnTo>
                      <a:pt x="43" y="81"/>
                    </a:lnTo>
                    <a:lnTo>
                      <a:pt x="43" y="79"/>
                    </a:lnTo>
                    <a:lnTo>
                      <a:pt x="43" y="79"/>
                    </a:lnTo>
                    <a:lnTo>
                      <a:pt x="45" y="78"/>
                    </a:lnTo>
                    <a:lnTo>
                      <a:pt x="48" y="78"/>
                    </a:lnTo>
                    <a:lnTo>
                      <a:pt x="50" y="78"/>
                    </a:lnTo>
                    <a:lnTo>
                      <a:pt x="51" y="78"/>
                    </a:lnTo>
                    <a:lnTo>
                      <a:pt x="51" y="78"/>
                    </a:lnTo>
                    <a:lnTo>
                      <a:pt x="51" y="76"/>
                    </a:lnTo>
                    <a:lnTo>
                      <a:pt x="51" y="76"/>
                    </a:lnTo>
                    <a:lnTo>
                      <a:pt x="53" y="76"/>
                    </a:lnTo>
                    <a:lnTo>
                      <a:pt x="53" y="76"/>
                    </a:lnTo>
                    <a:lnTo>
                      <a:pt x="55" y="76"/>
                    </a:lnTo>
                    <a:lnTo>
                      <a:pt x="55" y="75"/>
                    </a:lnTo>
                    <a:lnTo>
                      <a:pt x="55" y="75"/>
                    </a:lnTo>
                    <a:lnTo>
                      <a:pt x="55" y="73"/>
                    </a:lnTo>
                    <a:lnTo>
                      <a:pt x="53" y="73"/>
                    </a:lnTo>
                    <a:lnTo>
                      <a:pt x="53" y="73"/>
                    </a:lnTo>
                    <a:lnTo>
                      <a:pt x="53" y="73"/>
                    </a:lnTo>
                    <a:lnTo>
                      <a:pt x="51" y="73"/>
                    </a:lnTo>
                    <a:lnTo>
                      <a:pt x="51" y="73"/>
                    </a:lnTo>
                    <a:lnTo>
                      <a:pt x="51" y="71"/>
                    </a:lnTo>
                    <a:lnTo>
                      <a:pt x="50" y="71"/>
                    </a:lnTo>
                    <a:lnTo>
                      <a:pt x="50" y="71"/>
                    </a:lnTo>
                    <a:lnTo>
                      <a:pt x="50" y="70"/>
                    </a:lnTo>
                    <a:lnTo>
                      <a:pt x="50" y="70"/>
                    </a:lnTo>
                    <a:lnTo>
                      <a:pt x="48" y="68"/>
                    </a:lnTo>
                    <a:lnTo>
                      <a:pt x="48" y="68"/>
                    </a:lnTo>
                    <a:lnTo>
                      <a:pt x="47" y="68"/>
                    </a:lnTo>
                    <a:lnTo>
                      <a:pt x="47" y="68"/>
                    </a:lnTo>
                    <a:lnTo>
                      <a:pt x="45" y="67"/>
                    </a:lnTo>
                    <a:lnTo>
                      <a:pt x="45" y="67"/>
                    </a:lnTo>
                    <a:lnTo>
                      <a:pt x="47" y="67"/>
                    </a:lnTo>
                    <a:lnTo>
                      <a:pt x="47" y="63"/>
                    </a:lnTo>
                    <a:lnTo>
                      <a:pt x="47" y="63"/>
                    </a:lnTo>
                    <a:lnTo>
                      <a:pt x="48" y="62"/>
                    </a:lnTo>
                    <a:lnTo>
                      <a:pt x="48" y="60"/>
                    </a:lnTo>
                    <a:lnTo>
                      <a:pt x="47" y="60"/>
                    </a:lnTo>
                    <a:lnTo>
                      <a:pt x="47" y="59"/>
                    </a:lnTo>
                    <a:lnTo>
                      <a:pt x="47" y="59"/>
                    </a:lnTo>
                    <a:lnTo>
                      <a:pt x="47" y="59"/>
                    </a:lnTo>
                    <a:lnTo>
                      <a:pt x="43" y="56"/>
                    </a:lnTo>
                    <a:lnTo>
                      <a:pt x="43" y="56"/>
                    </a:lnTo>
                    <a:lnTo>
                      <a:pt x="42" y="54"/>
                    </a:lnTo>
                    <a:lnTo>
                      <a:pt x="40" y="51"/>
                    </a:lnTo>
                    <a:lnTo>
                      <a:pt x="40" y="49"/>
                    </a:lnTo>
                    <a:lnTo>
                      <a:pt x="39" y="49"/>
                    </a:lnTo>
                    <a:lnTo>
                      <a:pt x="37" y="49"/>
                    </a:lnTo>
                    <a:lnTo>
                      <a:pt x="37" y="49"/>
                    </a:lnTo>
                    <a:lnTo>
                      <a:pt x="35" y="48"/>
                    </a:lnTo>
                    <a:lnTo>
                      <a:pt x="35" y="46"/>
                    </a:lnTo>
                    <a:lnTo>
                      <a:pt x="34" y="46"/>
                    </a:lnTo>
                    <a:lnTo>
                      <a:pt x="34" y="44"/>
                    </a:lnTo>
                    <a:lnTo>
                      <a:pt x="35" y="44"/>
                    </a:lnTo>
                    <a:lnTo>
                      <a:pt x="37" y="44"/>
                    </a:lnTo>
                    <a:lnTo>
                      <a:pt x="37" y="46"/>
                    </a:lnTo>
                    <a:lnTo>
                      <a:pt x="39" y="44"/>
                    </a:lnTo>
                    <a:lnTo>
                      <a:pt x="39" y="44"/>
                    </a:lnTo>
                    <a:lnTo>
                      <a:pt x="40" y="43"/>
                    </a:lnTo>
                    <a:lnTo>
                      <a:pt x="40" y="43"/>
                    </a:lnTo>
                    <a:lnTo>
                      <a:pt x="45" y="41"/>
                    </a:lnTo>
                    <a:lnTo>
                      <a:pt x="45" y="41"/>
                    </a:lnTo>
                    <a:lnTo>
                      <a:pt x="47" y="40"/>
                    </a:lnTo>
                    <a:lnTo>
                      <a:pt x="50" y="38"/>
                    </a:lnTo>
                    <a:lnTo>
                      <a:pt x="51" y="36"/>
                    </a:lnTo>
                    <a:lnTo>
                      <a:pt x="51" y="35"/>
                    </a:lnTo>
                    <a:lnTo>
                      <a:pt x="53" y="33"/>
                    </a:lnTo>
                    <a:lnTo>
                      <a:pt x="53" y="33"/>
                    </a:lnTo>
                    <a:lnTo>
                      <a:pt x="55" y="33"/>
                    </a:lnTo>
                    <a:lnTo>
                      <a:pt x="56" y="32"/>
                    </a:lnTo>
                    <a:lnTo>
                      <a:pt x="58" y="33"/>
                    </a:lnTo>
                    <a:lnTo>
                      <a:pt x="58" y="33"/>
                    </a:lnTo>
                    <a:lnTo>
                      <a:pt x="59" y="35"/>
                    </a:lnTo>
                    <a:lnTo>
                      <a:pt x="61" y="33"/>
                    </a:lnTo>
                    <a:lnTo>
                      <a:pt x="61" y="33"/>
                    </a:lnTo>
                    <a:lnTo>
                      <a:pt x="61" y="32"/>
                    </a:lnTo>
                    <a:lnTo>
                      <a:pt x="61" y="30"/>
                    </a:lnTo>
                    <a:lnTo>
                      <a:pt x="61" y="29"/>
                    </a:lnTo>
                    <a:lnTo>
                      <a:pt x="59" y="29"/>
                    </a:lnTo>
                    <a:lnTo>
                      <a:pt x="58" y="29"/>
                    </a:lnTo>
                    <a:lnTo>
                      <a:pt x="56" y="29"/>
                    </a:lnTo>
                    <a:lnTo>
                      <a:pt x="53" y="29"/>
                    </a:lnTo>
                    <a:lnTo>
                      <a:pt x="53" y="30"/>
                    </a:lnTo>
                    <a:lnTo>
                      <a:pt x="53" y="30"/>
                    </a:lnTo>
                    <a:lnTo>
                      <a:pt x="55" y="30"/>
                    </a:lnTo>
                    <a:lnTo>
                      <a:pt x="55" y="30"/>
                    </a:lnTo>
                    <a:lnTo>
                      <a:pt x="51" y="30"/>
                    </a:lnTo>
                    <a:lnTo>
                      <a:pt x="50" y="30"/>
                    </a:lnTo>
                    <a:lnTo>
                      <a:pt x="47" y="30"/>
                    </a:lnTo>
                    <a:lnTo>
                      <a:pt x="45" y="32"/>
                    </a:lnTo>
                    <a:lnTo>
                      <a:pt x="45" y="32"/>
                    </a:lnTo>
                    <a:lnTo>
                      <a:pt x="43" y="32"/>
                    </a:lnTo>
                    <a:lnTo>
                      <a:pt x="42" y="33"/>
                    </a:lnTo>
                    <a:lnTo>
                      <a:pt x="40" y="33"/>
                    </a:lnTo>
                    <a:lnTo>
                      <a:pt x="39" y="33"/>
                    </a:lnTo>
                    <a:lnTo>
                      <a:pt x="39" y="32"/>
                    </a:lnTo>
                    <a:lnTo>
                      <a:pt x="37" y="32"/>
                    </a:lnTo>
                    <a:lnTo>
                      <a:pt x="37" y="32"/>
                    </a:lnTo>
                    <a:lnTo>
                      <a:pt x="37" y="32"/>
                    </a:lnTo>
                    <a:lnTo>
                      <a:pt x="35" y="33"/>
                    </a:lnTo>
                    <a:lnTo>
                      <a:pt x="34" y="35"/>
                    </a:lnTo>
                    <a:lnTo>
                      <a:pt x="32" y="36"/>
                    </a:lnTo>
                    <a:lnTo>
                      <a:pt x="32" y="38"/>
                    </a:lnTo>
                    <a:lnTo>
                      <a:pt x="31" y="40"/>
                    </a:lnTo>
                    <a:lnTo>
                      <a:pt x="29" y="38"/>
                    </a:lnTo>
                    <a:lnTo>
                      <a:pt x="27" y="38"/>
                    </a:lnTo>
                    <a:lnTo>
                      <a:pt x="26" y="38"/>
                    </a:lnTo>
                    <a:lnTo>
                      <a:pt x="26" y="38"/>
                    </a:lnTo>
                    <a:lnTo>
                      <a:pt x="24" y="36"/>
                    </a:lnTo>
                    <a:lnTo>
                      <a:pt x="23" y="35"/>
                    </a:lnTo>
                    <a:lnTo>
                      <a:pt x="23" y="33"/>
                    </a:lnTo>
                    <a:lnTo>
                      <a:pt x="19" y="32"/>
                    </a:lnTo>
                    <a:lnTo>
                      <a:pt x="19" y="32"/>
                    </a:lnTo>
                    <a:lnTo>
                      <a:pt x="18" y="30"/>
                    </a:lnTo>
                    <a:lnTo>
                      <a:pt x="18" y="29"/>
                    </a:lnTo>
                    <a:lnTo>
                      <a:pt x="18" y="27"/>
                    </a:lnTo>
                    <a:lnTo>
                      <a:pt x="16" y="25"/>
                    </a:lnTo>
                    <a:lnTo>
                      <a:pt x="16" y="24"/>
                    </a:lnTo>
                    <a:lnTo>
                      <a:pt x="18" y="22"/>
                    </a:lnTo>
                    <a:lnTo>
                      <a:pt x="18" y="21"/>
                    </a:lnTo>
                    <a:lnTo>
                      <a:pt x="18" y="19"/>
                    </a:lnTo>
                    <a:lnTo>
                      <a:pt x="19" y="17"/>
                    </a:lnTo>
                    <a:lnTo>
                      <a:pt x="21" y="16"/>
                    </a:lnTo>
                    <a:lnTo>
                      <a:pt x="21" y="16"/>
                    </a:lnTo>
                    <a:lnTo>
                      <a:pt x="23" y="14"/>
                    </a:lnTo>
                    <a:lnTo>
                      <a:pt x="24" y="14"/>
                    </a:lnTo>
                    <a:lnTo>
                      <a:pt x="26" y="14"/>
                    </a:lnTo>
                    <a:lnTo>
                      <a:pt x="29" y="16"/>
                    </a:lnTo>
                    <a:lnTo>
                      <a:pt x="29" y="16"/>
                    </a:lnTo>
                    <a:lnTo>
                      <a:pt x="35" y="14"/>
                    </a:lnTo>
                    <a:lnTo>
                      <a:pt x="37" y="14"/>
                    </a:lnTo>
                    <a:lnTo>
                      <a:pt x="37" y="14"/>
                    </a:lnTo>
                    <a:lnTo>
                      <a:pt x="39" y="16"/>
                    </a:lnTo>
                    <a:lnTo>
                      <a:pt x="40" y="16"/>
                    </a:lnTo>
                    <a:lnTo>
                      <a:pt x="43" y="16"/>
                    </a:lnTo>
                    <a:lnTo>
                      <a:pt x="47" y="14"/>
                    </a:lnTo>
                    <a:lnTo>
                      <a:pt x="55" y="14"/>
                    </a:lnTo>
                    <a:lnTo>
                      <a:pt x="55" y="14"/>
                    </a:lnTo>
                    <a:lnTo>
                      <a:pt x="56" y="14"/>
                    </a:lnTo>
                    <a:lnTo>
                      <a:pt x="58" y="16"/>
                    </a:lnTo>
                    <a:lnTo>
                      <a:pt x="59" y="17"/>
                    </a:lnTo>
                    <a:lnTo>
                      <a:pt x="59" y="17"/>
                    </a:lnTo>
                    <a:lnTo>
                      <a:pt x="62" y="17"/>
                    </a:lnTo>
                    <a:lnTo>
                      <a:pt x="64" y="17"/>
                    </a:lnTo>
                    <a:lnTo>
                      <a:pt x="66" y="17"/>
                    </a:lnTo>
                    <a:lnTo>
                      <a:pt x="69" y="16"/>
                    </a:lnTo>
                    <a:lnTo>
                      <a:pt x="70" y="16"/>
                    </a:lnTo>
                    <a:lnTo>
                      <a:pt x="72" y="16"/>
                    </a:lnTo>
                    <a:lnTo>
                      <a:pt x="74" y="16"/>
                    </a:lnTo>
                    <a:lnTo>
                      <a:pt x="74" y="16"/>
                    </a:lnTo>
                    <a:lnTo>
                      <a:pt x="75" y="14"/>
                    </a:lnTo>
                    <a:lnTo>
                      <a:pt x="75" y="13"/>
                    </a:lnTo>
                    <a:lnTo>
                      <a:pt x="77" y="11"/>
                    </a:lnTo>
                    <a:lnTo>
                      <a:pt x="77" y="11"/>
                    </a:lnTo>
                    <a:lnTo>
                      <a:pt x="80" y="8"/>
                    </a:lnTo>
                    <a:lnTo>
                      <a:pt x="80" y="8"/>
                    </a:lnTo>
                    <a:lnTo>
                      <a:pt x="82" y="6"/>
                    </a:lnTo>
                    <a:lnTo>
                      <a:pt x="83" y="3"/>
                    </a:lnTo>
                    <a:lnTo>
                      <a:pt x="83" y="3"/>
                    </a:lnTo>
                    <a:lnTo>
                      <a:pt x="83" y="2"/>
                    </a:lnTo>
                    <a:lnTo>
                      <a:pt x="85" y="2"/>
                    </a:lnTo>
                    <a:lnTo>
                      <a:pt x="83" y="0"/>
                    </a:lnTo>
                    <a:lnTo>
                      <a:pt x="83" y="0"/>
                    </a:lnTo>
                    <a:lnTo>
                      <a:pt x="82" y="0"/>
                    </a:lnTo>
                    <a:lnTo>
                      <a:pt x="80" y="0"/>
                    </a:lnTo>
                    <a:lnTo>
                      <a:pt x="80" y="2"/>
                    </a:lnTo>
                    <a:lnTo>
                      <a:pt x="78" y="3"/>
                    </a:lnTo>
                    <a:lnTo>
                      <a:pt x="78" y="3"/>
                    </a:lnTo>
                    <a:lnTo>
                      <a:pt x="77" y="3"/>
                    </a:lnTo>
                    <a:lnTo>
                      <a:pt x="75" y="3"/>
                    </a:lnTo>
                    <a:lnTo>
                      <a:pt x="75" y="5"/>
                    </a:lnTo>
                    <a:lnTo>
                      <a:pt x="75" y="5"/>
                    </a:lnTo>
                    <a:lnTo>
                      <a:pt x="74" y="6"/>
                    </a:lnTo>
                    <a:lnTo>
                      <a:pt x="72" y="8"/>
                    </a:lnTo>
                    <a:lnTo>
                      <a:pt x="67" y="9"/>
                    </a:lnTo>
                    <a:lnTo>
                      <a:pt x="66" y="11"/>
                    </a:lnTo>
                    <a:lnTo>
                      <a:pt x="59" y="9"/>
                    </a:lnTo>
                    <a:lnTo>
                      <a:pt x="56" y="9"/>
                    </a:lnTo>
                    <a:lnTo>
                      <a:pt x="56" y="9"/>
                    </a:lnTo>
                    <a:lnTo>
                      <a:pt x="55" y="9"/>
                    </a:lnTo>
                    <a:lnTo>
                      <a:pt x="55" y="9"/>
                    </a:lnTo>
                    <a:lnTo>
                      <a:pt x="53" y="11"/>
                    </a:lnTo>
                    <a:lnTo>
                      <a:pt x="53" y="9"/>
                    </a:lnTo>
                    <a:lnTo>
                      <a:pt x="51" y="9"/>
                    </a:lnTo>
                    <a:lnTo>
                      <a:pt x="50" y="8"/>
                    </a:lnTo>
                    <a:lnTo>
                      <a:pt x="48" y="8"/>
                    </a:lnTo>
                    <a:lnTo>
                      <a:pt x="43" y="8"/>
                    </a:lnTo>
                    <a:lnTo>
                      <a:pt x="40" y="8"/>
                    </a:lnTo>
                    <a:lnTo>
                      <a:pt x="37" y="8"/>
                    </a:lnTo>
                    <a:lnTo>
                      <a:pt x="37" y="8"/>
                    </a:lnTo>
                    <a:lnTo>
                      <a:pt x="35" y="6"/>
                    </a:lnTo>
                    <a:lnTo>
                      <a:pt x="35" y="6"/>
                    </a:lnTo>
                    <a:lnTo>
                      <a:pt x="35" y="6"/>
                    </a:lnTo>
                    <a:lnTo>
                      <a:pt x="35" y="5"/>
                    </a:lnTo>
                    <a:lnTo>
                      <a:pt x="34" y="5"/>
                    </a:lnTo>
                    <a:lnTo>
                      <a:pt x="34" y="5"/>
                    </a:lnTo>
                    <a:lnTo>
                      <a:pt x="32" y="5"/>
                    </a:lnTo>
                    <a:lnTo>
                      <a:pt x="31" y="5"/>
                    </a:lnTo>
                    <a:lnTo>
                      <a:pt x="31" y="5"/>
                    </a:lnTo>
                    <a:lnTo>
                      <a:pt x="29" y="5"/>
                    </a:lnTo>
                    <a:lnTo>
                      <a:pt x="29" y="5"/>
                    </a:lnTo>
                    <a:lnTo>
                      <a:pt x="27" y="5"/>
                    </a:lnTo>
                    <a:lnTo>
                      <a:pt x="27" y="6"/>
                    </a:lnTo>
                    <a:lnTo>
                      <a:pt x="26" y="8"/>
                    </a:lnTo>
                    <a:lnTo>
                      <a:pt x="26" y="8"/>
                    </a:lnTo>
                    <a:lnTo>
                      <a:pt x="26" y="9"/>
                    </a:lnTo>
                    <a:lnTo>
                      <a:pt x="24" y="9"/>
                    </a:lnTo>
                    <a:lnTo>
                      <a:pt x="24" y="9"/>
                    </a:lnTo>
                    <a:lnTo>
                      <a:pt x="23" y="11"/>
                    </a:lnTo>
                    <a:lnTo>
                      <a:pt x="23" y="11"/>
                    </a:lnTo>
                    <a:lnTo>
                      <a:pt x="21" y="9"/>
                    </a:lnTo>
                    <a:lnTo>
                      <a:pt x="21" y="8"/>
                    </a:lnTo>
                    <a:lnTo>
                      <a:pt x="21" y="8"/>
                    </a:lnTo>
                    <a:lnTo>
                      <a:pt x="19" y="9"/>
                    </a:lnTo>
                    <a:lnTo>
                      <a:pt x="19" y="9"/>
                    </a:lnTo>
                    <a:lnTo>
                      <a:pt x="19" y="11"/>
                    </a:lnTo>
                    <a:lnTo>
                      <a:pt x="18" y="11"/>
                    </a:lnTo>
                    <a:lnTo>
                      <a:pt x="18" y="13"/>
                    </a:lnTo>
                    <a:lnTo>
                      <a:pt x="18" y="14"/>
                    </a:lnTo>
                    <a:lnTo>
                      <a:pt x="16" y="14"/>
                    </a:lnTo>
                    <a:lnTo>
                      <a:pt x="16" y="16"/>
                    </a:lnTo>
                    <a:lnTo>
                      <a:pt x="15" y="17"/>
                    </a:lnTo>
                    <a:lnTo>
                      <a:pt x="15" y="19"/>
                    </a:lnTo>
                    <a:lnTo>
                      <a:pt x="15" y="21"/>
                    </a:lnTo>
                    <a:lnTo>
                      <a:pt x="15" y="21"/>
                    </a:lnTo>
                    <a:lnTo>
                      <a:pt x="15" y="22"/>
                    </a:lnTo>
                    <a:lnTo>
                      <a:pt x="13" y="22"/>
                    </a:lnTo>
                    <a:lnTo>
                      <a:pt x="13" y="22"/>
                    </a:lnTo>
                    <a:lnTo>
                      <a:pt x="13" y="27"/>
                    </a:lnTo>
                    <a:lnTo>
                      <a:pt x="15" y="30"/>
                    </a:lnTo>
                    <a:lnTo>
                      <a:pt x="15" y="30"/>
                    </a:lnTo>
                    <a:lnTo>
                      <a:pt x="15" y="32"/>
                    </a:lnTo>
                    <a:lnTo>
                      <a:pt x="15" y="30"/>
                    </a:lnTo>
                    <a:lnTo>
                      <a:pt x="13" y="30"/>
                    </a:lnTo>
                    <a:lnTo>
                      <a:pt x="12" y="30"/>
                    </a:lnTo>
                    <a:lnTo>
                      <a:pt x="10" y="3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7" name="Freeform 765">
                <a:extLst>
                  <a:ext uri="{FF2B5EF4-FFF2-40B4-BE49-F238E27FC236}">
                    <a16:creationId xmlns:a16="http://schemas.microsoft.com/office/drawing/2014/main" id="{2BF11431-D007-9ED8-1613-4DF8FA41CE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93" y="2584"/>
                <a:ext cx="1" cy="2"/>
              </a:xfrm>
              <a:custGeom>
                <a:avLst/>
                <a:gdLst>
                  <a:gd name="T0" fmla="*/ 0 w 1"/>
                  <a:gd name="T1" fmla="*/ 2 h 2"/>
                  <a:gd name="T2" fmla="*/ 0 w 1"/>
                  <a:gd name="T3" fmla="*/ 2 h 2"/>
                  <a:gd name="T4" fmla="*/ 0 w 1"/>
                  <a:gd name="T5" fmla="*/ 2 h 2"/>
                  <a:gd name="T6" fmla="*/ 1 w 1"/>
                  <a:gd name="T7" fmla="*/ 2 h 2"/>
                  <a:gd name="T8" fmla="*/ 1 w 1"/>
                  <a:gd name="T9" fmla="*/ 2 h 2"/>
                  <a:gd name="T10" fmla="*/ 1 w 1"/>
                  <a:gd name="T11" fmla="*/ 2 h 2"/>
                  <a:gd name="T12" fmla="*/ 1 w 1"/>
                  <a:gd name="T13" fmla="*/ 2 h 2"/>
                  <a:gd name="T14" fmla="*/ 0 w 1"/>
                  <a:gd name="T15" fmla="*/ 0 h 2"/>
                  <a:gd name="T16" fmla="*/ 0 w 1"/>
                  <a:gd name="T1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8" name="Freeform 766">
                <a:extLst>
                  <a:ext uri="{FF2B5EF4-FFF2-40B4-BE49-F238E27FC236}">
                    <a16:creationId xmlns:a16="http://schemas.microsoft.com/office/drawing/2014/main" id="{86040072-B6F2-A409-4D88-E43A6E6671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6" y="2516"/>
                <a:ext cx="1" cy="2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0 h 2"/>
                  <a:gd name="T4" fmla="*/ 0 w 1"/>
                  <a:gd name="T5" fmla="*/ 2 h 2"/>
                  <a:gd name="T6" fmla="*/ 0 w 1"/>
                  <a:gd name="T7" fmla="*/ 2 h 2"/>
                  <a:gd name="T8" fmla="*/ 1 w 1"/>
                  <a:gd name="T9" fmla="*/ 2 h 2"/>
                  <a:gd name="T10" fmla="*/ 1 w 1"/>
                  <a:gd name="T11" fmla="*/ 2 h 2"/>
                  <a:gd name="T12" fmla="*/ 1 w 1"/>
                  <a:gd name="T13" fmla="*/ 2 h 2"/>
                  <a:gd name="T14" fmla="*/ 1 w 1"/>
                  <a:gd name="T15" fmla="*/ 0 h 2"/>
                  <a:gd name="T16" fmla="*/ 0 w 1"/>
                  <a:gd name="T1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9" name="Freeform 767">
                <a:extLst>
                  <a:ext uri="{FF2B5EF4-FFF2-40B4-BE49-F238E27FC236}">
                    <a16:creationId xmlns:a16="http://schemas.microsoft.com/office/drawing/2014/main" id="{845D5A20-78AE-6334-7F17-286B2B5AB4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91" y="2583"/>
                <a:ext cx="2" cy="3"/>
              </a:xfrm>
              <a:custGeom>
                <a:avLst/>
                <a:gdLst>
                  <a:gd name="T0" fmla="*/ 0 w 2"/>
                  <a:gd name="T1" fmla="*/ 0 h 3"/>
                  <a:gd name="T2" fmla="*/ 0 w 2"/>
                  <a:gd name="T3" fmla="*/ 1 h 3"/>
                  <a:gd name="T4" fmla="*/ 2 w 2"/>
                  <a:gd name="T5" fmla="*/ 3 h 3"/>
                  <a:gd name="T6" fmla="*/ 2 w 2"/>
                  <a:gd name="T7" fmla="*/ 1 h 3"/>
                  <a:gd name="T8" fmla="*/ 2 w 2"/>
                  <a:gd name="T9" fmla="*/ 1 h 3"/>
                  <a:gd name="T10" fmla="*/ 0 w 2"/>
                  <a:gd name="T11" fmla="*/ 0 h 3"/>
                  <a:gd name="T12" fmla="*/ 0 w 2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3">
                    <a:moveTo>
                      <a:pt x="0" y="0"/>
                    </a:moveTo>
                    <a:lnTo>
                      <a:pt x="0" y="1"/>
                    </a:lnTo>
                    <a:lnTo>
                      <a:pt x="2" y="3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0" name="Freeform 768">
                <a:extLst>
                  <a:ext uri="{FF2B5EF4-FFF2-40B4-BE49-F238E27FC236}">
                    <a16:creationId xmlns:a16="http://schemas.microsoft.com/office/drawing/2014/main" id="{4D6D3AF6-F2B6-EAF0-35E2-720A2183CD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9" y="2460"/>
                <a:ext cx="3" cy="5"/>
              </a:xfrm>
              <a:custGeom>
                <a:avLst/>
                <a:gdLst>
                  <a:gd name="T0" fmla="*/ 2 w 3"/>
                  <a:gd name="T1" fmla="*/ 0 h 5"/>
                  <a:gd name="T2" fmla="*/ 2 w 3"/>
                  <a:gd name="T3" fmla="*/ 0 h 5"/>
                  <a:gd name="T4" fmla="*/ 2 w 3"/>
                  <a:gd name="T5" fmla="*/ 0 h 5"/>
                  <a:gd name="T6" fmla="*/ 0 w 3"/>
                  <a:gd name="T7" fmla="*/ 0 h 5"/>
                  <a:gd name="T8" fmla="*/ 0 w 3"/>
                  <a:gd name="T9" fmla="*/ 2 h 5"/>
                  <a:gd name="T10" fmla="*/ 0 w 3"/>
                  <a:gd name="T11" fmla="*/ 3 h 5"/>
                  <a:gd name="T12" fmla="*/ 0 w 3"/>
                  <a:gd name="T13" fmla="*/ 3 h 5"/>
                  <a:gd name="T14" fmla="*/ 2 w 3"/>
                  <a:gd name="T15" fmla="*/ 5 h 5"/>
                  <a:gd name="T16" fmla="*/ 3 w 3"/>
                  <a:gd name="T17" fmla="*/ 5 h 5"/>
                  <a:gd name="T18" fmla="*/ 3 w 3"/>
                  <a:gd name="T19" fmla="*/ 5 h 5"/>
                  <a:gd name="T20" fmla="*/ 3 w 3"/>
                  <a:gd name="T21" fmla="*/ 3 h 5"/>
                  <a:gd name="T22" fmla="*/ 3 w 3"/>
                  <a:gd name="T23" fmla="*/ 2 h 5"/>
                  <a:gd name="T24" fmla="*/ 3 w 3"/>
                  <a:gd name="T25" fmla="*/ 2 h 5"/>
                  <a:gd name="T26" fmla="*/ 2 w 3"/>
                  <a:gd name="T2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" h="5">
                    <a:moveTo>
                      <a:pt x="2" y="0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2" y="5"/>
                    </a:lnTo>
                    <a:lnTo>
                      <a:pt x="3" y="5"/>
                    </a:lnTo>
                    <a:lnTo>
                      <a:pt x="3" y="5"/>
                    </a:lnTo>
                    <a:lnTo>
                      <a:pt x="3" y="3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1" name="Freeform 769">
                <a:extLst>
                  <a:ext uri="{FF2B5EF4-FFF2-40B4-BE49-F238E27FC236}">
                    <a16:creationId xmlns:a16="http://schemas.microsoft.com/office/drawing/2014/main" id="{1A0B594D-FC4D-7633-335E-72CF18CB7F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6" y="2484"/>
                <a:ext cx="1" cy="3"/>
              </a:xfrm>
              <a:custGeom>
                <a:avLst/>
                <a:gdLst>
                  <a:gd name="T0" fmla="*/ 1 w 1"/>
                  <a:gd name="T1" fmla="*/ 2 h 3"/>
                  <a:gd name="T2" fmla="*/ 1 w 1"/>
                  <a:gd name="T3" fmla="*/ 3 h 3"/>
                  <a:gd name="T4" fmla="*/ 1 w 1"/>
                  <a:gd name="T5" fmla="*/ 2 h 3"/>
                  <a:gd name="T6" fmla="*/ 1 w 1"/>
                  <a:gd name="T7" fmla="*/ 2 h 3"/>
                  <a:gd name="T8" fmla="*/ 1 w 1"/>
                  <a:gd name="T9" fmla="*/ 0 h 3"/>
                  <a:gd name="T10" fmla="*/ 0 w 1"/>
                  <a:gd name="T11" fmla="*/ 0 h 3"/>
                  <a:gd name="T12" fmla="*/ 1 w 1"/>
                  <a:gd name="T13" fmla="*/ 2 h 3"/>
                  <a:gd name="T14" fmla="*/ 1 w 1"/>
                  <a:gd name="T15" fmla="*/ 2 h 3"/>
                  <a:gd name="T16" fmla="*/ 1 w 1"/>
                  <a:gd name="T1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" h="3">
                    <a:moveTo>
                      <a:pt x="1" y="2"/>
                    </a:moveTo>
                    <a:lnTo>
                      <a:pt x="1" y="3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1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2" name="Freeform 770">
                <a:extLst>
                  <a:ext uri="{FF2B5EF4-FFF2-40B4-BE49-F238E27FC236}">
                    <a16:creationId xmlns:a16="http://schemas.microsoft.com/office/drawing/2014/main" id="{5D99BCDF-C29E-4923-9003-24E8C3A266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3" y="2484"/>
                <a:ext cx="3" cy="3"/>
              </a:xfrm>
              <a:custGeom>
                <a:avLst/>
                <a:gdLst>
                  <a:gd name="T0" fmla="*/ 0 w 3"/>
                  <a:gd name="T1" fmla="*/ 3 h 3"/>
                  <a:gd name="T2" fmla="*/ 3 w 3"/>
                  <a:gd name="T3" fmla="*/ 3 h 3"/>
                  <a:gd name="T4" fmla="*/ 3 w 3"/>
                  <a:gd name="T5" fmla="*/ 2 h 3"/>
                  <a:gd name="T6" fmla="*/ 1 w 3"/>
                  <a:gd name="T7" fmla="*/ 2 h 3"/>
                  <a:gd name="T8" fmla="*/ 1 w 3"/>
                  <a:gd name="T9" fmla="*/ 0 h 3"/>
                  <a:gd name="T10" fmla="*/ 0 w 3"/>
                  <a:gd name="T11" fmla="*/ 0 h 3"/>
                  <a:gd name="T12" fmla="*/ 0 w 3"/>
                  <a:gd name="T13" fmla="*/ 2 h 3"/>
                  <a:gd name="T14" fmla="*/ 0 w 3"/>
                  <a:gd name="T15" fmla="*/ 3 h 3"/>
                  <a:gd name="T16" fmla="*/ 0 w 3"/>
                  <a:gd name="T1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3">
                    <a:moveTo>
                      <a:pt x="0" y="3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1" y="2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3" name="Freeform 771">
                <a:extLst>
                  <a:ext uri="{FF2B5EF4-FFF2-40B4-BE49-F238E27FC236}">
                    <a16:creationId xmlns:a16="http://schemas.microsoft.com/office/drawing/2014/main" id="{7E86E445-10DF-465F-AF5D-448BD8C340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1" y="2483"/>
                <a:ext cx="16" cy="17"/>
              </a:xfrm>
              <a:custGeom>
                <a:avLst/>
                <a:gdLst>
                  <a:gd name="T0" fmla="*/ 1 w 16"/>
                  <a:gd name="T1" fmla="*/ 0 h 17"/>
                  <a:gd name="T2" fmla="*/ 0 w 16"/>
                  <a:gd name="T3" fmla="*/ 0 h 17"/>
                  <a:gd name="T4" fmla="*/ 0 w 16"/>
                  <a:gd name="T5" fmla="*/ 0 h 17"/>
                  <a:gd name="T6" fmla="*/ 0 w 16"/>
                  <a:gd name="T7" fmla="*/ 1 h 17"/>
                  <a:gd name="T8" fmla="*/ 0 w 16"/>
                  <a:gd name="T9" fmla="*/ 1 h 17"/>
                  <a:gd name="T10" fmla="*/ 1 w 16"/>
                  <a:gd name="T11" fmla="*/ 1 h 17"/>
                  <a:gd name="T12" fmla="*/ 1 w 16"/>
                  <a:gd name="T13" fmla="*/ 1 h 17"/>
                  <a:gd name="T14" fmla="*/ 1 w 16"/>
                  <a:gd name="T15" fmla="*/ 3 h 17"/>
                  <a:gd name="T16" fmla="*/ 1 w 16"/>
                  <a:gd name="T17" fmla="*/ 6 h 17"/>
                  <a:gd name="T18" fmla="*/ 1 w 16"/>
                  <a:gd name="T19" fmla="*/ 9 h 17"/>
                  <a:gd name="T20" fmla="*/ 1 w 16"/>
                  <a:gd name="T21" fmla="*/ 11 h 17"/>
                  <a:gd name="T22" fmla="*/ 0 w 16"/>
                  <a:gd name="T23" fmla="*/ 12 h 17"/>
                  <a:gd name="T24" fmla="*/ 0 w 16"/>
                  <a:gd name="T25" fmla="*/ 14 h 17"/>
                  <a:gd name="T26" fmla="*/ 0 w 16"/>
                  <a:gd name="T27" fmla="*/ 14 h 17"/>
                  <a:gd name="T28" fmla="*/ 0 w 16"/>
                  <a:gd name="T29" fmla="*/ 15 h 17"/>
                  <a:gd name="T30" fmla="*/ 0 w 16"/>
                  <a:gd name="T31" fmla="*/ 17 h 17"/>
                  <a:gd name="T32" fmla="*/ 0 w 16"/>
                  <a:gd name="T33" fmla="*/ 17 h 17"/>
                  <a:gd name="T34" fmla="*/ 0 w 16"/>
                  <a:gd name="T35" fmla="*/ 17 h 17"/>
                  <a:gd name="T36" fmla="*/ 0 w 16"/>
                  <a:gd name="T37" fmla="*/ 17 h 17"/>
                  <a:gd name="T38" fmla="*/ 1 w 16"/>
                  <a:gd name="T39" fmla="*/ 17 h 17"/>
                  <a:gd name="T40" fmla="*/ 1 w 16"/>
                  <a:gd name="T41" fmla="*/ 15 h 17"/>
                  <a:gd name="T42" fmla="*/ 3 w 16"/>
                  <a:gd name="T43" fmla="*/ 15 h 17"/>
                  <a:gd name="T44" fmla="*/ 8 w 16"/>
                  <a:gd name="T45" fmla="*/ 14 h 17"/>
                  <a:gd name="T46" fmla="*/ 9 w 16"/>
                  <a:gd name="T47" fmla="*/ 14 h 17"/>
                  <a:gd name="T48" fmla="*/ 11 w 16"/>
                  <a:gd name="T49" fmla="*/ 12 h 17"/>
                  <a:gd name="T50" fmla="*/ 11 w 16"/>
                  <a:gd name="T51" fmla="*/ 12 h 17"/>
                  <a:gd name="T52" fmla="*/ 11 w 16"/>
                  <a:gd name="T53" fmla="*/ 11 h 17"/>
                  <a:gd name="T54" fmla="*/ 11 w 16"/>
                  <a:gd name="T55" fmla="*/ 11 h 17"/>
                  <a:gd name="T56" fmla="*/ 11 w 16"/>
                  <a:gd name="T57" fmla="*/ 11 h 17"/>
                  <a:gd name="T58" fmla="*/ 13 w 16"/>
                  <a:gd name="T59" fmla="*/ 9 h 17"/>
                  <a:gd name="T60" fmla="*/ 14 w 16"/>
                  <a:gd name="T61" fmla="*/ 9 h 17"/>
                  <a:gd name="T62" fmla="*/ 14 w 16"/>
                  <a:gd name="T63" fmla="*/ 8 h 17"/>
                  <a:gd name="T64" fmla="*/ 14 w 16"/>
                  <a:gd name="T65" fmla="*/ 8 h 17"/>
                  <a:gd name="T66" fmla="*/ 16 w 16"/>
                  <a:gd name="T67" fmla="*/ 6 h 17"/>
                  <a:gd name="T68" fmla="*/ 16 w 16"/>
                  <a:gd name="T69" fmla="*/ 4 h 17"/>
                  <a:gd name="T70" fmla="*/ 16 w 16"/>
                  <a:gd name="T71" fmla="*/ 4 h 17"/>
                  <a:gd name="T72" fmla="*/ 14 w 16"/>
                  <a:gd name="T73" fmla="*/ 4 h 17"/>
                  <a:gd name="T74" fmla="*/ 13 w 16"/>
                  <a:gd name="T75" fmla="*/ 4 h 17"/>
                  <a:gd name="T76" fmla="*/ 13 w 16"/>
                  <a:gd name="T77" fmla="*/ 4 h 17"/>
                  <a:gd name="T78" fmla="*/ 13 w 16"/>
                  <a:gd name="T79" fmla="*/ 4 h 17"/>
                  <a:gd name="T80" fmla="*/ 11 w 16"/>
                  <a:gd name="T81" fmla="*/ 3 h 17"/>
                  <a:gd name="T82" fmla="*/ 9 w 16"/>
                  <a:gd name="T83" fmla="*/ 3 h 17"/>
                  <a:gd name="T84" fmla="*/ 8 w 16"/>
                  <a:gd name="T85" fmla="*/ 3 h 17"/>
                  <a:gd name="T86" fmla="*/ 6 w 16"/>
                  <a:gd name="T87" fmla="*/ 3 h 17"/>
                  <a:gd name="T88" fmla="*/ 6 w 16"/>
                  <a:gd name="T89" fmla="*/ 1 h 17"/>
                  <a:gd name="T90" fmla="*/ 5 w 16"/>
                  <a:gd name="T91" fmla="*/ 1 h 17"/>
                  <a:gd name="T92" fmla="*/ 1 w 16"/>
                  <a:gd name="T93" fmla="*/ 0 h 17"/>
                  <a:gd name="T94" fmla="*/ 1 w 16"/>
                  <a:gd name="T9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6" h="17">
                    <a:moveTo>
                      <a:pt x="1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3"/>
                    </a:lnTo>
                    <a:lnTo>
                      <a:pt x="1" y="6"/>
                    </a:lnTo>
                    <a:lnTo>
                      <a:pt x="1" y="9"/>
                    </a:lnTo>
                    <a:lnTo>
                      <a:pt x="1" y="11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1" y="17"/>
                    </a:lnTo>
                    <a:lnTo>
                      <a:pt x="1" y="15"/>
                    </a:lnTo>
                    <a:lnTo>
                      <a:pt x="3" y="15"/>
                    </a:lnTo>
                    <a:lnTo>
                      <a:pt x="8" y="14"/>
                    </a:lnTo>
                    <a:lnTo>
                      <a:pt x="9" y="14"/>
                    </a:lnTo>
                    <a:lnTo>
                      <a:pt x="11" y="12"/>
                    </a:lnTo>
                    <a:lnTo>
                      <a:pt x="11" y="12"/>
                    </a:lnTo>
                    <a:lnTo>
                      <a:pt x="11" y="11"/>
                    </a:lnTo>
                    <a:lnTo>
                      <a:pt x="11" y="11"/>
                    </a:lnTo>
                    <a:lnTo>
                      <a:pt x="11" y="11"/>
                    </a:lnTo>
                    <a:lnTo>
                      <a:pt x="13" y="9"/>
                    </a:lnTo>
                    <a:lnTo>
                      <a:pt x="14" y="9"/>
                    </a:lnTo>
                    <a:lnTo>
                      <a:pt x="14" y="8"/>
                    </a:lnTo>
                    <a:lnTo>
                      <a:pt x="14" y="8"/>
                    </a:lnTo>
                    <a:lnTo>
                      <a:pt x="16" y="6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14" y="4"/>
                    </a:lnTo>
                    <a:lnTo>
                      <a:pt x="13" y="4"/>
                    </a:lnTo>
                    <a:lnTo>
                      <a:pt x="13" y="4"/>
                    </a:lnTo>
                    <a:lnTo>
                      <a:pt x="13" y="4"/>
                    </a:lnTo>
                    <a:lnTo>
                      <a:pt x="11" y="3"/>
                    </a:lnTo>
                    <a:lnTo>
                      <a:pt x="9" y="3"/>
                    </a:lnTo>
                    <a:lnTo>
                      <a:pt x="8" y="3"/>
                    </a:lnTo>
                    <a:lnTo>
                      <a:pt x="6" y="3"/>
                    </a:lnTo>
                    <a:lnTo>
                      <a:pt x="6" y="1"/>
                    </a:lnTo>
                    <a:lnTo>
                      <a:pt x="5" y="1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4" name="Freeform 772">
                <a:extLst>
                  <a:ext uri="{FF2B5EF4-FFF2-40B4-BE49-F238E27FC236}">
                    <a16:creationId xmlns:a16="http://schemas.microsoft.com/office/drawing/2014/main" id="{7E01841C-D44C-7FFC-34AD-A067C6FA69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2" y="2505"/>
                <a:ext cx="2" cy="3"/>
              </a:xfrm>
              <a:custGeom>
                <a:avLst/>
                <a:gdLst>
                  <a:gd name="T0" fmla="*/ 0 w 2"/>
                  <a:gd name="T1" fmla="*/ 0 h 3"/>
                  <a:gd name="T2" fmla="*/ 0 w 2"/>
                  <a:gd name="T3" fmla="*/ 0 h 3"/>
                  <a:gd name="T4" fmla="*/ 0 w 2"/>
                  <a:gd name="T5" fmla="*/ 1 h 3"/>
                  <a:gd name="T6" fmla="*/ 2 w 2"/>
                  <a:gd name="T7" fmla="*/ 3 h 3"/>
                  <a:gd name="T8" fmla="*/ 2 w 2"/>
                  <a:gd name="T9" fmla="*/ 1 h 3"/>
                  <a:gd name="T10" fmla="*/ 2 w 2"/>
                  <a:gd name="T11" fmla="*/ 0 h 3"/>
                  <a:gd name="T12" fmla="*/ 0 w 2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3">
                    <a:moveTo>
                      <a:pt x="0" y="0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2" y="3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5" name="Freeform 773">
                <a:extLst>
                  <a:ext uri="{FF2B5EF4-FFF2-40B4-BE49-F238E27FC236}">
                    <a16:creationId xmlns:a16="http://schemas.microsoft.com/office/drawing/2014/main" id="{DA79A2AD-9208-BF06-FACA-A7C2A0C17F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1" y="2487"/>
                <a:ext cx="13" cy="19"/>
              </a:xfrm>
              <a:custGeom>
                <a:avLst/>
                <a:gdLst>
                  <a:gd name="T0" fmla="*/ 0 w 13"/>
                  <a:gd name="T1" fmla="*/ 0 h 19"/>
                  <a:gd name="T2" fmla="*/ 0 w 13"/>
                  <a:gd name="T3" fmla="*/ 0 h 19"/>
                  <a:gd name="T4" fmla="*/ 2 w 13"/>
                  <a:gd name="T5" fmla="*/ 2 h 19"/>
                  <a:gd name="T6" fmla="*/ 2 w 13"/>
                  <a:gd name="T7" fmla="*/ 5 h 19"/>
                  <a:gd name="T8" fmla="*/ 2 w 13"/>
                  <a:gd name="T9" fmla="*/ 8 h 19"/>
                  <a:gd name="T10" fmla="*/ 3 w 13"/>
                  <a:gd name="T11" fmla="*/ 8 h 19"/>
                  <a:gd name="T12" fmla="*/ 5 w 13"/>
                  <a:gd name="T13" fmla="*/ 7 h 19"/>
                  <a:gd name="T14" fmla="*/ 5 w 13"/>
                  <a:gd name="T15" fmla="*/ 7 h 19"/>
                  <a:gd name="T16" fmla="*/ 6 w 13"/>
                  <a:gd name="T17" fmla="*/ 8 h 19"/>
                  <a:gd name="T18" fmla="*/ 6 w 13"/>
                  <a:gd name="T19" fmla="*/ 10 h 19"/>
                  <a:gd name="T20" fmla="*/ 6 w 13"/>
                  <a:gd name="T21" fmla="*/ 10 h 19"/>
                  <a:gd name="T22" fmla="*/ 6 w 13"/>
                  <a:gd name="T23" fmla="*/ 10 h 19"/>
                  <a:gd name="T24" fmla="*/ 6 w 13"/>
                  <a:gd name="T25" fmla="*/ 13 h 19"/>
                  <a:gd name="T26" fmla="*/ 6 w 13"/>
                  <a:gd name="T27" fmla="*/ 15 h 19"/>
                  <a:gd name="T28" fmla="*/ 6 w 13"/>
                  <a:gd name="T29" fmla="*/ 16 h 19"/>
                  <a:gd name="T30" fmla="*/ 6 w 13"/>
                  <a:gd name="T31" fmla="*/ 18 h 19"/>
                  <a:gd name="T32" fmla="*/ 6 w 13"/>
                  <a:gd name="T33" fmla="*/ 18 h 19"/>
                  <a:gd name="T34" fmla="*/ 8 w 13"/>
                  <a:gd name="T35" fmla="*/ 18 h 19"/>
                  <a:gd name="T36" fmla="*/ 10 w 13"/>
                  <a:gd name="T37" fmla="*/ 19 h 19"/>
                  <a:gd name="T38" fmla="*/ 10 w 13"/>
                  <a:gd name="T39" fmla="*/ 18 h 19"/>
                  <a:gd name="T40" fmla="*/ 10 w 13"/>
                  <a:gd name="T41" fmla="*/ 16 h 19"/>
                  <a:gd name="T42" fmla="*/ 10 w 13"/>
                  <a:gd name="T43" fmla="*/ 15 h 19"/>
                  <a:gd name="T44" fmla="*/ 10 w 13"/>
                  <a:gd name="T45" fmla="*/ 15 h 19"/>
                  <a:gd name="T46" fmla="*/ 11 w 13"/>
                  <a:gd name="T47" fmla="*/ 16 h 19"/>
                  <a:gd name="T48" fmla="*/ 11 w 13"/>
                  <a:gd name="T49" fmla="*/ 16 h 19"/>
                  <a:gd name="T50" fmla="*/ 11 w 13"/>
                  <a:gd name="T51" fmla="*/ 16 h 19"/>
                  <a:gd name="T52" fmla="*/ 11 w 13"/>
                  <a:gd name="T53" fmla="*/ 16 h 19"/>
                  <a:gd name="T54" fmla="*/ 13 w 13"/>
                  <a:gd name="T55" fmla="*/ 16 h 19"/>
                  <a:gd name="T56" fmla="*/ 13 w 13"/>
                  <a:gd name="T57" fmla="*/ 16 h 19"/>
                  <a:gd name="T58" fmla="*/ 13 w 13"/>
                  <a:gd name="T59" fmla="*/ 15 h 19"/>
                  <a:gd name="T60" fmla="*/ 11 w 13"/>
                  <a:gd name="T61" fmla="*/ 13 h 19"/>
                  <a:gd name="T62" fmla="*/ 11 w 13"/>
                  <a:gd name="T63" fmla="*/ 11 h 19"/>
                  <a:gd name="T64" fmla="*/ 11 w 13"/>
                  <a:gd name="T65" fmla="*/ 11 h 19"/>
                  <a:gd name="T66" fmla="*/ 11 w 13"/>
                  <a:gd name="T67" fmla="*/ 10 h 19"/>
                  <a:gd name="T68" fmla="*/ 10 w 13"/>
                  <a:gd name="T69" fmla="*/ 10 h 19"/>
                  <a:gd name="T70" fmla="*/ 10 w 13"/>
                  <a:gd name="T71" fmla="*/ 10 h 19"/>
                  <a:gd name="T72" fmla="*/ 10 w 13"/>
                  <a:gd name="T73" fmla="*/ 10 h 19"/>
                  <a:gd name="T74" fmla="*/ 10 w 13"/>
                  <a:gd name="T75" fmla="*/ 7 h 19"/>
                  <a:gd name="T76" fmla="*/ 10 w 13"/>
                  <a:gd name="T77" fmla="*/ 5 h 19"/>
                  <a:gd name="T78" fmla="*/ 10 w 13"/>
                  <a:gd name="T79" fmla="*/ 4 h 19"/>
                  <a:gd name="T80" fmla="*/ 10 w 13"/>
                  <a:gd name="T81" fmla="*/ 4 h 19"/>
                  <a:gd name="T82" fmla="*/ 8 w 13"/>
                  <a:gd name="T83" fmla="*/ 2 h 19"/>
                  <a:gd name="T84" fmla="*/ 6 w 13"/>
                  <a:gd name="T85" fmla="*/ 2 h 19"/>
                  <a:gd name="T86" fmla="*/ 5 w 13"/>
                  <a:gd name="T87" fmla="*/ 2 h 19"/>
                  <a:gd name="T88" fmla="*/ 5 w 13"/>
                  <a:gd name="T89" fmla="*/ 2 h 19"/>
                  <a:gd name="T90" fmla="*/ 3 w 13"/>
                  <a:gd name="T91" fmla="*/ 2 h 19"/>
                  <a:gd name="T92" fmla="*/ 3 w 13"/>
                  <a:gd name="T93" fmla="*/ 2 h 19"/>
                  <a:gd name="T94" fmla="*/ 3 w 13"/>
                  <a:gd name="T95" fmla="*/ 0 h 19"/>
                  <a:gd name="T96" fmla="*/ 2 w 13"/>
                  <a:gd name="T97" fmla="*/ 0 h 19"/>
                  <a:gd name="T98" fmla="*/ 2 w 13"/>
                  <a:gd name="T99" fmla="*/ 0 h 19"/>
                  <a:gd name="T100" fmla="*/ 0 w 13"/>
                  <a:gd name="T101" fmla="*/ 0 h 19"/>
                  <a:gd name="T102" fmla="*/ 0 w 13"/>
                  <a:gd name="T10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3" h="19">
                    <a:moveTo>
                      <a:pt x="0" y="0"/>
                    </a:moveTo>
                    <a:lnTo>
                      <a:pt x="0" y="0"/>
                    </a:lnTo>
                    <a:lnTo>
                      <a:pt x="2" y="2"/>
                    </a:lnTo>
                    <a:lnTo>
                      <a:pt x="2" y="5"/>
                    </a:lnTo>
                    <a:lnTo>
                      <a:pt x="2" y="8"/>
                    </a:lnTo>
                    <a:lnTo>
                      <a:pt x="3" y="8"/>
                    </a:lnTo>
                    <a:lnTo>
                      <a:pt x="5" y="7"/>
                    </a:lnTo>
                    <a:lnTo>
                      <a:pt x="5" y="7"/>
                    </a:lnTo>
                    <a:lnTo>
                      <a:pt x="6" y="8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6" y="13"/>
                    </a:lnTo>
                    <a:lnTo>
                      <a:pt x="6" y="15"/>
                    </a:lnTo>
                    <a:lnTo>
                      <a:pt x="6" y="16"/>
                    </a:lnTo>
                    <a:lnTo>
                      <a:pt x="6" y="18"/>
                    </a:lnTo>
                    <a:lnTo>
                      <a:pt x="6" y="18"/>
                    </a:lnTo>
                    <a:lnTo>
                      <a:pt x="8" y="18"/>
                    </a:lnTo>
                    <a:lnTo>
                      <a:pt x="10" y="19"/>
                    </a:lnTo>
                    <a:lnTo>
                      <a:pt x="10" y="18"/>
                    </a:lnTo>
                    <a:lnTo>
                      <a:pt x="10" y="16"/>
                    </a:lnTo>
                    <a:lnTo>
                      <a:pt x="10" y="15"/>
                    </a:lnTo>
                    <a:lnTo>
                      <a:pt x="10" y="15"/>
                    </a:lnTo>
                    <a:lnTo>
                      <a:pt x="11" y="16"/>
                    </a:lnTo>
                    <a:lnTo>
                      <a:pt x="11" y="16"/>
                    </a:lnTo>
                    <a:lnTo>
                      <a:pt x="11" y="16"/>
                    </a:lnTo>
                    <a:lnTo>
                      <a:pt x="11" y="16"/>
                    </a:lnTo>
                    <a:lnTo>
                      <a:pt x="13" y="16"/>
                    </a:lnTo>
                    <a:lnTo>
                      <a:pt x="13" y="16"/>
                    </a:lnTo>
                    <a:lnTo>
                      <a:pt x="13" y="15"/>
                    </a:lnTo>
                    <a:lnTo>
                      <a:pt x="11" y="13"/>
                    </a:lnTo>
                    <a:lnTo>
                      <a:pt x="11" y="11"/>
                    </a:lnTo>
                    <a:lnTo>
                      <a:pt x="11" y="11"/>
                    </a:lnTo>
                    <a:lnTo>
                      <a:pt x="11" y="10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0" y="7"/>
                    </a:lnTo>
                    <a:lnTo>
                      <a:pt x="10" y="5"/>
                    </a:lnTo>
                    <a:lnTo>
                      <a:pt x="10" y="4"/>
                    </a:lnTo>
                    <a:lnTo>
                      <a:pt x="10" y="4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6" name="Freeform 774">
                <a:extLst>
                  <a:ext uri="{FF2B5EF4-FFF2-40B4-BE49-F238E27FC236}">
                    <a16:creationId xmlns:a16="http://schemas.microsoft.com/office/drawing/2014/main" id="{4CEEEA65-BEE4-70B1-60A1-65D95CE208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7" y="2475"/>
                <a:ext cx="3" cy="3"/>
              </a:xfrm>
              <a:custGeom>
                <a:avLst/>
                <a:gdLst>
                  <a:gd name="T0" fmla="*/ 2 w 3"/>
                  <a:gd name="T1" fmla="*/ 3 h 3"/>
                  <a:gd name="T2" fmla="*/ 3 w 3"/>
                  <a:gd name="T3" fmla="*/ 1 h 3"/>
                  <a:gd name="T4" fmla="*/ 3 w 3"/>
                  <a:gd name="T5" fmla="*/ 1 h 3"/>
                  <a:gd name="T6" fmla="*/ 3 w 3"/>
                  <a:gd name="T7" fmla="*/ 0 h 3"/>
                  <a:gd name="T8" fmla="*/ 2 w 3"/>
                  <a:gd name="T9" fmla="*/ 0 h 3"/>
                  <a:gd name="T10" fmla="*/ 0 w 3"/>
                  <a:gd name="T11" fmla="*/ 0 h 3"/>
                  <a:gd name="T12" fmla="*/ 0 w 3"/>
                  <a:gd name="T13" fmla="*/ 0 h 3"/>
                  <a:gd name="T14" fmla="*/ 0 w 3"/>
                  <a:gd name="T15" fmla="*/ 0 h 3"/>
                  <a:gd name="T16" fmla="*/ 0 w 3"/>
                  <a:gd name="T17" fmla="*/ 1 h 3"/>
                  <a:gd name="T18" fmla="*/ 2 w 3"/>
                  <a:gd name="T1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3">
                    <a:moveTo>
                      <a:pt x="2" y="3"/>
                    </a:moveTo>
                    <a:lnTo>
                      <a:pt x="3" y="1"/>
                    </a:lnTo>
                    <a:lnTo>
                      <a:pt x="3" y="1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2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7" name="Freeform 775">
                <a:extLst>
                  <a:ext uri="{FF2B5EF4-FFF2-40B4-BE49-F238E27FC236}">
                    <a16:creationId xmlns:a16="http://schemas.microsoft.com/office/drawing/2014/main" id="{BBD92591-E855-36D5-A773-BCE1A49A22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4" y="2473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2 w 2"/>
                  <a:gd name="T3" fmla="*/ 0 h 2"/>
                  <a:gd name="T4" fmla="*/ 2 w 2"/>
                  <a:gd name="T5" fmla="*/ 0 h 2"/>
                  <a:gd name="T6" fmla="*/ 0 w 2"/>
                  <a:gd name="T7" fmla="*/ 0 h 2"/>
                  <a:gd name="T8" fmla="*/ 2 w 2"/>
                  <a:gd name="T9" fmla="*/ 2 h 2"/>
                  <a:gd name="T10" fmla="*/ 2 w 2"/>
                  <a:gd name="T11" fmla="*/ 2 h 2"/>
                  <a:gd name="T12" fmla="*/ 2 w 2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8" name="Freeform 776">
                <a:extLst>
                  <a:ext uri="{FF2B5EF4-FFF2-40B4-BE49-F238E27FC236}">
                    <a16:creationId xmlns:a16="http://schemas.microsoft.com/office/drawing/2014/main" id="{95123CAE-0F29-21B0-E62E-DB84CF6AB6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51" y="2471"/>
                <a:ext cx="4" cy="5"/>
              </a:xfrm>
              <a:custGeom>
                <a:avLst/>
                <a:gdLst>
                  <a:gd name="T0" fmla="*/ 4 w 4"/>
                  <a:gd name="T1" fmla="*/ 5 h 5"/>
                  <a:gd name="T2" fmla="*/ 4 w 4"/>
                  <a:gd name="T3" fmla="*/ 4 h 5"/>
                  <a:gd name="T4" fmla="*/ 2 w 4"/>
                  <a:gd name="T5" fmla="*/ 2 h 5"/>
                  <a:gd name="T6" fmla="*/ 2 w 4"/>
                  <a:gd name="T7" fmla="*/ 0 h 5"/>
                  <a:gd name="T8" fmla="*/ 0 w 4"/>
                  <a:gd name="T9" fmla="*/ 2 h 5"/>
                  <a:gd name="T10" fmla="*/ 2 w 4"/>
                  <a:gd name="T11" fmla="*/ 2 h 5"/>
                  <a:gd name="T12" fmla="*/ 4 w 4"/>
                  <a:gd name="T13" fmla="*/ 5 h 5"/>
                  <a:gd name="T14" fmla="*/ 4 w 4"/>
                  <a:gd name="T1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5">
                    <a:moveTo>
                      <a:pt x="4" y="5"/>
                    </a:moveTo>
                    <a:lnTo>
                      <a:pt x="4" y="4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4" y="5"/>
                    </a:lnTo>
                    <a:lnTo>
                      <a:pt x="4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9" name="Freeform 777">
                <a:extLst>
                  <a:ext uri="{FF2B5EF4-FFF2-40B4-BE49-F238E27FC236}">
                    <a16:creationId xmlns:a16="http://schemas.microsoft.com/office/drawing/2014/main" id="{F3F6C93F-7BB8-09D9-AC92-0C3A0CF8EC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7" y="2473"/>
                <a:ext cx="11" cy="11"/>
              </a:xfrm>
              <a:custGeom>
                <a:avLst/>
                <a:gdLst>
                  <a:gd name="T0" fmla="*/ 4 w 11"/>
                  <a:gd name="T1" fmla="*/ 2 h 11"/>
                  <a:gd name="T2" fmla="*/ 3 w 11"/>
                  <a:gd name="T3" fmla="*/ 2 h 11"/>
                  <a:gd name="T4" fmla="*/ 1 w 11"/>
                  <a:gd name="T5" fmla="*/ 0 h 11"/>
                  <a:gd name="T6" fmla="*/ 0 w 11"/>
                  <a:gd name="T7" fmla="*/ 0 h 11"/>
                  <a:gd name="T8" fmla="*/ 0 w 11"/>
                  <a:gd name="T9" fmla="*/ 2 h 11"/>
                  <a:gd name="T10" fmla="*/ 1 w 11"/>
                  <a:gd name="T11" fmla="*/ 3 h 11"/>
                  <a:gd name="T12" fmla="*/ 0 w 11"/>
                  <a:gd name="T13" fmla="*/ 3 h 11"/>
                  <a:gd name="T14" fmla="*/ 0 w 11"/>
                  <a:gd name="T15" fmla="*/ 6 h 11"/>
                  <a:gd name="T16" fmla="*/ 0 w 11"/>
                  <a:gd name="T17" fmla="*/ 8 h 11"/>
                  <a:gd name="T18" fmla="*/ 0 w 11"/>
                  <a:gd name="T19" fmla="*/ 8 h 11"/>
                  <a:gd name="T20" fmla="*/ 1 w 11"/>
                  <a:gd name="T21" fmla="*/ 8 h 11"/>
                  <a:gd name="T22" fmla="*/ 3 w 11"/>
                  <a:gd name="T23" fmla="*/ 5 h 11"/>
                  <a:gd name="T24" fmla="*/ 3 w 11"/>
                  <a:gd name="T25" fmla="*/ 5 h 11"/>
                  <a:gd name="T26" fmla="*/ 4 w 11"/>
                  <a:gd name="T27" fmla="*/ 5 h 11"/>
                  <a:gd name="T28" fmla="*/ 4 w 11"/>
                  <a:gd name="T29" fmla="*/ 6 h 11"/>
                  <a:gd name="T30" fmla="*/ 6 w 11"/>
                  <a:gd name="T31" fmla="*/ 6 h 11"/>
                  <a:gd name="T32" fmla="*/ 6 w 11"/>
                  <a:gd name="T33" fmla="*/ 6 h 11"/>
                  <a:gd name="T34" fmla="*/ 6 w 11"/>
                  <a:gd name="T35" fmla="*/ 8 h 11"/>
                  <a:gd name="T36" fmla="*/ 6 w 11"/>
                  <a:gd name="T37" fmla="*/ 8 h 11"/>
                  <a:gd name="T38" fmla="*/ 8 w 11"/>
                  <a:gd name="T39" fmla="*/ 8 h 11"/>
                  <a:gd name="T40" fmla="*/ 8 w 11"/>
                  <a:gd name="T41" fmla="*/ 10 h 11"/>
                  <a:gd name="T42" fmla="*/ 9 w 11"/>
                  <a:gd name="T43" fmla="*/ 10 h 11"/>
                  <a:gd name="T44" fmla="*/ 11 w 11"/>
                  <a:gd name="T45" fmla="*/ 11 h 11"/>
                  <a:gd name="T46" fmla="*/ 11 w 11"/>
                  <a:gd name="T47" fmla="*/ 10 h 11"/>
                  <a:gd name="T48" fmla="*/ 11 w 11"/>
                  <a:gd name="T49" fmla="*/ 8 h 11"/>
                  <a:gd name="T50" fmla="*/ 9 w 11"/>
                  <a:gd name="T51" fmla="*/ 5 h 11"/>
                  <a:gd name="T52" fmla="*/ 6 w 11"/>
                  <a:gd name="T53" fmla="*/ 3 h 11"/>
                  <a:gd name="T54" fmla="*/ 4 w 11"/>
                  <a:gd name="T55" fmla="*/ 3 h 11"/>
                  <a:gd name="T56" fmla="*/ 4 w 11"/>
                  <a:gd name="T57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" h="11">
                    <a:moveTo>
                      <a:pt x="4" y="2"/>
                    </a:moveTo>
                    <a:lnTo>
                      <a:pt x="3" y="2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1" y="3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1" y="8"/>
                    </a:lnTo>
                    <a:lnTo>
                      <a:pt x="3" y="5"/>
                    </a:lnTo>
                    <a:lnTo>
                      <a:pt x="3" y="5"/>
                    </a:lnTo>
                    <a:lnTo>
                      <a:pt x="4" y="5"/>
                    </a:lnTo>
                    <a:lnTo>
                      <a:pt x="4" y="6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8" y="8"/>
                    </a:lnTo>
                    <a:lnTo>
                      <a:pt x="8" y="10"/>
                    </a:lnTo>
                    <a:lnTo>
                      <a:pt x="9" y="10"/>
                    </a:lnTo>
                    <a:lnTo>
                      <a:pt x="11" y="11"/>
                    </a:lnTo>
                    <a:lnTo>
                      <a:pt x="11" y="10"/>
                    </a:lnTo>
                    <a:lnTo>
                      <a:pt x="11" y="8"/>
                    </a:lnTo>
                    <a:lnTo>
                      <a:pt x="9" y="5"/>
                    </a:lnTo>
                    <a:lnTo>
                      <a:pt x="6" y="3"/>
                    </a:lnTo>
                    <a:lnTo>
                      <a:pt x="4" y="3"/>
                    </a:lnTo>
                    <a:lnTo>
                      <a:pt x="4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0" name="Freeform 778">
                <a:extLst>
                  <a:ext uri="{FF2B5EF4-FFF2-40B4-BE49-F238E27FC236}">
                    <a16:creationId xmlns:a16="http://schemas.microsoft.com/office/drawing/2014/main" id="{E8802B04-582D-8F33-19ED-7229958AAE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91" y="2576"/>
                <a:ext cx="3" cy="7"/>
              </a:xfrm>
              <a:custGeom>
                <a:avLst/>
                <a:gdLst>
                  <a:gd name="T0" fmla="*/ 0 w 3"/>
                  <a:gd name="T1" fmla="*/ 7 h 7"/>
                  <a:gd name="T2" fmla="*/ 2 w 3"/>
                  <a:gd name="T3" fmla="*/ 7 h 7"/>
                  <a:gd name="T4" fmla="*/ 2 w 3"/>
                  <a:gd name="T5" fmla="*/ 7 h 7"/>
                  <a:gd name="T6" fmla="*/ 2 w 3"/>
                  <a:gd name="T7" fmla="*/ 7 h 7"/>
                  <a:gd name="T8" fmla="*/ 3 w 3"/>
                  <a:gd name="T9" fmla="*/ 5 h 7"/>
                  <a:gd name="T10" fmla="*/ 3 w 3"/>
                  <a:gd name="T11" fmla="*/ 4 h 7"/>
                  <a:gd name="T12" fmla="*/ 3 w 3"/>
                  <a:gd name="T13" fmla="*/ 2 h 7"/>
                  <a:gd name="T14" fmla="*/ 3 w 3"/>
                  <a:gd name="T15" fmla="*/ 0 h 7"/>
                  <a:gd name="T16" fmla="*/ 2 w 3"/>
                  <a:gd name="T17" fmla="*/ 0 h 7"/>
                  <a:gd name="T18" fmla="*/ 2 w 3"/>
                  <a:gd name="T19" fmla="*/ 0 h 7"/>
                  <a:gd name="T20" fmla="*/ 2 w 3"/>
                  <a:gd name="T21" fmla="*/ 2 h 7"/>
                  <a:gd name="T22" fmla="*/ 2 w 3"/>
                  <a:gd name="T23" fmla="*/ 4 h 7"/>
                  <a:gd name="T24" fmla="*/ 2 w 3"/>
                  <a:gd name="T25" fmla="*/ 4 h 7"/>
                  <a:gd name="T26" fmla="*/ 2 w 3"/>
                  <a:gd name="T27" fmla="*/ 4 h 7"/>
                  <a:gd name="T28" fmla="*/ 2 w 3"/>
                  <a:gd name="T29" fmla="*/ 5 h 7"/>
                  <a:gd name="T30" fmla="*/ 0 w 3"/>
                  <a:gd name="T3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" h="7">
                    <a:moveTo>
                      <a:pt x="0" y="7"/>
                    </a:moveTo>
                    <a:lnTo>
                      <a:pt x="2" y="7"/>
                    </a:lnTo>
                    <a:lnTo>
                      <a:pt x="2" y="7"/>
                    </a:lnTo>
                    <a:lnTo>
                      <a:pt x="2" y="7"/>
                    </a:lnTo>
                    <a:lnTo>
                      <a:pt x="3" y="5"/>
                    </a:lnTo>
                    <a:lnTo>
                      <a:pt x="3" y="4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2" y="5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1" name="Freeform 779">
                <a:extLst>
                  <a:ext uri="{FF2B5EF4-FFF2-40B4-BE49-F238E27FC236}">
                    <a16:creationId xmlns:a16="http://schemas.microsoft.com/office/drawing/2014/main" id="{0E856475-AD59-5AC9-B412-A0E68D967F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32" y="3147"/>
                <a:ext cx="1" cy="2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0 h 2"/>
                  <a:gd name="T4" fmla="*/ 0 w 1"/>
                  <a:gd name="T5" fmla="*/ 0 h 2"/>
                  <a:gd name="T6" fmla="*/ 0 w 1"/>
                  <a:gd name="T7" fmla="*/ 0 h 2"/>
                  <a:gd name="T8" fmla="*/ 0 w 1"/>
                  <a:gd name="T9" fmla="*/ 0 h 2"/>
                  <a:gd name="T10" fmla="*/ 0 w 1"/>
                  <a:gd name="T11" fmla="*/ 2 h 2"/>
                  <a:gd name="T12" fmla="*/ 1 w 1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2" name="Freeform 780">
                <a:extLst>
                  <a:ext uri="{FF2B5EF4-FFF2-40B4-BE49-F238E27FC236}">
                    <a16:creationId xmlns:a16="http://schemas.microsoft.com/office/drawing/2014/main" id="{349D51F9-1585-8970-FAA0-464C34C120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9" y="3149"/>
                <a:ext cx="3" cy="1"/>
              </a:xfrm>
              <a:custGeom>
                <a:avLst/>
                <a:gdLst>
                  <a:gd name="T0" fmla="*/ 0 w 3"/>
                  <a:gd name="T1" fmla="*/ 1 h 1"/>
                  <a:gd name="T2" fmla="*/ 1 w 3"/>
                  <a:gd name="T3" fmla="*/ 1 h 1"/>
                  <a:gd name="T4" fmla="*/ 3 w 3"/>
                  <a:gd name="T5" fmla="*/ 1 h 1"/>
                  <a:gd name="T6" fmla="*/ 3 w 3"/>
                  <a:gd name="T7" fmla="*/ 1 h 1"/>
                  <a:gd name="T8" fmla="*/ 3 w 3"/>
                  <a:gd name="T9" fmla="*/ 0 h 1"/>
                  <a:gd name="T10" fmla="*/ 3 w 3"/>
                  <a:gd name="T11" fmla="*/ 0 h 1"/>
                  <a:gd name="T12" fmla="*/ 1 w 3"/>
                  <a:gd name="T13" fmla="*/ 0 h 1"/>
                  <a:gd name="T14" fmla="*/ 0 w 3"/>
                  <a:gd name="T1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1">
                    <a:moveTo>
                      <a:pt x="0" y="1"/>
                    </a:moveTo>
                    <a:lnTo>
                      <a:pt x="1" y="1"/>
                    </a:lnTo>
                    <a:lnTo>
                      <a:pt x="3" y="1"/>
                    </a:lnTo>
                    <a:lnTo>
                      <a:pt x="3" y="1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1" y="0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3" name="Freeform 781">
                <a:extLst>
                  <a:ext uri="{FF2B5EF4-FFF2-40B4-BE49-F238E27FC236}">
                    <a16:creationId xmlns:a16="http://schemas.microsoft.com/office/drawing/2014/main" id="{1AAD4497-0473-1F43-6DC7-F10B17DFD0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64" y="3168"/>
                <a:ext cx="6" cy="8"/>
              </a:xfrm>
              <a:custGeom>
                <a:avLst/>
                <a:gdLst>
                  <a:gd name="T0" fmla="*/ 6 w 6"/>
                  <a:gd name="T1" fmla="*/ 3 h 8"/>
                  <a:gd name="T2" fmla="*/ 6 w 6"/>
                  <a:gd name="T3" fmla="*/ 3 h 8"/>
                  <a:gd name="T4" fmla="*/ 4 w 6"/>
                  <a:gd name="T5" fmla="*/ 3 h 8"/>
                  <a:gd name="T6" fmla="*/ 3 w 6"/>
                  <a:gd name="T7" fmla="*/ 0 h 8"/>
                  <a:gd name="T8" fmla="*/ 1 w 6"/>
                  <a:gd name="T9" fmla="*/ 0 h 8"/>
                  <a:gd name="T10" fmla="*/ 0 w 6"/>
                  <a:gd name="T11" fmla="*/ 1 h 8"/>
                  <a:gd name="T12" fmla="*/ 0 w 6"/>
                  <a:gd name="T13" fmla="*/ 1 h 8"/>
                  <a:gd name="T14" fmla="*/ 0 w 6"/>
                  <a:gd name="T15" fmla="*/ 3 h 8"/>
                  <a:gd name="T16" fmla="*/ 1 w 6"/>
                  <a:gd name="T17" fmla="*/ 3 h 8"/>
                  <a:gd name="T18" fmla="*/ 1 w 6"/>
                  <a:gd name="T19" fmla="*/ 3 h 8"/>
                  <a:gd name="T20" fmla="*/ 1 w 6"/>
                  <a:gd name="T21" fmla="*/ 4 h 8"/>
                  <a:gd name="T22" fmla="*/ 3 w 6"/>
                  <a:gd name="T23" fmla="*/ 6 h 8"/>
                  <a:gd name="T24" fmla="*/ 3 w 6"/>
                  <a:gd name="T25" fmla="*/ 6 h 8"/>
                  <a:gd name="T26" fmla="*/ 3 w 6"/>
                  <a:gd name="T27" fmla="*/ 8 h 8"/>
                  <a:gd name="T28" fmla="*/ 3 w 6"/>
                  <a:gd name="T29" fmla="*/ 8 h 8"/>
                  <a:gd name="T30" fmla="*/ 4 w 6"/>
                  <a:gd name="T31" fmla="*/ 8 h 8"/>
                  <a:gd name="T32" fmla="*/ 6 w 6"/>
                  <a:gd name="T33" fmla="*/ 6 h 8"/>
                  <a:gd name="T34" fmla="*/ 6 w 6"/>
                  <a:gd name="T35" fmla="*/ 6 h 8"/>
                  <a:gd name="T36" fmla="*/ 6 w 6"/>
                  <a:gd name="T37" fmla="*/ 6 h 8"/>
                  <a:gd name="T38" fmla="*/ 6 w 6"/>
                  <a:gd name="T39" fmla="*/ 4 h 8"/>
                  <a:gd name="T40" fmla="*/ 6 w 6"/>
                  <a:gd name="T41" fmla="*/ 4 h 8"/>
                  <a:gd name="T42" fmla="*/ 6 w 6"/>
                  <a:gd name="T43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" h="8">
                    <a:moveTo>
                      <a:pt x="6" y="3"/>
                    </a:moveTo>
                    <a:lnTo>
                      <a:pt x="6" y="3"/>
                    </a:lnTo>
                    <a:lnTo>
                      <a:pt x="4" y="3"/>
                    </a:lnTo>
                    <a:lnTo>
                      <a:pt x="3" y="0"/>
                    </a:lnTo>
                    <a:lnTo>
                      <a:pt x="1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1" y="3"/>
                    </a:lnTo>
                    <a:lnTo>
                      <a:pt x="1" y="3"/>
                    </a:lnTo>
                    <a:lnTo>
                      <a:pt x="1" y="4"/>
                    </a:lnTo>
                    <a:lnTo>
                      <a:pt x="3" y="6"/>
                    </a:lnTo>
                    <a:lnTo>
                      <a:pt x="3" y="6"/>
                    </a:lnTo>
                    <a:lnTo>
                      <a:pt x="3" y="8"/>
                    </a:lnTo>
                    <a:lnTo>
                      <a:pt x="3" y="8"/>
                    </a:lnTo>
                    <a:lnTo>
                      <a:pt x="4" y="8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6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4" name="Freeform 782">
                <a:extLst>
                  <a:ext uri="{FF2B5EF4-FFF2-40B4-BE49-F238E27FC236}">
                    <a16:creationId xmlns:a16="http://schemas.microsoft.com/office/drawing/2014/main" id="{9C3EC8C1-4A97-055A-B1B3-93A542F45E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67" y="3176"/>
                <a:ext cx="4" cy="3"/>
              </a:xfrm>
              <a:custGeom>
                <a:avLst/>
                <a:gdLst>
                  <a:gd name="T0" fmla="*/ 3 w 4"/>
                  <a:gd name="T1" fmla="*/ 0 h 3"/>
                  <a:gd name="T2" fmla="*/ 1 w 4"/>
                  <a:gd name="T3" fmla="*/ 1 h 3"/>
                  <a:gd name="T4" fmla="*/ 0 w 4"/>
                  <a:gd name="T5" fmla="*/ 1 h 3"/>
                  <a:gd name="T6" fmla="*/ 0 w 4"/>
                  <a:gd name="T7" fmla="*/ 1 h 3"/>
                  <a:gd name="T8" fmla="*/ 0 w 4"/>
                  <a:gd name="T9" fmla="*/ 1 h 3"/>
                  <a:gd name="T10" fmla="*/ 0 w 4"/>
                  <a:gd name="T11" fmla="*/ 3 h 3"/>
                  <a:gd name="T12" fmla="*/ 1 w 4"/>
                  <a:gd name="T13" fmla="*/ 3 h 3"/>
                  <a:gd name="T14" fmla="*/ 3 w 4"/>
                  <a:gd name="T15" fmla="*/ 3 h 3"/>
                  <a:gd name="T16" fmla="*/ 3 w 4"/>
                  <a:gd name="T17" fmla="*/ 3 h 3"/>
                  <a:gd name="T18" fmla="*/ 4 w 4"/>
                  <a:gd name="T19" fmla="*/ 3 h 3"/>
                  <a:gd name="T20" fmla="*/ 4 w 4"/>
                  <a:gd name="T21" fmla="*/ 3 h 3"/>
                  <a:gd name="T22" fmla="*/ 4 w 4"/>
                  <a:gd name="T23" fmla="*/ 1 h 3"/>
                  <a:gd name="T24" fmla="*/ 3 w 4"/>
                  <a:gd name="T2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" h="3">
                    <a:moveTo>
                      <a:pt x="3" y="0"/>
                    </a:moveTo>
                    <a:lnTo>
                      <a:pt x="1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1" y="3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4" y="3"/>
                    </a:lnTo>
                    <a:lnTo>
                      <a:pt x="4" y="3"/>
                    </a:lnTo>
                    <a:lnTo>
                      <a:pt x="4" y="1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5" name="Freeform 783">
                <a:extLst>
                  <a:ext uri="{FF2B5EF4-FFF2-40B4-BE49-F238E27FC236}">
                    <a16:creationId xmlns:a16="http://schemas.microsoft.com/office/drawing/2014/main" id="{7715C23A-5416-8A92-ED13-AD346310C1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67" y="3179"/>
                <a:ext cx="1" cy="1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1 w 1"/>
                  <a:gd name="T5" fmla="*/ 0 h 1"/>
                  <a:gd name="T6" fmla="*/ 0 w 1"/>
                  <a:gd name="T7" fmla="*/ 0 h 1"/>
                  <a:gd name="T8" fmla="*/ 1 w 1"/>
                  <a:gd name="T9" fmla="*/ 1 h 1"/>
                  <a:gd name="T10" fmla="*/ 1 w 1"/>
                  <a:gd name="T11" fmla="*/ 1 h 1"/>
                  <a:gd name="T12" fmla="*/ 1 w 1"/>
                  <a:gd name="T1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6" name="Freeform 784">
                <a:extLst>
                  <a:ext uri="{FF2B5EF4-FFF2-40B4-BE49-F238E27FC236}">
                    <a16:creationId xmlns:a16="http://schemas.microsoft.com/office/drawing/2014/main" id="{C16C3A0B-6CCD-4489-F639-712B2F4BE8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4" y="3179"/>
                <a:ext cx="1" cy="1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1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1 h 1"/>
                  <a:gd name="T12" fmla="*/ 1 w 1"/>
                  <a:gd name="T1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7" name="Freeform 785">
                <a:extLst>
                  <a:ext uri="{FF2B5EF4-FFF2-40B4-BE49-F238E27FC236}">
                    <a16:creationId xmlns:a16="http://schemas.microsoft.com/office/drawing/2014/main" id="{C7D6133A-F04A-65B8-8FB7-E45DAE734E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3" y="3166"/>
                <a:ext cx="3" cy="8"/>
              </a:xfrm>
              <a:custGeom>
                <a:avLst/>
                <a:gdLst>
                  <a:gd name="T0" fmla="*/ 3 w 3"/>
                  <a:gd name="T1" fmla="*/ 2 h 8"/>
                  <a:gd name="T2" fmla="*/ 3 w 3"/>
                  <a:gd name="T3" fmla="*/ 0 h 8"/>
                  <a:gd name="T4" fmla="*/ 1 w 3"/>
                  <a:gd name="T5" fmla="*/ 0 h 8"/>
                  <a:gd name="T6" fmla="*/ 1 w 3"/>
                  <a:gd name="T7" fmla="*/ 0 h 8"/>
                  <a:gd name="T8" fmla="*/ 1 w 3"/>
                  <a:gd name="T9" fmla="*/ 0 h 8"/>
                  <a:gd name="T10" fmla="*/ 0 w 3"/>
                  <a:gd name="T11" fmla="*/ 2 h 8"/>
                  <a:gd name="T12" fmla="*/ 0 w 3"/>
                  <a:gd name="T13" fmla="*/ 2 h 8"/>
                  <a:gd name="T14" fmla="*/ 0 w 3"/>
                  <a:gd name="T15" fmla="*/ 3 h 8"/>
                  <a:gd name="T16" fmla="*/ 0 w 3"/>
                  <a:gd name="T17" fmla="*/ 5 h 8"/>
                  <a:gd name="T18" fmla="*/ 0 w 3"/>
                  <a:gd name="T19" fmla="*/ 5 h 8"/>
                  <a:gd name="T20" fmla="*/ 0 w 3"/>
                  <a:gd name="T21" fmla="*/ 6 h 8"/>
                  <a:gd name="T22" fmla="*/ 0 w 3"/>
                  <a:gd name="T23" fmla="*/ 8 h 8"/>
                  <a:gd name="T24" fmla="*/ 1 w 3"/>
                  <a:gd name="T25" fmla="*/ 8 h 8"/>
                  <a:gd name="T26" fmla="*/ 1 w 3"/>
                  <a:gd name="T27" fmla="*/ 6 h 8"/>
                  <a:gd name="T28" fmla="*/ 3 w 3"/>
                  <a:gd name="T29" fmla="*/ 6 h 8"/>
                  <a:gd name="T30" fmla="*/ 3 w 3"/>
                  <a:gd name="T31" fmla="*/ 5 h 8"/>
                  <a:gd name="T32" fmla="*/ 3 w 3"/>
                  <a:gd name="T33" fmla="*/ 3 h 8"/>
                  <a:gd name="T34" fmla="*/ 3 w 3"/>
                  <a:gd name="T35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" h="8">
                    <a:moveTo>
                      <a:pt x="3" y="2"/>
                    </a:moveTo>
                    <a:lnTo>
                      <a:pt x="3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1" y="8"/>
                    </a:lnTo>
                    <a:lnTo>
                      <a:pt x="1" y="6"/>
                    </a:lnTo>
                    <a:lnTo>
                      <a:pt x="3" y="6"/>
                    </a:lnTo>
                    <a:lnTo>
                      <a:pt x="3" y="5"/>
                    </a:lnTo>
                    <a:lnTo>
                      <a:pt x="3" y="3"/>
                    </a:lnTo>
                    <a:lnTo>
                      <a:pt x="3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8" name="Freeform 786">
                <a:extLst>
                  <a:ext uri="{FF2B5EF4-FFF2-40B4-BE49-F238E27FC236}">
                    <a16:creationId xmlns:a16="http://schemas.microsoft.com/office/drawing/2014/main" id="{73B4C965-F587-516E-BDFD-36BFB9AE4F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2" y="3182"/>
                <a:ext cx="48" cy="44"/>
              </a:xfrm>
              <a:custGeom>
                <a:avLst/>
                <a:gdLst>
                  <a:gd name="T0" fmla="*/ 48 w 48"/>
                  <a:gd name="T1" fmla="*/ 21 h 44"/>
                  <a:gd name="T2" fmla="*/ 48 w 48"/>
                  <a:gd name="T3" fmla="*/ 17 h 44"/>
                  <a:gd name="T4" fmla="*/ 48 w 48"/>
                  <a:gd name="T5" fmla="*/ 11 h 44"/>
                  <a:gd name="T6" fmla="*/ 48 w 48"/>
                  <a:gd name="T7" fmla="*/ 8 h 44"/>
                  <a:gd name="T8" fmla="*/ 46 w 48"/>
                  <a:gd name="T9" fmla="*/ 3 h 44"/>
                  <a:gd name="T10" fmla="*/ 43 w 48"/>
                  <a:gd name="T11" fmla="*/ 3 h 44"/>
                  <a:gd name="T12" fmla="*/ 38 w 48"/>
                  <a:gd name="T13" fmla="*/ 3 h 44"/>
                  <a:gd name="T14" fmla="*/ 37 w 48"/>
                  <a:gd name="T15" fmla="*/ 5 h 44"/>
                  <a:gd name="T16" fmla="*/ 34 w 48"/>
                  <a:gd name="T17" fmla="*/ 5 h 44"/>
                  <a:gd name="T18" fmla="*/ 30 w 48"/>
                  <a:gd name="T19" fmla="*/ 5 h 44"/>
                  <a:gd name="T20" fmla="*/ 29 w 48"/>
                  <a:gd name="T21" fmla="*/ 8 h 44"/>
                  <a:gd name="T22" fmla="*/ 27 w 48"/>
                  <a:gd name="T23" fmla="*/ 6 h 44"/>
                  <a:gd name="T24" fmla="*/ 19 w 48"/>
                  <a:gd name="T25" fmla="*/ 6 h 44"/>
                  <a:gd name="T26" fmla="*/ 14 w 48"/>
                  <a:gd name="T27" fmla="*/ 5 h 44"/>
                  <a:gd name="T28" fmla="*/ 13 w 48"/>
                  <a:gd name="T29" fmla="*/ 3 h 44"/>
                  <a:gd name="T30" fmla="*/ 10 w 48"/>
                  <a:gd name="T31" fmla="*/ 2 h 44"/>
                  <a:gd name="T32" fmla="*/ 8 w 48"/>
                  <a:gd name="T33" fmla="*/ 2 h 44"/>
                  <a:gd name="T34" fmla="*/ 2 w 48"/>
                  <a:gd name="T35" fmla="*/ 0 h 44"/>
                  <a:gd name="T36" fmla="*/ 2 w 48"/>
                  <a:gd name="T37" fmla="*/ 6 h 44"/>
                  <a:gd name="T38" fmla="*/ 2 w 48"/>
                  <a:gd name="T39" fmla="*/ 11 h 44"/>
                  <a:gd name="T40" fmla="*/ 7 w 48"/>
                  <a:gd name="T41" fmla="*/ 17 h 44"/>
                  <a:gd name="T42" fmla="*/ 8 w 48"/>
                  <a:gd name="T43" fmla="*/ 22 h 44"/>
                  <a:gd name="T44" fmla="*/ 10 w 48"/>
                  <a:gd name="T45" fmla="*/ 22 h 44"/>
                  <a:gd name="T46" fmla="*/ 13 w 48"/>
                  <a:gd name="T47" fmla="*/ 25 h 44"/>
                  <a:gd name="T48" fmla="*/ 10 w 48"/>
                  <a:gd name="T49" fmla="*/ 25 h 44"/>
                  <a:gd name="T50" fmla="*/ 8 w 48"/>
                  <a:gd name="T51" fmla="*/ 29 h 44"/>
                  <a:gd name="T52" fmla="*/ 13 w 48"/>
                  <a:gd name="T53" fmla="*/ 35 h 44"/>
                  <a:gd name="T54" fmla="*/ 16 w 48"/>
                  <a:gd name="T55" fmla="*/ 40 h 44"/>
                  <a:gd name="T56" fmla="*/ 19 w 48"/>
                  <a:gd name="T57" fmla="*/ 40 h 44"/>
                  <a:gd name="T58" fmla="*/ 21 w 48"/>
                  <a:gd name="T59" fmla="*/ 41 h 44"/>
                  <a:gd name="T60" fmla="*/ 18 w 48"/>
                  <a:gd name="T61" fmla="*/ 41 h 44"/>
                  <a:gd name="T62" fmla="*/ 21 w 48"/>
                  <a:gd name="T63" fmla="*/ 43 h 44"/>
                  <a:gd name="T64" fmla="*/ 27 w 48"/>
                  <a:gd name="T65" fmla="*/ 44 h 44"/>
                  <a:gd name="T66" fmla="*/ 30 w 48"/>
                  <a:gd name="T67" fmla="*/ 43 h 44"/>
                  <a:gd name="T68" fmla="*/ 32 w 48"/>
                  <a:gd name="T69" fmla="*/ 40 h 44"/>
                  <a:gd name="T70" fmla="*/ 30 w 48"/>
                  <a:gd name="T71" fmla="*/ 38 h 44"/>
                  <a:gd name="T72" fmla="*/ 35 w 48"/>
                  <a:gd name="T73" fmla="*/ 37 h 44"/>
                  <a:gd name="T74" fmla="*/ 35 w 48"/>
                  <a:gd name="T75" fmla="*/ 35 h 44"/>
                  <a:gd name="T76" fmla="*/ 35 w 48"/>
                  <a:gd name="T77" fmla="*/ 33 h 44"/>
                  <a:gd name="T78" fmla="*/ 37 w 48"/>
                  <a:gd name="T79" fmla="*/ 35 h 44"/>
                  <a:gd name="T80" fmla="*/ 38 w 48"/>
                  <a:gd name="T81" fmla="*/ 33 h 44"/>
                  <a:gd name="T82" fmla="*/ 42 w 48"/>
                  <a:gd name="T83" fmla="*/ 33 h 44"/>
                  <a:gd name="T84" fmla="*/ 42 w 48"/>
                  <a:gd name="T85" fmla="*/ 35 h 44"/>
                  <a:gd name="T86" fmla="*/ 40 w 48"/>
                  <a:gd name="T87" fmla="*/ 37 h 44"/>
                  <a:gd name="T88" fmla="*/ 43 w 48"/>
                  <a:gd name="T89" fmla="*/ 38 h 44"/>
                  <a:gd name="T90" fmla="*/ 43 w 48"/>
                  <a:gd name="T91" fmla="*/ 32 h 44"/>
                  <a:gd name="T92" fmla="*/ 43 w 48"/>
                  <a:gd name="T93" fmla="*/ 27 h 44"/>
                  <a:gd name="T94" fmla="*/ 45 w 48"/>
                  <a:gd name="T95" fmla="*/ 24 h 44"/>
                  <a:gd name="T96" fmla="*/ 46 w 48"/>
                  <a:gd name="T97" fmla="*/ 21 h 44"/>
                  <a:gd name="T98" fmla="*/ 46 w 48"/>
                  <a:gd name="T99" fmla="*/ 19 h 44"/>
                  <a:gd name="T100" fmla="*/ 46 w 48"/>
                  <a:gd name="T101" fmla="*/ 21 h 44"/>
                  <a:gd name="T102" fmla="*/ 48 w 48"/>
                  <a:gd name="T103" fmla="*/ 22 h 44"/>
                  <a:gd name="T104" fmla="*/ 48 w 48"/>
                  <a:gd name="T105" fmla="*/ 24 h 44"/>
                  <a:gd name="T106" fmla="*/ 48 w 48"/>
                  <a:gd name="T107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8" h="44">
                    <a:moveTo>
                      <a:pt x="48" y="22"/>
                    </a:moveTo>
                    <a:lnTo>
                      <a:pt x="48" y="21"/>
                    </a:lnTo>
                    <a:lnTo>
                      <a:pt x="48" y="21"/>
                    </a:lnTo>
                    <a:lnTo>
                      <a:pt x="48" y="21"/>
                    </a:lnTo>
                    <a:lnTo>
                      <a:pt x="48" y="19"/>
                    </a:lnTo>
                    <a:lnTo>
                      <a:pt x="48" y="17"/>
                    </a:lnTo>
                    <a:lnTo>
                      <a:pt x="48" y="14"/>
                    </a:lnTo>
                    <a:lnTo>
                      <a:pt x="48" y="13"/>
                    </a:lnTo>
                    <a:lnTo>
                      <a:pt x="48" y="11"/>
                    </a:lnTo>
                    <a:lnTo>
                      <a:pt x="48" y="10"/>
                    </a:lnTo>
                    <a:lnTo>
                      <a:pt x="48" y="8"/>
                    </a:lnTo>
                    <a:lnTo>
                      <a:pt x="48" y="8"/>
                    </a:lnTo>
                    <a:lnTo>
                      <a:pt x="48" y="6"/>
                    </a:lnTo>
                    <a:lnTo>
                      <a:pt x="48" y="3"/>
                    </a:lnTo>
                    <a:lnTo>
                      <a:pt x="46" y="3"/>
                    </a:lnTo>
                    <a:lnTo>
                      <a:pt x="45" y="2"/>
                    </a:lnTo>
                    <a:lnTo>
                      <a:pt x="43" y="2"/>
                    </a:lnTo>
                    <a:lnTo>
                      <a:pt x="43" y="3"/>
                    </a:lnTo>
                    <a:lnTo>
                      <a:pt x="42" y="3"/>
                    </a:lnTo>
                    <a:lnTo>
                      <a:pt x="38" y="2"/>
                    </a:lnTo>
                    <a:lnTo>
                      <a:pt x="38" y="3"/>
                    </a:lnTo>
                    <a:lnTo>
                      <a:pt x="38" y="5"/>
                    </a:lnTo>
                    <a:lnTo>
                      <a:pt x="37" y="5"/>
                    </a:lnTo>
                    <a:lnTo>
                      <a:pt x="37" y="5"/>
                    </a:lnTo>
                    <a:lnTo>
                      <a:pt x="35" y="5"/>
                    </a:lnTo>
                    <a:lnTo>
                      <a:pt x="35" y="5"/>
                    </a:lnTo>
                    <a:lnTo>
                      <a:pt x="34" y="5"/>
                    </a:lnTo>
                    <a:lnTo>
                      <a:pt x="32" y="5"/>
                    </a:lnTo>
                    <a:lnTo>
                      <a:pt x="30" y="5"/>
                    </a:lnTo>
                    <a:lnTo>
                      <a:pt x="30" y="5"/>
                    </a:lnTo>
                    <a:lnTo>
                      <a:pt x="29" y="5"/>
                    </a:lnTo>
                    <a:lnTo>
                      <a:pt x="29" y="6"/>
                    </a:lnTo>
                    <a:lnTo>
                      <a:pt x="29" y="8"/>
                    </a:lnTo>
                    <a:lnTo>
                      <a:pt x="29" y="6"/>
                    </a:lnTo>
                    <a:lnTo>
                      <a:pt x="27" y="6"/>
                    </a:lnTo>
                    <a:lnTo>
                      <a:pt x="27" y="6"/>
                    </a:lnTo>
                    <a:lnTo>
                      <a:pt x="26" y="6"/>
                    </a:lnTo>
                    <a:lnTo>
                      <a:pt x="22" y="6"/>
                    </a:lnTo>
                    <a:lnTo>
                      <a:pt x="19" y="6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4" y="5"/>
                    </a:lnTo>
                    <a:lnTo>
                      <a:pt x="14" y="3"/>
                    </a:lnTo>
                    <a:lnTo>
                      <a:pt x="13" y="3"/>
                    </a:lnTo>
                    <a:lnTo>
                      <a:pt x="13" y="3"/>
                    </a:lnTo>
                    <a:lnTo>
                      <a:pt x="11" y="3"/>
                    </a:lnTo>
                    <a:lnTo>
                      <a:pt x="11" y="3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7" y="2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2" y="6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2" y="11"/>
                    </a:lnTo>
                    <a:lnTo>
                      <a:pt x="2" y="11"/>
                    </a:lnTo>
                    <a:lnTo>
                      <a:pt x="5" y="14"/>
                    </a:lnTo>
                    <a:lnTo>
                      <a:pt x="7" y="17"/>
                    </a:lnTo>
                    <a:lnTo>
                      <a:pt x="8" y="21"/>
                    </a:lnTo>
                    <a:lnTo>
                      <a:pt x="8" y="22"/>
                    </a:lnTo>
                    <a:lnTo>
                      <a:pt x="8" y="22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10" y="24"/>
                    </a:lnTo>
                    <a:lnTo>
                      <a:pt x="11" y="25"/>
                    </a:lnTo>
                    <a:lnTo>
                      <a:pt x="13" y="25"/>
                    </a:lnTo>
                    <a:lnTo>
                      <a:pt x="11" y="27"/>
                    </a:lnTo>
                    <a:lnTo>
                      <a:pt x="11" y="25"/>
                    </a:lnTo>
                    <a:lnTo>
                      <a:pt x="10" y="25"/>
                    </a:lnTo>
                    <a:lnTo>
                      <a:pt x="8" y="24"/>
                    </a:lnTo>
                    <a:lnTo>
                      <a:pt x="8" y="27"/>
                    </a:lnTo>
                    <a:lnTo>
                      <a:pt x="8" y="29"/>
                    </a:lnTo>
                    <a:lnTo>
                      <a:pt x="11" y="33"/>
                    </a:lnTo>
                    <a:lnTo>
                      <a:pt x="11" y="35"/>
                    </a:lnTo>
                    <a:lnTo>
                      <a:pt x="13" y="35"/>
                    </a:lnTo>
                    <a:lnTo>
                      <a:pt x="13" y="35"/>
                    </a:lnTo>
                    <a:lnTo>
                      <a:pt x="14" y="37"/>
                    </a:lnTo>
                    <a:lnTo>
                      <a:pt x="16" y="40"/>
                    </a:lnTo>
                    <a:lnTo>
                      <a:pt x="16" y="40"/>
                    </a:lnTo>
                    <a:lnTo>
                      <a:pt x="18" y="40"/>
                    </a:lnTo>
                    <a:lnTo>
                      <a:pt x="19" y="40"/>
                    </a:lnTo>
                    <a:lnTo>
                      <a:pt x="21" y="40"/>
                    </a:lnTo>
                    <a:lnTo>
                      <a:pt x="21" y="40"/>
                    </a:lnTo>
                    <a:lnTo>
                      <a:pt x="21" y="41"/>
                    </a:lnTo>
                    <a:lnTo>
                      <a:pt x="19" y="41"/>
                    </a:lnTo>
                    <a:lnTo>
                      <a:pt x="18" y="41"/>
                    </a:lnTo>
                    <a:lnTo>
                      <a:pt x="18" y="41"/>
                    </a:lnTo>
                    <a:lnTo>
                      <a:pt x="18" y="41"/>
                    </a:lnTo>
                    <a:lnTo>
                      <a:pt x="19" y="43"/>
                    </a:lnTo>
                    <a:lnTo>
                      <a:pt x="21" y="43"/>
                    </a:lnTo>
                    <a:lnTo>
                      <a:pt x="24" y="43"/>
                    </a:lnTo>
                    <a:lnTo>
                      <a:pt x="26" y="43"/>
                    </a:lnTo>
                    <a:lnTo>
                      <a:pt x="27" y="44"/>
                    </a:lnTo>
                    <a:lnTo>
                      <a:pt x="29" y="44"/>
                    </a:lnTo>
                    <a:lnTo>
                      <a:pt x="29" y="44"/>
                    </a:lnTo>
                    <a:lnTo>
                      <a:pt x="30" y="43"/>
                    </a:lnTo>
                    <a:lnTo>
                      <a:pt x="30" y="41"/>
                    </a:lnTo>
                    <a:lnTo>
                      <a:pt x="32" y="40"/>
                    </a:lnTo>
                    <a:lnTo>
                      <a:pt x="32" y="40"/>
                    </a:lnTo>
                    <a:lnTo>
                      <a:pt x="30" y="38"/>
                    </a:lnTo>
                    <a:lnTo>
                      <a:pt x="30" y="38"/>
                    </a:lnTo>
                    <a:lnTo>
                      <a:pt x="30" y="38"/>
                    </a:lnTo>
                    <a:lnTo>
                      <a:pt x="34" y="40"/>
                    </a:lnTo>
                    <a:lnTo>
                      <a:pt x="34" y="38"/>
                    </a:lnTo>
                    <a:lnTo>
                      <a:pt x="35" y="37"/>
                    </a:lnTo>
                    <a:lnTo>
                      <a:pt x="35" y="37"/>
                    </a:lnTo>
                    <a:lnTo>
                      <a:pt x="35" y="35"/>
                    </a:lnTo>
                    <a:lnTo>
                      <a:pt x="35" y="35"/>
                    </a:lnTo>
                    <a:lnTo>
                      <a:pt x="35" y="35"/>
                    </a:lnTo>
                    <a:lnTo>
                      <a:pt x="35" y="33"/>
                    </a:lnTo>
                    <a:lnTo>
                      <a:pt x="35" y="33"/>
                    </a:lnTo>
                    <a:lnTo>
                      <a:pt x="35" y="32"/>
                    </a:lnTo>
                    <a:lnTo>
                      <a:pt x="37" y="33"/>
                    </a:lnTo>
                    <a:lnTo>
                      <a:pt x="37" y="35"/>
                    </a:lnTo>
                    <a:lnTo>
                      <a:pt x="38" y="35"/>
                    </a:lnTo>
                    <a:lnTo>
                      <a:pt x="38" y="35"/>
                    </a:lnTo>
                    <a:lnTo>
                      <a:pt x="38" y="33"/>
                    </a:lnTo>
                    <a:lnTo>
                      <a:pt x="38" y="33"/>
                    </a:lnTo>
                    <a:lnTo>
                      <a:pt x="40" y="33"/>
                    </a:lnTo>
                    <a:lnTo>
                      <a:pt x="42" y="33"/>
                    </a:lnTo>
                    <a:lnTo>
                      <a:pt x="42" y="35"/>
                    </a:lnTo>
                    <a:lnTo>
                      <a:pt x="42" y="35"/>
                    </a:lnTo>
                    <a:lnTo>
                      <a:pt x="42" y="35"/>
                    </a:lnTo>
                    <a:lnTo>
                      <a:pt x="40" y="35"/>
                    </a:lnTo>
                    <a:lnTo>
                      <a:pt x="40" y="35"/>
                    </a:lnTo>
                    <a:lnTo>
                      <a:pt x="40" y="37"/>
                    </a:lnTo>
                    <a:lnTo>
                      <a:pt x="42" y="38"/>
                    </a:lnTo>
                    <a:lnTo>
                      <a:pt x="42" y="38"/>
                    </a:lnTo>
                    <a:lnTo>
                      <a:pt x="43" y="38"/>
                    </a:lnTo>
                    <a:lnTo>
                      <a:pt x="43" y="38"/>
                    </a:lnTo>
                    <a:lnTo>
                      <a:pt x="43" y="35"/>
                    </a:lnTo>
                    <a:lnTo>
                      <a:pt x="43" y="32"/>
                    </a:lnTo>
                    <a:lnTo>
                      <a:pt x="43" y="30"/>
                    </a:lnTo>
                    <a:lnTo>
                      <a:pt x="43" y="29"/>
                    </a:lnTo>
                    <a:lnTo>
                      <a:pt x="43" y="27"/>
                    </a:lnTo>
                    <a:lnTo>
                      <a:pt x="45" y="27"/>
                    </a:lnTo>
                    <a:lnTo>
                      <a:pt x="45" y="25"/>
                    </a:lnTo>
                    <a:lnTo>
                      <a:pt x="45" y="24"/>
                    </a:lnTo>
                    <a:lnTo>
                      <a:pt x="45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46" y="19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48" y="21"/>
                    </a:lnTo>
                    <a:lnTo>
                      <a:pt x="48" y="22"/>
                    </a:lnTo>
                    <a:lnTo>
                      <a:pt x="48" y="22"/>
                    </a:lnTo>
                    <a:lnTo>
                      <a:pt x="48" y="24"/>
                    </a:lnTo>
                    <a:lnTo>
                      <a:pt x="48" y="24"/>
                    </a:lnTo>
                    <a:lnTo>
                      <a:pt x="48" y="24"/>
                    </a:lnTo>
                    <a:lnTo>
                      <a:pt x="48" y="24"/>
                    </a:lnTo>
                    <a:lnTo>
                      <a:pt x="48" y="22"/>
                    </a:lnTo>
                    <a:lnTo>
                      <a:pt x="48" y="2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9" name="Freeform 787">
                <a:extLst>
                  <a:ext uri="{FF2B5EF4-FFF2-40B4-BE49-F238E27FC236}">
                    <a16:creationId xmlns:a16="http://schemas.microsoft.com/office/drawing/2014/main" id="{340F5F9B-3759-C059-7881-0A75ABD77F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7" y="3219"/>
                <a:ext cx="2" cy="1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0 h 1"/>
                  <a:gd name="T4" fmla="*/ 0 w 2"/>
                  <a:gd name="T5" fmla="*/ 1 h 1"/>
                  <a:gd name="T6" fmla="*/ 0 w 2"/>
                  <a:gd name="T7" fmla="*/ 1 h 1"/>
                  <a:gd name="T8" fmla="*/ 0 w 2"/>
                  <a:gd name="T9" fmla="*/ 1 h 1"/>
                  <a:gd name="T10" fmla="*/ 0 w 2"/>
                  <a:gd name="T11" fmla="*/ 1 h 1"/>
                  <a:gd name="T12" fmla="*/ 0 w 2"/>
                  <a:gd name="T13" fmla="*/ 1 h 1"/>
                  <a:gd name="T14" fmla="*/ 2 w 2"/>
                  <a:gd name="T15" fmla="*/ 1 h 1"/>
                  <a:gd name="T16" fmla="*/ 2 w 2"/>
                  <a:gd name="T17" fmla="*/ 0 h 1"/>
                  <a:gd name="T18" fmla="*/ 0 w 2"/>
                  <a:gd name="T1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0" name="Freeform 788">
                <a:extLst>
                  <a:ext uri="{FF2B5EF4-FFF2-40B4-BE49-F238E27FC236}">
                    <a16:creationId xmlns:a16="http://schemas.microsoft.com/office/drawing/2014/main" id="{B9819FA2-FEF2-99F3-0850-8465D3DAE4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67" y="3211"/>
                <a:ext cx="1" cy="1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0 w 1"/>
                  <a:gd name="T5" fmla="*/ 1 h 1"/>
                  <a:gd name="T6" fmla="*/ 0 w 1"/>
                  <a:gd name="T7" fmla="*/ 1 h 1"/>
                  <a:gd name="T8" fmla="*/ 0 w 1"/>
                  <a:gd name="T9" fmla="*/ 1 h 1"/>
                  <a:gd name="T10" fmla="*/ 0 w 1"/>
                  <a:gd name="T11" fmla="*/ 1 h 1"/>
                  <a:gd name="T12" fmla="*/ 0 w 1"/>
                  <a:gd name="T13" fmla="*/ 1 h 1"/>
                  <a:gd name="T14" fmla="*/ 0 w 1"/>
                  <a:gd name="T15" fmla="*/ 1 h 1"/>
                  <a:gd name="T16" fmla="*/ 1 w 1"/>
                  <a:gd name="T17" fmla="*/ 1 h 1"/>
                  <a:gd name="T18" fmla="*/ 1 w 1"/>
                  <a:gd name="T1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1" y="1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1" name="Freeform 789">
                <a:extLst>
                  <a:ext uri="{FF2B5EF4-FFF2-40B4-BE49-F238E27FC236}">
                    <a16:creationId xmlns:a16="http://schemas.microsoft.com/office/drawing/2014/main" id="{06456C00-525E-BA67-2303-5D75F85B99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4" y="3222"/>
                <a:ext cx="3" cy="3"/>
              </a:xfrm>
              <a:custGeom>
                <a:avLst/>
                <a:gdLst>
                  <a:gd name="T0" fmla="*/ 3 w 3"/>
                  <a:gd name="T1" fmla="*/ 0 h 3"/>
                  <a:gd name="T2" fmla="*/ 3 w 3"/>
                  <a:gd name="T3" fmla="*/ 0 h 3"/>
                  <a:gd name="T4" fmla="*/ 2 w 3"/>
                  <a:gd name="T5" fmla="*/ 0 h 3"/>
                  <a:gd name="T6" fmla="*/ 2 w 3"/>
                  <a:gd name="T7" fmla="*/ 1 h 3"/>
                  <a:gd name="T8" fmla="*/ 2 w 3"/>
                  <a:gd name="T9" fmla="*/ 1 h 3"/>
                  <a:gd name="T10" fmla="*/ 2 w 3"/>
                  <a:gd name="T11" fmla="*/ 1 h 3"/>
                  <a:gd name="T12" fmla="*/ 2 w 3"/>
                  <a:gd name="T13" fmla="*/ 1 h 3"/>
                  <a:gd name="T14" fmla="*/ 0 w 3"/>
                  <a:gd name="T15" fmla="*/ 1 h 3"/>
                  <a:gd name="T16" fmla="*/ 0 w 3"/>
                  <a:gd name="T17" fmla="*/ 1 h 3"/>
                  <a:gd name="T18" fmla="*/ 2 w 3"/>
                  <a:gd name="T19" fmla="*/ 3 h 3"/>
                  <a:gd name="T20" fmla="*/ 2 w 3"/>
                  <a:gd name="T21" fmla="*/ 3 h 3"/>
                  <a:gd name="T22" fmla="*/ 3 w 3"/>
                  <a:gd name="T23" fmla="*/ 3 h 3"/>
                  <a:gd name="T24" fmla="*/ 3 w 3"/>
                  <a:gd name="T25" fmla="*/ 1 h 3"/>
                  <a:gd name="T26" fmla="*/ 3 w 3"/>
                  <a:gd name="T27" fmla="*/ 1 h 3"/>
                  <a:gd name="T28" fmla="*/ 3 w 3"/>
                  <a:gd name="T2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" h="3">
                    <a:moveTo>
                      <a:pt x="3" y="0"/>
                    </a:moveTo>
                    <a:lnTo>
                      <a:pt x="3" y="0"/>
                    </a:lnTo>
                    <a:lnTo>
                      <a:pt x="2" y="0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3" y="3"/>
                    </a:lnTo>
                    <a:lnTo>
                      <a:pt x="3" y="1"/>
                    </a:lnTo>
                    <a:lnTo>
                      <a:pt x="3" y="1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2" name="Freeform 790">
                <a:extLst>
                  <a:ext uri="{FF2B5EF4-FFF2-40B4-BE49-F238E27FC236}">
                    <a16:creationId xmlns:a16="http://schemas.microsoft.com/office/drawing/2014/main" id="{00ED6077-4A28-D7C0-0A85-BDA122FA0F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" y="2770"/>
                <a:ext cx="520" cy="388"/>
              </a:xfrm>
              <a:custGeom>
                <a:avLst/>
                <a:gdLst>
                  <a:gd name="T0" fmla="*/ 506 w 520"/>
                  <a:gd name="T1" fmla="*/ 188 h 388"/>
                  <a:gd name="T2" fmla="*/ 484 w 520"/>
                  <a:gd name="T3" fmla="*/ 156 h 388"/>
                  <a:gd name="T4" fmla="*/ 469 w 520"/>
                  <a:gd name="T5" fmla="*/ 154 h 388"/>
                  <a:gd name="T6" fmla="*/ 455 w 520"/>
                  <a:gd name="T7" fmla="*/ 124 h 388"/>
                  <a:gd name="T8" fmla="*/ 431 w 520"/>
                  <a:gd name="T9" fmla="*/ 112 h 388"/>
                  <a:gd name="T10" fmla="*/ 415 w 520"/>
                  <a:gd name="T11" fmla="*/ 77 h 388"/>
                  <a:gd name="T12" fmla="*/ 401 w 520"/>
                  <a:gd name="T13" fmla="*/ 46 h 388"/>
                  <a:gd name="T14" fmla="*/ 385 w 520"/>
                  <a:gd name="T15" fmla="*/ 21 h 388"/>
                  <a:gd name="T16" fmla="*/ 377 w 520"/>
                  <a:gd name="T17" fmla="*/ 0 h 388"/>
                  <a:gd name="T18" fmla="*/ 369 w 520"/>
                  <a:gd name="T19" fmla="*/ 27 h 388"/>
                  <a:gd name="T20" fmla="*/ 363 w 520"/>
                  <a:gd name="T21" fmla="*/ 69 h 388"/>
                  <a:gd name="T22" fmla="*/ 334 w 520"/>
                  <a:gd name="T23" fmla="*/ 83 h 388"/>
                  <a:gd name="T24" fmla="*/ 302 w 520"/>
                  <a:gd name="T25" fmla="*/ 65 h 388"/>
                  <a:gd name="T26" fmla="*/ 293 w 520"/>
                  <a:gd name="T27" fmla="*/ 45 h 388"/>
                  <a:gd name="T28" fmla="*/ 301 w 520"/>
                  <a:gd name="T29" fmla="*/ 19 h 388"/>
                  <a:gd name="T30" fmla="*/ 293 w 520"/>
                  <a:gd name="T31" fmla="*/ 18 h 388"/>
                  <a:gd name="T32" fmla="*/ 270 w 520"/>
                  <a:gd name="T33" fmla="*/ 16 h 388"/>
                  <a:gd name="T34" fmla="*/ 243 w 520"/>
                  <a:gd name="T35" fmla="*/ 8 h 388"/>
                  <a:gd name="T36" fmla="*/ 248 w 520"/>
                  <a:gd name="T37" fmla="*/ 19 h 388"/>
                  <a:gd name="T38" fmla="*/ 229 w 520"/>
                  <a:gd name="T39" fmla="*/ 23 h 388"/>
                  <a:gd name="T40" fmla="*/ 219 w 520"/>
                  <a:gd name="T41" fmla="*/ 35 h 388"/>
                  <a:gd name="T42" fmla="*/ 213 w 520"/>
                  <a:gd name="T43" fmla="*/ 53 h 388"/>
                  <a:gd name="T44" fmla="*/ 204 w 520"/>
                  <a:gd name="T45" fmla="*/ 54 h 388"/>
                  <a:gd name="T46" fmla="*/ 192 w 520"/>
                  <a:gd name="T47" fmla="*/ 56 h 388"/>
                  <a:gd name="T48" fmla="*/ 170 w 520"/>
                  <a:gd name="T49" fmla="*/ 43 h 388"/>
                  <a:gd name="T50" fmla="*/ 162 w 520"/>
                  <a:gd name="T51" fmla="*/ 50 h 388"/>
                  <a:gd name="T52" fmla="*/ 156 w 520"/>
                  <a:gd name="T53" fmla="*/ 54 h 388"/>
                  <a:gd name="T54" fmla="*/ 153 w 520"/>
                  <a:gd name="T55" fmla="*/ 61 h 388"/>
                  <a:gd name="T56" fmla="*/ 148 w 520"/>
                  <a:gd name="T57" fmla="*/ 69 h 388"/>
                  <a:gd name="T58" fmla="*/ 140 w 520"/>
                  <a:gd name="T59" fmla="*/ 73 h 388"/>
                  <a:gd name="T60" fmla="*/ 137 w 520"/>
                  <a:gd name="T61" fmla="*/ 83 h 388"/>
                  <a:gd name="T62" fmla="*/ 126 w 520"/>
                  <a:gd name="T63" fmla="*/ 75 h 388"/>
                  <a:gd name="T64" fmla="*/ 111 w 520"/>
                  <a:gd name="T65" fmla="*/ 102 h 388"/>
                  <a:gd name="T66" fmla="*/ 63 w 520"/>
                  <a:gd name="T67" fmla="*/ 127 h 388"/>
                  <a:gd name="T68" fmla="*/ 16 w 520"/>
                  <a:gd name="T69" fmla="*/ 151 h 388"/>
                  <a:gd name="T70" fmla="*/ 5 w 520"/>
                  <a:gd name="T71" fmla="*/ 172 h 388"/>
                  <a:gd name="T72" fmla="*/ 9 w 520"/>
                  <a:gd name="T73" fmla="*/ 202 h 388"/>
                  <a:gd name="T74" fmla="*/ 8 w 520"/>
                  <a:gd name="T75" fmla="*/ 210 h 388"/>
                  <a:gd name="T76" fmla="*/ 12 w 520"/>
                  <a:gd name="T77" fmla="*/ 229 h 388"/>
                  <a:gd name="T78" fmla="*/ 33 w 520"/>
                  <a:gd name="T79" fmla="*/ 291 h 388"/>
                  <a:gd name="T80" fmla="*/ 30 w 520"/>
                  <a:gd name="T81" fmla="*/ 320 h 388"/>
                  <a:gd name="T82" fmla="*/ 86 w 520"/>
                  <a:gd name="T83" fmla="*/ 313 h 388"/>
                  <a:gd name="T84" fmla="*/ 141 w 520"/>
                  <a:gd name="T85" fmla="*/ 301 h 388"/>
                  <a:gd name="T86" fmla="*/ 218 w 520"/>
                  <a:gd name="T87" fmla="*/ 280 h 388"/>
                  <a:gd name="T88" fmla="*/ 270 w 520"/>
                  <a:gd name="T89" fmla="*/ 294 h 388"/>
                  <a:gd name="T90" fmla="*/ 286 w 520"/>
                  <a:gd name="T91" fmla="*/ 323 h 388"/>
                  <a:gd name="T92" fmla="*/ 293 w 520"/>
                  <a:gd name="T93" fmla="*/ 323 h 388"/>
                  <a:gd name="T94" fmla="*/ 318 w 520"/>
                  <a:gd name="T95" fmla="*/ 294 h 388"/>
                  <a:gd name="T96" fmla="*/ 309 w 520"/>
                  <a:gd name="T97" fmla="*/ 328 h 388"/>
                  <a:gd name="T98" fmla="*/ 326 w 520"/>
                  <a:gd name="T99" fmla="*/ 328 h 388"/>
                  <a:gd name="T100" fmla="*/ 336 w 520"/>
                  <a:gd name="T101" fmla="*/ 337 h 388"/>
                  <a:gd name="T102" fmla="*/ 350 w 520"/>
                  <a:gd name="T103" fmla="*/ 371 h 388"/>
                  <a:gd name="T104" fmla="*/ 395 w 520"/>
                  <a:gd name="T105" fmla="*/ 382 h 388"/>
                  <a:gd name="T106" fmla="*/ 406 w 520"/>
                  <a:gd name="T107" fmla="*/ 377 h 388"/>
                  <a:gd name="T108" fmla="*/ 423 w 520"/>
                  <a:gd name="T109" fmla="*/ 385 h 388"/>
                  <a:gd name="T110" fmla="*/ 433 w 520"/>
                  <a:gd name="T111" fmla="*/ 382 h 388"/>
                  <a:gd name="T112" fmla="*/ 474 w 520"/>
                  <a:gd name="T113" fmla="*/ 350 h 388"/>
                  <a:gd name="T114" fmla="*/ 484 w 520"/>
                  <a:gd name="T115" fmla="*/ 326 h 388"/>
                  <a:gd name="T116" fmla="*/ 493 w 520"/>
                  <a:gd name="T117" fmla="*/ 304 h 388"/>
                  <a:gd name="T118" fmla="*/ 512 w 520"/>
                  <a:gd name="T119" fmla="*/ 274 h 3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520" h="388">
                    <a:moveTo>
                      <a:pt x="520" y="232"/>
                    </a:moveTo>
                    <a:lnTo>
                      <a:pt x="519" y="231"/>
                    </a:lnTo>
                    <a:lnTo>
                      <a:pt x="517" y="228"/>
                    </a:lnTo>
                    <a:lnTo>
                      <a:pt x="517" y="226"/>
                    </a:lnTo>
                    <a:lnTo>
                      <a:pt x="516" y="221"/>
                    </a:lnTo>
                    <a:lnTo>
                      <a:pt x="514" y="218"/>
                    </a:lnTo>
                    <a:lnTo>
                      <a:pt x="514" y="216"/>
                    </a:lnTo>
                    <a:lnTo>
                      <a:pt x="514" y="207"/>
                    </a:lnTo>
                    <a:lnTo>
                      <a:pt x="514" y="202"/>
                    </a:lnTo>
                    <a:lnTo>
                      <a:pt x="514" y="201"/>
                    </a:lnTo>
                    <a:lnTo>
                      <a:pt x="512" y="201"/>
                    </a:lnTo>
                    <a:lnTo>
                      <a:pt x="512" y="201"/>
                    </a:lnTo>
                    <a:lnTo>
                      <a:pt x="511" y="197"/>
                    </a:lnTo>
                    <a:lnTo>
                      <a:pt x="511" y="194"/>
                    </a:lnTo>
                    <a:lnTo>
                      <a:pt x="509" y="193"/>
                    </a:lnTo>
                    <a:lnTo>
                      <a:pt x="508" y="191"/>
                    </a:lnTo>
                    <a:lnTo>
                      <a:pt x="506" y="189"/>
                    </a:lnTo>
                    <a:lnTo>
                      <a:pt x="506" y="188"/>
                    </a:lnTo>
                    <a:lnTo>
                      <a:pt x="506" y="188"/>
                    </a:lnTo>
                    <a:lnTo>
                      <a:pt x="506" y="186"/>
                    </a:lnTo>
                    <a:lnTo>
                      <a:pt x="504" y="185"/>
                    </a:lnTo>
                    <a:lnTo>
                      <a:pt x="503" y="185"/>
                    </a:lnTo>
                    <a:lnTo>
                      <a:pt x="501" y="183"/>
                    </a:lnTo>
                    <a:lnTo>
                      <a:pt x="500" y="181"/>
                    </a:lnTo>
                    <a:lnTo>
                      <a:pt x="498" y="178"/>
                    </a:lnTo>
                    <a:lnTo>
                      <a:pt x="496" y="177"/>
                    </a:lnTo>
                    <a:lnTo>
                      <a:pt x="495" y="175"/>
                    </a:lnTo>
                    <a:lnTo>
                      <a:pt x="493" y="175"/>
                    </a:lnTo>
                    <a:lnTo>
                      <a:pt x="493" y="175"/>
                    </a:lnTo>
                    <a:lnTo>
                      <a:pt x="490" y="174"/>
                    </a:lnTo>
                    <a:lnTo>
                      <a:pt x="489" y="172"/>
                    </a:lnTo>
                    <a:lnTo>
                      <a:pt x="487" y="170"/>
                    </a:lnTo>
                    <a:lnTo>
                      <a:pt x="487" y="170"/>
                    </a:lnTo>
                    <a:lnTo>
                      <a:pt x="485" y="169"/>
                    </a:lnTo>
                    <a:lnTo>
                      <a:pt x="485" y="167"/>
                    </a:lnTo>
                    <a:lnTo>
                      <a:pt x="484" y="164"/>
                    </a:lnTo>
                    <a:lnTo>
                      <a:pt x="484" y="161"/>
                    </a:lnTo>
                    <a:lnTo>
                      <a:pt x="484" y="156"/>
                    </a:lnTo>
                    <a:lnTo>
                      <a:pt x="482" y="154"/>
                    </a:lnTo>
                    <a:lnTo>
                      <a:pt x="482" y="153"/>
                    </a:lnTo>
                    <a:lnTo>
                      <a:pt x="481" y="153"/>
                    </a:lnTo>
                    <a:lnTo>
                      <a:pt x="481" y="154"/>
                    </a:lnTo>
                    <a:lnTo>
                      <a:pt x="481" y="156"/>
                    </a:lnTo>
                    <a:lnTo>
                      <a:pt x="481" y="156"/>
                    </a:lnTo>
                    <a:lnTo>
                      <a:pt x="479" y="154"/>
                    </a:lnTo>
                    <a:lnTo>
                      <a:pt x="477" y="153"/>
                    </a:lnTo>
                    <a:lnTo>
                      <a:pt x="476" y="151"/>
                    </a:lnTo>
                    <a:lnTo>
                      <a:pt x="474" y="151"/>
                    </a:lnTo>
                    <a:lnTo>
                      <a:pt x="474" y="151"/>
                    </a:lnTo>
                    <a:lnTo>
                      <a:pt x="474" y="151"/>
                    </a:lnTo>
                    <a:lnTo>
                      <a:pt x="473" y="153"/>
                    </a:lnTo>
                    <a:lnTo>
                      <a:pt x="474" y="156"/>
                    </a:lnTo>
                    <a:lnTo>
                      <a:pt x="473" y="156"/>
                    </a:lnTo>
                    <a:lnTo>
                      <a:pt x="473" y="154"/>
                    </a:lnTo>
                    <a:lnTo>
                      <a:pt x="471" y="153"/>
                    </a:lnTo>
                    <a:lnTo>
                      <a:pt x="471" y="154"/>
                    </a:lnTo>
                    <a:lnTo>
                      <a:pt x="469" y="154"/>
                    </a:lnTo>
                    <a:lnTo>
                      <a:pt x="469" y="153"/>
                    </a:lnTo>
                    <a:lnTo>
                      <a:pt x="468" y="151"/>
                    </a:lnTo>
                    <a:lnTo>
                      <a:pt x="468" y="148"/>
                    </a:lnTo>
                    <a:lnTo>
                      <a:pt x="466" y="145"/>
                    </a:lnTo>
                    <a:lnTo>
                      <a:pt x="466" y="143"/>
                    </a:lnTo>
                    <a:lnTo>
                      <a:pt x="465" y="142"/>
                    </a:lnTo>
                    <a:lnTo>
                      <a:pt x="465" y="139"/>
                    </a:lnTo>
                    <a:lnTo>
                      <a:pt x="465" y="139"/>
                    </a:lnTo>
                    <a:lnTo>
                      <a:pt x="463" y="137"/>
                    </a:lnTo>
                    <a:lnTo>
                      <a:pt x="461" y="134"/>
                    </a:lnTo>
                    <a:lnTo>
                      <a:pt x="460" y="134"/>
                    </a:lnTo>
                    <a:lnTo>
                      <a:pt x="458" y="132"/>
                    </a:lnTo>
                    <a:lnTo>
                      <a:pt x="457" y="129"/>
                    </a:lnTo>
                    <a:lnTo>
                      <a:pt x="457" y="127"/>
                    </a:lnTo>
                    <a:lnTo>
                      <a:pt x="458" y="129"/>
                    </a:lnTo>
                    <a:lnTo>
                      <a:pt x="460" y="127"/>
                    </a:lnTo>
                    <a:lnTo>
                      <a:pt x="458" y="127"/>
                    </a:lnTo>
                    <a:lnTo>
                      <a:pt x="458" y="126"/>
                    </a:lnTo>
                    <a:lnTo>
                      <a:pt x="455" y="124"/>
                    </a:lnTo>
                    <a:lnTo>
                      <a:pt x="455" y="123"/>
                    </a:lnTo>
                    <a:lnTo>
                      <a:pt x="452" y="123"/>
                    </a:lnTo>
                    <a:lnTo>
                      <a:pt x="450" y="121"/>
                    </a:lnTo>
                    <a:lnTo>
                      <a:pt x="449" y="121"/>
                    </a:lnTo>
                    <a:lnTo>
                      <a:pt x="449" y="121"/>
                    </a:lnTo>
                    <a:lnTo>
                      <a:pt x="447" y="120"/>
                    </a:lnTo>
                    <a:lnTo>
                      <a:pt x="446" y="120"/>
                    </a:lnTo>
                    <a:lnTo>
                      <a:pt x="444" y="120"/>
                    </a:lnTo>
                    <a:lnTo>
                      <a:pt x="442" y="116"/>
                    </a:lnTo>
                    <a:lnTo>
                      <a:pt x="442" y="115"/>
                    </a:lnTo>
                    <a:lnTo>
                      <a:pt x="441" y="115"/>
                    </a:lnTo>
                    <a:lnTo>
                      <a:pt x="441" y="113"/>
                    </a:lnTo>
                    <a:lnTo>
                      <a:pt x="439" y="113"/>
                    </a:lnTo>
                    <a:lnTo>
                      <a:pt x="439" y="115"/>
                    </a:lnTo>
                    <a:lnTo>
                      <a:pt x="438" y="113"/>
                    </a:lnTo>
                    <a:lnTo>
                      <a:pt x="436" y="113"/>
                    </a:lnTo>
                    <a:lnTo>
                      <a:pt x="434" y="112"/>
                    </a:lnTo>
                    <a:lnTo>
                      <a:pt x="433" y="112"/>
                    </a:lnTo>
                    <a:lnTo>
                      <a:pt x="431" y="112"/>
                    </a:lnTo>
                    <a:lnTo>
                      <a:pt x="430" y="110"/>
                    </a:lnTo>
                    <a:lnTo>
                      <a:pt x="428" y="110"/>
                    </a:lnTo>
                    <a:lnTo>
                      <a:pt x="426" y="108"/>
                    </a:lnTo>
                    <a:lnTo>
                      <a:pt x="426" y="107"/>
                    </a:lnTo>
                    <a:lnTo>
                      <a:pt x="426" y="104"/>
                    </a:lnTo>
                    <a:lnTo>
                      <a:pt x="426" y="102"/>
                    </a:lnTo>
                    <a:lnTo>
                      <a:pt x="425" y="102"/>
                    </a:lnTo>
                    <a:lnTo>
                      <a:pt x="423" y="99"/>
                    </a:lnTo>
                    <a:lnTo>
                      <a:pt x="423" y="97"/>
                    </a:lnTo>
                    <a:lnTo>
                      <a:pt x="423" y="96"/>
                    </a:lnTo>
                    <a:lnTo>
                      <a:pt x="423" y="91"/>
                    </a:lnTo>
                    <a:lnTo>
                      <a:pt x="423" y="88"/>
                    </a:lnTo>
                    <a:lnTo>
                      <a:pt x="422" y="83"/>
                    </a:lnTo>
                    <a:lnTo>
                      <a:pt x="422" y="81"/>
                    </a:lnTo>
                    <a:lnTo>
                      <a:pt x="420" y="81"/>
                    </a:lnTo>
                    <a:lnTo>
                      <a:pt x="418" y="81"/>
                    </a:lnTo>
                    <a:lnTo>
                      <a:pt x="417" y="78"/>
                    </a:lnTo>
                    <a:lnTo>
                      <a:pt x="417" y="78"/>
                    </a:lnTo>
                    <a:lnTo>
                      <a:pt x="415" y="77"/>
                    </a:lnTo>
                    <a:lnTo>
                      <a:pt x="415" y="75"/>
                    </a:lnTo>
                    <a:lnTo>
                      <a:pt x="415" y="73"/>
                    </a:lnTo>
                    <a:lnTo>
                      <a:pt x="415" y="72"/>
                    </a:lnTo>
                    <a:lnTo>
                      <a:pt x="415" y="70"/>
                    </a:lnTo>
                    <a:lnTo>
                      <a:pt x="414" y="67"/>
                    </a:lnTo>
                    <a:lnTo>
                      <a:pt x="414" y="65"/>
                    </a:lnTo>
                    <a:lnTo>
                      <a:pt x="412" y="62"/>
                    </a:lnTo>
                    <a:lnTo>
                      <a:pt x="414" y="61"/>
                    </a:lnTo>
                    <a:lnTo>
                      <a:pt x="414" y="59"/>
                    </a:lnTo>
                    <a:lnTo>
                      <a:pt x="412" y="58"/>
                    </a:lnTo>
                    <a:lnTo>
                      <a:pt x="414" y="56"/>
                    </a:lnTo>
                    <a:lnTo>
                      <a:pt x="414" y="56"/>
                    </a:lnTo>
                    <a:lnTo>
                      <a:pt x="412" y="54"/>
                    </a:lnTo>
                    <a:lnTo>
                      <a:pt x="411" y="54"/>
                    </a:lnTo>
                    <a:lnTo>
                      <a:pt x="409" y="53"/>
                    </a:lnTo>
                    <a:lnTo>
                      <a:pt x="404" y="50"/>
                    </a:lnTo>
                    <a:lnTo>
                      <a:pt x="404" y="48"/>
                    </a:lnTo>
                    <a:lnTo>
                      <a:pt x="403" y="46"/>
                    </a:lnTo>
                    <a:lnTo>
                      <a:pt x="401" y="46"/>
                    </a:lnTo>
                    <a:lnTo>
                      <a:pt x="399" y="48"/>
                    </a:lnTo>
                    <a:lnTo>
                      <a:pt x="398" y="48"/>
                    </a:lnTo>
                    <a:lnTo>
                      <a:pt x="396" y="50"/>
                    </a:lnTo>
                    <a:lnTo>
                      <a:pt x="395" y="48"/>
                    </a:lnTo>
                    <a:lnTo>
                      <a:pt x="393" y="48"/>
                    </a:lnTo>
                    <a:lnTo>
                      <a:pt x="393" y="45"/>
                    </a:lnTo>
                    <a:lnTo>
                      <a:pt x="391" y="43"/>
                    </a:lnTo>
                    <a:lnTo>
                      <a:pt x="391" y="42"/>
                    </a:lnTo>
                    <a:lnTo>
                      <a:pt x="391" y="40"/>
                    </a:lnTo>
                    <a:lnTo>
                      <a:pt x="391" y="37"/>
                    </a:lnTo>
                    <a:lnTo>
                      <a:pt x="390" y="34"/>
                    </a:lnTo>
                    <a:lnTo>
                      <a:pt x="390" y="32"/>
                    </a:lnTo>
                    <a:lnTo>
                      <a:pt x="390" y="29"/>
                    </a:lnTo>
                    <a:lnTo>
                      <a:pt x="388" y="27"/>
                    </a:lnTo>
                    <a:lnTo>
                      <a:pt x="388" y="26"/>
                    </a:lnTo>
                    <a:lnTo>
                      <a:pt x="387" y="24"/>
                    </a:lnTo>
                    <a:lnTo>
                      <a:pt x="387" y="23"/>
                    </a:lnTo>
                    <a:lnTo>
                      <a:pt x="387" y="23"/>
                    </a:lnTo>
                    <a:lnTo>
                      <a:pt x="385" y="21"/>
                    </a:lnTo>
                    <a:lnTo>
                      <a:pt x="385" y="21"/>
                    </a:lnTo>
                    <a:lnTo>
                      <a:pt x="385" y="19"/>
                    </a:lnTo>
                    <a:lnTo>
                      <a:pt x="385" y="18"/>
                    </a:lnTo>
                    <a:lnTo>
                      <a:pt x="387" y="16"/>
                    </a:lnTo>
                    <a:lnTo>
                      <a:pt x="385" y="16"/>
                    </a:lnTo>
                    <a:lnTo>
                      <a:pt x="383" y="16"/>
                    </a:lnTo>
                    <a:lnTo>
                      <a:pt x="383" y="16"/>
                    </a:lnTo>
                    <a:lnTo>
                      <a:pt x="382" y="15"/>
                    </a:lnTo>
                    <a:lnTo>
                      <a:pt x="382" y="13"/>
                    </a:lnTo>
                    <a:lnTo>
                      <a:pt x="382" y="10"/>
                    </a:lnTo>
                    <a:lnTo>
                      <a:pt x="382" y="8"/>
                    </a:lnTo>
                    <a:lnTo>
                      <a:pt x="382" y="7"/>
                    </a:lnTo>
                    <a:lnTo>
                      <a:pt x="380" y="7"/>
                    </a:lnTo>
                    <a:lnTo>
                      <a:pt x="380" y="5"/>
                    </a:lnTo>
                    <a:lnTo>
                      <a:pt x="379" y="3"/>
                    </a:lnTo>
                    <a:lnTo>
                      <a:pt x="379" y="2"/>
                    </a:lnTo>
                    <a:lnTo>
                      <a:pt x="379" y="2"/>
                    </a:lnTo>
                    <a:lnTo>
                      <a:pt x="377" y="0"/>
                    </a:lnTo>
                    <a:lnTo>
                      <a:pt x="377" y="0"/>
                    </a:lnTo>
                    <a:lnTo>
                      <a:pt x="375" y="2"/>
                    </a:lnTo>
                    <a:lnTo>
                      <a:pt x="375" y="3"/>
                    </a:lnTo>
                    <a:lnTo>
                      <a:pt x="372" y="3"/>
                    </a:lnTo>
                    <a:lnTo>
                      <a:pt x="372" y="8"/>
                    </a:lnTo>
                    <a:lnTo>
                      <a:pt x="371" y="13"/>
                    </a:lnTo>
                    <a:lnTo>
                      <a:pt x="371" y="16"/>
                    </a:lnTo>
                    <a:lnTo>
                      <a:pt x="371" y="18"/>
                    </a:lnTo>
                    <a:lnTo>
                      <a:pt x="371" y="18"/>
                    </a:lnTo>
                    <a:lnTo>
                      <a:pt x="369" y="18"/>
                    </a:lnTo>
                    <a:lnTo>
                      <a:pt x="369" y="18"/>
                    </a:lnTo>
                    <a:lnTo>
                      <a:pt x="368" y="18"/>
                    </a:lnTo>
                    <a:lnTo>
                      <a:pt x="368" y="23"/>
                    </a:lnTo>
                    <a:lnTo>
                      <a:pt x="366" y="24"/>
                    </a:lnTo>
                    <a:lnTo>
                      <a:pt x="368" y="24"/>
                    </a:lnTo>
                    <a:lnTo>
                      <a:pt x="368" y="24"/>
                    </a:lnTo>
                    <a:lnTo>
                      <a:pt x="369" y="24"/>
                    </a:lnTo>
                    <a:lnTo>
                      <a:pt x="369" y="26"/>
                    </a:lnTo>
                    <a:lnTo>
                      <a:pt x="369" y="26"/>
                    </a:lnTo>
                    <a:lnTo>
                      <a:pt x="369" y="27"/>
                    </a:lnTo>
                    <a:lnTo>
                      <a:pt x="369" y="27"/>
                    </a:lnTo>
                    <a:lnTo>
                      <a:pt x="369" y="27"/>
                    </a:lnTo>
                    <a:lnTo>
                      <a:pt x="368" y="27"/>
                    </a:lnTo>
                    <a:lnTo>
                      <a:pt x="368" y="29"/>
                    </a:lnTo>
                    <a:lnTo>
                      <a:pt x="366" y="29"/>
                    </a:lnTo>
                    <a:lnTo>
                      <a:pt x="366" y="34"/>
                    </a:lnTo>
                    <a:lnTo>
                      <a:pt x="366" y="35"/>
                    </a:lnTo>
                    <a:lnTo>
                      <a:pt x="364" y="37"/>
                    </a:lnTo>
                    <a:lnTo>
                      <a:pt x="364" y="40"/>
                    </a:lnTo>
                    <a:lnTo>
                      <a:pt x="364" y="42"/>
                    </a:lnTo>
                    <a:lnTo>
                      <a:pt x="364" y="43"/>
                    </a:lnTo>
                    <a:lnTo>
                      <a:pt x="366" y="45"/>
                    </a:lnTo>
                    <a:lnTo>
                      <a:pt x="364" y="48"/>
                    </a:lnTo>
                    <a:lnTo>
                      <a:pt x="364" y="50"/>
                    </a:lnTo>
                    <a:lnTo>
                      <a:pt x="366" y="54"/>
                    </a:lnTo>
                    <a:lnTo>
                      <a:pt x="366" y="58"/>
                    </a:lnTo>
                    <a:lnTo>
                      <a:pt x="366" y="59"/>
                    </a:lnTo>
                    <a:lnTo>
                      <a:pt x="364" y="64"/>
                    </a:lnTo>
                    <a:lnTo>
                      <a:pt x="363" y="69"/>
                    </a:lnTo>
                    <a:lnTo>
                      <a:pt x="363" y="70"/>
                    </a:lnTo>
                    <a:lnTo>
                      <a:pt x="363" y="72"/>
                    </a:lnTo>
                    <a:lnTo>
                      <a:pt x="361" y="75"/>
                    </a:lnTo>
                    <a:lnTo>
                      <a:pt x="361" y="78"/>
                    </a:lnTo>
                    <a:lnTo>
                      <a:pt x="358" y="83"/>
                    </a:lnTo>
                    <a:lnTo>
                      <a:pt x="356" y="85"/>
                    </a:lnTo>
                    <a:lnTo>
                      <a:pt x="356" y="88"/>
                    </a:lnTo>
                    <a:lnTo>
                      <a:pt x="353" y="89"/>
                    </a:lnTo>
                    <a:lnTo>
                      <a:pt x="352" y="91"/>
                    </a:lnTo>
                    <a:lnTo>
                      <a:pt x="348" y="91"/>
                    </a:lnTo>
                    <a:lnTo>
                      <a:pt x="345" y="91"/>
                    </a:lnTo>
                    <a:lnTo>
                      <a:pt x="344" y="91"/>
                    </a:lnTo>
                    <a:lnTo>
                      <a:pt x="344" y="91"/>
                    </a:lnTo>
                    <a:lnTo>
                      <a:pt x="340" y="89"/>
                    </a:lnTo>
                    <a:lnTo>
                      <a:pt x="337" y="88"/>
                    </a:lnTo>
                    <a:lnTo>
                      <a:pt x="336" y="86"/>
                    </a:lnTo>
                    <a:lnTo>
                      <a:pt x="334" y="85"/>
                    </a:lnTo>
                    <a:lnTo>
                      <a:pt x="334" y="83"/>
                    </a:lnTo>
                    <a:lnTo>
                      <a:pt x="334" y="83"/>
                    </a:lnTo>
                    <a:lnTo>
                      <a:pt x="332" y="81"/>
                    </a:lnTo>
                    <a:lnTo>
                      <a:pt x="329" y="80"/>
                    </a:lnTo>
                    <a:lnTo>
                      <a:pt x="328" y="80"/>
                    </a:lnTo>
                    <a:lnTo>
                      <a:pt x="326" y="80"/>
                    </a:lnTo>
                    <a:lnTo>
                      <a:pt x="323" y="78"/>
                    </a:lnTo>
                    <a:lnTo>
                      <a:pt x="320" y="77"/>
                    </a:lnTo>
                    <a:lnTo>
                      <a:pt x="318" y="75"/>
                    </a:lnTo>
                    <a:lnTo>
                      <a:pt x="315" y="72"/>
                    </a:lnTo>
                    <a:lnTo>
                      <a:pt x="313" y="72"/>
                    </a:lnTo>
                    <a:lnTo>
                      <a:pt x="310" y="70"/>
                    </a:lnTo>
                    <a:lnTo>
                      <a:pt x="309" y="69"/>
                    </a:lnTo>
                    <a:lnTo>
                      <a:pt x="307" y="69"/>
                    </a:lnTo>
                    <a:lnTo>
                      <a:pt x="307" y="67"/>
                    </a:lnTo>
                    <a:lnTo>
                      <a:pt x="305" y="69"/>
                    </a:lnTo>
                    <a:lnTo>
                      <a:pt x="304" y="69"/>
                    </a:lnTo>
                    <a:lnTo>
                      <a:pt x="302" y="67"/>
                    </a:lnTo>
                    <a:lnTo>
                      <a:pt x="302" y="67"/>
                    </a:lnTo>
                    <a:lnTo>
                      <a:pt x="302" y="65"/>
                    </a:lnTo>
                    <a:lnTo>
                      <a:pt x="302" y="65"/>
                    </a:lnTo>
                    <a:lnTo>
                      <a:pt x="302" y="65"/>
                    </a:lnTo>
                    <a:lnTo>
                      <a:pt x="302" y="65"/>
                    </a:lnTo>
                    <a:lnTo>
                      <a:pt x="302" y="65"/>
                    </a:lnTo>
                    <a:lnTo>
                      <a:pt x="301" y="65"/>
                    </a:lnTo>
                    <a:lnTo>
                      <a:pt x="299" y="65"/>
                    </a:lnTo>
                    <a:lnTo>
                      <a:pt x="297" y="64"/>
                    </a:lnTo>
                    <a:lnTo>
                      <a:pt x="297" y="62"/>
                    </a:lnTo>
                    <a:lnTo>
                      <a:pt x="296" y="62"/>
                    </a:lnTo>
                    <a:lnTo>
                      <a:pt x="293" y="59"/>
                    </a:lnTo>
                    <a:lnTo>
                      <a:pt x="291" y="59"/>
                    </a:lnTo>
                    <a:lnTo>
                      <a:pt x="288" y="56"/>
                    </a:lnTo>
                    <a:lnTo>
                      <a:pt x="286" y="56"/>
                    </a:lnTo>
                    <a:lnTo>
                      <a:pt x="286" y="54"/>
                    </a:lnTo>
                    <a:lnTo>
                      <a:pt x="286" y="53"/>
                    </a:lnTo>
                    <a:lnTo>
                      <a:pt x="286" y="51"/>
                    </a:lnTo>
                    <a:lnTo>
                      <a:pt x="288" y="51"/>
                    </a:lnTo>
                    <a:lnTo>
                      <a:pt x="291" y="46"/>
                    </a:lnTo>
                    <a:lnTo>
                      <a:pt x="291" y="46"/>
                    </a:lnTo>
                    <a:lnTo>
                      <a:pt x="293" y="45"/>
                    </a:lnTo>
                    <a:lnTo>
                      <a:pt x="293" y="43"/>
                    </a:lnTo>
                    <a:lnTo>
                      <a:pt x="293" y="40"/>
                    </a:lnTo>
                    <a:lnTo>
                      <a:pt x="293" y="38"/>
                    </a:lnTo>
                    <a:lnTo>
                      <a:pt x="293" y="34"/>
                    </a:lnTo>
                    <a:lnTo>
                      <a:pt x="296" y="32"/>
                    </a:lnTo>
                    <a:lnTo>
                      <a:pt x="296" y="32"/>
                    </a:lnTo>
                    <a:lnTo>
                      <a:pt x="297" y="32"/>
                    </a:lnTo>
                    <a:lnTo>
                      <a:pt x="299" y="32"/>
                    </a:lnTo>
                    <a:lnTo>
                      <a:pt x="299" y="34"/>
                    </a:lnTo>
                    <a:lnTo>
                      <a:pt x="299" y="34"/>
                    </a:lnTo>
                    <a:lnTo>
                      <a:pt x="301" y="30"/>
                    </a:lnTo>
                    <a:lnTo>
                      <a:pt x="301" y="29"/>
                    </a:lnTo>
                    <a:lnTo>
                      <a:pt x="301" y="29"/>
                    </a:lnTo>
                    <a:lnTo>
                      <a:pt x="301" y="27"/>
                    </a:lnTo>
                    <a:lnTo>
                      <a:pt x="305" y="23"/>
                    </a:lnTo>
                    <a:lnTo>
                      <a:pt x="305" y="21"/>
                    </a:lnTo>
                    <a:lnTo>
                      <a:pt x="304" y="21"/>
                    </a:lnTo>
                    <a:lnTo>
                      <a:pt x="302" y="21"/>
                    </a:lnTo>
                    <a:lnTo>
                      <a:pt x="301" y="19"/>
                    </a:lnTo>
                    <a:lnTo>
                      <a:pt x="301" y="16"/>
                    </a:lnTo>
                    <a:lnTo>
                      <a:pt x="299" y="16"/>
                    </a:lnTo>
                    <a:lnTo>
                      <a:pt x="297" y="19"/>
                    </a:lnTo>
                    <a:lnTo>
                      <a:pt x="297" y="19"/>
                    </a:lnTo>
                    <a:lnTo>
                      <a:pt x="297" y="19"/>
                    </a:lnTo>
                    <a:lnTo>
                      <a:pt x="297" y="21"/>
                    </a:lnTo>
                    <a:lnTo>
                      <a:pt x="297" y="23"/>
                    </a:lnTo>
                    <a:lnTo>
                      <a:pt x="296" y="23"/>
                    </a:lnTo>
                    <a:lnTo>
                      <a:pt x="294" y="23"/>
                    </a:lnTo>
                    <a:lnTo>
                      <a:pt x="294" y="21"/>
                    </a:lnTo>
                    <a:lnTo>
                      <a:pt x="294" y="19"/>
                    </a:lnTo>
                    <a:lnTo>
                      <a:pt x="293" y="19"/>
                    </a:lnTo>
                    <a:lnTo>
                      <a:pt x="291" y="19"/>
                    </a:lnTo>
                    <a:lnTo>
                      <a:pt x="291" y="21"/>
                    </a:lnTo>
                    <a:lnTo>
                      <a:pt x="290" y="21"/>
                    </a:lnTo>
                    <a:lnTo>
                      <a:pt x="290" y="19"/>
                    </a:lnTo>
                    <a:lnTo>
                      <a:pt x="290" y="19"/>
                    </a:lnTo>
                    <a:lnTo>
                      <a:pt x="291" y="18"/>
                    </a:lnTo>
                    <a:lnTo>
                      <a:pt x="293" y="18"/>
                    </a:lnTo>
                    <a:lnTo>
                      <a:pt x="293" y="18"/>
                    </a:lnTo>
                    <a:lnTo>
                      <a:pt x="291" y="16"/>
                    </a:lnTo>
                    <a:lnTo>
                      <a:pt x="291" y="16"/>
                    </a:lnTo>
                    <a:lnTo>
                      <a:pt x="293" y="15"/>
                    </a:lnTo>
                    <a:lnTo>
                      <a:pt x="293" y="15"/>
                    </a:lnTo>
                    <a:lnTo>
                      <a:pt x="291" y="16"/>
                    </a:lnTo>
                    <a:lnTo>
                      <a:pt x="290" y="16"/>
                    </a:lnTo>
                    <a:lnTo>
                      <a:pt x="288" y="18"/>
                    </a:lnTo>
                    <a:lnTo>
                      <a:pt x="285" y="19"/>
                    </a:lnTo>
                    <a:lnTo>
                      <a:pt x="283" y="21"/>
                    </a:lnTo>
                    <a:lnTo>
                      <a:pt x="282" y="19"/>
                    </a:lnTo>
                    <a:lnTo>
                      <a:pt x="278" y="19"/>
                    </a:lnTo>
                    <a:lnTo>
                      <a:pt x="278" y="18"/>
                    </a:lnTo>
                    <a:lnTo>
                      <a:pt x="277" y="18"/>
                    </a:lnTo>
                    <a:lnTo>
                      <a:pt x="275" y="18"/>
                    </a:lnTo>
                    <a:lnTo>
                      <a:pt x="274" y="18"/>
                    </a:lnTo>
                    <a:lnTo>
                      <a:pt x="272" y="18"/>
                    </a:lnTo>
                    <a:lnTo>
                      <a:pt x="270" y="18"/>
                    </a:lnTo>
                    <a:lnTo>
                      <a:pt x="270" y="16"/>
                    </a:lnTo>
                    <a:lnTo>
                      <a:pt x="267" y="15"/>
                    </a:lnTo>
                    <a:lnTo>
                      <a:pt x="264" y="15"/>
                    </a:lnTo>
                    <a:lnTo>
                      <a:pt x="262" y="15"/>
                    </a:lnTo>
                    <a:lnTo>
                      <a:pt x="261" y="15"/>
                    </a:lnTo>
                    <a:lnTo>
                      <a:pt x="259" y="15"/>
                    </a:lnTo>
                    <a:lnTo>
                      <a:pt x="258" y="13"/>
                    </a:lnTo>
                    <a:lnTo>
                      <a:pt x="256" y="13"/>
                    </a:lnTo>
                    <a:lnTo>
                      <a:pt x="256" y="10"/>
                    </a:lnTo>
                    <a:lnTo>
                      <a:pt x="254" y="10"/>
                    </a:lnTo>
                    <a:lnTo>
                      <a:pt x="253" y="10"/>
                    </a:lnTo>
                    <a:lnTo>
                      <a:pt x="251" y="10"/>
                    </a:lnTo>
                    <a:lnTo>
                      <a:pt x="251" y="11"/>
                    </a:lnTo>
                    <a:lnTo>
                      <a:pt x="250" y="10"/>
                    </a:lnTo>
                    <a:lnTo>
                      <a:pt x="247" y="7"/>
                    </a:lnTo>
                    <a:lnTo>
                      <a:pt x="245" y="7"/>
                    </a:lnTo>
                    <a:lnTo>
                      <a:pt x="245" y="8"/>
                    </a:lnTo>
                    <a:lnTo>
                      <a:pt x="245" y="8"/>
                    </a:lnTo>
                    <a:lnTo>
                      <a:pt x="243" y="8"/>
                    </a:lnTo>
                    <a:lnTo>
                      <a:pt x="243" y="8"/>
                    </a:lnTo>
                    <a:lnTo>
                      <a:pt x="242" y="7"/>
                    </a:lnTo>
                    <a:lnTo>
                      <a:pt x="242" y="7"/>
                    </a:lnTo>
                    <a:lnTo>
                      <a:pt x="240" y="8"/>
                    </a:lnTo>
                    <a:lnTo>
                      <a:pt x="240" y="8"/>
                    </a:lnTo>
                    <a:lnTo>
                      <a:pt x="242" y="8"/>
                    </a:lnTo>
                    <a:lnTo>
                      <a:pt x="243" y="11"/>
                    </a:lnTo>
                    <a:lnTo>
                      <a:pt x="243" y="11"/>
                    </a:lnTo>
                    <a:lnTo>
                      <a:pt x="245" y="10"/>
                    </a:lnTo>
                    <a:lnTo>
                      <a:pt x="248" y="11"/>
                    </a:lnTo>
                    <a:lnTo>
                      <a:pt x="251" y="13"/>
                    </a:lnTo>
                    <a:lnTo>
                      <a:pt x="250" y="15"/>
                    </a:lnTo>
                    <a:lnTo>
                      <a:pt x="250" y="15"/>
                    </a:lnTo>
                    <a:lnTo>
                      <a:pt x="250" y="16"/>
                    </a:lnTo>
                    <a:lnTo>
                      <a:pt x="250" y="18"/>
                    </a:lnTo>
                    <a:lnTo>
                      <a:pt x="251" y="19"/>
                    </a:lnTo>
                    <a:lnTo>
                      <a:pt x="251" y="19"/>
                    </a:lnTo>
                    <a:lnTo>
                      <a:pt x="250" y="19"/>
                    </a:lnTo>
                    <a:lnTo>
                      <a:pt x="248" y="19"/>
                    </a:lnTo>
                    <a:lnTo>
                      <a:pt x="248" y="19"/>
                    </a:lnTo>
                    <a:lnTo>
                      <a:pt x="248" y="21"/>
                    </a:lnTo>
                    <a:lnTo>
                      <a:pt x="247" y="21"/>
                    </a:lnTo>
                    <a:lnTo>
                      <a:pt x="245" y="19"/>
                    </a:lnTo>
                    <a:lnTo>
                      <a:pt x="245" y="21"/>
                    </a:lnTo>
                    <a:lnTo>
                      <a:pt x="243" y="21"/>
                    </a:lnTo>
                    <a:lnTo>
                      <a:pt x="242" y="21"/>
                    </a:lnTo>
                    <a:lnTo>
                      <a:pt x="240" y="21"/>
                    </a:lnTo>
                    <a:lnTo>
                      <a:pt x="239" y="21"/>
                    </a:lnTo>
                    <a:lnTo>
                      <a:pt x="235" y="21"/>
                    </a:lnTo>
                    <a:lnTo>
                      <a:pt x="234" y="19"/>
                    </a:lnTo>
                    <a:lnTo>
                      <a:pt x="234" y="19"/>
                    </a:lnTo>
                    <a:lnTo>
                      <a:pt x="234" y="18"/>
                    </a:lnTo>
                    <a:lnTo>
                      <a:pt x="232" y="19"/>
                    </a:lnTo>
                    <a:lnTo>
                      <a:pt x="232" y="19"/>
                    </a:lnTo>
                    <a:lnTo>
                      <a:pt x="231" y="19"/>
                    </a:lnTo>
                    <a:lnTo>
                      <a:pt x="229" y="21"/>
                    </a:lnTo>
                    <a:lnTo>
                      <a:pt x="229" y="21"/>
                    </a:lnTo>
                    <a:lnTo>
                      <a:pt x="229" y="23"/>
                    </a:lnTo>
                    <a:lnTo>
                      <a:pt x="229" y="23"/>
                    </a:lnTo>
                    <a:lnTo>
                      <a:pt x="227" y="23"/>
                    </a:lnTo>
                    <a:lnTo>
                      <a:pt x="227" y="23"/>
                    </a:lnTo>
                    <a:lnTo>
                      <a:pt x="227" y="24"/>
                    </a:lnTo>
                    <a:lnTo>
                      <a:pt x="227" y="24"/>
                    </a:lnTo>
                    <a:lnTo>
                      <a:pt x="226" y="24"/>
                    </a:lnTo>
                    <a:lnTo>
                      <a:pt x="226" y="23"/>
                    </a:lnTo>
                    <a:lnTo>
                      <a:pt x="226" y="23"/>
                    </a:lnTo>
                    <a:lnTo>
                      <a:pt x="224" y="23"/>
                    </a:lnTo>
                    <a:lnTo>
                      <a:pt x="224" y="24"/>
                    </a:lnTo>
                    <a:lnTo>
                      <a:pt x="224" y="26"/>
                    </a:lnTo>
                    <a:lnTo>
                      <a:pt x="224" y="26"/>
                    </a:lnTo>
                    <a:lnTo>
                      <a:pt x="223" y="26"/>
                    </a:lnTo>
                    <a:lnTo>
                      <a:pt x="221" y="26"/>
                    </a:lnTo>
                    <a:lnTo>
                      <a:pt x="221" y="29"/>
                    </a:lnTo>
                    <a:lnTo>
                      <a:pt x="218" y="30"/>
                    </a:lnTo>
                    <a:lnTo>
                      <a:pt x="218" y="30"/>
                    </a:lnTo>
                    <a:lnTo>
                      <a:pt x="218" y="32"/>
                    </a:lnTo>
                    <a:lnTo>
                      <a:pt x="219" y="34"/>
                    </a:lnTo>
                    <a:lnTo>
                      <a:pt x="219" y="35"/>
                    </a:lnTo>
                    <a:lnTo>
                      <a:pt x="218" y="37"/>
                    </a:lnTo>
                    <a:lnTo>
                      <a:pt x="218" y="37"/>
                    </a:lnTo>
                    <a:lnTo>
                      <a:pt x="216" y="37"/>
                    </a:lnTo>
                    <a:lnTo>
                      <a:pt x="215" y="38"/>
                    </a:lnTo>
                    <a:lnTo>
                      <a:pt x="213" y="38"/>
                    </a:lnTo>
                    <a:lnTo>
                      <a:pt x="213" y="40"/>
                    </a:lnTo>
                    <a:lnTo>
                      <a:pt x="213" y="42"/>
                    </a:lnTo>
                    <a:lnTo>
                      <a:pt x="213" y="42"/>
                    </a:lnTo>
                    <a:lnTo>
                      <a:pt x="213" y="43"/>
                    </a:lnTo>
                    <a:lnTo>
                      <a:pt x="211" y="43"/>
                    </a:lnTo>
                    <a:lnTo>
                      <a:pt x="210" y="46"/>
                    </a:lnTo>
                    <a:lnTo>
                      <a:pt x="208" y="48"/>
                    </a:lnTo>
                    <a:lnTo>
                      <a:pt x="210" y="50"/>
                    </a:lnTo>
                    <a:lnTo>
                      <a:pt x="211" y="51"/>
                    </a:lnTo>
                    <a:lnTo>
                      <a:pt x="213" y="51"/>
                    </a:lnTo>
                    <a:lnTo>
                      <a:pt x="213" y="51"/>
                    </a:lnTo>
                    <a:lnTo>
                      <a:pt x="211" y="51"/>
                    </a:lnTo>
                    <a:lnTo>
                      <a:pt x="211" y="53"/>
                    </a:lnTo>
                    <a:lnTo>
                      <a:pt x="213" y="53"/>
                    </a:lnTo>
                    <a:lnTo>
                      <a:pt x="215" y="54"/>
                    </a:lnTo>
                    <a:lnTo>
                      <a:pt x="215" y="54"/>
                    </a:lnTo>
                    <a:lnTo>
                      <a:pt x="213" y="54"/>
                    </a:lnTo>
                    <a:lnTo>
                      <a:pt x="211" y="54"/>
                    </a:lnTo>
                    <a:lnTo>
                      <a:pt x="211" y="56"/>
                    </a:lnTo>
                    <a:lnTo>
                      <a:pt x="211" y="56"/>
                    </a:lnTo>
                    <a:lnTo>
                      <a:pt x="211" y="58"/>
                    </a:lnTo>
                    <a:lnTo>
                      <a:pt x="211" y="58"/>
                    </a:lnTo>
                    <a:lnTo>
                      <a:pt x="211" y="58"/>
                    </a:lnTo>
                    <a:lnTo>
                      <a:pt x="211" y="58"/>
                    </a:lnTo>
                    <a:lnTo>
                      <a:pt x="210" y="56"/>
                    </a:lnTo>
                    <a:lnTo>
                      <a:pt x="208" y="54"/>
                    </a:lnTo>
                    <a:lnTo>
                      <a:pt x="207" y="54"/>
                    </a:lnTo>
                    <a:lnTo>
                      <a:pt x="207" y="54"/>
                    </a:lnTo>
                    <a:lnTo>
                      <a:pt x="207" y="58"/>
                    </a:lnTo>
                    <a:lnTo>
                      <a:pt x="207" y="59"/>
                    </a:lnTo>
                    <a:lnTo>
                      <a:pt x="205" y="58"/>
                    </a:lnTo>
                    <a:lnTo>
                      <a:pt x="205" y="56"/>
                    </a:lnTo>
                    <a:lnTo>
                      <a:pt x="204" y="54"/>
                    </a:lnTo>
                    <a:lnTo>
                      <a:pt x="199" y="53"/>
                    </a:lnTo>
                    <a:lnTo>
                      <a:pt x="199" y="53"/>
                    </a:lnTo>
                    <a:lnTo>
                      <a:pt x="197" y="53"/>
                    </a:lnTo>
                    <a:lnTo>
                      <a:pt x="196" y="54"/>
                    </a:lnTo>
                    <a:lnTo>
                      <a:pt x="196" y="54"/>
                    </a:lnTo>
                    <a:lnTo>
                      <a:pt x="196" y="54"/>
                    </a:lnTo>
                    <a:lnTo>
                      <a:pt x="194" y="56"/>
                    </a:lnTo>
                    <a:lnTo>
                      <a:pt x="194" y="56"/>
                    </a:lnTo>
                    <a:lnTo>
                      <a:pt x="192" y="58"/>
                    </a:lnTo>
                    <a:lnTo>
                      <a:pt x="192" y="58"/>
                    </a:lnTo>
                    <a:lnTo>
                      <a:pt x="194" y="59"/>
                    </a:lnTo>
                    <a:lnTo>
                      <a:pt x="194" y="59"/>
                    </a:lnTo>
                    <a:lnTo>
                      <a:pt x="194" y="61"/>
                    </a:lnTo>
                    <a:lnTo>
                      <a:pt x="194" y="59"/>
                    </a:lnTo>
                    <a:lnTo>
                      <a:pt x="192" y="59"/>
                    </a:lnTo>
                    <a:lnTo>
                      <a:pt x="192" y="61"/>
                    </a:lnTo>
                    <a:lnTo>
                      <a:pt x="191" y="61"/>
                    </a:lnTo>
                    <a:lnTo>
                      <a:pt x="192" y="58"/>
                    </a:lnTo>
                    <a:lnTo>
                      <a:pt x="192" y="56"/>
                    </a:lnTo>
                    <a:lnTo>
                      <a:pt x="192" y="54"/>
                    </a:lnTo>
                    <a:lnTo>
                      <a:pt x="194" y="53"/>
                    </a:lnTo>
                    <a:lnTo>
                      <a:pt x="192" y="53"/>
                    </a:lnTo>
                    <a:lnTo>
                      <a:pt x="189" y="50"/>
                    </a:lnTo>
                    <a:lnTo>
                      <a:pt x="188" y="46"/>
                    </a:lnTo>
                    <a:lnTo>
                      <a:pt x="186" y="46"/>
                    </a:lnTo>
                    <a:lnTo>
                      <a:pt x="184" y="45"/>
                    </a:lnTo>
                    <a:lnTo>
                      <a:pt x="184" y="43"/>
                    </a:lnTo>
                    <a:lnTo>
                      <a:pt x="181" y="43"/>
                    </a:lnTo>
                    <a:lnTo>
                      <a:pt x="180" y="42"/>
                    </a:lnTo>
                    <a:lnTo>
                      <a:pt x="178" y="40"/>
                    </a:lnTo>
                    <a:lnTo>
                      <a:pt x="176" y="40"/>
                    </a:lnTo>
                    <a:lnTo>
                      <a:pt x="175" y="40"/>
                    </a:lnTo>
                    <a:lnTo>
                      <a:pt x="175" y="42"/>
                    </a:lnTo>
                    <a:lnTo>
                      <a:pt x="175" y="43"/>
                    </a:lnTo>
                    <a:lnTo>
                      <a:pt x="173" y="45"/>
                    </a:lnTo>
                    <a:lnTo>
                      <a:pt x="172" y="45"/>
                    </a:lnTo>
                    <a:lnTo>
                      <a:pt x="172" y="45"/>
                    </a:lnTo>
                    <a:lnTo>
                      <a:pt x="170" y="43"/>
                    </a:lnTo>
                    <a:lnTo>
                      <a:pt x="169" y="45"/>
                    </a:lnTo>
                    <a:lnTo>
                      <a:pt x="169" y="45"/>
                    </a:lnTo>
                    <a:lnTo>
                      <a:pt x="169" y="45"/>
                    </a:lnTo>
                    <a:lnTo>
                      <a:pt x="169" y="45"/>
                    </a:lnTo>
                    <a:lnTo>
                      <a:pt x="167" y="43"/>
                    </a:lnTo>
                    <a:lnTo>
                      <a:pt x="167" y="43"/>
                    </a:lnTo>
                    <a:lnTo>
                      <a:pt x="165" y="43"/>
                    </a:lnTo>
                    <a:lnTo>
                      <a:pt x="165" y="45"/>
                    </a:lnTo>
                    <a:lnTo>
                      <a:pt x="167" y="45"/>
                    </a:lnTo>
                    <a:lnTo>
                      <a:pt x="167" y="46"/>
                    </a:lnTo>
                    <a:lnTo>
                      <a:pt x="165" y="46"/>
                    </a:lnTo>
                    <a:lnTo>
                      <a:pt x="165" y="46"/>
                    </a:lnTo>
                    <a:lnTo>
                      <a:pt x="165" y="48"/>
                    </a:lnTo>
                    <a:lnTo>
                      <a:pt x="165" y="50"/>
                    </a:lnTo>
                    <a:lnTo>
                      <a:pt x="164" y="50"/>
                    </a:lnTo>
                    <a:lnTo>
                      <a:pt x="164" y="51"/>
                    </a:lnTo>
                    <a:lnTo>
                      <a:pt x="164" y="51"/>
                    </a:lnTo>
                    <a:lnTo>
                      <a:pt x="162" y="50"/>
                    </a:lnTo>
                    <a:lnTo>
                      <a:pt x="162" y="50"/>
                    </a:lnTo>
                    <a:lnTo>
                      <a:pt x="162" y="50"/>
                    </a:lnTo>
                    <a:lnTo>
                      <a:pt x="161" y="50"/>
                    </a:lnTo>
                    <a:lnTo>
                      <a:pt x="161" y="50"/>
                    </a:lnTo>
                    <a:lnTo>
                      <a:pt x="161" y="50"/>
                    </a:lnTo>
                    <a:lnTo>
                      <a:pt x="161" y="50"/>
                    </a:lnTo>
                    <a:lnTo>
                      <a:pt x="161" y="48"/>
                    </a:lnTo>
                    <a:lnTo>
                      <a:pt x="161" y="46"/>
                    </a:lnTo>
                    <a:lnTo>
                      <a:pt x="161" y="46"/>
                    </a:lnTo>
                    <a:lnTo>
                      <a:pt x="159" y="46"/>
                    </a:lnTo>
                    <a:lnTo>
                      <a:pt x="161" y="48"/>
                    </a:lnTo>
                    <a:lnTo>
                      <a:pt x="159" y="50"/>
                    </a:lnTo>
                    <a:lnTo>
                      <a:pt x="159" y="50"/>
                    </a:lnTo>
                    <a:lnTo>
                      <a:pt x="157" y="51"/>
                    </a:lnTo>
                    <a:lnTo>
                      <a:pt x="156" y="51"/>
                    </a:lnTo>
                    <a:lnTo>
                      <a:pt x="156" y="51"/>
                    </a:lnTo>
                    <a:lnTo>
                      <a:pt x="156" y="51"/>
                    </a:lnTo>
                    <a:lnTo>
                      <a:pt x="154" y="53"/>
                    </a:lnTo>
                    <a:lnTo>
                      <a:pt x="154" y="54"/>
                    </a:lnTo>
                    <a:lnTo>
                      <a:pt x="156" y="54"/>
                    </a:lnTo>
                    <a:lnTo>
                      <a:pt x="156" y="56"/>
                    </a:lnTo>
                    <a:lnTo>
                      <a:pt x="157" y="56"/>
                    </a:lnTo>
                    <a:lnTo>
                      <a:pt x="157" y="58"/>
                    </a:lnTo>
                    <a:lnTo>
                      <a:pt x="157" y="58"/>
                    </a:lnTo>
                    <a:lnTo>
                      <a:pt x="156" y="58"/>
                    </a:lnTo>
                    <a:lnTo>
                      <a:pt x="154" y="58"/>
                    </a:lnTo>
                    <a:lnTo>
                      <a:pt x="153" y="56"/>
                    </a:lnTo>
                    <a:lnTo>
                      <a:pt x="153" y="56"/>
                    </a:lnTo>
                    <a:lnTo>
                      <a:pt x="153" y="56"/>
                    </a:lnTo>
                    <a:lnTo>
                      <a:pt x="153" y="58"/>
                    </a:lnTo>
                    <a:lnTo>
                      <a:pt x="153" y="58"/>
                    </a:lnTo>
                    <a:lnTo>
                      <a:pt x="151" y="58"/>
                    </a:lnTo>
                    <a:lnTo>
                      <a:pt x="149" y="59"/>
                    </a:lnTo>
                    <a:lnTo>
                      <a:pt x="151" y="59"/>
                    </a:lnTo>
                    <a:lnTo>
                      <a:pt x="151" y="59"/>
                    </a:lnTo>
                    <a:lnTo>
                      <a:pt x="151" y="61"/>
                    </a:lnTo>
                    <a:lnTo>
                      <a:pt x="153" y="61"/>
                    </a:lnTo>
                    <a:lnTo>
                      <a:pt x="153" y="61"/>
                    </a:lnTo>
                    <a:lnTo>
                      <a:pt x="153" y="61"/>
                    </a:lnTo>
                    <a:lnTo>
                      <a:pt x="153" y="62"/>
                    </a:lnTo>
                    <a:lnTo>
                      <a:pt x="153" y="62"/>
                    </a:lnTo>
                    <a:lnTo>
                      <a:pt x="151" y="62"/>
                    </a:lnTo>
                    <a:lnTo>
                      <a:pt x="149" y="61"/>
                    </a:lnTo>
                    <a:lnTo>
                      <a:pt x="148" y="59"/>
                    </a:lnTo>
                    <a:lnTo>
                      <a:pt x="148" y="61"/>
                    </a:lnTo>
                    <a:lnTo>
                      <a:pt x="148" y="61"/>
                    </a:lnTo>
                    <a:lnTo>
                      <a:pt x="148" y="62"/>
                    </a:lnTo>
                    <a:lnTo>
                      <a:pt x="146" y="62"/>
                    </a:lnTo>
                    <a:lnTo>
                      <a:pt x="146" y="62"/>
                    </a:lnTo>
                    <a:lnTo>
                      <a:pt x="145" y="62"/>
                    </a:lnTo>
                    <a:lnTo>
                      <a:pt x="145" y="64"/>
                    </a:lnTo>
                    <a:lnTo>
                      <a:pt x="145" y="65"/>
                    </a:lnTo>
                    <a:lnTo>
                      <a:pt x="145" y="67"/>
                    </a:lnTo>
                    <a:lnTo>
                      <a:pt x="146" y="69"/>
                    </a:lnTo>
                    <a:lnTo>
                      <a:pt x="146" y="67"/>
                    </a:lnTo>
                    <a:lnTo>
                      <a:pt x="148" y="67"/>
                    </a:lnTo>
                    <a:lnTo>
                      <a:pt x="148" y="67"/>
                    </a:lnTo>
                    <a:lnTo>
                      <a:pt x="148" y="69"/>
                    </a:lnTo>
                    <a:lnTo>
                      <a:pt x="146" y="70"/>
                    </a:lnTo>
                    <a:lnTo>
                      <a:pt x="146" y="70"/>
                    </a:lnTo>
                    <a:lnTo>
                      <a:pt x="146" y="70"/>
                    </a:lnTo>
                    <a:lnTo>
                      <a:pt x="145" y="70"/>
                    </a:lnTo>
                    <a:lnTo>
                      <a:pt x="145" y="72"/>
                    </a:lnTo>
                    <a:lnTo>
                      <a:pt x="145" y="72"/>
                    </a:lnTo>
                    <a:lnTo>
                      <a:pt x="145" y="73"/>
                    </a:lnTo>
                    <a:lnTo>
                      <a:pt x="145" y="73"/>
                    </a:lnTo>
                    <a:lnTo>
                      <a:pt x="146" y="73"/>
                    </a:lnTo>
                    <a:lnTo>
                      <a:pt x="148" y="73"/>
                    </a:lnTo>
                    <a:lnTo>
                      <a:pt x="149" y="73"/>
                    </a:lnTo>
                    <a:lnTo>
                      <a:pt x="149" y="75"/>
                    </a:lnTo>
                    <a:lnTo>
                      <a:pt x="148" y="75"/>
                    </a:lnTo>
                    <a:lnTo>
                      <a:pt x="146" y="75"/>
                    </a:lnTo>
                    <a:lnTo>
                      <a:pt x="145" y="75"/>
                    </a:lnTo>
                    <a:lnTo>
                      <a:pt x="143" y="75"/>
                    </a:lnTo>
                    <a:lnTo>
                      <a:pt x="141" y="73"/>
                    </a:lnTo>
                    <a:lnTo>
                      <a:pt x="141" y="73"/>
                    </a:lnTo>
                    <a:lnTo>
                      <a:pt x="140" y="73"/>
                    </a:lnTo>
                    <a:lnTo>
                      <a:pt x="138" y="73"/>
                    </a:lnTo>
                    <a:lnTo>
                      <a:pt x="138" y="73"/>
                    </a:lnTo>
                    <a:lnTo>
                      <a:pt x="137" y="75"/>
                    </a:lnTo>
                    <a:lnTo>
                      <a:pt x="135" y="72"/>
                    </a:lnTo>
                    <a:lnTo>
                      <a:pt x="135" y="72"/>
                    </a:lnTo>
                    <a:lnTo>
                      <a:pt x="133" y="72"/>
                    </a:lnTo>
                    <a:lnTo>
                      <a:pt x="135" y="73"/>
                    </a:lnTo>
                    <a:lnTo>
                      <a:pt x="135" y="75"/>
                    </a:lnTo>
                    <a:lnTo>
                      <a:pt x="133" y="75"/>
                    </a:lnTo>
                    <a:lnTo>
                      <a:pt x="133" y="75"/>
                    </a:lnTo>
                    <a:lnTo>
                      <a:pt x="132" y="75"/>
                    </a:lnTo>
                    <a:lnTo>
                      <a:pt x="133" y="77"/>
                    </a:lnTo>
                    <a:lnTo>
                      <a:pt x="133" y="78"/>
                    </a:lnTo>
                    <a:lnTo>
                      <a:pt x="135" y="78"/>
                    </a:lnTo>
                    <a:lnTo>
                      <a:pt x="137" y="80"/>
                    </a:lnTo>
                    <a:lnTo>
                      <a:pt x="137" y="81"/>
                    </a:lnTo>
                    <a:lnTo>
                      <a:pt x="137" y="81"/>
                    </a:lnTo>
                    <a:lnTo>
                      <a:pt x="138" y="81"/>
                    </a:lnTo>
                    <a:lnTo>
                      <a:pt x="137" y="83"/>
                    </a:lnTo>
                    <a:lnTo>
                      <a:pt x="137" y="85"/>
                    </a:lnTo>
                    <a:lnTo>
                      <a:pt x="137" y="85"/>
                    </a:lnTo>
                    <a:lnTo>
                      <a:pt x="137" y="83"/>
                    </a:lnTo>
                    <a:lnTo>
                      <a:pt x="135" y="83"/>
                    </a:lnTo>
                    <a:lnTo>
                      <a:pt x="135" y="83"/>
                    </a:lnTo>
                    <a:lnTo>
                      <a:pt x="133" y="83"/>
                    </a:lnTo>
                    <a:lnTo>
                      <a:pt x="133" y="83"/>
                    </a:lnTo>
                    <a:lnTo>
                      <a:pt x="133" y="85"/>
                    </a:lnTo>
                    <a:lnTo>
                      <a:pt x="133" y="88"/>
                    </a:lnTo>
                    <a:lnTo>
                      <a:pt x="133" y="89"/>
                    </a:lnTo>
                    <a:lnTo>
                      <a:pt x="133" y="89"/>
                    </a:lnTo>
                    <a:lnTo>
                      <a:pt x="133" y="89"/>
                    </a:lnTo>
                    <a:lnTo>
                      <a:pt x="132" y="88"/>
                    </a:lnTo>
                    <a:lnTo>
                      <a:pt x="132" y="86"/>
                    </a:lnTo>
                    <a:lnTo>
                      <a:pt x="130" y="83"/>
                    </a:lnTo>
                    <a:lnTo>
                      <a:pt x="129" y="81"/>
                    </a:lnTo>
                    <a:lnTo>
                      <a:pt x="127" y="78"/>
                    </a:lnTo>
                    <a:lnTo>
                      <a:pt x="126" y="75"/>
                    </a:lnTo>
                    <a:lnTo>
                      <a:pt x="126" y="75"/>
                    </a:lnTo>
                    <a:lnTo>
                      <a:pt x="124" y="77"/>
                    </a:lnTo>
                    <a:lnTo>
                      <a:pt x="124" y="78"/>
                    </a:lnTo>
                    <a:lnTo>
                      <a:pt x="122" y="80"/>
                    </a:lnTo>
                    <a:lnTo>
                      <a:pt x="121" y="81"/>
                    </a:lnTo>
                    <a:lnTo>
                      <a:pt x="121" y="81"/>
                    </a:lnTo>
                    <a:lnTo>
                      <a:pt x="119" y="81"/>
                    </a:lnTo>
                    <a:lnTo>
                      <a:pt x="118" y="83"/>
                    </a:lnTo>
                    <a:lnTo>
                      <a:pt x="118" y="85"/>
                    </a:lnTo>
                    <a:lnTo>
                      <a:pt x="116" y="86"/>
                    </a:lnTo>
                    <a:lnTo>
                      <a:pt x="116" y="88"/>
                    </a:lnTo>
                    <a:lnTo>
                      <a:pt x="116" y="89"/>
                    </a:lnTo>
                    <a:lnTo>
                      <a:pt x="116" y="92"/>
                    </a:lnTo>
                    <a:lnTo>
                      <a:pt x="116" y="96"/>
                    </a:lnTo>
                    <a:lnTo>
                      <a:pt x="118" y="96"/>
                    </a:lnTo>
                    <a:lnTo>
                      <a:pt x="118" y="96"/>
                    </a:lnTo>
                    <a:lnTo>
                      <a:pt x="118" y="97"/>
                    </a:lnTo>
                    <a:lnTo>
                      <a:pt x="118" y="97"/>
                    </a:lnTo>
                    <a:lnTo>
                      <a:pt x="113" y="100"/>
                    </a:lnTo>
                    <a:lnTo>
                      <a:pt x="111" y="102"/>
                    </a:lnTo>
                    <a:lnTo>
                      <a:pt x="111" y="102"/>
                    </a:lnTo>
                    <a:lnTo>
                      <a:pt x="110" y="104"/>
                    </a:lnTo>
                    <a:lnTo>
                      <a:pt x="108" y="107"/>
                    </a:lnTo>
                    <a:lnTo>
                      <a:pt x="108" y="107"/>
                    </a:lnTo>
                    <a:lnTo>
                      <a:pt x="106" y="110"/>
                    </a:lnTo>
                    <a:lnTo>
                      <a:pt x="105" y="113"/>
                    </a:lnTo>
                    <a:lnTo>
                      <a:pt x="103" y="115"/>
                    </a:lnTo>
                    <a:lnTo>
                      <a:pt x="100" y="116"/>
                    </a:lnTo>
                    <a:lnTo>
                      <a:pt x="98" y="118"/>
                    </a:lnTo>
                    <a:lnTo>
                      <a:pt x="94" y="120"/>
                    </a:lnTo>
                    <a:lnTo>
                      <a:pt x="90" y="121"/>
                    </a:lnTo>
                    <a:lnTo>
                      <a:pt x="84" y="121"/>
                    </a:lnTo>
                    <a:lnTo>
                      <a:pt x="83" y="123"/>
                    </a:lnTo>
                    <a:lnTo>
                      <a:pt x="79" y="123"/>
                    </a:lnTo>
                    <a:lnTo>
                      <a:pt x="76" y="121"/>
                    </a:lnTo>
                    <a:lnTo>
                      <a:pt x="71" y="126"/>
                    </a:lnTo>
                    <a:lnTo>
                      <a:pt x="68" y="126"/>
                    </a:lnTo>
                    <a:lnTo>
                      <a:pt x="65" y="127"/>
                    </a:lnTo>
                    <a:lnTo>
                      <a:pt x="63" y="127"/>
                    </a:lnTo>
                    <a:lnTo>
                      <a:pt x="60" y="129"/>
                    </a:lnTo>
                    <a:lnTo>
                      <a:pt x="59" y="131"/>
                    </a:lnTo>
                    <a:lnTo>
                      <a:pt x="54" y="131"/>
                    </a:lnTo>
                    <a:lnTo>
                      <a:pt x="52" y="131"/>
                    </a:lnTo>
                    <a:lnTo>
                      <a:pt x="51" y="131"/>
                    </a:lnTo>
                    <a:lnTo>
                      <a:pt x="49" y="131"/>
                    </a:lnTo>
                    <a:lnTo>
                      <a:pt x="48" y="131"/>
                    </a:lnTo>
                    <a:lnTo>
                      <a:pt x="46" y="131"/>
                    </a:lnTo>
                    <a:lnTo>
                      <a:pt x="44" y="131"/>
                    </a:lnTo>
                    <a:lnTo>
                      <a:pt x="36" y="135"/>
                    </a:lnTo>
                    <a:lnTo>
                      <a:pt x="35" y="137"/>
                    </a:lnTo>
                    <a:lnTo>
                      <a:pt x="33" y="139"/>
                    </a:lnTo>
                    <a:lnTo>
                      <a:pt x="32" y="140"/>
                    </a:lnTo>
                    <a:lnTo>
                      <a:pt x="30" y="142"/>
                    </a:lnTo>
                    <a:lnTo>
                      <a:pt x="25" y="143"/>
                    </a:lnTo>
                    <a:lnTo>
                      <a:pt x="22" y="145"/>
                    </a:lnTo>
                    <a:lnTo>
                      <a:pt x="20" y="147"/>
                    </a:lnTo>
                    <a:lnTo>
                      <a:pt x="19" y="148"/>
                    </a:lnTo>
                    <a:lnTo>
                      <a:pt x="16" y="151"/>
                    </a:lnTo>
                    <a:lnTo>
                      <a:pt x="16" y="153"/>
                    </a:lnTo>
                    <a:lnTo>
                      <a:pt x="14" y="154"/>
                    </a:lnTo>
                    <a:lnTo>
                      <a:pt x="12" y="154"/>
                    </a:lnTo>
                    <a:lnTo>
                      <a:pt x="12" y="154"/>
                    </a:lnTo>
                    <a:lnTo>
                      <a:pt x="12" y="153"/>
                    </a:lnTo>
                    <a:lnTo>
                      <a:pt x="12" y="151"/>
                    </a:lnTo>
                    <a:lnTo>
                      <a:pt x="12" y="147"/>
                    </a:lnTo>
                    <a:lnTo>
                      <a:pt x="12" y="147"/>
                    </a:lnTo>
                    <a:lnTo>
                      <a:pt x="11" y="147"/>
                    </a:lnTo>
                    <a:lnTo>
                      <a:pt x="9" y="148"/>
                    </a:lnTo>
                    <a:lnTo>
                      <a:pt x="8" y="153"/>
                    </a:lnTo>
                    <a:lnTo>
                      <a:pt x="6" y="158"/>
                    </a:lnTo>
                    <a:lnTo>
                      <a:pt x="8" y="159"/>
                    </a:lnTo>
                    <a:lnTo>
                      <a:pt x="8" y="161"/>
                    </a:lnTo>
                    <a:lnTo>
                      <a:pt x="8" y="162"/>
                    </a:lnTo>
                    <a:lnTo>
                      <a:pt x="8" y="164"/>
                    </a:lnTo>
                    <a:lnTo>
                      <a:pt x="8" y="166"/>
                    </a:lnTo>
                    <a:lnTo>
                      <a:pt x="8" y="167"/>
                    </a:lnTo>
                    <a:lnTo>
                      <a:pt x="5" y="172"/>
                    </a:lnTo>
                    <a:lnTo>
                      <a:pt x="5" y="174"/>
                    </a:lnTo>
                    <a:lnTo>
                      <a:pt x="3" y="177"/>
                    </a:lnTo>
                    <a:lnTo>
                      <a:pt x="3" y="178"/>
                    </a:lnTo>
                    <a:lnTo>
                      <a:pt x="3" y="181"/>
                    </a:lnTo>
                    <a:lnTo>
                      <a:pt x="5" y="183"/>
                    </a:lnTo>
                    <a:lnTo>
                      <a:pt x="5" y="185"/>
                    </a:lnTo>
                    <a:lnTo>
                      <a:pt x="6" y="188"/>
                    </a:lnTo>
                    <a:lnTo>
                      <a:pt x="8" y="191"/>
                    </a:lnTo>
                    <a:lnTo>
                      <a:pt x="11" y="196"/>
                    </a:lnTo>
                    <a:lnTo>
                      <a:pt x="14" y="201"/>
                    </a:lnTo>
                    <a:lnTo>
                      <a:pt x="14" y="202"/>
                    </a:lnTo>
                    <a:lnTo>
                      <a:pt x="12" y="204"/>
                    </a:lnTo>
                    <a:lnTo>
                      <a:pt x="14" y="207"/>
                    </a:lnTo>
                    <a:lnTo>
                      <a:pt x="12" y="207"/>
                    </a:lnTo>
                    <a:lnTo>
                      <a:pt x="12" y="207"/>
                    </a:lnTo>
                    <a:lnTo>
                      <a:pt x="11" y="207"/>
                    </a:lnTo>
                    <a:lnTo>
                      <a:pt x="9" y="205"/>
                    </a:lnTo>
                    <a:lnTo>
                      <a:pt x="9" y="202"/>
                    </a:lnTo>
                    <a:lnTo>
                      <a:pt x="9" y="202"/>
                    </a:lnTo>
                    <a:lnTo>
                      <a:pt x="8" y="204"/>
                    </a:lnTo>
                    <a:lnTo>
                      <a:pt x="8" y="204"/>
                    </a:lnTo>
                    <a:lnTo>
                      <a:pt x="8" y="204"/>
                    </a:lnTo>
                    <a:lnTo>
                      <a:pt x="6" y="204"/>
                    </a:lnTo>
                    <a:lnTo>
                      <a:pt x="6" y="204"/>
                    </a:lnTo>
                    <a:lnTo>
                      <a:pt x="6" y="202"/>
                    </a:lnTo>
                    <a:lnTo>
                      <a:pt x="6" y="201"/>
                    </a:lnTo>
                    <a:lnTo>
                      <a:pt x="6" y="199"/>
                    </a:lnTo>
                    <a:lnTo>
                      <a:pt x="5" y="197"/>
                    </a:lnTo>
                    <a:lnTo>
                      <a:pt x="3" y="197"/>
                    </a:lnTo>
                    <a:lnTo>
                      <a:pt x="3" y="197"/>
                    </a:lnTo>
                    <a:lnTo>
                      <a:pt x="3" y="199"/>
                    </a:lnTo>
                    <a:lnTo>
                      <a:pt x="5" y="201"/>
                    </a:lnTo>
                    <a:lnTo>
                      <a:pt x="5" y="204"/>
                    </a:lnTo>
                    <a:lnTo>
                      <a:pt x="6" y="205"/>
                    </a:lnTo>
                    <a:lnTo>
                      <a:pt x="8" y="205"/>
                    </a:lnTo>
                    <a:lnTo>
                      <a:pt x="9" y="207"/>
                    </a:lnTo>
                    <a:lnTo>
                      <a:pt x="8" y="209"/>
                    </a:lnTo>
                    <a:lnTo>
                      <a:pt x="8" y="210"/>
                    </a:lnTo>
                    <a:lnTo>
                      <a:pt x="8" y="210"/>
                    </a:lnTo>
                    <a:lnTo>
                      <a:pt x="5" y="210"/>
                    </a:lnTo>
                    <a:lnTo>
                      <a:pt x="5" y="209"/>
                    </a:lnTo>
                    <a:lnTo>
                      <a:pt x="3" y="205"/>
                    </a:lnTo>
                    <a:lnTo>
                      <a:pt x="3" y="204"/>
                    </a:lnTo>
                    <a:lnTo>
                      <a:pt x="3" y="204"/>
                    </a:lnTo>
                    <a:lnTo>
                      <a:pt x="1" y="204"/>
                    </a:lnTo>
                    <a:lnTo>
                      <a:pt x="1" y="205"/>
                    </a:lnTo>
                    <a:lnTo>
                      <a:pt x="1" y="205"/>
                    </a:lnTo>
                    <a:lnTo>
                      <a:pt x="1" y="205"/>
                    </a:lnTo>
                    <a:lnTo>
                      <a:pt x="1" y="205"/>
                    </a:lnTo>
                    <a:lnTo>
                      <a:pt x="0" y="205"/>
                    </a:lnTo>
                    <a:lnTo>
                      <a:pt x="0" y="205"/>
                    </a:lnTo>
                    <a:lnTo>
                      <a:pt x="1" y="205"/>
                    </a:lnTo>
                    <a:lnTo>
                      <a:pt x="1" y="209"/>
                    </a:lnTo>
                    <a:lnTo>
                      <a:pt x="6" y="213"/>
                    </a:lnTo>
                    <a:lnTo>
                      <a:pt x="11" y="221"/>
                    </a:lnTo>
                    <a:lnTo>
                      <a:pt x="12" y="223"/>
                    </a:lnTo>
                    <a:lnTo>
                      <a:pt x="12" y="229"/>
                    </a:lnTo>
                    <a:lnTo>
                      <a:pt x="12" y="231"/>
                    </a:lnTo>
                    <a:lnTo>
                      <a:pt x="16" y="234"/>
                    </a:lnTo>
                    <a:lnTo>
                      <a:pt x="17" y="237"/>
                    </a:lnTo>
                    <a:lnTo>
                      <a:pt x="19" y="239"/>
                    </a:lnTo>
                    <a:lnTo>
                      <a:pt x="19" y="240"/>
                    </a:lnTo>
                    <a:lnTo>
                      <a:pt x="19" y="242"/>
                    </a:lnTo>
                    <a:lnTo>
                      <a:pt x="22" y="245"/>
                    </a:lnTo>
                    <a:lnTo>
                      <a:pt x="24" y="250"/>
                    </a:lnTo>
                    <a:lnTo>
                      <a:pt x="24" y="251"/>
                    </a:lnTo>
                    <a:lnTo>
                      <a:pt x="22" y="253"/>
                    </a:lnTo>
                    <a:lnTo>
                      <a:pt x="24" y="258"/>
                    </a:lnTo>
                    <a:lnTo>
                      <a:pt x="24" y="261"/>
                    </a:lnTo>
                    <a:lnTo>
                      <a:pt x="24" y="266"/>
                    </a:lnTo>
                    <a:lnTo>
                      <a:pt x="25" y="269"/>
                    </a:lnTo>
                    <a:lnTo>
                      <a:pt x="27" y="271"/>
                    </a:lnTo>
                    <a:lnTo>
                      <a:pt x="30" y="275"/>
                    </a:lnTo>
                    <a:lnTo>
                      <a:pt x="33" y="282"/>
                    </a:lnTo>
                    <a:lnTo>
                      <a:pt x="33" y="283"/>
                    </a:lnTo>
                    <a:lnTo>
                      <a:pt x="33" y="291"/>
                    </a:lnTo>
                    <a:lnTo>
                      <a:pt x="33" y="293"/>
                    </a:lnTo>
                    <a:lnTo>
                      <a:pt x="32" y="294"/>
                    </a:lnTo>
                    <a:lnTo>
                      <a:pt x="32" y="294"/>
                    </a:lnTo>
                    <a:lnTo>
                      <a:pt x="32" y="299"/>
                    </a:lnTo>
                    <a:lnTo>
                      <a:pt x="32" y="302"/>
                    </a:lnTo>
                    <a:lnTo>
                      <a:pt x="32" y="305"/>
                    </a:lnTo>
                    <a:lnTo>
                      <a:pt x="30" y="307"/>
                    </a:lnTo>
                    <a:lnTo>
                      <a:pt x="28" y="309"/>
                    </a:lnTo>
                    <a:lnTo>
                      <a:pt x="25" y="309"/>
                    </a:lnTo>
                    <a:lnTo>
                      <a:pt x="25" y="307"/>
                    </a:lnTo>
                    <a:lnTo>
                      <a:pt x="24" y="307"/>
                    </a:lnTo>
                    <a:lnTo>
                      <a:pt x="24" y="310"/>
                    </a:lnTo>
                    <a:lnTo>
                      <a:pt x="24" y="315"/>
                    </a:lnTo>
                    <a:lnTo>
                      <a:pt x="24" y="317"/>
                    </a:lnTo>
                    <a:lnTo>
                      <a:pt x="24" y="318"/>
                    </a:lnTo>
                    <a:lnTo>
                      <a:pt x="25" y="318"/>
                    </a:lnTo>
                    <a:lnTo>
                      <a:pt x="25" y="318"/>
                    </a:lnTo>
                    <a:lnTo>
                      <a:pt x="27" y="318"/>
                    </a:lnTo>
                    <a:lnTo>
                      <a:pt x="30" y="320"/>
                    </a:lnTo>
                    <a:lnTo>
                      <a:pt x="33" y="321"/>
                    </a:lnTo>
                    <a:lnTo>
                      <a:pt x="36" y="325"/>
                    </a:lnTo>
                    <a:lnTo>
                      <a:pt x="40" y="326"/>
                    </a:lnTo>
                    <a:lnTo>
                      <a:pt x="43" y="328"/>
                    </a:lnTo>
                    <a:lnTo>
                      <a:pt x="48" y="328"/>
                    </a:lnTo>
                    <a:lnTo>
                      <a:pt x="51" y="329"/>
                    </a:lnTo>
                    <a:lnTo>
                      <a:pt x="57" y="329"/>
                    </a:lnTo>
                    <a:lnTo>
                      <a:pt x="57" y="329"/>
                    </a:lnTo>
                    <a:lnTo>
                      <a:pt x="60" y="329"/>
                    </a:lnTo>
                    <a:lnTo>
                      <a:pt x="62" y="328"/>
                    </a:lnTo>
                    <a:lnTo>
                      <a:pt x="63" y="328"/>
                    </a:lnTo>
                    <a:lnTo>
                      <a:pt x="68" y="325"/>
                    </a:lnTo>
                    <a:lnTo>
                      <a:pt x="73" y="321"/>
                    </a:lnTo>
                    <a:lnTo>
                      <a:pt x="76" y="320"/>
                    </a:lnTo>
                    <a:lnTo>
                      <a:pt x="78" y="320"/>
                    </a:lnTo>
                    <a:lnTo>
                      <a:pt x="81" y="320"/>
                    </a:lnTo>
                    <a:lnTo>
                      <a:pt x="83" y="315"/>
                    </a:lnTo>
                    <a:lnTo>
                      <a:pt x="84" y="315"/>
                    </a:lnTo>
                    <a:lnTo>
                      <a:pt x="86" y="313"/>
                    </a:lnTo>
                    <a:lnTo>
                      <a:pt x="90" y="313"/>
                    </a:lnTo>
                    <a:lnTo>
                      <a:pt x="94" y="313"/>
                    </a:lnTo>
                    <a:lnTo>
                      <a:pt x="95" y="312"/>
                    </a:lnTo>
                    <a:lnTo>
                      <a:pt x="98" y="312"/>
                    </a:lnTo>
                    <a:lnTo>
                      <a:pt x="106" y="312"/>
                    </a:lnTo>
                    <a:lnTo>
                      <a:pt x="110" y="312"/>
                    </a:lnTo>
                    <a:lnTo>
                      <a:pt x="113" y="312"/>
                    </a:lnTo>
                    <a:lnTo>
                      <a:pt x="114" y="312"/>
                    </a:lnTo>
                    <a:lnTo>
                      <a:pt x="116" y="313"/>
                    </a:lnTo>
                    <a:lnTo>
                      <a:pt x="124" y="312"/>
                    </a:lnTo>
                    <a:lnTo>
                      <a:pt x="126" y="312"/>
                    </a:lnTo>
                    <a:lnTo>
                      <a:pt x="127" y="312"/>
                    </a:lnTo>
                    <a:lnTo>
                      <a:pt x="129" y="313"/>
                    </a:lnTo>
                    <a:lnTo>
                      <a:pt x="130" y="312"/>
                    </a:lnTo>
                    <a:lnTo>
                      <a:pt x="133" y="312"/>
                    </a:lnTo>
                    <a:lnTo>
                      <a:pt x="135" y="312"/>
                    </a:lnTo>
                    <a:lnTo>
                      <a:pt x="138" y="309"/>
                    </a:lnTo>
                    <a:lnTo>
                      <a:pt x="138" y="305"/>
                    </a:lnTo>
                    <a:lnTo>
                      <a:pt x="141" y="301"/>
                    </a:lnTo>
                    <a:lnTo>
                      <a:pt x="143" y="299"/>
                    </a:lnTo>
                    <a:lnTo>
                      <a:pt x="145" y="299"/>
                    </a:lnTo>
                    <a:lnTo>
                      <a:pt x="146" y="299"/>
                    </a:lnTo>
                    <a:lnTo>
                      <a:pt x="149" y="298"/>
                    </a:lnTo>
                    <a:lnTo>
                      <a:pt x="156" y="294"/>
                    </a:lnTo>
                    <a:lnTo>
                      <a:pt x="157" y="293"/>
                    </a:lnTo>
                    <a:lnTo>
                      <a:pt x="159" y="293"/>
                    </a:lnTo>
                    <a:lnTo>
                      <a:pt x="164" y="290"/>
                    </a:lnTo>
                    <a:lnTo>
                      <a:pt x="167" y="290"/>
                    </a:lnTo>
                    <a:lnTo>
                      <a:pt x="175" y="290"/>
                    </a:lnTo>
                    <a:lnTo>
                      <a:pt x="180" y="290"/>
                    </a:lnTo>
                    <a:lnTo>
                      <a:pt x="181" y="290"/>
                    </a:lnTo>
                    <a:lnTo>
                      <a:pt x="186" y="288"/>
                    </a:lnTo>
                    <a:lnTo>
                      <a:pt x="191" y="286"/>
                    </a:lnTo>
                    <a:lnTo>
                      <a:pt x="197" y="283"/>
                    </a:lnTo>
                    <a:lnTo>
                      <a:pt x="204" y="282"/>
                    </a:lnTo>
                    <a:lnTo>
                      <a:pt x="207" y="280"/>
                    </a:lnTo>
                    <a:lnTo>
                      <a:pt x="211" y="280"/>
                    </a:lnTo>
                    <a:lnTo>
                      <a:pt x="218" y="280"/>
                    </a:lnTo>
                    <a:lnTo>
                      <a:pt x="226" y="280"/>
                    </a:lnTo>
                    <a:lnTo>
                      <a:pt x="229" y="278"/>
                    </a:lnTo>
                    <a:lnTo>
                      <a:pt x="229" y="278"/>
                    </a:lnTo>
                    <a:lnTo>
                      <a:pt x="231" y="278"/>
                    </a:lnTo>
                    <a:lnTo>
                      <a:pt x="232" y="278"/>
                    </a:lnTo>
                    <a:lnTo>
                      <a:pt x="234" y="278"/>
                    </a:lnTo>
                    <a:lnTo>
                      <a:pt x="239" y="282"/>
                    </a:lnTo>
                    <a:lnTo>
                      <a:pt x="245" y="285"/>
                    </a:lnTo>
                    <a:lnTo>
                      <a:pt x="247" y="286"/>
                    </a:lnTo>
                    <a:lnTo>
                      <a:pt x="250" y="285"/>
                    </a:lnTo>
                    <a:lnTo>
                      <a:pt x="251" y="285"/>
                    </a:lnTo>
                    <a:lnTo>
                      <a:pt x="258" y="288"/>
                    </a:lnTo>
                    <a:lnTo>
                      <a:pt x="261" y="288"/>
                    </a:lnTo>
                    <a:lnTo>
                      <a:pt x="262" y="288"/>
                    </a:lnTo>
                    <a:lnTo>
                      <a:pt x="264" y="288"/>
                    </a:lnTo>
                    <a:lnTo>
                      <a:pt x="266" y="290"/>
                    </a:lnTo>
                    <a:lnTo>
                      <a:pt x="267" y="291"/>
                    </a:lnTo>
                    <a:lnTo>
                      <a:pt x="270" y="293"/>
                    </a:lnTo>
                    <a:lnTo>
                      <a:pt x="270" y="294"/>
                    </a:lnTo>
                    <a:lnTo>
                      <a:pt x="270" y="296"/>
                    </a:lnTo>
                    <a:lnTo>
                      <a:pt x="270" y="296"/>
                    </a:lnTo>
                    <a:lnTo>
                      <a:pt x="269" y="296"/>
                    </a:lnTo>
                    <a:lnTo>
                      <a:pt x="270" y="299"/>
                    </a:lnTo>
                    <a:lnTo>
                      <a:pt x="272" y="302"/>
                    </a:lnTo>
                    <a:lnTo>
                      <a:pt x="275" y="302"/>
                    </a:lnTo>
                    <a:lnTo>
                      <a:pt x="277" y="304"/>
                    </a:lnTo>
                    <a:lnTo>
                      <a:pt x="278" y="304"/>
                    </a:lnTo>
                    <a:lnTo>
                      <a:pt x="278" y="305"/>
                    </a:lnTo>
                    <a:lnTo>
                      <a:pt x="280" y="309"/>
                    </a:lnTo>
                    <a:lnTo>
                      <a:pt x="282" y="310"/>
                    </a:lnTo>
                    <a:lnTo>
                      <a:pt x="283" y="312"/>
                    </a:lnTo>
                    <a:lnTo>
                      <a:pt x="283" y="313"/>
                    </a:lnTo>
                    <a:lnTo>
                      <a:pt x="285" y="315"/>
                    </a:lnTo>
                    <a:lnTo>
                      <a:pt x="285" y="317"/>
                    </a:lnTo>
                    <a:lnTo>
                      <a:pt x="285" y="320"/>
                    </a:lnTo>
                    <a:lnTo>
                      <a:pt x="286" y="321"/>
                    </a:lnTo>
                    <a:lnTo>
                      <a:pt x="286" y="323"/>
                    </a:lnTo>
                    <a:lnTo>
                      <a:pt x="286" y="323"/>
                    </a:lnTo>
                    <a:lnTo>
                      <a:pt x="285" y="321"/>
                    </a:lnTo>
                    <a:lnTo>
                      <a:pt x="283" y="321"/>
                    </a:lnTo>
                    <a:lnTo>
                      <a:pt x="283" y="321"/>
                    </a:lnTo>
                    <a:lnTo>
                      <a:pt x="283" y="321"/>
                    </a:lnTo>
                    <a:lnTo>
                      <a:pt x="282" y="321"/>
                    </a:lnTo>
                    <a:lnTo>
                      <a:pt x="283" y="321"/>
                    </a:lnTo>
                    <a:lnTo>
                      <a:pt x="283" y="321"/>
                    </a:lnTo>
                    <a:lnTo>
                      <a:pt x="285" y="323"/>
                    </a:lnTo>
                    <a:lnTo>
                      <a:pt x="286" y="325"/>
                    </a:lnTo>
                    <a:lnTo>
                      <a:pt x="286" y="325"/>
                    </a:lnTo>
                    <a:lnTo>
                      <a:pt x="290" y="328"/>
                    </a:lnTo>
                    <a:lnTo>
                      <a:pt x="290" y="326"/>
                    </a:lnTo>
                    <a:lnTo>
                      <a:pt x="291" y="326"/>
                    </a:lnTo>
                    <a:lnTo>
                      <a:pt x="293" y="328"/>
                    </a:lnTo>
                    <a:lnTo>
                      <a:pt x="293" y="328"/>
                    </a:lnTo>
                    <a:lnTo>
                      <a:pt x="294" y="328"/>
                    </a:lnTo>
                    <a:lnTo>
                      <a:pt x="293" y="325"/>
                    </a:lnTo>
                    <a:lnTo>
                      <a:pt x="293" y="325"/>
                    </a:lnTo>
                    <a:lnTo>
                      <a:pt x="293" y="323"/>
                    </a:lnTo>
                    <a:lnTo>
                      <a:pt x="293" y="323"/>
                    </a:lnTo>
                    <a:lnTo>
                      <a:pt x="293" y="321"/>
                    </a:lnTo>
                    <a:lnTo>
                      <a:pt x="296" y="320"/>
                    </a:lnTo>
                    <a:lnTo>
                      <a:pt x="299" y="313"/>
                    </a:lnTo>
                    <a:lnTo>
                      <a:pt x="301" y="313"/>
                    </a:lnTo>
                    <a:lnTo>
                      <a:pt x="302" y="312"/>
                    </a:lnTo>
                    <a:lnTo>
                      <a:pt x="304" y="312"/>
                    </a:lnTo>
                    <a:lnTo>
                      <a:pt x="305" y="310"/>
                    </a:lnTo>
                    <a:lnTo>
                      <a:pt x="307" y="310"/>
                    </a:lnTo>
                    <a:lnTo>
                      <a:pt x="309" y="310"/>
                    </a:lnTo>
                    <a:lnTo>
                      <a:pt x="310" y="309"/>
                    </a:lnTo>
                    <a:lnTo>
                      <a:pt x="312" y="305"/>
                    </a:lnTo>
                    <a:lnTo>
                      <a:pt x="312" y="302"/>
                    </a:lnTo>
                    <a:lnTo>
                      <a:pt x="313" y="301"/>
                    </a:lnTo>
                    <a:lnTo>
                      <a:pt x="315" y="299"/>
                    </a:lnTo>
                    <a:lnTo>
                      <a:pt x="317" y="298"/>
                    </a:lnTo>
                    <a:lnTo>
                      <a:pt x="317" y="296"/>
                    </a:lnTo>
                    <a:lnTo>
                      <a:pt x="317" y="293"/>
                    </a:lnTo>
                    <a:lnTo>
                      <a:pt x="318" y="294"/>
                    </a:lnTo>
                    <a:lnTo>
                      <a:pt x="318" y="296"/>
                    </a:lnTo>
                    <a:lnTo>
                      <a:pt x="320" y="301"/>
                    </a:lnTo>
                    <a:lnTo>
                      <a:pt x="318" y="302"/>
                    </a:lnTo>
                    <a:lnTo>
                      <a:pt x="318" y="302"/>
                    </a:lnTo>
                    <a:lnTo>
                      <a:pt x="318" y="304"/>
                    </a:lnTo>
                    <a:lnTo>
                      <a:pt x="318" y="305"/>
                    </a:lnTo>
                    <a:lnTo>
                      <a:pt x="318" y="307"/>
                    </a:lnTo>
                    <a:lnTo>
                      <a:pt x="317" y="310"/>
                    </a:lnTo>
                    <a:lnTo>
                      <a:pt x="315" y="312"/>
                    </a:lnTo>
                    <a:lnTo>
                      <a:pt x="313" y="317"/>
                    </a:lnTo>
                    <a:lnTo>
                      <a:pt x="313" y="317"/>
                    </a:lnTo>
                    <a:lnTo>
                      <a:pt x="312" y="320"/>
                    </a:lnTo>
                    <a:lnTo>
                      <a:pt x="312" y="321"/>
                    </a:lnTo>
                    <a:lnTo>
                      <a:pt x="313" y="323"/>
                    </a:lnTo>
                    <a:lnTo>
                      <a:pt x="312" y="325"/>
                    </a:lnTo>
                    <a:lnTo>
                      <a:pt x="312" y="326"/>
                    </a:lnTo>
                    <a:lnTo>
                      <a:pt x="310" y="326"/>
                    </a:lnTo>
                    <a:lnTo>
                      <a:pt x="310" y="326"/>
                    </a:lnTo>
                    <a:lnTo>
                      <a:pt x="309" y="328"/>
                    </a:lnTo>
                    <a:lnTo>
                      <a:pt x="307" y="326"/>
                    </a:lnTo>
                    <a:lnTo>
                      <a:pt x="305" y="331"/>
                    </a:lnTo>
                    <a:lnTo>
                      <a:pt x="305" y="333"/>
                    </a:lnTo>
                    <a:lnTo>
                      <a:pt x="307" y="331"/>
                    </a:lnTo>
                    <a:lnTo>
                      <a:pt x="309" y="331"/>
                    </a:lnTo>
                    <a:lnTo>
                      <a:pt x="310" y="331"/>
                    </a:lnTo>
                    <a:lnTo>
                      <a:pt x="312" y="329"/>
                    </a:lnTo>
                    <a:lnTo>
                      <a:pt x="313" y="331"/>
                    </a:lnTo>
                    <a:lnTo>
                      <a:pt x="315" y="331"/>
                    </a:lnTo>
                    <a:lnTo>
                      <a:pt x="318" y="325"/>
                    </a:lnTo>
                    <a:lnTo>
                      <a:pt x="318" y="320"/>
                    </a:lnTo>
                    <a:lnTo>
                      <a:pt x="320" y="318"/>
                    </a:lnTo>
                    <a:lnTo>
                      <a:pt x="320" y="317"/>
                    </a:lnTo>
                    <a:lnTo>
                      <a:pt x="320" y="317"/>
                    </a:lnTo>
                    <a:lnTo>
                      <a:pt x="321" y="318"/>
                    </a:lnTo>
                    <a:lnTo>
                      <a:pt x="323" y="320"/>
                    </a:lnTo>
                    <a:lnTo>
                      <a:pt x="325" y="323"/>
                    </a:lnTo>
                    <a:lnTo>
                      <a:pt x="326" y="325"/>
                    </a:lnTo>
                    <a:lnTo>
                      <a:pt x="326" y="328"/>
                    </a:lnTo>
                    <a:lnTo>
                      <a:pt x="325" y="333"/>
                    </a:lnTo>
                    <a:lnTo>
                      <a:pt x="323" y="334"/>
                    </a:lnTo>
                    <a:lnTo>
                      <a:pt x="323" y="336"/>
                    </a:lnTo>
                    <a:lnTo>
                      <a:pt x="321" y="337"/>
                    </a:lnTo>
                    <a:lnTo>
                      <a:pt x="325" y="337"/>
                    </a:lnTo>
                    <a:lnTo>
                      <a:pt x="326" y="337"/>
                    </a:lnTo>
                    <a:lnTo>
                      <a:pt x="329" y="336"/>
                    </a:lnTo>
                    <a:lnTo>
                      <a:pt x="329" y="336"/>
                    </a:lnTo>
                    <a:lnTo>
                      <a:pt x="331" y="336"/>
                    </a:lnTo>
                    <a:lnTo>
                      <a:pt x="331" y="336"/>
                    </a:lnTo>
                    <a:lnTo>
                      <a:pt x="332" y="334"/>
                    </a:lnTo>
                    <a:lnTo>
                      <a:pt x="334" y="334"/>
                    </a:lnTo>
                    <a:lnTo>
                      <a:pt x="334" y="333"/>
                    </a:lnTo>
                    <a:lnTo>
                      <a:pt x="336" y="334"/>
                    </a:lnTo>
                    <a:lnTo>
                      <a:pt x="336" y="334"/>
                    </a:lnTo>
                    <a:lnTo>
                      <a:pt x="336" y="334"/>
                    </a:lnTo>
                    <a:lnTo>
                      <a:pt x="336" y="336"/>
                    </a:lnTo>
                    <a:lnTo>
                      <a:pt x="336" y="337"/>
                    </a:lnTo>
                    <a:lnTo>
                      <a:pt x="336" y="337"/>
                    </a:lnTo>
                    <a:lnTo>
                      <a:pt x="334" y="336"/>
                    </a:lnTo>
                    <a:lnTo>
                      <a:pt x="334" y="336"/>
                    </a:lnTo>
                    <a:lnTo>
                      <a:pt x="332" y="337"/>
                    </a:lnTo>
                    <a:lnTo>
                      <a:pt x="332" y="337"/>
                    </a:lnTo>
                    <a:lnTo>
                      <a:pt x="332" y="337"/>
                    </a:lnTo>
                    <a:lnTo>
                      <a:pt x="332" y="339"/>
                    </a:lnTo>
                    <a:lnTo>
                      <a:pt x="336" y="340"/>
                    </a:lnTo>
                    <a:lnTo>
                      <a:pt x="339" y="342"/>
                    </a:lnTo>
                    <a:lnTo>
                      <a:pt x="339" y="344"/>
                    </a:lnTo>
                    <a:lnTo>
                      <a:pt x="342" y="348"/>
                    </a:lnTo>
                    <a:lnTo>
                      <a:pt x="344" y="352"/>
                    </a:lnTo>
                    <a:lnTo>
                      <a:pt x="344" y="353"/>
                    </a:lnTo>
                    <a:lnTo>
                      <a:pt x="342" y="356"/>
                    </a:lnTo>
                    <a:lnTo>
                      <a:pt x="342" y="358"/>
                    </a:lnTo>
                    <a:lnTo>
                      <a:pt x="342" y="360"/>
                    </a:lnTo>
                    <a:lnTo>
                      <a:pt x="342" y="361"/>
                    </a:lnTo>
                    <a:lnTo>
                      <a:pt x="344" y="363"/>
                    </a:lnTo>
                    <a:lnTo>
                      <a:pt x="348" y="366"/>
                    </a:lnTo>
                    <a:lnTo>
                      <a:pt x="350" y="371"/>
                    </a:lnTo>
                    <a:lnTo>
                      <a:pt x="353" y="372"/>
                    </a:lnTo>
                    <a:lnTo>
                      <a:pt x="358" y="372"/>
                    </a:lnTo>
                    <a:lnTo>
                      <a:pt x="361" y="374"/>
                    </a:lnTo>
                    <a:lnTo>
                      <a:pt x="363" y="377"/>
                    </a:lnTo>
                    <a:lnTo>
                      <a:pt x="364" y="377"/>
                    </a:lnTo>
                    <a:lnTo>
                      <a:pt x="366" y="377"/>
                    </a:lnTo>
                    <a:lnTo>
                      <a:pt x="368" y="375"/>
                    </a:lnTo>
                    <a:lnTo>
                      <a:pt x="369" y="375"/>
                    </a:lnTo>
                    <a:lnTo>
                      <a:pt x="374" y="377"/>
                    </a:lnTo>
                    <a:lnTo>
                      <a:pt x="375" y="377"/>
                    </a:lnTo>
                    <a:lnTo>
                      <a:pt x="377" y="377"/>
                    </a:lnTo>
                    <a:lnTo>
                      <a:pt x="379" y="379"/>
                    </a:lnTo>
                    <a:lnTo>
                      <a:pt x="382" y="380"/>
                    </a:lnTo>
                    <a:lnTo>
                      <a:pt x="385" y="382"/>
                    </a:lnTo>
                    <a:lnTo>
                      <a:pt x="387" y="383"/>
                    </a:lnTo>
                    <a:lnTo>
                      <a:pt x="388" y="383"/>
                    </a:lnTo>
                    <a:lnTo>
                      <a:pt x="390" y="383"/>
                    </a:lnTo>
                    <a:lnTo>
                      <a:pt x="393" y="383"/>
                    </a:lnTo>
                    <a:lnTo>
                      <a:pt x="395" y="382"/>
                    </a:lnTo>
                    <a:lnTo>
                      <a:pt x="398" y="379"/>
                    </a:lnTo>
                    <a:lnTo>
                      <a:pt x="401" y="377"/>
                    </a:lnTo>
                    <a:lnTo>
                      <a:pt x="403" y="377"/>
                    </a:lnTo>
                    <a:lnTo>
                      <a:pt x="404" y="375"/>
                    </a:lnTo>
                    <a:lnTo>
                      <a:pt x="406" y="375"/>
                    </a:lnTo>
                    <a:lnTo>
                      <a:pt x="404" y="374"/>
                    </a:lnTo>
                    <a:lnTo>
                      <a:pt x="403" y="374"/>
                    </a:lnTo>
                    <a:lnTo>
                      <a:pt x="401" y="374"/>
                    </a:lnTo>
                    <a:lnTo>
                      <a:pt x="403" y="374"/>
                    </a:lnTo>
                    <a:lnTo>
                      <a:pt x="404" y="372"/>
                    </a:lnTo>
                    <a:lnTo>
                      <a:pt x="407" y="371"/>
                    </a:lnTo>
                    <a:lnTo>
                      <a:pt x="409" y="371"/>
                    </a:lnTo>
                    <a:lnTo>
                      <a:pt x="411" y="372"/>
                    </a:lnTo>
                    <a:lnTo>
                      <a:pt x="411" y="374"/>
                    </a:lnTo>
                    <a:lnTo>
                      <a:pt x="411" y="375"/>
                    </a:lnTo>
                    <a:lnTo>
                      <a:pt x="409" y="375"/>
                    </a:lnTo>
                    <a:lnTo>
                      <a:pt x="409" y="377"/>
                    </a:lnTo>
                    <a:lnTo>
                      <a:pt x="407" y="377"/>
                    </a:lnTo>
                    <a:lnTo>
                      <a:pt x="406" y="377"/>
                    </a:lnTo>
                    <a:lnTo>
                      <a:pt x="407" y="379"/>
                    </a:lnTo>
                    <a:lnTo>
                      <a:pt x="409" y="379"/>
                    </a:lnTo>
                    <a:lnTo>
                      <a:pt x="412" y="377"/>
                    </a:lnTo>
                    <a:lnTo>
                      <a:pt x="412" y="375"/>
                    </a:lnTo>
                    <a:lnTo>
                      <a:pt x="414" y="375"/>
                    </a:lnTo>
                    <a:lnTo>
                      <a:pt x="414" y="375"/>
                    </a:lnTo>
                    <a:lnTo>
                      <a:pt x="415" y="375"/>
                    </a:lnTo>
                    <a:lnTo>
                      <a:pt x="415" y="377"/>
                    </a:lnTo>
                    <a:lnTo>
                      <a:pt x="417" y="377"/>
                    </a:lnTo>
                    <a:lnTo>
                      <a:pt x="415" y="379"/>
                    </a:lnTo>
                    <a:lnTo>
                      <a:pt x="415" y="379"/>
                    </a:lnTo>
                    <a:lnTo>
                      <a:pt x="415" y="380"/>
                    </a:lnTo>
                    <a:lnTo>
                      <a:pt x="417" y="380"/>
                    </a:lnTo>
                    <a:lnTo>
                      <a:pt x="417" y="382"/>
                    </a:lnTo>
                    <a:lnTo>
                      <a:pt x="418" y="382"/>
                    </a:lnTo>
                    <a:lnTo>
                      <a:pt x="420" y="382"/>
                    </a:lnTo>
                    <a:lnTo>
                      <a:pt x="420" y="383"/>
                    </a:lnTo>
                    <a:lnTo>
                      <a:pt x="422" y="385"/>
                    </a:lnTo>
                    <a:lnTo>
                      <a:pt x="423" y="385"/>
                    </a:lnTo>
                    <a:lnTo>
                      <a:pt x="423" y="385"/>
                    </a:lnTo>
                    <a:lnTo>
                      <a:pt x="425" y="385"/>
                    </a:lnTo>
                    <a:lnTo>
                      <a:pt x="425" y="387"/>
                    </a:lnTo>
                    <a:lnTo>
                      <a:pt x="426" y="388"/>
                    </a:lnTo>
                    <a:lnTo>
                      <a:pt x="426" y="388"/>
                    </a:lnTo>
                    <a:lnTo>
                      <a:pt x="428" y="388"/>
                    </a:lnTo>
                    <a:lnTo>
                      <a:pt x="428" y="388"/>
                    </a:lnTo>
                    <a:lnTo>
                      <a:pt x="428" y="388"/>
                    </a:lnTo>
                    <a:lnTo>
                      <a:pt x="428" y="387"/>
                    </a:lnTo>
                    <a:lnTo>
                      <a:pt x="428" y="385"/>
                    </a:lnTo>
                    <a:lnTo>
                      <a:pt x="428" y="383"/>
                    </a:lnTo>
                    <a:lnTo>
                      <a:pt x="426" y="385"/>
                    </a:lnTo>
                    <a:lnTo>
                      <a:pt x="426" y="385"/>
                    </a:lnTo>
                    <a:lnTo>
                      <a:pt x="425" y="383"/>
                    </a:lnTo>
                    <a:lnTo>
                      <a:pt x="425" y="383"/>
                    </a:lnTo>
                    <a:lnTo>
                      <a:pt x="426" y="382"/>
                    </a:lnTo>
                    <a:lnTo>
                      <a:pt x="426" y="382"/>
                    </a:lnTo>
                    <a:lnTo>
                      <a:pt x="428" y="382"/>
                    </a:lnTo>
                    <a:lnTo>
                      <a:pt x="433" y="382"/>
                    </a:lnTo>
                    <a:lnTo>
                      <a:pt x="441" y="375"/>
                    </a:lnTo>
                    <a:lnTo>
                      <a:pt x="444" y="372"/>
                    </a:lnTo>
                    <a:lnTo>
                      <a:pt x="447" y="371"/>
                    </a:lnTo>
                    <a:lnTo>
                      <a:pt x="450" y="369"/>
                    </a:lnTo>
                    <a:lnTo>
                      <a:pt x="452" y="369"/>
                    </a:lnTo>
                    <a:lnTo>
                      <a:pt x="460" y="369"/>
                    </a:lnTo>
                    <a:lnTo>
                      <a:pt x="465" y="369"/>
                    </a:lnTo>
                    <a:lnTo>
                      <a:pt x="466" y="369"/>
                    </a:lnTo>
                    <a:lnTo>
                      <a:pt x="468" y="367"/>
                    </a:lnTo>
                    <a:lnTo>
                      <a:pt x="469" y="366"/>
                    </a:lnTo>
                    <a:lnTo>
                      <a:pt x="471" y="366"/>
                    </a:lnTo>
                    <a:lnTo>
                      <a:pt x="473" y="364"/>
                    </a:lnTo>
                    <a:lnTo>
                      <a:pt x="473" y="364"/>
                    </a:lnTo>
                    <a:lnTo>
                      <a:pt x="473" y="363"/>
                    </a:lnTo>
                    <a:lnTo>
                      <a:pt x="474" y="361"/>
                    </a:lnTo>
                    <a:lnTo>
                      <a:pt x="473" y="358"/>
                    </a:lnTo>
                    <a:lnTo>
                      <a:pt x="473" y="355"/>
                    </a:lnTo>
                    <a:lnTo>
                      <a:pt x="474" y="353"/>
                    </a:lnTo>
                    <a:lnTo>
                      <a:pt x="474" y="350"/>
                    </a:lnTo>
                    <a:lnTo>
                      <a:pt x="474" y="348"/>
                    </a:lnTo>
                    <a:lnTo>
                      <a:pt x="476" y="344"/>
                    </a:lnTo>
                    <a:lnTo>
                      <a:pt x="476" y="342"/>
                    </a:lnTo>
                    <a:lnTo>
                      <a:pt x="476" y="340"/>
                    </a:lnTo>
                    <a:lnTo>
                      <a:pt x="477" y="337"/>
                    </a:lnTo>
                    <a:lnTo>
                      <a:pt x="479" y="337"/>
                    </a:lnTo>
                    <a:lnTo>
                      <a:pt x="481" y="331"/>
                    </a:lnTo>
                    <a:lnTo>
                      <a:pt x="482" y="331"/>
                    </a:lnTo>
                    <a:lnTo>
                      <a:pt x="482" y="331"/>
                    </a:lnTo>
                    <a:lnTo>
                      <a:pt x="482" y="331"/>
                    </a:lnTo>
                    <a:lnTo>
                      <a:pt x="484" y="329"/>
                    </a:lnTo>
                    <a:lnTo>
                      <a:pt x="482" y="329"/>
                    </a:lnTo>
                    <a:lnTo>
                      <a:pt x="482" y="329"/>
                    </a:lnTo>
                    <a:lnTo>
                      <a:pt x="482" y="329"/>
                    </a:lnTo>
                    <a:lnTo>
                      <a:pt x="484" y="328"/>
                    </a:lnTo>
                    <a:lnTo>
                      <a:pt x="484" y="328"/>
                    </a:lnTo>
                    <a:lnTo>
                      <a:pt x="484" y="328"/>
                    </a:lnTo>
                    <a:lnTo>
                      <a:pt x="484" y="328"/>
                    </a:lnTo>
                    <a:lnTo>
                      <a:pt x="484" y="326"/>
                    </a:lnTo>
                    <a:lnTo>
                      <a:pt x="484" y="325"/>
                    </a:lnTo>
                    <a:lnTo>
                      <a:pt x="485" y="321"/>
                    </a:lnTo>
                    <a:lnTo>
                      <a:pt x="485" y="320"/>
                    </a:lnTo>
                    <a:lnTo>
                      <a:pt x="485" y="318"/>
                    </a:lnTo>
                    <a:lnTo>
                      <a:pt x="489" y="317"/>
                    </a:lnTo>
                    <a:lnTo>
                      <a:pt x="490" y="313"/>
                    </a:lnTo>
                    <a:lnTo>
                      <a:pt x="489" y="313"/>
                    </a:lnTo>
                    <a:lnTo>
                      <a:pt x="489" y="313"/>
                    </a:lnTo>
                    <a:lnTo>
                      <a:pt x="489" y="313"/>
                    </a:lnTo>
                    <a:lnTo>
                      <a:pt x="489" y="313"/>
                    </a:lnTo>
                    <a:lnTo>
                      <a:pt x="490" y="313"/>
                    </a:lnTo>
                    <a:lnTo>
                      <a:pt x="490" y="313"/>
                    </a:lnTo>
                    <a:lnTo>
                      <a:pt x="490" y="312"/>
                    </a:lnTo>
                    <a:lnTo>
                      <a:pt x="490" y="310"/>
                    </a:lnTo>
                    <a:lnTo>
                      <a:pt x="490" y="307"/>
                    </a:lnTo>
                    <a:lnTo>
                      <a:pt x="492" y="307"/>
                    </a:lnTo>
                    <a:lnTo>
                      <a:pt x="492" y="307"/>
                    </a:lnTo>
                    <a:lnTo>
                      <a:pt x="493" y="305"/>
                    </a:lnTo>
                    <a:lnTo>
                      <a:pt x="493" y="304"/>
                    </a:lnTo>
                    <a:lnTo>
                      <a:pt x="493" y="304"/>
                    </a:lnTo>
                    <a:lnTo>
                      <a:pt x="495" y="302"/>
                    </a:lnTo>
                    <a:lnTo>
                      <a:pt x="495" y="301"/>
                    </a:lnTo>
                    <a:lnTo>
                      <a:pt x="496" y="298"/>
                    </a:lnTo>
                    <a:lnTo>
                      <a:pt x="498" y="298"/>
                    </a:lnTo>
                    <a:lnTo>
                      <a:pt x="501" y="296"/>
                    </a:lnTo>
                    <a:lnTo>
                      <a:pt x="501" y="296"/>
                    </a:lnTo>
                    <a:lnTo>
                      <a:pt x="501" y="296"/>
                    </a:lnTo>
                    <a:lnTo>
                      <a:pt x="501" y="294"/>
                    </a:lnTo>
                    <a:lnTo>
                      <a:pt x="503" y="294"/>
                    </a:lnTo>
                    <a:lnTo>
                      <a:pt x="503" y="294"/>
                    </a:lnTo>
                    <a:lnTo>
                      <a:pt x="504" y="293"/>
                    </a:lnTo>
                    <a:lnTo>
                      <a:pt x="506" y="291"/>
                    </a:lnTo>
                    <a:lnTo>
                      <a:pt x="506" y="290"/>
                    </a:lnTo>
                    <a:lnTo>
                      <a:pt x="506" y="288"/>
                    </a:lnTo>
                    <a:lnTo>
                      <a:pt x="506" y="286"/>
                    </a:lnTo>
                    <a:lnTo>
                      <a:pt x="509" y="282"/>
                    </a:lnTo>
                    <a:lnTo>
                      <a:pt x="511" y="277"/>
                    </a:lnTo>
                    <a:lnTo>
                      <a:pt x="512" y="274"/>
                    </a:lnTo>
                    <a:lnTo>
                      <a:pt x="512" y="272"/>
                    </a:lnTo>
                    <a:lnTo>
                      <a:pt x="512" y="271"/>
                    </a:lnTo>
                    <a:lnTo>
                      <a:pt x="512" y="267"/>
                    </a:lnTo>
                    <a:lnTo>
                      <a:pt x="512" y="266"/>
                    </a:lnTo>
                    <a:lnTo>
                      <a:pt x="514" y="259"/>
                    </a:lnTo>
                    <a:lnTo>
                      <a:pt x="516" y="258"/>
                    </a:lnTo>
                    <a:lnTo>
                      <a:pt x="516" y="256"/>
                    </a:lnTo>
                    <a:lnTo>
                      <a:pt x="517" y="250"/>
                    </a:lnTo>
                    <a:lnTo>
                      <a:pt x="517" y="248"/>
                    </a:lnTo>
                    <a:lnTo>
                      <a:pt x="519" y="243"/>
                    </a:lnTo>
                    <a:lnTo>
                      <a:pt x="520" y="242"/>
                    </a:lnTo>
                    <a:lnTo>
                      <a:pt x="520" y="239"/>
                    </a:lnTo>
                    <a:lnTo>
                      <a:pt x="520" y="237"/>
                    </a:lnTo>
                    <a:lnTo>
                      <a:pt x="520" y="23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3" name="Freeform 791">
                <a:extLst>
                  <a:ext uri="{FF2B5EF4-FFF2-40B4-BE49-F238E27FC236}">
                    <a16:creationId xmlns:a16="http://schemas.microsoft.com/office/drawing/2014/main" id="{7CCC4551-D2EB-133D-D086-1B0E0849B3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3" y="2778"/>
                <a:ext cx="3" cy="2"/>
              </a:xfrm>
              <a:custGeom>
                <a:avLst/>
                <a:gdLst>
                  <a:gd name="T0" fmla="*/ 2 w 3"/>
                  <a:gd name="T1" fmla="*/ 0 h 2"/>
                  <a:gd name="T2" fmla="*/ 2 w 3"/>
                  <a:gd name="T3" fmla="*/ 2 h 2"/>
                  <a:gd name="T4" fmla="*/ 0 w 3"/>
                  <a:gd name="T5" fmla="*/ 0 h 2"/>
                  <a:gd name="T6" fmla="*/ 0 w 3"/>
                  <a:gd name="T7" fmla="*/ 2 h 2"/>
                  <a:gd name="T8" fmla="*/ 2 w 3"/>
                  <a:gd name="T9" fmla="*/ 2 h 2"/>
                  <a:gd name="T10" fmla="*/ 2 w 3"/>
                  <a:gd name="T11" fmla="*/ 2 h 2"/>
                  <a:gd name="T12" fmla="*/ 3 w 3"/>
                  <a:gd name="T13" fmla="*/ 2 h 2"/>
                  <a:gd name="T14" fmla="*/ 3 w 3"/>
                  <a:gd name="T15" fmla="*/ 2 h 2"/>
                  <a:gd name="T16" fmla="*/ 3 w 3"/>
                  <a:gd name="T17" fmla="*/ 2 h 2"/>
                  <a:gd name="T18" fmla="*/ 3 w 3"/>
                  <a:gd name="T19" fmla="*/ 0 h 2"/>
                  <a:gd name="T20" fmla="*/ 2 w 3"/>
                  <a:gd name="T2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4" name="Freeform 792">
                <a:extLst>
                  <a:ext uri="{FF2B5EF4-FFF2-40B4-BE49-F238E27FC236}">
                    <a16:creationId xmlns:a16="http://schemas.microsoft.com/office/drawing/2014/main" id="{9A5BFA81-BB17-45E2-BE2F-E5B13FAA62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38" y="268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5" name="Freeform 793">
                <a:extLst>
                  <a:ext uri="{FF2B5EF4-FFF2-40B4-BE49-F238E27FC236}">
                    <a16:creationId xmlns:a16="http://schemas.microsoft.com/office/drawing/2014/main" id="{248267BD-CDD4-DA94-3938-FDFDB11023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7" y="273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6" name="Freeform 794">
                <a:extLst>
                  <a:ext uri="{FF2B5EF4-FFF2-40B4-BE49-F238E27FC236}">
                    <a16:creationId xmlns:a16="http://schemas.microsoft.com/office/drawing/2014/main" id="{85C030C6-DCBC-E7D3-71BA-85781EFC4B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3" y="1956"/>
                <a:ext cx="3" cy="4"/>
              </a:xfrm>
              <a:custGeom>
                <a:avLst/>
                <a:gdLst>
                  <a:gd name="T0" fmla="*/ 2 w 3"/>
                  <a:gd name="T1" fmla="*/ 4 h 4"/>
                  <a:gd name="T2" fmla="*/ 3 w 3"/>
                  <a:gd name="T3" fmla="*/ 2 h 4"/>
                  <a:gd name="T4" fmla="*/ 3 w 3"/>
                  <a:gd name="T5" fmla="*/ 2 h 4"/>
                  <a:gd name="T6" fmla="*/ 3 w 3"/>
                  <a:gd name="T7" fmla="*/ 0 h 4"/>
                  <a:gd name="T8" fmla="*/ 2 w 3"/>
                  <a:gd name="T9" fmla="*/ 0 h 4"/>
                  <a:gd name="T10" fmla="*/ 2 w 3"/>
                  <a:gd name="T11" fmla="*/ 2 h 4"/>
                  <a:gd name="T12" fmla="*/ 0 w 3"/>
                  <a:gd name="T13" fmla="*/ 4 h 4"/>
                  <a:gd name="T14" fmla="*/ 0 w 3"/>
                  <a:gd name="T15" fmla="*/ 4 h 4"/>
                  <a:gd name="T16" fmla="*/ 0 w 3"/>
                  <a:gd name="T17" fmla="*/ 4 h 4"/>
                  <a:gd name="T18" fmla="*/ 2 w 3"/>
                  <a:gd name="T1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4">
                    <a:moveTo>
                      <a:pt x="2" y="4"/>
                    </a:moveTo>
                    <a:lnTo>
                      <a:pt x="3" y="2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7" name="Freeform 795">
                <a:extLst>
                  <a:ext uri="{FF2B5EF4-FFF2-40B4-BE49-F238E27FC236}">
                    <a16:creationId xmlns:a16="http://schemas.microsoft.com/office/drawing/2014/main" id="{878DAB66-37CD-EB50-06E1-317BA2BA35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34" y="2778"/>
                <a:ext cx="6" cy="5"/>
              </a:xfrm>
              <a:custGeom>
                <a:avLst/>
                <a:gdLst>
                  <a:gd name="T0" fmla="*/ 3 w 6"/>
                  <a:gd name="T1" fmla="*/ 3 h 5"/>
                  <a:gd name="T2" fmla="*/ 0 w 6"/>
                  <a:gd name="T3" fmla="*/ 2 h 5"/>
                  <a:gd name="T4" fmla="*/ 0 w 6"/>
                  <a:gd name="T5" fmla="*/ 0 h 5"/>
                  <a:gd name="T6" fmla="*/ 0 w 6"/>
                  <a:gd name="T7" fmla="*/ 2 h 5"/>
                  <a:gd name="T8" fmla="*/ 0 w 6"/>
                  <a:gd name="T9" fmla="*/ 2 h 5"/>
                  <a:gd name="T10" fmla="*/ 1 w 6"/>
                  <a:gd name="T11" fmla="*/ 2 h 5"/>
                  <a:gd name="T12" fmla="*/ 0 w 6"/>
                  <a:gd name="T13" fmla="*/ 3 h 5"/>
                  <a:gd name="T14" fmla="*/ 1 w 6"/>
                  <a:gd name="T15" fmla="*/ 3 h 5"/>
                  <a:gd name="T16" fmla="*/ 1 w 6"/>
                  <a:gd name="T17" fmla="*/ 3 h 5"/>
                  <a:gd name="T18" fmla="*/ 3 w 6"/>
                  <a:gd name="T19" fmla="*/ 3 h 5"/>
                  <a:gd name="T20" fmla="*/ 3 w 6"/>
                  <a:gd name="T21" fmla="*/ 5 h 5"/>
                  <a:gd name="T22" fmla="*/ 6 w 6"/>
                  <a:gd name="T23" fmla="*/ 5 h 5"/>
                  <a:gd name="T24" fmla="*/ 6 w 6"/>
                  <a:gd name="T25" fmla="*/ 3 h 5"/>
                  <a:gd name="T26" fmla="*/ 6 w 6"/>
                  <a:gd name="T27" fmla="*/ 3 h 5"/>
                  <a:gd name="T28" fmla="*/ 3 w 6"/>
                  <a:gd name="T2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" h="5">
                    <a:moveTo>
                      <a:pt x="3" y="3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1" y="3"/>
                    </a:lnTo>
                    <a:lnTo>
                      <a:pt x="1" y="3"/>
                    </a:lnTo>
                    <a:lnTo>
                      <a:pt x="3" y="3"/>
                    </a:lnTo>
                    <a:lnTo>
                      <a:pt x="3" y="5"/>
                    </a:lnTo>
                    <a:lnTo>
                      <a:pt x="6" y="5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3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8" name="Freeform 796">
                <a:extLst>
                  <a:ext uri="{FF2B5EF4-FFF2-40B4-BE49-F238E27FC236}">
                    <a16:creationId xmlns:a16="http://schemas.microsoft.com/office/drawing/2014/main" id="{4C050F49-C549-E537-5AB8-C093840B5E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8" y="2640"/>
                <a:ext cx="3" cy="2"/>
              </a:xfrm>
              <a:custGeom>
                <a:avLst/>
                <a:gdLst>
                  <a:gd name="T0" fmla="*/ 0 w 3"/>
                  <a:gd name="T1" fmla="*/ 0 h 2"/>
                  <a:gd name="T2" fmla="*/ 0 w 3"/>
                  <a:gd name="T3" fmla="*/ 0 h 2"/>
                  <a:gd name="T4" fmla="*/ 0 w 3"/>
                  <a:gd name="T5" fmla="*/ 2 h 2"/>
                  <a:gd name="T6" fmla="*/ 0 w 3"/>
                  <a:gd name="T7" fmla="*/ 0 h 2"/>
                  <a:gd name="T8" fmla="*/ 0 w 3"/>
                  <a:gd name="T9" fmla="*/ 0 h 2"/>
                  <a:gd name="T10" fmla="*/ 0 w 3"/>
                  <a:gd name="T11" fmla="*/ 0 h 2"/>
                  <a:gd name="T12" fmla="*/ 1 w 3"/>
                  <a:gd name="T13" fmla="*/ 0 h 2"/>
                  <a:gd name="T14" fmla="*/ 1 w 3"/>
                  <a:gd name="T15" fmla="*/ 0 h 2"/>
                  <a:gd name="T16" fmla="*/ 3 w 3"/>
                  <a:gd name="T17" fmla="*/ 0 h 2"/>
                  <a:gd name="T18" fmla="*/ 1 w 3"/>
                  <a:gd name="T19" fmla="*/ 0 h 2"/>
                  <a:gd name="T20" fmla="*/ 1 w 3"/>
                  <a:gd name="T21" fmla="*/ 0 h 2"/>
                  <a:gd name="T22" fmla="*/ 0 w 3"/>
                  <a:gd name="T2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3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9" name="Freeform 797">
                <a:extLst>
                  <a:ext uri="{FF2B5EF4-FFF2-40B4-BE49-F238E27FC236}">
                    <a16:creationId xmlns:a16="http://schemas.microsoft.com/office/drawing/2014/main" id="{59B4248E-94A6-1329-23C2-53EC91691E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4" y="2808"/>
                <a:ext cx="1" cy="4"/>
              </a:xfrm>
              <a:custGeom>
                <a:avLst/>
                <a:gdLst>
                  <a:gd name="T0" fmla="*/ 0 w 1"/>
                  <a:gd name="T1" fmla="*/ 2 h 4"/>
                  <a:gd name="T2" fmla="*/ 0 w 1"/>
                  <a:gd name="T3" fmla="*/ 2 h 4"/>
                  <a:gd name="T4" fmla="*/ 0 w 1"/>
                  <a:gd name="T5" fmla="*/ 2 h 4"/>
                  <a:gd name="T6" fmla="*/ 0 w 1"/>
                  <a:gd name="T7" fmla="*/ 4 h 4"/>
                  <a:gd name="T8" fmla="*/ 0 w 1"/>
                  <a:gd name="T9" fmla="*/ 4 h 4"/>
                  <a:gd name="T10" fmla="*/ 0 w 1"/>
                  <a:gd name="T11" fmla="*/ 4 h 4"/>
                  <a:gd name="T12" fmla="*/ 1 w 1"/>
                  <a:gd name="T13" fmla="*/ 2 h 4"/>
                  <a:gd name="T14" fmla="*/ 1 w 1"/>
                  <a:gd name="T15" fmla="*/ 2 h 4"/>
                  <a:gd name="T16" fmla="*/ 0 w 1"/>
                  <a:gd name="T17" fmla="*/ 0 h 4"/>
                  <a:gd name="T18" fmla="*/ 0 w 1"/>
                  <a:gd name="T1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" h="4">
                    <a:moveTo>
                      <a:pt x="0" y="2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0" name="Freeform 798">
                <a:extLst>
                  <a:ext uri="{FF2B5EF4-FFF2-40B4-BE49-F238E27FC236}">
                    <a16:creationId xmlns:a16="http://schemas.microsoft.com/office/drawing/2014/main" id="{769BE69A-2C55-3AF1-968B-BB92CB147E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35" y="2991"/>
                <a:ext cx="2" cy="5"/>
              </a:xfrm>
              <a:custGeom>
                <a:avLst/>
                <a:gdLst>
                  <a:gd name="T0" fmla="*/ 0 w 2"/>
                  <a:gd name="T1" fmla="*/ 2 h 5"/>
                  <a:gd name="T2" fmla="*/ 0 w 2"/>
                  <a:gd name="T3" fmla="*/ 3 h 5"/>
                  <a:gd name="T4" fmla="*/ 0 w 2"/>
                  <a:gd name="T5" fmla="*/ 5 h 5"/>
                  <a:gd name="T6" fmla="*/ 2 w 2"/>
                  <a:gd name="T7" fmla="*/ 5 h 5"/>
                  <a:gd name="T8" fmla="*/ 2 w 2"/>
                  <a:gd name="T9" fmla="*/ 0 h 5"/>
                  <a:gd name="T10" fmla="*/ 2 w 2"/>
                  <a:gd name="T11" fmla="*/ 0 h 5"/>
                  <a:gd name="T12" fmla="*/ 0 w 2"/>
                  <a:gd name="T13" fmla="*/ 0 h 5"/>
                  <a:gd name="T14" fmla="*/ 0 w 2"/>
                  <a:gd name="T15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5">
                    <a:moveTo>
                      <a:pt x="0" y="2"/>
                    </a:moveTo>
                    <a:lnTo>
                      <a:pt x="0" y="3"/>
                    </a:lnTo>
                    <a:lnTo>
                      <a:pt x="0" y="5"/>
                    </a:lnTo>
                    <a:lnTo>
                      <a:pt x="2" y="5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1" name="Freeform 799">
                <a:extLst>
                  <a:ext uri="{FF2B5EF4-FFF2-40B4-BE49-F238E27FC236}">
                    <a16:creationId xmlns:a16="http://schemas.microsoft.com/office/drawing/2014/main" id="{52A5E14E-6C50-3EFD-87FC-7E180F9E3D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35" y="2986"/>
                <a:ext cx="2" cy="5"/>
              </a:xfrm>
              <a:custGeom>
                <a:avLst/>
                <a:gdLst>
                  <a:gd name="T0" fmla="*/ 0 w 2"/>
                  <a:gd name="T1" fmla="*/ 0 h 5"/>
                  <a:gd name="T2" fmla="*/ 0 w 2"/>
                  <a:gd name="T3" fmla="*/ 0 h 5"/>
                  <a:gd name="T4" fmla="*/ 0 w 2"/>
                  <a:gd name="T5" fmla="*/ 2 h 5"/>
                  <a:gd name="T6" fmla="*/ 0 w 2"/>
                  <a:gd name="T7" fmla="*/ 4 h 5"/>
                  <a:gd name="T8" fmla="*/ 0 w 2"/>
                  <a:gd name="T9" fmla="*/ 5 h 5"/>
                  <a:gd name="T10" fmla="*/ 2 w 2"/>
                  <a:gd name="T11" fmla="*/ 4 h 5"/>
                  <a:gd name="T12" fmla="*/ 0 w 2"/>
                  <a:gd name="T13" fmla="*/ 2 h 5"/>
                  <a:gd name="T14" fmla="*/ 2 w 2"/>
                  <a:gd name="T15" fmla="*/ 0 h 5"/>
                  <a:gd name="T16" fmla="*/ 0 w 2"/>
                  <a:gd name="T1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5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2" name="Freeform 800">
                <a:extLst>
                  <a:ext uri="{FF2B5EF4-FFF2-40B4-BE49-F238E27FC236}">
                    <a16:creationId xmlns:a16="http://schemas.microsoft.com/office/drawing/2014/main" id="{282B5C71-3142-CDDD-FF6F-3CA559812F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73" y="2591"/>
                <a:ext cx="4" cy="1"/>
              </a:xfrm>
              <a:custGeom>
                <a:avLst/>
                <a:gdLst>
                  <a:gd name="T0" fmla="*/ 0 w 4"/>
                  <a:gd name="T1" fmla="*/ 0 h 1"/>
                  <a:gd name="T2" fmla="*/ 2 w 4"/>
                  <a:gd name="T3" fmla="*/ 1 h 1"/>
                  <a:gd name="T4" fmla="*/ 2 w 4"/>
                  <a:gd name="T5" fmla="*/ 1 h 1"/>
                  <a:gd name="T6" fmla="*/ 2 w 4"/>
                  <a:gd name="T7" fmla="*/ 1 h 1"/>
                  <a:gd name="T8" fmla="*/ 4 w 4"/>
                  <a:gd name="T9" fmla="*/ 0 h 1"/>
                  <a:gd name="T10" fmla="*/ 2 w 4"/>
                  <a:gd name="T11" fmla="*/ 0 h 1"/>
                  <a:gd name="T12" fmla="*/ 0 w 4"/>
                  <a:gd name="T13" fmla="*/ 0 h 1"/>
                  <a:gd name="T14" fmla="*/ 0 w 4"/>
                  <a:gd name="T1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1">
                    <a:moveTo>
                      <a:pt x="0" y="0"/>
                    </a:moveTo>
                    <a:lnTo>
                      <a:pt x="2" y="1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3" name="Freeform 801">
                <a:extLst>
                  <a:ext uri="{FF2B5EF4-FFF2-40B4-BE49-F238E27FC236}">
                    <a16:creationId xmlns:a16="http://schemas.microsoft.com/office/drawing/2014/main" id="{64E35C82-15FB-9E76-85C6-049E4C0270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3" y="2738"/>
                <a:ext cx="11" cy="10"/>
              </a:xfrm>
              <a:custGeom>
                <a:avLst/>
                <a:gdLst>
                  <a:gd name="T0" fmla="*/ 11 w 11"/>
                  <a:gd name="T1" fmla="*/ 4 h 10"/>
                  <a:gd name="T2" fmla="*/ 11 w 11"/>
                  <a:gd name="T3" fmla="*/ 2 h 10"/>
                  <a:gd name="T4" fmla="*/ 11 w 11"/>
                  <a:gd name="T5" fmla="*/ 2 h 10"/>
                  <a:gd name="T6" fmla="*/ 9 w 11"/>
                  <a:gd name="T7" fmla="*/ 2 h 10"/>
                  <a:gd name="T8" fmla="*/ 6 w 11"/>
                  <a:gd name="T9" fmla="*/ 0 h 10"/>
                  <a:gd name="T10" fmla="*/ 5 w 11"/>
                  <a:gd name="T11" fmla="*/ 0 h 10"/>
                  <a:gd name="T12" fmla="*/ 5 w 11"/>
                  <a:gd name="T13" fmla="*/ 2 h 10"/>
                  <a:gd name="T14" fmla="*/ 1 w 11"/>
                  <a:gd name="T15" fmla="*/ 4 h 10"/>
                  <a:gd name="T16" fmla="*/ 3 w 11"/>
                  <a:gd name="T17" fmla="*/ 5 h 10"/>
                  <a:gd name="T18" fmla="*/ 3 w 11"/>
                  <a:gd name="T19" fmla="*/ 7 h 10"/>
                  <a:gd name="T20" fmla="*/ 1 w 11"/>
                  <a:gd name="T21" fmla="*/ 8 h 10"/>
                  <a:gd name="T22" fmla="*/ 0 w 11"/>
                  <a:gd name="T23" fmla="*/ 8 h 10"/>
                  <a:gd name="T24" fmla="*/ 0 w 11"/>
                  <a:gd name="T25" fmla="*/ 7 h 10"/>
                  <a:gd name="T26" fmla="*/ 0 w 11"/>
                  <a:gd name="T27" fmla="*/ 8 h 10"/>
                  <a:gd name="T28" fmla="*/ 0 w 11"/>
                  <a:gd name="T29" fmla="*/ 8 h 10"/>
                  <a:gd name="T30" fmla="*/ 1 w 11"/>
                  <a:gd name="T31" fmla="*/ 8 h 10"/>
                  <a:gd name="T32" fmla="*/ 5 w 11"/>
                  <a:gd name="T33" fmla="*/ 10 h 10"/>
                  <a:gd name="T34" fmla="*/ 5 w 11"/>
                  <a:gd name="T35" fmla="*/ 10 h 10"/>
                  <a:gd name="T36" fmla="*/ 6 w 11"/>
                  <a:gd name="T37" fmla="*/ 10 h 10"/>
                  <a:gd name="T38" fmla="*/ 9 w 11"/>
                  <a:gd name="T39" fmla="*/ 10 h 10"/>
                  <a:gd name="T40" fmla="*/ 8 w 11"/>
                  <a:gd name="T41" fmla="*/ 8 h 10"/>
                  <a:gd name="T42" fmla="*/ 8 w 11"/>
                  <a:gd name="T43" fmla="*/ 8 h 10"/>
                  <a:gd name="T44" fmla="*/ 9 w 11"/>
                  <a:gd name="T45" fmla="*/ 5 h 10"/>
                  <a:gd name="T46" fmla="*/ 11 w 11"/>
                  <a:gd name="T47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" h="10">
                    <a:moveTo>
                      <a:pt x="11" y="4"/>
                    </a:moveTo>
                    <a:lnTo>
                      <a:pt x="11" y="2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5" y="2"/>
                    </a:lnTo>
                    <a:lnTo>
                      <a:pt x="1" y="4"/>
                    </a:lnTo>
                    <a:lnTo>
                      <a:pt x="3" y="5"/>
                    </a:lnTo>
                    <a:lnTo>
                      <a:pt x="3" y="7"/>
                    </a:lnTo>
                    <a:lnTo>
                      <a:pt x="1" y="8"/>
                    </a:lnTo>
                    <a:lnTo>
                      <a:pt x="0" y="8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1" y="8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6" y="10"/>
                    </a:lnTo>
                    <a:lnTo>
                      <a:pt x="9" y="10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9" y="5"/>
                    </a:lnTo>
                    <a:lnTo>
                      <a:pt x="11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4" name="Freeform 802">
                <a:extLst>
                  <a:ext uri="{FF2B5EF4-FFF2-40B4-BE49-F238E27FC236}">
                    <a16:creationId xmlns:a16="http://schemas.microsoft.com/office/drawing/2014/main" id="{EE8B1C98-4713-F47C-A5AA-C035DFE405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48" y="2745"/>
                <a:ext cx="2" cy="1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0 h 1"/>
                  <a:gd name="T4" fmla="*/ 2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  <a:gd name="T10" fmla="*/ 0 w 2"/>
                  <a:gd name="T11" fmla="*/ 0 h 1"/>
                  <a:gd name="T12" fmla="*/ 0 w 2"/>
                  <a:gd name="T13" fmla="*/ 0 h 1"/>
                  <a:gd name="T14" fmla="*/ 0 w 2"/>
                  <a:gd name="T1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lnTo>
                      <a:pt x="0" y="0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5" name="Freeform 803">
                <a:extLst>
                  <a:ext uri="{FF2B5EF4-FFF2-40B4-BE49-F238E27FC236}">
                    <a16:creationId xmlns:a16="http://schemas.microsoft.com/office/drawing/2014/main" id="{F6C4C6D7-E13B-A8DA-F6FB-0C86E18FAA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9" y="2678"/>
                <a:ext cx="0" cy="2"/>
              </a:xfrm>
              <a:custGeom>
                <a:avLst/>
                <a:gdLst>
                  <a:gd name="T0" fmla="*/ 0 h 2"/>
                  <a:gd name="T1" fmla="*/ 0 h 2"/>
                  <a:gd name="T2" fmla="*/ 2 h 2"/>
                  <a:gd name="T3" fmla="*/ 2 h 2"/>
                  <a:gd name="T4" fmla="*/ 0 h 2"/>
                  <a:gd name="T5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6" name="Freeform 804">
                <a:extLst>
                  <a:ext uri="{FF2B5EF4-FFF2-40B4-BE49-F238E27FC236}">
                    <a16:creationId xmlns:a16="http://schemas.microsoft.com/office/drawing/2014/main" id="{4D95D899-966C-C177-6C52-8D94A4574F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5" y="2737"/>
                <a:ext cx="16" cy="9"/>
              </a:xfrm>
              <a:custGeom>
                <a:avLst/>
                <a:gdLst>
                  <a:gd name="T0" fmla="*/ 16 w 16"/>
                  <a:gd name="T1" fmla="*/ 5 h 9"/>
                  <a:gd name="T2" fmla="*/ 15 w 16"/>
                  <a:gd name="T3" fmla="*/ 3 h 9"/>
                  <a:gd name="T4" fmla="*/ 13 w 16"/>
                  <a:gd name="T5" fmla="*/ 1 h 9"/>
                  <a:gd name="T6" fmla="*/ 11 w 16"/>
                  <a:gd name="T7" fmla="*/ 1 h 9"/>
                  <a:gd name="T8" fmla="*/ 11 w 16"/>
                  <a:gd name="T9" fmla="*/ 0 h 9"/>
                  <a:gd name="T10" fmla="*/ 8 w 16"/>
                  <a:gd name="T11" fmla="*/ 0 h 9"/>
                  <a:gd name="T12" fmla="*/ 8 w 16"/>
                  <a:gd name="T13" fmla="*/ 0 h 9"/>
                  <a:gd name="T14" fmla="*/ 7 w 16"/>
                  <a:gd name="T15" fmla="*/ 1 h 9"/>
                  <a:gd name="T16" fmla="*/ 5 w 16"/>
                  <a:gd name="T17" fmla="*/ 1 h 9"/>
                  <a:gd name="T18" fmla="*/ 5 w 16"/>
                  <a:gd name="T19" fmla="*/ 1 h 9"/>
                  <a:gd name="T20" fmla="*/ 2 w 16"/>
                  <a:gd name="T21" fmla="*/ 0 h 9"/>
                  <a:gd name="T22" fmla="*/ 0 w 16"/>
                  <a:gd name="T23" fmla="*/ 0 h 9"/>
                  <a:gd name="T24" fmla="*/ 0 w 16"/>
                  <a:gd name="T25" fmla="*/ 0 h 9"/>
                  <a:gd name="T26" fmla="*/ 0 w 16"/>
                  <a:gd name="T27" fmla="*/ 1 h 9"/>
                  <a:gd name="T28" fmla="*/ 0 w 16"/>
                  <a:gd name="T29" fmla="*/ 1 h 9"/>
                  <a:gd name="T30" fmla="*/ 0 w 16"/>
                  <a:gd name="T31" fmla="*/ 3 h 9"/>
                  <a:gd name="T32" fmla="*/ 0 w 16"/>
                  <a:gd name="T33" fmla="*/ 3 h 9"/>
                  <a:gd name="T34" fmla="*/ 2 w 16"/>
                  <a:gd name="T35" fmla="*/ 3 h 9"/>
                  <a:gd name="T36" fmla="*/ 3 w 16"/>
                  <a:gd name="T37" fmla="*/ 5 h 9"/>
                  <a:gd name="T38" fmla="*/ 5 w 16"/>
                  <a:gd name="T39" fmla="*/ 5 h 9"/>
                  <a:gd name="T40" fmla="*/ 5 w 16"/>
                  <a:gd name="T41" fmla="*/ 5 h 9"/>
                  <a:gd name="T42" fmla="*/ 7 w 16"/>
                  <a:gd name="T43" fmla="*/ 6 h 9"/>
                  <a:gd name="T44" fmla="*/ 8 w 16"/>
                  <a:gd name="T45" fmla="*/ 8 h 9"/>
                  <a:gd name="T46" fmla="*/ 8 w 16"/>
                  <a:gd name="T47" fmla="*/ 8 h 9"/>
                  <a:gd name="T48" fmla="*/ 8 w 16"/>
                  <a:gd name="T49" fmla="*/ 9 h 9"/>
                  <a:gd name="T50" fmla="*/ 8 w 16"/>
                  <a:gd name="T51" fmla="*/ 9 h 9"/>
                  <a:gd name="T52" fmla="*/ 8 w 16"/>
                  <a:gd name="T53" fmla="*/ 9 h 9"/>
                  <a:gd name="T54" fmla="*/ 8 w 16"/>
                  <a:gd name="T55" fmla="*/ 9 h 9"/>
                  <a:gd name="T56" fmla="*/ 10 w 16"/>
                  <a:gd name="T57" fmla="*/ 9 h 9"/>
                  <a:gd name="T58" fmla="*/ 10 w 16"/>
                  <a:gd name="T59" fmla="*/ 9 h 9"/>
                  <a:gd name="T60" fmla="*/ 10 w 16"/>
                  <a:gd name="T61" fmla="*/ 9 h 9"/>
                  <a:gd name="T62" fmla="*/ 10 w 16"/>
                  <a:gd name="T63" fmla="*/ 8 h 9"/>
                  <a:gd name="T64" fmla="*/ 11 w 16"/>
                  <a:gd name="T65" fmla="*/ 6 h 9"/>
                  <a:gd name="T66" fmla="*/ 13 w 16"/>
                  <a:gd name="T67" fmla="*/ 6 h 9"/>
                  <a:gd name="T68" fmla="*/ 15 w 16"/>
                  <a:gd name="T69" fmla="*/ 5 h 9"/>
                  <a:gd name="T70" fmla="*/ 16 w 16"/>
                  <a:gd name="T71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6" h="9">
                    <a:moveTo>
                      <a:pt x="16" y="5"/>
                    </a:moveTo>
                    <a:lnTo>
                      <a:pt x="15" y="3"/>
                    </a:lnTo>
                    <a:lnTo>
                      <a:pt x="13" y="1"/>
                    </a:lnTo>
                    <a:lnTo>
                      <a:pt x="11" y="1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7" y="1"/>
                    </a:lnTo>
                    <a:lnTo>
                      <a:pt x="5" y="1"/>
                    </a:lnTo>
                    <a:lnTo>
                      <a:pt x="5" y="1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2" y="3"/>
                    </a:lnTo>
                    <a:lnTo>
                      <a:pt x="3" y="5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7" y="6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8" y="9"/>
                    </a:lnTo>
                    <a:lnTo>
                      <a:pt x="8" y="9"/>
                    </a:lnTo>
                    <a:lnTo>
                      <a:pt x="8" y="9"/>
                    </a:lnTo>
                    <a:lnTo>
                      <a:pt x="8" y="9"/>
                    </a:lnTo>
                    <a:lnTo>
                      <a:pt x="10" y="9"/>
                    </a:lnTo>
                    <a:lnTo>
                      <a:pt x="10" y="9"/>
                    </a:lnTo>
                    <a:lnTo>
                      <a:pt x="10" y="9"/>
                    </a:lnTo>
                    <a:lnTo>
                      <a:pt x="10" y="8"/>
                    </a:lnTo>
                    <a:lnTo>
                      <a:pt x="11" y="6"/>
                    </a:lnTo>
                    <a:lnTo>
                      <a:pt x="13" y="6"/>
                    </a:lnTo>
                    <a:lnTo>
                      <a:pt x="15" y="5"/>
                    </a:lnTo>
                    <a:lnTo>
                      <a:pt x="16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7" name="Freeform 805">
                <a:extLst>
                  <a:ext uri="{FF2B5EF4-FFF2-40B4-BE49-F238E27FC236}">
                    <a16:creationId xmlns:a16="http://schemas.microsoft.com/office/drawing/2014/main" id="{7F2EE7DC-81F7-CE56-91A0-5E30CD4290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4" y="2675"/>
                <a:ext cx="5" cy="11"/>
              </a:xfrm>
              <a:custGeom>
                <a:avLst/>
                <a:gdLst>
                  <a:gd name="T0" fmla="*/ 4 w 5"/>
                  <a:gd name="T1" fmla="*/ 0 h 11"/>
                  <a:gd name="T2" fmla="*/ 2 w 5"/>
                  <a:gd name="T3" fmla="*/ 1 h 11"/>
                  <a:gd name="T4" fmla="*/ 0 w 5"/>
                  <a:gd name="T5" fmla="*/ 3 h 11"/>
                  <a:gd name="T6" fmla="*/ 0 w 5"/>
                  <a:gd name="T7" fmla="*/ 5 h 11"/>
                  <a:gd name="T8" fmla="*/ 0 w 5"/>
                  <a:gd name="T9" fmla="*/ 6 h 11"/>
                  <a:gd name="T10" fmla="*/ 2 w 5"/>
                  <a:gd name="T11" fmla="*/ 8 h 11"/>
                  <a:gd name="T12" fmla="*/ 0 w 5"/>
                  <a:gd name="T13" fmla="*/ 9 h 11"/>
                  <a:gd name="T14" fmla="*/ 2 w 5"/>
                  <a:gd name="T15" fmla="*/ 11 h 11"/>
                  <a:gd name="T16" fmla="*/ 4 w 5"/>
                  <a:gd name="T17" fmla="*/ 8 h 11"/>
                  <a:gd name="T18" fmla="*/ 4 w 5"/>
                  <a:gd name="T19" fmla="*/ 8 h 11"/>
                  <a:gd name="T20" fmla="*/ 5 w 5"/>
                  <a:gd name="T21" fmla="*/ 6 h 11"/>
                  <a:gd name="T22" fmla="*/ 4 w 5"/>
                  <a:gd name="T23" fmla="*/ 6 h 11"/>
                  <a:gd name="T24" fmla="*/ 4 w 5"/>
                  <a:gd name="T25" fmla="*/ 5 h 11"/>
                  <a:gd name="T26" fmla="*/ 4 w 5"/>
                  <a:gd name="T27" fmla="*/ 3 h 11"/>
                  <a:gd name="T28" fmla="*/ 4 w 5"/>
                  <a:gd name="T29" fmla="*/ 3 h 11"/>
                  <a:gd name="T30" fmla="*/ 4 w 5"/>
                  <a:gd name="T31" fmla="*/ 1 h 11"/>
                  <a:gd name="T32" fmla="*/ 4 w 5"/>
                  <a:gd name="T33" fmla="*/ 0 h 11"/>
                  <a:gd name="T34" fmla="*/ 4 w 5"/>
                  <a:gd name="T3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" h="11">
                    <a:moveTo>
                      <a:pt x="4" y="0"/>
                    </a:moveTo>
                    <a:lnTo>
                      <a:pt x="2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0" y="9"/>
                    </a:lnTo>
                    <a:lnTo>
                      <a:pt x="2" y="11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5" y="6"/>
                    </a:lnTo>
                    <a:lnTo>
                      <a:pt x="4" y="6"/>
                    </a:lnTo>
                    <a:lnTo>
                      <a:pt x="4" y="5"/>
                    </a:lnTo>
                    <a:lnTo>
                      <a:pt x="4" y="3"/>
                    </a:lnTo>
                    <a:lnTo>
                      <a:pt x="4" y="3"/>
                    </a:lnTo>
                    <a:lnTo>
                      <a:pt x="4" y="1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8" name="Freeform 806">
                <a:extLst>
                  <a:ext uri="{FF2B5EF4-FFF2-40B4-BE49-F238E27FC236}">
                    <a16:creationId xmlns:a16="http://schemas.microsoft.com/office/drawing/2014/main" id="{72E8706A-2176-0A75-3AF1-DDBC1C0DBD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2540"/>
                <a:ext cx="1" cy="3"/>
              </a:xfrm>
              <a:custGeom>
                <a:avLst/>
                <a:gdLst>
                  <a:gd name="T0" fmla="*/ 0 w 1"/>
                  <a:gd name="T1" fmla="*/ 1 h 3"/>
                  <a:gd name="T2" fmla="*/ 0 w 1"/>
                  <a:gd name="T3" fmla="*/ 3 h 3"/>
                  <a:gd name="T4" fmla="*/ 0 w 1"/>
                  <a:gd name="T5" fmla="*/ 3 h 3"/>
                  <a:gd name="T6" fmla="*/ 0 w 1"/>
                  <a:gd name="T7" fmla="*/ 3 h 3"/>
                  <a:gd name="T8" fmla="*/ 1 w 1"/>
                  <a:gd name="T9" fmla="*/ 3 h 3"/>
                  <a:gd name="T10" fmla="*/ 1 w 1"/>
                  <a:gd name="T11" fmla="*/ 1 h 3"/>
                  <a:gd name="T12" fmla="*/ 1 w 1"/>
                  <a:gd name="T13" fmla="*/ 1 h 3"/>
                  <a:gd name="T14" fmla="*/ 1 w 1"/>
                  <a:gd name="T15" fmla="*/ 0 h 3"/>
                  <a:gd name="T16" fmla="*/ 0 w 1"/>
                  <a:gd name="T17" fmla="*/ 0 h 3"/>
                  <a:gd name="T18" fmla="*/ 0 w 1"/>
                  <a:gd name="T1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" h="3">
                    <a:moveTo>
                      <a:pt x="0" y="1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1" y="3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9" name="Freeform 807">
                <a:extLst>
                  <a:ext uri="{FF2B5EF4-FFF2-40B4-BE49-F238E27FC236}">
                    <a16:creationId xmlns:a16="http://schemas.microsoft.com/office/drawing/2014/main" id="{4042D1EC-0AA0-3ECE-A573-CB2731E074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75" y="2580"/>
                <a:ext cx="3" cy="3"/>
              </a:xfrm>
              <a:custGeom>
                <a:avLst/>
                <a:gdLst>
                  <a:gd name="T0" fmla="*/ 2 w 3"/>
                  <a:gd name="T1" fmla="*/ 3 h 3"/>
                  <a:gd name="T2" fmla="*/ 3 w 3"/>
                  <a:gd name="T3" fmla="*/ 3 h 3"/>
                  <a:gd name="T4" fmla="*/ 3 w 3"/>
                  <a:gd name="T5" fmla="*/ 3 h 3"/>
                  <a:gd name="T6" fmla="*/ 3 w 3"/>
                  <a:gd name="T7" fmla="*/ 1 h 3"/>
                  <a:gd name="T8" fmla="*/ 2 w 3"/>
                  <a:gd name="T9" fmla="*/ 0 h 3"/>
                  <a:gd name="T10" fmla="*/ 2 w 3"/>
                  <a:gd name="T11" fmla="*/ 0 h 3"/>
                  <a:gd name="T12" fmla="*/ 0 w 3"/>
                  <a:gd name="T13" fmla="*/ 0 h 3"/>
                  <a:gd name="T14" fmla="*/ 0 w 3"/>
                  <a:gd name="T15" fmla="*/ 1 h 3"/>
                  <a:gd name="T16" fmla="*/ 0 w 3"/>
                  <a:gd name="T17" fmla="*/ 1 h 3"/>
                  <a:gd name="T18" fmla="*/ 2 w 3"/>
                  <a:gd name="T1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3">
                    <a:moveTo>
                      <a:pt x="2" y="3"/>
                    </a:moveTo>
                    <a:lnTo>
                      <a:pt x="3" y="3"/>
                    </a:lnTo>
                    <a:lnTo>
                      <a:pt x="3" y="3"/>
                    </a:lnTo>
                    <a:lnTo>
                      <a:pt x="3" y="1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2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0" name="Freeform 808">
                <a:extLst>
                  <a:ext uri="{FF2B5EF4-FFF2-40B4-BE49-F238E27FC236}">
                    <a16:creationId xmlns:a16="http://schemas.microsoft.com/office/drawing/2014/main" id="{032C2B19-4EA4-5942-3A8F-B72ACF3DC5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70" y="2529"/>
                <a:ext cx="2" cy="1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0 h 1"/>
                  <a:gd name="T4" fmla="*/ 0 w 2"/>
                  <a:gd name="T5" fmla="*/ 1 h 1"/>
                  <a:gd name="T6" fmla="*/ 2 w 2"/>
                  <a:gd name="T7" fmla="*/ 0 h 1"/>
                  <a:gd name="T8" fmla="*/ 2 w 2"/>
                  <a:gd name="T9" fmla="*/ 0 h 1"/>
                  <a:gd name="T10" fmla="*/ 2 w 2"/>
                  <a:gd name="T11" fmla="*/ 0 h 1"/>
                  <a:gd name="T12" fmla="*/ 0 w 2"/>
                  <a:gd name="T1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1" name="Freeform 809">
                <a:extLst>
                  <a:ext uri="{FF2B5EF4-FFF2-40B4-BE49-F238E27FC236}">
                    <a16:creationId xmlns:a16="http://schemas.microsoft.com/office/drawing/2014/main" id="{E78081B3-905E-6298-9310-E603FBE752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7" y="2532"/>
                <a:ext cx="2" cy="3"/>
              </a:xfrm>
              <a:custGeom>
                <a:avLst/>
                <a:gdLst>
                  <a:gd name="T0" fmla="*/ 0 w 2"/>
                  <a:gd name="T1" fmla="*/ 0 h 3"/>
                  <a:gd name="T2" fmla="*/ 0 w 2"/>
                  <a:gd name="T3" fmla="*/ 0 h 3"/>
                  <a:gd name="T4" fmla="*/ 0 w 2"/>
                  <a:gd name="T5" fmla="*/ 1 h 3"/>
                  <a:gd name="T6" fmla="*/ 0 w 2"/>
                  <a:gd name="T7" fmla="*/ 3 h 3"/>
                  <a:gd name="T8" fmla="*/ 2 w 2"/>
                  <a:gd name="T9" fmla="*/ 1 h 3"/>
                  <a:gd name="T10" fmla="*/ 2 w 2"/>
                  <a:gd name="T11" fmla="*/ 0 h 3"/>
                  <a:gd name="T12" fmla="*/ 0 w 2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3">
                    <a:moveTo>
                      <a:pt x="0" y="0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2" name="Freeform 810">
                <a:extLst>
                  <a:ext uri="{FF2B5EF4-FFF2-40B4-BE49-F238E27FC236}">
                    <a16:creationId xmlns:a16="http://schemas.microsoft.com/office/drawing/2014/main" id="{0A5247D0-F382-5CE8-220D-A82CB37B2D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62" y="2595"/>
                <a:ext cx="0" cy="2"/>
              </a:xfrm>
              <a:custGeom>
                <a:avLst/>
                <a:gdLst>
                  <a:gd name="T0" fmla="*/ 0 h 2"/>
                  <a:gd name="T1" fmla="*/ 2 h 2"/>
                  <a:gd name="T2" fmla="*/ 2 h 2"/>
                  <a:gd name="T3" fmla="*/ 2 h 2"/>
                  <a:gd name="T4" fmla="*/ 0 h 2"/>
                  <a:gd name="T5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3" name="Freeform 811">
                <a:extLst>
                  <a:ext uri="{FF2B5EF4-FFF2-40B4-BE49-F238E27FC236}">
                    <a16:creationId xmlns:a16="http://schemas.microsoft.com/office/drawing/2014/main" id="{E5290F24-D91E-C9EE-1CFD-1B2C3ED13F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9" y="3107"/>
                <a:ext cx="20" cy="7"/>
              </a:xfrm>
              <a:custGeom>
                <a:avLst/>
                <a:gdLst>
                  <a:gd name="T0" fmla="*/ 17 w 20"/>
                  <a:gd name="T1" fmla="*/ 2 h 7"/>
                  <a:gd name="T2" fmla="*/ 16 w 20"/>
                  <a:gd name="T3" fmla="*/ 2 h 7"/>
                  <a:gd name="T4" fmla="*/ 12 w 20"/>
                  <a:gd name="T5" fmla="*/ 2 h 7"/>
                  <a:gd name="T6" fmla="*/ 12 w 20"/>
                  <a:gd name="T7" fmla="*/ 2 h 7"/>
                  <a:gd name="T8" fmla="*/ 14 w 20"/>
                  <a:gd name="T9" fmla="*/ 0 h 7"/>
                  <a:gd name="T10" fmla="*/ 12 w 20"/>
                  <a:gd name="T11" fmla="*/ 0 h 7"/>
                  <a:gd name="T12" fmla="*/ 12 w 20"/>
                  <a:gd name="T13" fmla="*/ 0 h 7"/>
                  <a:gd name="T14" fmla="*/ 9 w 20"/>
                  <a:gd name="T15" fmla="*/ 0 h 7"/>
                  <a:gd name="T16" fmla="*/ 6 w 20"/>
                  <a:gd name="T17" fmla="*/ 0 h 7"/>
                  <a:gd name="T18" fmla="*/ 1 w 20"/>
                  <a:gd name="T19" fmla="*/ 2 h 7"/>
                  <a:gd name="T20" fmla="*/ 0 w 20"/>
                  <a:gd name="T21" fmla="*/ 3 h 7"/>
                  <a:gd name="T22" fmla="*/ 0 w 20"/>
                  <a:gd name="T23" fmla="*/ 3 h 7"/>
                  <a:gd name="T24" fmla="*/ 0 w 20"/>
                  <a:gd name="T25" fmla="*/ 5 h 7"/>
                  <a:gd name="T26" fmla="*/ 3 w 20"/>
                  <a:gd name="T27" fmla="*/ 7 h 7"/>
                  <a:gd name="T28" fmla="*/ 4 w 20"/>
                  <a:gd name="T29" fmla="*/ 7 h 7"/>
                  <a:gd name="T30" fmla="*/ 6 w 20"/>
                  <a:gd name="T31" fmla="*/ 7 h 7"/>
                  <a:gd name="T32" fmla="*/ 8 w 20"/>
                  <a:gd name="T33" fmla="*/ 7 h 7"/>
                  <a:gd name="T34" fmla="*/ 8 w 20"/>
                  <a:gd name="T35" fmla="*/ 5 h 7"/>
                  <a:gd name="T36" fmla="*/ 11 w 20"/>
                  <a:gd name="T37" fmla="*/ 7 h 7"/>
                  <a:gd name="T38" fmla="*/ 11 w 20"/>
                  <a:gd name="T39" fmla="*/ 7 h 7"/>
                  <a:gd name="T40" fmla="*/ 12 w 20"/>
                  <a:gd name="T41" fmla="*/ 7 h 7"/>
                  <a:gd name="T42" fmla="*/ 14 w 20"/>
                  <a:gd name="T43" fmla="*/ 5 h 7"/>
                  <a:gd name="T44" fmla="*/ 14 w 20"/>
                  <a:gd name="T45" fmla="*/ 3 h 7"/>
                  <a:gd name="T46" fmla="*/ 16 w 20"/>
                  <a:gd name="T47" fmla="*/ 3 h 7"/>
                  <a:gd name="T48" fmla="*/ 19 w 20"/>
                  <a:gd name="T49" fmla="*/ 3 h 7"/>
                  <a:gd name="T50" fmla="*/ 19 w 20"/>
                  <a:gd name="T51" fmla="*/ 3 h 7"/>
                  <a:gd name="T52" fmla="*/ 20 w 20"/>
                  <a:gd name="T53" fmla="*/ 3 h 7"/>
                  <a:gd name="T54" fmla="*/ 19 w 20"/>
                  <a:gd name="T55" fmla="*/ 2 h 7"/>
                  <a:gd name="T56" fmla="*/ 17 w 20"/>
                  <a:gd name="T57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" h="7">
                    <a:moveTo>
                      <a:pt x="17" y="2"/>
                    </a:moveTo>
                    <a:lnTo>
                      <a:pt x="16" y="2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3" y="7"/>
                    </a:lnTo>
                    <a:lnTo>
                      <a:pt x="4" y="7"/>
                    </a:lnTo>
                    <a:lnTo>
                      <a:pt x="6" y="7"/>
                    </a:lnTo>
                    <a:lnTo>
                      <a:pt x="8" y="7"/>
                    </a:lnTo>
                    <a:lnTo>
                      <a:pt x="8" y="5"/>
                    </a:lnTo>
                    <a:lnTo>
                      <a:pt x="11" y="7"/>
                    </a:lnTo>
                    <a:lnTo>
                      <a:pt x="11" y="7"/>
                    </a:lnTo>
                    <a:lnTo>
                      <a:pt x="12" y="7"/>
                    </a:lnTo>
                    <a:lnTo>
                      <a:pt x="14" y="5"/>
                    </a:lnTo>
                    <a:lnTo>
                      <a:pt x="14" y="3"/>
                    </a:lnTo>
                    <a:lnTo>
                      <a:pt x="16" y="3"/>
                    </a:lnTo>
                    <a:lnTo>
                      <a:pt x="19" y="3"/>
                    </a:lnTo>
                    <a:lnTo>
                      <a:pt x="19" y="3"/>
                    </a:lnTo>
                    <a:lnTo>
                      <a:pt x="20" y="3"/>
                    </a:lnTo>
                    <a:lnTo>
                      <a:pt x="19" y="2"/>
                    </a:lnTo>
                    <a:lnTo>
                      <a:pt x="17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305" name="Group 1013">
              <a:extLst>
                <a:ext uri="{FF2B5EF4-FFF2-40B4-BE49-F238E27FC236}">
                  <a16:creationId xmlns:a16="http://schemas.microsoft.com/office/drawing/2014/main" id="{87470C3D-DB20-76B9-F2A4-C058BBC83A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16538" y="2295525"/>
              <a:ext cx="4013200" cy="2425700"/>
              <a:chOff x="3349" y="1446"/>
              <a:chExt cx="2528" cy="1528"/>
            </a:xfrm>
            <a:grpFill/>
          </p:grpSpPr>
          <p:sp>
            <p:nvSpPr>
              <p:cNvPr id="614" name="Freeform 813">
                <a:extLst>
                  <a:ext uri="{FF2B5EF4-FFF2-40B4-BE49-F238E27FC236}">
                    <a16:creationId xmlns:a16="http://schemas.microsoft.com/office/drawing/2014/main" id="{2C14CE7D-2180-B5C4-D3E1-819AD9F65F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62" y="2654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2 h 2"/>
                  <a:gd name="T4" fmla="*/ 2 w 2"/>
                  <a:gd name="T5" fmla="*/ 0 h 2"/>
                  <a:gd name="T6" fmla="*/ 2 w 2"/>
                  <a:gd name="T7" fmla="*/ 0 h 2"/>
                  <a:gd name="T8" fmla="*/ 0 w 2"/>
                  <a:gd name="T9" fmla="*/ 0 h 2"/>
                  <a:gd name="T10" fmla="*/ 0 w 2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5" name="Freeform 814">
                <a:extLst>
                  <a:ext uri="{FF2B5EF4-FFF2-40B4-BE49-F238E27FC236}">
                    <a16:creationId xmlns:a16="http://schemas.microsoft.com/office/drawing/2014/main" id="{BE6FC39B-B01A-66E7-ECA7-F7CACBB5A0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45" y="2901"/>
                <a:ext cx="3" cy="3"/>
              </a:xfrm>
              <a:custGeom>
                <a:avLst/>
                <a:gdLst>
                  <a:gd name="T0" fmla="*/ 0 w 3"/>
                  <a:gd name="T1" fmla="*/ 1 h 3"/>
                  <a:gd name="T2" fmla="*/ 0 w 3"/>
                  <a:gd name="T3" fmla="*/ 3 h 3"/>
                  <a:gd name="T4" fmla="*/ 1 w 3"/>
                  <a:gd name="T5" fmla="*/ 3 h 3"/>
                  <a:gd name="T6" fmla="*/ 1 w 3"/>
                  <a:gd name="T7" fmla="*/ 1 h 3"/>
                  <a:gd name="T8" fmla="*/ 3 w 3"/>
                  <a:gd name="T9" fmla="*/ 0 h 3"/>
                  <a:gd name="T10" fmla="*/ 1 w 3"/>
                  <a:gd name="T11" fmla="*/ 0 h 3"/>
                  <a:gd name="T12" fmla="*/ 1 w 3"/>
                  <a:gd name="T13" fmla="*/ 1 h 3"/>
                  <a:gd name="T14" fmla="*/ 0 w 3"/>
                  <a:gd name="T1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3">
                    <a:moveTo>
                      <a:pt x="0" y="1"/>
                    </a:moveTo>
                    <a:lnTo>
                      <a:pt x="0" y="3"/>
                    </a:lnTo>
                    <a:lnTo>
                      <a:pt x="1" y="3"/>
                    </a:lnTo>
                    <a:lnTo>
                      <a:pt x="1" y="1"/>
                    </a:lnTo>
                    <a:lnTo>
                      <a:pt x="3" y="0"/>
                    </a:lnTo>
                    <a:lnTo>
                      <a:pt x="1" y="0"/>
                    </a:lnTo>
                    <a:lnTo>
                      <a:pt x="1" y="1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6" name="Freeform 815">
                <a:extLst>
                  <a:ext uri="{FF2B5EF4-FFF2-40B4-BE49-F238E27FC236}">
                    <a16:creationId xmlns:a16="http://schemas.microsoft.com/office/drawing/2014/main" id="{D27F5015-8FE4-9F07-0330-F55965359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70" y="2646"/>
                <a:ext cx="5" cy="5"/>
              </a:xfrm>
              <a:custGeom>
                <a:avLst/>
                <a:gdLst>
                  <a:gd name="T0" fmla="*/ 2 w 5"/>
                  <a:gd name="T1" fmla="*/ 0 h 5"/>
                  <a:gd name="T2" fmla="*/ 0 w 5"/>
                  <a:gd name="T3" fmla="*/ 0 h 5"/>
                  <a:gd name="T4" fmla="*/ 0 w 5"/>
                  <a:gd name="T5" fmla="*/ 2 h 5"/>
                  <a:gd name="T6" fmla="*/ 0 w 5"/>
                  <a:gd name="T7" fmla="*/ 3 h 5"/>
                  <a:gd name="T8" fmla="*/ 0 w 5"/>
                  <a:gd name="T9" fmla="*/ 5 h 5"/>
                  <a:gd name="T10" fmla="*/ 2 w 5"/>
                  <a:gd name="T11" fmla="*/ 5 h 5"/>
                  <a:gd name="T12" fmla="*/ 3 w 5"/>
                  <a:gd name="T13" fmla="*/ 3 h 5"/>
                  <a:gd name="T14" fmla="*/ 3 w 5"/>
                  <a:gd name="T15" fmla="*/ 2 h 5"/>
                  <a:gd name="T16" fmla="*/ 5 w 5"/>
                  <a:gd name="T17" fmla="*/ 2 h 5"/>
                  <a:gd name="T18" fmla="*/ 3 w 5"/>
                  <a:gd name="T19" fmla="*/ 2 h 5"/>
                  <a:gd name="T20" fmla="*/ 3 w 5"/>
                  <a:gd name="T21" fmla="*/ 0 h 5"/>
                  <a:gd name="T22" fmla="*/ 2 w 5"/>
                  <a:gd name="T2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" h="5">
                    <a:moveTo>
                      <a:pt x="2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2" y="5"/>
                    </a:lnTo>
                    <a:lnTo>
                      <a:pt x="3" y="3"/>
                    </a:lnTo>
                    <a:lnTo>
                      <a:pt x="3" y="2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7" name="Freeform 816">
                <a:extLst>
                  <a:ext uri="{FF2B5EF4-FFF2-40B4-BE49-F238E27FC236}">
                    <a16:creationId xmlns:a16="http://schemas.microsoft.com/office/drawing/2014/main" id="{9B0D2D26-0191-1434-1296-E01E4C5A69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5" y="2966"/>
                <a:ext cx="3" cy="8"/>
              </a:xfrm>
              <a:custGeom>
                <a:avLst/>
                <a:gdLst>
                  <a:gd name="T0" fmla="*/ 3 w 3"/>
                  <a:gd name="T1" fmla="*/ 6 h 8"/>
                  <a:gd name="T2" fmla="*/ 3 w 3"/>
                  <a:gd name="T3" fmla="*/ 5 h 8"/>
                  <a:gd name="T4" fmla="*/ 1 w 3"/>
                  <a:gd name="T5" fmla="*/ 3 h 8"/>
                  <a:gd name="T6" fmla="*/ 1 w 3"/>
                  <a:gd name="T7" fmla="*/ 0 h 8"/>
                  <a:gd name="T8" fmla="*/ 0 w 3"/>
                  <a:gd name="T9" fmla="*/ 0 h 8"/>
                  <a:gd name="T10" fmla="*/ 0 w 3"/>
                  <a:gd name="T11" fmla="*/ 0 h 8"/>
                  <a:gd name="T12" fmla="*/ 0 w 3"/>
                  <a:gd name="T13" fmla="*/ 3 h 8"/>
                  <a:gd name="T14" fmla="*/ 3 w 3"/>
                  <a:gd name="T15" fmla="*/ 8 h 8"/>
                  <a:gd name="T16" fmla="*/ 3 w 3"/>
                  <a:gd name="T17" fmla="*/ 8 h 8"/>
                  <a:gd name="T18" fmla="*/ 3 w 3"/>
                  <a:gd name="T19" fmla="*/ 6 h 8"/>
                  <a:gd name="T20" fmla="*/ 3 w 3"/>
                  <a:gd name="T21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8">
                    <a:moveTo>
                      <a:pt x="3" y="6"/>
                    </a:moveTo>
                    <a:lnTo>
                      <a:pt x="3" y="5"/>
                    </a:lnTo>
                    <a:lnTo>
                      <a:pt x="1" y="3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3" y="8"/>
                    </a:lnTo>
                    <a:lnTo>
                      <a:pt x="3" y="8"/>
                    </a:lnTo>
                    <a:lnTo>
                      <a:pt x="3" y="6"/>
                    </a:lnTo>
                    <a:lnTo>
                      <a:pt x="3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8" name="Freeform 817">
                <a:extLst>
                  <a:ext uri="{FF2B5EF4-FFF2-40B4-BE49-F238E27FC236}">
                    <a16:creationId xmlns:a16="http://schemas.microsoft.com/office/drawing/2014/main" id="{D15F4C4B-FFE3-0891-B2A4-EACC01139E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0" y="2707"/>
                <a:ext cx="3" cy="1"/>
              </a:xfrm>
              <a:custGeom>
                <a:avLst/>
                <a:gdLst>
                  <a:gd name="T0" fmla="*/ 1 w 3"/>
                  <a:gd name="T1" fmla="*/ 0 h 1"/>
                  <a:gd name="T2" fmla="*/ 0 w 3"/>
                  <a:gd name="T3" fmla="*/ 1 h 1"/>
                  <a:gd name="T4" fmla="*/ 0 w 3"/>
                  <a:gd name="T5" fmla="*/ 1 h 1"/>
                  <a:gd name="T6" fmla="*/ 1 w 3"/>
                  <a:gd name="T7" fmla="*/ 1 h 1"/>
                  <a:gd name="T8" fmla="*/ 1 w 3"/>
                  <a:gd name="T9" fmla="*/ 1 h 1"/>
                  <a:gd name="T10" fmla="*/ 3 w 3"/>
                  <a:gd name="T11" fmla="*/ 0 h 1"/>
                  <a:gd name="T12" fmla="*/ 1 w 3"/>
                  <a:gd name="T13" fmla="*/ 0 h 1"/>
                  <a:gd name="T14" fmla="*/ 1 w 3"/>
                  <a:gd name="T1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1">
                    <a:moveTo>
                      <a:pt x="1" y="0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3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9" name="Freeform 818">
                <a:extLst>
                  <a:ext uri="{FF2B5EF4-FFF2-40B4-BE49-F238E27FC236}">
                    <a16:creationId xmlns:a16="http://schemas.microsoft.com/office/drawing/2014/main" id="{751B9944-7DD2-9CFC-C31E-4C65C53A53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2" y="2724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0 h 2"/>
                  <a:gd name="T4" fmla="*/ 0 w 2"/>
                  <a:gd name="T5" fmla="*/ 0 h 2"/>
                  <a:gd name="T6" fmla="*/ 2 w 2"/>
                  <a:gd name="T7" fmla="*/ 2 h 2"/>
                  <a:gd name="T8" fmla="*/ 2 w 2"/>
                  <a:gd name="T9" fmla="*/ 2 h 2"/>
                  <a:gd name="T10" fmla="*/ 2 w 2"/>
                  <a:gd name="T11" fmla="*/ 0 h 2"/>
                  <a:gd name="T12" fmla="*/ 2 w 2"/>
                  <a:gd name="T13" fmla="*/ 0 h 2"/>
                  <a:gd name="T14" fmla="*/ 2 w 2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0" name="Freeform 819">
                <a:extLst>
                  <a:ext uri="{FF2B5EF4-FFF2-40B4-BE49-F238E27FC236}">
                    <a16:creationId xmlns:a16="http://schemas.microsoft.com/office/drawing/2014/main" id="{0CFA13DC-9787-F72B-F625-C516254D7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45" y="2721"/>
                <a:ext cx="3" cy="2"/>
              </a:xfrm>
              <a:custGeom>
                <a:avLst/>
                <a:gdLst>
                  <a:gd name="T0" fmla="*/ 1 w 3"/>
                  <a:gd name="T1" fmla="*/ 2 h 2"/>
                  <a:gd name="T2" fmla="*/ 3 w 3"/>
                  <a:gd name="T3" fmla="*/ 2 h 2"/>
                  <a:gd name="T4" fmla="*/ 3 w 3"/>
                  <a:gd name="T5" fmla="*/ 2 h 2"/>
                  <a:gd name="T6" fmla="*/ 3 w 3"/>
                  <a:gd name="T7" fmla="*/ 0 h 2"/>
                  <a:gd name="T8" fmla="*/ 1 w 3"/>
                  <a:gd name="T9" fmla="*/ 0 h 2"/>
                  <a:gd name="T10" fmla="*/ 1 w 3"/>
                  <a:gd name="T11" fmla="*/ 0 h 2"/>
                  <a:gd name="T12" fmla="*/ 0 w 3"/>
                  <a:gd name="T13" fmla="*/ 0 h 2"/>
                  <a:gd name="T14" fmla="*/ 0 w 3"/>
                  <a:gd name="T15" fmla="*/ 2 h 2"/>
                  <a:gd name="T16" fmla="*/ 0 w 3"/>
                  <a:gd name="T17" fmla="*/ 2 h 2"/>
                  <a:gd name="T18" fmla="*/ 0 w 3"/>
                  <a:gd name="T19" fmla="*/ 2 h 2"/>
                  <a:gd name="T20" fmla="*/ 1 w 3"/>
                  <a:gd name="T21" fmla="*/ 2 h 2"/>
                  <a:gd name="T22" fmla="*/ 1 w 3"/>
                  <a:gd name="T2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lnTo>
                      <a:pt x="3" y="2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" y="2"/>
                    </a:lnTo>
                    <a:lnTo>
                      <a:pt x="1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1" name="Freeform 820">
                <a:extLst>
                  <a:ext uri="{FF2B5EF4-FFF2-40B4-BE49-F238E27FC236}">
                    <a16:creationId xmlns:a16="http://schemas.microsoft.com/office/drawing/2014/main" id="{6B52E6DB-C730-75FA-8501-764DD3527F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1" y="2721"/>
                <a:ext cx="18" cy="5"/>
              </a:xfrm>
              <a:custGeom>
                <a:avLst/>
                <a:gdLst>
                  <a:gd name="T0" fmla="*/ 5 w 18"/>
                  <a:gd name="T1" fmla="*/ 5 h 5"/>
                  <a:gd name="T2" fmla="*/ 7 w 18"/>
                  <a:gd name="T3" fmla="*/ 5 h 5"/>
                  <a:gd name="T4" fmla="*/ 7 w 18"/>
                  <a:gd name="T5" fmla="*/ 5 h 5"/>
                  <a:gd name="T6" fmla="*/ 7 w 18"/>
                  <a:gd name="T7" fmla="*/ 5 h 5"/>
                  <a:gd name="T8" fmla="*/ 7 w 18"/>
                  <a:gd name="T9" fmla="*/ 5 h 5"/>
                  <a:gd name="T10" fmla="*/ 12 w 18"/>
                  <a:gd name="T11" fmla="*/ 5 h 5"/>
                  <a:gd name="T12" fmla="*/ 12 w 18"/>
                  <a:gd name="T13" fmla="*/ 5 h 5"/>
                  <a:gd name="T14" fmla="*/ 13 w 18"/>
                  <a:gd name="T15" fmla="*/ 3 h 5"/>
                  <a:gd name="T16" fmla="*/ 15 w 18"/>
                  <a:gd name="T17" fmla="*/ 3 h 5"/>
                  <a:gd name="T18" fmla="*/ 16 w 18"/>
                  <a:gd name="T19" fmla="*/ 3 h 5"/>
                  <a:gd name="T20" fmla="*/ 16 w 18"/>
                  <a:gd name="T21" fmla="*/ 3 h 5"/>
                  <a:gd name="T22" fmla="*/ 18 w 18"/>
                  <a:gd name="T23" fmla="*/ 2 h 5"/>
                  <a:gd name="T24" fmla="*/ 18 w 18"/>
                  <a:gd name="T25" fmla="*/ 2 h 5"/>
                  <a:gd name="T26" fmla="*/ 18 w 18"/>
                  <a:gd name="T27" fmla="*/ 0 h 5"/>
                  <a:gd name="T28" fmla="*/ 5 w 18"/>
                  <a:gd name="T29" fmla="*/ 0 h 5"/>
                  <a:gd name="T30" fmla="*/ 4 w 18"/>
                  <a:gd name="T31" fmla="*/ 2 h 5"/>
                  <a:gd name="T32" fmla="*/ 2 w 18"/>
                  <a:gd name="T33" fmla="*/ 2 h 5"/>
                  <a:gd name="T34" fmla="*/ 0 w 18"/>
                  <a:gd name="T35" fmla="*/ 3 h 5"/>
                  <a:gd name="T36" fmla="*/ 2 w 18"/>
                  <a:gd name="T37" fmla="*/ 5 h 5"/>
                  <a:gd name="T38" fmla="*/ 5 w 18"/>
                  <a:gd name="T3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" h="5">
                    <a:moveTo>
                      <a:pt x="5" y="5"/>
                    </a:moveTo>
                    <a:lnTo>
                      <a:pt x="7" y="5"/>
                    </a:lnTo>
                    <a:lnTo>
                      <a:pt x="7" y="5"/>
                    </a:lnTo>
                    <a:lnTo>
                      <a:pt x="7" y="5"/>
                    </a:lnTo>
                    <a:lnTo>
                      <a:pt x="7" y="5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3" y="3"/>
                    </a:lnTo>
                    <a:lnTo>
                      <a:pt x="15" y="3"/>
                    </a:lnTo>
                    <a:lnTo>
                      <a:pt x="16" y="3"/>
                    </a:lnTo>
                    <a:lnTo>
                      <a:pt x="16" y="3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8" y="0"/>
                    </a:lnTo>
                    <a:lnTo>
                      <a:pt x="5" y="0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2" y="5"/>
                    </a:lnTo>
                    <a:lnTo>
                      <a:pt x="5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2" name="Freeform 821">
                <a:extLst>
                  <a:ext uri="{FF2B5EF4-FFF2-40B4-BE49-F238E27FC236}">
                    <a16:creationId xmlns:a16="http://schemas.microsoft.com/office/drawing/2014/main" id="{7CACEDB4-A764-141F-BD9D-EF1C077401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1" y="1812"/>
                <a:ext cx="5" cy="1"/>
              </a:xfrm>
              <a:custGeom>
                <a:avLst/>
                <a:gdLst>
                  <a:gd name="T0" fmla="*/ 2 w 5"/>
                  <a:gd name="T1" fmla="*/ 0 h 1"/>
                  <a:gd name="T2" fmla="*/ 0 w 5"/>
                  <a:gd name="T3" fmla="*/ 1 h 1"/>
                  <a:gd name="T4" fmla="*/ 3 w 5"/>
                  <a:gd name="T5" fmla="*/ 1 h 1"/>
                  <a:gd name="T6" fmla="*/ 3 w 5"/>
                  <a:gd name="T7" fmla="*/ 1 h 1"/>
                  <a:gd name="T8" fmla="*/ 3 w 5"/>
                  <a:gd name="T9" fmla="*/ 0 h 1"/>
                  <a:gd name="T10" fmla="*/ 5 w 5"/>
                  <a:gd name="T11" fmla="*/ 0 h 1"/>
                  <a:gd name="T12" fmla="*/ 3 w 5"/>
                  <a:gd name="T13" fmla="*/ 0 h 1"/>
                  <a:gd name="T14" fmla="*/ 2 w 5"/>
                  <a:gd name="T1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1">
                    <a:moveTo>
                      <a:pt x="2" y="0"/>
                    </a:moveTo>
                    <a:lnTo>
                      <a:pt x="0" y="1"/>
                    </a:lnTo>
                    <a:lnTo>
                      <a:pt x="3" y="1"/>
                    </a:lnTo>
                    <a:lnTo>
                      <a:pt x="3" y="1"/>
                    </a:lnTo>
                    <a:lnTo>
                      <a:pt x="3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3" name="Freeform 822">
                <a:extLst>
                  <a:ext uri="{FF2B5EF4-FFF2-40B4-BE49-F238E27FC236}">
                    <a16:creationId xmlns:a16="http://schemas.microsoft.com/office/drawing/2014/main" id="{A55E051D-08A2-B00C-E2AA-AE37D8E835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8" y="2160"/>
                <a:ext cx="29" cy="16"/>
              </a:xfrm>
              <a:custGeom>
                <a:avLst/>
                <a:gdLst>
                  <a:gd name="T0" fmla="*/ 27 w 29"/>
                  <a:gd name="T1" fmla="*/ 1 h 16"/>
                  <a:gd name="T2" fmla="*/ 29 w 29"/>
                  <a:gd name="T3" fmla="*/ 0 h 16"/>
                  <a:gd name="T4" fmla="*/ 27 w 29"/>
                  <a:gd name="T5" fmla="*/ 1 h 16"/>
                  <a:gd name="T6" fmla="*/ 26 w 29"/>
                  <a:gd name="T7" fmla="*/ 1 h 16"/>
                  <a:gd name="T8" fmla="*/ 24 w 29"/>
                  <a:gd name="T9" fmla="*/ 1 h 16"/>
                  <a:gd name="T10" fmla="*/ 22 w 29"/>
                  <a:gd name="T11" fmla="*/ 3 h 16"/>
                  <a:gd name="T12" fmla="*/ 16 w 29"/>
                  <a:gd name="T13" fmla="*/ 5 h 16"/>
                  <a:gd name="T14" fmla="*/ 14 w 29"/>
                  <a:gd name="T15" fmla="*/ 5 h 16"/>
                  <a:gd name="T16" fmla="*/ 13 w 29"/>
                  <a:gd name="T17" fmla="*/ 5 h 16"/>
                  <a:gd name="T18" fmla="*/ 10 w 29"/>
                  <a:gd name="T19" fmla="*/ 5 h 16"/>
                  <a:gd name="T20" fmla="*/ 8 w 29"/>
                  <a:gd name="T21" fmla="*/ 5 h 16"/>
                  <a:gd name="T22" fmla="*/ 8 w 29"/>
                  <a:gd name="T23" fmla="*/ 6 h 16"/>
                  <a:gd name="T24" fmla="*/ 6 w 29"/>
                  <a:gd name="T25" fmla="*/ 8 h 16"/>
                  <a:gd name="T26" fmla="*/ 5 w 29"/>
                  <a:gd name="T27" fmla="*/ 8 h 16"/>
                  <a:gd name="T28" fmla="*/ 5 w 29"/>
                  <a:gd name="T29" fmla="*/ 8 h 16"/>
                  <a:gd name="T30" fmla="*/ 3 w 29"/>
                  <a:gd name="T31" fmla="*/ 8 h 16"/>
                  <a:gd name="T32" fmla="*/ 3 w 29"/>
                  <a:gd name="T33" fmla="*/ 8 h 16"/>
                  <a:gd name="T34" fmla="*/ 2 w 29"/>
                  <a:gd name="T35" fmla="*/ 9 h 16"/>
                  <a:gd name="T36" fmla="*/ 0 w 29"/>
                  <a:gd name="T37" fmla="*/ 9 h 16"/>
                  <a:gd name="T38" fmla="*/ 0 w 29"/>
                  <a:gd name="T39" fmla="*/ 9 h 16"/>
                  <a:gd name="T40" fmla="*/ 0 w 29"/>
                  <a:gd name="T41" fmla="*/ 11 h 16"/>
                  <a:gd name="T42" fmla="*/ 0 w 29"/>
                  <a:gd name="T43" fmla="*/ 13 h 16"/>
                  <a:gd name="T44" fmla="*/ 2 w 29"/>
                  <a:gd name="T45" fmla="*/ 14 h 16"/>
                  <a:gd name="T46" fmla="*/ 2 w 29"/>
                  <a:gd name="T47" fmla="*/ 14 h 16"/>
                  <a:gd name="T48" fmla="*/ 5 w 29"/>
                  <a:gd name="T49" fmla="*/ 16 h 16"/>
                  <a:gd name="T50" fmla="*/ 5 w 29"/>
                  <a:gd name="T51" fmla="*/ 16 h 16"/>
                  <a:gd name="T52" fmla="*/ 6 w 29"/>
                  <a:gd name="T53" fmla="*/ 14 h 16"/>
                  <a:gd name="T54" fmla="*/ 8 w 29"/>
                  <a:gd name="T55" fmla="*/ 16 h 16"/>
                  <a:gd name="T56" fmla="*/ 8 w 29"/>
                  <a:gd name="T57" fmla="*/ 16 h 16"/>
                  <a:gd name="T58" fmla="*/ 8 w 29"/>
                  <a:gd name="T59" fmla="*/ 16 h 16"/>
                  <a:gd name="T60" fmla="*/ 8 w 29"/>
                  <a:gd name="T61" fmla="*/ 16 h 16"/>
                  <a:gd name="T62" fmla="*/ 8 w 29"/>
                  <a:gd name="T63" fmla="*/ 16 h 16"/>
                  <a:gd name="T64" fmla="*/ 10 w 29"/>
                  <a:gd name="T65" fmla="*/ 14 h 16"/>
                  <a:gd name="T66" fmla="*/ 10 w 29"/>
                  <a:gd name="T67" fmla="*/ 14 h 16"/>
                  <a:gd name="T68" fmla="*/ 11 w 29"/>
                  <a:gd name="T69" fmla="*/ 14 h 16"/>
                  <a:gd name="T70" fmla="*/ 13 w 29"/>
                  <a:gd name="T71" fmla="*/ 14 h 16"/>
                  <a:gd name="T72" fmla="*/ 14 w 29"/>
                  <a:gd name="T73" fmla="*/ 14 h 16"/>
                  <a:gd name="T74" fmla="*/ 14 w 29"/>
                  <a:gd name="T75" fmla="*/ 13 h 16"/>
                  <a:gd name="T76" fmla="*/ 18 w 29"/>
                  <a:gd name="T77" fmla="*/ 11 h 16"/>
                  <a:gd name="T78" fmla="*/ 18 w 29"/>
                  <a:gd name="T79" fmla="*/ 11 h 16"/>
                  <a:gd name="T80" fmla="*/ 19 w 29"/>
                  <a:gd name="T81" fmla="*/ 11 h 16"/>
                  <a:gd name="T82" fmla="*/ 21 w 29"/>
                  <a:gd name="T83" fmla="*/ 11 h 16"/>
                  <a:gd name="T84" fmla="*/ 22 w 29"/>
                  <a:gd name="T85" fmla="*/ 9 h 16"/>
                  <a:gd name="T86" fmla="*/ 22 w 29"/>
                  <a:gd name="T87" fmla="*/ 9 h 16"/>
                  <a:gd name="T88" fmla="*/ 21 w 29"/>
                  <a:gd name="T89" fmla="*/ 9 h 16"/>
                  <a:gd name="T90" fmla="*/ 21 w 29"/>
                  <a:gd name="T91" fmla="*/ 8 h 16"/>
                  <a:gd name="T92" fmla="*/ 21 w 29"/>
                  <a:gd name="T93" fmla="*/ 8 h 16"/>
                  <a:gd name="T94" fmla="*/ 21 w 29"/>
                  <a:gd name="T95" fmla="*/ 6 h 16"/>
                  <a:gd name="T96" fmla="*/ 27 w 29"/>
                  <a:gd name="T97" fmla="*/ 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9" h="16">
                    <a:moveTo>
                      <a:pt x="27" y="1"/>
                    </a:moveTo>
                    <a:lnTo>
                      <a:pt x="29" y="0"/>
                    </a:lnTo>
                    <a:lnTo>
                      <a:pt x="27" y="1"/>
                    </a:lnTo>
                    <a:lnTo>
                      <a:pt x="26" y="1"/>
                    </a:lnTo>
                    <a:lnTo>
                      <a:pt x="24" y="1"/>
                    </a:lnTo>
                    <a:lnTo>
                      <a:pt x="22" y="3"/>
                    </a:lnTo>
                    <a:lnTo>
                      <a:pt x="16" y="5"/>
                    </a:lnTo>
                    <a:lnTo>
                      <a:pt x="14" y="5"/>
                    </a:lnTo>
                    <a:lnTo>
                      <a:pt x="13" y="5"/>
                    </a:lnTo>
                    <a:lnTo>
                      <a:pt x="10" y="5"/>
                    </a:lnTo>
                    <a:lnTo>
                      <a:pt x="8" y="5"/>
                    </a:lnTo>
                    <a:lnTo>
                      <a:pt x="8" y="6"/>
                    </a:lnTo>
                    <a:lnTo>
                      <a:pt x="6" y="8"/>
                    </a:lnTo>
                    <a:lnTo>
                      <a:pt x="5" y="8"/>
                    </a:lnTo>
                    <a:lnTo>
                      <a:pt x="5" y="8"/>
                    </a:lnTo>
                    <a:lnTo>
                      <a:pt x="3" y="8"/>
                    </a:lnTo>
                    <a:lnTo>
                      <a:pt x="3" y="8"/>
                    </a:lnTo>
                    <a:lnTo>
                      <a:pt x="2" y="9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5" y="16"/>
                    </a:lnTo>
                    <a:lnTo>
                      <a:pt x="5" y="16"/>
                    </a:lnTo>
                    <a:lnTo>
                      <a:pt x="6" y="14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0" y="14"/>
                    </a:lnTo>
                    <a:lnTo>
                      <a:pt x="10" y="14"/>
                    </a:lnTo>
                    <a:lnTo>
                      <a:pt x="11" y="14"/>
                    </a:lnTo>
                    <a:lnTo>
                      <a:pt x="13" y="14"/>
                    </a:lnTo>
                    <a:lnTo>
                      <a:pt x="14" y="14"/>
                    </a:lnTo>
                    <a:lnTo>
                      <a:pt x="14" y="13"/>
                    </a:lnTo>
                    <a:lnTo>
                      <a:pt x="18" y="11"/>
                    </a:lnTo>
                    <a:lnTo>
                      <a:pt x="18" y="11"/>
                    </a:lnTo>
                    <a:lnTo>
                      <a:pt x="19" y="11"/>
                    </a:lnTo>
                    <a:lnTo>
                      <a:pt x="21" y="11"/>
                    </a:lnTo>
                    <a:lnTo>
                      <a:pt x="22" y="9"/>
                    </a:lnTo>
                    <a:lnTo>
                      <a:pt x="22" y="9"/>
                    </a:lnTo>
                    <a:lnTo>
                      <a:pt x="21" y="9"/>
                    </a:lnTo>
                    <a:lnTo>
                      <a:pt x="21" y="8"/>
                    </a:lnTo>
                    <a:lnTo>
                      <a:pt x="21" y="8"/>
                    </a:lnTo>
                    <a:lnTo>
                      <a:pt x="21" y="6"/>
                    </a:lnTo>
                    <a:lnTo>
                      <a:pt x="27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4" name="Freeform 823">
                <a:extLst>
                  <a:ext uri="{FF2B5EF4-FFF2-40B4-BE49-F238E27FC236}">
                    <a16:creationId xmlns:a16="http://schemas.microsoft.com/office/drawing/2014/main" id="{F64CABBA-3E24-B262-DB7E-B474C5414B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7" y="1998"/>
                <a:ext cx="8" cy="3"/>
              </a:xfrm>
              <a:custGeom>
                <a:avLst/>
                <a:gdLst>
                  <a:gd name="T0" fmla="*/ 3 w 8"/>
                  <a:gd name="T1" fmla="*/ 3 h 3"/>
                  <a:gd name="T2" fmla="*/ 6 w 8"/>
                  <a:gd name="T3" fmla="*/ 3 h 3"/>
                  <a:gd name="T4" fmla="*/ 8 w 8"/>
                  <a:gd name="T5" fmla="*/ 3 h 3"/>
                  <a:gd name="T6" fmla="*/ 6 w 8"/>
                  <a:gd name="T7" fmla="*/ 3 h 3"/>
                  <a:gd name="T8" fmla="*/ 2 w 8"/>
                  <a:gd name="T9" fmla="*/ 1 h 3"/>
                  <a:gd name="T10" fmla="*/ 2 w 8"/>
                  <a:gd name="T11" fmla="*/ 1 h 3"/>
                  <a:gd name="T12" fmla="*/ 0 w 8"/>
                  <a:gd name="T13" fmla="*/ 0 h 3"/>
                  <a:gd name="T14" fmla="*/ 0 w 8"/>
                  <a:gd name="T15" fmla="*/ 1 h 3"/>
                  <a:gd name="T16" fmla="*/ 2 w 8"/>
                  <a:gd name="T17" fmla="*/ 1 h 3"/>
                  <a:gd name="T18" fmla="*/ 3 w 8"/>
                  <a:gd name="T1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" h="3">
                    <a:moveTo>
                      <a:pt x="3" y="3"/>
                    </a:moveTo>
                    <a:lnTo>
                      <a:pt x="6" y="3"/>
                    </a:lnTo>
                    <a:lnTo>
                      <a:pt x="8" y="3"/>
                    </a:lnTo>
                    <a:lnTo>
                      <a:pt x="6" y="3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2" y="1"/>
                    </a:lnTo>
                    <a:lnTo>
                      <a:pt x="3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5" name="Freeform 824">
                <a:extLst>
                  <a:ext uri="{FF2B5EF4-FFF2-40B4-BE49-F238E27FC236}">
                    <a16:creationId xmlns:a16="http://schemas.microsoft.com/office/drawing/2014/main" id="{6C57E450-20B7-D365-BBAC-3FD47E1FDC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0" y="2158"/>
                <a:ext cx="3" cy="7"/>
              </a:xfrm>
              <a:custGeom>
                <a:avLst/>
                <a:gdLst>
                  <a:gd name="T0" fmla="*/ 1 w 3"/>
                  <a:gd name="T1" fmla="*/ 7 h 7"/>
                  <a:gd name="T2" fmla="*/ 1 w 3"/>
                  <a:gd name="T3" fmla="*/ 5 h 7"/>
                  <a:gd name="T4" fmla="*/ 3 w 3"/>
                  <a:gd name="T5" fmla="*/ 5 h 7"/>
                  <a:gd name="T6" fmla="*/ 1 w 3"/>
                  <a:gd name="T7" fmla="*/ 3 h 7"/>
                  <a:gd name="T8" fmla="*/ 1 w 3"/>
                  <a:gd name="T9" fmla="*/ 3 h 7"/>
                  <a:gd name="T10" fmla="*/ 1 w 3"/>
                  <a:gd name="T11" fmla="*/ 2 h 7"/>
                  <a:gd name="T12" fmla="*/ 3 w 3"/>
                  <a:gd name="T13" fmla="*/ 0 h 7"/>
                  <a:gd name="T14" fmla="*/ 1 w 3"/>
                  <a:gd name="T15" fmla="*/ 0 h 7"/>
                  <a:gd name="T16" fmla="*/ 1 w 3"/>
                  <a:gd name="T17" fmla="*/ 2 h 7"/>
                  <a:gd name="T18" fmla="*/ 0 w 3"/>
                  <a:gd name="T19" fmla="*/ 3 h 7"/>
                  <a:gd name="T20" fmla="*/ 1 w 3"/>
                  <a:gd name="T21" fmla="*/ 5 h 7"/>
                  <a:gd name="T22" fmla="*/ 1 w 3"/>
                  <a:gd name="T23" fmla="*/ 5 h 7"/>
                  <a:gd name="T24" fmla="*/ 1 w 3"/>
                  <a:gd name="T25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" h="7">
                    <a:moveTo>
                      <a:pt x="1" y="7"/>
                    </a:moveTo>
                    <a:lnTo>
                      <a:pt x="1" y="5"/>
                    </a:lnTo>
                    <a:lnTo>
                      <a:pt x="3" y="5"/>
                    </a:lnTo>
                    <a:lnTo>
                      <a:pt x="1" y="3"/>
                    </a:lnTo>
                    <a:lnTo>
                      <a:pt x="1" y="3"/>
                    </a:lnTo>
                    <a:lnTo>
                      <a:pt x="1" y="2"/>
                    </a:lnTo>
                    <a:lnTo>
                      <a:pt x="3" y="0"/>
                    </a:lnTo>
                    <a:lnTo>
                      <a:pt x="1" y="0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1" y="5"/>
                    </a:lnTo>
                    <a:lnTo>
                      <a:pt x="1" y="5"/>
                    </a:lnTo>
                    <a:lnTo>
                      <a:pt x="1" y="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6" name="Freeform 825">
                <a:extLst>
                  <a:ext uri="{FF2B5EF4-FFF2-40B4-BE49-F238E27FC236}">
                    <a16:creationId xmlns:a16="http://schemas.microsoft.com/office/drawing/2014/main" id="{1C8506D0-7B5A-7924-B10F-BFE3FB5FBD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9" y="2146"/>
                <a:ext cx="2" cy="1"/>
              </a:xfrm>
              <a:custGeom>
                <a:avLst/>
                <a:gdLst>
                  <a:gd name="T0" fmla="*/ 2 w 2"/>
                  <a:gd name="T1" fmla="*/ 1 h 1"/>
                  <a:gd name="T2" fmla="*/ 2 w 2"/>
                  <a:gd name="T3" fmla="*/ 1 h 1"/>
                  <a:gd name="T4" fmla="*/ 2 w 2"/>
                  <a:gd name="T5" fmla="*/ 1 h 1"/>
                  <a:gd name="T6" fmla="*/ 2 w 2"/>
                  <a:gd name="T7" fmla="*/ 0 h 1"/>
                  <a:gd name="T8" fmla="*/ 2 w 2"/>
                  <a:gd name="T9" fmla="*/ 0 h 1"/>
                  <a:gd name="T10" fmla="*/ 0 w 2"/>
                  <a:gd name="T11" fmla="*/ 1 h 1"/>
                  <a:gd name="T12" fmla="*/ 0 w 2"/>
                  <a:gd name="T13" fmla="*/ 1 h 1"/>
                  <a:gd name="T14" fmla="*/ 2 w 2"/>
                  <a:gd name="T15" fmla="*/ 1 h 1"/>
                  <a:gd name="T16" fmla="*/ 2 w 2"/>
                  <a:gd name="T1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lnTo>
                      <a:pt x="2" y="1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2" y="1"/>
                    </a:lnTo>
                    <a:lnTo>
                      <a:pt x="2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7" name="Freeform 826">
                <a:extLst>
                  <a:ext uri="{FF2B5EF4-FFF2-40B4-BE49-F238E27FC236}">
                    <a16:creationId xmlns:a16="http://schemas.microsoft.com/office/drawing/2014/main" id="{6AEC8090-39C1-BCBC-9AC9-94C73AF29B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5" y="2053"/>
                <a:ext cx="5" cy="2"/>
              </a:xfrm>
              <a:custGeom>
                <a:avLst/>
                <a:gdLst>
                  <a:gd name="T0" fmla="*/ 0 w 5"/>
                  <a:gd name="T1" fmla="*/ 0 h 2"/>
                  <a:gd name="T2" fmla="*/ 0 w 5"/>
                  <a:gd name="T3" fmla="*/ 0 h 2"/>
                  <a:gd name="T4" fmla="*/ 5 w 5"/>
                  <a:gd name="T5" fmla="*/ 2 h 2"/>
                  <a:gd name="T6" fmla="*/ 4 w 5"/>
                  <a:gd name="T7" fmla="*/ 2 h 2"/>
                  <a:gd name="T8" fmla="*/ 0 w 5"/>
                  <a:gd name="T9" fmla="*/ 0 h 2"/>
                  <a:gd name="T10" fmla="*/ 0 w 5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2">
                    <a:moveTo>
                      <a:pt x="0" y="0"/>
                    </a:moveTo>
                    <a:lnTo>
                      <a:pt x="0" y="0"/>
                    </a:lnTo>
                    <a:lnTo>
                      <a:pt x="5" y="2"/>
                    </a:lnTo>
                    <a:lnTo>
                      <a:pt x="4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8" name="Freeform 827">
                <a:extLst>
                  <a:ext uri="{FF2B5EF4-FFF2-40B4-BE49-F238E27FC236}">
                    <a16:creationId xmlns:a16="http://schemas.microsoft.com/office/drawing/2014/main" id="{E531C9DC-7366-A5A6-55ED-B4A29AF05F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3" y="2130"/>
                <a:ext cx="7" cy="1"/>
              </a:xfrm>
              <a:custGeom>
                <a:avLst/>
                <a:gdLst>
                  <a:gd name="T0" fmla="*/ 7 w 7"/>
                  <a:gd name="T1" fmla="*/ 0 h 1"/>
                  <a:gd name="T2" fmla="*/ 5 w 7"/>
                  <a:gd name="T3" fmla="*/ 0 h 1"/>
                  <a:gd name="T4" fmla="*/ 3 w 7"/>
                  <a:gd name="T5" fmla="*/ 0 h 1"/>
                  <a:gd name="T6" fmla="*/ 3 w 7"/>
                  <a:gd name="T7" fmla="*/ 0 h 1"/>
                  <a:gd name="T8" fmla="*/ 2 w 7"/>
                  <a:gd name="T9" fmla="*/ 0 h 1"/>
                  <a:gd name="T10" fmla="*/ 0 w 7"/>
                  <a:gd name="T11" fmla="*/ 0 h 1"/>
                  <a:gd name="T12" fmla="*/ 2 w 7"/>
                  <a:gd name="T13" fmla="*/ 1 h 1"/>
                  <a:gd name="T14" fmla="*/ 2 w 7"/>
                  <a:gd name="T15" fmla="*/ 1 h 1"/>
                  <a:gd name="T16" fmla="*/ 3 w 7"/>
                  <a:gd name="T17" fmla="*/ 1 h 1"/>
                  <a:gd name="T18" fmla="*/ 3 w 7"/>
                  <a:gd name="T19" fmla="*/ 1 h 1"/>
                  <a:gd name="T20" fmla="*/ 7 w 7"/>
                  <a:gd name="T21" fmla="*/ 1 h 1"/>
                  <a:gd name="T22" fmla="*/ 7 w 7"/>
                  <a:gd name="T23" fmla="*/ 1 h 1"/>
                  <a:gd name="T24" fmla="*/ 7 w 7"/>
                  <a:gd name="T25" fmla="*/ 0 h 1"/>
                  <a:gd name="T26" fmla="*/ 7 w 7"/>
                  <a:gd name="T2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" h="1">
                    <a:moveTo>
                      <a:pt x="7" y="0"/>
                    </a:moveTo>
                    <a:lnTo>
                      <a:pt x="5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3" y="1"/>
                    </a:lnTo>
                    <a:lnTo>
                      <a:pt x="3" y="1"/>
                    </a:lnTo>
                    <a:lnTo>
                      <a:pt x="7" y="1"/>
                    </a:lnTo>
                    <a:lnTo>
                      <a:pt x="7" y="1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9" name="Freeform 828">
                <a:extLst>
                  <a:ext uri="{FF2B5EF4-FFF2-40B4-BE49-F238E27FC236}">
                    <a16:creationId xmlns:a16="http://schemas.microsoft.com/office/drawing/2014/main" id="{7C53E031-975F-6E79-DC32-9CB47001AB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8" y="2139"/>
                <a:ext cx="2" cy="3"/>
              </a:xfrm>
              <a:custGeom>
                <a:avLst/>
                <a:gdLst>
                  <a:gd name="T0" fmla="*/ 2 w 2"/>
                  <a:gd name="T1" fmla="*/ 2 h 3"/>
                  <a:gd name="T2" fmla="*/ 2 w 2"/>
                  <a:gd name="T3" fmla="*/ 2 h 3"/>
                  <a:gd name="T4" fmla="*/ 2 w 2"/>
                  <a:gd name="T5" fmla="*/ 2 h 3"/>
                  <a:gd name="T6" fmla="*/ 2 w 2"/>
                  <a:gd name="T7" fmla="*/ 2 h 3"/>
                  <a:gd name="T8" fmla="*/ 0 w 2"/>
                  <a:gd name="T9" fmla="*/ 2 h 3"/>
                  <a:gd name="T10" fmla="*/ 0 w 2"/>
                  <a:gd name="T11" fmla="*/ 0 h 3"/>
                  <a:gd name="T12" fmla="*/ 0 w 2"/>
                  <a:gd name="T13" fmla="*/ 2 h 3"/>
                  <a:gd name="T14" fmla="*/ 0 w 2"/>
                  <a:gd name="T15" fmla="*/ 3 h 3"/>
                  <a:gd name="T16" fmla="*/ 2 w 2"/>
                  <a:gd name="T1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3">
                    <a:moveTo>
                      <a:pt x="2" y="2"/>
                    </a:move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0" name="Freeform 829">
                <a:extLst>
                  <a:ext uri="{FF2B5EF4-FFF2-40B4-BE49-F238E27FC236}">
                    <a16:creationId xmlns:a16="http://schemas.microsoft.com/office/drawing/2014/main" id="{D55904CD-6D20-1E9C-9AE0-65D5C97409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8" y="2142"/>
                <a:ext cx="6" cy="4"/>
              </a:xfrm>
              <a:custGeom>
                <a:avLst/>
                <a:gdLst>
                  <a:gd name="T0" fmla="*/ 5 w 6"/>
                  <a:gd name="T1" fmla="*/ 0 h 4"/>
                  <a:gd name="T2" fmla="*/ 3 w 6"/>
                  <a:gd name="T3" fmla="*/ 0 h 4"/>
                  <a:gd name="T4" fmla="*/ 2 w 6"/>
                  <a:gd name="T5" fmla="*/ 2 h 4"/>
                  <a:gd name="T6" fmla="*/ 0 w 6"/>
                  <a:gd name="T7" fmla="*/ 2 h 4"/>
                  <a:gd name="T8" fmla="*/ 0 w 6"/>
                  <a:gd name="T9" fmla="*/ 4 h 4"/>
                  <a:gd name="T10" fmla="*/ 0 w 6"/>
                  <a:gd name="T11" fmla="*/ 4 h 4"/>
                  <a:gd name="T12" fmla="*/ 2 w 6"/>
                  <a:gd name="T13" fmla="*/ 2 h 4"/>
                  <a:gd name="T14" fmla="*/ 3 w 6"/>
                  <a:gd name="T15" fmla="*/ 2 h 4"/>
                  <a:gd name="T16" fmla="*/ 3 w 6"/>
                  <a:gd name="T17" fmla="*/ 2 h 4"/>
                  <a:gd name="T18" fmla="*/ 6 w 6"/>
                  <a:gd name="T19" fmla="*/ 0 h 4"/>
                  <a:gd name="T20" fmla="*/ 5 w 6"/>
                  <a:gd name="T2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" h="4">
                    <a:moveTo>
                      <a:pt x="5" y="0"/>
                    </a:moveTo>
                    <a:lnTo>
                      <a:pt x="3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6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1" name="Freeform 830">
                <a:extLst>
                  <a:ext uri="{FF2B5EF4-FFF2-40B4-BE49-F238E27FC236}">
                    <a16:creationId xmlns:a16="http://schemas.microsoft.com/office/drawing/2014/main" id="{2891F500-810E-126A-F373-7E13E1E645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3" y="2045"/>
                <a:ext cx="6" cy="2"/>
              </a:xfrm>
              <a:custGeom>
                <a:avLst/>
                <a:gdLst>
                  <a:gd name="T0" fmla="*/ 4 w 6"/>
                  <a:gd name="T1" fmla="*/ 2 h 2"/>
                  <a:gd name="T2" fmla="*/ 6 w 6"/>
                  <a:gd name="T3" fmla="*/ 2 h 2"/>
                  <a:gd name="T4" fmla="*/ 6 w 6"/>
                  <a:gd name="T5" fmla="*/ 0 h 2"/>
                  <a:gd name="T6" fmla="*/ 6 w 6"/>
                  <a:gd name="T7" fmla="*/ 0 h 2"/>
                  <a:gd name="T8" fmla="*/ 3 w 6"/>
                  <a:gd name="T9" fmla="*/ 0 h 2"/>
                  <a:gd name="T10" fmla="*/ 0 w 6"/>
                  <a:gd name="T11" fmla="*/ 0 h 2"/>
                  <a:gd name="T12" fmla="*/ 0 w 6"/>
                  <a:gd name="T13" fmla="*/ 0 h 2"/>
                  <a:gd name="T14" fmla="*/ 0 w 6"/>
                  <a:gd name="T15" fmla="*/ 0 h 2"/>
                  <a:gd name="T16" fmla="*/ 1 w 6"/>
                  <a:gd name="T17" fmla="*/ 2 h 2"/>
                  <a:gd name="T18" fmla="*/ 3 w 6"/>
                  <a:gd name="T19" fmla="*/ 2 h 2"/>
                  <a:gd name="T20" fmla="*/ 4 w 6"/>
                  <a:gd name="T2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" h="2">
                    <a:moveTo>
                      <a:pt x="4" y="2"/>
                    </a:moveTo>
                    <a:lnTo>
                      <a:pt x="6" y="2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" y="2"/>
                    </a:lnTo>
                    <a:lnTo>
                      <a:pt x="3" y="2"/>
                    </a:lnTo>
                    <a:lnTo>
                      <a:pt x="4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2" name="Freeform 831">
                <a:extLst>
                  <a:ext uri="{FF2B5EF4-FFF2-40B4-BE49-F238E27FC236}">
                    <a16:creationId xmlns:a16="http://schemas.microsoft.com/office/drawing/2014/main" id="{D8B37761-3EAE-0093-2A78-4EF0C968D3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9" y="2149"/>
                <a:ext cx="7" cy="8"/>
              </a:xfrm>
              <a:custGeom>
                <a:avLst/>
                <a:gdLst>
                  <a:gd name="T0" fmla="*/ 0 w 7"/>
                  <a:gd name="T1" fmla="*/ 8 h 8"/>
                  <a:gd name="T2" fmla="*/ 0 w 7"/>
                  <a:gd name="T3" fmla="*/ 8 h 8"/>
                  <a:gd name="T4" fmla="*/ 2 w 7"/>
                  <a:gd name="T5" fmla="*/ 8 h 8"/>
                  <a:gd name="T6" fmla="*/ 3 w 7"/>
                  <a:gd name="T7" fmla="*/ 6 h 8"/>
                  <a:gd name="T8" fmla="*/ 5 w 7"/>
                  <a:gd name="T9" fmla="*/ 6 h 8"/>
                  <a:gd name="T10" fmla="*/ 3 w 7"/>
                  <a:gd name="T11" fmla="*/ 5 h 8"/>
                  <a:gd name="T12" fmla="*/ 5 w 7"/>
                  <a:gd name="T13" fmla="*/ 3 h 8"/>
                  <a:gd name="T14" fmla="*/ 7 w 7"/>
                  <a:gd name="T15" fmla="*/ 1 h 8"/>
                  <a:gd name="T16" fmla="*/ 7 w 7"/>
                  <a:gd name="T17" fmla="*/ 0 h 8"/>
                  <a:gd name="T18" fmla="*/ 5 w 7"/>
                  <a:gd name="T19" fmla="*/ 0 h 8"/>
                  <a:gd name="T20" fmla="*/ 2 w 7"/>
                  <a:gd name="T21" fmla="*/ 1 h 8"/>
                  <a:gd name="T22" fmla="*/ 0 w 7"/>
                  <a:gd name="T23" fmla="*/ 3 h 8"/>
                  <a:gd name="T24" fmla="*/ 0 w 7"/>
                  <a:gd name="T25" fmla="*/ 3 h 8"/>
                  <a:gd name="T26" fmla="*/ 0 w 7"/>
                  <a:gd name="T27" fmla="*/ 5 h 8"/>
                  <a:gd name="T28" fmla="*/ 0 w 7"/>
                  <a:gd name="T29" fmla="*/ 5 h 8"/>
                  <a:gd name="T30" fmla="*/ 0 w 7"/>
                  <a:gd name="T31" fmla="*/ 6 h 8"/>
                  <a:gd name="T32" fmla="*/ 0 w 7"/>
                  <a:gd name="T33" fmla="*/ 8 h 8"/>
                  <a:gd name="T34" fmla="*/ 0 w 7"/>
                  <a:gd name="T35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" h="8">
                    <a:moveTo>
                      <a:pt x="0" y="8"/>
                    </a:moveTo>
                    <a:lnTo>
                      <a:pt x="0" y="8"/>
                    </a:lnTo>
                    <a:lnTo>
                      <a:pt x="2" y="8"/>
                    </a:lnTo>
                    <a:lnTo>
                      <a:pt x="3" y="6"/>
                    </a:lnTo>
                    <a:lnTo>
                      <a:pt x="5" y="6"/>
                    </a:lnTo>
                    <a:lnTo>
                      <a:pt x="3" y="5"/>
                    </a:lnTo>
                    <a:lnTo>
                      <a:pt x="5" y="3"/>
                    </a:lnTo>
                    <a:lnTo>
                      <a:pt x="7" y="1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2" y="1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3" name="Freeform 832">
                <a:extLst>
                  <a:ext uri="{FF2B5EF4-FFF2-40B4-BE49-F238E27FC236}">
                    <a16:creationId xmlns:a16="http://schemas.microsoft.com/office/drawing/2014/main" id="{BA7ED68B-4BFB-AB8D-1BD7-E27F6CEDC8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3" y="2047"/>
                <a:ext cx="11" cy="2"/>
              </a:xfrm>
              <a:custGeom>
                <a:avLst/>
                <a:gdLst>
                  <a:gd name="T0" fmla="*/ 0 w 11"/>
                  <a:gd name="T1" fmla="*/ 2 h 2"/>
                  <a:gd name="T2" fmla="*/ 1 w 11"/>
                  <a:gd name="T3" fmla="*/ 2 h 2"/>
                  <a:gd name="T4" fmla="*/ 3 w 11"/>
                  <a:gd name="T5" fmla="*/ 2 h 2"/>
                  <a:gd name="T6" fmla="*/ 9 w 11"/>
                  <a:gd name="T7" fmla="*/ 2 h 2"/>
                  <a:gd name="T8" fmla="*/ 11 w 11"/>
                  <a:gd name="T9" fmla="*/ 2 h 2"/>
                  <a:gd name="T10" fmla="*/ 8 w 11"/>
                  <a:gd name="T11" fmla="*/ 2 h 2"/>
                  <a:gd name="T12" fmla="*/ 3 w 11"/>
                  <a:gd name="T13" fmla="*/ 2 h 2"/>
                  <a:gd name="T14" fmla="*/ 3 w 11"/>
                  <a:gd name="T15" fmla="*/ 0 h 2"/>
                  <a:gd name="T16" fmla="*/ 1 w 11"/>
                  <a:gd name="T17" fmla="*/ 0 h 2"/>
                  <a:gd name="T18" fmla="*/ 0 w 11"/>
                  <a:gd name="T19" fmla="*/ 0 h 2"/>
                  <a:gd name="T20" fmla="*/ 0 w 11"/>
                  <a:gd name="T2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" h="2">
                    <a:moveTo>
                      <a:pt x="0" y="2"/>
                    </a:moveTo>
                    <a:lnTo>
                      <a:pt x="1" y="2"/>
                    </a:lnTo>
                    <a:lnTo>
                      <a:pt x="3" y="2"/>
                    </a:lnTo>
                    <a:lnTo>
                      <a:pt x="9" y="2"/>
                    </a:lnTo>
                    <a:lnTo>
                      <a:pt x="11" y="2"/>
                    </a:lnTo>
                    <a:lnTo>
                      <a:pt x="8" y="2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4" name="Freeform 833">
                <a:extLst>
                  <a:ext uri="{FF2B5EF4-FFF2-40B4-BE49-F238E27FC236}">
                    <a16:creationId xmlns:a16="http://schemas.microsoft.com/office/drawing/2014/main" id="{B93C1145-F8A5-6757-9E72-F438C86631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6" y="2050"/>
                <a:ext cx="6" cy="2"/>
              </a:xfrm>
              <a:custGeom>
                <a:avLst/>
                <a:gdLst>
                  <a:gd name="T0" fmla="*/ 0 w 6"/>
                  <a:gd name="T1" fmla="*/ 2 h 2"/>
                  <a:gd name="T2" fmla="*/ 1 w 6"/>
                  <a:gd name="T3" fmla="*/ 2 h 2"/>
                  <a:gd name="T4" fmla="*/ 3 w 6"/>
                  <a:gd name="T5" fmla="*/ 2 h 2"/>
                  <a:gd name="T6" fmla="*/ 5 w 6"/>
                  <a:gd name="T7" fmla="*/ 2 h 2"/>
                  <a:gd name="T8" fmla="*/ 6 w 6"/>
                  <a:gd name="T9" fmla="*/ 2 h 2"/>
                  <a:gd name="T10" fmla="*/ 6 w 6"/>
                  <a:gd name="T11" fmla="*/ 2 h 2"/>
                  <a:gd name="T12" fmla="*/ 6 w 6"/>
                  <a:gd name="T13" fmla="*/ 2 h 2"/>
                  <a:gd name="T14" fmla="*/ 6 w 6"/>
                  <a:gd name="T15" fmla="*/ 2 h 2"/>
                  <a:gd name="T16" fmla="*/ 5 w 6"/>
                  <a:gd name="T17" fmla="*/ 2 h 2"/>
                  <a:gd name="T18" fmla="*/ 3 w 6"/>
                  <a:gd name="T19" fmla="*/ 2 h 2"/>
                  <a:gd name="T20" fmla="*/ 0 w 6"/>
                  <a:gd name="T21" fmla="*/ 0 h 2"/>
                  <a:gd name="T22" fmla="*/ 0 w 6"/>
                  <a:gd name="T23" fmla="*/ 2 h 2"/>
                  <a:gd name="T24" fmla="*/ 0 w 6"/>
                  <a:gd name="T2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" h="2">
                    <a:moveTo>
                      <a:pt x="0" y="2"/>
                    </a:moveTo>
                    <a:lnTo>
                      <a:pt x="1" y="2"/>
                    </a:lnTo>
                    <a:lnTo>
                      <a:pt x="3" y="2"/>
                    </a:lnTo>
                    <a:lnTo>
                      <a:pt x="5" y="2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5" name="Freeform 834">
                <a:extLst>
                  <a:ext uri="{FF2B5EF4-FFF2-40B4-BE49-F238E27FC236}">
                    <a16:creationId xmlns:a16="http://schemas.microsoft.com/office/drawing/2014/main" id="{8C086ACF-615D-50E4-6BA4-6514B66606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5" y="2033"/>
                <a:ext cx="3" cy="1"/>
              </a:xfrm>
              <a:custGeom>
                <a:avLst/>
                <a:gdLst>
                  <a:gd name="T0" fmla="*/ 3 w 3"/>
                  <a:gd name="T1" fmla="*/ 1 h 1"/>
                  <a:gd name="T2" fmla="*/ 0 w 3"/>
                  <a:gd name="T3" fmla="*/ 0 h 1"/>
                  <a:gd name="T4" fmla="*/ 0 w 3"/>
                  <a:gd name="T5" fmla="*/ 0 h 1"/>
                  <a:gd name="T6" fmla="*/ 2 w 3"/>
                  <a:gd name="T7" fmla="*/ 1 h 1"/>
                  <a:gd name="T8" fmla="*/ 3 w 3"/>
                  <a:gd name="T9" fmla="*/ 1 h 1"/>
                  <a:gd name="T10" fmla="*/ 3 w 3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1">
                    <a:moveTo>
                      <a:pt x="3" y="1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1"/>
                    </a:lnTo>
                    <a:lnTo>
                      <a:pt x="3" y="1"/>
                    </a:lnTo>
                    <a:lnTo>
                      <a:pt x="3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6" name="Freeform 835">
                <a:extLst>
                  <a:ext uri="{FF2B5EF4-FFF2-40B4-BE49-F238E27FC236}">
                    <a16:creationId xmlns:a16="http://schemas.microsoft.com/office/drawing/2014/main" id="{EC2DBC7A-F383-BA37-6421-8D57266CBA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4" y="2033"/>
                <a:ext cx="3" cy="4"/>
              </a:xfrm>
              <a:custGeom>
                <a:avLst/>
                <a:gdLst>
                  <a:gd name="T0" fmla="*/ 3 w 3"/>
                  <a:gd name="T1" fmla="*/ 4 h 4"/>
                  <a:gd name="T2" fmla="*/ 3 w 3"/>
                  <a:gd name="T3" fmla="*/ 4 h 4"/>
                  <a:gd name="T4" fmla="*/ 3 w 3"/>
                  <a:gd name="T5" fmla="*/ 4 h 4"/>
                  <a:gd name="T6" fmla="*/ 3 w 3"/>
                  <a:gd name="T7" fmla="*/ 4 h 4"/>
                  <a:gd name="T8" fmla="*/ 3 w 3"/>
                  <a:gd name="T9" fmla="*/ 3 h 4"/>
                  <a:gd name="T10" fmla="*/ 0 w 3"/>
                  <a:gd name="T11" fmla="*/ 1 h 4"/>
                  <a:gd name="T12" fmla="*/ 0 w 3"/>
                  <a:gd name="T13" fmla="*/ 0 h 4"/>
                  <a:gd name="T14" fmla="*/ 0 w 3"/>
                  <a:gd name="T15" fmla="*/ 0 h 4"/>
                  <a:gd name="T16" fmla="*/ 3 w 3"/>
                  <a:gd name="T1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4">
                    <a:moveTo>
                      <a:pt x="3" y="4"/>
                    </a:moveTo>
                    <a:lnTo>
                      <a:pt x="3" y="4"/>
                    </a:lnTo>
                    <a:lnTo>
                      <a:pt x="3" y="4"/>
                    </a:lnTo>
                    <a:lnTo>
                      <a:pt x="3" y="4"/>
                    </a:lnTo>
                    <a:lnTo>
                      <a:pt x="3" y="3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7" name="Freeform 836">
                <a:extLst>
                  <a:ext uri="{FF2B5EF4-FFF2-40B4-BE49-F238E27FC236}">
                    <a16:creationId xmlns:a16="http://schemas.microsoft.com/office/drawing/2014/main" id="{78EE5C65-4426-71C3-EF52-2A7B0A8FDC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3" y="2003"/>
                <a:ext cx="4" cy="4"/>
              </a:xfrm>
              <a:custGeom>
                <a:avLst/>
                <a:gdLst>
                  <a:gd name="T0" fmla="*/ 4 w 4"/>
                  <a:gd name="T1" fmla="*/ 4 h 4"/>
                  <a:gd name="T2" fmla="*/ 4 w 4"/>
                  <a:gd name="T3" fmla="*/ 3 h 4"/>
                  <a:gd name="T4" fmla="*/ 2 w 4"/>
                  <a:gd name="T5" fmla="*/ 1 h 4"/>
                  <a:gd name="T6" fmla="*/ 0 w 4"/>
                  <a:gd name="T7" fmla="*/ 0 h 4"/>
                  <a:gd name="T8" fmla="*/ 0 w 4"/>
                  <a:gd name="T9" fmla="*/ 1 h 4"/>
                  <a:gd name="T10" fmla="*/ 0 w 4"/>
                  <a:gd name="T11" fmla="*/ 1 h 4"/>
                  <a:gd name="T12" fmla="*/ 2 w 4"/>
                  <a:gd name="T13" fmla="*/ 3 h 4"/>
                  <a:gd name="T14" fmla="*/ 4 w 4"/>
                  <a:gd name="T1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4">
                    <a:moveTo>
                      <a:pt x="4" y="4"/>
                    </a:moveTo>
                    <a:lnTo>
                      <a:pt x="4" y="3"/>
                    </a:lnTo>
                    <a:lnTo>
                      <a:pt x="2" y="1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2" y="3"/>
                    </a:lnTo>
                    <a:lnTo>
                      <a:pt x="4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8" name="Freeform 837">
                <a:extLst>
                  <a:ext uri="{FF2B5EF4-FFF2-40B4-BE49-F238E27FC236}">
                    <a16:creationId xmlns:a16="http://schemas.microsoft.com/office/drawing/2014/main" id="{894E997E-5687-9602-31E6-25E8B57DBE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2" y="2025"/>
                <a:ext cx="6" cy="6"/>
              </a:xfrm>
              <a:custGeom>
                <a:avLst/>
                <a:gdLst>
                  <a:gd name="T0" fmla="*/ 2 w 6"/>
                  <a:gd name="T1" fmla="*/ 1 h 6"/>
                  <a:gd name="T2" fmla="*/ 2 w 6"/>
                  <a:gd name="T3" fmla="*/ 3 h 6"/>
                  <a:gd name="T4" fmla="*/ 3 w 6"/>
                  <a:gd name="T5" fmla="*/ 3 h 6"/>
                  <a:gd name="T6" fmla="*/ 3 w 6"/>
                  <a:gd name="T7" fmla="*/ 5 h 6"/>
                  <a:gd name="T8" fmla="*/ 5 w 6"/>
                  <a:gd name="T9" fmla="*/ 5 h 6"/>
                  <a:gd name="T10" fmla="*/ 5 w 6"/>
                  <a:gd name="T11" fmla="*/ 6 h 6"/>
                  <a:gd name="T12" fmla="*/ 5 w 6"/>
                  <a:gd name="T13" fmla="*/ 5 h 6"/>
                  <a:gd name="T14" fmla="*/ 5 w 6"/>
                  <a:gd name="T15" fmla="*/ 5 h 6"/>
                  <a:gd name="T16" fmla="*/ 6 w 6"/>
                  <a:gd name="T17" fmla="*/ 5 h 6"/>
                  <a:gd name="T18" fmla="*/ 5 w 6"/>
                  <a:gd name="T19" fmla="*/ 3 h 6"/>
                  <a:gd name="T20" fmla="*/ 3 w 6"/>
                  <a:gd name="T21" fmla="*/ 1 h 6"/>
                  <a:gd name="T22" fmla="*/ 2 w 6"/>
                  <a:gd name="T23" fmla="*/ 1 h 6"/>
                  <a:gd name="T24" fmla="*/ 2 w 6"/>
                  <a:gd name="T25" fmla="*/ 1 h 6"/>
                  <a:gd name="T26" fmla="*/ 0 w 6"/>
                  <a:gd name="T27" fmla="*/ 0 h 6"/>
                  <a:gd name="T28" fmla="*/ 0 w 6"/>
                  <a:gd name="T29" fmla="*/ 0 h 6"/>
                  <a:gd name="T30" fmla="*/ 0 w 6"/>
                  <a:gd name="T31" fmla="*/ 0 h 6"/>
                  <a:gd name="T32" fmla="*/ 2 w 6"/>
                  <a:gd name="T33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" h="6">
                    <a:moveTo>
                      <a:pt x="2" y="1"/>
                    </a:moveTo>
                    <a:lnTo>
                      <a:pt x="2" y="3"/>
                    </a:lnTo>
                    <a:lnTo>
                      <a:pt x="3" y="3"/>
                    </a:lnTo>
                    <a:lnTo>
                      <a:pt x="3" y="5"/>
                    </a:lnTo>
                    <a:lnTo>
                      <a:pt x="5" y="5"/>
                    </a:lnTo>
                    <a:lnTo>
                      <a:pt x="5" y="6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6" y="5"/>
                    </a:lnTo>
                    <a:lnTo>
                      <a:pt x="5" y="3"/>
                    </a:lnTo>
                    <a:lnTo>
                      <a:pt x="3" y="1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9" name="Freeform 838">
                <a:extLst>
                  <a:ext uri="{FF2B5EF4-FFF2-40B4-BE49-F238E27FC236}">
                    <a16:creationId xmlns:a16="http://schemas.microsoft.com/office/drawing/2014/main" id="{FFCFFD9F-AF69-CD18-8A88-5AA99CF9E5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0" y="2022"/>
                <a:ext cx="4" cy="3"/>
              </a:xfrm>
              <a:custGeom>
                <a:avLst/>
                <a:gdLst>
                  <a:gd name="T0" fmla="*/ 2 w 4"/>
                  <a:gd name="T1" fmla="*/ 1 h 3"/>
                  <a:gd name="T2" fmla="*/ 4 w 4"/>
                  <a:gd name="T3" fmla="*/ 3 h 3"/>
                  <a:gd name="T4" fmla="*/ 2 w 4"/>
                  <a:gd name="T5" fmla="*/ 1 h 3"/>
                  <a:gd name="T6" fmla="*/ 2 w 4"/>
                  <a:gd name="T7" fmla="*/ 1 h 3"/>
                  <a:gd name="T8" fmla="*/ 2 w 4"/>
                  <a:gd name="T9" fmla="*/ 0 h 3"/>
                  <a:gd name="T10" fmla="*/ 0 w 4"/>
                  <a:gd name="T11" fmla="*/ 0 h 3"/>
                  <a:gd name="T12" fmla="*/ 0 w 4"/>
                  <a:gd name="T13" fmla="*/ 1 h 3"/>
                  <a:gd name="T14" fmla="*/ 0 w 4"/>
                  <a:gd name="T15" fmla="*/ 1 h 3"/>
                  <a:gd name="T16" fmla="*/ 0 w 4"/>
                  <a:gd name="T17" fmla="*/ 1 h 3"/>
                  <a:gd name="T18" fmla="*/ 2 w 4"/>
                  <a:gd name="T1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3">
                    <a:moveTo>
                      <a:pt x="2" y="1"/>
                    </a:moveTo>
                    <a:lnTo>
                      <a:pt x="4" y="3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2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0" name="Freeform 839">
                <a:extLst>
                  <a:ext uri="{FF2B5EF4-FFF2-40B4-BE49-F238E27FC236}">
                    <a16:creationId xmlns:a16="http://schemas.microsoft.com/office/drawing/2014/main" id="{D9ED9143-D7ED-9853-6107-183B5EF59F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6" y="2017"/>
                <a:ext cx="3" cy="9"/>
              </a:xfrm>
              <a:custGeom>
                <a:avLst/>
                <a:gdLst>
                  <a:gd name="T0" fmla="*/ 0 w 3"/>
                  <a:gd name="T1" fmla="*/ 5 h 9"/>
                  <a:gd name="T2" fmla="*/ 1 w 3"/>
                  <a:gd name="T3" fmla="*/ 6 h 9"/>
                  <a:gd name="T4" fmla="*/ 1 w 3"/>
                  <a:gd name="T5" fmla="*/ 8 h 9"/>
                  <a:gd name="T6" fmla="*/ 3 w 3"/>
                  <a:gd name="T7" fmla="*/ 9 h 9"/>
                  <a:gd name="T8" fmla="*/ 3 w 3"/>
                  <a:gd name="T9" fmla="*/ 8 h 9"/>
                  <a:gd name="T10" fmla="*/ 3 w 3"/>
                  <a:gd name="T11" fmla="*/ 8 h 9"/>
                  <a:gd name="T12" fmla="*/ 1 w 3"/>
                  <a:gd name="T13" fmla="*/ 8 h 9"/>
                  <a:gd name="T14" fmla="*/ 1 w 3"/>
                  <a:gd name="T15" fmla="*/ 5 h 9"/>
                  <a:gd name="T16" fmla="*/ 1 w 3"/>
                  <a:gd name="T17" fmla="*/ 3 h 9"/>
                  <a:gd name="T18" fmla="*/ 1 w 3"/>
                  <a:gd name="T19" fmla="*/ 3 h 9"/>
                  <a:gd name="T20" fmla="*/ 1 w 3"/>
                  <a:gd name="T21" fmla="*/ 1 h 9"/>
                  <a:gd name="T22" fmla="*/ 1 w 3"/>
                  <a:gd name="T23" fmla="*/ 0 h 9"/>
                  <a:gd name="T24" fmla="*/ 0 w 3"/>
                  <a:gd name="T25" fmla="*/ 0 h 9"/>
                  <a:gd name="T26" fmla="*/ 0 w 3"/>
                  <a:gd name="T27" fmla="*/ 0 h 9"/>
                  <a:gd name="T28" fmla="*/ 0 w 3"/>
                  <a:gd name="T29" fmla="*/ 3 h 9"/>
                  <a:gd name="T30" fmla="*/ 0 w 3"/>
                  <a:gd name="T31" fmla="*/ 3 h 9"/>
                  <a:gd name="T32" fmla="*/ 0 w 3"/>
                  <a:gd name="T33" fmla="*/ 3 h 9"/>
                  <a:gd name="T34" fmla="*/ 0 w 3"/>
                  <a:gd name="T35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" h="9">
                    <a:moveTo>
                      <a:pt x="0" y="5"/>
                    </a:moveTo>
                    <a:lnTo>
                      <a:pt x="1" y="6"/>
                    </a:lnTo>
                    <a:lnTo>
                      <a:pt x="1" y="8"/>
                    </a:lnTo>
                    <a:lnTo>
                      <a:pt x="3" y="9"/>
                    </a:lnTo>
                    <a:lnTo>
                      <a:pt x="3" y="8"/>
                    </a:lnTo>
                    <a:lnTo>
                      <a:pt x="3" y="8"/>
                    </a:lnTo>
                    <a:lnTo>
                      <a:pt x="1" y="8"/>
                    </a:lnTo>
                    <a:lnTo>
                      <a:pt x="1" y="5"/>
                    </a:lnTo>
                    <a:lnTo>
                      <a:pt x="1" y="3"/>
                    </a:lnTo>
                    <a:lnTo>
                      <a:pt x="1" y="3"/>
                    </a:lnTo>
                    <a:lnTo>
                      <a:pt x="1" y="1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1" name="Freeform 840">
                <a:extLst>
                  <a:ext uri="{FF2B5EF4-FFF2-40B4-BE49-F238E27FC236}">
                    <a16:creationId xmlns:a16="http://schemas.microsoft.com/office/drawing/2014/main" id="{7CC2A76A-AE7E-9FCB-45D0-ED45C2EC32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8" y="2036"/>
                <a:ext cx="2" cy="1"/>
              </a:xfrm>
              <a:custGeom>
                <a:avLst/>
                <a:gdLst>
                  <a:gd name="T0" fmla="*/ 0 w 2"/>
                  <a:gd name="T1" fmla="*/ 0 h 1"/>
                  <a:gd name="T2" fmla="*/ 2 w 2"/>
                  <a:gd name="T3" fmla="*/ 1 h 1"/>
                  <a:gd name="T4" fmla="*/ 2 w 2"/>
                  <a:gd name="T5" fmla="*/ 1 h 1"/>
                  <a:gd name="T6" fmla="*/ 2 w 2"/>
                  <a:gd name="T7" fmla="*/ 0 h 1"/>
                  <a:gd name="T8" fmla="*/ 0 w 2"/>
                  <a:gd name="T9" fmla="*/ 0 h 1"/>
                  <a:gd name="T10" fmla="*/ 0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lnTo>
                      <a:pt x="2" y="1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2" name="Freeform 841">
                <a:extLst>
                  <a:ext uri="{FF2B5EF4-FFF2-40B4-BE49-F238E27FC236}">
                    <a16:creationId xmlns:a16="http://schemas.microsoft.com/office/drawing/2014/main" id="{4466C0D4-48C5-A5B0-559F-DA4FC86431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9" y="1880"/>
                <a:ext cx="5" cy="2"/>
              </a:xfrm>
              <a:custGeom>
                <a:avLst/>
                <a:gdLst>
                  <a:gd name="T0" fmla="*/ 5 w 5"/>
                  <a:gd name="T1" fmla="*/ 0 h 2"/>
                  <a:gd name="T2" fmla="*/ 4 w 5"/>
                  <a:gd name="T3" fmla="*/ 0 h 2"/>
                  <a:gd name="T4" fmla="*/ 2 w 5"/>
                  <a:gd name="T5" fmla="*/ 0 h 2"/>
                  <a:gd name="T6" fmla="*/ 0 w 5"/>
                  <a:gd name="T7" fmla="*/ 2 h 2"/>
                  <a:gd name="T8" fmla="*/ 0 w 5"/>
                  <a:gd name="T9" fmla="*/ 2 h 2"/>
                  <a:gd name="T10" fmla="*/ 2 w 5"/>
                  <a:gd name="T11" fmla="*/ 2 h 2"/>
                  <a:gd name="T12" fmla="*/ 5 w 5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2">
                    <a:moveTo>
                      <a:pt x="5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3" name="Freeform 842">
                <a:extLst>
                  <a:ext uri="{FF2B5EF4-FFF2-40B4-BE49-F238E27FC236}">
                    <a16:creationId xmlns:a16="http://schemas.microsoft.com/office/drawing/2014/main" id="{27B7F573-E5CE-8DD0-CC72-7164017EB4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7" y="2017"/>
                <a:ext cx="5" cy="3"/>
              </a:xfrm>
              <a:custGeom>
                <a:avLst/>
                <a:gdLst>
                  <a:gd name="T0" fmla="*/ 3 w 5"/>
                  <a:gd name="T1" fmla="*/ 3 h 3"/>
                  <a:gd name="T2" fmla="*/ 3 w 5"/>
                  <a:gd name="T3" fmla="*/ 3 h 3"/>
                  <a:gd name="T4" fmla="*/ 3 w 5"/>
                  <a:gd name="T5" fmla="*/ 3 h 3"/>
                  <a:gd name="T6" fmla="*/ 5 w 5"/>
                  <a:gd name="T7" fmla="*/ 3 h 3"/>
                  <a:gd name="T8" fmla="*/ 5 w 5"/>
                  <a:gd name="T9" fmla="*/ 1 h 3"/>
                  <a:gd name="T10" fmla="*/ 3 w 5"/>
                  <a:gd name="T11" fmla="*/ 1 h 3"/>
                  <a:gd name="T12" fmla="*/ 3 w 5"/>
                  <a:gd name="T13" fmla="*/ 0 h 3"/>
                  <a:gd name="T14" fmla="*/ 2 w 5"/>
                  <a:gd name="T15" fmla="*/ 0 h 3"/>
                  <a:gd name="T16" fmla="*/ 2 w 5"/>
                  <a:gd name="T17" fmla="*/ 0 h 3"/>
                  <a:gd name="T18" fmla="*/ 0 w 5"/>
                  <a:gd name="T19" fmla="*/ 1 h 3"/>
                  <a:gd name="T20" fmla="*/ 0 w 5"/>
                  <a:gd name="T21" fmla="*/ 1 h 3"/>
                  <a:gd name="T22" fmla="*/ 2 w 5"/>
                  <a:gd name="T23" fmla="*/ 3 h 3"/>
                  <a:gd name="T24" fmla="*/ 3 w 5"/>
                  <a:gd name="T2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" h="3">
                    <a:moveTo>
                      <a:pt x="3" y="3"/>
                    </a:moveTo>
                    <a:lnTo>
                      <a:pt x="3" y="3"/>
                    </a:lnTo>
                    <a:lnTo>
                      <a:pt x="3" y="3"/>
                    </a:lnTo>
                    <a:lnTo>
                      <a:pt x="5" y="3"/>
                    </a:lnTo>
                    <a:lnTo>
                      <a:pt x="5" y="1"/>
                    </a:lnTo>
                    <a:lnTo>
                      <a:pt x="3" y="1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2" y="3"/>
                    </a:lnTo>
                    <a:lnTo>
                      <a:pt x="3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4" name="Freeform 843">
                <a:extLst>
                  <a:ext uri="{FF2B5EF4-FFF2-40B4-BE49-F238E27FC236}">
                    <a16:creationId xmlns:a16="http://schemas.microsoft.com/office/drawing/2014/main" id="{B972D640-01BD-CD85-AA16-3D0B74F8B7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5" y="2144"/>
                <a:ext cx="3" cy="2"/>
              </a:xfrm>
              <a:custGeom>
                <a:avLst/>
                <a:gdLst>
                  <a:gd name="T0" fmla="*/ 3 w 3"/>
                  <a:gd name="T1" fmla="*/ 2 h 2"/>
                  <a:gd name="T2" fmla="*/ 3 w 3"/>
                  <a:gd name="T3" fmla="*/ 0 h 2"/>
                  <a:gd name="T4" fmla="*/ 1 w 3"/>
                  <a:gd name="T5" fmla="*/ 0 h 2"/>
                  <a:gd name="T6" fmla="*/ 1 w 3"/>
                  <a:gd name="T7" fmla="*/ 2 h 2"/>
                  <a:gd name="T8" fmla="*/ 1 w 3"/>
                  <a:gd name="T9" fmla="*/ 2 h 2"/>
                  <a:gd name="T10" fmla="*/ 0 w 3"/>
                  <a:gd name="T11" fmla="*/ 0 h 2"/>
                  <a:gd name="T12" fmla="*/ 0 w 3"/>
                  <a:gd name="T13" fmla="*/ 2 h 2"/>
                  <a:gd name="T14" fmla="*/ 0 w 3"/>
                  <a:gd name="T15" fmla="*/ 2 h 2"/>
                  <a:gd name="T16" fmla="*/ 3 w 3"/>
                  <a:gd name="T17" fmla="*/ 2 h 2"/>
                  <a:gd name="T18" fmla="*/ 3 w 3"/>
                  <a:gd name="T1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2">
                    <a:moveTo>
                      <a:pt x="3" y="2"/>
                    </a:moveTo>
                    <a:lnTo>
                      <a:pt x="3" y="0"/>
                    </a:lnTo>
                    <a:lnTo>
                      <a:pt x="1" y="0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3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5" name="Freeform 844">
                <a:extLst>
                  <a:ext uri="{FF2B5EF4-FFF2-40B4-BE49-F238E27FC236}">
                    <a16:creationId xmlns:a16="http://schemas.microsoft.com/office/drawing/2014/main" id="{F26017B2-9F3D-540E-F394-63ED205CFE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4" y="2142"/>
                <a:ext cx="3" cy="2"/>
              </a:xfrm>
              <a:custGeom>
                <a:avLst/>
                <a:gdLst>
                  <a:gd name="T0" fmla="*/ 0 w 3"/>
                  <a:gd name="T1" fmla="*/ 2 h 2"/>
                  <a:gd name="T2" fmla="*/ 0 w 3"/>
                  <a:gd name="T3" fmla="*/ 2 h 2"/>
                  <a:gd name="T4" fmla="*/ 0 w 3"/>
                  <a:gd name="T5" fmla="*/ 2 h 2"/>
                  <a:gd name="T6" fmla="*/ 1 w 3"/>
                  <a:gd name="T7" fmla="*/ 2 h 2"/>
                  <a:gd name="T8" fmla="*/ 3 w 3"/>
                  <a:gd name="T9" fmla="*/ 0 h 2"/>
                  <a:gd name="T10" fmla="*/ 3 w 3"/>
                  <a:gd name="T11" fmla="*/ 0 h 2"/>
                  <a:gd name="T12" fmla="*/ 3 w 3"/>
                  <a:gd name="T13" fmla="*/ 0 h 2"/>
                  <a:gd name="T14" fmla="*/ 1 w 3"/>
                  <a:gd name="T15" fmla="*/ 0 h 2"/>
                  <a:gd name="T16" fmla="*/ 0 w 3"/>
                  <a:gd name="T17" fmla="*/ 0 h 2"/>
                  <a:gd name="T18" fmla="*/ 0 w 3"/>
                  <a:gd name="T19" fmla="*/ 2 h 2"/>
                  <a:gd name="T20" fmla="*/ 0 w 3"/>
                  <a:gd name="T2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1" y="2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6" name="Freeform 845">
                <a:extLst>
                  <a:ext uri="{FF2B5EF4-FFF2-40B4-BE49-F238E27FC236}">
                    <a16:creationId xmlns:a16="http://schemas.microsoft.com/office/drawing/2014/main" id="{E19AAAAA-7F8E-A591-0C4E-B359D0A5C9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4" y="2106"/>
                <a:ext cx="9" cy="6"/>
              </a:xfrm>
              <a:custGeom>
                <a:avLst/>
                <a:gdLst>
                  <a:gd name="T0" fmla="*/ 6 w 9"/>
                  <a:gd name="T1" fmla="*/ 0 h 6"/>
                  <a:gd name="T2" fmla="*/ 4 w 9"/>
                  <a:gd name="T3" fmla="*/ 0 h 6"/>
                  <a:gd name="T4" fmla="*/ 4 w 9"/>
                  <a:gd name="T5" fmla="*/ 0 h 6"/>
                  <a:gd name="T6" fmla="*/ 3 w 9"/>
                  <a:gd name="T7" fmla="*/ 1 h 6"/>
                  <a:gd name="T8" fmla="*/ 3 w 9"/>
                  <a:gd name="T9" fmla="*/ 1 h 6"/>
                  <a:gd name="T10" fmla="*/ 1 w 9"/>
                  <a:gd name="T11" fmla="*/ 1 h 6"/>
                  <a:gd name="T12" fmla="*/ 0 w 9"/>
                  <a:gd name="T13" fmla="*/ 3 h 6"/>
                  <a:gd name="T14" fmla="*/ 1 w 9"/>
                  <a:gd name="T15" fmla="*/ 3 h 6"/>
                  <a:gd name="T16" fmla="*/ 1 w 9"/>
                  <a:gd name="T17" fmla="*/ 3 h 6"/>
                  <a:gd name="T18" fmla="*/ 3 w 9"/>
                  <a:gd name="T19" fmla="*/ 5 h 6"/>
                  <a:gd name="T20" fmla="*/ 4 w 9"/>
                  <a:gd name="T21" fmla="*/ 3 h 6"/>
                  <a:gd name="T22" fmla="*/ 6 w 9"/>
                  <a:gd name="T23" fmla="*/ 3 h 6"/>
                  <a:gd name="T24" fmla="*/ 6 w 9"/>
                  <a:gd name="T25" fmla="*/ 3 h 6"/>
                  <a:gd name="T26" fmla="*/ 4 w 9"/>
                  <a:gd name="T27" fmla="*/ 5 h 6"/>
                  <a:gd name="T28" fmla="*/ 4 w 9"/>
                  <a:gd name="T29" fmla="*/ 5 h 6"/>
                  <a:gd name="T30" fmla="*/ 8 w 9"/>
                  <a:gd name="T31" fmla="*/ 6 h 6"/>
                  <a:gd name="T32" fmla="*/ 8 w 9"/>
                  <a:gd name="T33" fmla="*/ 6 h 6"/>
                  <a:gd name="T34" fmla="*/ 9 w 9"/>
                  <a:gd name="T35" fmla="*/ 6 h 6"/>
                  <a:gd name="T36" fmla="*/ 9 w 9"/>
                  <a:gd name="T37" fmla="*/ 5 h 6"/>
                  <a:gd name="T38" fmla="*/ 9 w 9"/>
                  <a:gd name="T39" fmla="*/ 5 h 6"/>
                  <a:gd name="T40" fmla="*/ 9 w 9"/>
                  <a:gd name="T41" fmla="*/ 5 h 6"/>
                  <a:gd name="T42" fmla="*/ 9 w 9"/>
                  <a:gd name="T43" fmla="*/ 5 h 6"/>
                  <a:gd name="T44" fmla="*/ 9 w 9"/>
                  <a:gd name="T45" fmla="*/ 5 h 6"/>
                  <a:gd name="T46" fmla="*/ 9 w 9"/>
                  <a:gd name="T47" fmla="*/ 5 h 6"/>
                  <a:gd name="T48" fmla="*/ 9 w 9"/>
                  <a:gd name="T49" fmla="*/ 3 h 6"/>
                  <a:gd name="T50" fmla="*/ 8 w 9"/>
                  <a:gd name="T51" fmla="*/ 1 h 6"/>
                  <a:gd name="T52" fmla="*/ 8 w 9"/>
                  <a:gd name="T53" fmla="*/ 0 h 6"/>
                  <a:gd name="T54" fmla="*/ 6 w 9"/>
                  <a:gd name="T5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9" h="6">
                    <a:moveTo>
                      <a:pt x="6" y="0"/>
                    </a:moveTo>
                    <a:lnTo>
                      <a:pt x="4" y="0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3" y="1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1" y="3"/>
                    </a:lnTo>
                    <a:lnTo>
                      <a:pt x="1" y="3"/>
                    </a:lnTo>
                    <a:lnTo>
                      <a:pt x="3" y="5"/>
                    </a:lnTo>
                    <a:lnTo>
                      <a:pt x="4" y="3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4" y="5"/>
                    </a:lnTo>
                    <a:lnTo>
                      <a:pt x="4" y="5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9" y="6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9" y="3"/>
                    </a:lnTo>
                    <a:lnTo>
                      <a:pt x="8" y="1"/>
                    </a:lnTo>
                    <a:lnTo>
                      <a:pt x="8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7" name="Freeform 846">
                <a:extLst>
                  <a:ext uri="{FF2B5EF4-FFF2-40B4-BE49-F238E27FC236}">
                    <a16:creationId xmlns:a16="http://schemas.microsoft.com/office/drawing/2014/main" id="{19923A21-F905-3C44-13AA-6E10E3B638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7" y="2131"/>
                <a:ext cx="5" cy="2"/>
              </a:xfrm>
              <a:custGeom>
                <a:avLst/>
                <a:gdLst>
                  <a:gd name="T0" fmla="*/ 1 w 5"/>
                  <a:gd name="T1" fmla="*/ 0 h 2"/>
                  <a:gd name="T2" fmla="*/ 0 w 5"/>
                  <a:gd name="T3" fmla="*/ 0 h 2"/>
                  <a:gd name="T4" fmla="*/ 0 w 5"/>
                  <a:gd name="T5" fmla="*/ 2 h 2"/>
                  <a:gd name="T6" fmla="*/ 0 w 5"/>
                  <a:gd name="T7" fmla="*/ 2 h 2"/>
                  <a:gd name="T8" fmla="*/ 0 w 5"/>
                  <a:gd name="T9" fmla="*/ 2 h 2"/>
                  <a:gd name="T10" fmla="*/ 1 w 5"/>
                  <a:gd name="T11" fmla="*/ 2 h 2"/>
                  <a:gd name="T12" fmla="*/ 3 w 5"/>
                  <a:gd name="T13" fmla="*/ 0 h 2"/>
                  <a:gd name="T14" fmla="*/ 5 w 5"/>
                  <a:gd name="T15" fmla="*/ 0 h 2"/>
                  <a:gd name="T16" fmla="*/ 3 w 5"/>
                  <a:gd name="T17" fmla="*/ 0 h 2"/>
                  <a:gd name="T18" fmla="*/ 1 w 5"/>
                  <a:gd name="T1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" h="2">
                    <a:moveTo>
                      <a:pt x="1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" y="2"/>
                    </a:lnTo>
                    <a:lnTo>
                      <a:pt x="3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8" name="Freeform 847">
                <a:extLst>
                  <a:ext uri="{FF2B5EF4-FFF2-40B4-BE49-F238E27FC236}">
                    <a16:creationId xmlns:a16="http://schemas.microsoft.com/office/drawing/2014/main" id="{93576DAA-033E-7B62-2082-FACE8B6E03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4" y="2117"/>
                <a:ext cx="4" cy="6"/>
              </a:xfrm>
              <a:custGeom>
                <a:avLst/>
                <a:gdLst>
                  <a:gd name="T0" fmla="*/ 4 w 4"/>
                  <a:gd name="T1" fmla="*/ 2 h 6"/>
                  <a:gd name="T2" fmla="*/ 3 w 4"/>
                  <a:gd name="T3" fmla="*/ 0 h 6"/>
                  <a:gd name="T4" fmla="*/ 0 w 4"/>
                  <a:gd name="T5" fmla="*/ 2 h 6"/>
                  <a:gd name="T6" fmla="*/ 0 w 4"/>
                  <a:gd name="T7" fmla="*/ 2 h 6"/>
                  <a:gd name="T8" fmla="*/ 1 w 4"/>
                  <a:gd name="T9" fmla="*/ 3 h 6"/>
                  <a:gd name="T10" fmla="*/ 3 w 4"/>
                  <a:gd name="T11" fmla="*/ 5 h 6"/>
                  <a:gd name="T12" fmla="*/ 1 w 4"/>
                  <a:gd name="T13" fmla="*/ 5 h 6"/>
                  <a:gd name="T14" fmla="*/ 1 w 4"/>
                  <a:gd name="T15" fmla="*/ 5 h 6"/>
                  <a:gd name="T16" fmla="*/ 1 w 4"/>
                  <a:gd name="T17" fmla="*/ 6 h 6"/>
                  <a:gd name="T18" fmla="*/ 3 w 4"/>
                  <a:gd name="T19" fmla="*/ 6 h 6"/>
                  <a:gd name="T20" fmla="*/ 3 w 4"/>
                  <a:gd name="T21" fmla="*/ 6 h 6"/>
                  <a:gd name="T22" fmla="*/ 4 w 4"/>
                  <a:gd name="T23" fmla="*/ 6 h 6"/>
                  <a:gd name="T24" fmla="*/ 4 w 4"/>
                  <a:gd name="T25" fmla="*/ 5 h 6"/>
                  <a:gd name="T26" fmla="*/ 4 w 4"/>
                  <a:gd name="T27" fmla="*/ 5 h 6"/>
                  <a:gd name="T28" fmla="*/ 4 w 4"/>
                  <a:gd name="T29" fmla="*/ 3 h 6"/>
                  <a:gd name="T30" fmla="*/ 4 w 4"/>
                  <a:gd name="T31" fmla="*/ 2 h 6"/>
                  <a:gd name="T32" fmla="*/ 4 w 4"/>
                  <a:gd name="T33" fmla="*/ 2 h 6"/>
                  <a:gd name="T34" fmla="*/ 4 w 4"/>
                  <a:gd name="T35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" h="6">
                    <a:moveTo>
                      <a:pt x="4" y="2"/>
                    </a:moveTo>
                    <a:lnTo>
                      <a:pt x="3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" y="3"/>
                    </a:lnTo>
                    <a:lnTo>
                      <a:pt x="3" y="5"/>
                    </a:lnTo>
                    <a:lnTo>
                      <a:pt x="1" y="5"/>
                    </a:lnTo>
                    <a:lnTo>
                      <a:pt x="1" y="5"/>
                    </a:lnTo>
                    <a:lnTo>
                      <a:pt x="1" y="6"/>
                    </a:lnTo>
                    <a:lnTo>
                      <a:pt x="3" y="6"/>
                    </a:lnTo>
                    <a:lnTo>
                      <a:pt x="3" y="6"/>
                    </a:lnTo>
                    <a:lnTo>
                      <a:pt x="4" y="6"/>
                    </a:lnTo>
                    <a:lnTo>
                      <a:pt x="4" y="5"/>
                    </a:lnTo>
                    <a:lnTo>
                      <a:pt x="4" y="5"/>
                    </a:lnTo>
                    <a:lnTo>
                      <a:pt x="4" y="3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4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9" name="Freeform 848">
                <a:extLst>
                  <a:ext uri="{FF2B5EF4-FFF2-40B4-BE49-F238E27FC236}">
                    <a16:creationId xmlns:a16="http://schemas.microsoft.com/office/drawing/2014/main" id="{EE59CB18-83EB-C093-3CC3-B56A531550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0" y="2146"/>
                <a:ext cx="2" cy="3"/>
              </a:xfrm>
              <a:custGeom>
                <a:avLst/>
                <a:gdLst>
                  <a:gd name="T0" fmla="*/ 0 w 2"/>
                  <a:gd name="T1" fmla="*/ 1 h 3"/>
                  <a:gd name="T2" fmla="*/ 0 w 2"/>
                  <a:gd name="T3" fmla="*/ 1 h 3"/>
                  <a:gd name="T4" fmla="*/ 0 w 2"/>
                  <a:gd name="T5" fmla="*/ 3 h 3"/>
                  <a:gd name="T6" fmla="*/ 2 w 2"/>
                  <a:gd name="T7" fmla="*/ 1 h 3"/>
                  <a:gd name="T8" fmla="*/ 2 w 2"/>
                  <a:gd name="T9" fmla="*/ 1 h 3"/>
                  <a:gd name="T10" fmla="*/ 2 w 2"/>
                  <a:gd name="T11" fmla="*/ 1 h 3"/>
                  <a:gd name="T12" fmla="*/ 2 w 2"/>
                  <a:gd name="T13" fmla="*/ 0 h 3"/>
                  <a:gd name="T14" fmla="*/ 2 w 2"/>
                  <a:gd name="T15" fmla="*/ 1 h 3"/>
                  <a:gd name="T16" fmla="*/ 0 w 2"/>
                  <a:gd name="T17" fmla="*/ 1 h 3"/>
                  <a:gd name="T18" fmla="*/ 0 w 2"/>
                  <a:gd name="T1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3">
                    <a:moveTo>
                      <a:pt x="0" y="1"/>
                    </a:moveTo>
                    <a:lnTo>
                      <a:pt x="0" y="1"/>
                    </a:lnTo>
                    <a:lnTo>
                      <a:pt x="0" y="3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2" y="1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0" name="Freeform 849">
                <a:extLst>
                  <a:ext uri="{FF2B5EF4-FFF2-40B4-BE49-F238E27FC236}">
                    <a16:creationId xmlns:a16="http://schemas.microsoft.com/office/drawing/2014/main" id="{55C311BC-804D-8686-B26A-EF65DF2A96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5" y="2134"/>
                <a:ext cx="1" cy="2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0 h 2"/>
                  <a:gd name="T4" fmla="*/ 0 w 1"/>
                  <a:gd name="T5" fmla="*/ 0 h 2"/>
                  <a:gd name="T6" fmla="*/ 1 w 1"/>
                  <a:gd name="T7" fmla="*/ 2 h 2"/>
                  <a:gd name="T8" fmla="*/ 1 w 1"/>
                  <a:gd name="T9" fmla="*/ 2 h 2"/>
                  <a:gd name="T10" fmla="*/ 1 w 1"/>
                  <a:gd name="T11" fmla="*/ 2 h 2"/>
                  <a:gd name="T12" fmla="*/ 1 w 1"/>
                  <a:gd name="T13" fmla="*/ 0 h 2"/>
                  <a:gd name="T14" fmla="*/ 1 w 1"/>
                  <a:gd name="T15" fmla="*/ 0 h 2"/>
                  <a:gd name="T16" fmla="*/ 1 w 1"/>
                  <a:gd name="T1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1" name="Freeform 850">
                <a:extLst>
                  <a:ext uri="{FF2B5EF4-FFF2-40B4-BE49-F238E27FC236}">
                    <a16:creationId xmlns:a16="http://schemas.microsoft.com/office/drawing/2014/main" id="{A38C5A07-632F-1B02-D09C-05BF3D93AC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6" y="2112"/>
                <a:ext cx="3" cy="3"/>
              </a:xfrm>
              <a:custGeom>
                <a:avLst/>
                <a:gdLst>
                  <a:gd name="T0" fmla="*/ 0 w 3"/>
                  <a:gd name="T1" fmla="*/ 0 h 3"/>
                  <a:gd name="T2" fmla="*/ 0 w 3"/>
                  <a:gd name="T3" fmla="*/ 2 h 3"/>
                  <a:gd name="T4" fmla="*/ 2 w 3"/>
                  <a:gd name="T5" fmla="*/ 2 h 3"/>
                  <a:gd name="T6" fmla="*/ 2 w 3"/>
                  <a:gd name="T7" fmla="*/ 2 h 3"/>
                  <a:gd name="T8" fmla="*/ 2 w 3"/>
                  <a:gd name="T9" fmla="*/ 3 h 3"/>
                  <a:gd name="T10" fmla="*/ 2 w 3"/>
                  <a:gd name="T11" fmla="*/ 3 h 3"/>
                  <a:gd name="T12" fmla="*/ 3 w 3"/>
                  <a:gd name="T13" fmla="*/ 2 h 3"/>
                  <a:gd name="T14" fmla="*/ 2 w 3"/>
                  <a:gd name="T15" fmla="*/ 2 h 3"/>
                  <a:gd name="T16" fmla="*/ 2 w 3"/>
                  <a:gd name="T17" fmla="*/ 0 h 3"/>
                  <a:gd name="T18" fmla="*/ 0 w 3"/>
                  <a:gd name="T19" fmla="*/ 0 h 3"/>
                  <a:gd name="T20" fmla="*/ 0 w 3"/>
                  <a:gd name="T2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3">
                    <a:moveTo>
                      <a:pt x="0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3" y="2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2" name="Freeform 851">
                <a:extLst>
                  <a:ext uri="{FF2B5EF4-FFF2-40B4-BE49-F238E27FC236}">
                    <a16:creationId xmlns:a16="http://schemas.microsoft.com/office/drawing/2014/main" id="{CCE31444-9162-DB7E-9E06-0DE0496013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6" y="2138"/>
                <a:ext cx="2" cy="1"/>
              </a:xfrm>
              <a:custGeom>
                <a:avLst/>
                <a:gdLst>
                  <a:gd name="T0" fmla="*/ 0 w 2"/>
                  <a:gd name="T1" fmla="*/ 1 h 1"/>
                  <a:gd name="T2" fmla="*/ 2 w 2"/>
                  <a:gd name="T3" fmla="*/ 1 h 1"/>
                  <a:gd name="T4" fmla="*/ 2 w 2"/>
                  <a:gd name="T5" fmla="*/ 1 h 1"/>
                  <a:gd name="T6" fmla="*/ 2 w 2"/>
                  <a:gd name="T7" fmla="*/ 0 h 1"/>
                  <a:gd name="T8" fmla="*/ 0 w 2"/>
                  <a:gd name="T9" fmla="*/ 0 h 1"/>
                  <a:gd name="T10" fmla="*/ 0 w 2"/>
                  <a:gd name="T11" fmla="*/ 0 h 1"/>
                  <a:gd name="T12" fmla="*/ 0 w 2"/>
                  <a:gd name="T13" fmla="*/ 1 h 1"/>
                  <a:gd name="T14" fmla="*/ 0 w 2"/>
                  <a:gd name="T1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lnTo>
                      <a:pt x="2" y="1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3" name="Freeform 852">
                <a:extLst>
                  <a:ext uri="{FF2B5EF4-FFF2-40B4-BE49-F238E27FC236}">
                    <a16:creationId xmlns:a16="http://schemas.microsoft.com/office/drawing/2014/main" id="{3E1ECA02-4E9B-3C2F-2B89-08BF372CB3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5" y="2131"/>
                <a:ext cx="1" cy="2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2 h 2"/>
                  <a:gd name="T4" fmla="*/ 0 w 1"/>
                  <a:gd name="T5" fmla="*/ 2 h 2"/>
                  <a:gd name="T6" fmla="*/ 0 w 1"/>
                  <a:gd name="T7" fmla="*/ 2 h 2"/>
                  <a:gd name="T8" fmla="*/ 1 w 1"/>
                  <a:gd name="T9" fmla="*/ 0 h 2"/>
                  <a:gd name="T10" fmla="*/ 1 w 1"/>
                  <a:gd name="T11" fmla="*/ 0 h 2"/>
                  <a:gd name="T12" fmla="*/ 0 w 1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4" name="Freeform 853">
                <a:extLst>
                  <a:ext uri="{FF2B5EF4-FFF2-40B4-BE49-F238E27FC236}">
                    <a16:creationId xmlns:a16="http://schemas.microsoft.com/office/drawing/2014/main" id="{FFA747B8-7ADF-A24B-9BEA-CE80CF00FB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3" y="2127"/>
                <a:ext cx="2" cy="1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0 h 1"/>
                  <a:gd name="T4" fmla="*/ 0 w 2"/>
                  <a:gd name="T5" fmla="*/ 0 h 1"/>
                  <a:gd name="T6" fmla="*/ 0 w 2"/>
                  <a:gd name="T7" fmla="*/ 0 h 1"/>
                  <a:gd name="T8" fmla="*/ 0 w 2"/>
                  <a:gd name="T9" fmla="*/ 0 h 1"/>
                  <a:gd name="T10" fmla="*/ 0 w 2"/>
                  <a:gd name="T11" fmla="*/ 1 h 1"/>
                  <a:gd name="T12" fmla="*/ 0 w 2"/>
                  <a:gd name="T13" fmla="*/ 1 h 1"/>
                  <a:gd name="T14" fmla="*/ 2 w 2"/>
                  <a:gd name="T15" fmla="*/ 1 h 1"/>
                  <a:gd name="T16" fmla="*/ 2 w 2"/>
                  <a:gd name="T17" fmla="*/ 1 h 1"/>
                  <a:gd name="T18" fmla="*/ 2 w 2"/>
                  <a:gd name="T19" fmla="*/ 0 h 1"/>
                  <a:gd name="T20" fmla="*/ 2 w 2"/>
                  <a:gd name="T2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5" name="Freeform 854">
                <a:extLst>
                  <a:ext uri="{FF2B5EF4-FFF2-40B4-BE49-F238E27FC236}">
                    <a16:creationId xmlns:a16="http://schemas.microsoft.com/office/drawing/2014/main" id="{D7C33359-C7B2-9FE6-40EA-9926E44A76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4" y="2096"/>
                <a:ext cx="5" cy="3"/>
              </a:xfrm>
              <a:custGeom>
                <a:avLst/>
                <a:gdLst>
                  <a:gd name="T0" fmla="*/ 3 w 5"/>
                  <a:gd name="T1" fmla="*/ 0 h 3"/>
                  <a:gd name="T2" fmla="*/ 3 w 5"/>
                  <a:gd name="T3" fmla="*/ 2 h 3"/>
                  <a:gd name="T4" fmla="*/ 2 w 5"/>
                  <a:gd name="T5" fmla="*/ 0 h 3"/>
                  <a:gd name="T6" fmla="*/ 0 w 5"/>
                  <a:gd name="T7" fmla="*/ 0 h 3"/>
                  <a:gd name="T8" fmla="*/ 0 w 5"/>
                  <a:gd name="T9" fmla="*/ 0 h 3"/>
                  <a:gd name="T10" fmla="*/ 0 w 5"/>
                  <a:gd name="T11" fmla="*/ 2 h 3"/>
                  <a:gd name="T12" fmla="*/ 0 w 5"/>
                  <a:gd name="T13" fmla="*/ 3 h 3"/>
                  <a:gd name="T14" fmla="*/ 2 w 5"/>
                  <a:gd name="T15" fmla="*/ 3 h 3"/>
                  <a:gd name="T16" fmla="*/ 2 w 5"/>
                  <a:gd name="T17" fmla="*/ 3 h 3"/>
                  <a:gd name="T18" fmla="*/ 2 w 5"/>
                  <a:gd name="T19" fmla="*/ 3 h 3"/>
                  <a:gd name="T20" fmla="*/ 2 w 5"/>
                  <a:gd name="T21" fmla="*/ 2 h 3"/>
                  <a:gd name="T22" fmla="*/ 3 w 5"/>
                  <a:gd name="T23" fmla="*/ 2 h 3"/>
                  <a:gd name="T24" fmla="*/ 3 w 5"/>
                  <a:gd name="T25" fmla="*/ 3 h 3"/>
                  <a:gd name="T26" fmla="*/ 3 w 5"/>
                  <a:gd name="T27" fmla="*/ 3 h 3"/>
                  <a:gd name="T28" fmla="*/ 3 w 5"/>
                  <a:gd name="T29" fmla="*/ 3 h 3"/>
                  <a:gd name="T30" fmla="*/ 3 w 5"/>
                  <a:gd name="T31" fmla="*/ 3 h 3"/>
                  <a:gd name="T32" fmla="*/ 5 w 5"/>
                  <a:gd name="T33" fmla="*/ 2 h 3"/>
                  <a:gd name="T34" fmla="*/ 5 w 5"/>
                  <a:gd name="T35" fmla="*/ 2 h 3"/>
                  <a:gd name="T36" fmla="*/ 5 w 5"/>
                  <a:gd name="T37" fmla="*/ 0 h 3"/>
                  <a:gd name="T38" fmla="*/ 5 w 5"/>
                  <a:gd name="T39" fmla="*/ 0 h 3"/>
                  <a:gd name="T40" fmla="*/ 5 w 5"/>
                  <a:gd name="T41" fmla="*/ 0 h 3"/>
                  <a:gd name="T42" fmla="*/ 3 w 5"/>
                  <a:gd name="T4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" h="3">
                    <a:moveTo>
                      <a:pt x="3" y="0"/>
                    </a:moveTo>
                    <a:lnTo>
                      <a:pt x="3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2" y="2"/>
                    </a:lnTo>
                    <a:lnTo>
                      <a:pt x="3" y="2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6" name="Freeform 855">
                <a:extLst>
                  <a:ext uri="{FF2B5EF4-FFF2-40B4-BE49-F238E27FC236}">
                    <a16:creationId xmlns:a16="http://schemas.microsoft.com/office/drawing/2014/main" id="{16623CCF-FD75-9701-259E-2EB55A1FAD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2" y="2093"/>
                <a:ext cx="3" cy="2"/>
              </a:xfrm>
              <a:custGeom>
                <a:avLst/>
                <a:gdLst>
                  <a:gd name="T0" fmla="*/ 3 w 3"/>
                  <a:gd name="T1" fmla="*/ 0 h 2"/>
                  <a:gd name="T2" fmla="*/ 2 w 3"/>
                  <a:gd name="T3" fmla="*/ 0 h 2"/>
                  <a:gd name="T4" fmla="*/ 0 w 3"/>
                  <a:gd name="T5" fmla="*/ 2 h 2"/>
                  <a:gd name="T6" fmla="*/ 2 w 3"/>
                  <a:gd name="T7" fmla="*/ 2 h 2"/>
                  <a:gd name="T8" fmla="*/ 3 w 3"/>
                  <a:gd name="T9" fmla="*/ 2 h 2"/>
                  <a:gd name="T10" fmla="*/ 3 w 3"/>
                  <a:gd name="T11" fmla="*/ 0 h 2"/>
                  <a:gd name="T12" fmla="*/ 3 w 3"/>
                  <a:gd name="T13" fmla="*/ 0 h 2"/>
                  <a:gd name="T14" fmla="*/ 3 w 3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7" name="Freeform 856">
                <a:extLst>
                  <a:ext uri="{FF2B5EF4-FFF2-40B4-BE49-F238E27FC236}">
                    <a16:creationId xmlns:a16="http://schemas.microsoft.com/office/drawing/2014/main" id="{ED2C7BC7-2CA4-C402-06B2-89D0C62C81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4" y="2131"/>
                <a:ext cx="3" cy="2"/>
              </a:xfrm>
              <a:custGeom>
                <a:avLst/>
                <a:gdLst>
                  <a:gd name="T0" fmla="*/ 0 w 3"/>
                  <a:gd name="T1" fmla="*/ 0 h 2"/>
                  <a:gd name="T2" fmla="*/ 0 w 3"/>
                  <a:gd name="T3" fmla="*/ 0 h 2"/>
                  <a:gd name="T4" fmla="*/ 0 w 3"/>
                  <a:gd name="T5" fmla="*/ 0 h 2"/>
                  <a:gd name="T6" fmla="*/ 2 w 3"/>
                  <a:gd name="T7" fmla="*/ 2 h 2"/>
                  <a:gd name="T8" fmla="*/ 2 w 3"/>
                  <a:gd name="T9" fmla="*/ 2 h 2"/>
                  <a:gd name="T10" fmla="*/ 3 w 3"/>
                  <a:gd name="T11" fmla="*/ 2 h 2"/>
                  <a:gd name="T12" fmla="*/ 2 w 3"/>
                  <a:gd name="T13" fmla="*/ 0 h 2"/>
                  <a:gd name="T14" fmla="*/ 0 w 3"/>
                  <a:gd name="T15" fmla="*/ 0 h 2"/>
                  <a:gd name="T16" fmla="*/ 0 w 3"/>
                  <a:gd name="T17" fmla="*/ 0 h 2"/>
                  <a:gd name="T18" fmla="*/ 0 w 3"/>
                  <a:gd name="T1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3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8" name="Freeform 857">
                <a:extLst>
                  <a:ext uri="{FF2B5EF4-FFF2-40B4-BE49-F238E27FC236}">
                    <a16:creationId xmlns:a16="http://schemas.microsoft.com/office/drawing/2014/main" id="{097BB26C-8385-849F-609D-956FE66803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9" y="2138"/>
                <a:ext cx="2" cy="4"/>
              </a:xfrm>
              <a:custGeom>
                <a:avLst/>
                <a:gdLst>
                  <a:gd name="T0" fmla="*/ 2 w 2"/>
                  <a:gd name="T1" fmla="*/ 3 h 4"/>
                  <a:gd name="T2" fmla="*/ 2 w 2"/>
                  <a:gd name="T3" fmla="*/ 1 h 4"/>
                  <a:gd name="T4" fmla="*/ 2 w 2"/>
                  <a:gd name="T5" fmla="*/ 0 h 4"/>
                  <a:gd name="T6" fmla="*/ 2 w 2"/>
                  <a:gd name="T7" fmla="*/ 0 h 4"/>
                  <a:gd name="T8" fmla="*/ 0 w 2"/>
                  <a:gd name="T9" fmla="*/ 1 h 4"/>
                  <a:gd name="T10" fmla="*/ 0 w 2"/>
                  <a:gd name="T11" fmla="*/ 3 h 4"/>
                  <a:gd name="T12" fmla="*/ 0 w 2"/>
                  <a:gd name="T13" fmla="*/ 4 h 4"/>
                  <a:gd name="T14" fmla="*/ 2 w 2"/>
                  <a:gd name="T15" fmla="*/ 3 h 4"/>
                  <a:gd name="T16" fmla="*/ 2 w 2"/>
                  <a:gd name="T1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4">
                    <a:moveTo>
                      <a:pt x="2" y="3"/>
                    </a:moveTo>
                    <a:lnTo>
                      <a:pt x="2" y="1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2" y="3"/>
                    </a:lnTo>
                    <a:lnTo>
                      <a:pt x="2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9" name="Freeform 858">
                <a:extLst>
                  <a:ext uri="{FF2B5EF4-FFF2-40B4-BE49-F238E27FC236}">
                    <a16:creationId xmlns:a16="http://schemas.microsoft.com/office/drawing/2014/main" id="{39C3B14D-C14D-C00D-B3A2-6955908340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7" y="2133"/>
                <a:ext cx="2" cy="1"/>
              </a:xfrm>
              <a:custGeom>
                <a:avLst/>
                <a:gdLst>
                  <a:gd name="T0" fmla="*/ 2 w 2"/>
                  <a:gd name="T1" fmla="*/ 1 h 1"/>
                  <a:gd name="T2" fmla="*/ 2 w 2"/>
                  <a:gd name="T3" fmla="*/ 1 h 1"/>
                  <a:gd name="T4" fmla="*/ 0 w 2"/>
                  <a:gd name="T5" fmla="*/ 0 h 1"/>
                  <a:gd name="T6" fmla="*/ 0 w 2"/>
                  <a:gd name="T7" fmla="*/ 1 h 1"/>
                  <a:gd name="T8" fmla="*/ 0 w 2"/>
                  <a:gd name="T9" fmla="*/ 1 h 1"/>
                  <a:gd name="T10" fmla="*/ 2 w 2"/>
                  <a:gd name="T11" fmla="*/ 1 h 1"/>
                  <a:gd name="T12" fmla="*/ 2 w 2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lnTo>
                      <a:pt x="2" y="1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2" y="1"/>
                    </a:lnTo>
                    <a:lnTo>
                      <a:pt x="2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0" name="Freeform 859">
                <a:extLst>
                  <a:ext uri="{FF2B5EF4-FFF2-40B4-BE49-F238E27FC236}">
                    <a16:creationId xmlns:a16="http://schemas.microsoft.com/office/drawing/2014/main" id="{3A71E198-064E-0A04-9E7C-A4101BBDDD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4" y="2139"/>
                <a:ext cx="3" cy="2"/>
              </a:xfrm>
              <a:custGeom>
                <a:avLst/>
                <a:gdLst>
                  <a:gd name="T0" fmla="*/ 2 w 3"/>
                  <a:gd name="T1" fmla="*/ 0 h 2"/>
                  <a:gd name="T2" fmla="*/ 2 w 3"/>
                  <a:gd name="T3" fmla="*/ 0 h 2"/>
                  <a:gd name="T4" fmla="*/ 0 w 3"/>
                  <a:gd name="T5" fmla="*/ 2 h 2"/>
                  <a:gd name="T6" fmla="*/ 2 w 3"/>
                  <a:gd name="T7" fmla="*/ 2 h 2"/>
                  <a:gd name="T8" fmla="*/ 2 w 3"/>
                  <a:gd name="T9" fmla="*/ 2 h 2"/>
                  <a:gd name="T10" fmla="*/ 3 w 3"/>
                  <a:gd name="T11" fmla="*/ 0 h 2"/>
                  <a:gd name="T12" fmla="*/ 3 w 3"/>
                  <a:gd name="T13" fmla="*/ 0 h 2"/>
                  <a:gd name="T14" fmla="*/ 3 w 3"/>
                  <a:gd name="T15" fmla="*/ 0 h 2"/>
                  <a:gd name="T16" fmla="*/ 2 w 3"/>
                  <a:gd name="T1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1" name="Freeform 860">
                <a:extLst>
                  <a:ext uri="{FF2B5EF4-FFF2-40B4-BE49-F238E27FC236}">
                    <a16:creationId xmlns:a16="http://schemas.microsoft.com/office/drawing/2014/main" id="{B1C60585-34AD-E96C-39B9-6149504B69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9" y="2149"/>
                <a:ext cx="0" cy="1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0 h 1"/>
                  <a:gd name="T4" fmla="*/ 0 h 1"/>
                  <a:gd name="T5" fmla="*/ 1 h 1"/>
                  <a:gd name="T6" fmla="*/ 1 h 1"/>
                  <a:gd name="T7" fmla="*/ 1 h 1"/>
                  <a:gd name="T8" fmla="*/ 1 h 1"/>
                  <a:gd name="T9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  <a:cxn ang="0">
                    <a:pos x="0" y="T8"/>
                  </a:cxn>
                  <a:cxn ang="0">
                    <a:pos x="0" y="T9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2" name="Freeform 861">
                <a:extLst>
                  <a:ext uri="{FF2B5EF4-FFF2-40B4-BE49-F238E27FC236}">
                    <a16:creationId xmlns:a16="http://schemas.microsoft.com/office/drawing/2014/main" id="{F1A89DDA-359A-4DF7-8D88-CB7ECBF4C0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9" y="2088"/>
                <a:ext cx="3" cy="2"/>
              </a:xfrm>
              <a:custGeom>
                <a:avLst/>
                <a:gdLst>
                  <a:gd name="T0" fmla="*/ 3 w 3"/>
                  <a:gd name="T1" fmla="*/ 0 h 2"/>
                  <a:gd name="T2" fmla="*/ 2 w 3"/>
                  <a:gd name="T3" fmla="*/ 0 h 2"/>
                  <a:gd name="T4" fmla="*/ 0 w 3"/>
                  <a:gd name="T5" fmla="*/ 2 h 2"/>
                  <a:gd name="T6" fmla="*/ 2 w 3"/>
                  <a:gd name="T7" fmla="*/ 2 h 2"/>
                  <a:gd name="T8" fmla="*/ 3 w 3"/>
                  <a:gd name="T9" fmla="*/ 2 h 2"/>
                  <a:gd name="T10" fmla="*/ 3 w 3"/>
                  <a:gd name="T11" fmla="*/ 2 h 2"/>
                  <a:gd name="T12" fmla="*/ 3 w 3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3" name="Freeform 862">
                <a:extLst>
                  <a:ext uri="{FF2B5EF4-FFF2-40B4-BE49-F238E27FC236}">
                    <a16:creationId xmlns:a16="http://schemas.microsoft.com/office/drawing/2014/main" id="{94C6543A-4877-64AF-525A-60291BDAD0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7" y="2144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2 w 2"/>
                  <a:gd name="T3" fmla="*/ 2 h 2"/>
                  <a:gd name="T4" fmla="*/ 2 w 2"/>
                  <a:gd name="T5" fmla="*/ 2 h 2"/>
                  <a:gd name="T6" fmla="*/ 0 w 2"/>
                  <a:gd name="T7" fmla="*/ 0 h 2"/>
                  <a:gd name="T8" fmla="*/ 0 w 2"/>
                  <a:gd name="T9" fmla="*/ 0 h 2"/>
                  <a:gd name="T10" fmla="*/ 0 w 2"/>
                  <a:gd name="T11" fmla="*/ 2 h 2"/>
                  <a:gd name="T12" fmla="*/ 2 w 2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2" y="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4" name="Freeform 863">
                <a:extLst>
                  <a:ext uri="{FF2B5EF4-FFF2-40B4-BE49-F238E27FC236}">
                    <a16:creationId xmlns:a16="http://schemas.microsoft.com/office/drawing/2014/main" id="{C5502F31-6D65-68B6-E300-CBDEC99E1C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34" y="1880"/>
                <a:ext cx="3" cy="0"/>
              </a:xfrm>
              <a:custGeom>
                <a:avLst/>
                <a:gdLst>
                  <a:gd name="T0" fmla="*/ 3 w 3"/>
                  <a:gd name="T1" fmla="*/ 3 w 3"/>
                  <a:gd name="T2" fmla="*/ 3 w 3"/>
                  <a:gd name="T3" fmla="*/ 2 w 3"/>
                  <a:gd name="T4" fmla="*/ 0 w 3"/>
                  <a:gd name="T5" fmla="*/ 0 w 3"/>
                  <a:gd name="T6" fmla="*/ 2 w 3"/>
                  <a:gd name="T7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lnTo>
                      <a:pt x="3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5" name="Freeform 864">
                <a:extLst>
                  <a:ext uri="{FF2B5EF4-FFF2-40B4-BE49-F238E27FC236}">
                    <a16:creationId xmlns:a16="http://schemas.microsoft.com/office/drawing/2014/main" id="{E3214B47-3B05-AEF8-CB39-099284F89E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8" y="2085"/>
                <a:ext cx="3" cy="3"/>
              </a:xfrm>
              <a:custGeom>
                <a:avLst/>
                <a:gdLst>
                  <a:gd name="T0" fmla="*/ 3 w 3"/>
                  <a:gd name="T1" fmla="*/ 0 h 3"/>
                  <a:gd name="T2" fmla="*/ 1 w 3"/>
                  <a:gd name="T3" fmla="*/ 0 h 3"/>
                  <a:gd name="T4" fmla="*/ 1 w 3"/>
                  <a:gd name="T5" fmla="*/ 0 h 3"/>
                  <a:gd name="T6" fmla="*/ 0 w 3"/>
                  <a:gd name="T7" fmla="*/ 0 h 3"/>
                  <a:gd name="T8" fmla="*/ 0 w 3"/>
                  <a:gd name="T9" fmla="*/ 2 h 3"/>
                  <a:gd name="T10" fmla="*/ 0 w 3"/>
                  <a:gd name="T11" fmla="*/ 2 h 3"/>
                  <a:gd name="T12" fmla="*/ 1 w 3"/>
                  <a:gd name="T13" fmla="*/ 3 h 3"/>
                  <a:gd name="T14" fmla="*/ 3 w 3"/>
                  <a:gd name="T15" fmla="*/ 2 h 3"/>
                  <a:gd name="T16" fmla="*/ 3 w 3"/>
                  <a:gd name="T17" fmla="*/ 2 h 3"/>
                  <a:gd name="T18" fmla="*/ 3 w 3"/>
                  <a:gd name="T19" fmla="*/ 0 h 3"/>
                  <a:gd name="T20" fmla="*/ 3 w 3"/>
                  <a:gd name="T2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3">
                    <a:moveTo>
                      <a:pt x="3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" y="3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6" name="Freeform 865">
                <a:extLst>
                  <a:ext uri="{FF2B5EF4-FFF2-40B4-BE49-F238E27FC236}">
                    <a16:creationId xmlns:a16="http://schemas.microsoft.com/office/drawing/2014/main" id="{3E9E6F32-AE46-6EFE-4CEC-243C07DFEB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8" y="1758"/>
                <a:ext cx="2" cy="1"/>
              </a:xfrm>
              <a:custGeom>
                <a:avLst/>
                <a:gdLst>
                  <a:gd name="T0" fmla="*/ 2 w 2"/>
                  <a:gd name="T1" fmla="*/ 1 h 1"/>
                  <a:gd name="T2" fmla="*/ 2 w 2"/>
                  <a:gd name="T3" fmla="*/ 1 h 1"/>
                  <a:gd name="T4" fmla="*/ 2 w 2"/>
                  <a:gd name="T5" fmla="*/ 0 h 1"/>
                  <a:gd name="T6" fmla="*/ 0 w 2"/>
                  <a:gd name="T7" fmla="*/ 1 h 1"/>
                  <a:gd name="T8" fmla="*/ 0 w 2"/>
                  <a:gd name="T9" fmla="*/ 1 h 1"/>
                  <a:gd name="T10" fmla="*/ 2 w 2"/>
                  <a:gd name="T11" fmla="*/ 1 h 1"/>
                  <a:gd name="T12" fmla="*/ 2 w 2"/>
                  <a:gd name="T13" fmla="*/ 1 h 1"/>
                  <a:gd name="T14" fmla="*/ 2 w 2"/>
                  <a:gd name="T1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lnTo>
                      <a:pt x="2" y="1"/>
                    </a:lnTo>
                    <a:lnTo>
                      <a:pt x="2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2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7" name="Freeform 866">
                <a:extLst>
                  <a:ext uri="{FF2B5EF4-FFF2-40B4-BE49-F238E27FC236}">
                    <a16:creationId xmlns:a16="http://schemas.microsoft.com/office/drawing/2014/main" id="{D2E4190B-9995-CBC9-50DB-005BDA0183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3" y="1697"/>
                <a:ext cx="5" cy="3"/>
              </a:xfrm>
              <a:custGeom>
                <a:avLst/>
                <a:gdLst>
                  <a:gd name="T0" fmla="*/ 2 w 5"/>
                  <a:gd name="T1" fmla="*/ 0 h 3"/>
                  <a:gd name="T2" fmla="*/ 0 w 5"/>
                  <a:gd name="T3" fmla="*/ 0 h 3"/>
                  <a:gd name="T4" fmla="*/ 0 w 5"/>
                  <a:gd name="T5" fmla="*/ 2 h 3"/>
                  <a:gd name="T6" fmla="*/ 2 w 5"/>
                  <a:gd name="T7" fmla="*/ 3 h 3"/>
                  <a:gd name="T8" fmla="*/ 3 w 5"/>
                  <a:gd name="T9" fmla="*/ 3 h 3"/>
                  <a:gd name="T10" fmla="*/ 3 w 5"/>
                  <a:gd name="T11" fmla="*/ 3 h 3"/>
                  <a:gd name="T12" fmla="*/ 3 w 5"/>
                  <a:gd name="T13" fmla="*/ 2 h 3"/>
                  <a:gd name="T14" fmla="*/ 3 w 5"/>
                  <a:gd name="T15" fmla="*/ 2 h 3"/>
                  <a:gd name="T16" fmla="*/ 5 w 5"/>
                  <a:gd name="T17" fmla="*/ 2 h 3"/>
                  <a:gd name="T18" fmla="*/ 5 w 5"/>
                  <a:gd name="T19" fmla="*/ 2 h 3"/>
                  <a:gd name="T20" fmla="*/ 3 w 5"/>
                  <a:gd name="T21" fmla="*/ 2 h 3"/>
                  <a:gd name="T22" fmla="*/ 3 w 5"/>
                  <a:gd name="T23" fmla="*/ 2 h 3"/>
                  <a:gd name="T24" fmla="*/ 2 w 5"/>
                  <a:gd name="T25" fmla="*/ 2 h 3"/>
                  <a:gd name="T26" fmla="*/ 2 w 5"/>
                  <a:gd name="T27" fmla="*/ 2 h 3"/>
                  <a:gd name="T28" fmla="*/ 2 w 5"/>
                  <a:gd name="T29" fmla="*/ 2 h 3"/>
                  <a:gd name="T30" fmla="*/ 2 w 5"/>
                  <a:gd name="T3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" h="3">
                    <a:moveTo>
                      <a:pt x="2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3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8" name="Freeform 867">
                <a:extLst>
                  <a:ext uri="{FF2B5EF4-FFF2-40B4-BE49-F238E27FC236}">
                    <a16:creationId xmlns:a16="http://schemas.microsoft.com/office/drawing/2014/main" id="{2B2E1965-B477-FD2F-4501-D8B73B01D1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6" y="1755"/>
                <a:ext cx="5" cy="4"/>
              </a:xfrm>
              <a:custGeom>
                <a:avLst/>
                <a:gdLst>
                  <a:gd name="T0" fmla="*/ 5 w 5"/>
                  <a:gd name="T1" fmla="*/ 1 h 4"/>
                  <a:gd name="T2" fmla="*/ 3 w 5"/>
                  <a:gd name="T3" fmla="*/ 0 h 4"/>
                  <a:gd name="T4" fmla="*/ 3 w 5"/>
                  <a:gd name="T5" fmla="*/ 0 h 4"/>
                  <a:gd name="T6" fmla="*/ 2 w 5"/>
                  <a:gd name="T7" fmla="*/ 0 h 4"/>
                  <a:gd name="T8" fmla="*/ 0 w 5"/>
                  <a:gd name="T9" fmla="*/ 0 h 4"/>
                  <a:gd name="T10" fmla="*/ 0 w 5"/>
                  <a:gd name="T11" fmla="*/ 1 h 4"/>
                  <a:gd name="T12" fmla="*/ 0 w 5"/>
                  <a:gd name="T13" fmla="*/ 1 h 4"/>
                  <a:gd name="T14" fmla="*/ 0 w 5"/>
                  <a:gd name="T15" fmla="*/ 1 h 4"/>
                  <a:gd name="T16" fmla="*/ 2 w 5"/>
                  <a:gd name="T17" fmla="*/ 3 h 4"/>
                  <a:gd name="T18" fmla="*/ 2 w 5"/>
                  <a:gd name="T19" fmla="*/ 3 h 4"/>
                  <a:gd name="T20" fmla="*/ 2 w 5"/>
                  <a:gd name="T21" fmla="*/ 4 h 4"/>
                  <a:gd name="T22" fmla="*/ 3 w 5"/>
                  <a:gd name="T23" fmla="*/ 4 h 4"/>
                  <a:gd name="T24" fmla="*/ 3 w 5"/>
                  <a:gd name="T25" fmla="*/ 3 h 4"/>
                  <a:gd name="T26" fmla="*/ 3 w 5"/>
                  <a:gd name="T27" fmla="*/ 3 h 4"/>
                  <a:gd name="T28" fmla="*/ 3 w 5"/>
                  <a:gd name="T29" fmla="*/ 1 h 4"/>
                  <a:gd name="T30" fmla="*/ 5 w 5"/>
                  <a:gd name="T31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" h="4">
                    <a:moveTo>
                      <a:pt x="5" y="1"/>
                    </a:moveTo>
                    <a:lnTo>
                      <a:pt x="3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2" y="4"/>
                    </a:lnTo>
                    <a:lnTo>
                      <a:pt x="3" y="4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3" y="1"/>
                    </a:lnTo>
                    <a:lnTo>
                      <a:pt x="5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9" name="Freeform 868">
                <a:extLst>
                  <a:ext uri="{FF2B5EF4-FFF2-40B4-BE49-F238E27FC236}">
                    <a16:creationId xmlns:a16="http://schemas.microsoft.com/office/drawing/2014/main" id="{69AC7DCB-6A9A-CC16-EE23-85690160D7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6" y="1778"/>
                <a:ext cx="11" cy="8"/>
              </a:xfrm>
              <a:custGeom>
                <a:avLst/>
                <a:gdLst>
                  <a:gd name="T0" fmla="*/ 2 w 11"/>
                  <a:gd name="T1" fmla="*/ 5 h 8"/>
                  <a:gd name="T2" fmla="*/ 3 w 11"/>
                  <a:gd name="T3" fmla="*/ 5 h 8"/>
                  <a:gd name="T4" fmla="*/ 5 w 11"/>
                  <a:gd name="T5" fmla="*/ 5 h 8"/>
                  <a:gd name="T6" fmla="*/ 5 w 11"/>
                  <a:gd name="T7" fmla="*/ 7 h 8"/>
                  <a:gd name="T8" fmla="*/ 5 w 11"/>
                  <a:gd name="T9" fmla="*/ 8 h 8"/>
                  <a:gd name="T10" fmla="*/ 6 w 11"/>
                  <a:gd name="T11" fmla="*/ 8 h 8"/>
                  <a:gd name="T12" fmla="*/ 8 w 11"/>
                  <a:gd name="T13" fmla="*/ 8 h 8"/>
                  <a:gd name="T14" fmla="*/ 9 w 11"/>
                  <a:gd name="T15" fmla="*/ 7 h 8"/>
                  <a:gd name="T16" fmla="*/ 9 w 11"/>
                  <a:gd name="T17" fmla="*/ 7 h 8"/>
                  <a:gd name="T18" fmla="*/ 9 w 11"/>
                  <a:gd name="T19" fmla="*/ 7 h 8"/>
                  <a:gd name="T20" fmla="*/ 11 w 11"/>
                  <a:gd name="T21" fmla="*/ 5 h 8"/>
                  <a:gd name="T22" fmla="*/ 11 w 11"/>
                  <a:gd name="T23" fmla="*/ 5 h 8"/>
                  <a:gd name="T24" fmla="*/ 11 w 11"/>
                  <a:gd name="T25" fmla="*/ 4 h 8"/>
                  <a:gd name="T26" fmla="*/ 11 w 11"/>
                  <a:gd name="T27" fmla="*/ 4 h 8"/>
                  <a:gd name="T28" fmla="*/ 8 w 11"/>
                  <a:gd name="T29" fmla="*/ 2 h 8"/>
                  <a:gd name="T30" fmla="*/ 8 w 11"/>
                  <a:gd name="T31" fmla="*/ 2 h 8"/>
                  <a:gd name="T32" fmla="*/ 8 w 11"/>
                  <a:gd name="T33" fmla="*/ 2 h 8"/>
                  <a:gd name="T34" fmla="*/ 8 w 11"/>
                  <a:gd name="T35" fmla="*/ 0 h 8"/>
                  <a:gd name="T36" fmla="*/ 6 w 11"/>
                  <a:gd name="T37" fmla="*/ 0 h 8"/>
                  <a:gd name="T38" fmla="*/ 5 w 11"/>
                  <a:gd name="T39" fmla="*/ 2 h 8"/>
                  <a:gd name="T40" fmla="*/ 5 w 11"/>
                  <a:gd name="T41" fmla="*/ 4 h 8"/>
                  <a:gd name="T42" fmla="*/ 0 w 11"/>
                  <a:gd name="T43" fmla="*/ 4 h 8"/>
                  <a:gd name="T44" fmla="*/ 2 w 11"/>
                  <a:gd name="T45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1" h="8">
                    <a:moveTo>
                      <a:pt x="2" y="5"/>
                    </a:moveTo>
                    <a:lnTo>
                      <a:pt x="3" y="5"/>
                    </a:lnTo>
                    <a:lnTo>
                      <a:pt x="5" y="5"/>
                    </a:lnTo>
                    <a:lnTo>
                      <a:pt x="5" y="7"/>
                    </a:lnTo>
                    <a:lnTo>
                      <a:pt x="5" y="8"/>
                    </a:lnTo>
                    <a:lnTo>
                      <a:pt x="6" y="8"/>
                    </a:lnTo>
                    <a:lnTo>
                      <a:pt x="8" y="8"/>
                    </a:lnTo>
                    <a:lnTo>
                      <a:pt x="9" y="7"/>
                    </a:lnTo>
                    <a:lnTo>
                      <a:pt x="9" y="7"/>
                    </a:lnTo>
                    <a:lnTo>
                      <a:pt x="9" y="7"/>
                    </a:lnTo>
                    <a:lnTo>
                      <a:pt x="11" y="5"/>
                    </a:lnTo>
                    <a:lnTo>
                      <a:pt x="11" y="5"/>
                    </a:lnTo>
                    <a:lnTo>
                      <a:pt x="11" y="4"/>
                    </a:lnTo>
                    <a:lnTo>
                      <a:pt x="11" y="4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5" y="2"/>
                    </a:lnTo>
                    <a:lnTo>
                      <a:pt x="5" y="4"/>
                    </a:lnTo>
                    <a:lnTo>
                      <a:pt x="0" y="4"/>
                    </a:lnTo>
                    <a:lnTo>
                      <a:pt x="2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0" name="Freeform 869">
                <a:extLst>
                  <a:ext uri="{FF2B5EF4-FFF2-40B4-BE49-F238E27FC236}">
                    <a16:creationId xmlns:a16="http://schemas.microsoft.com/office/drawing/2014/main" id="{E64378B5-873E-6503-72B9-1C9A82D73A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3" y="1753"/>
                <a:ext cx="1" cy="3"/>
              </a:xfrm>
              <a:custGeom>
                <a:avLst/>
                <a:gdLst>
                  <a:gd name="T0" fmla="*/ 0 w 1"/>
                  <a:gd name="T1" fmla="*/ 2 h 3"/>
                  <a:gd name="T2" fmla="*/ 1 w 1"/>
                  <a:gd name="T3" fmla="*/ 3 h 3"/>
                  <a:gd name="T4" fmla="*/ 1 w 1"/>
                  <a:gd name="T5" fmla="*/ 3 h 3"/>
                  <a:gd name="T6" fmla="*/ 1 w 1"/>
                  <a:gd name="T7" fmla="*/ 2 h 3"/>
                  <a:gd name="T8" fmla="*/ 1 w 1"/>
                  <a:gd name="T9" fmla="*/ 2 h 3"/>
                  <a:gd name="T10" fmla="*/ 1 w 1"/>
                  <a:gd name="T11" fmla="*/ 2 h 3"/>
                  <a:gd name="T12" fmla="*/ 1 w 1"/>
                  <a:gd name="T13" fmla="*/ 0 h 3"/>
                  <a:gd name="T14" fmla="*/ 0 w 1"/>
                  <a:gd name="T15" fmla="*/ 0 h 3"/>
                  <a:gd name="T16" fmla="*/ 0 w 1"/>
                  <a:gd name="T17" fmla="*/ 0 h 3"/>
                  <a:gd name="T18" fmla="*/ 0 w 1"/>
                  <a:gd name="T19" fmla="*/ 2 h 3"/>
                  <a:gd name="T20" fmla="*/ 0 w 1"/>
                  <a:gd name="T21" fmla="*/ 2 h 3"/>
                  <a:gd name="T22" fmla="*/ 0 w 1"/>
                  <a:gd name="T23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" h="3">
                    <a:moveTo>
                      <a:pt x="0" y="2"/>
                    </a:moveTo>
                    <a:lnTo>
                      <a:pt x="1" y="3"/>
                    </a:lnTo>
                    <a:lnTo>
                      <a:pt x="1" y="3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1" name="Freeform 870">
                <a:extLst>
                  <a:ext uri="{FF2B5EF4-FFF2-40B4-BE49-F238E27FC236}">
                    <a16:creationId xmlns:a16="http://schemas.microsoft.com/office/drawing/2014/main" id="{49DB3FA5-F430-1CB5-CC80-348A029859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4" y="1761"/>
                <a:ext cx="3" cy="0"/>
              </a:xfrm>
              <a:custGeom>
                <a:avLst/>
                <a:gdLst>
                  <a:gd name="T0" fmla="*/ 1 w 3"/>
                  <a:gd name="T1" fmla="*/ 3 w 3"/>
                  <a:gd name="T2" fmla="*/ 3 w 3"/>
                  <a:gd name="T3" fmla="*/ 3 w 3"/>
                  <a:gd name="T4" fmla="*/ 1 w 3"/>
                  <a:gd name="T5" fmla="*/ 1 w 3"/>
                  <a:gd name="T6" fmla="*/ 0 w 3"/>
                  <a:gd name="T7" fmla="*/ 1 w 3"/>
                  <a:gd name="T8" fmla="*/ 1 w 3"/>
                  <a:gd name="T9" fmla="*/ 1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</a:cxnLst>
                <a:rect l="0" t="0" r="r" b="b"/>
                <a:pathLst>
                  <a:path w="3">
                    <a:moveTo>
                      <a:pt x="1" y="0"/>
                    </a:move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2" name="Freeform 871">
                <a:extLst>
                  <a:ext uri="{FF2B5EF4-FFF2-40B4-BE49-F238E27FC236}">
                    <a16:creationId xmlns:a16="http://schemas.microsoft.com/office/drawing/2014/main" id="{517E6A50-0577-7A71-C248-1D8CF18BD6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3" y="1758"/>
                <a:ext cx="1" cy="1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1 w 1"/>
                  <a:gd name="T5" fmla="*/ 1 h 1"/>
                  <a:gd name="T6" fmla="*/ 1 w 1"/>
                  <a:gd name="T7" fmla="*/ 0 h 1"/>
                  <a:gd name="T8" fmla="*/ 1 w 1"/>
                  <a:gd name="T9" fmla="*/ 0 h 1"/>
                  <a:gd name="T10" fmla="*/ 1 w 1"/>
                  <a:gd name="T11" fmla="*/ 0 h 1"/>
                  <a:gd name="T12" fmla="*/ 0 w 1"/>
                  <a:gd name="T13" fmla="*/ 0 h 1"/>
                  <a:gd name="T14" fmla="*/ 0 w 1"/>
                  <a:gd name="T15" fmla="*/ 1 h 1"/>
                  <a:gd name="T16" fmla="*/ 1 w 1"/>
                  <a:gd name="T17" fmla="*/ 1 h 1"/>
                  <a:gd name="T18" fmla="*/ 1 w 1"/>
                  <a:gd name="T1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3" name="Freeform 872">
                <a:extLst>
                  <a:ext uri="{FF2B5EF4-FFF2-40B4-BE49-F238E27FC236}">
                    <a16:creationId xmlns:a16="http://schemas.microsoft.com/office/drawing/2014/main" id="{9D2E522D-F4B6-9A18-439D-4C33302B15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6" y="1799"/>
                <a:ext cx="5" cy="3"/>
              </a:xfrm>
              <a:custGeom>
                <a:avLst/>
                <a:gdLst>
                  <a:gd name="T0" fmla="*/ 2 w 5"/>
                  <a:gd name="T1" fmla="*/ 3 h 3"/>
                  <a:gd name="T2" fmla="*/ 2 w 5"/>
                  <a:gd name="T3" fmla="*/ 2 h 3"/>
                  <a:gd name="T4" fmla="*/ 5 w 5"/>
                  <a:gd name="T5" fmla="*/ 2 h 3"/>
                  <a:gd name="T6" fmla="*/ 3 w 5"/>
                  <a:gd name="T7" fmla="*/ 0 h 3"/>
                  <a:gd name="T8" fmla="*/ 2 w 5"/>
                  <a:gd name="T9" fmla="*/ 0 h 3"/>
                  <a:gd name="T10" fmla="*/ 0 w 5"/>
                  <a:gd name="T11" fmla="*/ 2 h 3"/>
                  <a:gd name="T12" fmla="*/ 2 w 5"/>
                  <a:gd name="T13" fmla="*/ 3 h 3"/>
                  <a:gd name="T14" fmla="*/ 2 w 5"/>
                  <a:gd name="T1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3">
                    <a:moveTo>
                      <a:pt x="2" y="3"/>
                    </a:moveTo>
                    <a:lnTo>
                      <a:pt x="2" y="2"/>
                    </a:lnTo>
                    <a:lnTo>
                      <a:pt x="5" y="2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2" y="3"/>
                    </a:lnTo>
                    <a:lnTo>
                      <a:pt x="2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4" name="Freeform 873">
                <a:extLst>
                  <a:ext uri="{FF2B5EF4-FFF2-40B4-BE49-F238E27FC236}">
                    <a16:creationId xmlns:a16="http://schemas.microsoft.com/office/drawing/2014/main" id="{9664246F-9D18-66B5-BEA8-5ECD0FA6E0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0" y="1770"/>
                <a:ext cx="3" cy="2"/>
              </a:xfrm>
              <a:custGeom>
                <a:avLst/>
                <a:gdLst>
                  <a:gd name="T0" fmla="*/ 1 w 3"/>
                  <a:gd name="T1" fmla="*/ 0 h 2"/>
                  <a:gd name="T2" fmla="*/ 1 w 3"/>
                  <a:gd name="T3" fmla="*/ 0 h 2"/>
                  <a:gd name="T4" fmla="*/ 0 w 3"/>
                  <a:gd name="T5" fmla="*/ 2 h 2"/>
                  <a:gd name="T6" fmla="*/ 0 w 3"/>
                  <a:gd name="T7" fmla="*/ 2 h 2"/>
                  <a:gd name="T8" fmla="*/ 1 w 3"/>
                  <a:gd name="T9" fmla="*/ 2 h 2"/>
                  <a:gd name="T10" fmla="*/ 1 w 3"/>
                  <a:gd name="T11" fmla="*/ 2 h 2"/>
                  <a:gd name="T12" fmla="*/ 1 w 3"/>
                  <a:gd name="T13" fmla="*/ 2 h 2"/>
                  <a:gd name="T14" fmla="*/ 3 w 3"/>
                  <a:gd name="T15" fmla="*/ 0 h 2"/>
                  <a:gd name="T16" fmla="*/ 3 w 3"/>
                  <a:gd name="T17" fmla="*/ 0 h 2"/>
                  <a:gd name="T18" fmla="*/ 1 w 3"/>
                  <a:gd name="T1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lnTo>
                      <a:pt x="1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5" name="Freeform 874">
                <a:extLst>
                  <a:ext uri="{FF2B5EF4-FFF2-40B4-BE49-F238E27FC236}">
                    <a16:creationId xmlns:a16="http://schemas.microsoft.com/office/drawing/2014/main" id="{AEE75159-BBE2-894B-FB12-3162B3011B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6" y="1755"/>
                <a:ext cx="6" cy="6"/>
              </a:xfrm>
              <a:custGeom>
                <a:avLst/>
                <a:gdLst>
                  <a:gd name="T0" fmla="*/ 1 w 6"/>
                  <a:gd name="T1" fmla="*/ 3 h 6"/>
                  <a:gd name="T2" fmla="*/ 0 w 6"/>
                  <a:gd name="T3" fmla="*/ 3 h 6"/>
                  <a:gd name="T4" fmla="*/ 0 w 6"/>
                  <a:gd name="T5" fmla="*/ 1 h 6"/>
                  <a:gd name="T6" fmla="*/ 0 w 6"/>
                  <a:gd name="T7" fmla="*/ 1 h 6"/>
                  <a:gd name="T8" fmla="*/ 0 w 6"/>
                  <a:gd name="T9" fmla="*/ 1 h 6"/>
                  <a:gd name="T10" fmla="*/ 0 w 6"/>
                  <a:gd name="T11" fmla="*/ 3 h 6"/>
                  <a:gd name="T12" fmla="*/ 0 w 6"/>
                  <a:gd name="T13" fmla="*/ 4 h 6"/>
                  <a:gd name="T14" fmla="*/ 1 w 6"/>
                  <a:gd name="T15" fmla="*/ 6 h 6"/>
                  <a:gd name="T16" fmla="*/ 3 w 6"/>
                  <a:gd name="T17" fmla="*/ 4 h 6"/>
                  <a:gd name="T18" fmla="*/ 3 w 6"/>
                  <a:gd name="T19" fmla="*/ 4 h 6"/>
                  <a:gd name="T20" fmla="*/ 4 w 6"/>
                  <a:gd name="T21" fmla="*/ 3 h 6"/>
                  <a:gd name="T22" fmla="*/ 4 w 6"/>
                  <a:gd name="T23" fmla="*/ 3 h 6"/>
                  <a:gd name="T24" fmla="*/ 4 w 6"/>
                  <a:gd name="T25" fmla="*/ 3 h 6"/>
                  <a:gd name="T26" fmla="*/ 4 w 6"/>
                  <a:gd name="T27" fmla="*/ 3 h 6"/>
                  <a:gd name="T28" fmla="*/ 6 w 6"/>
                  <a:gd name="T29" fmla="*/ 3 h 6"/>
                  <a:gd name="T30" fmla="*/ 6 w 6"/>
                  <a:gd name="T31" fmla="*/ 1 h 6"/>
                  <a:gd name="T32" fmla="*/ 6 w 6"/>
                  <a:gd name="T33" fmla="*/ 1 h 6"/>
                  <a:gd name="T34" fmla="*/ 6 w 6"/>
                  <a:gd name="T35" fmla="*/ 1 h 6"/>
                  <a:gd name="T36" fmla="*/ 6 w 6"/>
                  <a:gd name="T37" fmla="*/ 1 h 6"/>
                  <a:gd name="T38" fmla="*/ 4 w 6"/>
                  <a:gd name="T39" fmla="*/ 0 h 6"/>
                  <a:gd name="T40" fmla="*/ 3 w 6"/>
                  <a:gd name="T41" fmla="*/ 0 h 6"/>
                  <a:gd name="T42" fmla="*/ 3 w 6"/>
                  <a:gd name="T43" fmla="*/ 0 h 6"/>
                  <a:gd name="T44" fmla="*/ 3 w 6"/>
                  <a:gd name="T45" fmla="*/ 0 h 6"/>
                  <a:gd name="T46" fmla="*/ 3 w 6"/>
                  <a:gd name="T47" fmla="*/ 0 h 6"/>
                  <a:gd name="T48" fmla="*/ 1 w 6"/>
                  <a:gd name="T49" fmla="*/ 0 h 6"/>
                  <a:gd name="T50" fmla="*/ 1 w 6"/>
                  <a:gd name="T51" fmla="*/ 0 h 6"/>
                  <a:gd name="T52" fmla="*/ 0 w 6"/>
                  <a:gd name="T53" fmla="*/ 0 h 6"/>
                  <a:gd name="T54" fmla="*/ 1 w 6"/>
                  <a:gd name="T55" fmla="*/ 1 h 6"/>
                  <a:gd name="T56" fmla="*/ 1 w 6"/>
                  <a:gd name="T57" fmla="*/ 1 h 6"/>
                  <a:gd name="T58" fmla="*/ 1 w 6"/>
                  <a:gd name="T59" fmla="*/ 1 h 6"/>
                  <a:gd name="T60" fmla="*/ 1 w 6"/>
                  <a:gd name="T61" fmla="*/ 1 h 6"/>
                  <a:gd name="T62" fmla="*/ 1 w 6"/>
                  <a:gd name="T63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" h="6">
                    <a:moveTo>
                      <a:pt x="1" y="3"/>
                    </a:moveTo>
                    <a:lnTo>
                      <a:pt x="0" y="3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1" y="6"/>
                    </a:lnTo>
                    <a:lnTo>
                      <a:pt x="3" y="4"/>
                    </a:lnTo>
                    <a:lnTo>
                      <a:pt x="3" y="4"/>
                    </a:lnTo>
                    <a:lnTo>
                      <a:pt x="4" y="3"/>
                    </a:lnTo>
                    <a:lnTo>
                      <a:pt x="4" y="3"/>
                    </a:lnTo>
                    <a:lnTo>
                      <a:pt x="4" y="3"/>
                    </a:lnTo>
                    <a:lnTo>
                      <a:pt x="4" y="3"/>
                    </a:lnTo>
                    <a:lnTo>
                      <a:pt x="6" y="3"/>
                    </a:lnTo>
                    <a:lnTo>
                      <a:pt x="6" y="1"/>
                    </a:lnTo>
                    <a:lnTo>
                      <a:pt x="6" y="1"/>
                    </a:lnTo>
                    <a:lnTo>
                      <a:pt x="6" y="1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6" name="Freeform 875">
                <a:extLst>
                  <a:ext uri="{FF2B5EF4-FFF2-40B4-BE49-F238E27FC236}">
                    <a16:creationId xmlns:a16="http://schemas.microsoft.com/office/drawing/2014/main" id="{97EA0BE6-1AAE-96D6-4B79-90825AF20A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6" y="1626"/>
                <a:ext cx="8" cy="6"/>
              </a:xfrm>
              <a:custGeom>
                <a:avLst/>
                <a:gdLst>
                  <a:gd name="T0" fmla="*/ 8 w 8"/>
                  <a:gd name="T1" fmla="*/ 1 h 6"/>
                  <a:gd name="T2" fmla="*/ 6 w 8"/>
                  <a:gd name="T3" fmla="*/ 1 h 6"/>
                  <a:gd name="T4" fmla="*/ 4 w 8"/>
                  <a:gd name="T5" fmla="*/ 0 h 6"/>
                  <a:gd name="T6" fmla="*/ 1 w 8"/>
                  <a:gd name="T7" fmla="*/ 0 h 6"/>
                  <a:gd name="T8" fmla="*/ 0 w 8"/>
                  <a:gd name="T9" fmla="*/ 0 h 6"/>
                  <a:gd name="T10" fmla="*/ 0 w 8"/>
                  <a:gd name="T11" fmla="*/ 1 h 6"/>
                  <a:gd name="T12" fmla="*/ 1 w 8"/>
                  <a:gd name="T13" fmla="*/ 5 h 6"/>
                  <a:gd name="T14" fmla="*/ 4 w 8"/>
                  <a:gd name="T15" fmla="*/ 6 h 6"/>
                  <a:gd name="T16" fmla="*/ 6 w 8"/>
                  <a:gd name="T17" fmla="*/ 5 h 6"/>
                  <a:gd name="T18" fmla="*/ 8 w 8"/>
                  <a:gd name="T19" fmla="*/ 5 h 6"/>
                  <a:gd name="T20" fmla="*/ 8 w 8"/>
                  <a:gd name="T21" fmla="*/ 5 h 6"/>
                  <a:gd name="T22" fmla="*/ 8 w 8"/>
                  <a:gd name="T23" fmla="*/ 3 h 6"/>
                  <a:gd name="T24" fmla="*/ 8 w 8"/>
                  <a:gd name="T25" fmla="*/ 3 h 6"/>
                  <a:gd name="T26" fmla="*/ 8 w 8"/>
                  <a:gd name="T27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" h="6">
                    <a:moveTo>
                      <a:pt x="8" y="1"/>
                    </a:moveTo>
                    <a:lnTo>
                      <a:pt x="6" y="1"/>
                    </a:lnTo>
                    <a:lnTo>
                      <a:pt x="4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1" y="5"/>
                    </a:lnTo>
                    <a:lnTo>
                      <a:pt x="4" y="6"/>
                    </a:lnTo>
                    <a:lnTo>
                      <a:pt x="6" y="5"/>
                    </a:lnTo>
                    <a:lnTo>
                      <a:pt x="8" y="5"/>
                    </a:lnTo>
                    <a:lnTo>
                      <a:pt x="8" y="5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8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7" name="Freeform 876">
                <a:extLst>
                  <a:ext uri="{FF2B5EF4-FFF2-40B4-BE49-F238E27FC236}">
                    <a16:creationId xmlns:a16="http://schemas.microsoft.com/office/drawing/2014/main" id="{B7C4055A-B6BD-0F2C-AB92-611C3C21EB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4" y="1564"/>
                <a:ext cx="5" cy="3"/>
              </a:xfrm>
              <a:custGeom>
                <a:avLst/>
                <a:gdLst>
                  <a:gd name="T0" fmla="*/ 3 w 5"/>
                  <a:gd name="T1" fmla="*/ 3 h 3"/>
                  <a:gd name="T2" fmla="*/ 5 w 5"/>
                  <a:gd name="T3" fmla="*/ 1 h 3"/>
                  <a:gd name="T4" fmla="*/ 5 w 5"/>
                  <a:gd name="T5" fmla="*/ 0 h 3"/>
                  <a:gd name="T6" fmla="*/ 3 w 5"/>
                  <a:gd name="T7" fmla="*/ 0 h 3"/>
                  <a:gd name="T8" fmla="*/ 0 w 5"/>
                  <a:gd name="T9" fmla="*/ 1 h 3"/>
                  <a:gd name="T10" fmla="*/ 0 w 5"/>
                  <a:gd name="T11" fmla="*/ 3 h 3"/>
                  <a:gd name="T12" fmla="*/ 1 w 5"/>
                  <a:gd name="T13" fmla="*/ 3 h 3"/>
                  <a:gd name="T14" fmla="*/ 3 w 5"/>
                  <a:gd name="T1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3">
                    <a:moveTo>
                      <a:pt x="3" y="3"/>
                    </a:moveTo>
                    <a:lnTo>
                      <a:pt x="5" y="1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1" y="3"/>
                    </a:lnTo>
                    <a:lnTo>
                      <a:pt x="3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8" name="Freeform 877">
                <a:extLst>
                  <a:ext uri="{FF2B5EF4-FFF2-40B4-BE49-F238E27FC236}">
                    <a16:creationId xmlns:a16="http://schemas.microsoft.com/office/drawing/2014/main" id="{960658A7-DBD2-649D-21A9-0DAFE92429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9" y="1659"/>
                <a:ext cx="4" cy="5"/>
              </a:xfrm>
              <a:custGeom>
                <a:avLst/>
                <a:gdLst>
                  <a:gd name="T0" fmla="*/ 4 w 4"/>
                  <a:gd name="T1" fmla="*/ 0 h 5"/>
                  <a:gd name="T2" fmla="*/ 4 w 4"/>
                  <a:gd name="T3" fmla="*/ 0 h 5"/>
                  <a:gd name="T4" fmla="*/ 2 w 4"/>
                  <a:gd name="T5" fmla="*/ 0 h 5"/>
                  <a:gd name="T6" fmla="*/ 0 w 4"/>
                  <a:gd name="T7" fmla="*/ 0 h 5"/>
                  <a:gd name="T8" fmla="*/ 0 w 4"/>
                  <a:gd name="T9" fmla="*/ 0 h 5"/>
                  <a:gd name="T10" fmla="*/ 0 w 4"/>
                  <a:gd name="T11" fmla="*/ 0 h 5"/>
                  <a:gd name="T12" fmla="*/ 0 w 4"/>
                  <a:gd name="T13" fmla="*/ 2 h 5"/>
                  <a:gd name="T14" fmla="*/ 0 w 4"/>
                  <a:gd name="T15" fmla="*/ 3 h 5"/>
                  <a:gd name="T16" fmla="*/ 2 w 4"/>
                  <a:gd name="T17" fmla="*/ 3 h 5"/>
                  <a:gd name="T18" fmla="*/ 4 w 4"/>
                  <a:gd name="T19" fmla="*/ 5 h 5"/>
                  <a:gd name="T20" fmla="*/ 4 w 4"/>
                  <a:gd name="T21" fmla="*/ 3 h 5"/>
                  <a:gd name="T22" fmla="*/ 4 w 4"/>
                  <a:gd name="T23" fmla="*/ 3 h 5"/>
                  <a:gd name="T24" fmla="*/ 4 w 4"/>
                  <a:gd name="T25" fmla="*/ 2 h 5"/>
                  <a:gd name="T26" fmla="*/ 4 w 4"/>
                  <a:gd name="T2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" h="5">
                    <a:moveTo>
                      <a:pt x="4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2" y="3"/>
                    </a:lnTo>
                    <a:lnTo>
                      <a:pt x="4" y="5"/>
                    </a:lnTo>
                    <a:lnTo>
                      <a:pt x="4" y="3"/>
                    </a:lnTo>
                    <a:lnTo>
                      <a:pt x="4" y="3"/>
                    </a:lnTo>
                    <a:lnTo>
                      <a:pt x="4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9" name="Freeform 878">
                <a:extLst>
                  <a:ext uri="{FF2B5EF4-FFF2-40B4-BE49-F238E27FC236}">
                    <a16:creationId xmlns:a16="http://schemas.microsoft.com/office/drawing/2014/main" id="{1FE14925-C120-886D-E65F-B025C53E73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7" y="1446"/>
                <a:ext cx="24" cy="11"/>
              </a:xfrm>
              <a:custGeom>
                <a:avLst/>
                <a:gdLst>
                  <a:gd name="T0" fmla="*/ 6 w 24"/>
                  <a:gd name="T1" fmla="*/ 0 h 11"/>
                  <a:gd name="T2" fmla="*/ 6 w 24"/>
                  <a:gd name="T3" fmla="*/ 0 h 11"/>
                  <a:gd name="T4" fmla="*/ 6 w 24"/>
                  <a:gd name="T5" fmla="*/ 2 h 11"/>
                  <a:gd name="T6" fmla="*/ 5 w 24"/>
                  <a:gd name="T7" fmla="*/ 2 h 11"/>
                  <a:gd name="T8" fmla="*/ 5 w 24"/>
                  <a:gd name="T9" fmla="*/ 3 h 11"/>
                  <a:gd name="T10" fmla="*/ 5 w 24"/>
                  <a:gd name="T11" fmla="*/ 5 h 11"/>
                  <a:gd name="T12" fmla="*/ 2 w 24"/>
                  <a:gd name="T13" fmla="*/ 3 h 11"/>
                  <a:gd name="T14" fmla="*/ 0 w 24"/>
                  <a:gd name="T15" fmla="*/ 5 h 11"/>
                  <a:gd name="T16" fmla="*/ 0 w 24"/>
                  <a:gd name="T17" fmla="*/ 5 h 11"/>
                  <a:gd name="T18" fmla="*/ 2 w 24"/>
                  <a:gd name="T19" fmla="*/ 7 h 11"/>
                  <a:gd name="T20" fmla="*/ 5 w 24"/>
                  <a:gd name="T21" fmla="*/ 8 h 11"/>
                  <a:gd name="T22" fmla="*/ 6 w 24"/>
                  <a:gd name="T23" fmla="*/ 10 h 11"/>
                  <a:gd name="T24" fmla="*/ 8 w 24"/>
                  <a:gd name="T25" fmla="*/ 10 h 11"/>
                  <a:gd name="T26" fmla="*/ 16 w 24"/>
                  <a:gd name="T27" fmla="*/ 11 h 11"/>
                  <a:gd name="T28" fmla="*/ 16 w 24"/>
                  <a:gd name="T29" fmla="*/ 11 h 11"/>
                  <a:gd name="T30" fmla="*/ 19 w 24"/>
                  <a:gd name="T31" fmla="*/ 8 h 11"/>
                  <a:gd name="T32" fmla="*/ 21 w 24"/>
                  <a:gd name="T33" fmla="*/ 8 h 11"/>
                  <a:gd name="T34" fmla="*/ 22 w 24"/>
                  <a:gd name="T35" fmla="*/ 7 h 11"/>
                  <a:gd name="T36" fmla="*/ 22 w 24"/>
                  <a:gd name="T37" fmla="*/ 5 h 11"/>
                  <a:gd name="T38" fmla="*/ 24 w 24"/>
                  <a:gd name="T39" fmla="*/ 5 h 11"/>
                  <a:gd name="T40" fmla="*/ 24 w 24"/>
                  <a:gd name="T41" fmla="*/ 3 h 11"/>
                  <a:gd name="T42" fmla="*/ 22 w 24"/>
                  <a:gd name="T43" fmla="*/ 2 h 11"/>
                  <a:gd name="T44" fmla="*/ 18 w 24"/>
                  <a:gd name="T45" fmla="*/ 2 h 11"/>
                  <a:gd name="T46" fmla="*/ 6 w 24"/>
                  <a:gd name="T47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4" h="11">
                    <a:moveTo>
                      <a:pt x="6" y="0"/>
                    </a:moveTo>
                    <a:lnTo>
                      <a:pt x="6" y="0"/>
                    </a:lnTo>
                    <a:lnTo>
                      <a:pt x="6" y="2"/>
                    </a:lnTo>
                    <a:lnTo>
                      <a:pt x="5" y="2"/>
                    </a:lnTo>
                    <a:lnTo>
                      <a:pt x="5" y="3"/>
                    </a:lnTo>
                    <a:lnTo>
                      <a:pt x="5" y="5"/>
                    </a:lnTo>
                    <a:lnTo>
                      <a:pt x="2" y="3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2" y="7"/>
                    </a:lnTo>
                    <a:lnTo>
                      <a:pt x="5" y="8"/>
                    </a:lnTo>
                    <a:lnTo>
                      <a:pt x="6" y="10"/>
                    </a:lnTo>
                    <a:lnTo>
                      <a:pt x="8" y="10"/>
                    </a:lnTo>
                    <a:lnTo>
                      <a:pt x="16" y="11"/>
                    </a:lnTo>
                    <a:lnTo>
                      <a:pt x="16" y="11"/>
                    </a:lnTo>
                    <a:lnTo>
                      <a:pt x="19" y="8"/>
                    </a:lnTo>
                    <a:lnTo>
                      <a:pt x="21" y="8"/>
                    </a:lnTo>
                    <a:lnTo>
                      <a:pt x="22" y="7"/>
                    </a:lnTo>
                    <a:lnTo>
                      <a:pt x="22" y="5"/>
                    </a:lnTo>
                    <a:lnTo>
                      <a:pt x="24" y="5"/>
                    </a:lnTo>
                    <a:lnTo>
                      <a:pt x="24" y="3"/>
                    </a:lnTo>
                    <a:lnTo>
                      <a:pt x="22" y="2"/>
                    </a:lnTo>
                    <a:lnTo>
                      <a:pt x="18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0" name="Freeform 879">
                <a:extLst>
                  <a:ext uri="{FF2B5EF4-FFF2-40B4-BE49-F238E27FC236}">
                    <a16:creationId xmlns:a16="http://schemas.microsoft.com/office/drawing/2014/main" id="{9EA95106-815F-F5FB-8DDF-2C7037DC8A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3" y="1788"/>
                <a:ext cx="19" cy="13"/>
              </a:xfrm>
              <a:custGeom>
                <a:avLst/>
                <a:gdLst>
                  <a:gd name="T0" fmla="*/ 1 w 19"/>
                  <a:gd name="T1" fmla="*/ 2 h 13"/>
                  <a:gd name="T2" fmla="*/ 0 w 19"/>
                  <a:gd name="T3" fmla="*/ 2 h 13"/>
                  <a:gd name="T4" fmla="*/ 1 w 19"/>
                  <a:gd name="T5" fmla="*/ 5 h 13"/>
                  <a:gd name="T6" fmla="*/ 1 w 19"/>
                  <a:gd name="T7" fmla="*/ 5 h 13"/>
                  <a:gd name="T8" fmla="*/ 1 w 19"/>
                  <a:gd name="T9" fmla="*/ 5 h 13"/>
                  <a:gd name="T10" fmla="*/ 0 w 19"/>
                  <a:gd name="T11" fmla="*/ 6 h 13"/>
                  <a:gd name="T12" fmla="*/ 0 w 19"/>
                  <a:gd name="T13" fmla="*/ 6 h 13"/>
                  <a:gd name="T14" fmla="*/ 0 w 19"/>
                  <a:gd name="T15" fmla="*/ 6 h 13"/>
                  <a:gd name="T16" fmla="*/ 3 w 19"/>
                  <a:gd name="T17" fmla="*/ 8 h 13"/>
                  <a:gd name="T18" fmla="*/ 3 w 19"/>
                  <a:gd name="T19" fmla="*/ 8 h 13"/>
                  <a:gd name="T20" fmla="*/ 5 w 19"/>
                  <a:gd name="T21" fmla="*/ 8 h 13"/>
                  <a:gd name="T22" fmla="*/ 5 w 19"/>
                  <a:gd name="T23" fmla="*/ 9 h 13"/>
                  <a:gd name="T24" fmla="*/ 1 w 19"/>
                  <a:gd name="T25" fmla="*/ 11 h 13"/>
                  <a:gd name="T26" fmla="*/ 1 w 19"/>
                  <a:gd name="T27" fmla="*/ 13 h 13"/>
                  <a:gd name="T28" fmla="*/ 1 w 19"/>
                  <a:gd name="T29" fmla="*/ 13 h 13"/>
                  <a:gd name="T30" fmla="*/ 3 w 19"/>
                  <a:gd name="T31" fmla="*/ 13 h 13"/>
                  <a:gd name="T32" fmla="*/ 5 w 19"/>
                  <a:gd name="T33" fmla="*/ 13 h 13"/>
                  <a:gd name="T34" fmla="*/ 5 w 19"/>
                  <a:gd name="T35" fmla="*/ 11 h 13"/>
                  <a:gd name="T36" fmla="*/ 6 w 19"/>
                  <a:gd name="T37" fmla="*/ 8 h 13"/>
                  <a:gd name="T38" fmla="*/ 6 w 19"/>
                  <a:gd name="T39" fmla="*/ 8 h 13"/>
                  <a:gd name="T40" fmla="*/ 8 w 19"/>
                  <a:gd name="T41" fmla="*/ 6 h 13"/>
                  <a:gd name="T42" fmla="*/ 11 w 19"/>
                  <a:gd name="T43" fmla="*/ 6 h 13"/>
                  <a:gd name="T44" fmla="*/ 11 w 19"/>
                  <a:gd name="T45" fmla="*/ 6 h 13"/>
                  <a:gd name="T46" fmla="*/ 12 w 19"/>
                  <a:gd name="T47" fmla="*/ 5 h 13"/>
                  <a:gd name="T48" fmla="*/ 14 w 19"/>
                  <a:gd name="T49" fmla="*/ 5 h 13"/>
                  <a:gd name="T50" fmla="*/ 16 w 19"/>
                  <a:gd name="T51" fmla="*/ 5 h 13"/>
                  <a:gd name="T52" fmla="*/ 16 w 19"/>
                  <a:gd name="T53" fmla="*/ 3 h 13"/>
                  <a:gd name="T54" fmla="*/ 16 w 19"/>
                  <a:gd name="T55" fmla="*/ 3 h 13"/>
                  <a:gd name="T56" fmla="*/ 19 w 19"/>
                  <a:gd name="T57" fmla="*/ 3 h 13"/>
                  <a:gd name="T58" fmla="*/ 19 w 19"/>
                  <a:gd name="T59" fmla="*/ 2 h 13"/>
                  <a:gd name="T60" fmla="*/ 14 w 19"/>
                  <a:gd name="T61" fmla="*/ 0 h 13"/>
                  <a:gd name="T62" fmla="*/ 12 w 19"/>
                  <a:gd name="T63" fmla="*/ 0 h 13"/>
                  <a:gd name="T64" fmla="*/ 11 w 19"/>
                  <a:gd name="T65" fmla="*/ 0 h 13"/>
                  <a:gd name="T66" fmla="*/ 11 w 19"/>
                  <a:gd name="T67" fmla="*/ 0 h 13"/>
                  <a:gd name="T68" fmla="*/ 9 w 19"/>
                  <a:gd name="T69" fmla="*/ 0 h 13"/>
                  <a:gd name="T70" fmla="*/ 9 w 19"/>
                  <a:gd name="T71" fmla="*/ 0 h 13"/>
                  <a:gd name="T72" fmla="*/ 8 w 19"/>
                  <a:gd name="T73" fmla="*/ 0 h 13"/>
                  <a:gd name="T74" fmla="*/ 6 w 19"/>
                  <a:gd name="T75" fmla="*/ 0 h 13"/>
                  <a:gd name="T76" fmla="*/ 5 w 19"/>
                  <a:gd name="T77" fmla="*/ 2 h 13"/>
                  <a:gd name="T78" fmla="*/ 5 w 19"/>
                  <a:gd name="T79" fmla="*/ 2 h 13"/>
                  <a:gd name="T80" fmla="*/ 5 w 19"/>
                  <a:gd name="T81" fmla="*/ 2 h 13"/>
                  <a:gd name="T82" fmla="*/ 3 w 19"/>
                  <a:gd name="T83" fmla="*/ 3 h 13"/>
                  <a:gd name="T84" fmla="*/ 1 w 19"/>
                  <a:gd name="T85" fmla="*/ 2 h 13"/>
                  <a:gd name="T86" fmla="*/ 1 w 19"/>
                  <a:gd name="T87" fmla="*/ 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9" h="13">
                    <a:moveTo>
                      <a:pt x="1" y="2"/>
                    </a:moveTo>
                    <a:lnTo>
                      <a:pt x="0" y="2"/>
                    </a:lnTo>
                    <a:lnTo>
                      <a:pt x="1" y="5"/>
                    </a:lnTo>
                    <a:lnTo>
                      <a:pt x="1" y="5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3" y="8"/>
                    </a:lnTo>
                    <a:lnTo>
                      <a:pt x="3" y="8"/>
                    </a:lnTo>
                    <a:lnTo>
                      <a:pt x="5" y="8"/>
                    </a:lnTo>
                    <a:lnTo>
                      <a:pt x="5" y="9"/>
                    </a:lnTo>
                    <a:lnTo>
                      <a:pt x="1" y="11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3" y="13"/>
                    </a:lnTo>
                    <a:lnTo>
                      <a:pt x="5" y="13"/>
                    </a:lnTo>
                    <a:lnTo>
                      <a:pt x="5" y="11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8" y="6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12" y="5"/>
                    </a:lnTo>
                    <a:lnTo>
                      <a:pt x="14" y="5"/>
                    </a:lnTo>
                    <a:lnTo>
                      <a:pt x="16" y="5"/>
                    </a:lnTo>
                    <a:lnTo>
                      <a:pt x="16" y="3"/>
                    </a:lnTo>
                    <a:lnTo>
                      <a:pt x="16" y="3"/>
                    </a:lnTo>
                    <a:lnTo>
                      <a:pt x="19" y="3"/>
                    </a:lnTo>
                    <a:lnTo>
                      <a:pt x="19" y="2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3" y="3"/>
                    </a:lnTo>
                    <a:lnTo>
                      <a:pt x="1" y="2"/>
                    </a:lnTo>
                    <a:lnTo>
                      <a:pt x="1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1" name="Freeform 880">
                <a:extLst>
                  <a:ext uri="{FF2B5EF4-FFF2-40B4-BE49-F238E27FC236}">
                    <a16:creationId xmlns:a16="http://schemas.microsoft.com/office/drawing/2014/main" id="{3D237814-AF8A-C52D-C8D8-0E59BB019A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9" y="1786"/>
                <a:ext cx="3" cy="4"/>
              </a:xfrm>
              <a:custGeom>
                <a:avLst/>
                <a:gdLst>
                  <a:gd name="T0" fmla="*/ 3 w 3"/>
                  <a:gd name="T1" fmla="*/ 2 h 4"/>
                  <a:gd name="T2" fmla="*/ 3 w 3"/>
                  <a:gd name="T3" fmla="*/ 2 h 4"/>
                  <a:gd name="T4" fmla="*/ 1 w 3"/>
                  <a:gd name="T5" fmla="*/ 0 h 4"/>
                  <a:gd name="T6" fmla="*/ 0 w 3"/>
                  <a:gd name="T7" fmla="*/ 0 h 4"/>
                  <a:gd name="T8" fmla="*/ 0 w 3"/>
                  <a:gd name="T9" fmla="*/ 2 h 4"/>
                  <a:gd name="T10" fmla="*/ 3 w 3"/>
                  <a:gd name="T11" fmla="*/ 4 h 4"/>
                  <a:gd name="T12" fmla="*/ 3 w 3"/>
                  <a:gd name="T13" fmla="*/ 4 h 4"/>
                  <a:gd name="T14" fmla="*/ 3 w 3"/>
                  <a:gd name="T15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4">
                    <a:moveTo>
                      <a:pt x="3" y="2"/>
                    </a:moveTo>
                    <a:lnTo>
                      <a:pt x="3" y="2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3" y="4"/>
                    </a:lnTo>
                    <a:lnTo>
                      <a:pt x="3" y="4"/>
                    </a:lnTo>
                    <a:lnTo>
                      <a:pt x="3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2" name="Freeform 881">
                <a:extLst>
                  <a:ext uri="{FF2B5EF4-FFF2-40B4-BE49-F238E27FC236}">
                    <a16:creationId xmlns:a16="http://schemas.microsoft.com/office/drawing/2014/main" id="{1CDC3A52-793B-6514-6045-953A703C74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5" y="1556"/>
                <a:ext cx="3" cy="3"/>
              </a:xfrm>
              <a:custGeom>
                <a:avLst/>
                <a:gdLst>
                  <a:gd name="T0" fmla="*/ 1 w 3"/>
                  <a:gd name="T1" fmla="*/ 0 h 3"/>
                  <a:gd name="T2" fmla="*/ 0 w 3"/>
                  <a:gd name="T3" fmla="*/ 3 h 3"/>
                  <a:gd name="T4" fmla="*/ 0 w 3"/>
                  <a:gd name="T5" fmla="*/ 3 h 3"/>
                  <a:gd name="T6" fmla="*/ 0 w 3"/>
                  <a:gd name="T7" fmla="*/ 3 h 3"/>
                  <a:gd name="T8" fmla="*/ 3 w 3"/>
                  <a:gd name="T9" fmla="*/ 3 h 3"/>
                  <a:gd name="T10" fmla="*/ 3 w 3"/>
                  <a:gd name="T11" fmla="*/ 1 h 3"/>
                  <a:gd name="T12" fmla="*/ 3 w 3"/>
                  <a:gd name="T13" fmla="*/ 1 h 3"/>
                  <a:gd name="T14" fmla="*/ 1 w 3"/>
                  <a:gd name="T15" fmla="*/ 1 h 3"/>
                  <a:gd name="T16" fmla="*/ 1 w 3"/>
                  <a:gd name="T1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3">
                    <a:moveTo>
                      <a:pt x="1" y="0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3" y="3"/>
                    </a:lnTo>
                    <a:lnTo>
                      <a:pt x="3" y="1"/>
                    </a:lnTo>
                    <a:lnTo>
                      <a:pt x="3" y="1"/>
                    </a:lnTo>
                    <a:lnTo>
                      <a:pt x="1" y="1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3" name="Freeform 882">
                <a:extLst>
                  <a:ext uri="{FF2B5EF4-FFF2-40B4-BE49-F238E27FC236}">
                    <a16:creationId xmlns:a16="http://schemas.microsoft.com/office/drawing/2014/main" id="{2672D473-508B-B93E-90CF-19ED34EE2B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1" y="1758"/>
                <a:ext cx="2" cy="1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1 h 1"/>
                  <a:gd name="T4" fmla="*/ 0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  <a:gd name="T10" fmla="*/ 0 w 2"/>
                  <a:gd name="T11" fmla="*/ 0 h 1"/>
                  <a:gd name="T12" fmla="*/ 0 w 2"/>
                  <a:gd name="T1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4" name="Freeform 883">
                <a:extLst>
                  <a:ext uri="{FF2B5EF4-FFF2-40B4-BE49-F238E27FC236}">
                    <a16:creationId xmlns:a16="http://schemas.microsoft.com/office/drawing/2014/main" id="{1596C4CB-8461-1A94-C903-9A973D9A7D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8" y="1661"/>
                <a:ext cx="6" cy="3"/>
              </a:xfrm>
              <a:custGeom>
                <a:avLst/>
                <a:gdLst>
                  <a:gd name="T0" fmla="*/ 3 w 6"/>
                  <a:gd name="T1" fmla="*/ 1 h 3"/>
                  <a:gd name="T2" fmla="*/ 5 w 6"/>
                  <a:gd name="T3" fmla="*/ 1 h 3"/>
                  <a:gd name="T4" fmla="*/ 6 w 6"/>
                  <a:gd name="T5" fmla="*/ 1 h 3"/>
                  <a:gd name="T6" fmla="*/ 5 w 6"/>
                  <a:gd name="T7" fmla="*/ 1 h 3"/>
                  <a:gd name="T8" fmla="*/ 3 w 6"/>
                  <a:gd name="T9" fmla="*/ 0 h 3"/>
                  <a:gd name="T10" fmla="*/ 1 w 6"/>
                  <a:gd name="T11" fmla="*/ 0 h 3"/>
                  <a:gd name="T12" fmla="*/ 0 w 6"/>
                  <a:gd name="T13" fmla="*/ 1 h 3"/>
                  <a:gd name="T14" fmla="*/ 0 w 6"/>
                  <a:gd name="T15" fmla="*/ 3 h 3"/>
                  <a:gd name="T16" fmla="*/ 1 w 6"/>
                  <a:gd name="T17" fmla="*/ 3 h 3"/>
                  <a:gd name="T18" fmla="*/ 3 w 6"/>
                  <a:gd name="T1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3">
                    <a:moveTo>
                      <a:pt x="3" y="1"/>
                    </a:moveTo>
                    <a:lnTo>
                      <a:pt x="5" y="1"/>
                    </a:lnTo>
                    <a:lnTo>
                      <a:pt x="6" y="1"/>
                    </a:lnTo>
                    <a:lnTo>
                      <a:pt x="5" y="1"/>
                    </a:lnTo>
                    <a:lnTo>
                      <a:pt x="3" y="0"/>
                    </a:lnTo>
                    <a:lnTo>
                      <a:pt x="1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1" y="3"/>
                    </a:lnTo>
                    <a:lnTo>
                      <a:pt x="3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5" name="Freeform 884">
                <a:extLst>
                  <a:ext uri="{FF2B5EF4-FFF2-40B4-BE49-F238E27FC236}">
                    <a16:creationId xmlns:a16="http://schemas.microsoft.com/office/drawing/2014/main" id="{0FCAF458-30BD-ACA5-BCBE-DD82DCF874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5" y="1750"/>
                <a:ext cx="3" cy="3"/>
              </a:xfrm>
              <a:custGeom>
                <a:avLst/>
                <a:gdLst>
                  <a:gd name="T0" fmla="*/ 1 w 3"/>
                  <a:gd name="T1" fmla="*/ 3 h 3"/>
                  <a:gd name="T2" fmla="*/ 3 w 3"/>
                  <a:gd name="T3" fmla="*/ 3 h 3"/>
                  <a:gd name="T4" fmla="*/ 3 w 3"/>
                  <a:gd name="T5" fmla="*/ 1 h 3"/>
                  <a:gd name="T6" fmla="*/ 1 w 3"/>
                  <a:gd name="T7" fmla="*/ 0 h 3"/>
                  <a:gd name="T8" fmla="*/ 0 w 3"/>
                  <a:gd name="T9" fmla="*/ 0 h 3"/>
                  <a:gd name="T10" fmla="*/ 0 w 3"/>
                  <a:gd name="T11" fmla="*/ 0 h 3"/>
                  <a:gd name="T12" fmla="*/ 0 w 3"/>
                  <a:gd name="T13" fmla="*/ 0 h 3"/>
                  <a:gd name="T14" fmla="*/ 0 w 3"/>
                  <a:gd name="T15" fmla="*/ 1 h 3"/>
                  <a:gd name="T16" fmla="*/ 1 w 3"/>
                  <a:gd name="T17" fmla="*/ 3 h 3"/>
                  <a:gd name="T18" fmla="*/ 1 w 3"/>
                  <a:gd name="T1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3">
                    <a:moveTo>
                      <a:pt x="1" y="3"/>
                    </a:moveTo>
                    <a:lnTo>
                      <a:pt x="3" y="3"/>
                    </a:lnTo>
                    <a:lnTo>
                      <a:pt x="3" y="1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1" y="3"/>
                    </a:lnTo>
                    <a:lnTo>
                      <a:pt x="1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6" name="Freeform 885">
                <a:extLst>
                  <a:ext uri="{FF2B5EF4-FFF2-40B4-BE49-F238E27FC236}">
                    <a16:creationId xmlns:a16="http://schemas.microsoft.com/office/drawing/2014/main" id="{D68EF1B4-3BCD-7E2B-BB3D-E4D9496581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3" y="2673"/>
                <a:ext cx="16" cy="10"/>
              </a:xfrm>
              <a:custGeom>
                <a:avLst/>
                <a:gdLst>
                  <a:gd name="T0" fmla="*/ 13 w 16"/>
                  <a:gd name="T1" fmla="*/ 2 h 10"/>
                  <a:gd name="T2" fmla="*/ 13 w 16"/>
                  <a:gd name="T3" fmla="*/ 2 h 10"/>
                  <a:gd name="T4" fmla="*/ 11 w 16"/>
                  <a:gd name="T5" fmla="*/ 0 h 10"/>
                  <a:gd name="T6" fmla="*/ 10 w 16"/>
                  <a:gd name="T7" fmla="*/ 0 h 10"/>
                  <a:gd name="T8" fmla="*/ 7 w 16"/>
                  <a:gd name="T9" fmla="*/ 0 h 10"/>
                  <a:gd name="T10" fmla="*/ 4 w 16"/>
                  <a:gd name="T11" fmla="*/ 0 h 10"/>
                  <a:gd name="T12" fmla="*/ 4 w 16"/>
                  <a:gd name="T13" fmla="*/ 0 h 10"/>
                  <a:gd name="T14" fmla="*/ 0 w 16"/>
                  <a:gd name="T15" fmla="*/ 0 h 10"/>
                  <a:gd name="T16" fmla="*/ 0 w 16"/>
                  <a:gd name="T17" fmla="*/ 0 h 10"/>
                  <a:gd name="T18" fmla="*/ 0 w 16"/>
                  <a:gd name="T19" fmla="*/ 2 h 10"/>
                  <a:gd name="T20" fmla="*/ 0 w 16"/>
                  <a:gd name="T21" fmla="*/ 3 h 10"/>
                  <a:gd name="T22" fmla="*/ 0 w 16"/>
                  <a:gd name="T23" fmla="*/ 5 h 10"/>
                  <a:gd name="T24" fmla="*/ 2 w 16"/>
                  <a:gd name="T25" fmla="*/ 5 h 10"/>
                  <a:gd name="T26" fmla="*/ 2 w 16"/>
                  <a:gd name="T27" fmla="*/ 7 h 10"/>
                  <a:gd name="T28" fmla="*/ 2 w 16"/>
                  <a:gd name="T29" fmla="*/ 7 h 10"/>
                  <a:gd name="T30" fmla="*/ 5 w 16"/>
                  <a:gd name="T31" fmla="*/ 8 h 10"/>
                  <a:gd name="T32" fmla="*/ 7 w 16"/>
                  <a:gd name="T33" fmla="*/ 8 h 10"/>
                  <a:gd name="T34" fmla="*/ 8 w 16"/>
                  <a:gd name="T35" fmla="*/ 10 h 10"/>
                  <a:gd name="T36" fmla="*/ 10 w 16"/>
                  <a:gd name="T37" fmla="*/ 10 h 10"/>
                  <a:gd name="T38" fmla="*/ 10 w 16"/>
                  <a:gd name="T39" fmla="*/ 10 h 10"/>
                  <a:gd name="T40" fmla="*/ 11 w 16"/>
                  <a:gd name="T41" fmla="*/ 10 h 10"/>
                  <a:gd name="T42" fmla="*/ 11 w 16"/>
                  <a:gd name="T43" fmla="*/ 8 h 10"/>
                  <a:gd name="T44" fmla="*/ 15 w 16"/>
                  <a:gd name="T45" fmla="*/ 8 h 10"/>
                  <a:gd name="T46" fmla="*/ 15 w 16"/>
                  <a:gd name="T47" fmla="*/ 7 h 10"/>
                  <a:gd name="T48" fmla="*/ 16 w 16"/>
                  <a:gd name="T49" fmla="*/ 7 h 10"/>
                  <a:gd name="T50" fmla="*/ 16 w 16"/>
                  <a:gd name="T51" fmla="*/ 5 h 10"/>
                  <a:gd name="T52" fmla="*/ 16 w 16"/>
                  <a:gd name="T53" fmla="*/ 3 h 10"/>
                  <a:gd name="T54" fmla="*/ 15 w 16"/>
                  <a:gd name="T55" fmla="*/ 3 h 10"/>
                  <a:gd name="T56" fmla="*/ 15 w 16"/>
                  <a:gd name="T57" fmla="*/ 3 h 10"/>
                  <a:gd name="T58" fmla="*/ 15 w 16"/>
                  <a:gd name="T59" fmla="*/ 3 h 10"/>
                  <a:gd name="T60" fmla="*/ 13 w 16"/>
                  <a:gd name="T61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6" h="10">
                    <a:moveTo>
                      <a:pt x="13" y="2"/>
                    </a:moveTo>
                    <a:lnTo>
                      <a:pt x="13" y="2"/>
                    </a:lnTo>
                    <a:lnTo>
                      <a:pt x="11" y="0"/>
                    </a:lnTo>
                    <a:lnTo>
                      <a:pt x="10" y="0"/>
                    </a:lnTo>
                    <a:lnTo>
                      <a:pt x="7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2" y="5"/>
                    </a:lnTo>
                    <a:lnTo>
                      <a:pt x="2" y="7"/>
                    </a:lnTo>
                    <a:lnTo>
                      <a:pt x="2" y="7"/>
                    </a:lnTo>
                    <a:lnTo>
                      <a:pt x="5" y="8"/>
                    </a:lnTo>
                    <a:lnTo>
                      <a:pt x="7" y="8"/>
                    </a:lnTo>
                    <a:lnTo>
                      <a:pt x="8" y="10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1" y="10"/>
                    </a:lnTo>
                    <a:lnTo>
                      <a:pt x="11" y="8"/>
                    </a:lnTo>
                    <a:lnTo>
                      <a:pt x="15" y="8"/>
                    </a:lnTo>
                    <a:lnTo>
                      <a:pt x="15" y="7"/>
                    </a:lnTo>
                    <a:lnTo>
                      <a:pt x="16" y="7"/>
                    </a:lnTo>
                    <a:lnTo>
                      <a:pt x="16" y="5"/>
                    </a:lnTo>
                    <a:lnTo>
                      <a:pt x="16" y="3"/>
                    </a:lnTo>
                    <a:lnTo>
                      <a:pt x="15" y="3"/>
                    </a:lnTo>
                    <a:lnTo>
                      <a:pt x="15" y="3"/>
                    </a:lnTo>
                    <a:lnTo>
                      <a:pt x="15" y="3"/>
                    </a:lnTo>
                    <a:lnTo>
                      <a:pt x="13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7" name="Freeform 886">
                <a:extLst>
                  <a:ext uri="{FF2B5EF4-FFF2-40B4-BE49-F238E27FC236}">
                    <a16:creationId xmlns:a16="http://schemas.microsoft.com/office/drawing/2014/main" id="{30463BD5-677D-0345-A0E0-679B018E79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3" y="1842"/>
                <a:ext cx="2" cy="2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2 h 2"/>
                  <a:gd name="T4" fmla="*/ 2 w 2"/>
                  <a:gd name="T5" fmla="*/ 0 h 2"/>
                  <a:gd name="T6" fmla="*/ 2 w 2"/>
                  <a:gd name="T7" fmla="*/ 0 h 2"/>
                  <a:gd name="T8" fmla="*/ 0 w 2"/>
                  <a:gd name="T9" fmla="*/ 0 h 2"/>
                  <a:gd name="T10" fmla="*/ 0 w 2"/>
                  <a:gd name="T11" fmla="*/ 0 h 2"/>
                  <a:gd name="T12" fmla="*/ 0 w 2"/>
                  <a:gd name="T13" fmla="*/ 0 h 2"/>
                  <a:gd name="T14" fmla="*/ 0 w 2"/>
                  <a:gd name="T15" fmla="*/ 2 h 2"/>
                  <a:gd name="T16" fmla="*/ 0 w 2"/>
                  <a:gd name="T1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lnTo>
                      <a:pt x="2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8" name="Freeform 887">
                <a:extLst>
                  <a:ext uri="{FF2B5EF4-FFF2-40B4-BE49-F238E27FC236}">
                    <a16:creationId xmlns:a16="http://schemas.microsoft.com/office/drawing/2014/main" id="{66F387AA-08DB-805E-802E-507077E767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3" y="1834"/>
                <a:ext cx="20" cy="24"/>
              </a:xfrm>
              <a:custGeom>
                <a:avLst/>
                <a:gdLst>
                  <a:gd name="T0" fmla="*/ 3 w 20"/>
                  <a:gd name="T1" fmla="*/ 6 h 24"/>
                  <a:gd name="T2" fmla="*/ 0 w 20"/>
                  <a:gd name="T3" fmla="*/ 6 h 24"/>
                  <a:gd name="T4" fmla="*/ 1 w 20"/>
                  <a:gd name="T5" fmla="*/ 8 h 24"/>
                  <a:gd name="T6" fmla="*/ 1 w 20"/>
                  <a:gd name="T7" fmla="*/ 10 h 24"/>
                  <a:gd name="T8" fmla="*/ 3 w 20"/>
                  <a:gd name="T9" fmla="*/ 11 h 24"/>
                  <a:gd name="T10" fmla="*/ 4 w 20"/>
                  <a:gd name="T11" fmla="*/ 16 h 24"/>
                  <a:gd name="T12" fmla="*/ 6 w 20"/>
                  <a:gd name="T13" fmla="*/ 16 h 24"/>
                  <a:gd name="T14" fmla="*/ 9 w 20"/>
                  <a:gd name="T15" fmla="*/ 16 h 24"/>
                  <a:gd name="T16" fmla="*/ 9 w 20"/>
                  <a:gd name="T17" fmla="*/ 19 h 24"/>
                  <a:gd name="T18" fmla="*/ 9 w 20"/>
                  <a:gd name="T19" fmla="*/ 21 h 24"/>
                  <a:gd name="T20" fmla="*/ 14 w 20"/>
                  <a:gd name="T21" fmla="*/ 22 h 24"/>
                  <a:gd name="T22" fmla="*/ 14 w 20"/>
                  <a:gd name="T23" fmla="*/ 19 h 24"/>
                  <a:gd name="T24" fmla="*/ 14 w 20"/>
                  <a:gd name="T25" fmla="*/ 16 h 24"/>
                  <a:gd name="T26" fmla="*/ 19 w 20"/>
                  <a:gd name="T27" fmla="*/ 14 h 24"/>
                  <a:gd name="T28" fmla="*/ 17 w 20"/>
                  <a:gd name="T29" fmla="*/ 13 h 24"/>
                  <a:gd name="T30" fmla="*/ 17 w 20"/>
                  <a:gd name="T31" fmla="*/ 10 h 24"/>
                  <a:gd name="T32" fmla="*/ 19 w 20"/>
                  <a:gd name="T33" fmla="*/ 8 h 24"/>
                  <a:gd name="T34" fmla="*/ 20 w 20"/>
                  <a:gd name="T35" fmla="*/ 8 h 24"/>
                  <a:gd name="T36" fmla="*/ 20 w 20"/>
                  <a:gd name="T37" fmla="*/ 5 h 24"/>
                  <a:gd name="T38" fmla="*/ 20 w 20"/>
                  <a:gd name="T39" fmla="*/ 2 h 24"/>
                  <a:gd name="T40" fmla="*/ 20 w 20"/>
                  <a:gd name="T41" fmla="*/ 0 h 24"/>
                  <a:gd name="T42" fmla="*/ 19 w 20"/>
                  <a:gd name="T43" fmla="*/ 0 h 24"/>
                  <a:gd name="T44" fmla="*/ 16 w 20"/>
                  <a:gd name="T45" fmla="*/ 0 h 24"/>
                  <a:gd name="T46" fmla="*/ 11 w 20"/>
                  <a:gd name="T47" fmla="*/ 2 h 24"/>
                  <a:gd name="T48" fmla="*/ 12 w 20"/>
                  <a:gd name="T49" fmla="*/ 3 h 24"/>
                  <a:gd name="T50" fmla="*/ 12 w 20"/>
                  <a:gd name="T51" fmla="*/ 5 h 24"/>
                  <a:gd name="T52" fmla="*/ 11 w 20"/>
                  <a:gd name="T53" fmla="*/ 6 h 24"/>
                  <a:gd name="T54" fmla="*/ 9 w 20"/>
                  <a:gd name="T55" fmla="*/ 6 h 24"/>
                  <a:gd name="T56" fmla="*/ 9 w 20"/>
                  <a:gd name="T57" fmla="*/ 3 h 24"/>
                  <a:gd name="T58" fmla="*/ 6 w 20"/>
                  <a:gd name="T59" fmla="*/ 3 h 24"/>
                  <a:gd name="T60" fmla="*/ 6 w 20"/>
                  <a:gd name="T61" fmla="*/ 3 h 24"/>
                  <a:gd name="T62" fmla="*/ 4 w 20"/>
                  <a:gd name="T63" fmla="*/ 6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0" h="24">
                    <a:moveTo>
                      <a:pt x="4" y="6"/>
                    </a:moveTo>
                    <a:lnTo>
                      <a:pt x="3" y="6"/>
                    </a:lnTo>
                    <a:lnTo>
                      <a:pt x="1" y="6"/>
                    </a:lnTo>
                    <a:lnTo>
                      <a:pt x="0" y="6"/>
                    </a:lnTo>
                    <a:lnTo>
                      <a:pt x="1" y="8"/>
                    </a:lnTo>
                    <a:lnTo>
                      <a:pt x="1" y="8"/>
                    </a:lnTo>
                    <a:lnTo>
                      <a:pt x="1" y="8"/>
                    </a:lnTo>
                    <a:lnTo>
                      <a:pt x="1" y="10"/>
                    </a:lnTo>
                    <a:lnTo>
                      <a:pt x="1" y="10"/>
                    </a:lnTo>
                    <a:lnTo>
                      <a:pt x="3" y="11"/>
                    </a:lnTo>
                    <a:lnTo>
                      <a:pt x="3" y="14"/>
                    </a:lnTo>
                    <a:lnTo>
                      <a:pt x="4" y="16"/>
                    </a:lnTo>
                    <a:lnTo>
                      <a:pt x="4" y="16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9" y="16"/>
                    </a:lnTo>
                    <a:lnTo>
                      <a:pt x="9" y="18"/>
                    </a:lnTo>
                    <a:lnTo>
                      <a:pt x="9" y="19"/>
                    </a:lnTo>
                    <a:lnTo>
                      <a:pt x="9" y="21"/>
                    </a:lnTo>
                    <a:lnTo>
                      <a:pt x="9" y="21"/>
                    </a:lnTo>
                    <a:lnTo>
                      <a:pt x="11" y="24"/>
                    </a:lnTo>
                    <a:lnTo>
                      <a:pt x="14" y="22"/>
                    </a:lnTo>
                    <a:lnTo>
                      <a:pt x="14" y="21"/>
                    </a:lnTo>
                    <a:lnTo>
                      <a:pt x="14" y="19"/>
                    </a:lnTo>
                    <a:lnTo>
                      <a:pt x="14" y="18"/>
                    </a:lnTo>
                    <a:lnTo>
                      <a:pt x="14" y="16"/>
                    </a:lnTo>
                    <a:lnTo>
                      <a:pt x="17" y="16"/>
                    </a:lnTo>
                    <a:lnTo>
                      <a:pt x="19" y="14"/>
                    </a:lnTo>
                    <a:lnTo>
                      <a:pt x="19" y="13"/>
                    </a:lnTo>
                    <a:lnTo>
                      <a:pt x="17" y="13"/>
                    </a:lnTo>
                    <a:lnTo>
                      <a:pt x="16" y="11"/>
                    </a:lnTo>
                    <a:lnTo>
                      <a:pt x="17" y="10"/>
                    </a:lnTo>
                    <a:lnTo>
                      <a:pt x="17" y="10"/>
                    </a:lnTo>
                    <a:lnTo>
                      <a:pt x="19" y="8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20" y="5"/>
                    </a:lnTo>
                    <a:lnTo>
                      <a:pt x="20" y="3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9" y="0"/>
                    </a:lnTo>
                    <a:lnTo>
                      <a:pt x="17" y="0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1" y="2"/>
                    </a:lnTo>
                    <a:lnTo>
                      <a:pt x="12" y="3"/>
                    </a:lnTo>
                    <a:lnTo>
                      <a:pt x="12" y="3"/>
                    </a:lnTo>
                    <a:lnTo>
                      <a:pt x="12" y="5"/>
                    </a:lnTo>
                    <a:lnTo>
                      <a:pt x="12" y="5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9" y="6"/>
                    </a:lnTo>
                    <a:lnTo>
                      <a:pt x="9" y="5"/>
                    </a:lnTo>
                    <a:lnTo>
                      <a:pt x="9" y="3"/>
                    </a:lnTo>
                    <a:lnTo>
                      <a:pt x="9" y="2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4" y="6"/>
                    </a:lnTo>
                    <a:lnTo>
                      <a:pt x="4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9" name="Freeform 888">
                <a:extLst>
                  <a:ext uri="{FF2B5EF4-FFF2-40B4-BE49-F238E27FC236}">
                    <a16:creationId xmlns:a16="http://schemas.microsoft.com/office/drawing/2014/main" id="{2AEC6255-0D0D-084D-6454-BAC2114E5A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4" y="1855"/>
                <a:ext cx="10" cy="4"/>
              </a:xfrm>
              <a:custGeom>
                <a:avLst/>
                <a:gdLst>
                  <a:gd name="T0" fmla="*/ 7 w 10"/>
                  <a:gd name="T1" fmla="*/ 4 h 4"/>
                  <a:gd name="T2" fmla="*/ 8 w 10"/>
                  <a:gd name="T3" fmla="*/ 4 h 4"/>
                  <a:gd name="T4" fmla="*/ 10 w 10"/>
                  <a:gd name="T5" fmla="*/ 4 h 4"/>
                  <a:gd name="T6" fmla="*/ 10 w 10"/>
                  <a:gd name="T7" fmla="*/ 3 h 4"/>
                  <a:gd name="T8" fmla="*/ 8 w 10"/>
                  <a:gd name="T9" fmla="*/ 1 h 4"/>
                  <a:gd name="T10" fmla="*/ 8 w 10"/>
                  <a:gd name="T11" fmla="*/ 1 h 4"/>
                  <a:gd name="T12" fmla="*/ 7 w 10"/>
                  <a:gd name="T13" fmla="*/ 1 h 4"/>
                  <a:gd name="T14" fmla="*/ 3 w 10"/>
                  <a:gd name="T15" fmla="*/ 0 h 4"/>
                  <a:gd name="T16" fmla="*/ 3 w 10"/>
                  <a:gd name="T17" fmla="*/ 0 h 4"/>
                  <a:gd name="T18" fmla="*/ 0 w 10"/>
                  <a:gd name="T19" fmla="*/ 0 h 4"/>
                  <a:gd name="T20" fmla="*/ 0 w 10"/>
                  <a:gd name="T21" fmla="*/ 0 h 4"/>
                  <a:gd name="T22" fmla="*/ 0 w 10"/>
                  <a:gd name="T23" fmla="*/ 3 h 4"/>
                  <a:gd name="T24" fmla="*/ 5 w 10"/>
                  <a:gd name="T25" fmla="*/ 4 h 4"/>
                  <a:gd name="T26" fmla="*/ 7 w 10"/>
                  <a:gd name="T2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" h="4">
                    <a:moveTo>
                      <a:pt x="7" y="4"/>
                    </a:moveTo>
                    <a:lnTo>
                      <a:pt x="8" y="4"/>
                    </a:lnTo>
                    <a:lnTo>
                      <a:pt x="10" y="4"/>
                    </a:lnTo>
                    <a:lnTo>
                      <a:pt x="10" y="3"/>
                    </a:lnTo>
                    <a:lnTo>
                      <a:pt x="8" y="1"/>
                    </a:lnTo>
                    <a:lnTo>
                      <a:pt x="8" y="1"/>
                    </a:lnTo>
                    <a:lnTo>
                      <a:pt x="7" y="1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5" y="4"/>
                    </a:lnTo>
                    <a:lnTo>
                      <a:pt x="7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0" name="Freeform 889">
                <a:extLst>
                  <a:ext uri="{FF2B5EF4-FFF2-40B4-BE49-F238E27FC236}">
                    <a16:creationId xmlns:a16="http://schemas.microsoft.com/office/drawing/2014/main" id="{00AAB074-FF4C-E99D-CBC2-CDBEA19AE3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8" y="1778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0 h 2"/>
                  <a:gd name="T4" fmla="*/ 0 w 2"/>
                  <a:gd name="T5" fmla="*/ 0 h 2"/>
                  <a:gd name="T6" fmla="*/ 0 w 2"/>
                  <a:gd name="T7" fmla="*/ 2 h 2"/>
                  <a:gd name="T8" fmla="*/ 0 w 2"/>
                  <a:gd name="T9" fmla="*/ 2 h 2"/>
                  <a:gd name="T10" fmla="*/ 0 w 2"/>
                  <a:gd name="T11" fmla="*/ 2 h 2"/>
                  <a:gd name="T12" fmla="*/ 0 w 2"/>
                  <a:gd name="T13" fmla="*/ 2 h 2"/>
                  <a:gd name="T14" fmla="*/ 2 w 2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1" name="Freeform 890">
                <a:extLst>
                  <a:ext uri="{FF2B5EF4-FFF2-40B4-BE49-F238E27FC236}">
                    <a16:creationId xmlns:a16="http://schemas.microsoft.com/office/drawing/2014/main" id="{D315DE24-04A7-B89A-970D-23355C643D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17" y="1852"/>
                <a:ext cx="6" cy="3"/>
              </a:xfrm>
              <a:custGeom>
                <a:avLst/>
                <a:gdLst>
                  <a:gd name="T0" fmla="*/ 5 w 6"/>
                  <a:gd name="T1" fmla="*/ 1 h 3"/>
                  <a:gd name="T2" fmla="*/ 5 w 6"/>
                  <a:gd name="T3" fmla="*/ 1 h 3"/>
                  <a:gd name="T4" fmla="*/ 3 w 6"/>
                  <a:gd name="T5" fmla="*/ 1 h 3"/>
                  <a:gd name="T6" fmla="*/ 3 w 6"/>
                  <a:gd name="T7" fmla="*/ 0 h 3"/>
                  <a:gd name="T8" fmla="*/ 3 w 6"/>
                  <a:gd name="T9" fmla="*/ 1 h 3"/>
                  <a:gd name="T10" fmla="*/ 2 w 6"/>
                  <a:gd name="T11" fmla="*/ 1 h 3"/>
                  <a:gd name="T12" fmla="*/ 2 w 6"/>
                  <a:gd name="T13" fmla="*/ 1 h 3"/>
                  <a:gd name="T14" fmla="*/ 2 w 6"/>
                  <a:gd name="T15" fmla="*/ 3 h 3"/>
                  <a:gd name="T16" fmla="*/ 0 w 6"/>
                  <a:gd name="T17" fmla="*/ 3 h 3"/>
                  <a:gd name="T18" fmla="*/ 2 w 6"/>
                  <a:gd name="T19" fmla="*/ 3 h 3"/>
                  <a:gd name="T20" fmla="*/ 3 w 6"/>
                  <a:gd name="T21" fmla="*/ 3 h 3"/>
                  <a:gd name="T22" fmla="*/ 6 w 6"/>
                  <a:gd name="T23" fmla="*/ 3 h 3"/>
                  <a:gd name="T24" fmla="*/ 6 w 6"/>
                  <a:gd name="T25" fmla="*/ 3 h 3"/>
                  <a:gd name="T26" fmla="*/ 6 w 6"/>
                  <a:gd name="T27" fmla="*/ 1 h 3"/>
                  <a:gd name="T28" fmla="*/ 5 w 6"/>
                  <a:gd name="T2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" h="3">
                    <a:moveTo>
                      <a:pt x="5" y="1"/>
                    </a:moveTo>
                    <a:lnTo>
                      <a:pt x="5" y="1"/>
                    </a:lnTo>
                    <a:lnTo>
                      <a:pt x="3" y="1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2" y="3"/>
                    </a:lnTo>
                    <a:lnTo>
                      <a:pt x="0" y="3"/>
                    </a:lnTo>
                    <a:lnTo>
                      <a:pt x="2" y="3"/>
                    </a:lnTo>
                    <a:lnTo>
                      <a:pt x="3" y="3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6" y="1"/>
                    </a:lnTo>
                    <a:lnTo>
                      <a:pt x="5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2" name="Freeform 891">
                <a:extLst>
                  <a:ext uri="{FF2B5EF4-FFF2-40B4-BE49-F238E27FC236}">
                    <a16:creationId xmlns:a16="http://schemas.microsoft.com/office/drawing/2014/main" id="{8BA5FFFA-47C5-506E-1FDF-1523821497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1" y="1880"/>
                <a:ext cx="3" cy="0"/>
              </a:xfrm>
              <a:custGeom>
                <a:avLst/>
                <a:gdLst>
                  <a:gd name="T0" fmla="*/ 1 w 3"/>
                  <a:gd name="T1" fmla="*/ 0 w 3"/>
                  <a:gd name="T2" fmla="*/ 0 w 3"/>
                  <a:gd name="T3" fmla="*/ 1 w 3"/>
                  <a:gd name="T4" fmla="*/ 3 w 3"/>
                  <a:gd name="T5" fmla="*/ 1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3">
                    <a:moveTo>
                      <a:pt x="1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3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3" name="Freeform 892">
                <a:extLst>
                  <a:ext uri="{FF2B5EF4-FFF2-40B4-BE49-F238E27FC236}">
                    <a16:creationId xmlns:a16="http://schemas.microsoft.com/office/drawing/2014/main" id="{B7CD5F36-4DE1-D233-4527-049F78E0C7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7" y="1877"/>
                <a:ext cx="3" cy="2"/>
              </a:xfrm>
              <a:custGeom>
                <a:avLst/>
                <a:gdLst>
                  <a:gd name="T0" fmla="*/ 2 w 3"/>
                  <a:gd name="T1" fmla="*/ 0 h 2"/>
                  <a:gd name="T2" fmla="*/ 0 w 3"/>
                  <a:gd name="T3" fmla="*/ 2 h 2"/>
                  <a:gd name="T4" fmla="*/ 0 w 3"/>
                  <a:gd name="T5" fmla="*/ 2 h 2"/>
                  <a:gd name="T6" fmla="*/ 2 w 3"/>
                  <a:gd name="T7" fmla="*/ 2 h 2"/>
                  <a:gd name="T8" fmla="*/ 3 w 3"/>
                  <a:gd name="T9" fmla="*/ 0 h 2"/>
                  <a:gd name="T10" fmla="*/ 2 w 3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3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4" name="Freeform 893">
                <a:extLst>
                  <a:ext uri="{FF2B5EF4-FFF2-40B4-BE49-F238E27FC236}">
                    <a16:creationId xmlns:a16="http://schemas.microsoft.com/office/drawing/2014/main" id="{03292142-4D07-8762-B9A7-D67621557D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9" y="1858"/>
                <a:ext cx="3" cy="1"/>
              </a:xfrm>
              <a:custGeom>
                <a:avLst/>
                <a:gdLst>
                  <a:gd name="T0" fmla="*/ 2 w 3"/>
                  <a:gd name="T1" fmla="*/ 0 h 1"/>
                  <a:gd name="T2" fmla="*/ 2 w 3"/>
                  <a:gd name="T3" fmla="*/ 0 h 1"/>
                  <a:gd name="T4" fmla="*/ 0 w 3"/>
                  <a:gd name="T5" fmla="*/ 0 h 1"/>
                  <a:gd name="T6" fmla="*/ 2 w 3"/>
                  <a:gd name="T7" fmla="*/ 1 h 1"/>
                  <a:gd name="T8" fmla="*/ 3 w 3"/>
                  <a:gd name="T9" fmla="*/ 1 h 1"/>
                  <a:gd name="T10" fmla="*/ 3 w 3"/>
                  <a:gd name="T11" fmla="*/ 0 h 1"/>
                  <a:gd name="T12" fmla="*/ 3 w 3"/>
                  <a:gd name="T13" fmla="*/ 0 h 1"/>
                  <a:gd name="T14" fmla="*/ 2 w 3"/>
                  <a:gd name="T15" fmla="*/ 0 h 1"/>
                  <a:gd name="T16" fmla="*/ 2 w 3"/>
                  <a:gd name="T1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2" y="1"/>
                    </a:lnTo>
                    <a:lnTo>
                      <a:pt x="3" y="1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5" name="Freeform 894">
                <a:extLst>
                  <a:ext uri="{FF2B5EF4-FFF2-40B4-BE49-F238E27FC236}">
                    <a16:creationId xmlns:a16="http://schemas.microsoft.com/office/drawing/2014/main" id="{E8EB03BE-482D-B8A7-AE97-9D094024B8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9" y="1853"/>
                <a:ext cx="3" cy="5"/>
              </a:xfrm>
              <a:custGeom>
                <a:avLst/>
                <a:gdLst>
                  <a:gd name="T0" fmla="*/ 0 w 3"/>
                  <a:gd name="T1" fmla="*/ 0 h 5"/>
                  <a:gd name="T2" fmla="*/ 2 w 3"/>
                  <a:gd name="T3" fmla="*/ 0 h 5"/>
                  <a:gd name="T4" fmla="*/ 0 w 3"/>
                  <a:gd name="T5" fmla="*/ 0 h 5"/>
                  <a:gd name="T6" fmla="*/ 0 w 3"/>
                  <a:gd name="T7" fmla="*/ 2 h 5"/>
                  <a:gd name="T8" fmla="*/ 0 w 3"/>
                  <a:gd name="T9" fmla="*/ 5 h 5"/>
                  <a:gd name="T10" fmla="*/ 0 w 3"/>
                  <a:gd name="T11" fmla="*/ 5 h 5"/>
                  <a:gd name="T12" fmla="*/ 0 w 3"/>
                  <a:gd name="T13" fmla="*/ 3 h 5"/>
                  <a:gd name="T14" fmla="*/ 3 w 3"/>
                  <a:gd name="T15" fmla="*/ 3 h 5"/>
                  <a:gd name="T16" fmla="*/ 3 w 3"/>
                  <a:gd name="T17" fmla="*/ 2 h 5"/>
                  <a:gd name="T18" fmla="*/ 0 w 3"/>
                  <a:gd name="T19" fmla="*/ 2 h 5"/>
                  <a:gd name="T20" fmla="*/ 0 w 3"/>
                  <a:gd name="T21" fmla="*/ 2 h 5"/>
                  <a:gd name="T22" fmla="*/ 0 w 3"/>
                  <a:gd name="T23" fmla="*/ 0 h 5"/>
                  <a:gd name="T24" fmla="*/ 0 w 3"/>
                  <a:gd name="T2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" h="5">
                    <a:moveTo>
                      <a:pt x="0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3" y="3"/>
                    </a:lnTo>
                    <a:lnTo>
                      <a:pt x="3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6" name="Freeform 895">
                <a:extLst>
                  <a:ext uri="{FF2B5EF4-FFF2-40B4-BE49-F238E27FC236}">
                    <a16:creationId xmlns:a16="http://schemas.microsoft.com/office/drawing/2014/main" id="{B873E067-555F-6892-4A25-D0DD8E6D38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4" y="1861"/>
                <a:ext cx="3" cy="3"/>
              </a:xfrm>
              <a:custGeom>
                <a:avLst/>
                <a:gdLst>
                  <a:gd name="T0" fmla="*/ 0 w 3"/>
                  <a:gd name="T1" fmla="*/ 0 h 3"/>
                  <a:gd name="T2" fmla="*/ 0 w 3"/>
                  <a:gd name="T3" fmla="*/ 2 h 3"/>
                  <a:gd name="T4" fmla="*/ 0 w 3"/>
                  <a:gd name="T5" fmla="*/ 2 h 3"/>
                  <a:gd name="T6" fmla="*/ 0 w 3"/>
                  <a:gd name="T7" fmla="*/ 2 h 3"/>
                  <a:gd name="T8" fmla="*/ 0 w 3"/>
                  <a:gd name="T9" fmla="*/ 3 h 3"/>
                  <a:gd name="T10" fmla="*/ 3 w 3"/>
                  <a:gd name="T11" fmla="*/ 3 h 3"/>
                  <a:gd name="T12" fmla="*/ 3 w 3"/>
                  <a:gd name="T13" fmla="*/ 2 h 3"/>
                  <a:gd name="T14" fmla="*/ 2 w 3"/>
                  <a:gd name="T15" fmla="*/ 2 h 3"/>
                  <a:gd name="T16" fmla="*/ 0 w 3"/>
                  <a:gd name="T1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3">
                    <a:moveTo>
                      <a:pt x="0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3" y="3"/>
                    </a:lnTo>
                    <a:lnTo>
                      <a:pt x="3" y="2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7" name="Freeform 896">
                <a:extLst>
                  <a:ext uri="{FF2B5EF4-FFF2-40B4-BE49-F238E27FC236}">
                    <a16:creationId xmlns:a16="http://schemas.microsoft.com/office/drawing/2014/main" id="{28318B15-59A1-BFA9-1AEF-450722CDF6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8" y="1906"/>
                <a:ext cx="2" cy="1"/>
              </a:xfrm>
              <a:custGeom>
                <a:avLst/>
                <a:gdLst>
                  <a:gd name="T0" fmla="*/ 2 w 2"/>
                  <a:gd name="T1" fmla="*/ 1 h 1"/>
                  <a:gd name="T2" fmla="*/ 2 w 2"/>
                  <a:gd name="T3" fmla="*/ 0 h 1"/>
                  <a:gd name="T4" fmla="*/ 2 w 2"/>
                  <a:gd name="T5" fmla="*/ 0 h 1"/>
                  <a:gd name="T6" fmla="*/ 0 w 2"/>
                  <a:gd name="T7" fmla="*/ 0 h 1"/>
                  <a:gd name="T8" fmla="*/ 0 w 2"/>
                  <a:gd name="T9" fmla="*/ 0 h 1"/>
                  <a:gd name="T10" fmla="*/ 0 w 2"/>
                  <a:gd name="T11" fmla="*/ 1 h 1"/>
                  <a:gd name="T12" fmla="*/ 0 w 2"/>
                  <a:gd name="T13" fmla="*/ 1 h 1"/>
                  <a:gd name="T14" fmla="*/ 2 w 2"/>
                  <a:gd name="T1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2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8" name="Freeform 897">
                <a:extLst>
                  <a:ext uri="{FF2B5EF4-FFF2-40B4-BE49-F238E27FC236}">
                    <a16:creationId xmlns:a16="http://schemas.microsoft.com/office/drawing/2014/main" id="{E53EC5E8-8A8D-6900-2B85-A4AAB9610A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3" y="1812"/>
                <a:ext cx="9" cy="19"/>
              </a:xfrm>
              <a:custGeom>
                <a:avLst/>
                <a:gdLst>
                  <a:gd name="T0" fmla="*/ 9 w 9"/>
                  <a:gd name="T1" fmla="*/ 0 h 19"/>
                  <a:gd name="T2" fmla="*/ 8 w 9"/>
                  <a:gd name="T3" fmla="*/ 0 h 19"/>
                  <a:gd name="T4" fmla="*/ 8 w 9"/>
                  <a:gd name="T5" fmla="*/ 0 h 19"/>
                  <a:gd name="T6" fmla="*/ 8 w 9"/>
                  <a:gd name="T7" fmla="*/ 1 h 19"/>
                  <a:gd name="T8" fmla="*/ 6 w 9"/>
                  <a:gd name="T9" fmla="*/ 3 h 19"/>
                  <a:gd name="T10" fmla="*/ 6 w 9"/>
                  <a:gd name="T11" fmla="*/ 5 h 19"/>
                  <a:gd name="T12" fmla="*/ 4 w 9"/>
                  <a:gd name="T13" fmla="*/ 8 h 19"/>
                  <a:gd name="T14" fmla="*/ 3 w 9"/>
                  <a:gd name="T15" fmla="*/ 8 h 19"/>
                  <a:gd name="T16" fmla="*/ 0 w 9"/>
                  <a:gd name="T17" fmla="*/ 14 h 19"/>
                  <a:gd name="T18" fmla="*/ 0 w 9"/>
                  <a:gd name="T19" fmla="*/ 16 h 19"/>
                  <a:gd name="T20" fmla="*/ 0 w 9"/>
                  <a:gd name="T21" fmla="*/ 17 h 19"/>
                  <a:gd name="T22" fmla="*/ 0 w 9"/>
                  <a:gd name="T23" fmla="*/ 19 h 19"/>
                  <a:gd name="T24" fmla="*/ 1 w 9"/>
                  <a:gd name="T25" fmla="*/ 19 h 19"/>
                  <a:gd name="T26" fmla="*/ 1 w 9"/>
                  <a:gd name="T27" fmla="*/ 19 h 19"/>
                  <a:gd name="T28" fmla="*/ 4 w 9"/>
                  <a:gd name="T29" fmla="*/ 9 h 19"/>
                  <a:gd name="T30" fmla="*/ 6 w 9"/>
                  <a:gd name="T31" fmla="*/ 8 h 19"/>
                  <a:gd name="T32" fmla="*/ 6 w 9"/>
                  <a:gd name="T33" fmla="*/ 6 h 19"/>
                  <a:gd name="T34" fmla="*/ 8 w 9"/>
                  <a:gd name="T35" fmla="*/ 1 h 19"/>
                  <a:gd name="T36" fmla="*/ 8 w 9"/>
                  <a:gd name="T37" fmla="*/ 1 h 19"/>
                  <a:gd name="T38" fmla="*/ 8 w 9"/>
                  <a:gd name="T39" fmla="*/ 0 h 19"/>
                  <a:gd name="T40" fmla="*/ 9 w 9"/>
                  <a:gd name="T41" fmla="*/ 0 h 19"/>
                  <a:gd name="T42" fmla="*/ 9 w 9"/>
                  <a:gd name="T4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" h="19">
                    <a:moveTo>
                      <a:pt x="9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8" y="1"/>
                    </a:lnTo>
                    <a:lnTo>
                      <a:pt x="6" y="3"/>
                    </a:lnTo>
                    <a:lnTo>
                      <a:pt x="6" y="5"/>
                    </a:lnTo>
                    <a:lnTo>
                      <a:pt x="4" y="8"/>
                    </a:lnTo>
                    <a:lnTo>
                      <a:pt x="3" y="8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1" y="19"/>
                    </a:lnTo>
                    <a:lnTo>
                      <a:pt x="1" y="19"/>
                    </a:lnTo>
                    <a:lnTo>
                      <a:pt x="4" y="9"/>
                    </a:lnTo>
                    <a:lnTo>
                      <a:pt x="6" y="8"/>
                    </a:lnTo>
                    <a:lnTo>
                      <a:pt x="6" y="6"/>
                    </a:lnTo>
                    <a:lnTo>
                      <a:pt x="8" y="1"/>
                    </a:lnTo>
                    <a:lnTo>
                      <a:pt x="8" y="1"/>
                    </a:lnTo>
                    <a:lnTo>
                      <a:pt x="8" y="0"/>
                    </a:lnTo>
                    <a:lnTo>
                      <a:pt x="9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9" name="Freeform 898">
                <a:extLst>
                  <a:ext uri="{FF2B5EF4-FFF2-40B4-BE49-F238E27FC236}">
                    <a16:creationId xmlns:a16="http://schemas.microsoft.com/office/drawing/2014/main" id="{C0D9C195-7F43-553F-3061-9014A95A38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88" y="1842"/>
                <a:ext cx="13" cy="11"/>
              </a:xfrm>
              <a:custGeom>
                <a:avLst/>
                <a:gdLst>
                  <a:gd name="T0" fmla="*/ 13 w 13"/>
                  <a:gd name="T1" fmla="*/ 10 h 11"/>
                  <a:gd name="T2" fmla="*/ 13 w 13"/>
                  <a:gd name="T3" fmla="*/ 8 h 11"/>
                  <a:gd name="T4" fmla="*/ 13 w 13"/>
                  <a:gd name="T5" fmla="*/ 6 h 11"/>
                  <a:gd name="T6" fmla="*/ 13 w 13"/>
                  <a:gd name="T7" fmla="*/ 6 h 11"/>
                  <a:gd name="T8" fmla="*/ 11 w 13"/>
                  <a:gd name="T9" fmla="*/ 3 h 11"/>
                  <a:gd name="T10" fmla="*/ 11 w 13"/>
                  <a:gd name="T11" fmla="*/ 2 h 11"/>
                  <a:gd name="T12" fmla="*/ 11 w 13"/>
                  <a:gd name="T13" fmla="*/ 0 h 11"/>
                  <a:gd name="T14" fmla="*/ 10 w 13"/>
                  <a:gd name="T15" fmla="*/ 0 h 11"/>
                  <a:gd name="T16" fmla="*/ 8 w 13"/>
                  <a:gd name="T17" fmla="*/ 2 h 11"/>
                  <a:gd name="T18" fmla="*/ 8 w 13"/>
                  <a:gd name="T19" fmla="*/ 2 h 11"/>
                  <a:gd name="T20" fmla="*/ 7 w 13"/>
                  <a:gd name="T21" fmla="*/ 2 h 11"/>
                  <a:gd name="T22" fmla="*/ 7 w 13"/>
                  <a:gd name="T23" fmla="*/ 0 h 11"/>
                  <a:gd name="T24" fmla="*/ 2 w 13"/>
                  <a:gd name="T25" fmla="*/ 2 h 11"/>
                  <a:gd name="T26" fmla="*/ 0 w 13"/>
                  <a:gd name="T27" fmla="*/ 2 h 11"/>
                  <a:gd name="T28" fmla="*/ 0 w 13"/>
                  <a:gd name="T29" fmla="*/ 5 h 11"/>
                  <a:gd name="T30" fmla="*/ 2 w 13"/>
                  <a:gd name="T31" fmla="*/ 8 h 11"/>
                  <a:gd name="T32" fmla="*/ 2 w 13"/>
                  <a:gd name="T33" fmla="*/ 8 h 11"/>
                  <a:gd name="T34" fmla="*/ 2 w 13"/>
                  <a:gd name="T35" fmla="*/ 8 h 11"/>
                  <a:gd name="T36" fmla="*/ 5 w 13"/>
                  <a:gd name="T37" fmla="*/ 10 h 11"/>
                  <a:gd name="T38" fmla="*/ 8 w 13"/>
                  <a:gd name="T39" fmla="*/ 11 h 11"/>
                  <a:gd name="T40" fmla="*/ 10 w 13"/>
                  <a:gd name="T41" fmla="*/ 11 h 11"/>
                  <a:gd name="T42" fmla="*/ 13 w 13"/>
                  <a:gd name="T43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3" h="11">
                    <a:moveTo>
                      <a:pt x="13" y="10"/>
                    </a:moveTo>
                    <a:lnTo>
                      <a:pt x="13" y="8"/>
                    </a:lnTo>
                    <a:lnTo>
                      <a:pt x="13" y="6"/>
                    </a:lnTo>
                    <a:lnTo>
                      <a:pt x="13" y="6"/>
                    </a:lnTo>
                    <a:lnTo>
                      <a:pt x="11" y="3"/>
                    </a:lnTo>
                    <a:lnTo>
                      <a:pt x="11" y="2"/>
                    </a:lnTo>
                    <a:lnTo>
                      <a:pt x="11" y="0"/>
                    </a:lnTo>
                    <a:lnTo>
                      <a:pt x="10" y="0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7" y="2"/>
                    </a:lnTo>
                    <a:lnTo>
                      <a:pt x="7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5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5" y="10"/>
                    </a:lnTo>
                    <a:lnTo>
                      <a:pt x="8" y="11"/>
                    </a:lnTo>
                    <a:lnTo>
                      <a:pt x="10" y="11"/>
                    </a:lnTo>
                    <a:lnTo>
                      <a:pt x="13" y="1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0" name="Freeform 899">
                <a:extLst>
                  <a:ext uri="{FF2B5EF4-FFF2-40B4-BE49-F238E27FC236}">
                    <a16:creationId xmlns:a16="http://schemas.microsoft.com/office/drawing/2014/main" id="{71C07FEA-6BD9-CE18-C26A-707D7F13DC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1" y="1859"/>
                <a:ext cx="8" cy="8"/>
              </a:xfrm>
              <a:custGeom>
                <a:avLst/>
                <a:gdLst>
                  <a:gd name="T0" fmla="*/ 0 w 8"/>
                  <a:gd name="T1" fmla="*/ 5 h 8"/>
                  <a:gd name="T2" fmla="*/ 0 w 8"/>
                  <a:gd name="T3" fmla="*/ 7 h 8"/>
                  <a:gd name="T4" fmla="*/ 3 w 8"/>
                  <a:gd name="T5" fmla="*/ 8 h 8"/>
                  <a:gd name="T6" fmla="*/ 3 w 8"/>
                  <a:gd name="T7" fmla="*/ 7 h 8"/>
                  <a:gd name="T8" fmla="*/ 5 w 8"/>
                  <a:gd name="T9" fmla="*/ 7 h 8"/>
                  <a:gd name="T10" fmla="*/ 5 w 8"/>
                  <a:gd name="T11" fmla="*/ 7 h 8"/>
                  <a:gd name="T12" fmla="*/ 7 w 8"/>
                  <a:gd name="T13" fmla="*/ 7 h 8"/>
                  <a:gd name="T14" fmla="*/ 8 w 8"/>
                  <a:gd name="T15" fmla="*/ 7 h 8"/>
                  <a:gd name="T16" fmla="*/ 7 w 8"/>
                  <a:gd name="T17" fmla="*/ 5 h 8"/>
                  <a:gd name="T18" fmla="*/ 5 w 8"/>
                  <a:gd name="T19" fmla="*/ 5 h 8"/>
                  <a:gd name="T20" fmla="*/ 5 w 8"/>
                  <a:gd name="T21" fmla="*/ 4 h 8"/>
                  <a:gd name="T22" fmla="*/ 5 w 8"/>
                  <a:gd name="T23" fmla="*/ 4 h 8"/>
                  <a:gd name="T24" fmla="*/ 7 w 8"/>
                  <a:gd name="T25" fmla="*/ 2 h 8"/>
                  <a:gd name="T26" fmla="*/ 7 w 8"/>
                  <a:gd name="T27" fmla="*/ 2 h 8"/>
                  <a:gd name="T28" fmla="*/ 7 w 8"/>
                  <a:gd name="T29" fmla="*/ 2 h 8"/>
                  <a:gd name="T30" fmla="*/ 5 w 8"/>
                  <a:gd name="T31" fmla="*/ 0 h 8"/>
                  <a:gd name="T32" fmla="*/ 3 w 8"/>
                  <a:gd name="T33" fmla="*/ 0 h 8"/>
                  <a:gd name="T34" fmla="*/ 3 w 8"/>
                  <a:gd name="T35" fmla="*/ 0 h 8"/>
                  <a:gd name="T36" fmla="*/ 2 w 8"/>
                  <a:gd name="T37" fmla="*/ 0 h 8"/>
                  <a:gd name="T38" fmla="*/ 2 w 8"/>
                  <a:gd name="T39" fmla="*/ 0 h 8"/>
                  <a:gd name="T40" fmla="*/ 0 w 8"/>
                  <a:gd name="T41" fmla="*/ 2 h 8"/>
                  <a:gd name="T42" fmla="*/ 0 w 8"/>
                  <a:gd name="T43" fmla="*/ 2 h 8"/>
                  <a:gd name="T44" fmla="*/ 0 w 8"/>
                  <a:gd name="T45" fmla="*/ 4 h 8"/>
                  <a:gd name="T46" fmla="*/ 0 w 8"/>
                  <a:gd name="T47" fmla="*/ 5 h 8"/>
                  <a:gd name="T48" fmla="*/ 0 w 8"/>
                  <a:gd name="T49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" h="8">
                    <a:moveTo>
                      <a:pt x="0" y="5"/>
                    </a:moveTo>
                    <a:lnTo>
                      <a:pt x="0" y="7"/>
                    </a:lnTo>
                    <a:lnTo>
                      <a:pt x="3" y="8"/>
                    </a:lnTo>
                    <a:lnTo>
                      <a:pt x="3" y="7"/>
                    </a:lnTo>
                    <a:lnTo>
                      <a:pt x="5" y="7"/>
                    </a:lnTo>
                    <a:lnTo>
                      <a:pt x="5" y="7"/>
                    </a:lnTo>
                    <a:lnTo>
                      <a:pt x="7" y="7"/>
                    </a:lnTo>
                    <a:lnTo>
                      <a:pt x="8" y="7"/>
                    </a:lnTo>
                    <a:lnTo>
                      <a:pt x="7" y="5"/>
                    </a:lnTo>
                    <a:lnTo>
                      <a:pt x="5" y="5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1" name="Freeform 900">
                <a:extLst>
                  <a:ext uri="{FF2B5EF4-FFF2-40B4-BE49-F238E27FC236}">
                    <a16:creationId xmlns:a16="http://schemas.microsoft.com/office/drawing/2014/main" id="{CCB1F3C0-9D7A-1EB8-FC87-AC8D196BE9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5" y="1801"/>
                <a:ext cx="13" cy="19"/>
              </a:xfrm>
              <a:custGeom>
                <a:avLst/>
                <a:gdLst>
                  <a:gd name="T0" fmla="*/ 0 w 13"/>
                  <a:gd name="T1" fmla="*/ 12 h 19"/>
                  <a:gd name="T2" fmla="*/ 2 w 13"/>
                  <a:gd name="T3" fmla="*/ 14 h 19"/>
                  <a:gd name="T4" fmla="*/ 2 w 13"/>
                  <a:gd name="T5" fmla="*/ 16 h 19"/>
                  <a:gd name="T6" fmla="*/ 2 w 13"/>
                  <a:gd name="T7" fmla="*/ 17 h 19"/>
                  <a:gd name="T8" fmla="*/ 0 w 13"/>
                  <a:gd name="T9" fmla="*/ 19 h 19"/>
                  <a:gd name="T10" fmla="*/ 2 w 13"/>
                  <a:gd name="T11" fmla="*/ 17 h 19"/>
                  <a:gd name="T12" fmla="*/ 3 w 13"/>
                  <a:gd name="T13" fmla="*/ 17 h 19"/>
                  <a:gd name="T14" fmla="*/ 3 w 13"/>
                  <a:gd name="T15" fmla="*/ 16 h 19"/>
                  <a:gd name="T16" fmla="*/ 5 w 13"/>
                  <a:gd name="T17" fmla="*/ 14 h 19"/>
                  <a:gd name="T18" fmla="*/ 5 w 13"/>
                  <a:gd name="T19" fmla="*/ 12 h 19"/>
                  <a:gd name="T20" fmla="*/ 8 w 13"/>
                  <a:gd name="T21" fmla="*/ 12 h 19"/>
                  <a:gd name="T22" fmla="*/ 8 w 13"/>
                  <a:gd name="T23" fmla="*/ 11 h 19"/>
                  <a:gd name="T24" fmla="*/ 8 w 13"/>
                  <a:gd name="T25" fmla="*/ 9 h 19"/>
                  <a:gd name="T26" fmla="*/ 10 w 13"/>
                  <a:gd name="T27" fmla="*/ 9 h 19"/>
                  <a:gd name="T28" fmla="*/ 10 w 13"/>
                  <a:gd name="T29" fmla="*/ 9 h 19"/>
                  <a:gd name="T30" fmla="*/ 8 w 13"/>
                  <a:gd name="T31" fmla="*/ 8 h 19"/>
                  <a:gd name="T32" fmla="*/ 10 w 13"/>
                  <a:gd name="T33" fmla="*/ 4 h 19"/>
                  <a:gd name="T34" fmla="*/ 10 w 13"/>
                  <a:gd name="T35" fmla="*/ 3 h 19"/>
                  <a:gd name="T36" fmla="*/ 11 w 13"/>
                  <a:gd name="T37" fmla="*/ 3 h 19"/>
                  <a:gd name="T38" fmla="*/ 11 w 13"/>
                  <a:gd name="T39" fmla="*/ 1 h 19"/>
                  <a:gd name="T40" fmla="*/ 13 w 13"/>
                  <a:gd name="T41" fmla="*/ 1 h 19"/>
                  <a:gd name="T42" fmla="*/ 11 w 13"/>
                  <a:gd name="T43" fmla="*/ 0 h 19"/>
                  <a:gd name="T44" fmla="*/ 10 w 13"/>
                  <a:gd name="T45" fmla="*/ 0 h 19"/>
                  <a:gd name="T46" fmla="*/ 10 w 13"/>
                  <a:gd name="T47" fmla="*/ 0 h 19"/>
                  <a:gd name="T48" fmla="*/ 10 w 13"/>
                  <a:gd name="T49" fmla="*/ 1 h 19"/>
                  <a:gd name="T50" fmla="*/ 8 w 13"/>
                  <a:gd name="T51" fmla="*/ 1 h 19"/>
                  <a:gd name="T52" fmla="*/ 5 w 13"/>
                  <a:gd name="T53" fmla="*/ 1 h 19"/>
                  <a:gd name="T54" fmla="*/ 3 w 13"/>
                  <a:gd name="T55" fmla="*/ 3 h 19"/>
                  <a:gd name="T56" fmla="*/ 2 w 13"/>
                  <a:gd name="T57" fmla="*/ 4 h 19"/>
                  <a:gd name="T58" fmla="*/ 2 w 13"/>
                  <a:gd name="T59" fmla="*/ 6 h 19"/>
                  <a:gd name="T60" fmla="*/ 0 w 13"/>
                  <a:gd name="T61" fmla="*/ 6 h 19"/>
                  <a:gd name="T62" fmla="*/ 0 w 13"/>
                  <a:gd name="T63" fmla="*/ 8 h 19"/>
                  <a:gd name="T64" fmla="*/ 0 w 13"/>
                  <a:gd name="T65" fmla="*/ 11 h 19"/>
                  <a:gd name="T66" fmla="*/ 0 w 13"/>
                  <a:gd name="T67" fmla="*/ 12 h 19"/>
                  <a:gd name="T68" fmla="*/ 0 w 13"/>
                  <a:gd name="T69" fmla="*/ 1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3" h="19">
                    <a:moveTo>
                      <a:pt x="0" y="12"/>
                    </a:moveTo>
                    <a:lnTo>
                      <a:pt x="2" y="14"/>
                    </a:lnTo>
                    <a:lnTo>
                      <a:pt x="2" y="16"/>
                    </a:lnTo>
                    <a:lnTo>
                      <a:pt x="2" y="17"/>
                    </a:lnTo>
                    <a:lnTo>
                      <a:pt x="0" y="19"/>
                    </a:lnTo>
                    <a:lnTo>
                      <a:pt x="2" y="17"/>
                    </a:lnTo>
                    <a:lnTo>
                      <a:pt x="3" y="17"/>
                    </a:lnTo>
                    <a:lnTo>
                      <a:pt x="3" y="16"/>
                    </a:lnTo>
                    <a:lnTo>
                      <a:pt x="5" y="14"/>
                    </a:lnTo>
                    <a:lnTo>
                      <a:pt x="5" y="12"/>
                    </a:lnTo>
                    <a:lnTo>
                      <a:pt x="8" y="12"/>
                    </a:lnTo>
                    <a:lnTo>
                      <a:pt x="8" y="11"/>
                    </a:lnTo>
                    <a:lnTo>
                      <a:pt x="8" y="9"/>
                    </a:lnTo>
                    <a:lnTo>
                      <a:pt x="10" y="9"/>
                    </a:lnTo>
                    <a:lnTo>
                      <a:pt x="10" y="9"/>
                    </a:lnTo>
                    <a:lnTo>
                      <a:pt x="8" y="8"/>
                    </a:lnTo>
                    <a:lnTo>
                      <a:pt x="10" y="4"/>
                    </a:lnTo>
                    <a:lnTo>
                      <a:pt x="10" y="3"/>
                    </a:lnTo>
                    <a:lnTo>
                      <a:pt x="11" y="3"/>
                    </a:lnTo>
                    <a:lnTo>
                      <a:pt x="11" y="1"/>
                    </a:lnTo>
                    <a:lnTo>
                      <a:pt x="13" y="1"/>
                    </a:lnTo>
                    <a:lnTo>
                      <a:pt x="11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0" y="1"/>
                    </a:lnTo>
                    <a:lnTo>
                      <a:pt x="8" y="1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2" name="Freeform 901">
                <a:extLst>
                  <a:ext uri="{FF2B5EF4-FFF2-40B4-BE49-F238E27FC236}">
                    <a16:creationId xmlns:a16="http://schemas.microsoft.com/office/drawing/2014/main" id="{6EB8AC62-7259-06C8-7B17-F7C4D78842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3" y="1855"/>
                <a:ext cx="3" cy="1"/>
              </a:xfrm>
              <a:custGeom>
                <a:avLst/>
                <a:gdLst>
                  <a:gd name="T0" fmla="*/ 2 w 3"/>
                  <a:gd name="T1" fmla="*/ 0 h 1"/>
                  <a:gd name="T2" fmla="*/ 2 w 3"/>
                  <a:gd name="T3" fmla="*/ 0 h 1"/>
                  <a:gd name="T4" fmla="*/ 0 w 3"/>
                  <a:gd name="T5" fmla="*/ 0 h 1"/>
                  <a:gd name="T6" fmla="*/ 0 w 3"/>
                  <a:gd name="T7" fmla="*/ 0 h 1"/>
                  <a:gd name="T8" fmla="*/ 2 w 3"/>
                  <a:gd name="T9" fmla="*/ 1 h 1"/>
                  <a:gd name="T10" fmla="*/ 3 w 3"/>
                  <a:gd name="T11" fmla="*/ 1 h 1"/>
                  <a:gd name="T12" fmla="*/ 3 w 3"/>
                  <a:gd name="T13" fmla="*/ 1 h 1"/>
                  <a:gd name="T14" fmla="*/ 3 w 3"/>
                  <a:gd name="T15" fmla="*/ 1 h 1"/>
                  <a:gd name="T16" fmla="*/ 3 w 3"/>
                  <a:gd name="T17" fmla="*/ 0 h 1"/>
                  <a:gd name="T18" fmla="*/ 2 w 3"/>
                  <a:gd name="T1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1"/>
                    </a:lnTo>
                    <a:lnTo>
                      <a:pt x="3" y="1"/>
                    </a:lnTo>
                    <a:lnTo>
                      <a:pt x="3" y="1"/>
                    </a:lnTo>
                    <a:lnTo>
                      <a:pt x="3" y="1"/>
                    </a:lnTo>
                    <a:lnTo>
                      <a:pt x="3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3" name="Freeform 902">
                <a:extLst>
                  <a:ext uri="{FF2B5EF4-FFF2-40B4-BE49-F238E27FC236}">
                    <a16:creationId xmlns:a16="http://schemas.microsoft.com/office/drawing/2014/main" id="{CF1169CF-7294-A4D3-AD3E-8479F3CAC1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88" y="1852"/>
                <a:ext cx="4" cy="4"/>
              </a:xfrm>
              <a:custGeom>
                <a:avLst/>
                <a:gdLst>
                  <a:gd name="T0" fmla="*/ 0 w 4"/>
                  <a:gd name="T1" fmla="*/ 1 h 4"/>
                  <a:gd name="T2" fmla="*/ 0 w 4"/>
                  <a:gd name="T3" fmla="*/ 0 h 4"/>
                  <a:gd name="T4" fmla="*/ 0 w 4"/>
                  <a:gd name="T5" fmla="*/ 1 h 4"/>
                  <a:gd name="T6" fmla="*/ 0 w 4"/>
                  <a:gd name="T7" fmla="*/ 3 h 4"/>
                  <a:gd name="T8" fmla="*/ 2 w 4"/>
                  <a:gd name="T9" fmla="*/ 3 h 4"/>
                  <a:gd name="T10" fmla="*/ 2 w 4"/>
                  <a:gd name="T11" fmla="*/ 4 h 4"/>
                  <a:gd name="T12" fmla="*/ 4 w 4"/>
                  <a:gd name="T13" fmla="*/ 3 h 4"/>
                  <a:gd name="T14" fmla="*/ 4 w 4"/>
                  <a:gd name="T15" fmla="*/ 3 h 4"/>
                  <a:gd name="T16" fmla="*/ 2 w 4"/>
                  <a:gd name="T17" fmla="*/ 1 h 4"/>
                  <a:gd name="T18" fmla="*/ 0 w 4"/>
                  <a:gd name="T1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4">
                    <a:moveTo>
                      <a:pt x="0" y="1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2" y="3"/>
                    </a:lnTo>
                    <a:lnTo>
                      <a:pt x="2" y="4"/>
                    </a:lnTo>
                    <a:lnTo>
                      <a:pt x="4" y="3"/>
                    </a:lnTo>
                    <a:lnTo>
                      <a:pt x="4" y="3"/>
                    </a:lnTo>
                    <a:lnTo>
                      <a:pt x="2" y="1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4" name="Freeform 903">
                <a:extLst>
                  <a:ext uri="{FF2B5EF4-FFF2-40B4-BE49-F238E27FC236}">
                    <a16:creationId xmlns:a16="http://schemas.microsoft.com/office/drawing/2014/main" id="{4765053E-7D7F-CBD1-413C-F581B4650C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8" y="1836"/>
                <a:ext cx="1" cy="4"/>
              </a:xfrm>
              <a:custGeom>
                <a:avLst/>
                <a:gdLst>
                  <a:gd name="T0" fmla="*/ 0 w 1"/>
                  <a:gd name="T1" fmla="*/ 3 h 4"/>
                  <a:gd name="T2" fmla="*/ 0 w 1"/>
                  <a:gd name="T3" fmla="*/ 4 h 4"/>
                  <a:gd name="T4" fmla="*/ 0 w 1"/>
                  <a:gd name="T5" fmla="*/ 3 h 4"/>
                  <a:gd name="T6" fmla="*/ 0 w 1"/>
                  <a:gd name="T7" fmla="*/ 3 h 4"/>
                  <a:gd name="T8" fmla="*/ 1 w 1"/>
                  <a:gd name="T9" fmla="*/ 1 h 4"/>
                  <a:gd name="T10" fmla="*/ 1 w 1"/>
                  <a:gd name="T11" fmla="*/ 1 h 4"/>
                  <a:gd name="T12" fmla="*/ 0 w 1"/>
                  <a:gd name="T13" fmla="*/ 0 h 4"/>
                  <a:gd name="T14" fmla="*/ 0 w 1"/>
                  <a:gd name="T15" fmla="*/ 0 h 4"/>
                  <a:gd name="T16" fmla="*/ 0 w 1"/>
                  <a:gd name="T17" fmla="*/ 1 h 4"/>
                  <a:gd name="T18" fmla="*/ 0 w 1"/>
                  <a:gd name="T19" fmla="*/ 3 h 4"/>
                  <a:gd name="T20" fmla="*/ 0 w 1"/>
                  <a:gd name="T21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" h="4">
                    <a:moveTo>
                      <a:pt x="0" y="3"/>
                    </a:moveTo>
                    <a:lnTo>
                      <a:pt x="0" y="4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5" name="Freeform 904">
                <a:extLst>
                  <a:ext uri="{FF2B5EF4-FFF2-40B4-BE49-F238E27FC236}">
                    <a16:creationId xmlns:a16="http://schemas.microsoft.com/office/drawing/2014/main" id="{0FD7A8DC-0A8B-B56F-803B-C6EBAAC6E2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8" y="1850"/>
                <a:ext cx="5" cy="8"/>
              </a:xfrm>
              <a:custGeom>
                <a:avLst/>
                <a:gdLst>
                  <a:gd name="T0" fmla="*/ 1 w 5"/>
                  <a:gd name="T1" fmla="*/ 8 h 8"/>
                  <a:gd name="T2" fmla="*/ 1 w 5"/>
                  <a:gd name="T3" fmla="*/ 8 h 8"/>
                  <a:gd name="T4" fmla="*/ 3 w 5"/>
                  <a:gd name="T5" fmla="*/ 6 h 8"/>
                  <a:gd name="T6" fmla="*/ 5 w 5"/>
                  <a:gd name="T7" fmla="*/ 3 h 8"/>
                  <a:gd name="T8" fmla="*/ 5 w 5"/>
                  <a:gd name="T9" fmla="*/ 0 h 8"/>
                  <a:gd name="T10" fmla="*/ 5 w 5"/>
                  <a:gd name="T11" fmla="*/ 0 h 8"/>
                  <a:gd name="T12" fmla="*/ 3 w 5"/>
                  <a:gd name="T13" fmla="*/ 3 h 8"/>
                  <a:gd name="T14" fmla="*/ 1 w 5"/>
                  <a:gd name="T15" fmla="*/ 5 h 8"/>
                  <a:gd name="T16" fmla="*/ 1 w 5"/>
                  <a:gd name="T17" fmla="*/ 5 h 8"/>
                  <a:gd name="T18" fmla="*/ 0 w 5"/>
                  <a:gd name="T19" fmla="*/ 6 h 8"/>
                  <a:gd name="T20" fmla="*/ 0 w 5"/>
                  <a:gd name="T21" fmla="*/ 6 h 8"/>
                  <a:gd name="T22" fmla="*/ 1 w 5"/>
                  <a:gd name="T2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" h="8">
                    <a:moveTo>
                      <a:pt x="1" y="8"/>
                    </a:moveTo>
                    <a:lnTo>
                      <a:pt x="1" y="8"/>
                    </a:lnTo>
                    <a:lnTo>
                      <a:pt x="3" y="6"/>
                    </a:lnTo>
                    <a:lnTo>
                      <a:pt x="5" y="3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1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6" name="Freeform 905">
                <a:extLst>
                  <a:ext uri="{FF2B5EF4-FFF2-40B4-BE49-F238E27FC236}">
                    <a16:creationId xmlns:a16="http://schemas.microsoft.com/office/drawing/2014/main" id="{119E6C27-E2C6-A3EB-7A04-21580DBF1E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0" y="1848"/>
                <a:ext cx="7" cy="5"/>
              </a:xfrm>
              <a:custGeom>
                <a:avLst/>
                <a:gdLst>
                  <a:gd name="T0" fmla="*/ 5 w 7"/>
                  <a:gd name="T1" fmla="*/ 5 h 5"/>
                  <a:gd name="T2" fmla="*/ 5 w 7"/>
                  <a:gd name="T3" fmla="*/ 5 h 5"/>
                  <a:gd name="T4" fmla="*/ 7 w 7"/>
                  <a:gd name="T5" fmla="*/ 4 h 5"/>
                  <a:gd name="T6" fmla="*/ 7 w 7"/>
                  <a:gd name="T7" fmla="*/ 4 h 5"/>
                  <a:gd name="T8" fmla="*/ 2 w 7"/>
                  <a:gd name="T9" fmla="*/ 0 h 5"/>
                  <a:gd name="T10" fmla="*/ 0 w 7"/>
                  <a:gd name="T11" fmla="*/ 2 h 5"/>
                  <a:gd name="T12" fmla="*/ 0 w 7"/>
                  <a:gd name="T13" fmla="*/ 4 h 5"/>
                  <a:gd name="T14" fmla="*/ 4 w 7"/>
                  <a:gd name="T15" fmla="*/ 5 h 5"/>
                  <a:gd name="T16" fmla="*/ 5 w 7"/>
                  <a:gd name="T1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5">
                    <a:moveTo>
                      <a:pt x="5" y="5"/>
                    </a:moveTo>
                    <a:lnTo>
                      <a:pt x="5" y="5"/>
                    </a:lnTo>
                    <a:lnTo>
                      <a:pt x="7" y="4"/>
                    </a:lnTo>
                    <a:lnTo>
                      <a:pt x="7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4" y="5"/>
                    </a:lnTo>
                    <a:lnTo>
                      <a:pt x="5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7" name="Freeform 906">
                <a:extLst>
                  <a:ext uri="{FF2B5EF4-FFF2-40B4-BE49-F238E27FC236}">
                    <a16:creationId xmlns:a16="http://schemas.microsoft.com/office/drawing/2014/main" id="{AD2D8253-6FDB-64F1-7641-D7BD55BC2E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8" y="2502"/>
                <a:ext cx="4" cy="4"/>
              </a:xfrm>
              <a:custGeom>
                <a:avLst/>
                <a:gdLst>
                  <a:gd name="T0" fmla="*/ 4 w 4"/>
                  <a:gd name="T1" fmla="*/ 0 h 4"/>
                  <a:gd name="T2" fmla="*/ 2 w 4"/>
                  <a:gd name="T3" fmla="*/ 0 h 4"/>
                  <a:gd name="T4" fmla="*/ 2 w 4"/>
                  <a:gd name="T5" fmla="*/ 0 h 4"/>
                  <a:gd name="T6" fmla="*/ 2 w 4"/>
                  <a:gd name="T7" fmla="*/ 0 h 4"/>
                  <a:gd name="T8" fmla="*/ 0 w 4"/>
                  <a:gd name="T9" fmla="*/ 0 h 4"/>
                  <a:gd name="T10" fmla="*/ 0 w 4"/>
                  <a:gd name="T11" fmla="*/ 0 h 4"/>
                  <a:gd name="T12" fmla="*/ 0 w 4"/>
                  <a:gd name="T13" fmla="*/ 0 h 4"/>
                  <a:gd name="T14" fmla="*/ 2 w 4"/>
                  <a:gd name="T15" fmla="*/ 1 h 4"/>
                  <a:gd name="T16" fmla="*/ 2 w 4"/>
                  <a:gd name="T17" fmla="*/ 4 h 4"/>
                  <a:gd name="T18" fmla="*/ 2 w 4"/>
                  <a:gd name="T19" fmla="*/ 4 h 4"/>
                  <a:gd name="T20" fmla="*/ 2 w 4"/>
                  <a:gd name="T21" fmla="*/ 3 h 4"/>
                  <a:gd name="T22" fmla="*/ 4 w 4"/>
                  <a:gd name="T23" fmla="*/ 1 h 4"/>
                  <a:gd name="T24" fmla="*/ 4 w 4"/>
                  <a:gd name="T2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" h="4">
                    <a:moveTo>
                      <a:pt x="4" y="0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1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2" y="3"/>
                    </a:lnTo>
                    <a:lnTo>
                      <a:pt x="4" y="1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8" name="Freeform 907">
                <a:extLst>
                  <a:ext uri="{FF2B5EF4-FFF2-40B4-BE49-F238E27FC236}">
                    <a16:creationId xmlns:a16="http://schemas.microsoft.com/office/drawing/2014/main" id="{5E739E7B-38AD-F2C3-E3DE-541F0C1043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81" y="2484"/>
                <a:ext cx="1" cy="2"/>
              </a:xfrm>
              <a:custGeom>
                <a:avLst/>
                <a:gdLst>
                  <a:gd name="T0" fmla="*/ 0 w 1"/>
                  <a:gd name="T1" fmla="*/ 2 h 2"/>
                  <a:gd name="T2" fmla="*/ 0 w 1"/>
                  <a:gd name="T3" fmla="*/ 2 h 2"/>
                  <a:gd name="T4" fmla="*/ 1 w 1"/>
                  <a:gd name="T5" fmla="*/ 2 h 2"/>
                  <a:gd name="T6" fmla="*/ 1 w 1"/>
                  <a:gd name="T7" fmla="*/ 0 h 2"/>
                  <a:gd name="T8" fmla="*/ 0 w 1"/>
                  <a:gd name="T9" fmla="*/ 0 h 2"/>
                  <a:gd name="T10" fmla="*/ 0 w 1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lnTo>
                      <a:pt x="0" y="2"/>
                    </a:lnTo>
                    <a:lnTo>
                      <a:pt x="1" y="2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9" name="Freeform 908">
                <a:extLst>
                  <a:ext uri="{FF2B5EF4-FFF2-40B4-BE49-F238E27FC236}">
                    <a16:creationId xmlns:a16="http://schemas.microsoft.com/office/drawing/2014/main" id="{DB3922A9-B841-6CD4-2D60-577FDA5D2C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2" y="2597"/>
                <a:ext cx="1" cy="3"/>
              </a:xfrm>
              <a:custGeom>
                <a:avLst/>
                <a:gdLst>
                  <a:gd name="T0" fmla="*/ 0 w 1"/>
                  <a:gd name="T1" fmla="*/ 2 h 3"/>
                  <a:gd name="T2" fmla="*/ 0 w 1"/>
                  <a:gd name="T3" fmla="*/ 2 h 3"/>
                  <a:gd name="T4" fmla="*/ 0 w 1"/>
                  <a:gd name="T5" fmla="*/ 3 h 3"/>
                  <a:gd name="T6" fmla="*/ 1 w 1"/>
                  <a:gd name="T7" fmla="*/ 2 h 3"/>
                  <a:gd name="T8" fmla="*/ 1 w 1"/>
                  <a:gd name="T9" fmla="*/ 2 h 3"/>
                  <a:gd name="T10" fmla="*/ 0 w 1"/>
                  <a:gd name="T11" fmla="*/ 0 h 3"/>
                  <a:gd name="T12" fmla="*/ 0 w 1"/>
                  <a:gd name="T13" fmla="*/ 0 h 3"/>
                  <a:gd name="T14" fmla="*/ 0 w 1"/>
                  <a:gd name="T1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" h="3">
                    <a:moveTo>
                      <a:pt x="0" y="2"/>
                    </a:moveTo>
                    <a:lnTo>
                      <a:pt x="0" y="2"/>
                    </a:lnTo>
                    <a:lnTo>
                      <a:pt x="0" y="3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0" name="Freeform 909">
                <a:extLst>
                  <a:ext uri="{FF2B5EF4-FFF2-40B4-BE49-F238E27FC236}">
                    <a16:creationId xmlns:a16="http://schemas.microsoft.com/office/drawing/2014/main" id="{4A9ACB32-D169-CD23-2D7C-94BA4D3B5F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87" y="2489"/>
                <a:ext cx="0" cy="2"/>
              </a:xfrm>
              <a:custGeom>
                <a:avLst/>
                <a:gdLst>
                  <a:gd name="T0" fmla="*/ 0 h 2"/>
                  <a:gd name="T1" fmla="*/ 2 h 2"/>
                  <a:gd name="T2" fmla="*/ 2 h 2"/>
                  <a:gd name="T3" fmla="*/ 2 h 2"/>
                  <a:gd name="T4" fmla="*/ 2 h 2"/>
                  <a:gd name="T5" fmla="*/ 0 h 2"/>
                  <a:gd name="T6" fmla="*/ 0 h 2"/>
                  <a:gd name="T7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1" name="Freeform 910">
                <a:extLst>
                  <a:ext uri="{FF2B5EF4-FFF2-40B4-BE49-F238E27FC236}">
                    <a16:creationId xmlns:a16="http://schemas.microsoft.com/office/drawing/2014/main" id="{694843E8-EDAE-2E06-7043-31149A368B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0" y="2497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  <a:gd name="T4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lnTo>
                      <a:pt x="0" y="1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2" name="Freeform 911">
                <a:extLst>
                  <a:ext uri="{FF2B5EF4-FFF2-40B4-BE49-F238E27FC236}">
                    <a16:creationId xmlns:a16="http://schemas.microsoft.com/office/drawing/2014/main" id="{9F728B3F-11EA-FA74-0ECE-3584BE6478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5" y="2363"/>
                <a:ext cx="2" cy="2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2 h 2"/>
                  <a:gd name="T4" fmla="*/ 2 w 2"/>
                  <a:gd name="T5" fmla="*/ 2 h 2"/>
                  <a:gd name="T6" fmla="*/ 2 w 2"/>
                  <a:gd name="T7" fmla="*/ 2 h 2"/>
                  <a:gd name="T8" fmla="*/ 2 w 2"/>
                  <a:gd name="T9" fmla="*/ 2 h 2"/>
                  <a:gd name="T10" fmla="*/ 2 w 2"/>
                  <a:gd name="T11" fmla="*/ 0 h 2"/>
                  <a:gd name="T12" fmla="*/ 0 w 2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3" name="Freeform 912">
                <a:extLst>
                  <a:ext uri="{FF2B5EF4-FFF2-40B4-BE49-F238E27FC236}">
                    <a16:creationId xmlns:a16="http://schemas.microsoft.com/office/drawing/2014/main" id="{29BAA1FC-CDB4-A921-5326-24D214D7A7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7" y="2365"/>
                <a:ext cx="3" cy="2"/>
              </a:xfrm>
              <a:custGeom>
                <a:avLst/>
                <a:gdLst>
                  <a:gd name="T0" fmla="*/ 0 w 3"/>
                  <a:gd name="T1" fmla="*/ 0 h 2"/>
                  <a:gd name="T2" fmla="*/ 1 w 3"/>
                  <a:gd name="T3" fmla="*/ 2 h 2"/>
                  <a:gd name="T4" fmla="*/ 1 w 3"/>
                  <a:gd name="T5" fmla="*/ 2 h 2"/>
                  <a:gd name="T6" fmla="*/ 3 w 3"/>
                  <a:gd name="T7" fmla="*/ 2 h 2"/>
                  <a:gd name="T8" fmla="*/ 3 w 3"/>
                  <a:gd name="T9" fmla="*/ 0 h 2"/>
                  <a:gd name="T10" fmla="*/ 3 w 3"/>
                  <a:gd name="T11" fmla="*/ 0 h 2"/>
                  <a:gd name="T12" fmla="*/ 3 w 3"/>
                  <a:gd name="T13" fmla="*/ 0 h 2"/>
                  <a:gd name="T14" fmla="*/ 1 w 3"/>
                  <a:gd name="T15" fmla="*/ 0 h 2"/>
                  <a:gd name="T16" fmla="*/ 0 w 3"/>
                  <a:gd name="T1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1" y="2"/>
                    </a:lnTo>
                    <a:lnTo>
                      <a:pt x="1" y="2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4" name="Freeform 913">
                <a:extLst>
                  <a:ext uri="{FF2B5EF4-FFF2-40B4-BE49-F238E27FC236}">
                    <a16:creationId xmlns:a16="http://schemas.microsoft.com/office/drawing/2014/main" id="{8DDBF044-46EB-8E15-6193-74A1594215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3" y="2360"/>
                <a:ext cx="3" cy="2"/>
              </a:xfrm>
              <a:custGeom>
                <a:avLst/>
                <a:gdLst>
                  <a:gd name="T0" fmla="*/ 3 w 3"/>
                  <a:gd name="T1" fmla="*/ 0 h 2"/>
                  <a:gd name="T2" fmla="*/ 2 w 3"/>
                  <a:gd name="T3" fmla="*/ 0 h 2"/>
                  <a:gd name="T4" fmla="*/ 2 w 3"/>
                  <a:gd name="T5" fmla="*/ 0 h 2"/>
                  <a:gd name="T6" fmla="*/ 0 w 3"/>
                  <a:gd name="T7" fmla="*/ 2 h 2"/>
                  <a:gd name="T8" fmla="*/ 2 w 3"/>
                  <a:gd name="T9" fmla="*/ 2 h 2"/>
                  <a:gd name="T10" fmla="*/ 3 w 3"/>
                  <a:gd name="T11" fmla="*/ 0 h 2"/>
                  <a:gd name="T12" fmla="*/ 3 w 3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5" name="Freeform 914">
                <a:extLst>
                  <a:ext uri="{FF2B5EF4-FFF2-40B4-BE49-F238E27FC236}">
                    <a16:creationId xmlns:a16="http://schemas.microsoft.com/office/drawing/2014/main" id="{AA840210-CC9B-F4EC-4BA7-30530D91DA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1" y="2338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0 w 2"/>
                  <a:gd name="T5" fmla="*/ 0 h 2"/>
                  <a:gd name="T6" fmla="*/ 0 w 2"/>
                  <a:gd name="T7" fmla="*/ 0 h 2"/>
                  <a:gd name="T8" fmla="*/ 2 w 2"/>
                  <a:gd name="T9" fmla="*/ 0 h 2"/>
                  <a:gd name="T10" fmla="*/ 2 w 2"/>
                  <a:gd name="T11" fmla="*/ 2 h 2"/>
                  <a:gd name="T12" fmla="*/ 2 w 2"/>
                  <a:gd name="T13" fmla="*/ 2 h 2"/>
                  <a:gd name="T14" fmla="*/ 2 w 2"/>
                  <a:gd name="T15" fmla="*/ 0 h 2"/>
                  <a:gd name="T16" fmla="*/ 0 w 2"/>
                  <a:gd name="T1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6" name="Freeform 915">
                <a:extLst>
                  <a:ext uri="{FF2B5EF4-FFF2-40B4-BE49-F238E27FC236}">
                    <a16:creationId xmlns:a16="http://schemas.microsoft.com/office/drawing/2014/main" id="{ECBDA93D-F362-5093-B90F-D47EBBE865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3" y="2363"/>
                <a:ext cx="3" cy="2"/>
              </a:xfrm>
              <a:custGeom>
                <a:avLst/>
                <a:gdLst>
                  <a:gd name="T0" fmla="*/ 0 w 3"/>
                  <a:gd name="T1" fmla="*/ 2 h 2"/>
                  <a:gd name="T2" fmla="*/ 2 w 3"/>
                  <a:gd name="T3" fmla="*/ 2 h 2"/>
                  <a:gd name="T4" fmla="*/ 2 w 3"/>
                  <a:gd name="T5" fmla="*/ 0 h 2"/>
                  <a:gd name="T6" fmla="*/ 3 w 3"/>
                  <a:gd name="T7" fmla="*/ 0 h 2"/>
                  <a:gd name="T8" fmla="*/ 3 w 3"/>
                  <a:gd name="T9" fmla="*/ 0 h 2"/>
                  <a:gd name="T10" fmla="*/ 2 w 3"/>
                  <a:gd name="T11" fmla="*/ 0 h 2"/>
                  <a:gd name="T12" fmla="*/ 2 w 3"/>
                  <a:gd name="T13" fmla="*/ 0 h 2"/>
                  <a:gd name="T14" fmla="*/ 0 w 3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2">
                    <a:moveTo>
                      <a:pt x="0" y="2"/>
                    </a:moveTo>
                    <a:lnTo>
                      <a:pt x="2" y="2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7" name="Freeform 916">
                <a:extLst>
                  <a:ext uri="{FF2B5EF4-FFF2-40B4-BE49-F238E27FC236}">
                    <a16:creationId xmlns:a16="http://schemas.microsoft.com/office/drawing/2014/main" id="{F8429229-5569-1B08-D549-1AD9C6F90F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2" y="2319"/>
                <a:ext cx="3" cy="1"/>
              </a:xfrm>
              <a:custGeom>
                <a:avLst/>
                <a:gdLst>
                  <a:gd name="T0" fmla="*/ 3 w 3"/>
                  <a:gd name="T1" fmla="*/ 0 h 1"/>
                  <a:gd name="T2" fmla="*/ 0 w 3"/>
                  <a:gd name="T3" fmla="*/ 1 h 1"/>
                  <a:gd name="T4" fmla="*/ 0 w 3"/>
                  <a:gd name="T5" fmla="*/ 1 h 1"/>
                  <a:gd name="T6" fmla="*/ 2 w 3"/>
                  <a:gd name="T7" fmla="*/ 1 h 1"/>
                  <a:gd name="T8" fmla="*/ 2 w 3"/>
                  <a:gd name="T9" fmla="*/ 1 h 1"/>
                  <a:gd name="T10" fmla="*/ 3 w 3"/>
                  <a:gd name="T11" fmla="*/ 1 h 1"/>
                  <a:gd name="T12" fmla="*/ 3 w 3"/>
                  <a:gd name="T13" fmla="*/ 1 h 1"/>
                  <a:gd name="T14" fmla="*/ 3 w 3"/>
                  <a:gd name="T15" fmla="*/ 1 h 1"/>
                  <a:gd name="T16" fmla="*/ 3 w 3"/>
                  <a:gd name="T17" fmla="*/ 1 h 1"/>
                  <a:gd name="T18" fmla="*/ 3 w 3"/>
                  <a:gd name="T1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3" y="1"/>
                    </a:lnTo>
                    <a:lnTo>
                      <a:pt x="3" y="1"/>
                    </a:lnTo>
                    <a:lnTo>
                      <a:pt x="3" y="1"/>
                    </a:lnTo>
                    <a:lnTo>
                      <a:pt x="3" y="1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8" name="Freeform 917">
                <a:extLst>
                  <a:ext uri="{FF2B5EF4-FFF2-40B4-BE49-F238E27FC236}">
                    <a16:creationId xmlns:a16="http://schemas.microsoft.com/office/drawing/2014/main" id="{09050C21-B033-32E1-BCE4-FF4634706C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6" y="2317"/>
                <a:ext cx="3" cy="2"/>
              </a:xfrm>
              <a:custGeom>
                <a:avLst/>
                <a:gdLst>
                  <a:gd name="T0" fmla="*/ 3 w 3"/>
                  <a:gd name="T1" fmla="*/ 2 h 2"/>
                  <a:gd name="T2" fmla="*/ 0 w 3"/>
                  <a:gd name="T3" fmla="*/ 2 h 2"/>
                  <a:gd name="T4" fmla="*/ 1 w 3"/>
                  <a:gd name="T5" fmla="*/ 2 h 2"/>
                  <a:gd name="T6" fmla="*/ 3 w 3"/>
                  <a:gd name="T7" fmla="*/ 2 h 2"/>
                  <a:gd name="T8" fmla="*/ 3 w 3"/>
                  <a:gd name="T9" fmla="*/ 2 h 2"/>
                  <a:gd name="T10" fmla="*/ 3 w 3"/>
                  <a:gd name="T11" fmla="*/ 2 h 2"/>
                  <a:gd name="T12" fmla="*/ 3 w 3"/>
                  <a:gd name="T13" fmla="*/ 0 h 2"/>
                  <a:gd name="T14" fmla="*/ 3 w 3"/>
                  <a:gd name="T15" fmla="*/ 0 h 2"/>
                  <a:gd name="T16" fmla="*/ 3 w 3"/>
                  <a:gd name="T17" fmla="*/ 0 h 2"/>
                  <a:gd name="T18" fmla="*/ 3 w 3"/>
                  <a:gd name="T1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2">
                    <a:moveTo>
                      <a:pt x="3" y="2"/>
                    </a:moveTo>
                    <a:lnTo>
                      <a:pt x="0" y="2"/>
                    </a:lnTo>
                    <a:lnTo>
                      <a:pt x="1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9" name="Freeform 918">
                <a:extLst>
                  <a:ext uri="{FF2B5EF4-FFF2-40B4-BE49-F238E27FC236}">
                    <a16:creationId xmlns:a16="http://schemas.microsoft.com/office/drawing/2014/main" id="{FC6D0414-5805-9F9E-BD05-06BBE8BDB7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1" y="2216"/>
                <a:ext cx="8" cy="4"/>
              </a:xfrm>
              <a:custGeom>
                <a:avLst/>
                <a:gdLst>
                  <a:gd name="T0" fmla="*/ 5 w 8"/>
                  <a:gd name="T1" fmla="*/ 1 h 4"/>
                  <a:gd name="T2" fmla="*/ 5 w 8"/>
                  <a:gd name="T3" fmla="*/ 1 h 4"/>
                  <a:gd name="T4" fmla="*/ 3 w 8"/>
                  <a:gd name="T5" fmla="*/ 1 h 4"/>
                  <a:gd name="T6" fmla="*/ 3 w 8"/>
                  <a:gd name="T7" fmla="*/ 0 h 4"/>
                  <a:gd name="T8" fmla="*/ 2 w 8"/>
                  <a:gd name="T9" fmla="*/ 0 h 4"/>
                  <a:gd name="T10" fmla="*/ 0 w 8"/>
                  <a:gd name="T11" fmla="*/ 0 h 4"/>
                  <a:gd name="T12" fmla="*/ 0 w 8"/>
                  <a:gd name="T13" fmla="*/ 0 h 4"/>
                  <a:gd name="T14" fmla="*/ 2 w 8"/>
                  <a:gd name="T15" fmla="*/ 1 h 4"/>
                  <a:gd name="T16" fmla="*/ 5 w 8"/>
                  <a:gd name="T17" fmla="*/ 3 h 4"/>
                  <a:gd name="T18" fmla="*/ 8 w 8"/>
                  <a:gd name="T19" fmla="*/ 4 h 4"/>
                  <a:gd name="T20" fmla="*/ 8 w 8"/>
                  <a:gd name="T21" fmla="*/ 4 h 4"/>
                  <a:gd name="T22" fmla="*/ 8 w 8"/>
                  <a:gd name="T23" fmla="*/ 3 h 4"/>
                  <a:gd name="T24" fmla="*/ 8 w 8"/>
                  <a:gd name="T25" fmla="*/ 3 h 4"/>
                  <a:gd name="T26" fmla="*/ 5 w 8"/>
                  <a:gd name="T2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" h="4">
                    <a:moveTo>
                      <a:pt x="5" y="1"/>
                    </a:moveTo>
                    <a:lnTo>
                      <a:pt x="5" y="1"/>
                    </a:lnTo>
                    <a:lnTo>
                      <a:pt x="3" y="1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1"/>
                    </a:lnTo>
                    <a:lnTo>
                      <a:pt x="5" y="3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5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0" name="Freeform 919">
                <a:extLst>
                  <a:ext uri="{FF2B5EF4-FFF2-40B4-BE49-F238E27FC236}">
                    <a16:creationId xmlns:a16="http://schemas.microsoft.com/office/drawing/2014/main" id="{643AD97A-EAFD-352D-0893-C694C2C62E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8" y="2317"/>
                <a:ext cx="1" cy="2"/>
              </a:xfrm>
              <a:custGeom>
                <a:avLst/>
                <a:gdLst>
                  <a:gd name="T0" fmla="*/ 0 w 1"/>
                  <a:gd name="T1" fmla="*/ 2 h 2"/>
                  <a:gd name="T2" fmla="*/ 0 w 1"/>
                  <a:gd name="T3" fmla="*/ 2 h 2"/>
                  <a:gd name="T4" fmla="*/ 1 w 1"/>
                  <a:gd name="T5" fmla="*/ 2 h 2"/>
                  <a:gd name="T6" fmla="*/ 1 w 1"/>
                  <a:gd name="T7" fmla="*/ 2 h 2"/>
                  <a:gd name="T8" fmla="*/ 1 w 1"/>
                  <a:gd name="T9" fmla="*/ 2 h 2"/>
                  <a:gd name="T10" fmla="*/ 1 w 1"/>
                  <a:gd name="T11" fmla="*/ 0 h 2"/>
                  <a:gd name="T12" fmla="*/ 0 w 1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lnTo>
                      <a:pt x="0" y="2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1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1" name="Freeform 920">
                <a:extLst>
                  <a:ext uri="{FF2B5EF4-FFF2-40B4-BE49-F238E27FC236}">
                    <a16:creationId xmlns:a16="http://schemas.microsoft.com/office/drawing/2014/main" id="{B9322045-AAF9-3C50-9906-285F1BEEC5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9" y="2141"/>
                <a:ext cx="2" cy="1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0 h 1"/>
                  <a:gd name="T4" fmla="*/ 0 w 2"/>
                  <a:gd name="T5" fmla="*/ 1 h 1"/>
                  <a:gd name="T6" fmla="*/ 0 w 2"/>
                  <a:gd name="T7" fmla="*/ 1 h 1"/>
                  <a:gd name="T8" fmla="*/ 2 w 2"/>
                  <a:gd name="T9" fmla="*/ 1 h 1"/>
                  <a:gd name="T10" fmla="*/ 0 w 2"/>
                  <a:gd name="T11" fmla="*/ 0 h 1"/>
                  <a:gd name="T12" fmla="*/ 0 w 2"/>
                  <a:gd name="T13" fmla="*/ 0 h 1"/>
                  <a:gd name="T14" fmla="*/ 0 w 2"/>
                  <a:gd name="T1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2" y="1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2" name="Freeform 921">
                <a:extLst>
                  <a:ext uri="{FF2B5EF4-FFF2-40B4-BE49-F238E27FC236}">
                    <a16:creationId xmlns:a16="http://schemas.microsoft.com/office/drawing/2014/main" id="{7291B3E2-1E85-663F-178F-2D7B43396C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8" y="2479"/>
                <a:ext cx="1" cy="2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0 h 2"/>
                  <a:gd name="T4" fmla="*/ 0 w 1"/>
                  <a:gd name="T5" fmla="*/ 0 h 2"/>
                  <a:gd name="T6" fmla="*/ 0 w 1"/>
                  <a:gd name="T7" fmla="*/ 0 h 2"/>
                  <a:gd name="T8" fmla="*/ 0 w 1"/>
                  <a:gd name="T9" fmla="*/ 2 h 2"/>
                  <a:gd name="T10" fmla="*/ 1 w 1"/>
                  <a:gd name="T11" fmla="*/ 2 h 2"/>
                  <a:gd name="T12" fmla="*/ 1 w 1"/>
                  <a:gd name="T13" fmla="*/ 2 h 2"/>
                  <a:gd name="T14" fmla="*/ 1 w 1"/>
                  <a:gd name="T15" fmla="*/ 2 h 2"/>
                  <a:gd name="T16" fmla="*/ 1 w 1"/>
                  <a:gd name="T17" fmla="*/ 2 h 2"/>
                  <a:gd name="T18" fmla="*/ 1 w 1"/>
                  <a:gd name="T19" fmla="*/ 2 h 2"/>
                  <a:gd name="T20" fmla="*/ 1 w 1"/>
                  <a:gd name="T2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3" name="Freeform 922">
                <a:extLst>
                  <a:ext uri="{FF2B5EF4-FFF2-40B4-BE49-F238E27FC236}">
                    <a16:creationId xmlns:a16="http://schemas.microsoft.com/office/drawing/2014/main" id="{053841BD-32E2-F06C-76D3-0B8C7CBD4D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7" y="2511"/>
                <a:ext cx="2" cy="3"/>
              </a:xfrm>
              <a:custGeom>
                <a:avLst/>
                <a:gdLst>
                  <a:gd name="T0" fmla="*/ 0 w 2"/>
                  <a:gd name="T1" fmla="*/ 2 h 3"/>
                  <a:gd name="T2" fmla="*/ 0 w 2"/>
                  <a:gd name="T3" fmla="*/ 2 h 3"/>
                  <a:gd name="T4" fmla="*/ 0 w 2"/>
                  <a:gd name="T5" fmla="*/ 3 h 3"/>
                  <a:gd name="T6" fmla="*/ 2 w 2"/>
                  <a:gd name="T7" fmla="*/ 2 h 3"/>
                  <a:gd name="T8" fmla="*/ 2 w 2"/>
                  <a:gd name="T9" fmla="*/ 2 h 3"/>
                  <a:gd name="T10" fmla="*/ 2 w 2"/>
                  <a:gd name="T11" fmla="*/ 0 h 3"/>
                  <a:gd name="T12" fmla="*/ 2 w 2"/>
                  <a:gd name="T13" fmla="*/ 0 h 3"/>
                  <a:gd name="T14" fmla="*/ 0 w 2"/>
                  <a:gd name="T15" fmla="*/ 0 h 3"/>
                  <a:gd name="T16" fmla="*/ 0 w 2"/>
                  <a:gd name="T1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3">
                    <a:moveTo>
                      <a:pt x="0" y="2"/>
                    </a:moveTo>
                    <a:lnTo>
                      <a:pt x="0" y="2"/>
                    </a:lnTo>
                    <a:lnTo>
                      <a:pt x="0" y="3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4" name="Freeform 923">
                <a:extLst>
                  <a:ext uri="{FF2B5EF4-FFF2-40B4-BE49-F238E27FC236}">
                    <a16:creationId xmlns:a16="http://schemas.microsoft.com/office/drawing/2014/main" id="{83088550-9976-BEF2-0431-223CF2E518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9" y="2510"/>
                <a:ext cx="0" cy="1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0 h 1"/>
                  <a:gd name="T4" fmla="*/ 0 h 1"/>
                  <a:gd name="T5" fmla="*/ 0 h 1"/>
                  <a:gd name="T6" fmla="*/ 0 h 1"/>
                  <a:gd name="T7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5" name="Freeform 924">
                <a:extLst>
                  <a:ext uri="{FF2B5EF4-FFF2-40B4-BE49-F238E27FC236}">
                    <a16:creationId xmlns:a16="http://schemas.microsoft.com/office/drawing/2014/main" id="{28730523-4865-D82A-64CB-06640AE712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6" y="2382"/>
                <a:ext cx="5" cy="4"/>
              </a:xfrm>
              <a:custGeom>
                <a:avLst/>
                <a:gdLst>
                  <a:gd name="T0" fmla="*/ 2 w 5"/>
                  <a:gd name="T1" fmla="*/ 4 h 4"/>
                  <a:gd name="T2" fmla="*/ 3 w 5"/>
                  <a:gd name="T3" fmla="*/ 4 h 4"/>
                  <a:gd name="T4" fmla="*/ 3 w 5"/>
                  <a:gd name="T5" fmla="*/ 4 h 4"/>
                  <a:gd name="T6" fmla="*/ 5 w 5"/>
                  <a:gd name="T7" fmla="*/ 2 h 4"/>
                  <a:gd name="T8" fmla="*/ 5 w 5"/>
                  <a:gd name="T9" fmla="*/ 2 h 4"/>
                  <a:gd name="T10" fmla="*/ 5 w 5"/>
                  <a:gd name="T11" fmla="*/ 2 h 4"/>
                  <a:gd name="T12" fmla="*/ 3 w 5"/>
                  <a:gd name="T13" fmla="*/ 0 h 4"/>
                  <a:gd name="T14" fmla="*/ 3 w 5"/>
                  <a:gd name="T15" fmla="*/ 0 h 4"/>
                  <a:gd name="T16" fmla="*/ 2 w 5"/>
                  <a:gd name="T17" fmla="*/ 0 h 4"/>
                  <a:gd name="T18" fmla="*/ 2 w 5"/>
                  <a:gd name="T19" fmla="*/ 0 h 4"/>
                  <a:gd name="T20" fmla="*/ 0 w 5"/>
                  <a:gd name="T21" fmla="*/ 0 h 4"/>
                  <a:gd name="T22" fmla="*/ 0 w 5"/>
                  <a:gd name="T23" fmla="*/ 2 h 4"/>
                  <a:gd name="T24" fmla="*/ 2 w 5"/>
                  <a:gd name="T25" fmla="*/ 2 h 4"/>
                  <a:gd name="T26" fmla="*/ 2 w 5"/>
                  <a:gd name="T2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" h="4">
                    <a:moveTo>
                      <a:pt x="2" y="4"/>
                    </a:moveTo>
                    <a:lnTo>
                      <a:pt x="3" y="4"/>
                    </a:lnTo>
                    <a:lnTo>
                      <a:pt x="3" y="4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6" name="Freeform 925">
                <a:extLst>
                  <a:ext uri="{FF2B5EF4-FFF2-40B4-BE49-F238E27FC236}">
                    <a16:creationId xmlns:a16="http://schemas.microsoft.com/office/drawing/2014/main" id="{8E97E325-E973-130B-A2DB-AD0C31AD6D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3" y="2282"/>
                <a:ext cx="12" cy="7"/>
              </a:xfrm>
              <a:custGeom>
                <a:avLst/>
                <a:gdLst>
                  <a:gd name="T0" fmla="*/ 3 w 12"/>
                  <a:gd name="T1" fmla="*/ 3 h 7"/>
                  <a:gd name="T2" fmla="*/ 1 w 12"/>
                  <a:gd name="T3" fmla="*/ 5 h 7"/>
                  <a:gd name="T4" fmla="*/ 0 w 12"/>
                  <a:gd name="T5" fmla="*/ 5 h 7"/>
                  <a:gd name="T6" fmla="*/ 0 w 12"/>
                  <a:gd name="T7" fmla="*/ 5 h 7"/>
                  <a:gd name="T8" fmla="*/ 1 w 12"/>
                  <a:gd name="T9" fmla="*/ 5 h 7"/>
                  <a:gd name="T10" fmla="*/ 1 w 12"/>
                  <a:gd name="T11" fmla="*/ 5 h 7"/>
                  <a:gd name="T12" fmla="*/ 1 w 12"/>
                  <a:gd name="T13" fmla="*/ 7 h 7"/>
                  <a:gd name="T14" fmla="*/ 3 w 12"/>
                  <a:gd name="T15" fmla="*/ 5 h 7"/>
                  <a:gd name="T16" fmla="*/ 4 w 12"/>
                  <a:gd name="T17" fmla="*/ 5 h 7"/>
                  <a:gd name="T18" fmla="*/ 6 w 12"/>
                  <a:gd name="T19" fmla="*/ 5 h 7"/>
                  <a:gd name="T20" fmla="*/ 8 w 12"/>
                  <a:gd name="T21" fmla="*/ 3 h 7"/>
                  <a:gd name="T22" fmla="*/ 8 w 12"/>
                  <a:gd name="T23" fmla="*/ 3 h 7"/>
                  <a:gd name="T24" fmla="*/ 9 w 12"/>
                  <a:gd name="T25" fmla="*/ 5 h 7"/>
                  <a:gd name="T26" fmla="*/ 11 w 12"/>
                  <a:gd name="T27" fmla="*/ 3 h 7"/>
                  <a:gd name="T28" fmla="*/ 12 w 12"/>
                  <a:gd name="T29" fmla="*/ 2 h 7"/>
                  <a:gd name="T30" fmla="*/ 12 w 12"/>
                  <a:gd name="T31" fmla="*/ 0 h 7"/>
                  <a:gd name="T32" fmla="*/ 12 w 12"/>
                  <a:gd name="T33" fmla="*/ 0 h 7"/>
                  <a:gd name="T34" fmla="*/ 11 w 12"/>
                  <a:gd name="T35" fmla="*/ 0 h 7"/>
                  <a:gd name="T36" fmla="*/ 8 w 12"/>
                  <a:gd name="T37" fmla="*/ 2 h 7"/>
                  <a:gd name="T38" fmla="*/ 6 w 12"/>
                  <a:gd name="T39" fmla="*/ 0 h 7"/>
                  <a:gd name="T40" fmla="*/ 6 w 12"/>
                  <a:gd name="T41" fmla="*/ 2 h 7"/>
                  <a:gd name="T42" fmla="*/ 6 w 12"/>
                  <a:gd name="T43" fmla="*/ 2 h 7"/>
                  <a:gd name="T44" fmla="*/ 6 w 12"/>
                  <a:gd name="T45" fmla="*/ 3 h 7"/>
                  <a:gd name="T46" fmla="*/ 3 w 12"/>
                  <a:gd name="T47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" h="7">
                    <a:moveTo>
                      <a:pt x="3" y="3"/>
                    </a:moveTo>
                    <a:lnTo>
                      <a:pt x="1" y="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1" y="5"/>
                    </a:lnTo>
                    <a:lnTo>
                      <a:pt x="1" y="5"/>
                    </a:lnTo>
                    <a:lnTo>
                      <a:pt x="1" y="7"/>
                    </a:lnTo>
                    <a:lnTo>
                      <a:pt x="3" y="5"/>
                    </a:lnTo>
                    <a:lnTo>
                      <a:pt x="4" y="5"/>
                    </a:lnTo>
                    <a:lnTo>
                      <a:pt x="6" y="5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9" y="5"/>
                    </a:lnTo>
                    <a:lnTo>
                      <a:pt x="11" y="3"/>
                    </a:lnTo>
                    <a:lnTo>
                      <a:pt x="12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1" y="0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6" y="3"/>
                    </a:lnTo>
                    <a:lnTo>
                      <a:pt x="3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7" name="Freeform 926">
                <a:extLst>
                  <a:ext uri="{FF2B5EF4-FFF2-40B4-BE49-F238E27FC236}">
                    <a16:creationId xmlns:a16="http://schemas.microsoft.com/office/drawing/2014/main" id="{E3BD93E8-40FC-CAC7-2625-6DC0670AE6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1" y="2316"/>
                <a:ext cx="2" cy="1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1 h 1"/>
                  <a:gd name="T4" fmla="*/ 0 w 2"/>
                  <a:gd name="T5" fmla="*/ 1 h 1"/>
                  <a:gd name="T6" fmla="*/ 0 w 2"/>
                  <a:gd name="T7" fmla="*/ 1 h 1"/>
                  <a:gd name="T8" fmla="*/ 2 w 2"/>
                  <a:gd name="T9" fmla="*/ 1 h 1"/>
                  <a:gd name="T10" fmla="*/ 2 w 2"/>
                  <a:gd name="T11" fmla="*/ 1 h 1"/>
                  <a:gd name="T12" fmla="*/ 0 w 2"/>
                  <a:gd name="T13" fmla="*/ 1 h 1"/>
                  <a:gd name="T14" fmla="*/ 0 w 2"/>
                  <a:gd name="T15" fmla="*/ 0 h 1"/>
                  <a:gd name="T16" fmla="*/ 0 w 2"/>
                  <a:gd name="T1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8" name="Freeform 927">
                <a:extLst>
                  <a:ext uri="{FF2B5EF4-FFF2-40B4-BE49-F238E27FC236}">
                    <a16:creationId xmlns:a16="http://schemas.microsoft.com/office/drawing/2014/main" id="{E2FE8644-98BE-0583-B75A-D2345B385B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1" y="1906"/>
                <a:ext cx="3" cy="1"/>
              </a:xfrm>
              <a:custGeom>
                <a:avLst/>
                <a:gdLst>
                  <a:gd name="T0" fmla="*/ 3 w 3"/>
                  <a:gd name="T1" fmla="*/ 1 h 1"/>
                  <a:gd name="T2" fmla="*/ 3 w 3"/>
                  <a:gd name="T3" fmla="*/ 0 h 1"/>
                  <a:gd name="T4" fmla="*/ 2 w 3"/>
                  <a:gd name="T5" fmla="*/ 0 h 1"/>
                  <a:gd name="T6" fmla="*/ 0 w 3"/>
                  <a:gd name="T7" fmla="*/ 0 h 1"/>
                  <a:gd name="T8" fmla="*/ 0 w 3"/>
                  <a:gd name="T9" fmla="*/ 1 h 1"/>
                  <a:gd name="T10" fmla="*/ 0 w 3"/>
                  <a:gd name="T11" fmla="*/ 1 h 1"/>
                  <a:gd name="T12" fmla="*/ 2 w 3"/>
                  <a:gd name="T13" fmla="*/ 1 h 1"/>
                  <a:gd name="T14" fmla="*/ 3 w 3"/>
                  <a:gd name="T1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1">
                    <a:moveTo>
                      <a:pt x="3" y="1"/>
                    </a:moveTo>
                    <a:lnTo>
                      <a:pt x="3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2" y="1"/>
                    </a:lnTo>
                    <a:lnTo>
                      <a:pt x="3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9" name="Freeform 928">
                <a:extLst>
                  <a:ext uri="{FF2B5EF4-FFF2-40B4-BE49-F238E27FC236}">
                    <a16:creationId xmlns:a16="http://schemas.microsoft.com/office/drawing/2014/main" id="{70CDD5FF-E14C-45F6-B985-074DA44DA0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8" y="2842"/>
                <a:ext cx="19" cy="9"/>
              </a:xfrm>
              <a:custGeom>
                <a:avLst/>
                <a:gdLst>
                  <a:gd name="T0" fmla="*/ 16 w 19"/>
                  <a:gd name="T1" fmla="*/ 0 h 9"/>
                  <a:gd name="T2" fmla="*/ 16 w 19"/>
                  <a:gd name="T3" fmla="*/ 0 h 9"/>
                  <a:gd name="T4" fmla="*/ 15 w 19"/>
                  <a:gd name="T5" fmla="*/ 0 h 9"/>
                  <a:gd name="T6" fmla="*/ 15 w 19"/>
                  <a:gd name="T7" fmla="*/ 0 h 9"/>
                  <a:gd name="T8" fmla="*/ 13 w 19"/>
                  <a:gd name="T9" fmla="*/ 1 h 9"/>
                  <a:gd name="T10" fmla="*/ 12 w 19"/>
                  <a:gd name="T11" fmla="*/ 3 h 9"/>
                  <a:gd name="T12" fmla="*/ 10 w 19"/>
                  <a:gd name="T13" fmla="*/ 3 h 9"/>
                  <a:gd name="T14" fmla="*/ 10 w 19"/>
                  <a:gd name="T15" fmla="*/ 3 h 9"/>
                  <a:gd name="T16" fmla="*/ 8 w 19"/>
                  <a:gd name="T17" fmla="*/ 3 h 9"/>
                  <a:gd name="T18" fmla="*/ 7 w 19"/>
                  <a:gd name="T19" fmla="*/ 3 h 9"/>
                  <a:gd name="T20" fmla="*/ 5 w 19"/>
                  <a:gd name="T21" fmla="*/ 5 h 9"/>
                  <a:gd name="T22" fmla="*/ 4 w 19"/>
                  <a:gd name="T23" fmla="*/ 6 h 9"/>
                  <a:gd name="T24" fmla="*/ 4 w 19"/>
                  <a:gd name="T25" fmla="*/ 6 h 9"/>
                  <a:gd name="T26" fmla="*/ 4 w 19"/>
                  <a:gd name="T27" fmla="*/ 6 h 9"/>
                  <a:gd name="T28" fmla="*/ 2 w 19"/>
                  <a:gd name="T29" fmla="*/ 6 h 9"/>
                  <a:gd name="T30" fmla="*/ 2 w 19"/>
                  <a:gd name="T31" fmla="*/ 6 h 9"/>
                  <a:gd name="T32" fmla="*/ 2 w 19"/>
                  <a:gd name="T33" fmla="*/ 6 h 9"/>
                  <a:gd name="T34" fmla="*/ 0 w 19"/>
                  <a:gd name="T35" fmla="*/ 6 h 9"/>
                  <a:gd name="T36" fmla="*/ 0 w 19"/>
                  <a:gd name="T37" fmla="*/ 6 h 9"/>
                  <a:gd name="T38" fmla="*/ 0 w 19"/>
                  <a:gd name="T39" fmla="*/ 8 h 9"/>
                  <a:gd name="T40" fmla="*/ 2 w 19"/>
                  <a:gd name="T41" fmla="*/ 8 h 9"/>
                  <a:gd name="T42" fmla="*/ 2 w 19"/>
                  <a:gd name="T43" fmla="*/ 8 h 9"/>
                  <a:gd name="T44" fmla="*/ 2 w 19"/>
                  <a:gd name="T45" fmla="*/ 9 h 9"/>
                  <a:gd name="T46" fmla="*/ 4 w 19"/>
                  <a:gd name="T47" fmla="*/ 9 h 9"/>
                  <a:gd name="T48" fmla="*/ 4 w 19"/>
                  <a:gd name="T49" fmla="*/ 9 h 9"/>
                  <a:gd name="T50" fmla="*/ 5 w 19"/>
                  <a:gd name="T51" fmla="*/ 9 h 9"/>
                  <a:gd name="T52" fmla="*/ 7 w 19"/>
                  <a:gd name="T53" fmla="*/ 9 h 9"/>
                  <a:gd name="T54" fmla="*/ 7 w 19"/>
                  <a:gd name="T55" fmla="*/ 9 h 9"/>
                  <a:gd name="T56" fmla="*/ 7 w 19"/>
                  <a:gd name="T57" fmla="*/ 8 h 9"/>
                  <a:gd name="T58" fmla="*/ 10 w 19"/>
                  <a:gd name="T59" fmla="*/ 6 h 9"/>
                  <a:gd name="T60" fmla="*/ 10 w 19"/>
                  <a:gd name="T61" fmla="*/ 6 h 9"/>
                  <a:gd name="T62" fmla="*/ 12 w 19"/>
                  <a:gd name="T63" fmla="*/ 6 h 9"/>
                  <a:gd name="T64" fmla="*/ 12 w 19"/>
                  <a:gd name="T65" fmla="*/ 8 h 9"/>
                  <a:gd name="T66" fmla="*/ 12 w 19"/>
                  <a:gd name="T67" fmla="*/ 8 h 9"/>
                  <a:gd name="T68" fmla="*/ 12 w 19"/>
                  <a:gd name="T69" fmla="*/ 8 h 9"/>
                  <a:gd name="T70" fmla="*/ 13 w 19"/>
                  <a:gd name="T71" fmla="*/ 8 h 9"/>
                  <a:gd name="T72" fmla="*/ 15 w 19"/>
                  <a:gd name="T73" fmla="*/ 8 h 9"/>
                  <a:gd name="T74" fmla="*/ 16 w 19"/>
                  <a:gd name="T75" fmla="*/ 8 h 9"/>
                  <a:gd name="T76" fmla="*/ 18 w 19"/>
                  <a:gd name="T77" fmla="*/ 6 h 9"/>
                  <a:gd name="T78" fmla="*/ 19 w 19"/>
                  <a:gd name="T79" fmla="*/ 8 h 9"/>
                  <a:gd name="T80" fmla="*/ 18 w 19"/>
                  <a:gd name="T81" fmla="*/ 6 h 9"/>
                  <a:gd name="T82" fmla="*/ 18 w 19"/>
                  <a:gd name="T83" fmla="*/ 5 h 9"/>
                  <a:gd name="T84" fmla="*/ 19 w 19"/>
                  <a:gd name="T85" fmla="*/ 5 h 9"/>
                  <a:gd name="T86" fmla="*/ 19 w 19"/>
                  <a:gd name="T87" fmla="*/ 5 h 9"/>
                  <a:gd name="T88" fmla="*/ 18 w 19"/>
                  <a:gd name="T89" fmla="*/ 5 h 9"/>
                  <a:gd name="T90" fmla="*/ 18 w 19"/>
                  <a:gd name="T91" fmla="*/ 5 h 9"/>
                  <a:gd name="T92" fmla="*/ 16 w 19"/>
                  <a:gd name="T93" fmla="*/ 6 h 9"/>
                  <a:gd name="T94" fmla="*/ 15 w 19"/>
                  <a:gd name="T95" fmla="*/ 8 h 9"/>
                  <a:gd name="T96" fmla="*/ 15 w 19"/>
                  <a:gd name="T97" fmla="*/ 6 h 9"/>
                  <a:gd name="T98" fmla="*/ 15 w 19"/>
                  <a:gd name="T99" fmla="*/ 5 h 9"/>
                  <a:gd name="T100" fmla="*/ 16 w 19"/>
                  <a:gd name="T101" fmla="*/ 3 h 9"/>
                  <a:gd name="T102" fmla="*/ 16 w 19"/>
                  <a:gd name="T103" fmla="*/ 1 h 9"/>
                  <a:gd name="T104" fmla="*/ 18 w 19"/>
                  <a:gd name="T105" fmla="*/ 1 h 9"/>
                  <a:gd name="T106" fmla="*/ 19 w 19"/>
                  <a:gd name="T107" fmla="*/ 0 h 9"/>
                  <a:gd name="T108" fmla="*/ 19 w 19"/>
                  <a:gd name="T109" fmla="*/ 0 h 9"/>
                  <a:gd name="T110" fmla="*/ 18 w 19"/>
                  <a:gd name="T111" fmla="*/ 0 h 9"/>
                  <a:gd name="T112" fmla="*/ 16 w 19"/>
                  <a:gd name="T1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9" h="9">
                    <a:moveTo>
                      <a:pt x="16" y="0"/>
                    </a:moveTo>
                    <a:lnTo>
                      <a:pt x="16" y="0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13" y="1"/>
                    </a:lnTo>
                    <a:lnTo>
                      <a:pt x="12" y="3"/>
                    </a:lnTo>
                    <a:lnTo>
                      <a:pt x="10" y="3"/>
                    </a:lnTo>
                    <a:lnTo>
                      <a:pt x="10" y="3"/>
                    </a:lnTo>
                    <a:lnTo>
                      <a:pt x="8" y="3"/>
                    </a:lnTo>
                    <a:lnTo>
                      <a:pt x="7" y="3"/>
                    </a:lnTo>
                    <a:lnTo>
                      <a:pt x="5" y="5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2" y="9"/>
                    </a:lnTo>
                    <a:lnTo>
                      <a:pt x="4" y="9"/>
                    </a:lnTo>
                    <a:lnTo>
                      <a:pt x="4" y="9"/>
                    </a:lnTo>
                    <a:lnTo>
                      <a:pt x="5" y="9"/>
                    </a:lnTo>
                    <a:lnTo>
                      <a:pt x="7" y="9"/>
                    </a:lnTo>
                    <a:lnTo>
                      <a:pt x="7" y="9"/>
                    </a:lnTo>
                    <a:lnTo>
                      <a:pt x="7" y="8"/>
                    </a:lnTo>
                    <a:lnTo>
                      <a:pt x="10" y="6"/>
                    </a:lnTo>
                    <a:lnTo>
                      <a:pt x="10" y="6"/>
                    </a:lnTo>
                    <a:lnTo>
                      <a:pt x="12" y="6"/>
                    </a:lnTo>
                    <a:lnTo>
                      <a:pt x="12" y="8"/>
                    </a:lnTo>
                    <a:lnTo>
                      <a:pt x="12" y="8"/>
                    </a:lnTo>
                    <a:lnTo>
                      <a:pt x="12" y="8"/>
                    </a:lnTo>
                    <a:lnTo>
                      <a:pt x="13" y="8"/>
                    </a:lnTo>
                    <a:lnTo>
                      <a:pt x="15" y="8"/>
                    </a:lnTo>
                    <a:lnTo>
                      <a:pt x="16" y="8"/>
                    </a:lnTo>
                    <a:lnTo>
                      <a:pt x="18" y="6"/>
                    </a:lnTo>
                    <a:lnTo>
                      <a:pt x="19" y="8"/>
                    </a:lnTo>
                    <a:lnTo>
                      <a:pt x="18" y="6"/>
                    </a:lnTo>
                    <a:lnTo>
                      <a:pt x="18" y="5"/>
                    </a:lnTo>
                    <a:lnTo>
                      <a:pt x="19" y="5"/>
                    </a:lnTo>
                    <a:lnTo>
                      <a:pt x="19" y="5"/>
                    </a:lnTo>
                    <a:lnTo>
                      <a:pt x="18" y="5"/>
                    </a:lnTo>
                    <a:lnTo>
                      <a:pt x="18" y="5"/>
                    </a:lnTo>
                    <a:lnTo>
                      <a:pt x="16" y="6"/>
                    </a:lnTo>
                    <a:lnTo>
                      <a:pt x="15" y="8"/>
                    </a:lnTo>
                    <a:lnTo>
                      <a:pt x="15" y="6"/>
                    </a:lnTo>
                    <a:lnTo>
                      <a:pt x="15" y="5"/>
                    </a:lnTo>
                    <a:lnTo>
                      <a:pt x="16" y="3"/>
                    </a:lnTo>
                    <a:lnTo>
                      <a:pt x="16" y="1"/>
                    </a:lnTo>
                    <a:lnTo>
                      <a:pt x="18" y="1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18" y="0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0" name="Freeform 929">
                <a:extLst>
                  <a:ext uri="{FF2B5EF4-FFF2-40B4-BE49-F238E27FC236}">
                    <a16:creationId xmlns:a16="http://schemas.microsoft.com/office/drawing/2014/main" id="{DC6603CA-6E5D-6CEE-602D-98ED44838E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0" y="2729"/>
                <a:ext cx="2" cy="0"/>
              </a:xfrm>
              <a:custGeom>
                <a:avLst/>
                <a:gdLst>
                  <a:gd name="T0" fmla="*/ 0 w 2"/>
                  <a:gd name="T1" fmla="*/ 0 w 2"/>
                  <a:gd name="T2" fmla="*/ 2 w 2"/>
                  <a:gd name="T3" fmla="*/ 2 w 2"/>
                  <a:gd name="T4" fmla="*/ 2 w 2"/>
                  <a:gd name="T5" fmla="*/ 2 w 2"/>
                  <a:gd name="T6" fmla="*/ 0 w 2"/>
                  <a:gd name="T7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1" name="Freeform 930">
                <a:extLst>
                  <a:ext uri="{FF2B5EF4-FFF2-40B4-BE49-F238E27FC236}">
                    <a16:creationId xmlns:a16="http://schemas.microsoft.com/office/drawing/2014/main" id="{3FB76A07-39CB-8076-78AD-E7C14FAA27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0" y="1912"/>
                <a:ext cx="11" cy="5"/>
              </a:xfrm>
              <a:custGeom>
                <a:avLst/>
                <a:gdLst>
                  <a:gd name="T0" fmla="*/ 11 w 11"/>
                  <a:gd name="T1" fmla="*/ 5 h 5"/>
                  <a:gd name="T2" fmla="*/ 10 w 11"/>
                  <a:gd name="T3" fmla="*/ 3 h 5"/>
                  <a:gd name="T4" fmla="*/ 8 w 11"/>
                  <a:gd name="T5" fmla="*/ 3 h 5"/>
                  <a:gd name="T6" fmla="*/ 8 w 11"/>
                  <a:gd name="T7" fmla="*/ 3 h 5"/>
                  <a:gd name="T8" fmla="*/ 6 w 11"/>
                  <a:gd name="T9" fmla="*/ 1 h 5"/>
                  <a:gd name="T10" fmla="*/ 3 w 11"/>
                  <a:gd name="T11" fmla="*/ 0 h 5"/>
                  <a:gd name="T12" fmla="*/ 2 w 11"/>
                  <a:gd name="T13" fmla="*/ 0 h 5"/>
                  <a:gd name="T14" fmla="*/ 0 w 11"/>
                  <a:gd name="T15" fmla="*/ 0 h 5"/>
                  <a:gd name="T16" fmla="*/ 2 w 11"/>
                  <a:gd name="T17" fmla="*/ 0 h 5"/>
                  <a:gd name="T18" fmla="*/ 3 w 11"/>
                  <a:gd name="T19" fmla="*/ 1 h 5"/>
                  <a:gd name="T20" fmla="*/ 8 w 11"/>
                  <a:gd name="T21" fmla="*/ 5 h 5"/>
                  <a:gd name="T22" fmla="*/ 11 w 11"/>
                  <a:gd name="T2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" h="5">
                    <a:moveTo>
                      <a:pt x="11" y="5"/>
                    </a:moveTo>
                    <a:lnTo>
                      <a:pt x="10" y="3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6" y="1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3" y="1"/>
                    </a:lnTo>
                    <a:lnTo>
                      <a:pt x="8" y="5"/>
                    </a:lnTo>
                    <a:lnTo>
                      <a:pt x="11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2" name="Freeform 931">
                <a:extLst>
                  <a:ext uri="{FF2B5EF4-FFF2-40B4-BE49-F238E27FC236}">
                    <a16:creationId xmlns:a16="http://schemas.microsoft.com/office/drawing/2014/main" id="{B6DAE1A5-BD30-06C0-B6D4-03D73D3464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7" y="2845"/>
                <a:ext cx="0" cy="2"/>
              </a:xfrm>
              <a:custGeom>
                <a:avLst/>
                <a:gdLst>
                  <a:gd name="T0" fmla="*/ 2 h 2"/>
                  <a:gd name="T1" fmla="*/ 2 h 2"/>
                  <a:gd name="T2" fmla="*/ 0 h 2"/>
                  <a:gd name="T3" fmla="*/ 2 h 2"/>
                  <a:gd name="T4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3" name="Freeform 932">
                <a:extLst>
                  <a:ext uri="{FF2B5EF4-FFF2-40B4-BE49-F238E27FC236}">
                    <a16:creationId xmlns:a16="http://schemas.microsoft.com/office/drawing/2014/main" id="{4BD24606-7AE7-0626-00E8-76D6D9C67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8" y="2742"/>
                <a:ext cx="0" cy="1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  <a:gd name="T3" fmla="*/ 0 h 1"/>
                  <a:gd name="T4" fmla="*/ 0 h 1"/>
                  <a:gd name="T5" fmla="*/ 0 h 1"/>
                  <a:gd name="T6" fmla="*/ 0 h 1"/>
                  <a:gd name="T7" fmla="*/ 1 h 1"/>
                  <a:gd name="T8" fmla="*/ 1 h 1"/>
                  <a:gd name="T9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  <a:cxn ang="0">
                    <a:pos x="0" y="T8"/>
                  </a:cxn>
                  <a:cxn ang="0">
                    <a:pos x="0" y="T9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4" name="Freeform 933">
                <a:extLst>
                  <a:ext uri="{FF2B5EF4-FFF2-40B4-BE49-F238E27FC236}">
                    <a16:creationId xmlns:a16="http://schemas.microsoft.com/office/drawing/2014/main" id="{8095FEFD-8F9E-95D5-D6A1-5D076B19AC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6" y="2850"/>
                <a:ext cx="1" cy="3"/>
              </a:xfrm>
              <a:custGeom>
                <a:avLst/>
                <a:gdLst>
                  <a:gd name="T0" fmla="*/ 1 w 1"/>
                  <a:gd name="T1" fmla="*/ 1 h 3"/>
                  <a:gd name="T2" fmla="*/ 0 w 1"/>
                  <a:gd name="T3" fmla="*/ 1 h 3"/>
                  <a:gd name="T4" fmla="*/ 1 w 1"/>
                  <a:gd name="T5" fmla="*/ 3 h 3"/>
                  <a:gd name="T6" fmla="*/ 1 w 1"/>
                  <a:gd name="T7" fmla="*/ 1 h 3"/>
                  <a:gd name="T8" fmla="*/ 1 w 1"/>
                  <a:gd name="T9" fmla="*/ 0 h 3"/>
                  <a:gd name="T10" fmla="*/ 1 w 1"/>
                  <a:gd name="T11" fmla="*/ 0 h 3"/>
                  <a:gd name="T12" fmla="*/ 1 w 1"/>
                  <a:gd name="T13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3">
                    <a:moveTo>
                      <a:pt x="1" y="1"/>
                    </a:moveTo>
                    <a:lnTo>
                      <a:pt x="0" y="1"/>
                    </a:lnTo>
                    <a:lnTo>
                      <a:pt x="1" y="3"/>
                    </a:lnTo>
                    <a:lnTo>
                      <a:pt x="1" y="1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5" name="Freeform 934">
                <a:extLst>
                  <a:ext uri="{FF2B5EF4-FFF2-40B4-BE49-F238E27FC236}">
                    <a16:creationId xmlns:a16="http://schemas.microsoft.com/office/drawing/2014/main" id="{88A9BBD1-A9E9-1E67-F0F5-FBB1FB8C59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8" y="2864"/>
                <a:ext cx="2" cy="3"/>
              </a:xfrm>
              <a:custGeom>
                <a:avLst/>
                <a:gdLst>
                  <a:gd name="T0" fmla="*/ 2 w 2"/>
                  <a:gd name="T1" fmla="*/ 0 h 3"/>
                  <a:gd name="T2" fmla="*/ 0 w 2"/>
                  <a:gd name="T3" fmla="*/ 2 h 3"/>
                  <a:gd name="T4" fmla="*/ 0 w 2"/>
                  <a:gd name="T5" fmla="*/ 2 h 3"/>
                  <a:gd name="T6" fmla="*/ 0 w 2"/>
                  <a:gd name="T7" fmla="*/ 2 h 3"/>
                  <a:gd name="T8" fmla="*/ 2 w 2"/>
                  <a:gd name="T9" fmla="*/ 3 h 3"/>
                  <a:gd name="T10" fmla="*/ 2 w 2"/>
                  <a:gd name="T11" fmla="*/ 3 h 3"/>
                  <a:gd name="T12" fmla="*/ 2 w 2"/>
                  <a:gd name="T13" fmla="*/ 2 h 3"/>
                  <a:gd name="T14" fmla="*/ 2 w 2"/>
                  <a:gd name="T15" fmla="*/ 2 h 3"/>
                  <a:gd name="T16" fmla="*/ 2 w 2"/>
                  <a:gd name="T1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6" name="Freeform 935">
                <a:extLst>
                  <a:ext uri="{FF2B5EF4-FFF2-40B4-BE49-F238E27FC236}">
                    <a16:creationId xmlns:a16="http://schemas.microsoft.com/office/drawing/2014/main" id="{FBF10B98-3FDE-22D6-E0EE-889E8E5DBD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7" y="2103"/>
                <a:ext cx="2" cy="1"/>
              </a:xfrm>
              <a:custGeom>
                <a:avLst/>
                <a:gdLst>
                  <a:gd name="T0" fmla="*/ 2 w 2"/>
                  <a:gd name="T1" fmla="*/ 0 h 1"/>
                  <a:gd name="T2" fmla="*/ 2 w 2"/>
                  <a:gd name="T3" fmla="*/ 0 h 1"/>
                  <a:gd name="T4" fmla="*/ 0 w 2"/>
                  <a:gd name="T5" fmla="*/ 0 h 1"/>
                  <a:gd name="T6" fmla="*/ 0 w 2"/>
                  <a:gd name="T7" fmla="*/ 1 h 1"/>
                  <a:gd name="T8" fmla="*/ 2 w 2"/>
                  <a:gd name="T9" fmla="*/ 1 h 1"/>
                  <a:gd name="T10" fmla="*/ 2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2" y="1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7" name="Freeform 936">
                <a:extLst>
                  <a:ext uri="{FF2B5EF4-FFF2-40B4-BE49-F238E27FC236}">
                    <a16:creationId xmlns:a16="http://schemas.microsoft.com/office/drawing/2014/main" id="{2CB809E7-D462-099C-8B49-E60C2B4737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0" y="2856"/>
                <a:ext cx="1" cy="2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0 h 2"/>
                  <a:gd name="T4" fmla="*/ 0 w 1"/>
                  <a:gd name="T5" fmla="*/ 2 h 2"/>
                  <a:gd name="T6" fmla="*/ 0 w 1"/>
                  <a:gd name="T7" fmla="*/ 2 h 2"/>
                  <a:gd name="T8" fmla="*/ 1 w 1"/>
                  <a:gd name="T9" fmla="*/ 0 h 2"/>
                  <a:gd name="T10" fmla="*/ 1 w 1"/>
                  <a:gd name="T11" fmla="*/ 0 h 2"/>
                  <a:gd name="T12" fmla="*/ 0 w 1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8" name="Freeform 937">
                <a:extLst>
                  <a:ext uri="{FF2B5EF4-FFF2-40B4-BE49-F238E27FC236}">
                    <a16:creationId xmlns:a16="http://schemas.microsoft.com/office/drawing/2014/main" id="{FCD8EC8C-5C00-2DB2-8A40-8F0D18C9F9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2" y="286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1 h 1"/>
                  <a:gd name="T6" fmla="*/ 1 w 1"/>
                  <a:gd name="T7" fmla="*/ 1 h 1"/>
                  <a:gd name="T8" fmla="*/ 1 w 1"/>
                  <a:gd name="T9" fmla="*/ 0 h 1"/>
                  <a:gd name="T10" fmla="*/ 1 w 1"/>
                  <a:gd name="T11" fmla="*/ 0 h 1"/>
                  <a:gd name="T12" fmla="*/ 0 w 1"/>
                  <a:gd name="T1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1" y="1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9" name="Freeform 938">
                <a:extLst>
                  <a:ext uri="{FF2B5EF4-FFF2-40B4-BE49-F238E27FC236}">
                    <a16:creationId xmlns:a16="http://schemas.microsoft.com/office/drawing/2014/main" id="{3CF0C87A-A64B-56D5-C03D-A7F7CE31C8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8" y="1850"/>
                <a:ext cx="11" cy="9"/>
              </a:xfrm>
              <a:custGeom>
                <a:avLst/>
                <a:gdLst>
                  <a:gd name="T0" fmla="*/ 10 w 11"/>
                  <a:gd name="T1" fmla="*/ 3 h 9"/>
                  <a:gd name="T2" fmla="*/ 8 w 11"/>
                  <a:gd name="T3" fmla="*/ 2 h 9"/>
                  <a:gd name="T4" fmla="*/ 8 w 11"/>
                  <a:gd name="T5" fmla="*/ 2 h 9"/>
                  <a:gd name="T6" fmla="*/ 3 w 11"/>
                  <a:gd name="T7" fmla="*/ 0 h 9"/>
                  <a:gd name="T8" fmla="*/ 3 w 11"/>
                  <a:gd name="T9" fmla="*/ 0 h 9"/>
                  <a:gd name="T10" fmla="*/ 2 w 11"/>
                  <a:gd name="T11" fmla="*/ 3 h 9"/>
                  <a:gd name="T12" fmla="*/ 2 w 11"/>
                  <a:gd name="T13" fmla="*/ 3 h 9"/>
                  <a:gd name="T14" fmla="*/ 0 w 11"/>
                  <a:gd name="T15" fmla="*/ 5 h 9"/>
                  <a:gd name="T16" fmla="*/ 0 w 11"/>
                  <a:gd name="T17" fmla="*/ 8 h 9"/>
                  <a:gd name="T18" fmla="*/ 0 w 11"/>
                  <a:gd name="T19" fmla="*/ 6 h 9"/>
                  <a:gd name="T20" fmla="*/ 2 w 11"/>
                  <a:gd name="T21" fmla="*/ 6 h 9"/>
                  <a:gd name="T22" fmla="*/ 3 w 11"/>
                  <a:gd name="T23" fmla="*/ 6 h 9"/>
                  <a:gd name="T24" fmla="*/ 5 w 11"/>
                  <a:gd name="T25" fmla="*/ 9 h 9"/>
                  <a:gd name="T26" fmla="*/ 5 w 11"/>
                  <a:gd name="T27" fmla="*/ 9 h 9"/>
                  <a:gd name="T28" fmla="*/ 7 w 11"/>
                  <a:gd name="T29" fmla="*/ 9 h 9"/>
                  <a:gd name="T30" fmla="*/ 8 w 11"/>
                  <a:gd name="T31" fmla="*/ 8 h 9"/>
                  <a:gd name="T32" fmla="*/ 8 w 11"/>
                  <a:gd name="T33" fmla="*/ 8 h 9"/>
                  <a:gd name="T34" fmla="*/ 10 w 11"/>
                  <a:gd name="T35" fmla="*/ 6 h 9"/>
                  <a:gd name="T36" fmla="*/ 10 w 11"/>
                  <a:gd name="T37" fmla="*/ 5 h 9"/>
                  <a:gd name="T38" fmla="*/ 11 w 11"/>
                  <a:gd name="T39" fmla="*/ 3 h 9"/>
                  <a:gd name="T40" fmla="*/ 11 w 11"/>
                  <a:gd name="T41" fmla="*/ 3 h 9"/>
                  <a:gd name="T42" fmla="*/ 11 w 11"/>
                  <a:gd name="T43" fmla="*/ 3 h 9"/>
                  <a:gd name="T44" fmla="*/ 10 w 11"/>
                  <a:gd name="T45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1" h="9">
                    <a:moveTo>
                      <a:pt x="10" y="3"/>
                    </a:moveTo>
                    <a:lnTo>
                      <a:pt x="8" y="2"/>
                    </a:lnTo>
                    <a:lnTo>
                      <a:pt x="8" y="2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3" y="6"/>
                    </a:lnTo>
                    <a:lnTo>
                      <a:pt x="5" y="9"/>
                    </a:lnTo>
                    <a:lnTo>
                      <a:pt x="5" y="9"/>
                    </a:lnTo>
                    <a:lnTo>
                      <a:pt x="7" y="9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10" y="6"/>
                    </a:lnTo>
                    <a:lnTo>
                      <a:pt x="10" y="5"/>
                    </a:lnTo>
                    <a:lnTo>
                      <a:pt x="11" y="3"/>
                    </a:lnTo>
                    <a:lnTo>
                      <a:pt x="11" y="3"/>
                    </a:lnTo>
                    <a:lnTo>
                      <a:pt x="11" y="3"/>
                    </a:lnTo>
                    <a:lnTo>
                      <a:pt x="1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0" name="Freeform 939">
                <a:extLst>
                  <a:ext uri="{FF2B5EF4-FFF2-40B4-BE49-F238E27FC236}">
                    <a16:creationId xmlns:a16="http://schemas.microsoft.com/office/drawing/2014/main" id="{1961369D-BDBD-5980-0AD5-4211C58B49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0" y="1852"/>
                <a:ext cx="7" cy="3"/>
              </a:xfrm>
              <a:custGeom>
                <a:avLst/>
                <a:gdLst>
                  <a:gd name="T0" fmla="*/ 5 w 7"/>
                  <a:gd name="T1" fmla="*/ 0 h 3"/>
                  <a:gd name="T2" fmla="*/ 2 w 7"/>
                  <a:gd name="T3" fmla="*/ 1 h 3"/>
                  <a:gd name="T4" fmla="*/ 0 w 7"/>
                  <a:gd name="T5" fmla="*/ 3 h 3"/>
                  <a:gd name="T6" fmla="*/ 2 w 7"/>
                  <a:gd name="T7" fmla="*/ 3 h 3"/>
                  <a:gd name="T8" fmla="*/ 3 w 7"/>
                  <a:gd name="T9" fmla="*/ 3 h 3"/>
                  <a:gd name="T10" fmla="*/ 3 w 7"/>
                  <a:gd name="T11" fmla="*/ 3 h 3"/>
                  <a:gd name="T12" fmla="*/ 5 w 7"/>
                  <a:gd name="T13" fmla="*/ 3 h 3"/>
                  <a:gd name="T14" fmla="*/ 7 w 7"/>
                  <a:gd name="T15" fmla="*/ 0 h 3"/>
                  <a:gd name="T16" fmla="*/ 7 w 7"/>
                  <a:gd name="T17" fmla="*/ 0 h 3"/>
                  <a:gd name="T18" fmla="*/ 5 w 7"/>
                  <a:gd name="T19" fmla="*/ 0 h 3"/>
                  <a:gd name="T20" fmla="*/ 5 w 7"/>
                  <a:gd name="T2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" h="3">
                    <a:moveTo>
                      <a:pt x="5" y="0"/>
                    </a:moveTo>
                    <a:lnTo>
                      <a:pt x="2" y="1"/>
                    </a:lnTo>
                    <a:lnTo>
                      <a:pt x="0" y="3"/>
                    </a:lnTo>
                    <a:lnTo>
                      <a:pt x="2" y="3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5" y="3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1" name="Freeform 940">
                <a:extLst>
                  <a:ext uri="{FF2B5EF4-FFF2-40B4-BE49-F238E27FC236}">
                    <a16:creationId xmlns:a16="http://schemas.microsoft.com/office/drawing/2014/main" id="{EE34B87F-A384-760B-3D01-5B51330C14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8" y="2128"/>
                <a:ext cx="2" cy="5"/>
              </a:xfrm>
              <a:custGeom>
                <a:avLst/>
                <a:gdLst>
                  <a:gd name="T0" fmla="*/ 0 w 2"/>
                  <a:gd name="T1" fmla="*/ 3 h 5"/>
                  <a:gd name="T2" fmla="*/ 2 w 2"/>
                  <a:gd name="T3" fmla="*/ 5 h 5"/>
                  <a:gd name="T4" fmla="*/ 2 w 2"/>
                  <a:gd name="T5" fmla="*/ 2 h 5"/>
                  <a:gd name="T6" fmla="*/ 2 w 2"/>
                  <a:gd name="T7" fmla="*/ 2 h 5"/>
                  <a:gd name="T8" fmla="*/ 0 w 2"/>
                  <a:gd name="T9" fmla="*/ 0 h 5"/>
                  <a:gd name="T10" fmla="*/ 0 w 2"/>
                  <a:gd name="T11" fmla="*/ 2 h 5"/>
                  <a:gd name="T12" fmla="*/ 0 w 2"/>
                  <a:gd name="T13" fmla="*/ 3 h 5"/>
                  <a:gd name="T14" fmla="*/ 0 w 2"/>
                  <a:gd name="T15" fmla="*/ 3 h 5"/>
                  <a:gd name="T16" fmla="*/ 0 w 2"/>
                  <a:gd name="T17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5">
                    <a:moveTo>
                      <a:pt x="0" y="3"/>
                    </a:moveTo>
                    <a:lnTo>
                      <a:pt x="2" y="5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2" name="Freeform 941">
                <a:extLst>
                  <a:ext uri="{FF2B5EF4-FFF2-40B4-BE49-F238E27FC236}">
                    <a16:creationId xmlns:a16="http://schemas.microsoft.com/office/drawing/2014/main" id="{72F35F54-4CEB-443E-F1E2-EFE2DA0709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7" y="2147"/>
                <a:ext cx="1" cy="2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0 h 2"/>
                  <a:gd name="T4" fmla="*/ 0 w 1"/>
                  <a:gd name="T5" fmla="*/ 0 h 2"/>
                  <a:gd name="T6" fmla="*/ 0 w 1"/>
                  <a:gd name="T7" fmla="*/ 2 h 2"/>
                  <a:gd name="T8" fmla="*/ 1 w 1"/>
                  <a:gd name="T9" fmla="*/ 2 h 2"/>
                  <a:gd name="T10" fmla="*/ 1 w 1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1" y="2"/>
                    </a:lnTo>
                    <a:lnTo>
                      <a:pt x="1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3" name="Freeform 942">
                <a:extLst>
                  <a:ext uri="{FF2B5EF4-FFF2-40B4-BE49-F238E27FC236}">
                    <a16:creationId xmlns:a16="http://schemas.microsoft.com/office/drawing/2014/main" id="{9E6879E7-E979-59F9-FCC0-96662C0D94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1" y="2292"/>
                <a:ext cx="3" cy="6"/>
              </a:xfrm>
              <a:custGeom>
                <a:avLst/>
                <a:gdLst>
                  <a:gd name="T0" fmla="*/ 1 w 3"/>
                  <a:gd name="T1" fmla="*/ 6 h 6"/>
                  <a:gd name="T2" fmla="*/ 1 w 3"/>
                  <a:gd name="T3" fmla="*/ 6 h 6"/>
                  <a:gd name="T4" fmla="*/ 3 w 3"/>
                  <a:gd name="T5" fmla="*/ 6 h 6"/>
                  <a:gd name="T6" fmla="*/ 3 w 3"/>
                  <a:gd name="T7" fmla="*/ 3 h 6"/>
                  <a:gd name="T8" fmla="*/ 3 w 3"/>
                  <a:gd name="T9" fmla="*/ 1 h 6"/>
                  <a:gd name="T10" fmla="*/ 1 w 3"/>
                  <a:gd name="T11" fmla="*/ 1 h 6"/>
                  <a:gd name="T12" fmla="*/ 1 w 3"/>
                  <a:gd name="T13" fmla="*/ 0 h 6"/>
                  <a:gd name="T14" fmla="*/ 1 w 3"/>
                  <a:gd name="T15" fmla="*/ 0 h 6"/>
                  <a:gd name="T16" fmla="*/ 0 w 3"/>
                  <a:gd name="T17" fmla="*/ 1 h 6"/>
                  <a:gd name="T18" fmla="*/ 0 w 3"/>
                  <a:gd name="T19" fmla="*/ 1 h 6"/>
                  <a:gd name="T20" fmla="*/ 1 w 3"/>
                  <a:gd name="T21" fmla="*/ 3 h 6"/>
                  <a:gd name="T22" fmla="*/ 0 w 3"/>
                  <a:gd name="T23" fmla="*/ 5 h 6"/>
                  <a:gd name="T24" fmla="*/ 1 w 3"/>
                  <a:gd name="T2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" h="6">
                    <a:moveTo>
                      <a:pt x="1" y="6"/>
                    </a:moveTo>
                    <a:lnTo>
                      <a:pt x="1" y="6"/>
                    </a:lnTo>
                    <a:lnTo>
                      <a:pt x="3" y="6"/>
                    </a:lnTo>
                    <a:lnTo>
                      <a:pt x="3" y="3"/>
                    </a:lnTo>
                    <a:lnTo>
                      <a:pt x="3" y="1"/>
                    </a:lnTo>
                    <a:lnTo>
                      <a:pt x="1" y="1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1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4" name="Freeform 943">
                <a:extLst>
                  <a:ext uri="{FF2B5EF4-FFF2-40B4-BE49-F238E27FC236}">
                    <a16:creationId xmlns:a16="http://schemas.microsoft.com/office/drawing/2014/main" id="{C86E0100-25F8-A0D0-1D21-B1A99DC743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1" y="2085"/>
                <a:ext cx="0" cy="2"/>
              </a:xfrm>
              <a:custGeom>
                <a:avLst/>
                <a:gdLst>
                  <a:gd name="T0" fmla="*/ 0 h 2"/>
                  <a:gd name="T1" fmla="*/ 0 h 2"/>
                  <a:gd name="T2" fmla="*/ 0 h 2"/>
                  <a:gd name="T3" fmla="*/ 0 h 2"/>
                  <a:gd name="T4" fmla="*/ 0 h 2"/>
                  <a:gd name="T5" fmla="*/ 0 h 2"/>
                  <a:gd name="T6" fmla="*/ 2 h 2"/>
                  <a:gd name="T7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5" name="Freeform 944">
                <a:extLst>
                  <a:ext uri="{FF2B5EF4-FFF2-40B4-BE49-F238E27FC236}">
                    <a16:creationId xmlns:a16="http://schemas.microsoft.com/office/drawing/2014/main" id="{802C5AE6-FF36-5742-7EEF-1925540144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4" y="2155"/>
                <a:ext cx="2" cy="0"/>
              </a:xfrm>
              <a:custGeom>
                <a:avLst/>
                <a:gdLst>
                  <a:gd name="T0" fmla="*/ 0 w 2"/>
                  <a:gd name="T1" fmla="*/ 0 w 2"/>
                  <a:gd name="T2" fmla="*/ 2 w 2"/>
                  <a:gd name="T3" fmla="*/ 2 w 2"/>
                  <a:gd name="T4" fmla="*/ 2 w 2"/>
                  <a:gd name="T5" fmla="*/ 2 w 2"/>
                  <a:gd name="T6" fmla="*/ 2 w 2"/>
                  <a:gd name="T7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6" name="Freeform 945">
                <a:extLst>
                  <a:ext uri="{FF2B5EF4-FFF2-40B4-BE49-F238E27FC236}">
                    <a16:creationId xmlns:a16="http://schemas.microsoft.com/office/drawing/2014/main" id="{3DAFFA8D-B00D-D901-51A5-7605844602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2" y="2053"/>
                <a:ext cx="4" cy="2"/>
              </a:xfrm>
              <a:custGeom>
                <a:avLst/>
                <a:gdLst>
                  <a:gd name="T0" fmla="*/ 4 w 4"/>
                  <a:gd name="T1" fmla="*/ 0 h 2"/>
                  <a:gd name="T2" fmla="*/ 4 w 4"/>
                  <a:gd name="T3" fmla="*/ 0 h 2"/>
                  <a:gd name="T4" fmla="*/ 3 w 4"/>
                  <a:gd name="T5" fmla="*/ 0 h 2"/>
                  <a:gd name="T6" fmla="*/ 3 w 4"/>
                  <a:gd name="T7" fmla="*/ 0 h 2"/>
                  <a:gd name="T8" fmla="*/ 1 w 4"/>
                  <a:gd name="T9" fmla="*/ 0 h 2"/>
                  <a:gd name="T10" fmla="*/ 0 w 4"/>
                  <a:gd name="T11" fmla="*/ 0 h 2"/>
                  <a:gd name="T12" fmla="*/ 0 w 4"/>
                  <a:gd name="T13" fmla="*/ 2 h 2"/>
                  <a:gd name="T14" fmla="*/ 0 w 4"/>
                  <a:gd name="T15" fmla="*/ 2 h 2"/>
                  <a:gd name="T16" fmla="*/ 1 w 4"/>
                  <a:gd name="T17" fmla="*/ 2 h 2"/>
                  <a:gd name="T18" fmla="*/ 3 w 4"/>
                  <a:gd name="T19" fmla="*/ 2 h 2"/>
                  <a:gd name="T20" fmla="*/ 4 w 4"/>
                  <a:gd name="T21" fmla="*/ 2 h 2"/>
                  <a:gd name="T22" fmla="*/ 4 w 4"/>
                  <a:gd name="T23" fmla="*/ 2 h 2"/>
                  <a:gd name="T24" fmla="*/ 4 w 4"/>
                  <a:gd name="T25" fmla="*/ 0 h 2"/>
                  <a:gd name="T26" fmla="*/ 4 w 4"/>
                  <a:gd name="T2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4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" y="2"/>
                    </a:lnTo>
                    <a:lnTo>
                      <a:pt x="3" y="2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7" name="Freeform 946">
                <a:extLst>
                  <a:ext uri="{FF2B5EF4-FFF2-40B4-BE49-F238E27FC236}">
                    <a16:creationId xmlns:a16="http://schemas.microsoft.com/office/drawing/2014/main" id="{C69CC06A-0AAE-9C0F-206E-F376E14317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7" y="2114"/>
                <a:ext cx="1" cy="3"/>
              </a:xfrm>
              <a:custGeom>
                <a:avLst/>
                <a:gdLst>
                  <a:gd name="T0" fmla="*/ 0 w 1"/>
                  <a:gd name="T1" fmla="*/ 0 h 3"/>
                  <a:gd name="T2" fmla="*/ 0 w 1"/>
                  <a:gd name="T3" fmla="*/ 1 h 3"/>
                  <a:gd name="T4" fmla="*/ 0 w 1"/>
                  <a:gd name="T5" fmla="*/ 3 h 3"/>
                  <a:gd name="T6" fmla="*/ 0 w 1"/>
                  <a:gd name="T7" fmla="*/ 3 h 3"/>
                  <a:gd name="T8" fmla="*/ 0 w 1"/>
                  <a:gd name="T9" fmla="*/ 3 h 3"/>
                  <a:gd name="T10" fmla="*/ 0 w 1"/>
                  <a:gd name="T11" fmla="*/ 3 h 3"/>
                  <a:gd name="T12" fmla="*/ 0 w 1"/>
                  <a:gd name="T13" fmla="*/ 3 h 3"/>
                  <a:gd name="T14" fmla="*/ 1 w 1"/>
                  <a:gd name="T15" fmla="*/ 3 h 3"/>
                  <a:gd name="T16" fmla="*/ 1 w 1"/>
                  <a:gd name="T17" fmla="*/ 3 h 3"/>
                  <a:gd name="T18" fmla="*/ 1 w 1"/>
                  <a:gd name="T19" fmla="*/ 0 h 3"/>
                  <a:gd name="T20" fmla="*/ 1 w 1"/>
                  <a:gd name="T21" fmla="*/ 0 h 3"/>
                  <a:gd name="T22" fmla="*/ 0 w 1"/>
                  <a:gd name="T2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" h="3">
                    <a:moveTo>
                      <a:pt x="0" y="0"/>
                    </a:moveTo>
                    <a:lnTo>
                      <a:pt x="0" y="1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1" y="3"/>
                    </a:lnTo>
                    <a:lnTo>
                      <a:pt x="1" y="3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8" name="Freeform 947">
                <a:extLst>
                  <a:ext uri="{FF2B5EF4-FFF2-40B4-BE49-F238E27FC236}">
                    <a16:creationId xmlns:a16="http://schemas.microsoft.com/office/drawing/2014/main" id="{7C3A06F5-5BA3-88CD-5DFE-8ABFE96112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4" y="2099"/>
                <a:ext cx="6" cy="7"/>
              </a:xfrm>
              <a:custGeom>
                <a:avLst/>
                <a:gdLst>
                  <a:gd name="T0" fmla="*/ 5 w 6"/>
                  <a:gd name="T1" fmla="*/ 2 h 7"/>
                  <a:gd name="T2" fmla="*/ 5 w 6"/>
                  <a:gd name="T3" fmla="*/ 0 h 7"/>
                  <a:gd name="T4" fmla="*/ 3 w 6"/>
                  <a:gd name="T5" fmla="*/ 0 h 7"/>
                  <a:gd name="T6" fmla="*/ 3 w 6"/>
                  <a:gd name="T7" fmla="*/ 0 h 7"/>
                  <a:gd name="T8" fmla="*/ 2 w 6"/>
                  <a:gd name="T9" fmla="*/ 0 h 7"/>
                  <a:gd name="T10" fmla="*/ 0 w 6"/>
                  <a:gd name="T11" fmla="*/ 0 h 7"/>
                  <a:gd name="T12" fmla="*/ 0 w 6"/>
                  <a:gd name="T13" fmla="*/ 2 h 7"/>
                  <a:gd name="T14" fmla="*/ 3 w 6"/>
                  <a:gd name="T15" fmla="*/ 4 h 7"/>
                  <a:gd name="T16" fmla="*/ 3 w 6"/>
                  <a:gd name="T17" fmla="*/ 5 h 7"/>
                  <a:gd name="T18" fmla="*/ 5 w 6"/>
                  <a:gd name="T19" fmla="*/ 7 h 7"/>
                  <a:gd name="T20" fmla="*/ 6 w 6"/>
                  <a:gd name="T21" fmla="*/ 7 h 7"/>
                  <a:gd name="T22" fmla="*/ 6 w 6"/>
                  <a:gd name="T23" fmla="*/ 5 h 7"/>
                  <a:gd name="T24" fmla="*/ 5 w 6"/>
                  <a:gd name="T25" fmla="*/ 5 h 7"/>
                  <a:gd name="T26" fmla="*/ 5 w 6"/>
                  <a:gd name="T27" fmla="*/ 5 h 7"/>
                  <a:gd name="T28" fmla="*/ 5 w 6"/>
                  <a:gd name="T29" fmla="*/ 5 h 7"/>
                  <a:gd name="T30" fmla="*/ 3 w 6"/>
                  <a:gd name="T31" fmla="*/ 4 h 7"/>
                  <a:gd name="T32" fmla="*/ 3 w 6"/>
                  <a:gd name="T33" fmla="*/ 4 h 7"/>
                  <a:gd name="T34" fmla="*/ 3 w 6"/>
                  <a:gd name="T35" fmla="*/ 2 h 7"/>
                  <a:gd name="T36" fmla="*/ 3 w 6"/>
                  <a:gd name="T37" fmla="*/ 2 h 7"/>
                  <a:gd name="T38" fmla="*/ 5 w 6"/>
                  <a:gd name="T39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" h="7">
                    <a:moveTo>
                      <a:pt x="5" y="2"/>
                    </a:moveTo>
                    <a:lnTo>
                      <a:pt x="5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3" y="4"/>
                    </a:lnTo>
                    <a:lnTo>
                      <a:pt x="3" y="5"/>
                    </a:lnTo>
                    <a:lnTo>
                      <a:pt x="5" y="7"/>
                    </a:lnTo>
                    <a:lnTo>
                      <a:pt x="6" y="7"/>
                    </a:lnTo>
                    <a:lnTo>
                      <a:pt x="6" y="5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3" y="4"/>
                    </a:lnTo>
                    <a:lnTo>
                      <a:pt x="3" y="4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5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9" name="Freeform 948">
                <a:extLst>
                  <a:ext uri="{FF2B5EF4-FFF2-40B4-BE49-F238E27FC236}">
                    <a16:creationId xmlns:a16="http://schemas.microsoft.com/office/drawing/2014/main" id="{D6EF62EF-1DAB-148D-E2B7-63DAB62275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7" y="2119"/>
                <a:ext cx="1" cy="3"/>
              </a:xfrm>
              <a:custGeom>
                <a:avLst/>
                <a:gdLst>
                  <a:gd name="T0" fmla="*/ 1 w 1"/>
                  <a:gd name="T1" fmla="*/ 0 h 3"/>
                  <a:gd name="T2" fmla="*/ 0 w 1"/>
                  <a:gd name="T3" fmla="*/ 0 h 3"/>
                  <a:gd name="T4" fmla="*/ 0 w 1"/>
                  <a:gd name="T5" fmla="*/ 0 h 3"/>
                  <a:gd name="T6" fmla="*/ 0 w 1"/>
                  <a:gd name="T7" fmla="*/ 1 h 3"/>
                  <a:gd name="T8" fmla="*/ 1 w 1"/>
                  <a:gd name="T9" fmla="*/ 3 h 3"/>
                  <a:gd name="T10" fmla="*/ 1 w 1"/>
                  <a:gd name="T11" fmla="*/ 3 h 3"/>
                  <a:gd name="T12" fmla="*/ 1 w 1"/>
                  <a:gd name="T13" fmla="*/ 1 h 3"/>
                  <a:gd name="T14" fmla="*/ 1 w 1"/>
                  <a:gd name="T15" fmla="*/ 1 h 3"/>
                  <a:gd name="T16" fmla="*/ 1 w 1"/>
                  <a:gd name="T17" fmla="*/ 1 h 3"/>
                  <a:gd name="T18" fmla="*/ 1 w 1"/>
                  <a:gd name="T19" fmla="*/ 1 h 3"/>
                  <a:gd name="T20" fmla="*/ 1 w 1"/>
                  <a:gd name="T2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" h="3">
                    <a:moveTo>
                      <a:pt x="1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1" y="3"/>
                    </a:lnTo>
                    <a:lnTo>
                      <a:pt x="1" y="3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0" name="Freeform 949">
                <a:extLst>
                  <a:ext uri="{FF2B5EF4-FFF2-40B4-BE49-F238E27FC236}">
                    <a16:creationId xmlns:a16="http://schemas.microsoft.com/office/drawing/2014/main" id="{8B582F9A-C5AF-66E2-A426-EDE62D5138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9" y="2185"/>
                <a:ext cx="5" cy="3"/>
              </a:xfrm>
              <a:custGeom>
                <a:avLst/>
                <a:gdLst>
                  <a:gd name="T0" fmla="*/ 4 w 5"/>
                  <a:gd name="T1" fmla="*/ 0 h 3"/>
                  <a:gd name="T2" fmla="*/ 0 w 5"/>
                  <a:gd name="T3" fmla="*/ 0 h 3"/>
                  <a:gd name="T4" fmla="*/ 0 w 5"/>
                  <a:gd name="T5" fmla="*/ 2 h 3"/>
                  <a:gd name="T6" fmla="*/ 0 w 5"/>
                  <a:gd name="T7" fmla="*/ 3 h 3"/>
                  <a:gd name="T8" fmla="*/ 0 w 5"/>
                  <a:gd name="T9" fmla="*/ 3 h 3"/>
                  <a:gd name="T10" fmla="*/ 2 w 5"/>
                  <a:gd name="T11" fmla="*/ 3 h 3"/>
                  <a:gd name="T12" fmla="*/ 2 w 5"/>
                  <a:gd name="T13" fmla="*/ 3 h 3"/>
                  <a:gd name="T14" fmla="*/ 4 w 5"/>
                  <a:gd name="T15" fmla="*/ 3 h 3"/>
                  <a:gd name="T16" fmla="*/ 4 w 5"/>
                  <a:gd name="T17" fmla="*/ 3 h 3"/>
                  <a:gd name="T18" fmla="*/ 4 w 5"/>
                  <a:gd name="T19" fmla="*/ 3 h 3"/>
                  <a:gd name="T20" fmla="*/ 4 w 5"/>
                  <a:gd name="T21" fmla="*/ 3 h 3"/>
                  <a:gd name="T22" fmla="*/ 5 w 5"/>
                  <a:gd name="T23" fmla="*/ 2 h 3"/>
                  <a:gd name="T24" fmla="*/ 5 w 5"/>
                  <a:gd name="T25" fmla="*/ 2 h 3"/>
                  <a:gd name="T26" fmla="*/ 5 w 5"/>
                  <a:gd name="T27" fmla="*/ 2 h 3"/>
                  <a:gd name="T28" fmla="*/ 4 w 5"/>
                  <a:gd name="T2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" h="3">
                    <a:moveTo>
                      <a:pt x="4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4" y="3"/>
                    </a:lnTo>
                    <a:lnTo>
                      <a:pt x="4" y="3"/>
                    </a:lnTo>
                    <a:lnTo>
                      <a:pt x="4" y="3"/>
                    </a:lnTo>
                    <a:lnTo>
                      <a:pt x="4" y="3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1" name="Freeform 950">
                <a:extLst>
                  <a:ext uri="{FF2B5EF4-FFF2-40B4-BE49-F238E27FC236}">
                    <a16:creationId xmlns:a16="http://schemas.microsoft.com/office/drawing/2014/main" id="{9480FB90-FCB3-8F44-BFFB-9B07136733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2" y="2122"/>
                <a:ext cx="41" cy="24"/>
              </a:xfrm>
              <a:custGeom>
                <a:avLst/>
                <a:gdLst>
                  <a:gd name="T0" fmla="*/ 16 w 41"/>
                  <a:gd name="T1" fmla="*/ 5 h 24"/>
                  <a:gd name="T2" fmla="*/ 12 w 41"/>
                  <a:gd name="T3" fmla="*/ 3 h 24"/>
                  <a:gd name="T4" fmla="*/ 11 w 41"/>
                  <a:gd name="T5" fmla="*/ 1 h 24"/>
                  <a:gd name="T6" fmla="*/ 9 w 41"/>
                  <a:gd name="T7" fmla="*/ 1 h 24"/>
                  <a:gd name="T8" fmla="*/ 8 w 41"/>
                  <a:gd name="T9" fmla="*/ 3 h 24"/>
                  <a:gd name="T10" fmla="*/ 6 w 41"/>
                  <a:gd name="T11" fmla="*/ 5 h 24"/>
                  <a:gd name="T12" fmla="*/ 3 w 41"/>
                  <a:gd name="T13" fmla="*/ 1 h 24"/>
                  <a:gd name="T14" fmla="*/ 3 w 41"/>
                  <a:gd name="T15" fmla="*/ 3 h 24"/>
                  <a:gd name="T16" fmla="*/ 1 w 41"/>
                  <a:gd name="T17" fmla="*/ 3 h 24"/>
                  <a:gd name="T18" fmla="*/ 0 w 41"/>
                  <a:gd name="T19" fmla="*/ 8 h 24"/>
                  <a:gd name="T20" fmla="*/ 1 w 41"/>
                  <a:gd name="T21" fmla="*/ 9 h 24"/>
                  <a:gd name="T22" fmla="*/ 3 w 41"/>
                  <a:gd name="T23" fmla="*/ 11 h 24"/>
                  <a:gd name="T24" fmla="*/ 6 w 41"/>
                  <a:gd name="T25" fmla="*/ 11 h 24"/>
                  <a:gd name="T26" fmla="*/ 8 w 41"/>
                  <a:gd name="T27" fmla="*/ 11 h 24"/>
                  <a:gd name="T28" fmla="*/ 9 w 41"/>
                  <a:gd name="T29" fmla="*/ 12 h 24"/>
                  <a:gd name="T30" fmla="*/ 12 w 41"/>
                  <a:gd name="T31" fmla="*/ 14 h 24"/>
                  <a:gd name="T32" fmla="*/ 17 w 41"/>
                  <a:gd name="T33" fmla="*/ 17 h 24"/>
                  <a:gd name="T34" fmla="*/ 20 w 41"/>
                  <a:gd name="T35" fmla="*/ 17 h 24"/>
                  <a:gd name="T36" fmla="*/ 24 w 41"/>
                  <a:gd name="T37" fmla="*/ 19 h 24"/>
                  <a:gd name="T38" fmla="*/ 27 w 41"/>
                  <a:gd name="T39" fmla="*/ 22 h 24"/>
                  <a:gd name="T40" fmla="*/ 28 w 41"/>
                  <a:gd name="T41" fmla="*/ 22 h 24"/>
                  <a:gd name="T42" fmla="*/ 32 w 41"/>
                  <a:gd name="T43" fmla="*/ 24 h 24"/>
                  <a:gd name="T44" fmla="*/ 35 w 41"/>
                  <a:gd name="T45" fmla="*/ 24 h 24"/>
                  <a:gd name="T46" fmla="*/ 35 w 41"/>
                  <a:gd name="T47" fmla="*/ 22 h 24"/>
                  <a:gd name="T48" fmla="*/ 35 w 41"/>
                  <a:gd name="T49" fmla="*/ 20 h 24"/>
                  <a:gd name="T50" fmla="*/ 36 w 41"/>
                  <a:gd name="T51" fmla="*/ 19 h 24"/>
                  <a:gd name="T52" fmla="*/ 36 w 41"/>
                  <a:gd name="T53" fmla="*/ 17 h 24"/>
                  <a:gd name="T54" fmla="*/ 35 w 41"/>
                  <a:gd name="T55" fmla="*/ 16 h 24"/>
                  <a:gd name="T56" fmla="*/ 35 w 41"/>
                  <a:gd name="T57" fmla="*/ 14 h 24"/>
                  <a:gd name="T58" fmla="*/ 35 w 41"/>
                  <a:gd name="T59" fmla="*/ 14 h 24"/>
                  <a:gd name="T60" fmla="*/ 35 w 41"/>
                  <a:gd name="T61" fmla="*/ 12 h 24"/>
                  <a:gd name="T62" fmla="*/ 35 w 41"/>
                  <a:gd name="T63" fmla="*/ 11 h 24"/>
                  <a:gd name="T64" fmla="*/ 35 w 41"/>
                  <a:gd name="T65" fmla="*/ 8 h 24"/>
                  <a:gd name="T66" fmla="*/ 40 w 41"/>
                  <a:gd name="T67" fmla="*/ 3 h 24"/>
                  <a:gd name="T68" fmla="*/ 40 w 41"/>
                  <a:gd name="T69" fmla="*/ 1 h 24"/>
                  <a:gd name="T70" fmla="*/ 40 w 41"/>
                  <a:gd name="T71" fmla="*/ 0 h 24"/>
                  <a:gd name="T72" fmla="*/ 38 w 41"/>
                  <a:gd name="T73" fmla="*/ 1 h 24"/>
                  <a:gd name="T74" fmla="*/ 36 w 41"/>
                  <a:gd name="T75" fmla="*/ 1 h 24"/>
                  <a:gd name="T76" fmla="*/ 35 w 41"/>
                  <a:gd name="T77" fmla="*/ 1 h 24"/>
                  <a:gd name="T78" fmla="*/ 32 w 41"/>
                  <a:gd name="T79" fmla="*/ 1 h 24"/>
                  <a:gd name="T80" fmla="*/ 30 w 41"/>
                  <a:gd name="T81" fmla="*/ 1 h 24"/>
                  <a:gd name="T82" fmla="*/ 27 w 41"/>
                  <a:gd name="T83" fmla="*/ 3 h 24"/>
                  <a:gd name="T84" fmla="*/ 24 w 41"/>
                  <a:gd name="T85" fmla="*/ 5 h 24"/>
                  <a:gd name="T86" fmla="*/ 19 w 41"/>
                  <a:gd name="T87" fmla="*/ 5 h 24"/>
                  <a:gd name="T88" fmla="*/ 17 w 41"/>
                  <a:gd name="T89" fmla="*/ 5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1" h="24">
                    <a:moveTo>
                      <a:pt x="17" y="5"/>
                    </a:moveTo>
                    <a:lnTo>
                      <a:pt x="16" y="5"/>
                    </a:lnTo>
                    <a:lnTo>
                      <a:pt x="14" y="3"/>
                    </a:lnTo>
                    <a:lnTo>
                      <a:pt x="12" y="3"/>
                    </a:lnTo>
                    <a:lnTo>
                      <a:pt x="12" y="3"/>
                    </a:lnTo>
                    <a:lnTo>
                      <a:pt x="11" y="1"/>
                    </a:lnTo>
                    <a:lnTo>
                      <a:pt x="11" y="1"/>
                    </a:lnTo>
                    <a:lnTo>
                      <a:pt x="9" y="1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6" y="3"/>
                    </a:lnTo>
                    <a:lnTo>
                      <a:pt x="6" y="5"/>
                    </a:lnTo>
                    <a:lnTo>
                      <a:pt x="5" y="3"/>
                    </a:lnTo>
                    <a:lnTo>
                      <a:pt x="3" y="1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1" y="3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1" y="9"/>
                    </a:lnTo>
                    <a:lnTo>
                      <a:pt x="3" y="11"/>
                    </a:lnTo>
                    <a:lnTo>
                      <a:pt x="3" y="11"/>
                    </a:lnTo>
                    <a:lnTo>
                      <a:pt x="5" y="11"/>
                    </a:lnTo>
                    <a:lnTo>
                      <a:pt x="6" y="11"/>
                    </a:lnTo>
                    <a:lnTo>
                      <a:pt x="6" y="11"/>
                    </a:lnTo>
                    <a:lnTo>
                      <a:pt x="8" y="11"/>
                    </a:lnTo>
                    <a:lnTo>
                      <a:pt x="9" y="12"/>
                    </a:lnTo>
                    <a:lnTo>
                      <a:pt x="9" y="12"/>
                    </a:lnTo>
                    <a:lnTo>
                      <a:pt x="11" y="12"/>
                    </a:lnTo>
                    <a:lnTo>
                      <a:pt x="12" y="14"/>
                    </a:lnTo>
                    <a:lnTo>
                      <a:pt x="14" y="16"/>
                    </a:lnTo>
                    <a:lnTo>
                      <a:pt x="17" y="17"/>
                    </a:lnTo>
                    <a:lnTo>
                      <a:pt x="19" y="17"/>
                    </a:lnTo>
                    <a:lnTo>
                      <a:pt x="20" y="17"/>
                    </a:lnTo>
                    <a:lnTo>
                      <a:pt x="22" y="17"/>
                    </a:lnTo>
                    <a:lnTo>
                      <a:pt x="24" y="19"/>
                    </a:lnTo>
                    <a:lnTo>
                      <a:pt x="25" y="19"/>
                    </a:lnTo>
                    <a:lnTo>
                      <a:pt x="27" y="22"/>
                    </a:lnTo>
                    <a:lnTo>
                      <a:pt x="27" y="22"/>
                    </a:lnTo>
                    <a:lnTo>
                      <a:pt x="28" y="22"/>
                    </a:lnTo>
                    <a:lnTo>
                      <a:pt x="30" y="24"/>
                    </a:lnTo>
                    <a:lnTo>
                      <a:pt x="32" y="24"/>
                    </a:lnTo>
                    <a:lnTo>
                      <a:pt x="33" y="24"/>
                    </a:lnTo>
                    <a:lnTo>
                      <a:pt x="35" y="24"/>
                    </a:lnTo>
                    <a:lnTo>
                      <a:pt x="35" y="24"/>
                    </a:lnTo>
                    <a:lnTo>
                      <a:pt x="35" y="22"/>
                    </a:lnTo>
                    <a:lnTo>
                      <a:pt x="35" y="22"/>
                    </a:lnTo>
                    <a:lnTo>
                      <a:pt x="35" y="20"/>
                    </a:lnTo>
                    <a:lnTo>
                      <a:pt x="35" y="20"/>
                    </a:lnTo>
                    <a:lnTo>
                      <a:pt x="36" y="19"/>
                    </a:lnTo>
                    <a:lnTo>
                      <a:pt x="36" y="19"/>
                    </a:lnTo>
                    <a:lnTo>
                      <a:pt x="36" y="17"/>
                    </a:lnTo>
                    <a:lnTo>
                      <a:pt x="36" y="17"/>
                    </a:lnTo>
                    <a:lnTo>
                      <a:pt x="35" y="16"/>
                    </a:lnTo>
                    <a:lnTo>
                      <a:pt x="36" y="16"/>
                    </a:lnTo>
                    <a:lnTo>
                      <a:pt x="35" y="14"/>
                    </a:lnTo>
                    <a:lnTo>
                      <a:pt x="35" y="14"/>
                    </a:lnTo>
                    <a:lnTo>
                      <a:pt x="35" y="14"/>
                    </a:lnTo>
                    <a:lnTo>
                      <a:pt x="35" y="14"/>
                    </a:lnTo>
                    <a:lnTo>
                      <a:pt x="35" y="12"/>
                    </a:lnTo>
                    <a:lnTo>
                      <a:pt x="35" y="11"/>
                    </a:lnTo>
                    <a:lnTo>
                      <a:pt x="35" y="11"/>
                    </a:lnTo>
                    <a:lnTo>
                      <a:pt x="35" y="9"/>
                    </a:lnTo>
                    <a:lnTo>
                      <a:pt x="35" y="8"/>
                    </a:lnTo>
                    <a:lnTo>
                      <a:pt x="36" y="8"/>
                    </a:lnTo>
                    <a:lnTo>
                      <a:pt x="40" y="3"/>
                    </a:lnTo>
                    <a:lnTo>
                      <a:pt x="40" y="3"/>
                    </a:lnTo>
                    <a:lnTo>
                      <a:pt x="40" y="1"/>
                    </a:lnTo>
                    <a:lnTo>
                      <a:pt x="41" y="0"/>
                    </a:lnTo>
                    <a:lnTo>
                      <a:pt x="40" y="0"/>
                    </a:lnTo>
                    <a:lnTo>
                      <a:pt x="40" y="0"/>
                    </a:lnTo>
                    <a:lnTo>
                      <a:pt x="38" y="1"/>
                    </a:lnTo>
                    <a:lnTo>
                      <a:pt x="36" y="1"/>
                    </a:lnTo>
                    <a:lnTo>
                      <a:pt x="36" y="1"/>
                    </a:lnTo>
                    <a:lnTo>
                      <a:pt x="35" y="1"/>
                    </a:lnTo>
                    <a:lnTo>
                      <a:pt x="35" y="1"/>
                    </a:lnTo>
                    <a:lnTo>
                      <a:pt x="33" y="1"/>
                    </a:lnTo>
                    <a:lnTo>
                      <a:pt x="32" y="1"/>
                    </a:lnTo>
                    <a:lnTo>
                      <a:pt x="30" y="1"/>
                    </a:lnTo>
                    <a:lnTo>
                      <a:pt x="30" y="1"/>
                    </a:lnTo>
                    <a:lnTo>
                      <a:pt x="28" y="3"/>
                    </a:lnTo>
                    <a:lnTo>
                      <a:pt x="27" y="3"/>
                    </a:lnTo>
                    <a:lnTo>
                      <a:pt x="25" y="3"/>
                    </a:lnTo>
                    <a:lnTo>
                      <a:pt x="24" y="5"/>
                    </a:lnTo>
                    <a:lnTo>
                      <a:pt x="20" y="3"/>
                    </a:lnTo>
                    <a:lnTo>
                      <a:pt x="19" y="5"/>
                    </a:lnTo>
                    <a:lnTo>
                      <a:pt x="17" y="5"/>
                    </a:lnTo>
                    <a:lnTo>
                      <a:pt x="17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2" name="Freeform 951">
                <a:extLst>
                  <a:ext uri="{FF2B5EF4-FFF2-40B4-BE49-F238E27FC236}">
                    <a16:creationId xmlns:a16="http://schemas.microsoft.com/office/drawing/2014/main" id="{97DB9B36-77EC-2360-9D00-29DCAA6461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4" y="2173"/>
                <a:ext cx="3" cy="1"/>
              </a:xfrm>
              <a:custGeom>
                <a:avLst/>
                <a:gdLst>
                  <a:gd name="T0" fmla="*/ 3 w 3"/>
                  <a:gd name="T1" fmla="*/ 0 h 1"/>
                  <a:gd name="T2" fmla="*/ 3 w 3"/>
                  <a:gd name="T3" fmla="*/ 0 h 1"/>
                  <a:gd name="T4" fmla="*/ 2 w 3"/>
                  <a:gd name="T5" fmla="*/ 1 h 1"/>
                  <a:gd name="T6" fmla="*/ 0 w 3"/>
                  <a:gd name="T7" fmla="*/ 1 h 1"/>
                  <a:gd name="T8" fmla="*/ 3 w 3"/>
                  <a:gd name="T9" fmla="*/ 1 h 1"/>
                  <a:gd name="T10" fmla="*/ 3 w 3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lnTo>
                      <a:pt x="3" y="0"/>
                    </a:lnTo>
                    <a:lnTo>
                      <a:pt x="2" y="1"/>
                    </a:lnTo>
                    <a:lnTo>
                      <a:pt x="0" y="1"/>
                    </a:lnTo>
                    <a:lnTo>
                      <a:pt x="3" y="1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3" name="Freeform 952">
                <a:extLst>
                  <a:ext uri="{FF2B5EF4-FFF2-40B4-BE49-F238E27FC236}">
                    <a16:creationId xmlns:a16="http://schemas.microsoft.com/office/drawing/2014/main" id="{F948C6C8-C490-51B6-B183-E64FA22EB6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15" y="2144"/>
                <a:ext cx="2" cy="0"/>
              </a:xfrm>
              <a:custGeom>
                <a:avLst/>
                <a:gdLst>
                  <a:gd name="T0" fmla="*/ 2 w 2"/>
                  <a:gd name="T1" fmla="*/ 2 w 2"/>
                  <a:gd name="T2" fmla="*/ 2 w 2"/>
                  <a:gd name="T3" fmla="*/ 0 w 2"/>
                  <a:gd name="T4" fmla="*/ 0 w 2"/>
                  <a:gd name="T5" fmla="*/ 0 w 2"/>
                  <a:gd name="T6" fmla="*/ 2 w 2"/>
                  <a:gd name="T7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4" name="Freeform 953">
                <a:extLst>
                  <a:ext uri="{FF2B5EF4-FFF2-40B4-BE49-F238E27FC236}">
                    <a16:creationId xmlns:a16="http://schemas.microsoft.com/office/drawing/2014/main" id="{6EC48BEC-76EB-DB66-E1F5-A5614467D2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7" y="2155"/>
                <a:ext cx="2" cy="3"/>
              </a:xfrm>
              <a:custGeom>
                <a:avLst/>
                <a:gdLst>
                  <a:gd name="T0" fmla="*/ 0 w 2"/>
                  <a:gd name="T1" fmla="*/ 2 h 3"/>
                  <a:gd name="T2" fmla="*/ 0 w 2"/>
                  <a:gd name="T3" fmla="*/ 0 h 3"/>
                  <a:gd name="T4" fmla="*/ 0 w 2"/>
                  <a:gd name="T5" fmla="*/ 2 h 3"/>
                  <a:gd name="T6" fmla="*/ 0 w 2"/>
                  <a:gd name="T7" fmla="*/ 3 h 3"/>
                  <a:gd name="T8" fmla="*/ 2 w 2"/>
                  <a:gd name="T9" fmla="*/ 3 h 3"/>
                  <a:gd name="T10" fmla="*/ 2 w 2"/>
                  <a:gd name="T11" fmla="*/ 3 h 3"/>
                  <a:gd name="T12" fmla="*/ 2 w 2"/>
                  <a:gd name="T13" fmla="*/ 2 h 3"/>
                  <a:gd name="T14" fmla="*/ 0 w 2"/>
                  <a:gd name="T1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3">
                    <a:moveTo>
                      <a:pt x="0" y="2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2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5" name="Freeform 954">
                <a:extLst>
                  <a:ext uri="{FF2B5EF4-FFF2-40B4-BE49-F238E27FC236}">
                    <a16:creationId xmlns:a16="http://schemas.microsoft.com/office/drawing/2014/main" id="{854E9DC1-1016-03C1-8326-DE0F6AF107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8" y="2107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2 w 2"/>
                  <a:gd name="T3" fmla="*/ 0 h 2"/>
                  <a:gd name="T4" fmla="*/ 2 w 2"/>
                  <a:gd name="T5" fmla="*/ 0 h 2"/>
                  <a:gd name="T6" fmla="*/ 0 w 2"/>
                  <a:gd name="T7" fmla="*/ 2 h 2"/>
                  <a:gd name="T8" fmla="*/ 2 w 2"/>
                  <a:gd name="T9" fmla="*/ 2 h 2"/>
                  <a:gd name="T10" fmla="*/ 2 w 2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6" name="Freeform 955">
                <a:extLst>
                  <a:ext uri="{FF2B5EF4-FFF2-40B4-BE49-F238E27FC236}">
                    <a16:creationId xmlns:a16="http://schemas.microsoft.com/office/drawing/2014/main" id="{433FD9BB-D358-1292-C6A3-C27B9826A6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9" y="2127"/>
                <a:ext cx="5" cy="4"/>
              </a:xfrm>
              <a:custGeom>
                <a:avLst/>
                <a:gdLst>
                  <a:gd name="T0" fmla="*/ 2 w 5"/>
                  <a:gd name="T1" fmla="*/ 1 h 4"/>
                  <a:gd name="T2" fmla="*/ 2 w 5"/>
                  <a:gd name="T3" fmla="*/ 0 h 4"/>
                  <a:gd name="T4" fmla="*/ 2 w 5"/>
                  <a:gd name="T5" fmla="*/ 0 h 4"/>
                  <a:gd name="T6" fmla="*/ 0 w 5"/>
                  <a:gd name="T7" fmla="*/ 0 h 4"/>
                  <a:gd name="T8" fmla="*/ 0 w 5"/>
                  <a:gd name="T9" fmla="*/ 1 h 4"/>
                  <a:gd name="T10" fmla="*/ 2 w 5"/>
                  <a:gd name="T11" fmla="*/ 1 h 4"/>
                  <a:gd name="T12" fmla="*/ 2 w 5"/>
                  <a:gd name="T13" fmla="*/ 1 h 4"/>
                  <a:gd name="T14" fmla="*/ 4 w 5"/>
                  <a:gd name="T15" fmla="*/ 3 h 4"/>
                  <a:gd name="T16" fmla="*/ 4 w 5"/>
                  <a:gd name="T17" fmla="*/ 4 h 4"/>
                  <a:gd name="T18" fmla="*/ 5 w 5"/>
                  <a:gd name="T19" fmla="*/ 3 h 4"/>
                  <a:gd name="T20" fmla="*/ 4 w 5"/>
                  <a:gd name="T21" fmla="*/ 3 h 4"/>
                  <a:gd name="T22" fmla="*/ 4 w 5"/>
                  <a:gd name="T23" fmla="*/ 1 h 4"/>
                  <a:gd name="T24" fmla="*/ 4 w 5"/>
                  <a:gd name="T25" fmla="*/ 1 h 4"/>
                  <a:gd name="T26" fmla="*/ 2 w 5"/>
                  <a:gd name="T2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" h="4">
                    <a:moveTo>
                      <a:pt x="2" y="1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4" y="3"/>
                    </a:lnTo>
                    <a:lnTo>
                      <a:pt x="4" y="4"/>
                    </a:lnTo>
                    <a:lnTo>
                      <a:pt x="5" y="3"/>
                    </a:lnTo>
                    <a:lnTo>
                      <a:pt x="4" y="3"/>
                    </a:lnTo>
                    <a:lnTo>
                      <a:pt x="4" y="1"/>
                    </a:lnTo>
                    <a:lnTo>
                      <a:pt x="4" y="1"/>
                    </a:lnTo>
                    <a:lnTo>
                      <a:pt x="2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7" name="Freeform 956">
                <a:extLst>
                  <a:ext uri="{FF2B5EF4-FFF2-40B4-BE49-F238E27FC236}">
                    <a16:creationId xmlns:a16="http://schemas.microsoft.com/office/drawing/2014/main" id="{CBA4AED9-C23E-5290-B684-916C370C4E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3" y="2133"/>
                <a:ext cx="0" cy="3"/>
              </a:xfrm>
              <a:custGeom>
                <a:avLst/>
                <a:gdLst>
                  <a:gd name="T0" fmla="*/ 1 h 3"/>
                  <a:gd name="T1" fmla="*/ 1 h 3"/>
                  <a:gd name="T2" fmla="*/ 3 h 3"/>
                  <a:gd name="T3" fmla="*/ 1 h 3"/>
                  <a:gd name="T4" fmla="*/ 0 h 3"/>
                  <a:gd name="T5" fmla="*/ 1 h 3"/>
                  <a:gd name="T6" fmla="*/ 1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</a:cxnLst>
                <a:rect l="0" t="0" r="r" b="b"/>
                <a:pathLst>
                  <a:path h="3">
                    <a:moveTo>
                      <a:pt x="0" y="1"/>
                    </a:moveTo>
                    <a:lnTo>
                      <a:pt x="0" y="1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8" name="Freeform 957">
                <a:extLst>
                  <a:ext uri="{FF2B5EF4-FFF2-40B4-BE49-F238E27FC236}">
                    <a16:creationId xmlns:a16="http://schemas.microsoft.com/office/drawing/2014/main" id="{303FB853-3F11-9813-FC41-BB16521024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5" y="2109"/>
                <a:ext cx="3" cy="2"/>
              </a:xfrm>
              <a:custGeom>
                <a:avLst/>
                <a:gdLst>
                  <a:gd name="T0" fmla="*/ 2 w 3"/>
                  <a:gd name="T1" fmla="*/ 2 h 2"/>
                  <a:gd name="T2" fmla="*/ 3 w 3"/>
                  <a:gd name="T3" fmla="*/ 0 h 2"/>
                  <a:gd name="T4" fmla="*/ 0 w 3"/>
                  <a:gd name="T5" fmla="*/ 0 h 2"/>
                  <a:gd name="T6" fmla="*/ 2 w 3"/>
                  <a:gd name="T7" fmla="*/ 2 h 2"/>
                  <a:gd name="T8" fmla="*/ 2 w 3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2" y="2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2" y="2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9" name="Freeform 958">
                <a:extLst>
                  <a:ext uri="{FF2B5EF4-FFF2-40B4-BE49-F238E27FC236}">
                    <a16:creationId xmlns:a16="http://schemas.microsoft.com/office/drawing/2014/main" id="{36D5070B-E1F5-A691-305F-3ABFBA8934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7" y="2128"/>
                <a:ext cx="5" cy="3"/>
              </a:xfrm>
              <a:custGeom>
                <a:avLst/>
                <a:gdLst>
                  <a:gd name="T0" fmla="*/ 1 w 5"/>
                  <a:gd name="T1" fmla="*/ 0 h 3"/>
                  <a:gd name="T2" fmla="*/ 0 w 5"/>
                  <a:gd name="T3" fmla="*/ 0 h 3"/>
                  <a:gd name="T4" fmla="*/ 0 w 5"/>
                  <a:gd name="T5" fmla="*/ 0 h 3"/>
                  <a:gd name="T6" fmla="*/ 1 w 5"/>
                  <a:gd name="T7" fmla="*/ 2 h 3"/>
                  <a:gd name="T8" fmla="*/ 3 w 5"/>
                  <a:gd name="T9" fmla="*/ 3 h 3"/>
                  <a:gd name="T10" fmla="*/ 5 w 5"/>
                  <a:gd name="T11" fmla="*/ 2 h 3"/>
                  <a:gd name="T12" fmla="*/ 5 w 5"/>
                  <a:gd name="T13" fmla="*/ 3 h 3"/>
                  <a:gd name="T14" fmla="*/ 3 w 5"/>
                  <a:gd name="T15" fmla="*/ 2 h 3"/>
                  <a:gd name="T16" fmla="*/ 3 w 5"/>
                  <a:gd name="T17" fmla="*/ 0 h 3"/>
                  <a:gd name="T18" fmla="*/ 1 w 5"/>
                  <a:gd name="T19" fmla="*/ 0 h 3"/>
                  <a:gd name="T20" fmla="*/ 1 w 5"/>
                  <a:gd name="T2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" h="3">
                    <a:moveTo>
                      <a:pt x="1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" y="2"/>
                    </a:lnTo>
                    <a:lnTo>
                      <a:pt x="3" y="3"/>
                    </a:lnTo>
                    <a:lnTo>
                      <a:pt x="5" y="2"/>
                    </a:lnTo>
                    <a:lnTo>
                      <a:pt x="5" y="3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0" name="Freeform 959">
                <a:extLst>
                  <a:ext uri="{FF2B5EF4-FFF2-40B4-BE49-F238E27FC236}">
                    <a16:creationId xmlns:a16="http://schemas.microsoft.com/office/drawing/2014/main" id="{6DF0D53D-3C4D-B18B-B0F2-457EA008C5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4" y="2119"/>
                <a:ext cx="6" cy="6"/>
              </a:xfrm>
              <a:custGeom>
                <a:avLst/>
                <a:gdLst>
                  <a:gd name="T0" fmla="*/ 3 w 6"/>
                  <a:gd name="T1" fmla="*/ 1 h 6"/>
                  <a:gd name="T2" fmla="*/ 1 w 6"/>
                  <a:gd name="T3" fmla="*/ 3 h 6"/>
                  <a:gd name="T4" fmla="*/ 1 w 6"/>
                  <a:gd name="T5" fmla="*/ 3 h 6"/>
                  <a:gd name="T6" fmla="*/ 1 w 6"/>
                  <a:gd name="T7" fmla="*/ 3 h 6"/>
                  <a:gd name="T8" fmla="*/ 0 w 6"/>
                  <a:gd name="T9" fmla="*/ 3 h 6"/>
                  <a:gd name="T10" fmla="*/ 0 w 6"/>
                  <a:gd name="T11" fmla="*/ 4 h 6"/>
                  <a:gd name="T12" fmla="*/ 0 w 6"/>
                  <a:gd name="T13" fmla="*/ 4 h 6"/>
                  <a:gd name="T14" fmla="*/ 0 w 6"/>
                  <a:gd name="T15" fmla="*/ 4 h 6"/>
                  <a:gd name="T16" fmla="*/ 1 w 6"/>
                  <a:gd name="T17" fmla="*/ 4 h 6"/>
                  <a:gd name="T18" fmla="*/ 1 w 6"/>
                  <a:gd name="T19" fmla="*/ 4 h 6"/>
                  <a:gd name="T20" fmla="*/ 1 w 6"/>
                  <a:gd name="T21" fmla="*/ 4 h 6"/>
                  <a:gd name="T22" fmla="*/ 1 w 6"/>
                  <a:gd name="T23" fmla="*/ 4 h 6"/>
                  <a:gd name="T24" fmla="*/ 1 w 6"/>
                  <a:gd name="T25" fmla="*/ 6 h 6"/>
                  <a:gd name="T26" fmla="*/ 3 w 6"/>
                  <a:gd name="T27" fmla="*/ 6 h 6"/>
                  <a:gd name="T28" fmla="*/ 3 w 6"/>
                  <a:gd name="T29" fmla="*/ 6 h 6"/>
                  <a:gd name="T30" fmla="*/ 4 w 6"/>
                  <a:gd name="T31" fmla="*/ 6 h 6"/>
                  <a:gd name="T32" fmla="*/ 4 w 6"/>
                  <a:gd name="T33" fmla="*/ 6 h 6"/>
                  <a:gd name="T34" fmla="*/ 6 w 6"/>
                  <a:gd name="T35" fmla="*/ 6 h 6"/>
                  <a:gd name="T36" fmla="*/ 4 w 6"/>
                  <a:gd name="T37" fmla="*/ 4 h 6"/>
                  <a:gd name="T38" fmla="*/ 3 w 6"/>
                  <a:gd name="T39" fmla="*/ 3 h 6"/>
                  <a:gd name="T40" fmla="*/ 3 w 6"/>
                  <a:gd name="T41" fmla="*/ 1 h 6"/>
                  <a:gd name="T42" fmla="*/ 3 w 6"/>
                  <a:gd name="T43" fmla="*/ 0 h 6"/>
                  <a:gd name="T44" fmla="*/ 3 w 6"/>
                  <a:gd name="T45" fmla="*/ 1 h 6"/>
                  <a:gd name="T46" fmla="*/ 3 w 6"/>
                  <a:gd name="T47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" h="6">
                    <a:moveTo>
                      <a:pt x="3" y="1"/>
                    </a:moveTo>
                    <a:lnTo>
                      <a:pt x="1" y="3"/>
                    </a:lnTo>
                    <a:lnTo>
                      <a:pt x="1" y="3"/>
                    </a:lnTo>
                    <a:lnTo>
                      <a:pt x="1" y="3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1" y="4"/>
                    </a:lnTo>
                    <a:lnTo>
                      <a:pt x="1" y="4"/>
                    </a:lnTo>
                    <a:lnTo>
                      <a:pt x="1" y="4"/>
                    </a:lnTo>
                    <a:lnTo>
                      <a:pt x="1" y="4"/>
                    </a:lnTo>
                    <a:lnTo>
                      <a:pt x="1" y="6"/>
                    </a:lnTo>
                    <a:lnTo>
                      <a:pt x="3" y="6"/>
                    </a:lnTo>
                    <a:lnTo>
                      <a:pt x="3" y="6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6" y="6"/>
                    </a:lnTo>
                    <a:lnTo>
                      <a:pt x="4" y="4"/>
                    </a:lnTo>
                    <a:lnTo>
                      <a:pt x="3" y="3"/>
                    </a:lnTo>
                    <a:lnTo>
                      <a:pt x="3" y="1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3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1" name="Freeform 960">
                <a:extLst>
                  <a:ext uri="{FF2B5EF4-FFF2-40B4-BE49-F238E27FC236}">
                    <a16:creationId xmlns:a16="http://schemas.microsoft.com/office/drawing/2014/main" id="{546CF2DC-89B3-1F1C-A1A9-F661A47A29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7" y="2150"/>
                <a:ext cx="2" cy="4"/>
              </a:xfrm>
              <a:custGeom>
                <a:avLst/>
                <a:gdLst>
                  <a:gd name="T0" fmla="*/ 2 w 2"/>
                  <a:gd name="T1" fmla="*/ 4 h 4"/>
                  <a:gd name="T2" fmla="*/ 2 w 2"/>
                  <a:gd name="T3" fmla="*/ 4 h 4"/>
                  <a:gd name="T4" fmla="*/ 2 w 2"/>
                  <a:gd name="T5" fmla="*/ 2 h 4"/>
                  <a:gd name="T6" fmla="*/ 0 w 2"/>
                  <a:gd name="T7" fmla="*/ 0 h 4"/>
                  <a:gd name="T8" fmla="*/ 0 w 2"/>
                  <a:gd name="T9" fmla="*/ 0 h 4"/>
                  <a:gd name="T10" fmla="*/ 0 w 2"/>
                  <a:gd name="T11" fmla="*/ 0 h 4"/>
                  <a:gd name="T12" fmla="*/ 0 w 2"/>
                  <a:gd name="T13" fmla="*/ 0 h 4"/>
                  <a:gd name="T14" fmla="*/ 0 w 2"/>
                  <a:gd name="T15" fmla="*/ 2 h 4"/>
                  <a:gd name="T16" fmla="*/ 0 w 2"/>
                  <a:gd name="T17" fmla="*/ 4 h 4"/>
                  <a:gd name="T18" fmla="*/ 2 w 2"/>
                  <a:gd name="T1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lnTo>
                      <a:pt x="2" y="4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2" name="Freeform 961">
                <a:extLst>
                  <a:ext uri="{FF2B5EF4-FFF2-40B4-BE49-F238E27FC236}">
                    <a16:creationId xmlns:a16="http://schemas.microsoft.com/office/drawing/2014/main" id="{4F2BDA7E-78DA-F478-62A4-F761308CB6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5" y="2111"/>
                <a:ext cx="23" cy="16"/>
              </a:xfrm>
              <a:custGeom>
                <a:avLst/>
                <a:gdLst>
                  <a:gd name="T0" fmla="*/ 8 w 23"/>
                  <a:gd name="T1" fmla="*/ 3 h 16"/>
                  <a:gd name="T2" fmla="*/ 8 w 23"/>
                  <a:gd name="T3" fmla="*/ 1 h 16"/>
                  <a:gd name="T4" fmla="*/ 7 w 23"/>
                  <a:gd name="T5" fmla="*/ 0 h 16"/>
                  <a:gd name="T6" fmla="*/ 7 w 23"/>
                  <a:gd name="T7" fmla="*/ 0 h 16"/>
                  <a:gd name="T8" fmla="*/ 5 w 23"/>
                  <a:gd name="T9" fmla="*/ 1 h 16"/>
                  <a:gd name="T10" fmla="*/ 2 w 23"/>
                  <a:gd name="T11" fmla="*/ 1 h 16"/>
                  <a:gd name="T12" fmla="*/ 0 w 23"/>
                  <a:gd name="T13" fmla="*/ 3 h 16"/>
                  <a:gd name="T14" fmla="*/ 0 w 23"/>
                  <a:gd name="T15" fmla="*/ 3 h 16"/>
                  <a:gd name="T16" fmla="*/ 2 w 23"/>
                  <a:gd name="T17" fmla="*/ 3 h 16"/>
                  <a:gd name="T18" fmla="*/ 4 w 23"/>
                  <a:gd name="T19" fmla="*/ 3 h 16"/>
                  <a:gd name="T20" fmla="*/ 5 w 23"/>
                  <a:gd name="T21" fmla="*/ 3 h 16"/>
                  <a:gd name="T22" fmla="*/ 5 w 23"/>
                  <a:gd name="T23" fmla="*/ 3 h 16"/>
                  <a:gd name="T24" fmla="*/ 7 w 23"/>
                  <a:gd name="T25" fmla="*/ 4 h 16"/>
                  <a:gd name="T26" fmla="*/ 8 w 23"/>
                  <a:gd name="T27" fmla="*/ 6 h 16"/>
                  <a:gd name="T28" fmla="*/ 10 w 23"/>
                  <a:gd name="T29" fmla="*/ 6 h 16"/>
                  <a:gd name="T30" fmla="*/ 10 w 23"/>
                  <a:gd name="T31" fmla="*/ 6 h 16"/>
                  <a:gd name="T32" fmla="*/ 10 w 23"/>
                  <a:gd name="T33" fmla="*/ 8 h 16"/>
                  <a:gd name="T34" fmla="*/ 12 w 23"/>
                  <a:gd name="T35" fmla="*/ 9 h 16"/>
                  <a:gd name="T36" fmla="*/ 13 w 23"/>
                  <a:gd name="T37" fmla="*/ 9 h 16"/>
                  <a:gd name="T38" fmla="*/ 15 w 23"/>
                  <a:gd name="T39" fmla="*/ 9 h 16"/>
                  <a:gd name="T40" fmla="*/ 16 w 23"/>
                  <a:gd name="T41" fmla="*/ 9 h 16"/>
                  <a:gd name="T42" fmla="*/ 16 w 23"/>
                  <a:gd name="T43" fmla="*/ 9 h 16"/>
                  <a:gd name="T44" fmla="*/ 16 w 23"/>
                  <a:gd name="T45" fmla="*/ 11 h 16"/>
                  <a:gd name="T46" fmla="*/ 16 w 23"/>
                  <a:gd name="T47" fmla="*/ 11 h 16"/>
                  <a:gd name="T48" fmla="*/ 18 w 23"/>
                  <a:gd name="T49" fmla="*/ 12 h 16"/>
                  <a:gd name="T50" fmla="*/ 18 w 23"/>
                  <a:gd name="T51" fmla="*/ 12 h 16"/>
                  <a:gd name="T52" fmla="*/ 18 w 23"/>
                  <a:gd name="T53" fmla="*/ 12 h 16"/>
                  <a:gd name="T54" fmla="*/ 18 w 23"/>
                  <a:gd name="T55" fmla="*/ 14 h 16"/>
                  <a:gd name="T56" fmla="*/ 20 w 23"/>
                  <a:gd name="T57" fmla="*/ 14 h 16"/>
                  <a:gd name="T58" fmla="*/ 20 w 23"/>
                  <a:gd name="T59" fmla="*/ 16 h 16"/>
                  <a:gd name="T60" fmla="*/ 21 w 23"/>
                  <a:gd name="T61" fmla="*/ 16 h 16"/>
                  <a:gd name="T62" fmla="*/ 21 w 23"/>
                  <a:gd name="T63" fmla="*/ 16 h 16"/>
                  <a:gd name="T64" fmla="*/ 21 w 23"/>
                  <a:gd name="T65" fmla="*/ 16 h 16"/>
                  <a:gd name="T66" fmla="*/ 23 w 23"/>
                  <a:gd name="T67" fmla="*/ 16 h 16"/>
                  <a:gd name="T68" fmla="*/ 23 w 23"/>
                  <a:gd name="T69" fmla="*/ 16 h 16"/>
                  <a:gd name="T70" fmla="*/ 23 w 23"/>
                  <a:gd name="T71" fmla="*/ 16 h 16"/>
                  <a:gd name="T72" fmla="*/ 23 w 23"/>
                  <a:gd name="T73" fmla="*/ 14 h 16"/>
                  <a:gd name="T74" fmla="*/ 23 w 23"/>
                  <a:gd name="T75" fmla="*/ 12 h 16"/>
                  <a:gd name="T76" fmla="*/ 21 w 23"/>
                  <a:gd name="T77" fmla="*/ 14 h 16"/>
                  <a:gd name="T78" fmla="*/ 20 w 23"/>
                  <a:gd name="T79" fmla="*/ 12 h 16"/>
                  <a:gd name="T80" fmla="*/ 20 w 23"/>
                  <a:gd name="T81" fmla="*/ 12 h 16"/>
                  <a:gd name="T82" fmla="*/ 18 w 23"/>
                  <a:gd name="T83" fmla="*/ 11 h 16"/>
                  <a:gd name="T84" fmla="*/ 18 w 23"/>
                  <a:gd name="T85" fmla="*/ 9 h 16"/>
                  <a:gd name="T86" fmla="*/ 18 w 23"/>
                  <a:gd name="T87" fmla="*/ 8 h 16"/>
                  <a:gd name="T88" fmla="*/ 18 w 23"/>
                  <a:gd name="T89" fmla="*/ 8 h 16"/>
                  <a:gd name="T90" fmla="*/ 18 w 23"/>
                  <a:gd name="T91" fmla="*/ 6 h 16"/>
                  <a:gd name="T92" fmla="*/ 18 w 23"/>
                  <a:gd name="T93" fmla="*/ 6 h 16"/>
                  <a:gd name="T94" fmla="*/ 16 w 23"/>
                  <a:gd name="T95" fmla="*/ 6 h 16"/>
                  <a:gd name="T96" fmla="*/ 15 w 23"/>
                  <a:gd name="T97" fmla="*/ 4 h 16"/>
                  <a:gd name="T98" fmla="*/ 12 w 23"/>
                  <a:gd name="T99" fmla="*/ 4 h 16"/>
                  <a:gd name="T100" fmla="*/ 12 w 23"/>
                  <a:gd name="T101" fmla="*/ 4 h 16"/>
                  <a:gd name="T102" fmla="*/ 10 w 23"/>
                  <a:gd name="T103" fmla="*/ 3 h 16"/>
                  <a:gd name="T104" fmla="*/ 8 w 23"/>
                  <a:gd name="T105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3" h="16">
                    <a:moveTo>
                      <a:pt x="8" y="3"/>
                    </a:moveTo>
                    <a:lnTo>
                      <a:pt x="8" y="1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5" y="1"/>
                    </a:lnTo>
                    <a:lnTo>
                      <a:pt x="2" y="1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2" y="3"/>
                    </a:lnTo>
                    <a:lnTo>
                      <a:pt x="4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7" y="4"/>
                    </a:lnTo>
                    <a:lnTo>
                      <a:pt x="8" y="6"/>
                    </a:lnTo>
                    <a:lnTo>
                      <a:pt x="10" y="6"/>
                    </a:lnTo>
                    <a:lnTo>
                      <a:pt x="10" y="6"/>
                    </a:lnTo>
                    <a:lnTo>
                      <a:pt x="10" y="8"/>
                    </a:lnTo>
                    <a:lnTo>
                      <a:pt x="12" y="9"/>
                    </a:lnTo>
                    <a:lnTo>
                      <a:pt x="13" y="9"/>
                    </a:lnTo>
                    <a:lnTo>
                      <a:pt x="15" y="9"/>
                    </a:lnTo>
                    <a:lnTo>
                      <a:pt x="16" y="9"/>
                    </a:lnTo>
                    <a:lnTo>
                      <a:pt x="16" y="9"/>
                    </a:lnTo>
                    <a:lnTo>
                      <a:pt x="16" y="11"/>
                    </a:lnTo>
                    <a:lnTo>
                      <a:pt x="16" y="11"/>
                    </a:lnTo>
                    <a:lnTo>
                      <a:pt x="18" y="12"/>
                    </a:lnTo>
                    <a:lnTo>
                      <a:pt x="18" y="12"/>
                    </a:lnTo>
                    <a:lnTo>
                      <a:pt x="18" y="12"/>
                    </a:lnTo>
                    <a:lnTo>
                      <a:pt x="18" y="14"/>
                    </a:lnTo>
                    <a:lnTo>
                      <a:pt x="20" y="14"/>
                    </a:lnTo>
                    <a:lnTo>
                      <a:pt x="20" y="16"/>
                    </a:lnTo>
                    <a:lnTo>
                      <a:pt x="21" y="16"/>
                    </a:lnTo>
                    <a:lnTo>
                      <a:pt x="21" y="16"/>
                    </a:lnTo>
                    <a:lnTo>
                      <a:pt x="21" y="16"/>
                    </a:lnTo>
                    <a:lnTo>
                      <a:pt x="23" y="16"/>
                    </a:lnTo>
                    <a:lnTo>
                      <a:pt x="23" y="16"/>
                    </a:lnTo>
                    <a:lnTo>
                      <a:pt x="23" y="16"/>
                    </a:lnTo>
                    <a:lnTo>
                      <a:pt x="23" y="14"/>
                    </a:lnTo>
                    <a:lnTo>
                      <a:pt x="23" y="12"/>
                    </a:lnTo>
                    <a:lnTo>
                      <a:pt x="21" y="14"/>
                    </a:lnTo>
                    <a:lnTo>
                      <a:pt x="20" y="12"/>
                    </a:lnTo>
                    <a:lnTo>
                      <a:pt x="20" y="12"/>
                    </a:lnTo>
                    <a:lnTo>
                      <a:pt x="18" y="11"/>
                    </a:lnTo>
                    <a:lnTo>
                      <a:pt x="18" y="9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8" y="6"/>
                    </a:lnTo>
                    <a:lnTo>
                      <a:pt x="18" y="6"/>
                    </a:lnTo>
                    <a:lnTo>
                      <a:pt x="16" y="6"/>
                    </a:lnTo>
                    <a:lnTo>
                      <a:pt x="15" y="4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10" y="3"/>
                    </a:lnTo>
                    <a:lnTo>
                      <a:pt x="8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3" name="Freeform 962">
                <a:extLst>
                  <a:ext uri="{FF2B5EF4-FFF2-40B4-BE49-F238E27FC236}">
                    <a16:creationId xmlns:a16="http://schemas.microsoft.com/office/drawing/2014/main" id="{1B8EF0C8-FB1B-6D75-C29A-6A1459ED1A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5" y="2160"/>
                <a:ext cx="35" cy="11"/>
              </a:xfrm>
              <a:custGeom>
                <a:avLst/>
                <a:gdLst>
                  <a:gd name="T0" fmla="*/ 0 w 35"/>
                  <a:gd name="T1" fmla="*/ 1 h 11"/>
                  <a:gd name="T2" fmla="*/ 0 w 35"/>
                  <a:gd name="T3" fmla="*/ 5 h 11"/>
                  <a:gd name="T4" fmla="*/ 0 w 35"/>
                  <a:gd name="T5" fmla="*/ 6 h 11"/>
                  <a:gd name="T6" fmla="*/ 2 w 35"/>
                  <a:gd name="T7" fmla="*/ 6 h 11"/>
                  <a:gd name="T8" fmla="*/ 5 w 35"/>
                  <a:gd name="T9" fmla="*/ 6 h 11"/>
                  <a:gd name="T10" fmla="*/ 13 w 35"/>
                  <a:gd name="T11" fmla="*/ 8 h 11"/>
                  <a:gd name="T12" fmla="*/ 14 w 35"/>
                  <a:gd name="T13" fmla="*/ 9 h 11"/>
                  <a:gd name="T14" fmla="*/ 16 w 35"/>
                  <a:gd name="T15" fmla="*/ 11 h 11"/>
                  <a:gd name="T16" fmla="*/ 21 w 35"/>
                  <a:gd name="T17" fmla="*/ 11 h 11"/>
                  <a:gd name="T18" fmla="*/ 29 w 35"/>
                  <a:gd name="T19" fmla="*/ 9 h 11"/>
                  <a:gd name="T20" fmla="*/ 33 w 35"/>
                  <a:gd name="T21" fmla="*/ 9 h 11"/>
                  <a:gd name="T22" fmla="*/ 35 w 35"/>
                  <a:gd name="T23" fmla="*/ 8 h 11"/>
                  <a:gd name="T24" fmla="*/ 35 w 35"/>
                  <a:gd name="T25" fmla="*/ 6 h 11"/>
                  <a:gd name="T26" fmla="*/ 35 w 35"/>
                  <a:gd name="T27" fmla="*/ 6 h 11"/>
                  <a:gd name="T28" fmla="*/ 32 w 35"/>
                  <a:gd name="T29" fmla="*/ 6 h 11"/>
                  <a:gd name="T30" fmla="*/ 29 w 35"/>
                  <a:gd name="T31" fmla="*/ 8 h 11"/>
                  <a:gd name="T32" fmla="*/ 29 w 35"/>
                  <a:gd name="T33" fmla="*/ 8 h 11"/>
                  <a:gd name="T34" fmla="*/ 29 w 35"/>
                  <a:gd name="T35" fmla="*/ 5 h 11"/>
                  <a:gd name="T36" fmla="*/ 26 w 35"/>
                  <a:gd name="T37" fmla="*/ 5 h 11"/>
                  <a:gd name="T38" fmla="*/ 22 w 35"/>
                  <a:gd name="T39" fmla="*/ 5 h 11"/>
                  <a:gd name="T40" fmla="*/ 19 w 35"/>
                  <a:gd name="T41" fmla="*/ 5 h 11"/>
                  <a:gd name="T42" fmla="*/ 14 w 35"/>
                  <a:gd name="T43" fmla="*/ 5 h 11"/>
                  <a:gd name="T44" fmla="*/ 11 w 35"/>
                  <a:gd name="T45" fmla="*/ 5 h 11"/>
                  <a:gd name="T46" fmla="*/ 10 w 35"/>
                  <a:gd name="T47" fmla="*/ 5 h 11"/>
                  <a:gd name="T48" fmla="*/ 10 w 35"/>
                  <a:gd name="T49" fmla="*/ 5 h 11"/>
                  <a:gd name="T50" fmla="*/ 8 w 35"/>
                  <a:gd name="T51" fmla="*/ 3 h 11"/>
                  <a:gd name="T52" fmla="*/ 6 w 35"/>
                  <a:gd name="T53" fmla="*/ 3 h 11"/>
                  <a:gd name="T54" fmla="*/ 8 w 35"/>
                  <a:gd name="T55" fmla="*/ 1 h 11"/>
                  <a:gd name="T56" fmla="*/ 6 w 35"/>
                  <a:gd name="T57" fmla="*/ 1 h 11"/>
                  <a:gd name="T58" fmla="*/ 6 w 35"/>
                  <a:gd name="T59" fmla="*/ 3 h 11"/>
                  <a:gd name="T60" fmla="*/ 3 w 35"/>
                  <a:gd name="T61" fmla="*/ 1 h 11"/>
                  <a:gd name="T62" fmla="*/ 3 w 35"/>
                  <a:gd name="T63" fmla="*/ 1 h 11"/>
                  <a:gd name="T64" fmla="*/ 2 w 35"/>
                  <a:gd name="T65" fmla="*/ 1 h 11"/>
                  <a:gd name="T66" fmla="*/ 2 w 35"/>
                  <a:gd name="T67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" h="11">
                    <a:moveTo>
                      <a:pt x="0" y="3"/>
                    </a:moveTo>
                    <a:lnTo>
                      <a:pt x="0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5" y="6"/>
                    </a:lnTo>
                    <a:lnTo>
                      <a:pt x="5" y="6"/>
                    </a:lnTo>
                    <a:lnTo>
                      <a:pt x="11" y="8"/>
                    </a:lnTo>
                    <a:lnTo>
                      <a:pt x="13" y="8"/>
                    </a:lnTo>
                    <a:lnTo>
                      <a:pt x="14" y="9"/>
                    </a:lnTo>
                    <a:lnTo>
                      <a:pt x="14" y="9"/>
                    </a:lnTo>
                    <a:lnTo>
                      <a:pt x="16" y="9"/>
                    </a:lnTo>
                    <a:lnTo>
                      <a:pt x="16" y="11"/>
                    </a:lnTo>
                    <a:lnTo>
                      <a:pt x="16" y="11"/>
                    </a:lnTo>
                    <a:lnTo>
                      <a:pt x="21" y="11"/>
                    </a:lnTo>
                    <a:lnTo>
                      <a:pt x="27" y="9"/>
                    </a:lnTo>
                    <a:lnTo>
                      <a:pt x="29" y="9"/>
                    </a:lnTo>
                    <a:lnTo>
                      <a:pt x="32" y="9"/>
                    </a:lnTo>
                    <a:lnTo>
                      <a:pt x="33" y="9"/>
                    </a:lnTo>
                    <a:lnTo>
                      <a:pt x="35" y="9"/>
                    </a:lnTo>
                    <a:lnTo>
                      <a:pt x="35" y="8"/>
                    </a:lnTo>
                    <a:lnTo>
                      <a:pt x="35" y="8"/>
                    </a:lnTo>
                    <a:lnTo>
                      <a:pt x="35" y="6"/>
                    </a:lnTo>
                    <a:lnTo>
                      <a:pt x="35" y="6"/>
                    </a:lnTo>
                    <a:lnTo>
                      <a:pt x="35" y="6"/>
                    </a:lnTo>
                    <a:lnTo>
                      <a:pt x="33" y="6"/>
                    </a:lnTo>
                    <a:lnTo>
                      <a:pt x="32" y="6"/>
                    </a:lnTo>
                    <a:lnTo>
                      <a:pt x="30" y="8"/>
                    </a:lnTo>
                    <a:lnTo>
                      <a:pt x="29" y="8"/>
                    </a:lnTo>
                    <a:lnTo>
                      <a:pt x="29" y="8"/>
                    </a:lnTo>
                    <a:lnTo>
                      <a:pt x="29" y="8"/>
                    </a:lnTo>
                    <a:lnTo>
                      <a:pt x="29" y="8"/>
                    </a:lnTo>
                    <a:lnTo>
                      <a:pt x="29" y="5"/>
                    </a:lnTo>
                    <a:lnTo>
                      <a:pt x="27" y="5"/>
                    </a:lnTo>
                    <a:lnTo>
                      <a:pt x="26" y="5"/>
                    </a:lnTo>
                    <a:lnTo>
                      <a:pt x="24" y="6"/>
                    </a:lnTo>
                    <a:lnTo>
                      <a:pt x="22" y="5"/>
                    </a:lnTo>
                    <a:lnTo>
                      <a:pt x="19" y="5"/>
                    </a:lnTo>
                    <a:lnTo>
                      <a:pt x="19" y="5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3" y="5"/>
                    </a:lnTo>
                    <a:lnTo>
                      <a:pt x="11" y="5"/>
                    </a:lnTo>
                    <a:lnTo>
                      <a:pt x="10" y="5"/>
                    </a:lnTo>
                    <a:lnTo>
                      <a:pt x="10" y="5"/>
                    </a:lnTo>
                    <a:lnTo>
                      <a:pt x="10" y="5"/>
                    </a:lnTo>
                    <a:lnTo>
                      <a:pt x="10" y="5"/>
                    </a:lnTo>
                    <a:lnTo>
                      <a:pt x="10" y="3"/>
                    </a:lnTo>
                    <a:lnTo>
                      <a:pt x="8" y="3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8" y="3"/>
                    </a:lnTo>
                    <a:lnTo>
                      <a:pt x="8" y="1"/>
                    </a:lnTo>
                    <a:lnTo>
                      <a:pt x="8" y="1"/>
                    </a:lnTo>
                    <a:lnTo>
                      <a:pt x="6" y="1"/>
                    </a:lnTo>
                    <a:lnTo>
                      <a:pt x="6" y="1"/>
                    </a:lnTo>
                    <a:lnTo>
                      <a:pt x="6" y="3"/>
                    </a:lnTo>
                    <a:lnTo>
                      <a:pt x="5" y="3"/>
                    </a:lnTo>
                    <a:lnTo>
                      <a:pt x="3" y="1"/>
                    </a:lnTo>
                    <a:lnTo>
                      <a:pt x="3" y="1"/>
                    </a:lnTo>
                    <a:lnTo>
                      <a:pt x="3" y="1"/>
                    </a:lnTo>
                    <a:lnTo>
                      <a:pt x="2" y="0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2" y="3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4" name="Freeform 963">
                <a:extLst>
                  <a:ext uri="{FF2B5EF4-FFF2-40B4-BE49-F238E27FC236}">
                    <a16:creationId xmlns:a16="http://schemas.microsoft.com/office/drawing/2014/main" id="{1832CD2E-E288-2C1D-77FA-1D46181D09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2" y="2298"/>
                <a:ext cx="0" cy="2"/>
              </a:xfrm>
              <a:custGeom>
                <a:avLst/>
                <a:gdLst>
                  <a:gd name="T0" fmla="*/ 0 h 2"/>
                  <a:gd name="T1" fmla="*/ 2 h 2"/>
                  <a:gd name="T2" fmla="*/ 2 h 2"/>
                  <a:gd name="T3" fmla="*/ 2 h 2"/>
                  <a:gd name="T4" fmla="*/ 2 h 2"/>
                  <a:gd name="T5" fmla="*/ 0 h 2"/>
                  <a:gd name="T6" fmla="*/ 0 h 2"/>
                  <a:gd name="T7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5" name="Freeform 964">
                <a:extLst>
                  <a:ext uri="{FF2B5EF4-FFF2-40B4-BE49-F238E27FC236}">
                    <a16:creationId xmlns:a16="http://schemas.microsoft.com/office/drawing/2014/main" id="{BC7824F3-FD11-584E-F63D-721A072399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7" y="2427"/>
                <a:ext cx="1" cy="2"/>
              </a:xfrm>
              <a:custGeom>
                <a:avLst/>
                <a:gdLst>
                  <a:gd name="T0" fmla="*/ 0 w 1"/>
                  <a:gd name="T1" fmla="*/ 2 h 2"/>
                  <a:gd name="T2" fmla="*/ 0 w 1"/>
                  <a:gd name="T3" fmla="*/ 0 h 2"/>
                  <a:gd name="T4" fmla="*/ 0 w 1"/>
                  <a:gd name="T5" fmla="*/ 2 h 2"/>
                  <a:gd name="T6" fmla="*/ 0 w 1"/>
                  <a:gd name="T7" fmla="*/ 2 h 2"/>
                  <a:gd name="T8" fmla="*/ 0 w 1"/>
                  <a:gd name="T9" fmla="*/ 2 h 2"/>
                  <a:gd name="T10" fmla="*/ 1 w 1"/>
                  <a:gd name="T11" fmla="*/ 2 h 2"/>
                  <a:gd name="T12" fmla="*/ 0 w 1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6" name="Freeform 965">
                <a:extLst>
                  <a:ext uri="{FF2B5EF4-FFF2-40B4-BE49-F238E27FC236}">
                    <a16:creationId xmlns:a16="http://schemas.microsoft.com/office/drawing/2014/main" id="{A2B39075-DF7B-FD76-5C7C-478F585718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2" y="2732"/>
                <a:ext cx="3" cy="3"/>
              </a:xfrm>
              <a:custGeom>
                <a:avLst/>
                <a:gdLst>
                  <a:gd name="T0" fmla="*/ 0 w 3"/>
                  <a:gd name="T1" fmla="*/ 3 h 3"/>
                  <a:gd name="T2" fmla="*/ 0 w 3"/>
                  <a:gd name="T3" fmla="*/ 3 h 3"/>
                  <a:gd name="T4" fmla="*/ 0 w 3"/>
                  <a:gd name="T5" fmla="*/ 3 h 3"/>
                  <a:gd name="T6" fmla="*/ 2 w 3"/>
                  <a:gd name="T7" fmla="*/ 3 h 3"/>
                  <a:gd name="T8" fmla="*/ 2 w 3"/>
                  <a:gd name="T9" fmla="*/ 3 h 3"/>
                  <a:gd name="T10" fmla="*/ 3 w 3"/>
                  <a:gd name="T11" fmla="*/ 0 h 3"/>
                  <a:gd name="T12" fmla="*/ 3 w 3"/>
                  <a:gd name="T13" fmla="*/ 0 h 3"/>
                  <a:gd name="T14" fmla="*/ 3 w 3"/>
                  <a:gd name="T15" fmla="*/ 0 h 3"/>
                  <a:gd name="T16" fmla="*/ 3 w 3"/>
                  <a:gd name="T17" fmla="*/ 0 h 3"/>
                  <a:gd name="T18" fmla="*/ 2 w 3"/>
                  <a:gd name="T19" fmla="*/ 2 h 3"/>
                  <a:gd name="T20" fmla="*/ 0 w 3"/>
                  <a:gd name="T21" fmla="*/ 3 h 3"/>
                  <a:gd name="T22" fmla="*/ 0 w 3"/>
                  <a:gd name="T23" fmla="*/ 3 h 3"/>
                  <a:gd name="T24" fmla="*/ 0 w 3"/>
                  <a:gd name="T2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" h="3">
                    <a:moveTo>
                      <a:pt x="0" y="3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7" name="Freeform 966">
                <a:extLst>
                  <a:ext uri="{FF2B5EF4-FFF2-40B4-BE49-F238E27FC236}">
                    <a16:creationId xmlns:a16="http://schemas.microsoft.com/office/drawing/2014/main" id="{2C15A069-D017-0F09-0FF5-B792C605A0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5" y="2430"/>
                <a:ext cx="7" cy="5"/>
              </a:xfrm>
              <a:custGeom>
                <a:avLst/>
                <a:gdLst>
                  <a:gd name="T0" fmla="*/ 2 w 7"/>
                  <a:gd name="T1" fmla="*/ 3 h 5"/>
                  <a:gd name="T2" fmla="*/ 0 w 7"/>
                  <a:gd name="T3" fmla="*/ 3 h 5"/>
                  <a:gd name="T4" fmla="*/ 2 w 7"/>
                  <a:gd name="T5" fmla="*/ 3 h 5"/>
                  <a:gd name="T6" fmla="*/ 3 w 7"/>
                  <a:gd name="T7" fmla="*/ 5 h 5"/>
                  <a:gd name="T8" fmla="*/ 3 w 7"/>
                  <a:gd name="T9" fmla="*/ 3 h 5"/>
                  <a:gd name="T10" fmla="*/ 5 w 7"/>
                  <a:gd name="T11" fmla="*/ 5 h 5"/>
                  <a:gd name="T12" fmla="*/ 7 w 7"/>
                  <a:gd name="T13" fmla="*/ 5 h 5"/>
                  <a:gd name="T14" fmla="*/ 7 w 7"/>
                  <a:gd name="T15" fmla="*/ 3 h 5"/>
                  <a:gd name="T16" fmla="*/ 5 w 7"/>
                  <a:gd name="T17" fmla="*/ 3 h 5"/>
                  <a:gd name="T18" fmla="*/ 5 w 7"/>
                  <a:gd name="T19" fmla="*/ 3 h 5"/>
                  <a:gd name="T20" fmla="*/ 5 w 7"/>
                  <a:gd name="T21" fmla="*/ 3 h 5"/>
                  <a:gd name="T22" fmla="*/ 3 w 7"/>
                  <a:gd name="T23" fmla="*/ 3 h 5"/>
                  <a:gd name="T24" fmla="*/ 3 w 7"/>
                  <a:gd name="T25" fmla="*/ 3 h 5"/>
                  <a:gd name="T26" fmla="*/ 3 w 7"/>
                  <a:gd name="T27" fmla="*/ 2 h 5"/>
                  <a:gd name="T28" fmla="*/ 3 w 7"/>
                  <a:gd name="T29" fmla="*/ 2 h 5"/>
                  <a:gd name="T30" fmla="*/ 2 w 7"/>
                  <a:gd name="T31" fmla="*/ 0 h 5"/>
                  <a:gd name="T32" fmla="*/ 0 w 7"/>
                  <a:gd name="T33" fmla="*/ 0 h 5"/>
                  <a:gd name="T34" fmla="*/ 2 w 7"/>
                  <a:gd name="T35" fmla="*/ 2 h 5"/>
                  <a:gd name="T36" fmla="*/ 2 w 7"/>
                  <a:gd name="T37" fmla="*/ 2 h 5"/>
                  <a:gd name="T38" fmla="*/ 0 w 7"/>
                  <a:gd name="T39" fmla="*/ 2 h 5"/>
                  <a:gd name="T40" fmla="*/ 0 w 7"/>
                  <a:gd name="T41" fmla="*/ 2 h 5"/>
                  <a:gd name="T42" fmla="*/ 2 w 7"/>
                  <a:gd name="T43" fmla="*/ 2 h 5"/>
                  <a:gd name="T44" fmla="*/ 2 w 7"/>
                  <a:gd name="T45" fmla="*/ 3 h 5"/>
                  <a:gd name="T46" fmla="*/ 2 w 7"/>
                  <a:gd name="T47" fmla="*/ 3 h 5"/>
                  <a:gd name="T48" fmla="*/ 2 w 7"/>
                  <a:gd name="T4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" h="5">
                    <a:moveTo>
                      <a:pt x="2" y="3"/>
                    </a:moveTo>
                    <a:lnTo>
                      <a:pt x="0" y="3"/>
                    </a:lnTo>
                    <a:lnTo>
                      <a:pt x="2" y="3"/>
                    </a:lnTo>
                    <a:lnTo>
                      <a:pt x="3" y="5"/>
                    </a:lnTo>
                    <a:lnTo>
                      <a:pt x="3" y="3"/>
                    </a:lnTo>
                    <a:lnTo>
                      <a:pt x="5" y="5"/>
                    </a:lnTo>
                    <a:lnTo>
                      <a:pt x="7" y="5"/>
                    </a:lnTo>
                    <a:lnTo>
                      <a:pt x="7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2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8" name="Freeform 967">
                <a:extLst>
                  <a:ext uri="{FF2B5EF4-FFF2-40B4-BE49-F238E27FC236}">
                    <a16:creationId xmlns:a16="http://schemas.microsoft.com/office/drawing/2014/main" id="{F33A9CF5-63B7-85BB-6DD2-D7FF890246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2" y="2300"/>
                <a:ext cx="5" cy="5"/>
              </a:xfrm>
              <a:custGeom>
                <a:avLst/>
                <a:gdLst>
                  <a:gd name="T0" fmla="*/ 0 w 5"/>
                  <a:gd name="T1" fmla="*/ 1 h 5"/>
                  <a:gd name="T2" fmla="*/ 0 w 5"/>
                  <a:gd name="T3" fmla="*/ 1 h 5"/>
                  <a:gd name="T4" fmla="*/ 2 w 5"/>
                  <a:gd name="T5" fmla="*/ 3 h 5"/>
                  <a:gd name="T6" fmla="*/ 3 w 5"/>
                  <a:gd name="T7" fmla="*/ 3 h 5"/>
                  <a:gd name="T8" fmla="*/ 3 w 5"/>
                  <a:gd name="T9" fmla="*/ 3 h 5"/>
                  <a:gd name="T10" fmla="*/ 5 w 5"/>
                  <a:gd name="T11" fmla="*/ 5 h 5"/>
                  <a:gd name="T12" fmla="*/ 5 w 5"/>
                  <a:gd name="T13" fmla="*/ 5 h 5"/>
                  <a:gd name="T14" fmla="*/ 5 w 5"/>
                  <a:gd name="T15" fmla="*/ 5 h 5"/>
                  <a:gd name="T16" fmla="*/ 5 w 5"/>
                  <a:gd name="T17" fmla="*/ 3 h 5"/>
                  <a:gd name="T18" fmla="*/ 3 w 5"/>
                  <a:gd name="T19" fmla="*/ 1 h 5"/>
                  <a:gd name="T20" fmla="*/ 0 w 5"/>
                  <a:gd name="T21" fmla="*/ 1 h 5"/>
                  <a:gd name="T22" fmla="*/ 0 w 5"/>
                  <a:gd name="T23" fmla="*/ 1 h 5"/>
                  <a:gd name="T24" fmla="*/ 0 w 5"/>
                  <a:gd name="T25" fmla="*/ 0 h 5"/>
                  <a:gd name="T26" fmla="*/ 0 w 5"/>
                  <a:gd name="T27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" h="5">
                    <a:moveTo>
                      <a:pt x="0" y="1"/>
                    </a:moveTo>
                    <a:lnTo>
                      <a:pt x="0" y="1"/>
                    </a:lnTo>
                    <a:lnTo>
                      <a:pt x="2" y="3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5" y="3"/>
                    </a:lnTo>
                    <a:lnTo>
                      <a:pt x="3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9" name="Freeform 968">
                <a:extLst>
                  <a:ext uri="{FF2B5EF4-FFF2-40B4-BE49-F238E27FC236}">
                    <a16:creationId xmlns:a16="http://schemas.microsoft.com/office/drawing/2014/main" id="{7412CBD0-CC9C-717D-2E36-31F9A63CA9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2" y="2697"/>
                <a:ext cx="3" cy="7"/>
              </a:xfrm>
              <a:custGeom>
                <a:avLst/>
                <a:gdLst>
                  <a:gd name="T0" fmla="*/ 0 w 3"/>
                  <a:gd name="T1" fmla="*/ 7 h 7"/>
                  <a:gd name="T2" fmla="*/ 0 w 3"/>
                  <a:gd name="T3" fmla="*/ 7 h 7"/>
                  <a:gd name="T4" fmla="*/ 2 w 3"/>
                  <a:gd name="T5" fmla="*/ 7 h 7"/>
                  <a:gd name="T6" fmla="*/ 2 w 3"/>
                  <a:gd name="T7" fmla="*/ 7 h 7"/>
                  <a:gd name="T8" fmla="*/ 3 w 3"/>
                  <a:gd name="T9" fmla="*/ 3 h 7"/>
                  <a:gd name="T10" fmla="*/ 3 w 3"/>
                  <a:gd name="T11" fmla="*/ 3 h 7"/>
                  <a:gd name="T12" fmla="*/ 3 w 3"/>
                  <a:gd name="T13" fmla="*/ 0 h 7"/>
                  <a:gd name="T14" fmla="*/ 3 w 3"/>
                  <a:gd name="T15" fmla="*/ 0 h 7"/>
                  <a:gd name="T16" fmla="*/ 3 w 3"/>
                  <a:gd name="T17" fmla="*/ 0 h 7"/>
                  <a:gd name="T18" fmla="*/ 2 w 3"/>
                  <a:gd name="T19" fmla="*/ 0 h 7"/>
                  <a:gd name="T20" fmla="*/ 0 w 3"/>
                  <a:gd name="T21" fmla="*/ 0 h 7"/>
                  <a:gd name="T22" fmla="*/ 0 w 3"/>
                  <a:gd name="T23" fmla="*/ 2 h 7"/>
                  <a:gd name="T24" fmla="*/ 0 w 3"/>
                  <a:gd name="T25" fmla="*/ 5 h 7"/>
                  <a:gd name="T26" fmla="*/ 0 w 3"/>
                  <a:gd name="T2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" h="7">
                    <a:moveTo>
                      <a:pt x="0" y="7"/>
                    </a:moveTo>
                    <a:lnTo>
                      <a:pt x="0" y="7"/>
                    </a:lnTo>
                    <a:lnTo>
                      <a:pt x="2" y="7"/>
                    </a:lnTo>
                    <a:lnTo>
                      <a:pt x="2" y="7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5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70" name="Freeform 969">
                <a:extLst>
                  <a:ext uri="{FF2B5EF4-FFF2-40B4-BE49-F238E27FC236}">
                    <a16:creationId xmlns:a16="http://schemas.microsoft.com/office/drawing/2014/main" id="{B0C9EA04-6EFF-DAC7-B477-17D39935DE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0" y="2241"/>
                <a:ext cx="3" cy="5"/>
              </a:xfrm>
              <a:custGeom>
                <a:avLst/>
                <a:gdLst>
                  <a:gd name="T0" fmla="*/ 2 w 3"/>
                  <a:gd name="T1" fmla="*/ 5 h 5"/>
                  <a:gd name="T2" fmla="*/ 2 w 3"/>
                  <a:gd name="T3" fmla="*/ 5 h 5"/>
                  <a:gd name="T4" fmla="*/ 2 w 3"/>
                  <a:gd name="T5" fmla="*/ 5 h 5"/>
                  <a:gd name="T6" fmla="*/ 3 w 3"/>
                  <a:gd name="T7" fmla="*/ 5 h 5"/>
                  <a:gd name="T8" fmla="*/ 3 w 3"/>
                  <a:gd name="T9" fmla="*/ 5 h 5"/>
                  <a:gd name="T10" fmla="*/ 3 w 3"/>
                  <a:gd name="T11" fmla="*/ 3 h 5"/>
                  <a:gd name="T12" fmla="*/ 3 w 3"/>
                  <a:gd name="T13" fmla="*/ 3 h 5"/>
                  <a:gd name="T14" fmla="*/ 2 w 3"/>
                  <a:gd name="T15" fmla="*/ 0 h 5"/>
                  <a:gd name="T16" fmla="*/ 2 w 3"/>
                  <a:gd name="T17" fmla="*/ 0 h 5"/>
                  <a:gd name="T18" fmla="*/ 2 w 3"/>
                  <a:gd name="T19" fmla="*/ 0 h 5"/>
                  <a:gd name="T20" fmla="*/ 2 w 3"/>
                  <a:gd name="T21" fmla="*/ 2 h 5"/>
                  <a:gd name="T22" fmla="*/ 0 w 3"/>
                  <a:gd name="T23" fmla="*/ 2 h 5"/>
                  <a:gd name="T24" fmla="*/ 0 w 3"/>
                  <a:gd name="T25" fmla="*/ 2 h 5"/>
                  <a:gd name="T26" fmla="*/ 0 w 3"/>
                  <a:gd name="T27" fmla="*/ 2 h 5"/>
                  <a:gd name="T28" fmla="*/ 0 w 3"/>
                  <a:gd name="T29" fmla="*/ 3 h 5"/>
                  <a:gd name="T30" fmla="*/ 2 w 3"/>
                  <a:gd name="T3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" h="5">
                    <a:moveTo>
                      <a:pt x="2" y="5"/>
                    </a:moveTo>
                    <a:lnTo>
                      <a:pt x="2" y="5"/>
                    </a:lnTo>
                    <a:lnTo>
                      <a:pt x="2" y="5"/>
                    </a:lnTo>
                    <a:lnTo>
                      <a:pt x="3" y="5"/>
                    </a:lnTo>
                    <a:lnTo>
                      <a:pt x="3" y="5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2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71" name="Freeform 970">
                <a:extLst>
                  <a:ext uri="{FF2B5EF4-FFF2-40B4-BE49-F238E27FC236}">
                    <a16:creationId xmlns:a16="http://schemas.microsoft.com/office/drawing/2014/main" id="{0A486634-5AC0-E4A8-0DDF-0C0193EE0E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9" y="2109"/>
                <a:ext cx="2" cy="3"/>
              </a:xfrm>
              <a:custGeom>
                <a:avLst/>
                <a:gdLst>
                  <a:gd name="T0" fmla="*/ 0 w 2"/>
                  <a:gd name="T1" fmla="*/ 2 h 3"/>
                  <a:gd name="T2" fmla="*/ 0 w 2"/>
                  <a:gd name="T3" fmla="*/ 2 h 3"/>
                  <a:gd name="T4" fmla="*/ 2 w 2"/>
                  <a:gd name="T5" fmla="*/ 3 h 3"/>
                  <a:gd name="T6" fmla="*/ 2 w 2"/>
                  <a:gd name="T7" fmla="*/ 2 h 3"/>
                  <a:gd name="T8" fmla="*/ 2 w 2"/>
                  <a:gd name="T9" fmla="*/ 2 h 3"/>
                  <a:gd name="T10" fmla="*/ 0 w 2"/>
                  <a:gd name="T11" fmla="*/ 0 h 3"/>
                  <a:gd name="T12" fmla="*/ 0 w 2"/>
                  <a:gd name="T13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3">
                    <a:moveTo>
                      <a:pt x="0" y="2"/>
                    </a:moveTo>
                    <a:lnTo>
                      <a:pt x="0" y="2"/>
                    </a:lnTo>
                    <a:lnTo>
                      <a:pt x="2" y="3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72" name="Freeform 971">
                <a:extLst>
                  <a:ext uri="{FF2B5EF4-FFF2-40B4-BE49-F238E27FC236}">
                    <a16:creationId xmlns:a16="http://schemas.microsoft.com/office/drawing/2014/main" id="{FE236890-13C1-C3C1-A37D-9892B83AA5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2" y="2457"/>
                <a:ext cx="0" cy="2"/>
              </a:xfrm>
              <a:custGeom>
                <a:avLst/>
                <a:gdLst>
                  <a:gd name="T0" fmla="*/ 2 h 2"/>
                  <a:gd name="T1" fmla="*/ 2 h 2"/>
                  <a:gd name="T2" fmla="*/ 2 h 2"/>
                  <a:gd name="T3" fmla="*/ 0 h 2"/>
                  <a:gd name="T4" fmla="*/ 0 h 2"/>
                  <a:gd name="T5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73" name="Freeform 972">
                <a:extLst>
                  <a:ext uri="{FF2B5EF4-FFF2-40B4-BE49-F238E27FC236}">
                    <a16:creationId xmlns:a16="http://schemas.microsoft.com/office/drawing/2014/main" id="{F54F26FF-8EAA-0D18-757F-0F81A64F3A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2" y="2454"/>
                <a:ext cx="0" cy="2"/>
              </a:xfrm>
              <a:custGeom>
                <a:avLst/>
                <a:gdLst>
                  <a:gd name="T0" fmla="*/ 0 h 2"/>
                  <a:gd name="T1" fmla="*/ 0 h 2"/>
                  <a:gd name="T2" fmla="*/ 2 h 2"/>
                  <a:gd name="T3" fmla="*/ 2 h 2"/>
                  <a:gd name="T4" fmla="*/ 2 h 2"/>
                  <a:gd name="T5" fmla="*/ 0 h 2"/>
                  <a:gd name="T6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74" name="Freeform 973">
                <a:extLst>
                  <a:ext uri="{FF2B5EF4-FFF2-40B4-BE49-F238E27FC236}">
                    <a16:creationId xmlns:a16="http://schemas.microsoft.com/office/drawing/2014/main" id="{278B190B-34B4-D1AF-BDAA-EC9DEAEE95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9" y="2436"/>
                <a:ext cx="1" cy="2"/>
              </a:xfrm>
              <a:custGeom>
                <a:avLst/>
                <a:gdLst>
                  <a:gd name="T0" fmla="*/ 0 w 1"/>
                  <a:gd name="T1" fmla="*/ 2 h 2"/>
                  <a:gd name="T2" fmla="*/ 0 w 1"/>
                  <a:gd name="T3" fmla="*/ 2 h 2"/>
                  <a:gd name="T4" fmla="*/ 1 w 1"/>
                  <a:gd name="T5" fmla="*/ 2 h 2"/>
                  <a:gd name="T6" fmla="*/ 1 w 1"/>
                  <a:gd name="T7" fmla="*/ 2 h 2"/>
                  <a:gd name="T8" fmla="*/ 1 w 1"/>
                  <a:gd name="T9" fmla="*/ 0 h 2"/>
                  <a:gd name="T10" fmla="*/ 1 w 1"/>
                  <a:gd name="T11" fmla="*/ 0 h 2"/>
                  <a:gd name="T12" fmla="*/ 1 w 1"/>
                  <a:gd name="T13" fmla="*/ 0 h 2"/>
                  <a:gd name="T14" fmla="*/ 0 w 1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lnTo>
                      <a:pt x="0" y="2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75" name="Freeform 974">
                <a:extLst>
                  <a:ext uri="{FF2B5EF4-FFF2-40B4-BE49-F238E27FC236}">
                    <a16:creationId xmlns:a16="http://schemas.microsoft.com/office/drawing/2014/main" id="{BFB8414A-8302-EEEF-3FB4-0CC3495F05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9" y="2416"/>
                <a:ext cx="5" cy="5"/>
              </a:xfrm>
              <a:custGeom>
                <a:avLst/>
                <a:gdLst>
                  <a:gd name="T0" fmla="*/ 0 w 5"/>
                  <a:gd name="T1" fmla="*/ 1 h 5"/>
                  <a:gd name="T2" fmla="*/ 0 w 5"/>
                  <a:gd name="T3" fmla="*/ 1 h 5"/>
                  <a:gd name="T4" fmla="*/ 0 w 5"/>
                  <a:gd name="T5" fmla="*/ 3 h 5"/>
                  <a:gd name="T6" fmla="*/ 2 w 5"/>
                  <a:gd name="T7" fmla="*/ 5 h 5"/>
                  <a:gd name="T8" fmla="*/ 3 w 5"/>
                  <a:gd name="T9" fmla="*/ 5 h 5"/>
                  <a:gd name="T10" fmla="*/ 5 w 5"/>
                  <a:gd name="T11" fmla="*/ 5 h 5"/>
                  <a:gd name="T12" fmla="*/ 5 w 5"/>
                  <a:gd name="T13" fmla="*/ 5 h 5"/>
                  <a:gd name="T14" fmla="*/ 5 w 5"/>
                  <a:gd name="T15" fmla="*/ 5 h 5"/>
                  <a:gd name="T16" fmla="*/ 5 w 5"/>
                  <a:gd name="T17" fmla="*/ 5 h 5"/>
                  <a:gd name="T18" fmla="*/ 5 w 5"/>
                  <a:gd name="T19" fmla="*/ 5 h 5"/>
                  <a:gd name="T20" fmla="*/ 5 w 5"/>
                  <a:gd name="T21" fmla="*/ 5 h 5"/>
                  <a:gd name="T22" fmla="*/ 5 w 5"/>
                  <a:gd name="T23" fmla="*/ 3 h 5"/>
                  <a:gd name="T24" fmla="*/ 3 w 5"/>
                  <a:gd name="T25" fmla="*/ 3 h 5"/>
                  <a:gd name="T26" fmla="*/ 3 w 5"/>
                  <a:gd name="T27" fmla="*/ 3 h 5"/>
                  <a:gd name="T28" fmla="*/ 3 w 5"/>
                  <a:gd name="T29" fmla="*/ 3 h 5"/>
                  <a:gd name="T30" fmla="*/ 3 w 5"/>
                  <a:gd name="T31" fmla="*/ 3 h 5"/>
                  <a:gd name="T32" fmla="*/ 3 w 5"/>
                  <a:gd name="T33" fmla="*/ 3 h 5"/>
                  <a:gd name="T34" fmla="*/ 3 w 5"/>
                  <a:gd name="T35" fmla="*/ 3 h 5"/>
                  <a:gd name="T36" fmla="*/ 3 w 5"/>
                  <a:gd name="T37" fmla="*/ 3 h 5"/>
                  <a:gd name="T38" fmla="*/ 3 w 5"/>
                  <a:gd name="T39" fmla="*/ 3 h 5"/>
                  <a:gd name="T40" fmla="*/ 3 w 5"/>
                  <a:gd name="T41" fmla="*/ 0 h 5"/>
                  <a:gd name="T42" fmla="*/ 2 w 5"/>
                  <a:gd name="T43" fmla="*/ 0 h 5"/>
                  <a:gd name="T44" fmla="*/ 2 w 5"/>
                  <a:gd name="T45" fmla="*/ 0 h 5"/>
                  <a:gd name="T46" fmla="*/ 2 w 5"/>
                  <a:gd name="T47" fmla="*/ 0 h 5"/>
                  <a:gd name="T48" fmla="*/ 2 w 5"/>
                  <a:gd name="T49" fmla="*/ 1 h 5"/>
                  <a:gd name="T50" fmla="*/ 0 w 5"/>
                  <a:gd name="T51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" h="5">
                    <a:moveTo>
                      <a:pt x="0" y="1"/>
                    </a:moveTo>
                    <a:lnTo>
                      <a:pt x="0" y="1"/>
                    </a:lnTo>
                    <a:lnTo>
                      <a:pt x="0" y="3"/>
                    </a:lnTo>
                    <a:lnTo>
                      <a:pt x="2" y="5"/>
                    </a:lnTo>
                    <a:lnTo>
                      <a:pt x="3" y="5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5" y="3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1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76" name="Freeform 975">
                <a:extLst>
                  <a:ext uri="{FF2B5EF4-FFF2-40B4-BE49-F238E27FC236}">
                    <a16:creationId xmlns:a16="http://schemas.microsoft.com/office/drawing/2014/main" id="{08547602-DCD4-A046-D07C-0A038A1432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2" y="2095"/>
                <a:ext cx="5" cy="4"/>
              </a:xfrm>
              <a:custGeom>
                <a:avLst/>
                <a:gdLst>
                  <a:gd name="T0" fmla="*/ 5 w 5"/>
                  <a:gd name="T1" fmla="*/ 4 h 4"/>
                  <a:gd name="T2" fmla="*/ 5 w 5"/>
                  <a:gd name="T3" fmla="*/ 4 h 4"/>
                  <a:gd name="T4" fmla="*/ 5 w 5"/>
                  <a:gd name="T5" fmla="*/ 3 h 4"/>
                  <a:gd name="T6" fmla="*/ 5 w 5"/>
                  <a:gd name="T7" fmla="*/ 3 h 4"/>
                  <a:gd name="T8" fmla="*/ 5 w 5"/>
                  <a:gd name="T9" fmla="*/ 1 h 4"/>
                  <a:gd name="T10" fmla="*/ 1 w 5"/>
                  <a:gd name="T11" fmla="*/ 0 h 4"/>
                  <a:gd name="T12" fmla="*/ 0 w 5"/>
                  <a:gd name="T13" fmla="*/ 1 h 4"/>
                  <a:gd name="T14" fmla="*/ 0 w 5"/>
                  <a:gd name="T15" fmla="*/ 1 h 4"/>
                  <a:gd name="T16" fmla="*/ 0 w 5"/>
                  <a:gd name="T17" fmla="*/ 1 h 4"/>
                  <a:gd name="T18" fmla="*/ 0 w 5"/>
                  <a:gd name="T19" fmla="*/ 3 h 4"/>
                  <a:gd name="T20" fmla="*/ 1 w 5"/>
                  <a:gd name="T21" fmla="*/ 3 h 4"/>
                  <a:gd name="T22" fmla="*/ 5 w 5"/>
                  <a:gd name="T2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" h="4">
                    <a:moveTo>
                      <a:pt x="5" y="4"/>
                    </a:moveTo>
                    <a:lnTo>
                      <a:pt x="5" y="4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1"/>
                    </a:lnTo>
                    <a:lnTo>
                      <a:pt x="1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1" y="3"/>
                    </a:lnTo>
                    <a:lnTo>
                      <a:pt x="5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77" name="Freeform 976">
                <a:extLst>
                  <a:ext uri="{FF2B5EF4-FFF2-40B4-BE49-F238E27FC236}">
                    <a16:creationId xmlns:a16="http://schemas.microsoft.com/office/drawing/2014/main" id="{EA3BC5BE-E316-FB56-D2CC-12626F93EB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8" y="2077"/>
                <a:ext cx="20" cy="35"/>
              </a:xfrm>
              <a:custGeom>
                <a:avLst/>
                <a:gdLst>
                  <a:gd name="T0" fmla="*/ 0 w 20"/>
                  <a:gd name="T1" fmla="*/ 10 h 35"/>
                  <a:gd name="T2" fmla="*/ 1 w 20"/>
                  <a:gd name="T3" fmla="*/ 11 h 35"/>
                  <a:gd name="T4" fmla="*/ 1 w 20"/>
                  <a:gd name="T5" fmla="*/ 13 h 35"/>
                  <a:gd name="T6" fmla="*/ 3 w 20"/>
                  <a:gd name="T7" fmla="*/ 15 h 35"/>
                  <a:gd name="T8" fmla="*/ 3 w 20"/>
                  <a:gd name="T9" fmla="*/ 18 h 35"/>
                  <a:gd name="T10" fmla="*/ 1 w 20"/>
                  <a:gd name="T11" fmla="*/ 19 h 35"/>
                  <a:gd name="T12" fmla="*/ 3 w 20"/>
                  <a:gd name="T13" fmla="*/ 21 h 35"/>
                  <a:gd name="T14" fmla="*/ 4 w 20"/>
                  <a:gd name="T15" fmla="*/ 22 h 35"/>
                  <a:gd name="T16" fmla="*/ 3 w 20"/>
                  <a:gd name="T17" fmla="*/ 24 h 35"/>
                  <a:gd name="T18" fmla="*/ 3 w 20"/>
                  <a:gd name="T19" fmla="*/ 24 h 35"/>
                  <a:gd name="T20" fmla="*/ 3 w 20"/>
                  <a:gd name="T21" fmla="*/ 26 h 35"/>
                  <a:gd name="T22" fmla="*/ 1 w 20"/>
                  <a:gd name="T23" fmla="*/ 27 h 35"/>
                  <a:gd name="T24" fmla="*/ 3 w 20"/>
                  <a:gd name="T25" fmla="*/ 32 h 35"/>
                  <a:gd name="T26" fmla="*/ 4 w 20"/>
                  <a:gd name="T27" fmla="*/ 34 h 35"/>
                  <a:gd name="T28" fmla="*/ 4 w 20"/>
                  <a:gd name="T29" fmla="*/ 35 h 35"/>
                  <a:gd name="T30" fmla="*/ 8 w 20"/>
                  <a:gd name="T31" fmla="*/ 35 h 35"/>
                  <a:gd name="T32" fmla="*/ 9 w 20"/>
                  <a:gd name="T33" fmla="*/ 35 h 35"/>
                  <a:gd name="T34" fmla="*/ 11 w 20"/>
                  <a:gd name="T35" fmla="*/ 30 h 35"/>
                  <a:gd name="T36" fmla="*/ 11 w 20"/>
                  <a:gd name="T37" fmla="*/ 32 h 35"/>
                  <a:gd name="T38" fmla="*/ 12 w 20"/>
                  <a:gd name="T39" fmla="*/ 32 h 35"/>
                  <a:gd name="T40" fmla="*/ 16 w 20"/>
                  <a:gd name="T41" fmla="*/ 32 h 35"/>
                  <a:gd name="T42" fmla="*/ 17 w 20"/>
                  <a:gd name="T43" fmla="*/ 30 h 35"/>
                  <a:gd name="T44" fmla="*/ 19 w 20"/>
                  <a:gd name="T45" fmla="*/ 21 h 35"/>
                  <a:gd name="T46" fmla="*/ 19 w 20"/>
                  <a:gd name="T47" fmla="*/ 18 h 35"/>
                  <a:gd name="T48" fmla="*/ 17 w 20"/>
                  <a:gd name="T49" fmla="*/ 16 h 35"/>
                  <a:gd name="T50" fmla="*/ 20 w 20"/>
                  <a:gd name="T51" fmla="*/ 13 h 35"/>
                  <a:gd name="T52" fmla="*/ 20 w 20"/>
                  <a:gd name="T53" fmla="*/ 11 h 35"/>
                  <a:gd name="T54" fmla="*/ 17 w 20"/>
                  <a:gd name="T55" fmla="*/ 7 h 35"/>
                  <a:gd name="T56" fmla="*/ 17 w 20"/>
                  <a:gd name="T57" fmla="*/ 5 h 35"/>
                  <a:gd name="T58" fmla="*/ 17 w 20"/>
                  <a:gd name="T59" fmla="*/ 5 h 35"/>
                  <a:gd name="T60" fmla="*/ 17 w 20"/>
                  <a:gd name="T61" fmla="*/ 3 h 35"/>
                  <a:gd name="T62" fmla="*/ 16 w 20"/>
                  <a:gd name="T63" fmla="*/ 3 h 35"/>
                  <a:gd name="T64" fmla="*/ 14 w 20"/>
                  <a:gd name="T65" fmla="*/ 2 h 35"/>
                  <a:gd name="T66" fmla="*/ 12 w 20"/>
                  <a:gd name="T67" fmla="*/ 0 h 35"/>
                  <a:gd name="T68" fmla="*/ 12 w 20"/>
                  <a:gd name="T69" fmla="*/ 2 h 35"/>
                  <a:gd name="T70" fmla="*/ 9 w 20"/>
                  <a:gd name="T71" fmla="*/ 3 h 35"/>
                  <a:gd name="T72" fmla="*/ 6 w 20"/>
                  <a:gd name="T73" fmla="*/ 7 h 35"/>
                  <a:gd name="T74" fmla="*/ 3 w 20"/>
                  <a:gd name="T75" fmla="*/ 7 h 35"/>
                  <a:gd name="T76" fmla="*/ 1 w 20"/>
                  <a:gd name="T77" fmla="*/ 7 h 35"/>
                  <a:gd name="T78" fmla="*/ 0 w 20"/>
                  <a:gd name="T79" fmla="*/ 5 h 35"/>
                  <a:gd name="T80" fmla="*/ 0 w 20"/>
                  <a:gd name="T81" fmla="*/ 8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0" h="35">
                    <a:moveTo>
                      <a:pt x="0" y="8"/>
                    </a:moveTo>
                    <a:lnTo>
                      <a:pt x="0" y="10"/>
                    </a:lnTo>
                    <a:lnTo>
                      <a:pt x="0" y="10"/>
                    </a:lnTo>
                    <a:lnTo>
                      <a:pt x="1" y="11"/>
                    </a:lnTo>
                    <a:lnTo>
                      <a:pt x="1" y="11"/>
                    </a:lnTo>
                    <a:lnTo>
                      <a:pt x="1" y="13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3" y="18"/>
                    </a:lnTo>
                    <a:lnTo>
                      <a:pt x="3" y="18"/>
                    </a:lnTo>
                    <a:lnTo>
                      <a:pt x="3" y="19"/>
                    </a:lnTo>
                    <a:lnTo>
                      <a:pt x="1" y="19"/>
                    </a:lnTo>
                    <a:lnTo>
                      <a:pt x="3" y="21"/>
                    </a:lnTo>
                    <a:lnTo>
                      <a:pt x="3" y="21"/>
                    </a:lnTo>
                    <a:lnTo>
                      <a:pt x="4" y="22"/>
                    </a:lnTo>
                    <a:lnTo>
                      <a:pt x="4" y="22"/>
                    </a:lnTo>
                    <a:lnTo>
                      <a:pt x="4" y="24"/>
                    </a:lnTo>
                    <a:lnTo>
                      <a:pt x="3" y="24"/>
                    </a:lnTo>
                    <a:lnTo>
                      <a:pt x="3" y="24"/>
                    </a:lnTo>
                    <a:lnTo>
                      <a:pt x="3" y="24"/>
                    </a:lnTo>
                    <a:lnTo>
                      <a:pt x="3" y="24"/>
                    </a:lnTo>
                    <a:lnTo>
                      <a:pt x="3" y="26"/>
                    </a:lnTo>
                    <a:lnTo>
                      <a:pt x="3" y="27"/>
                    </a:lnTo>
                    <a:lnTo>
                      <a:pt x="1" y="27"/>
                    </a:lnTo>
                    <a:lnTo>
                      <a:pt x="3" y="30"/>
                    </a:lnTo>
                    <a:lnTo>
                      <a:pt x="3" y="32"/>
                    </a:lnTo>
                    <a:lnTo>
                      <a:pt x="3" y="34"/>
                    </a:lnTo>
                    <a:lnTo>
                      <a:pt x="4" y="34"/>
                    </a:lnTo>
                    <a:lnTo>
                      <a:pt x="4" y="35"/>
                    </a:lnTo>
                    <a:lnTo>
                      <a:pt x="4" y="35"/>
                    </a:lnTo>
                    <a:lnTo>
                      <a:pt x="6" y="35"/>
                    </a:lnTo>
                    <a:lnTo>
                      <a:pt x="8" y="35"/>
                    </a:lnTo>
                    <a:lnTo>
                      <a:pt x="8" y="35"/>
                    </a:lnTo>
                    <a:lnTo>
                      <a:pt x="9" y="35"/>
                    </a:lnTo>
                    <a:lnTo>
                      <a:pt x="9" y="34"/>
                    </a:lnTo>
                    <a:lnTo>
                      <a:pt x="11" y="30"/>
                    </a:lnTo>
                    <a:lnTo>
                      <a:pt x="11" y="32"/>
                    </a:lnTo>
                    <a:lnTo>
                      <a:pt x="11" y="32"/>
                    </a:lnTo>
                    <a:lnTo>
                      <a:pt x="12" y="32"/>
                    </a:lnTo>
                    <a:lnTo>
                      <a:pt x="12" y="32"/>
                    </a:lnTo>
                    <a:lnTo>
                      <a:pt x="14" y="32"/>
                    </a:lnTo>
                    <a:lnTo>
                      <a:pt x="16" y="32"/>
                    </a:lnTo>
                    <a:lnTo>
                      <a:pt x="17" y="32"/>
                    </a:lnTo>
                    <a:lnTo>
                      <a:pt x="17" y="30"/>
                    </a:lnTo>
                    <a:lnTo>
                      <a:pt x="17" y="29"/>
                    </a:lnTo>
                    <a:lnTo>
                      <a:pt x="19" y="21"/>
                    </a:lnTo>
                    <a:lnTo>
                      <a:pt x="19" y="19"/>
                    </a:lnTo>
                    <a:lnTo>
                      <a:pt x="19" y="18"/>
                    </a:lnTo>
                    <a:lnTo>
                      <a:pt x="19" y="18"/>
                    </a:lnTo>
                    <a:lnTo>
                      <a:pt x="17" y="16"/>
                    </a:lnTo>
                    <a:lnTo>
                      <a:pt x="19" y="13"/>
                    </a:lnTo>
                    <a:lnTo>
                      <a:pt x="20" y="13"/>
                    </a:lnTo>
                    <a:lnTo>
                      <a:pt x="20" y="11"/>
                    </a:lnTo>
                    <a:lnTo>
                      <a:pt x="20" y="11"/>
                    </a:lnTo>
                    <a:lnTo>
                      <a:pt x="19" y="7"/>
                    </a:lnTo>
                    <a:lnTo>
                      <a:pt x="17" y="7"/>
                    </a:lnTo>
                    <a:lnTo>
                      <a:pt x="17" y="5"/>
                    </a:lnTo>
                    <a:lnTo>
                      <a:pt x="17" y="5"/>
                    </a:lnTo>
                    <a:lnTo>
                      <a:pt x="17" y="5"/>
                    </a:lnTo>
                    <a:lnTo>
                      <a:pt x="17" y="5"/>
                    </a:lnTo>
                    <a:lnTo>
                      <a:pt x="17" y="5"/>
                    </a:lnTo>
                    <a:lnTo>
                      <a:pt x="17" y="3"/>
                    </a:lnTo>
                    <a:lnTo>
                      <a:pt x="17" y="3"/>
                    </a:lnTo>
                    <a:lnTo>
                      <a:pt x="16" y="3"/>
                    </a:lnTo>
                    <a:lnTo>
                      <a:pt x="16" y="2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2" y="2"/>
                    </a:lnTo>
                    <a:lnTo>
                      <a:pt x="11" y="2"/>
                    </a:lnTo>
                    <a:lnTo>
                      <a:pt x="9" y="3"/>
                    </a:lnTo>
                    <a:lnTo>
                      <a:pt x="8" y="5"/>
                    </a:lnTo>
                    <a:lnTo>
                      <a:pt x="6" y="7"/>
                    </a:lnTo>
                    <a:lnTo>
                      <a:pt x="4" y="7"/>
                    </a:lnTo>
                    <a:lnTo>
                      <a:pt x="3" y="7"/>
                    </a:lnTo>
                    <a:lnTo>
                      <a:pt x="1" y="7"/>
                    </a:lnTo>
                    <a:lnTo>
                      <a:pt x="1" y="7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78" name="Freeform 977">
                <a:extLst>
                  <a:ext uri="{FF2B5EF4-FFF2-40B4-BE49-F238E27FC236}">
                    <a16:creationId xmlns:a16="http://schemas.microsoft.com/office/drawing/2014/main" id="{00E02FF1-426E-F277-A21A-D912E6F807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8" y="2080"/>
                <a:ext cx="1" cy="2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0 h 2"/>
                  <a:gd name="T4" fmla="*/ 1 w 1"/>
                  <a:gd name="T5" fmla="*/ 0 h 2"/>
                  <a:gd name="T6" fmla="*/ 1 w 1"/>
                  <a:gd name="T7" fmla="*/ 0 h 2"/>
                  <a:gd name="T8" fmla="*/ 0 w 1"/>
                  <a:gd name="T9" fmla="*/ 0 h 2"/>
                  <a:gd name="T10" fmla="*/ 0 w 1"/>
                  <a:gd name="T11" fmla="*/ 0 h 2"/>
                  <a:gd name="T12" fmla="*/ 0 w 1"/>
                  <a:gd name="T13" fmla="*/ 2 h 2"/>
                  <a:gd name="T14" fmla="*/ 0 w 1"/>
                  <a:gd name="T15" fmla="*/ 2 h 2"/>
                  <a:gd name="T16" fmla="*/ 1 w 1"/>
                  <a:gd name="T1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79" name="Freeform 978">
                <a:extLst>
                  <a:ext uri="{FF2B5EF4-FFF2-40B4-BE49-F238E27FC236}">
                    <a16:creationId xmlns:a16="http://schemas.microsoft.com/office/drawing/2014/main" id="{960F350F-216B-C05E-0C7E-8FB73CB2BC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2" y="2050"/>
                <a:ext cx="13" cy="26"/>
              </a:xfrm>
              <a:custGeom>
                <a:avLst/>
                <a:gdLst>
                  <a:gd name="T0" fmla="*/ 10 w 13"/>
                  <a:gd name="T1" fmla="*/ 5 h 26"/>
                  <a:gd name="T2" fmla="*/ 8 w 13"/>
                  <a:gd name="T3" fmla="*/ 5 h 26"/>
                  <a:gd name="T4" fmla="*/ 8 w 13"/>
                  <a:gd name="T5" fmla="*/ 5 h 26"/>
                  <a:gd name="T6" fmla="*/ 7 w 13"/>
                  <a:gd name="T7" fmla="*/ 5 h 26"/>
                  <a:gd name="T8" fmla="*/ 7 w 13"/>
                  <a:gd name="T9" fmla="*/ 5 h 26"/>
                  <a:gd name="T10" fmla="*/ 7 w 13"/>
                  <a:gd name="T11" fmla="*/ 7 h 26"/>
                  <a:gd name="T12" fmla="*/ 5 w 13"/>
                  <a:gd name="T13" fmla="*/ 7 h 26"/>
                  <a:gd name="T14" fmla="*/ 4 w 13"/>
                  <a:gd name="T15" fmla="*/ 7 h 26"/>
                  <a:gd name="T16" fmla="*/ 2 w 13"/>
                  <a:gd name="T17" fmla="*/ 8 h 26"/>
                  <a:gd name="T18" fmla="*/ 0 w 13"/>
                  <a:gd name="T19" fmla="*/ 10 h 26"/>
                  <a:gd name="T20" fmla="*/ 0 w 13"/>
                  <a:gd name="T21" fmla="*/ 10 h 26"/>
                  <a:gd name="T22" fmla="*/ 0 w 13"/>
                  <a:gd name="T23" fmla="*/ 11 h 26"/>
                  <a:gd name="T24" fmla="*/ 0 w 13"/>
                  <a:gd name="T25" fmla="*/ 11 h 26"/>
                  <a:gd name="T26" fmla="*/ 0 w 13"/>
                  <a:gd name="T27" fmla="*/ 11 h 26"/>
                  <a:gd name="T28" fmla="*/ 2 w 13"/>
                  <a:gd name="T29" fmla="*/ 11 h 26"/>
                  <a:gd name="T30" fmla="*/ 0 w 13"/>
                  <a:gd name="T31" fmla="*/ 13 h 26"/>
                  <a:gd name="T32" fmla="*/ 0 w 13"/>
                  <a:gd name="T33" fmla="*/ 13 h 26"/>
                  <a:gd name="T34" fmla="*/ 0 w 13"/>
                  <a:gd name="T35" fmla="*/ 15 h 26"/>
                  <a:gd name="T36" fmla="*/ 0 w 13"/>
                  <a:gd name="T37" fmla="*/ 15 h 26"/>
                  <a:gd name="T38" fmla="*/ 2 w 13"/>
                  <a:gd name="T39" fmla="*/ 15 h 26"/>
                  <a:gd name="T40" fmla="*/ 2 w 13"/>
                  <a:gd name="T41" fmla="*/ 16 h 26"/>
                  <a:gd name="T42" fmla="*/ 0 w 13"/>
                  <a:gd name="T43" fmla="*/ 16 h 26"/>
                  <a:gd name="T44" fmla="*/ 0 w 13"/>
                  <a:gd name="T45" fmla="*/ 16 h 26"/>
                  <a:gd name="T46" fmla="*/ 0 w 13"/>
                  <a:gd name="T47" fmla="*/ 18 h 26"/>
                  <a:gd name="T48" fmla="*/ 2 w 13"/>
                  <a:gd name="T49" fmla="*/ 18 h 26"/>
                  <a:gd name="T50" fmla="*/ 2 w 13"/>
                  <a:gd name="T51" fmla="*/ 18 h 26"/>
                  <a:gd name="T52" fmla="*/ 2 w 13"/>
                  <a:gd name="T53" fmla="*/ 18 h 26"/>
                  <a:gd name="T54" fmla="*/ 2 w 13"/>
                  <a:gd name="T55" fmla="*/ 19 h 26"/>
                  <a:gd name="T56" fmla="*/ 2 w 13"/>
                  <a:gd name="T57" fmla="*/ 19 h 26"/>
                  <a:gd name="T58" fmla="*/ 2 w 13"/>
                  <a:gd name="T59" fmla="*/ 21 h 26"/>
                  <a:gd name="T60" fmla="*/ 4 w 13"/>
                  <a:gd name="T61" fmla="*/ 21 h 26"/>
                  <a:gd name="T62" fmla="*/ 4 w 13"/>
                  <a:gd name="T63" fmla="*/ 21 h 26"/>
                  <a:gd name="T64" fmla="*/ 4 w 13"/>
                  <a:gd name="T65" fmla="*/ 22 h 26"/>
                  <a:gd name="T66" fmla="*/ 4 w 13"/>
                  <a:gd name="T67" fmla="*/ 22 h 26"/>
                  <a:gd name="T68" fmla="*/ 4 w 13"/>
                  <a:gd name="T69" fmla="*/ 22 h 26"/>
                  <a:gd name="T70" fmla="*/ 4 w 13"/>
                  <a:gd name="T71" fmla="*/ 24 h 26"/>
                  <a:gd name="T72" fmla="*/ 5 w 13"/>
                  <a:gd name="T73" fmla="*/ 24 h 26"/>
                  <a:gd name="T74" fmla="*/ 8 w 13"/>
                  <a:gd name="T75" fmla="*/ 26 h 26"/>
                  <a:gd name="T76" fmla="*/ 8 w 13"/>
                  <a:gd name="T77" fmla="*/ 24 h 26"/>
                  <a:gd name="T78" fmla="*/ 10 w 13"/>
                  <a:gd name="T79" fmla="*/ 22 h 26"/>
                  <a:gd name="T80" fmla="*/ 10 w 13"/>
                  <a:gd name="T81" fmla="*/ 21 h 26"/>
                  <a:gd name="T82" fmla="*/ 10 w 13"/>
                  <a:gd name="T83" fmla="*/ 21 h 26"/>
                  <a:gd name="T84" fmla="*/ 12 w 13"/>
                  <a:gd name="T85" fmla="*/ 18 h 26"/>
                  <a:gd name="T86" fmla="*/ 12 w 13"/>
                  <a:gd name="T87" fmla="*/ 16 h 26"/>
                  <a:gd name="T88" fmla="*/ 13 w 13"/>
                  <a:gd name="T89" fmla="*/ 15 h 26"/>
                  <a:gd name="T90" fmla="*/ 13 w 13"/>
                  <a:gd name="T91" fmla="*/ 15 h 26"/>
                  <a:gd name="T92" fmla="*/ 13 w 13"/>
                  <a:gd name="T93" fmla="*/ 8 h 26"/>
                  <a:gd name="T94" fmla="*/ 12 w 13"/>
                  <a:gd name="T95" fmla="*/ 7 h 26"/>
                  <a:gd name="T96" fmla="*/ 12 w 13"/>
                  <a:gd name="T97" fmla="*/ 7 h 26"/>
                  <a:gd name="T98" fmla="*/ 12 w 13"/>
                  <a:gd name="T99" fmla="*/ 7 h 26"/>
                  <a:gd name="T100" fmla="*/ 12 w 13"/>
                  <a:gd name="T101" fmla="*/ 3 h 26"/>
                  <a:gd name="T102" fmla="*/ 12 w 13"/>
                  <a:gd name="T103" fmla="*/ 3 h 26"/>
                  <a:gd name="T104" fmla="*/ 12 w 13"/>
                  <a:gd name="T105" fmla="*/ 2 h 26"/>
                  <a:gd name="T106" fmla="*/ 12 w 13"/>
                  <a:gd name="T107" fmla="*/ 2 h 26"/>
                  <a:gd name="T108" fmla="*/ 12 w 13"/>
                  <a:gd name="T109" fmla="*/ 0 h 26"/>
                  <a:gd name="T110" fmla="*/ 10 w 13"/>
                  <a:gd name="T111" fmla="*/ 0 h 26"/>
                  <a:gd name="T112" fmla="*/ 10 w 13"/>
                  <a:gd name="T113" fmla="*/ 2 h 26"/>
                  <a:gd name="T114" fmla="*/ 10 w 13"/>
                  <a:gd name="T115" fmla="*/ 3 h 26"/>
                  <a:gd name="T116" fmla="*/ 10 w 13"/>
                  <a:gd name="T117" fmla="*/ 5 h 26"/>
                  <a:gd name="T118" fmla="*/ 10 w 13"/>
                  <a:gd name="T119" fmla="*/ 5 h 26"/>
                  <a:gd name="T120" fmla="*/ 10 w 13"/>
                  <a:gd name="T121" fmla="*/ 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" h="26">
                    <a:moveTo>
                      <a:pt x="10" y="5"/>
                    </a:moveTo>
                    <a:lnTo>
                      <a:pt x="8" y="5"/>
                    </a:lnTo>
                    <a:lnTo>
                      <a:pt x="8" y="5"/>
                    </a:lnTo>
                    <a:lnTo>
                      <a:pt x="7" y="5"/>
                    </a:lnTo>
                    <a:lnTo>
                      <a:pt x="7" y="5"/>
                    </a:lnTo>
                    <a:lnTo>
                      <a:pt x="7" y="7"/>
                    </a:lnTo>
                    <a:lnTo>
                      <a:pt x="5" y="7"/>
                    </a:lnTo>
                    <a:lnTo>
                      <a:pt x="4" y="7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1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2" y="15"/>
                    </a:lnTo>
                    <a:lnTo>
                      <a:pt x="2" y="16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18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2" y="19"/>
                    </a:lnTo>
                    <a:lnTo>
                      <a:pt x="2" y="19"/>
                    </a:lnTo>
                    <a:lnTo>
                      <a:pt x="2" y="21"/>
                    </a:lnTo>
                    <a:lnTo>
                      <a:pt x="4" y="21"/>
                    </a:lnTo>
                    <a:lnTo>
                      <a:pt x="4" y="21"/>
                    </a:lnTo>
                    <a:lnTo>
                      <a:pt x="4" y="22"/>
                    </a:lnTo>
                    <a:lnTo>
                      <a:pt x="4" y="22"/>
                    </a:lnTo>
                    <a:lnTo>
                      <a:pt x="4" y="22"/>
                    </a:lnTo>
                    <a:lnTo>
                      <a:pt x="4" y="24"/>
                    </a:lnTo>
                    <a:lnTo>
                      <a:pt x="5" y="24"/>
                    </a:lnTo>
                    <a:lnTo>
                      <a:pt x="8" y="26"/>
                    </a:lnTo>
                    <a:lnTo>
                      <a:pt x="8" y="24"/>
                    </a:lnTo>
                    <a:lnTo>
                      <a:pt x="10" y="22"/>
                    </a:lnTo>
                    <a:lnTo>
                      <a:pt x="10" y="21"/>
                    </a:lnTo>
                    <a:lnTo>
                      <a:pt x="10" y="21"/>
                    </a:lnTo>
                    <a:lnTo>
                      <a:pt x="12" y="18"/>
                    </a:lnTo>
                    <a:lnTo>
                      <a:pt x="12" y="16"/>
                    </a:lnTo>
                    <a:lnTo>
                      <a:pt x="13" y="15"/>
                    </a:lnTo>
                    <a:lnTo>
                      <a:pt x="13" y="15"/>
                    </a:lnTo>
                    <a:lnTo>
                      <a:pt x="13" y="8"/>
                    </a:lnTo>
                    <a:lnTo>
                      <a:pt x="12" y="7"/>
                    </a:lnTo>
                    <a:lnTo>
                      <a:pt x="12" y="7"/>
                    </a:lnTo>
                    <a:lnTo>
                      <a:pt x="12" y="7"/>
                    </a:lnTo>
                    <a:lnTo>
                      <a:pt x="12" y="3"/>
                    </a:lnTo>
                    <a:lnTo>
                      <a:pt x="12" y="3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10" y="2"/>
                    </a:lnTo>
                    <a:lnTo>
                      <a:pt x="10" y="3"/>
                    </a:lnTo>
                    <a:lnTo>
                      <a:pt x="10" y="5"/>
                    </a:lnTo>
                    <a:lnTo>
                      <a:pt x="10" y="5"/>
                    </a:lnTo>
                    <a:lnTo>
                      <a:pt x="10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0" name="Freeform 979">
                <a:extLst>
                  <a:ext uri="{FF2B5EF4-FFF2-40B4-BE49-F238E27FC236}">
                    <a16:creationId xmlns:a16="http://schemas.microsoft.com/office/drawing/2014/main" id="{F6A62D6F-B7A6-7BA3-5822-9C8DF2C0B5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9" y="2378"/>
                <a:ext cx="2" cy="3"/>
              </a:xfrm>
              <a:custGeom>
                <a:avLst/>
                <a:gdLst>
                  <a:gd name="T0" fmla="*/ 2 w 2"/>
                  <a:gd name="T1" fmla="*/ 3 h 3"/>
                  <a:gd name="T2" fmla="*/ 2 w 2"/>
                  <a:gd name="T3" fmla="*/ 3 h 3"/>
                  <a:gd name="T4" fmla="*/ 2 w 2"/>
                  <a:gd name="T5" fmla="*/ 0 h 3"/>
                  <a:gd name="T6" fmla="*/ 2 w 2"/>
                  <a:gd name="T7" fmla="*/ 0 h 3"/>
                  <a:gd name="T8" fmla="*/ 2 w 2"/>
                  <a:gd name="T9" fmla="*/ 1 h 3"/>
                  <a:gd name="T10" fmla="*/ 0 w 2"/>
                  <a:gd name="T11" fmla="*/ 3 h 3"/>
                  <a:gd name="T12" fmla="*/ 2 w 2"/>
                  <a:gd name="T13" fmla="*/ 3 h 3"/>
                  <a:gd name="T14" fmla="*/ 2 w 2"/>
                  <a:gd name="T1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3">
                    <a:moveTo>
                      <a:pt x="2" y="3"/>
                    </a:moveTo>
                    <a:lnTo>
                      <a:pt x="2" y="3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1"/>
                    </a:lnTo>
                    <a:lnTo>
                      <a:pt x="0" y="3"/>
                    </a:lnTo>
                    <a:lnTo>
                      <a:pt x="2" y="3"/>
                    </a:lnTo>
                    <a:lnTo>
                      <a:pt x="2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1" name="Freeform 980">
                <a:extLst>
                  <a:ext uri="{FF2B5EF4-FFF2-40B4-BE49-F238E27FC236}">
                    <a16:creationId xmlns:a16="http://schemas.microsoft.com/office/drawing/2014/main" id="{D961254E-69CF-3BB0-5AE9-E9B8DCFB12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6" y="2707"/>
                <a:ext cx="4" cy="9"/>
              </a:xfrm>
              <a:custGeom>
                <a:avLst/>
                <a:gdLst>
                  <a:gd name="T0" fmla="*/ 1 w 4"/>
                  <a:gd name="T1" fmla="*/ 8 h 9"/>
                  <a:gd name="T2" fmla="*/ 1 w 4"/>
                  <a:gd name="T3" fmla="*/ 8 h 9"/>
                  <a:gd name="T4" fmla="*/ 3 w 4"/>
                  <a:gd name="T5" fmla="*/ 8 h 9"/>
                  <a:gd name="T6" fmla="*/ 3 w 4"/>
                  <a:gd name="T7" fmla="*/ 8 h 9"/>
                  <a:gd name="T8" fmla="*/ 3 w 4"/>
                  <a:gd name="T9" fmla="*/ 9 h 9"/>
                  <a:gd name="T10" fmla="*/ 4 w 4"/>
                  <a:gd name="T11" fmla="*/ 9 h 9"/>
                  <a:gd name="T12" fmla="*/ 4 w 4"/>
                  <a:gd name="T13" fmla="*/ 9 h 9"/>
                  <a:gd name="T14" fmla="*/ 4 w 4"/>
                  <a:gd name="T15" fmla="*/ 9 h 9"/>
                  <a:gd name="T16" fmla="*/ 4 w 4"/>
                  <a:gd name="T17" fmla="*/ 8 h 9"/>
                  <a:gd name="T18" fmla="*/ 4 w 4"/>
                  <a:gd name="T19" fmla="*/ 6 h 9"/>
                  <a:gd name="T20" fmla="*/ 4 w 4"/>
                  <a:gd name="T21" fmla="*/ 6 h 9"/>
                  <a:gd name="T22" fmla="*/ 3 w 4"/>
                  <a:gd name="T23" fmla="*/ 4 h 9"/>
                  <a:gd name="T24" fmla="*/ 3 w 4"/>
                  <a:gd name="T25" fmla="*/ 3 h 9"/>
                  <a:gd name="T26" fmla="*/ 3 w 4"/>
                  <a:gd name="T27" fmla="*/ 1 h 9"/>
                  <a:gd name="T28" fmla="*/ 1 w 4"/>
                  <a:gd name="T29" fmla="*/ 0 h 9"/>
                  <a:gd name="T30" fmla="*/ 1 w 4"/>
                  <a:gd name="T31" fmla="*/ 1 h 9"/>
                  <a:gd name="T32" fmla="*/ 0 w 4"/>
                  <a:gd name="T33" fmla="*/ 3 h 9"/>
                  <a:gd name="T34" fmla="*/ 0 w 4"/>
                  <a:gd name="T35" fmla="*/ 4 h 9"/>
                  <a:gd name="T36" fmla="*/ 0 w 4"/>
                  <a:gd name="T37" fmla="*/ 6 h 9"/>
                  <a:gd name="T38" fmla="*/ 1 w 4"/>
                  <a:gd name="T39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" h="9">
                    <a:moveTo>
                      <a:pt x="1" y="8"/>
                    </a:moveTo>
                    <a:lnTo>
                      <a:pt x="1" y="8"/>
                    </a:lnTo>
                    <a:lnTo>
                      <a:pt x="3" y="8"/>
                    </a:lnTo>
                    <a:lnTo>
                      <a:pt x="3" y="8"/>
                    </a:lnTo>
                    <a:lnTo>
                      <a:pt x="3" y="9"/>
                    </a:lnTo>
                    <a:lnTo>
                      <a:pt x="4" y="9"/>
                    </a:lnTo>
                    <a:lnTo>
                      <a:pt x="4" y="9"/>
                    </a:lnTo>
                    <a:lnTo>
                      <a:pt x="4" y="9"/>
                    </a:lnTo>
                    <a:lnTo>
                      <a:pt x="4" y="8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3" y="4"/>
                    </a:lnTo>
                    <a:lnTo>
                      <a:pt x="3" y="3"/>
                    </a:lnTo>
                    <a:lnTo>
                      <a:pt x="3" y="1"/>
                    </a:lnTo>
                    <a:lnTo>
                      <a:pt x="1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1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2" name="Freeform 981">
                <a:extLst>
                  <a:ext uri="{FF2B5EF4-FFF2-40B4-BE49-F238E27FC236}">
                    <a16:creationId xmlns:a16="http://schemas.microsoft.com/office/drawing/2014/main" id="{58240D8D-A024-B2D7-C1D7-1B38B7A869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7" y="2109"/>
                <a:ext cx="6" cy="5"/>
              </a:xfrm>
              <a:custGeom>
                <a:avLst/>
                <a:gdLst>
                  <a:gd name="T0" fmla="*/ 6 w 6"/>
                  <a:gd name="T1" fmla="*/ 2 h 5"/>
                  <a:gd name="T2" fmla="*/ 5 w 6"/>
                  <a:gd name="T3" fmla="*/ 0 h 5"/>
                  <a:gd name="T4" fmla="*/ 1 w 6"/>
                  <a:gd name="T5" fmla="*/ 2 h 5"/>
                  <a:gd name="T6" fmla="*/ 1 w 6"/>
                  <a:gd name="T7" fmla="*/ 2 h 5"/>
                  <a:gd name="T8" fmla="*/ 1 w 6"/>
                  <a:gd name="T9" fmla="*/ 3 h 5"/>
                  <a:gd name="T10" fmla="*/ 1 w 6"/>
                  <a:gd name="T11" fmla="*/ 3 h 5"/>
                  <a:gd name="T12" fmla="*/ 0 w 6"/>
                  <a:gd name="T13" fmla="*/ 3 h 5"/>
                  <a:gd name="T14" fmla="*/ 1 w 6"/>
                  <a:gd name="T15" fmla="*/ 5 h 5"/>
                  <a:gd name="T16" fmla="*/ 3 w 6"/>
                  <a:gd name="T17" fmla="*/ 5 h 5"/>
                  <a:gd name="T18" fmla="*/ 3 w 6"/>
                  <a:gd name="T19" fmla="*/ 3 h 5"/>
                  <a:gd name="T20" fmla="*/ 5 w 6"/>
                  <a:gd name="T21" fmla="*/ 3 h 5"/>
                  <a:gd name="T22" fmla="*/ 6 w 6"/>
                  <a:gd name="T23" fmla="*/ 2 h 5"/>
                  <a:gd name="T24" fmla="*/ 6 w 6"/>
                  <a:gd name="T25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" h="5">
                    <a:moveTo>
                      <a:pt x="6" y="2"/>
                    </a:moveTo>
                    <a:lnTo>
                      <a:pt x="5" y="0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1" y="3"/>
                    </a:lnTo>
                    <a:lnTo>
                      <a:pt x="1" y="3"/>
                    </a:lnTo>
                    <a:lnTo>
                      <a:pt x="0" y="3"/>
                    </a:lnTo>
                    <a:lnTo>
                      <a:pt x="1" y="5"/>
                    </a:lnTo>
                    <a:lnTo>
                      <a:pt x="3" y="5"/>
                    </a:lnTo>
                    <a:lnTo>
                      <a:pt x="3" y="3"/>
                    </a:lnTo>
                    <a:lnTo>
                      <a:pt x="5" y="3"/>
                    </a:lnTo>
                    <a:lnTo>
                      <a:pt x="6" y="2"/>
                    </a:lnTo>
                    <a:lnTo>
                      <a:pt x="6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3" name="Freeform 982">
                <a:extLst>
                  <a:ext uri="{FF2B5EF4-FFF2-40B4-BE49-F238E27FC236}">
                    <a16:creationId xmlns:a16="http://schemas.microsoft.com/office/drawing/2014/main" id="{E6A67D01-3E91-EA42-B7CB-F3F3CDB4E3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3" y="2096"/>
                <a:ext cx="14" cy="11"/>
              </a:xfrm>
              <a:custGeom>
                <a:avLst/>
                <a:gdLst>
                  <a:gd name="T0" fmla="*/ 9 w 14"/>
                  <a:gd name="T1" fmla="*/ 0 h 11"/>
                  <a:gd name="T2" fmla="*/ 6 w 14"/>
                  <a:gd name="T3" fmla="*/ 2 h 11"/>
                  <a:gd name="T4" fmla="*/ 5 w 14"/>
                  <a:gd name="T5" fmla="*/ 3 h 11"/>
                  <a:gd name="T6" fmla="*/ 0 w 14"/>
                  <a:gd name="T7" fmla="*/ 7 h 11"/>
                  <a:gd name="T8" fmla="*/ 0 w 14"/>
                  <a:gd name="T9" fmla="*/ 7 h 11"/>
                  <a:gd name="T10" fmla="*/ 0 w 14"/>
                  <a:gd name="T11" fmla="*/ 7 h 11"/>
                  <a:gd name="T12" fmla="*/ 0 w 14"/>
                  <a:gd name="T13" fmla="*/ 8 h 11"/>
                  <a:gd name="T14" fmla="*/ 1 w 14"/>
                  <a:gd name="T15" fmla="*/ 8 h 11"/>
                  <a:gd name="T16" fmla="*/ 1 w 14"/>
                  <a:gd name="T17" fmla="*/ 8 h 11"/>
                  <a:gd name="T18" fmla="*/ 3 w 14"/>
                  <a:gd name="T19" fmla="*/ 7 h 11"/>
                  <a:gd name="T20" fmla="*/ 3 w 14"/>
                  <a:gd name="T21" fmla="*/ 7 h 11"/>
                  <a:gd name="T22" fmla="*/ 5 w 14"/>
                  <a:gd name="T23" fmla="*/ 8 h 11"/>
                  <a:gd name="T24" fmla="*/ 5 w 14"/>
                  <a:gd name="T25" fmla="*/ 10 h 11"/>
                  <a:gd name="T26" fmla="*/ 5 w 14"/>
                  <a:gd name="T27" fmla="*/ 10 h 11"/>
                  <a:gd name="T28" fmla="*/ 6 w 14"/>
                  <a:gd name="T29" fmla="*/ 10 h 11"/>
                  <a:gd name="T30" fmla="*/ 8 w 14"/>
                  <a:gd name="T31" fmla="*/ 11 h 11"/>
                  <a:gd name="T32" fmla="*/ 9 w 14"/>
                  <a:gd name="T33" fmla="*/ 10 h 11"/>
                  <a:gd name="T34" fmla="*/ 11 w 14"/>
                  <a:gd name="T35" fmla="*/ 10 h 11"/>
                  <a:gd name="T36" fmla="*/ 11 w 14"/>
                  <a:gd name="T37" fmla="*/ 8 h 11"/>
                  <a:gd name="T38" fmla="*/ 13 w 14"/>
                  <a:gd name="T39" fmla="*/ 7 h 11"/>
                  <a:gd name="T40" fmla="*/ 13 w 14"/>
                  <a:gd name="T41" fmla="*/ 7 h 11"/>
                  <a:gd name="T42" fmla="*/ 14 w 14"/>
                  <a:gd name="T43" fmla="*/ 5 h 11"/>
                  <a:gd name="T44" fmla="*/ 13 w 14"/>
                  <a:gd name="T45" fmla="*/ 3 h 11"/>
                  <a:gd name="T46" fmla="*/ 13 w 14"/>
                  <a:gd name="T47" fmla="*/ 3 h 11"/>
                  <a:gd name="T48" fmla="*/ 13 w 14"/>
                  <a:gd name="T49" fmla="*/ 3 h 11"/>
                  <a:gd name="T50" fmla="*/ 11 w 14"/>
                  <a:gd name="T51" fmla="*/ 3 h 11"/>
                  <a:gd name="T52" fmla="*/ 9 w 14"/>
                  <a:gd name="T53" fmla="*/ 3 h 11"/>
                  <a:gd name="T54" fmla="*/ 9 w 14"/>
                  <a:gd name="T55" fmla="*/ 3 h 11"/>
                  <a:gd name="T56" fmla="*/ 9 w 14"/>
                  <a:gd name="T57" fmla="*/ 2 h 11"/>
                  <a:gd name="T58" fmla="*/ 9 w 14"/>
                  <a:gd name="T59" fmla="*/ 2 h 11"/>
                  <a:gd name="T60" fmla="*/ 9 w 14"/>
                  <a:gd name="T61" fmla="*/ 2 h 11"/>
                  <a:gd name="T62" fmla="*/ 9 w 14"/>
                  <a:gd name="T63" fmla="*/ 2 h 11"/>
                  <a:gd name="T64" fmla="*/ 9 w 14"/>
                  <a:gd name="T65" fmla="*/ 2 h 11"/>
                  <a:gd name="T66" fmla="*/ 9 w 14"/>
                  <a:gd name="T67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4" h="11">
                    <a:moveTo>
                      <a:pt x="9" y="0"/>
                    </a:moveTo>
                    <a:lnTo>
                      <a:pt x="6" y="2"/>
                    </a:lnTo>
                    <a:lnTo>
                      <a:pt x="5" y="3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1" y="8"/>
                    </a:lnTo>
                    <a:lnTo>
                      <a:pt x="1" y="8"/>
                    </a:lnTo>
                    <a:lnTo>
                      <a:pt x="3" y="7"/>
                    </a:lnTo>
                    <a:lnTo>
                      <a:pt x="3" y="7"/>
                    </a:lnTo>
                    <a:lnTo>
                      <a:pt x="5" y="8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6" y="10"/>
                    </a:lnTo>
                    <a:lnTo>
                      <a:pt x="8" y="11"/>
                    </a:lnTo>
                    <a:lnTo>
                      <a:pt x="9" y="10"/>
                    </a:lnTo>
                    <a:lnTo>
                      <a:pt x="11" y="10"/>
                    </a:lnTo>
                    <a:lnTo>
                      <a:pt x="11" y="8"/>
                    </a:lnTo>
                    <a:lnTo>
                      <a:pt x="13" y="7"/>
                    </a:lnTo>
                    <a:lnTo>
                      <a:pt x="13" y="7"/>
                    </a:lnTo>
                    <a:lnTo>
                      <a:pt x="14" y="5"/>
                    </a:lnTo>
                    <a:lnTo>
                      <a:pt x="13" y="3"/>
                    </a:lnTo>
                    <a:lnTo>
                      <a:pt x="13" y="3"/>
                    </a:lnTo>
                    <a:lnTo>
                      <a:pt x="13" y="3"/>
                    </a:lnTo>
                    <a:lnTo>
                      <a:pt x="11" y="3"/>
                    </a:lnTo>
                    <a:lnTo>
                      <a:pt x="9" y="3"/>
                    </a:lnTo>
                    <a:lnTo>
                      <a:pt x="9" y="3"/>
                    </a:lnTo>
                    <a:lnTo>
                      <a:pt x="9" y="2"/>
                    </a:lnTo>
                    <a:lnTo>
                      <a:pt x="9" y="2"/>
                    </a:lnTo>
                    <a:lnTo>
                      <a:pt x="9" y="2"/>
                    </a:lnTo>
                    <a:lnTo>
                      <a:pt x="9" y="2"/>
                    </a:lnTo>
                    <a:lnTo>
                      <a:pt x="9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4" name="Freeform 983">
                <a:extLst>
                  <a:ext uri="{FF2B5EF4-FFF2-40B4-BE49-F238E27FC236}">
                    <a16:creationId xmlns:a16="http://schemas.microsoft.com/office/drawing/2014/main" id="{2472E778-9A7F-5F6F-450B-F991A7603E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0" y="2115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0 w 2"/>
                  <a:gd name="T5" fmla="*/ 0 h 2"/>
                  <a:gd name="T6" fmla="*/ 0 w 2"/>
                  <a:gd name="T7" fmla="*/ 2 h 2"/>
                  <a:gd name="T8" fmla="*/ 2 w 2"/>
                  <a:gd name="T9" fmla="*/ 2 h 2"/>
                  <a:gd name="T10" fmla="*/ 2 w 2"/>
                  <a:gd name="T11" fmla="*/ 2 h 2"/>
                  <a:gd name="T12" fmla="*/ 2 w 2"/>
                  <a:gd name="T13" fmla="*/ 2 h 2"/>
                  <a:gd name="T14" fmla="*/ 2 w 2"/>
                  <a:gd name="T15" fmla="*/ 0 h 2"/>
                  <a:gd name="T16" fmla="*/ 2 w 2"/>
                  <a:gd name="T17" fmla="*/ 0 h 2"/>
                  <a:gd name="T18" fmla="*/ 0 w 2"/>
                  <a:gd name="T1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5" name="Freeform 984">
                <a:extLst>
                  <a:ext uri="{FF2B5EF4-FFF2-40B4-BE49-F238E27FC236}">
                    <a16:creationId xmlns:a16="http://schemas.microsoft.com/office/drawing/2014/main" id="{E571E948-2107-FE3C-D6C8-CC85199A35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41" y="2869"/>
                <a:ext cx="3" cy="3"/>
              </a:xfrm>
              <a:custGeom>
                <a:avLst/>
                <a:gdLst>
                  <a:gd name="T0" fmla="*/ 2 w 3"/>
                  <a:gd name="T1" fmla="*/ 0 h 3"/>
                  <a:gd name="T2" fmla="*/ 2 w 3"/>
                  <a:gd name="T3" fmla="*/ 0 h 3"/>
                  <a:gd name="T4" fmla="*/ 2 w 3"/>
                  <a:gd name="T5" fmla="*/ 0 h 3"/>
                  <a:gd name="T6" fmla="*/ 0 w 3"/>
                  <a:gd name="T7" fmla="*/ 0 h 3"/>
                  <a:gd name="T8" fmla="*/ 0 w 3"/>
                  <a:gd name="T9" fmla="*/ 0 h 3"/>
                  <a:gd name="T10" fmla="*/ 2 w 3"/>
                  <a:gd name="T11" fmla="*/ 1 h 3"/>
                  <a:gd name="T12" fmla="*/ 2 w 3"/>
                  <a:gd name="T13" fmla="*/ 3 h 3"/>
                  <a:gd name="T14" fmla="*/ 3 w 3"/>
                  <a:gd name="T15" fmla="*/ 3 h 3"/>
                  <a:gd name="T16" fmla="*/ 3 w 3"/>
                  <a:gd name="T17" fmla="*/ 3 h 3"/>
                  <a:gd name="T18" fmla="*/ 3 w 3"/>
                  <a:gd name="T19" fmla="*/ 1 h 3"/>
                  <a:gd name="T20" fmla="*/ 3 w 3"/>
                  <a:gd name="T21" fmla="*/ 1 h 3"/>
                  <a:gd name="T22" fmla="*/ 3 w 3"/>
                  <a:gd name="T23" fmla="*/ 0 h 3"/>
                  <a:gd name="T24" fmla="*/ 2 w 3"/>
                  <a:gd name="T2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" h="3">
                    <a:moveTo>
                      <a:pt x="2" y="0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1"/>
                    </a:lnTo>
                    <a:lnTo>
                      <a:pt x="2" y="3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3" y="1"/>
                    </a:lnTo>
                    <a:lnTo>
                      <a:pt x="3" y="1"/>
                    </a:lnTo>
                    <a:lnTo>
                      <a:pt x="3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6" name="Freeform 985">
                <a:extLst>
                  <a:ext uri="{FF2B5EF4-FFF2-40B4-BE49-F238E27FC236}">
                    <a16:creationId xmlns:a16="http://schemas.microsoft.com/office/drawing/2014/main" id="{7324E4CB-B066-CA51-431F-EFEB38B29A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3" y="2619"/>
                <a:ext cx="5" cy="5"/>
              </a:xfrm>
              <a:custGeom>
                <a:avLst/>
                <a:gdLst>
                  <a:gd name="T0" fmla="*/ 5 w 5"/>
                  <a:gd name="T1" fmla="*/ 0 h 5"/>
                  <a:gd name="T2" fmla="*/ 5 w 5"/>
                  <a:gd name="T3" fmla="*/ 0 h 5"/>
                  <a:gd name="T4" fmla="*/ 3 w 5"/>
                  <a:gd name="T5" fmla="*/ 0 h 5"/>
                  <a:gd name="T6" fmla="*/ 2 w 5"/>
                  <a:gd name="T7" fmla="*/ 0 h 5"/>
                  <a:gd name="T8" fmla="*/ 2 w 5"/>
                  <a:gd name="T9" fmla="*/ 0 h 5"/>
                  <a:gd name="T10" fmla="*/ 0 w 5"/>
                  <a:gd name="T11" fmla="*/ 0 h 5"/>
                  <a:gd name="T12" fmla="*/ 0 w 5"/>
                  <a:gd name="T13" fmla="*/ 2 h 5"/>
                  <a:gd name="T14" fmla="*/ 0 w 5"/>
                  <a:gd name="T15" fmla="*/ 2 h 5"/>
                  <a:gd name="T16" fmla="*/ 0 w 5"/>
                  <a:gd name="T17" fmla="*/ 2 h 5"/>
                  <a:gd name="T18" fmla="*/ 3 w 5"/>
                  <a:gd name="T19" fmla="*/ 2 h 5"/>
                  <a:gd name="T20" fmla="*/ 3 w 5"/>
                  <a:gd name="T21" fmla="*/ 2 h 5"/>
                  <a:gd name="T22" fmla="*/ 2 w 5"/>
                  <a:gd name="T23" fmla="*/ 3 h 5"/>
                  <a:gd name="T24" fmla="*/ 3 w 5"/>
                  <a:gd name="T25" fmla="*/ 3 h 5"/>
                  <a:gd name="T26" fmla="*/ 3 w 5"/>
                  <a:gd name="T27" fmla="*/ 3 h 5"/>
                  <a:gd name="T28" fmla="*/ 3 w 5"/>
                  <a:gd name="T29" fmla="*/ 3 h 5"/>
                  <a:gd name="T30" fmla="*/ 3 w 5"/>
                  <a:gd name="T31" fmla="*/ 3 h 5"/>
                  <a:gd name="T32" fmla="*/ 5 w 5"/>
                  <a:gd name="T33" fmla="*/ 5 h 5"/>
                  <a:gd name="T34" fmla="*/ 5 w 5"/>
                  <a:gd name="T35" fmla="*/ 3 h 5"/>
                  <a:gd name="T36" fmla="*/ 5 w 5"/>
                  <a:gd name="T37" fmla="*/ 3 h 5"/>
                  <a:gd name="T38" fmla="*/ 5 w 5"/>
                  <a:gd name="T39" fmla="*/ 2 h 5"/>
                  <a:gd name="T40" fmla="*/ 5 w 5"/>
                  <a:gd name="T41" fmla="*/ 0 h 5"/>
                  <a:gd name="T42" fmla="*/ 5 w 5"/>
                  <a:gd name="T4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" h="5">
                    <a:moveTo>
                      <a:pt x="5" y="0"/>
                    </a:moveTo>
                    <a:lnTo>
                      <a:pt x="5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2" y="3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5" y="5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2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7" name="Freeform 986">
                <a:extLst>
                  <a:ext uri="{FF2B5EF4-FFF2-40B4-BE49-F238E27FC236}">
                    <a16:creationId xmlns:a16="http://schemas.microsoft.com/office/drawing/2014/main" id="{62670C0F-AC1D-1F66-DEA4-DF38403336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4" y="2653"/>
                <a:ext cx="23" cy="20"/>
              </a:xfrm>
              <a:custGeom>
                <a:avLst/>
                <a:gdLst>
                  <a:gd name="T0" fmla="*/ 3 w 23"/>
                  <a:gd name="T1" fmla="*/ 4 h 20"/>
                  <a:gd name="T2" fmla="*/ 2 w 23"/>
                  <a:gd name="T3" fmla="*/ 6 h 20"/>
                  <a:gd name="T4" fmla="*/ 0 w 23"/>
                  <a:gd name="T5" fmla="*/ 6 h 20"/>
                  <a:gd name="T6" fmla="*/ 0 w 23"/>
                  <a:gd name="T7" fmla="*/ 8 h 20"/>
                  <a:gd name="T8" fmla="*/ 2 w 23"/>
                  <a:gd name="T9" fmla="*/ 8 h 20"/>
                  <a:gd name="T10" fmla="*/ 2 w 23"/>
                  <a:gd name="T11" fmla="*/ 8 h 20"/>
                  <a:gd name="T12" fmla="*/ 3 w 23"/>
                  <a:gd name="T13" fmla="*/ 8 h 20"/>
                  <a:gd name="T14" fmla="*/ 7 w 23"/>
                  <a:gd name="T15" fmla="*/ 8 h 20"/>
                  <a:gd name="T16" fmla="*/ 7 w 23"/>
                  <a:gd name="T17" fmla="*/ 8 h 20"/>
                  <a:gd name="T18" fmla="*/ 8 w 23"/>
                  <a:gd name="T19" fmla="*/ 8 h 20"/>
                  <a:gd name="T20" fmla="*/ 8 w 23"/>
                  <a:gd name="T21" fmla="*/ 9 h 20"/>
                  <a:gd name="T22" fmla="*/ 10 w 23"/>
                  <a:gd name="T23" fmla="*/ 11 h 20"/>
                  <a:gd name="T24" fmla="*/ 10 w 23"/>
                  <a:gd name="T25" fmla="*/ 12 h 20"/>
                  <a:gd name="T26" fmla="*/ 10 w 23"/>
                  <a:gd name="T27" fmla="*/ 12 h 20"/>
                  <a:gd name="T28" fmla="*/ 11 w 23"/>
                  <a:gd name="T29" fmla="*/ 12 h 20"/>
                  <a:gd name="T30" fmla="*/ 10 w 23"/>
                  <a:gd name="T31" fmla="*/ 14 h 20"/>
                  <a:gd name="T32" fmla="*/ 11 w 23"/>
                  <a:gd name="T33" fmla="*/ 16 h 20"/>
                  <a:gd name="T34" fmla="*/ 11 w 23"/>
                  <a:gd name="T35" fmla="*/ 17 h 20"/>
                  <a:gd name="T36" fmla="*/ 13 w 23"/>
                  <a:gd name="T37" fmla="*/ 17 h 20"/>
                  <a:gd name="T38" fmla="*/ 15 w 23"/>
                  <a:gd name="T39" fmla="*/ 17 h 20"/>
                  <a:gd name="T40" fmla="*/ 16 w 23"/>
                  <a:gd name="T41" fmla="*/ 19 h 20"/>
                  <a:gd name="T42" fmla="*/ 16 w 23"/>
                  <a:gd name="T43" fmla="*/ 19 h 20"/>
                  <a:gd name="T44" fmla="*/ 18 w 23"/>
                  <a:gd name="T45" fmla="*/ 19 h 20"/>
                  <a:gd name="T46" fmla="*/ 18 w 23"/>
                  <a:gd name="T47" fmla="*/ 20 h 20"/>
                  <a:gd name="T48" fmla="*/ 19 w 23"/>
                  <a:gd name="T49" fmla="*/ 20 h 20"/>
                  <a:gd name="T50" fmla="*/ 19 w 23"/>
                  <a:gd name="T51" fmla="*/ 20 h 20"/>
                  <a:gd name="T52" fmla="*/ 21 w 23"/>
                  <a:gd name="T53" fmla="*/ 20 h 20"/>
                  <a:gd name="T54" fmla="*/ 19 w 23"/>
                  <a:gd name="T55" fmla="*/ 19 h 20"/>
                  <a:gd name="T56" fmla="*/ 19 w 23"/>
                  <a:gd name="T57" fmla="*/ 19 h 20"/>
                  <a:gd name="T58" fmla="*/ 19 w 23"/>
                  <a:gd name="T59" fmla="*/ 17 h 20"/>
                  <a:gd name="T60" fmla="*/ 21 w 23"/>
                  <a:gd name="T61" fmla="*/ 16 h 20"/>
                  <a:gd name="T62" fmla="*/ 21 w 23"/>
                  <a:gd name="T63" fmla="*/ 16 h 20"/>
                  <a:gd name="T64" fmla="*/ 21 w 23"/>
                  <a:gd name="T65" fmla="*/ 14 h 20"/>
                  <a:gd name="T66" fmla="*/ 23 w 23"/>
                  <a:gd name="T67" fmla="*/ 14 h 20"/>
                  <a:gd name="T68" fmla="*/ 16 w 23"/>
                  <a:gd name="T69" fmla="*/ 12 h 20"/>
                  <a:gd name="T70" fmla="*/ 15 w 23"/>
                  <a:gd name="T71" fmla="*/ 9 h 20"/>
                  <a:gd name="T72" fmla="*/ 13 w 23"/>
                  <a:gd name="T73" fmla="*/ 4 h 20"/>
                  <a:gd name="T74" fmla="*/ 13 w 23"/>
                  <a:gd name="T75" fmla="*/ 4 h 20"/>
                  <a:gd name="T76" fmla="*/ 13 w 23"/>
                  <a:gd name="T77" fmla="*/ 3 h 20"/>
                  <a:gd name="T78" fmla="*/ 13 w 23"/>
                  <a:gd name="T79" fmla="*/ 3 h 20"/>
                  <a:gd name="T80" fmla="*/ 11 w 23"/>
                  <a:gd name="T81" fmla="*/ 1 h 20"/>
                  <a:gd name="T82" fmla="*/ 11 w 23"/>
                  <a:gd name="T83" fmla="*/ 1 h 20"/>
                  <a:gd name="T84" fmla="*/ 10 w 23"/>
                  <a:gd name="T85" fmla="*/ 0 h 20"/>
                  <a:gd name="T86" fmla="*/ 10 w 23"/>
                  <a:gd name="T87" fmla="*/ 0 h 20"/>
                  <a:gd name="T88" fmla="*/ 8 w 23"/>
                  <a:gd name="T89" fmla="*/ 1 h 20"/>
                  <a:gd name="T90" fmla="*/ 8 w 23"/>
                  <a:gd name="T91" fmla="*/ 3 h 20"/>
                  <a:gd name="T92" fmla="*/ 8 w 23"/>
                  <a:gd name="T93" fmla="*/ 3 h 20"/>
                  <a:gd name="T94" fmla="*/ 7 w 23"/>
                  <a:gd name="T95" fmla="*/ 3 h 20"/>
                  <a:gd name="T96" fmla="*/ 7 w 23"/>
                  <a:gd name="T97" fmla="*/ 1 h 20"/>
                  <a:gd name="T98" fmla="*/ 7 w 23"/>
                  <a:gd name="T99" fmla="*/ 1 h 20"/>
                  <a:gd name="T100" fmla="*/ 5 w 23"/>
                  <a:gd name="T101" fmla="*/ 1 h 20"/>
                  <a:gd name="T102" fmla="*/ 3 w 23"/>
                  <a:gd name="T103" fmla="*/ 1 h 20"/>
                  <a:gd name="T104" fmla="*/ 3 w 23"/>
                  <a:gd name="T105" fmla="*/ 3 h 20"/>
                  <a:gd name="T106" fmla="*/ 3 w 23"/>
                  <a:gd name="T107" fmla="*/ 3 h 20"/>
                  <a:gd name="T108" fmla="*/ 3 w 23"/>
                  <a:gd name="T109" fmla="*/ 3 h 20"/>
                  <a:gd name="T110" fmla="*/ 3 w 23"/>
                  <a:gd name="T111" fmla="*/ 4 h 20"/>
                  <a:gd name="T112" fmla="*/ 3 w 23"/>
                  <a:gd name="T113" fmla="*/ 4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3" h="20">
                    <a:moveTo>
                      <a:pt x="3" y="4"/>
                    </a:moveTo>
                    <a:lnTo>
                      <a:pt x="2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3" y="8"/>
                    </a:lnTo>
                    <a:lnTo>
                      <a:pt x="7" y="8"/>
                    </a:lnTo>
                    <a:lnTo>
                      <a:pt x="7" y="8"/>
                    </a:lnTo>
                    <a:lnTo>
                      <a:pt x="8" y="8"/>
                    </a:lnTo>
                    <a:lnTo>
                      <a:pt x="8" y="9"/>
                    </a:lnTo>
                    <a:lnTo>
                      <a:pt x="10" y="11"/>
                    </a:lnTo>
                    <a:lnTo>
                      <a:pt x="10" y="12"/>
                    </a:lnTo>
                    <a:lnTo>
                      <a:pt x="10" y="12"/>
                    </a:lnTo>
                    <a:lnTo>
                      <a:pt x="11" y="12"/>
                    </a:lnTo>
                    <a:lnTo>
                      <a:pt x="10" y="14"/>
                    </a:lnTo>
                    <a:lnTo>
                      <a:pt x="11" y="16"/>
                    </a:lnTo>
                    <a:lnTo>
                      <a:pt x="11" y="17"/>
                    </a:lnTo>
                    <a:lnTo>
                      <a:pt x="13" y="17"/>
                    </a:lnTo>
                    <a:lnTo>
                      <a:pt x="15" y="17"/>
                    </a:lnTo>
                    <a:lnTo>
                      <a:pt x="16" y="19"/>
                    </a:lnTo>
                    <a:lnTo>
                      <a:pt x="16" y="19"/>
                    </a:lnTo>
                    <a:lnTo>
                      <a:pt x="18" y="19"/>
                    </a:lnTo>
                    <a:lnTo>
                      <a:pt x="18" y="20"/>
                    </a:lnTo>
                    <a:lnTo>
                      <a:pt x="19" y="20"/>
                    </a:lnTo>
                    <a:lnTo>
                      <a:pt x="19" y="20"/>
                    </a:lnTo>
                    <a:lnTo>
                      <a:pt x="21" y="20"/>
                    </a:lnTo>
                    <a:lnTo>
                      <a:pt x="19" y="19"/>
                    </a:lnTo>
                    <a:lnTo>
                      <a:pt x="19" y="19"/>
                    </a:lnTo>
                    <a:lnTo>
                      <a:pt x="19" y="17"/>
                    </a:lnTo>
                    <a:lnTo>
                      <a:pt x="21" y="16"/>
                    </a:lnTo>
                    <a:lnTo>
                      <a:pt x="21" y="16"/>
                    </a:lnTo>
                    <a:lnTo>
                      <a:pt x="21" y="14"/>
                    </a:lnTo>
                    <a:lnTo>
                      <a:pt x="23" y="14"/>
                    </a:lnTo>
                    <a:lnTo>
                      <a:pt x="16" y="12"/>
                    </a:lnTo>
                    <a:lnTo>
                      <a:pt x="15" y="9"/>
                    </a:lnTo>
                    <a:lnTo>
                      <a:pt x="13" y="4"/>
                    </a:lnTo>
                    <a:lnTo>
                      <a:pt x="13" y="4"/>
                    </a:lnTo>
                    <a:lnTo>
                      <a:pt x="13" y="3"/>
                    </a:lnTo>
                    <a:lnTo>
                      <a:pt x="13" y="3"/>
                    </a:lnTo>
                    <a:lnTo>
                      <a:pt x="11" y="1"/>
                    </a:lnTo>
                    <a:lnTo>
                      <a:pt x="11" y="1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1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7" y="3"/>
                    </a:lnTo>
                    <a:lnTo>
                      <a:pt x="7" y="1"/>
                    </a:lnTo>
                    <a:lnTo>
                      <a:pt x="7" y="1"/>
                    </a:lnTo>
                    <a:lnTo>
                      <a:pt x="5" y="1"/>
                    </a:lnTo>
                    <a:lnTo>
                      <a:pt x="3" y="1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3" y="4"/>
                    </a:lnTo>
                    <a:lnTo>
                      <a:pt x="3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8" name="Freeform 987">
                <a:extLst>
                  <a:ext uri="{FF2B5EF4-FFF2-40B4-BE49-F238E27FC236}">
                    <a16:creationId xmlns:a16="http://schemas.microsoft.com/office/drawing/2014/main" id="{AFA0DC39-B23A-0F7A-6593-863DE2BCA6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2" y="2595"/>
                <a:ext cx="2" cy="2"/>
              </a:xfrm>
              <a:custGeom>
                <a:avLst/>
                <a:gdLst>
                  <a:gd name="T0" fmla="*/ 0 w 2"/>
                  <a:gd name="T1" fmla="*/ 2 h 2"/>
                  <a:gd name="T2" fmla="*/ 0 w 2"/>
                  <a:gd name="T3" fmla="*/ 2 h 2"/>
                  <a:gd name="T4" fmla="*/ 2 w 2"/>
                  <a:gd name="T5" fmla="*/ 2 h 2"/>
                  <a:gd name="T6" fmla="*/ 2 w 2"/>
                  <a:gd name="T7" fmla="*/ 0 h 2"/>
                  <a:gd name="T8" fmla="*/ 2 w 2"/>
                  <a:gd name="T9" fmla="*/ 0 h 2"/>
                  <a:gd name="T10" fmla="*/ 0 w 2"/>
                  <a:gd name="T11" fmla="*/ 0 h 2"/>
                  <a:gd name="T12" fmla="*/ 0 w 2"/>
                  <a:gd name="T13" fmla="*/ 0 h 2"/>
                  <a:gd name="T14" fmla="*/ 0 w 2"/>
                  <a:gd name="T15" fmla="*/ 0 h 2"/>
                  <a:gd name="T16" fmla="*/ 0 w 2"/>
                  <a:gd name="T17" fmla="*/ 0 h 2"/>
                  <a:gd name="T18" fmla="*/ 0 w 2"/>
                  <a:gd name="T19" fmla="*/ 0 h 2"/>
                  <a:gd name="T20" fmla="*/ 0 w 2"/>
                  <a:gd name="T21" fmla="*/ 0 h 2"/>
                  <a:gd name="T22" fmla="*/ 0 w 2"/>
                  <a:gd name="T23" fmla="*/ 2 h 2"/>
                  <a:gd name="T24" fmla="*/ 0 w 2"/>
                  <a:gd name="T25" fmla="*/ 2 h 2"/>
                  <a:gd name="T26" fmla="*/ 0 w 2"/>
                  <a:gd name="T2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9" name="Freeform 988">
                <a:extLst>
                  <a:ext uri="{FF2B5EF4-FFF2-40B4-BE49-F238E27FC236}">
                    <a16:creationId xmlns:a16="http://schemas.microsoft.com/office/drawing/2014/main" id="{D33B206F-ED1C-71B5-43D1-9EBA0D4D02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3" y="2522"/>
                <a:ext cx="0" cy="2"/>
              </a:xfrm>
              <a:custGeom>
                <a:avLst/>
                <a:gdLst>
                  <a:gd name="T0" fmla="*/ 0 h 2"/>
                  <a:gd name="T1" fmla="*/ 2 h 2"/>
                  <a:gd name="T2" fmla="*/ 2 h 2"/>
                  <a:gd name="T3" fmla="*/ 0 h 2"/>
                  <a:gd name="T4" fmla="*/ 0 h 2"/>
                  <a:gd name="T5" fmla="*/ 0 h 2"/>
                  <a:gd name="T6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0" name="Freeform 989">
                <a:extLst>
                  <a:ext uri="{FF2B5EF4-FFF2-40B4-BE49-F238E27FC236}">
                    <a16:creationId xmlns:a16="http://schemas.microsoft.com/office/drawing/2014/main" id="{8E8929B7-1B66-8AFF-132D-5AC311574E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6" y="2630"/>
                <a:ext cx="3" cy="4"/>
              </a:xfrm>
              <a:custGeom>
                <a:avLst/>
                <a:gdLst>
                  <a:gd name="T0" fmla="*/ 2 w 3"/>
                  <a:gd name="T1" fmla="*/ 2 h 4"/>
                  <a:gd name="T2" fmla="*/ 0 w 3"/>
                  <a:gd name="T3" fmla="*/ 2 h 4"/>
                  <a:gd name="T4" fmla="*/ 0 w 3"/>
                  <a:gd name="T5" fmla="*/ 0 h 4"/>
                  <a:gd name="T6" fmla="*/ 2 w 3"/>
                  <a:gd name="T7" fmla="*/ 4 h 4"/>
                  <a:gd name="T8" fmla="*/ 2 w 3"/>
                  <a:gd name="T9" fmla="*/ 4 h 4"/>
                  <a:gd name="T10" fmla="*/ 2 w 3"/>
                  <a:gd name="T11" fmla="*/ 4 h 4"/>
                  <a:gd name="T12" fmla="*/ 3 w 3"/>
                  <a:gd name="T13" fmla="*/ 4 h 4"/>
                  <a:gd name="T14" fmla="*/ 3 w 3"/>
                  <a:gd name="T15" fmla="*/ 4 h 4"/>
                  <a:gd name="T16" fmla="*/ 2 w 3"/>
                  <a:gd name="T1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4">
                    <a:moveTo>
                      <a:pt x="2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3" y="4"/>
                    </a:lnTo>
                    <a:lnTo>
                      <a:pt x="3" y="4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1" name="Freeform 990">
                <a:extLst>
                  <a:ext uri="{FF2B5EF4-FFF2-40B4-BE49-F238E27FC236}">
                    <a16:creationId xmlns:a16="http://schemas.microsoft.com/office/drawing/2014/main" id="{68679BA2-7660-B61B-AC9F-2FD78BC9CA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9" y="2592"/>
                <a:ext cx="0" cy="3"/>
              </a:xfrm>
              <a:custGeom>
                <a:avLst/>
                <a:gdLst>
                  <a:gd name="T0" fmla="*/ 3 h 3"/>
                  <a:gd name="T1" fmla="*/ 2 h 3"/>
                  <a:gd name="T2" fmla="*/ 2 h 3"/>
                  <a:gd name="T3" fmla="*/ 0 h 3"/>
                  <a:gd name="T4" fmla="*/ 2 h 3"/>
                  <a:gd name="T5" fmla="*/ 2 h 3"/>
                  <a:gd name="T6" fmla="*/ 3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</a:cxnLst>
                <a:rect l="0" t="0" r="r" b="b"/>
                <a:pathLst>
                  <a:path h="3">
                    <a:moveTo>
                      <a:pt x="0" y="3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2" name="Freeform 991">
                <a:extLst>
                  <a:ext uri="{FF2B5EF4-FFF2-40B4-BE49-F238E27FC236}">
                    <a16:creationId xmlns:a16="http://schemas.microsoft.com/office/drawing/2014/main" id="{03BE62F9-2EDE-65B5-0835-4707D59D35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3" y="2638"/>
                <a:ext cx="5" cy="5"/>
              </a:xfrm>
              <a:custGeom>
                <a:avLst/>
                <a:gdLst>
                  <a:gd name="T0" fmla="*/ 2 w 5"/>
                  <a:gd name="T1" fmla="*/ 2 h 5"/>
                  <a:gd name="T2" fmla="*/ 2 w 5"/>
                  <a:gd name="T3" fmla="*/ 0 h 5"/>
                  <a:gd name="T4" fmla="*/ 2 w 5"/>
                  <a:gd name="T5" fmla="*/ 0 h 5"/>
                  <a:gd name="T6" fmla="*/ 0 w 5"/>
                  <a:gd name="T7" fmla="*/ 0 h 5"/>
                  <a:gd name="T8" fmla="*/ 0 w 5"/>
                  <a:gd name="T9" fmla="*/ 2 h 5"/>
                  <a:gd name="T10" fmla="*/ 2 w 5"/>
                  <a:gd name="T11" fmla="*/ 4 h 5"/>
                  <a:gd name="T12" fmla="*/ 2 w 5"/>
                  <a:gd name="T13" fmla="*/ 5 h 5"/>
                  <a:gd name="T14" fmla="*/ 2 w 5"/>
                  <a:gd name="T15" fmla="*/ 4 h 5"/>
                  <a:gd name="T16" fmla="*/ 3 w 5"/>
                  <a:gd name="T17" fmla="*/ 4 h 5"/>
                  <a:gd name="T18" fmla="*/ 3 w 5"/>
                  <a:gd name="T19" fmla="*/ 4 h 5"/>
                  <a:gd name="T20" fmla="*/ 3 w 5"/>
                  <a:gd name="T21" fmla="*/ 2 h 5"/>
                  <a:gd name="T22" fmla="*/ 5 w 5"/>
                  <a:gd name="T23" fmla="*/ 2 h 5"/>
                  <a:gd name="T24" fmla="*/ 5 w 5"/>
                  <a:gd name="T25" fmla="*/ 2 h 5"/>
                  <a:gd name="T26" fmla="*/ 3 w 5"/>
                  <a:gd name="T27" fmla="*/ 0 h 5"/>
                  <a:gd name="T28" fmla="*/ 2 w 5"/>
                  <a:gd name="T2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" h="5">
                    <a:moveTo>
                      <a:pt x="2" y="2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2" y="5"/>
                    </a:lnTo>
                    <a:lnTo>
                      <a:pt x="2" y="4"/>
                    </a:lnTo>
                    <a:lnTo>
                      <a:pt x="3" y="4"/>
                    </a:lnTo>
                    <a:lnTo>
                      <a:pt x="3" y="4"/>
                    </a:lnTo>
                    <a:lnTo>
                      <a:pt x="3" y="2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3" y="0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3" name="Freeform 992">
                <a:extLst>
                  <a:ext uri="{FF2B5EF4-FFF2-40B4-BE49-F238E27FC236}">
                    <a16:creationId xmlns:a16="http://schemas.microsoft.com/office/drawing/2014/main" id="{EE055120-0556-3FCA-E9A7-CCD7A6BCC2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76" y="2150"/>
                <a:ext cx="1" cy="4"/>
              </a:xfrm>
              <a:custGeom>
                <a:avLst/>
                <a:gdLst>
                  <a:gd name="T0" fmla="*/ 1 w 1"/>
                  <a:gd name="T1" fmla="*/ 2 h 4"/>
                  <a:gd name="T2" fmla="*/ 1 w 1"/>
                  <a:gd name="T3" fmla="*/ 2 h 4"/>
                  <a:gd name="T4" fmla="*/ 1 w 1"/>
                  <a:gd name="T5" fmla="*/ 0 h 4"/>
                  <a:gd name="T6" fmla="*/ 0 w 1"/>
                  <a:gd name="T7" fmla="*/ 2 h 4"/>
                  <a:gd name="T8" fmla="*/ 0 w 1"/>
                  <a:gd name="T9" fmla="*/ 2 h 4"/>
                  <a:gd name="T10" fmla="*/ 0 w 1"/>
                  <a:gd name="T11" fmla="*/ 4 h 4"/>
                  <a:gd name="T12" fmla="*/ 1 w 1"/>
                  <a:gd name="T13" fmla="*/ 4 h 4"/>
                  <a:gd name="T14" fmla="*/ 1 w 1"/>
                  <a:gd name="T15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" h="4">
                    <a:moveTo>
                      <a:pt x="1" y="2"/>
                    </a:moveTo>
                    <a:lnTo>
                      <a:pt x="1" y="2"/>
                    </a:lnTo>
                    <a:lnTo>
                      <a:pt x="1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1" y="4"/>
                    </a:lnTo>
                    <a:lnTo>
                      <a:pt x="1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4" name="Freeform 993">
                <a:extLst>
                  <a:ext uri="{FF2B5EF4-FFF2-40B4-BE49-F238E27FC236}">
                    <a16:creationId xmlns:a16="http://schemas.microsoft.com/office/drawing/2014/main" id="{41890491-3B05-AA86-D5D4-D7931E08B1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4" y="2637"/>
                <a:ext cx="3" cy="1"/>
              </a:xfrm>
              <a:custGeom>
                <a:avLst/>
                <a:gdLst>
                  <a:gd name="T0" fmla="*/ 0 w 3"/>
                  <a:gd name="T1" fmla="*/ 0 h 1"/>
                  <a:gd name="T2" fmla="*/ 0 w 3"/>
                  <a:gd name="T3" fmla="*/ 1 h 1"/>
                  <a:gd name="T4" fmla="*/ 0 w 3"/>
                  <a:gd name="T5" fmla="*/ 1 h 1"/>
                  <a:gd name="T6" fmla="*/ 1 w 3"/>
                  <a:gd name="T7" fmla="*/ 1 h 1"/>
                  <a:gd name="T8" fmla="*/ 3 w 3"/>
                  <a:gd name="T9" fmla="*/ 1 h 1"/>
                  <a:gd name="T10" fmla="*/ 3 w 3"/>
                  <a:gd name="T11" fmla="*/ 1 h 1"/>
                  <a:gd name="T12" fmla="*/ 3 w 3"/>
                  <a:gd name="T13" fmla="*/ 1 h 1"/>
                  <a:gd name="T14" fmla="*/ 1 w 3"/>
                  <a:gd name="T15" fmla="*/ 0 h 1"/>
                  <a:gd name="T16" fmla="*/ 0 w 3"/>
                  <a:gd name="T1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1" y="1"/>
                    </a:lnTo>
                    <a:lnTo>
                      <a:pt x="3" y="1"/>
                    </a:lnTo>
                    <a:lnTo>
                      <a:pt x="3" y="1"/>
                    </a:lnTo>
                    <a:lnTo>
                      <a:pt x="3" y="1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5" name="Freeform 994">
                <a:extLst>
                  <a:ext uri="{FF2B5EF4-FFF2-40B4-BE49-F238E27FC236}">
                    <a16:creationId xmlns:a16="http://schemas.microsoft.com/office/drawing/2014/main" id="{E7DAEBC1-C513-F267-AC1C-CDFF1BC0C1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6" y="2634"/>
                <a:ext cx="7" cy="4"/>
              </a:xfrm>
              <a:custGeom>
                <a:avLst/>
                <a:gdLst>
                  <a:gd name="T0" fmla="*/ 5 w 7"/>
                  <a:gd name="T1" fmla="*/ 4 h 4"/>
                  <a:gd name="T2" fmla="*/ 5 w 7"/>
                  <a:gd name="T3" fmla="*/ 4 h 4"/>
                  <a:gd name="T4" fmla="*/ 7 w 7"/>
                  <a:gd name="T5" fmla="*/ 4 h 4"/>
                  <a:gd name="T6" fmla="*/ 7 w 7"/>
                  <a:gd name="T7" fmla="*/ 4 h 4"/>
                  <a:gd name="T8" fmla="*/ 7 w 7"/>
                  <a:gd name="T9" fmla="*/ 3 h 4"/>
                  <a:gd name="T10" fmla="*/ 5 w 7"/>
                  <a:gd name="T11" fmla="*/ 3 h 4"/>
                  <a:gd name="T12" fmla="*/ 5 w 7"/>
                  <a:gd name="T13" fmla="*/ 1 h 4"/>
                  <a:gd name="T14" fmla="*/ 5 w 7"/>
                  <a:gd name="T15" fmla="*/ 3 h 4"/>
                  <a:gd name="T16" fmla="*/ 3 w 7"/>
                  <a:gd name="T17" fmla="*/ 3 h 4"/>
                  <a:gd name="T18" fmla="*/ 3 w 7"/>
                  <a:gd name="T19" fmla="*/ 1 h 4"/>
                  <a:gd name="T20" fmla="*/ 2 w 7"/>
                  <a:gd name="T21" fmla="*/ 1 h 4"/>
                  <a:gd name="T22" fmla="*/ 2 w 7"/>
                  <a:gd name="T23" fmla="*/ 1 h 4"/>
                  <a:gd name="T24" fmla="*/ 2 w 7"/>
                  <a:gd name="T25" fmla="*/ 0 h 4"/>
                  <a:gd name="T26" fmla="*/ 0 w 7"/>
                  <a:gd name="T27" fmla="*/ 0 h 4"/>
                  <a:gd name="T28" fmla="*/ 0 w 7"/>
                  <a:gd name="T29" fmla="*/ 1 h 4"/>
                  <a:gd name="T30" fmla="*/ 0 w 7"/>
                  <a:gd name="T31" fmla="*/ 3 h 4"/>
                  <a:gd name="T32" fmla="*/ 0 w 7"/>
                  <a:gd name="T33" fmla="*/ 3 h 4"/>
                  <a:gd name="T34" fmla="*/ 2 w 7"/>
                  <a:gd name="T35" fmla="*/ 3 h 4"/>
                  <a:gd name="T36" fmla="*/ 3 w 7"/>
                  <a:gd name="T37" fmla="*/ 3 h 4"/>
                  <a:gd name="T38" fmla="*/ 5 w 7"/>
                  <a:gd name="T3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" h="4">
                    <a:moveTo>
                      <a:pt x="5" y="4"/>
                    </a:moveTo>
                    <a:lnTo>
                      <a:pt x="5" y="4"/>
                    </a:lnTo>
                    <a:lnTo>
                      <a:pt x="7" y="4"/>
                    </a:lnTo>
                    <a:lnTo>
                      <a:pt x="7" y="4"/>
                    </a:lnTo>
                    <a:lnTo>
                      <a:pt x="7" y="3"/>
                    </a:lnTo>
                    <a:lnTo>
                      <a:pt x="5" y="3"/>
                    </a:lnTo>
                    <a:lnTo>
                      <a:pt x="5" y="1"/>
                    </a:lnTo>
                    <a:lnTo>
                      <a:pt x="5" y="3"/>
                    </a:lnTo>
                    <a:lnTo>
                      <a:pt x="3" y="3"/>
                    </a:lnTo>
                    <a:lnTo>
                      <a:pt x="3" y="1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2" y="3"/>
                    </a:lnTo>
                    <a:lnTo>
                      <a:pt x="3" y="3"/>
                    </a:lnTo>
                    <a:lnTo>
                      <a:pt x="5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6" name="Freeform 995">
                <a:extLst>
                  <a:ext uri="{FF2B5EF4-FFF2-40B4-BE49-F238E27FC236}">
                    <a16:creationId xmlns:a16="http://schemas.microsoft.com/office/drawing/2014/main" id="{C1EF0BFA-4CDA-E53D-094D-741E6A2E39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4" y="2718"/>
                <a:ext cx="2" cy="1"/>
              </a:xfrm>
              <a:custGeom>
                <a:avLst/>
                <a:gdLst>
                  <a:gd name="T0" fmla="*/ 2 w 2"/>
                  <a:gd name="T1" fmla="*/ 0 h 1"/>
                  <a:gd name="T2" fmla="*/ 2 w 2"/>
                  <a:gd name="T3" fmla="*/ 0 h 1"/>
                  <a:gd name="T4" fmla="*/ 2 w 2"/>
                  <a:gd name="T5" fmla="*/ 0 h 1"/>
                  <a:gd name="T6" fmla="*/ 2 w 2"/>
                  <a:gd name="T7" fmla="*/ 0 h 1"/>
                  <a:gd name="T8" fmla="*/ 0 w 2"/>
                  <a:gd name="T9" fmla="*/ 0 h 1"/>
                  <a:gd name="T10" fmla="*/ 0 w 2"/>
                  <a:gd name="T11" fmla="*/ 1 h 1"/>
                  <a:gd name="T12" fmla="*/ 2 w 2"/>
                  <a:gd name="T13" fmla="*/ 1 h 1"/>
                  <a:gd name="T14" fmla="*/ 2 w 2"/>
                  <a:gd name="T15" fmla="*/ 1 h 1"/>
                  <a:gd name="T16" fmla="*/ 2 w 2"/>
                  <a:gd name="T1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7" name="Freeform 996">
                <a:extLst>
                  <a:ext uri="{FF2B5EF4-FFF2-40B4-BE49-F238E27FC236}">
                    <a16:creationId xmlns:a16="http://schemas.microsoft.com/office/drawing/2014/main" id="{0E2516D7-F02A-F7D5-3B47-954D937D1E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6" y="2667"/>
                <a:ext cx="10" cy="8"/>
              </a:xfrm>
              <a:custGeom>
                <a:avLst/>
                <a:gdLst>
                  <a:gd name="T0" fmla="*/ 0 w 10"/>
                  <a:gd name="T1" fmla="*/ 5 h 8"/>
                  <a:gd name="T2" fmla="*/ 0 w 10"/>
                  <a:gd name="T3" fmla="*/ 5 h 8"/>
                  <a:gd name="T4" fmla="*/ 0 w 10"/>
                  <a:gd name="T5" fmla="*/ 6 h 8"/>
                  <a:gd name="T6" fmla="*/ 0 w 10"/>
                  <a:gd name="T7" fmla="*/ 6 h 8"/>
                  <a:gd name="T8" fmla="*/ 0 w 10"/>
                  <a:gd name="T9" fmla="*/ 8 h 8"/>
                  <a:gd name="T10" fmla="*/ 2 w 10"/>
                  <a:gd name="T11" fmla="*/ 8 h 8"/>
                  <a:gd name="T12" fmla="*/ 3 w 10"/>
                  <a:gd name="T13" fmla="*/ 8 h 8"/>
                  <a:gd name="T14" fmla="*/ 3 w 10"/>
                  <a:gd name="T15" fmla="*/ 6 h 8"/>
                  <a:gd name="T16" fmla="*/ 3 w 10"/>
                  <a:gd name="T17" fmla="*/ 6 h 8"/>
                  <a:gd name="T18" fmla="*/ 5 w 10"/>
                  <a:gd name="T19" fmla="*/ 6 h 8"/>
                  <a:gd name="T20" fmla="*/ 5 w 10"/>
                  <a:gd name="T21" fmla="*/ 8 h 8"/>
                  <a:gd name="T22" fmla="*/ 5 w 10"/>
                  <a:gd name="T23" fmla="*/ 8 h 8"/>
                  <a:gd name="T24" fmla="*/ 6 w 10"/>
                  <a:gd name="T25" fmla="*/ 8 h 8"/>
                  <a:gd name="T26" fmla="*/ 6 w 10"/>
                  <a:gd name="T27" fmla="*/ 8 h 8"/>
                  <a:gd name="T28" fmla="*/ 8 w 10"/>
                  <a:gd name="T29" fmla="*/ 6 h 8"/>
                  <a:gd name="T30" fmla="*/ 8 w 10"/>
                  <a:gd name="T31" fmla="*/ 6 h 8"/>
                  <a:gd name="T32" fmla="*/ 8 w 10"/>
                  <a:gd name="T33" fmla="*/ 5 h 8"/>
                  <a:gd name="T34" fmla="*/ 10 w 10"/>
                  <a:gd name="T35" fmla="*/ 3 h 8"/>
                  <a:gd name="T36" fmla="*/ 8 w 10"/>
                  <a:gd name="T37" fmla="*/ 2 h 8"/>
                  <a:gd name="T38" fmla="*/ 6 w 10"/>
                  <a:gd name="T39" fmla="*/ 0 h 8"/>
                  <a:gd name="T40" fmla="*/ 3 w 10"/>
                  <a:gd name="T41" fmla="*/ 0 h 8"/>
                  <a:gd name="T42" fmla="*/ 3 w 10"/>
                  <a:gd name="T43" fmla="*/ 0 h 8"/>
                  <a:gd name="T44" fmla="*/ 2 w 10"/>
                  <a:gd name="T45" fmla="*/ 0 h 8"/>
                  <a:gd name="T46" fmla="*/ 0 w 10"/>
                  <a:gd name="T47" fmla="*/ 2 h 8"/>
                  <a:gd name="T48" fmla="*/ 0 w 10"/>
                  <a:gd name="T49" fmla="*/ 3 h 8"/>
                  <a:gd name="T50" fmla="*/ 0 w 10"/>
                  <a:gd name="T51" fmla="*/ 3 h 8"/>
                  <a:gd name="T52" fmla="*/ 0 w 10"/>
                  <a:gd name="T53" fmla="*/ 5 h 8"/>
                  <a:gd name="T54" fmla="*/ 0 w 10"/>
                  <a:gd name="T55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0" h="8">
                    <a:moveTo>
                      <a:pt x="0" y="5"/>
                    </a:moveTo>
                    <a:lnTo>
                      <a:pt x="0" y="5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2" y="8"/>
                    </a:lnTo>
                    <a:lnTo>
                      <a:pt x="3" y="8"/>
                    </a:lnTo>
                    <a:lnTo>
                      <a:pt x="3" y="6"/>
                    </a:lnTo>
                    <a:lnTo>
                      <a:pt x="3" y="6"/>
                    </a:lnTo>
                    <a:lnTo>
                      <a:pt x="5" y="6"/>
                    </a:lnTo>
                    <a:lnTo>
                      <a:pt x="5" y="8"/>
                    </a:lnTo>
                    <a:lnTo>
                      <a:pt x="5" y="8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8" y="5"/>
                    </a:lnTo>
                    <a:lnTo>
                      <a:pt x="10" y="3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8" name="Freeform 997">
                <a:extLst>
                  <a:ext uri="{FF2B5EF4-FFF2-40B4-BE49-F238E27FC236}">
                    <a16:creationId xmlns:a16="http://schemas.microsoft.com/office/drawing/2014/main" id="{C90848F0-7CAC-06B6-0D57-CFB8612759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3" y="2670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2 w 2"/>
                  <a:gd name="T3" fmla="*/ 0 h 2"/>
                  <a:gd name="T4" fmla="*/ 2 w 2"/>
                  <a:gd name="T5" fmla="*/ 0 h 2"/>
                  <a:gd name="T6" fmla="*/ 2 w 2"/>
                  <a:gd name="T7" fmla="*/ 0 h 2"/>
                  <a:gd name="T8" fmla="*/ 0 w 2"/>
                  <a:gd name="T9" fmla="*/ 0 h 2"/>
                  <a:gd name="T10" fmla="*/ 2 w 2"/>
                  <a:gd name="T11" fmla="*/ 2 h 2"/>
                  <a:gd name="T12" fmla="*/ 2 w 2"/>
                  <a:gd name="T13" fmla="*/ 2 h 2"/>
                  <a:gd name="T14" fmla="*/ 2 w 2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9" name="Freeform 998">
                <a:extLst>
                  <a:ext uri="{FF2B5EF4-FFF2-40B4-BE49-F238E27FC236}">
                    <a16:creationId xmlns:a16="http://schemas.microsoft.com/office/drawing/2014/main" id="{CD1A1A07-75F1-ED93-6B09-FE3F2788F9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1" y="2581"/>
                <a:ext cx="6" cy="6"/>
              </a:xfrm>
              <a:custGeom>
                <a:avLst/>
                <a:gdLst>
                  <a:gd name="T0" fmla="*/ 3 w 6"/>
                  <a:gd name="T1" fmla="*/ 5 h 6"/>
                  <a:gd name="T2" fmla="*/ 3 w 6"/>
                  <a:gd name="T3" fmla="*/ 5 h 6"/>
                  <a:gd name="T4" fmla="*/ 1 w 6"/>
                  <a:gd name="T5" fmla="*/ 6 h 6"/>
                  <a:gd name="T6" fmla="*/ 3 w 6"/>
                  <a:gd name="T7" fmla="*/ 6 h 6"/>
                  <a:gd name="T8" fmla="*/ 5 w 6"/>
                  <a:gd name="T9" fmla="*/ 6 h 6"/>
                  <a:gd name="T10" fmla="*/ 5 w 6"/>
                  <a:gd name="T11" fmla="*/ 5 h 6"/>
                  <a:gd name="T12" fmla="*/ 6 w 6"/>
                  <a:gd name="T13" fmla="*/ 3 h 6"/>
                  <a:gd name="T14" fmla="*/ 5 w 6"/>
                  <a:gd name="T15" fmla="*/ 2 h 6"/>
                  <a:gd name="T16" fmla="*/ 3 w 6"/>
                  <a:gd name="T17" fmla="*/ 0 h 6"/>
                  <a:gd name="T18" fmla="*/ 3 w 6"/>
                  <a:gd name="T19" fmla="*/ 0 h 6"/>
                  <a:gd name="T20" fmla="*/ 3 w 6"/>
                  <a:gd name="T21" fmla="*/ 0 h 6"/>
                  <a:gd name="T22" fmla="*/ 0 w 6"/>
                  <a:gd name="T23" fmla="*/ 2 h 6"/>
                  <a:gd name="T24" fmla="*/ 0 w 6"/>
                  <a:gd name="T25" fmla="*/ 2 h 6"/>
                  <a:gd name="T26" fmla="*/ 1 w 6"/>
                  <a:gd name="T27" fmla="*/ 3 h 6"/>
                  <a:gd name="T28" fmla="*/ 1 w 6"/>
                  <a:gd name="T29" fmla="*/ 3 h 6"/>
                  <a:gd name="T30" fmla="*/ 3 w 6"/>
                  <a:gd name="T31" fmla="*/ 5 h 6"/>
                  <a:gd name="T32" fmla="*/ 3 w 6"/>
                  <a:gd name="T33" fmla="*/ 5 h 6"/>
                  <a:gd name="T34" fmla="*/ 3 w 6"/>
                  <a:gd name="T35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" h="6">
                    <a:moveTo>
                      <a:pt x="3" y="5"/>
                    </a:moveTo>
                    <a:lnTo>
                      <a:pt x="3" y="5"/>
                    </a:lnTo>
                    <a:lnTo>
                      <a:pt x="1" y="6"/>
                    </a:lnTo>
                    <a:lnTo>
                      <a:pt x="3" y="6"/>
                    </a:lnTo>
                    <a:lnTo>
                      <a:pt x="5" y="6"/>
                    </a:lnTo>
                    <a:lnTo>
                      <a:pt x="5" y="5"/>
                    </a:lnTo>
                    <a:lnTo>
                      <a:pt x="6" y="3"/>
                    </a:lnTo>
                    <a:lnTo>
                      <a:pt x="5" y="2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" y="3"/>
                    </a:lnTo>
                    <a:lnTo>
                      <a:pt x="1" y="3"/>
                    </a:lnTo>
                    <a:lnTo>
                      <a:pt x="3" y="5"/>
                    </a:lnTo>
                    <a:lnTo>
                      <a:pt x="3" y="5"/>
                    </a:lnTo>
                    <a:lnTo>
                      <a:pt x="3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0" name="Freeform 999">
                <a:extLst>
                  <a:ext uri="{FF2B5EF4-FFF2-40B4-BE49-F238E27FC236}">
                    <a16:creationId xmlns:a16="http://schemas.microsoft.com/office/drawing/2014/main" id="{06AE949C-456E-27F2-AC2B-E55E3CA37D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64" y="2545"/>
                <a:ext cx="132" cy="143"/>
              </a:xfrm>
              <a:custGeom>
                <a:avLst/>
                <a:gdLst>
                  <a:gd name="T0" fmla="*/ 1 w 132"/>
                  <a:gd name="T1" fmla="*/ 85 h 143"/>
                  <a:gd name="T2" fmla="*/ 3 w 132"/>
                  <a:gd name="T3" fmla="*/ 90 h 143"/>
                  <a:gd name="T4" fmla="*/ 4 w 132"/>
                  <a:gd name="T5" fmla="*/ 97 h 143"/>
                  <a:gd name="T6" fmla="*/ 6 w 132"/>
                  <a:gd name="T7" fmla="*/ 100 h 143"/>
                  <a:gd name="T8" fmla="*/ 14 w 132"/>
                  <a:gd name="T9" fmla="*/ 109 h 143"/>
                  <a:gd name="T10" fmla="*/ 16 w 132"/>
                  <a:gd name="T11" fmla="*/ 124 h 143"/>
                  <a:gd name="T12" fmla="*/ 22 w 132"/>
                  <a:gd name="T13" fmla="*/ 127 h 143"/>
                  <a:gd name="T14" fmla="*/ 23 w 132"/>
                  <a:gd name="T15" fmla="*/ 128 h 143"/>
                  <a:gd name="T16" fmla="*/ 35 w 132"/>
                  <a:gd name="T17" fmla="*/ 127 h 143"/>
                  <a:gd name="T18" fmla="*/ 36 w 132"/>
                  <a:gd name="T19" fmla="*/ 135 h 143"/>
                  <a:gd name="T20" fmla="*/ 46 w 132"/>
                  <a:gd name="T21" fmla="*/ 133 h 143"/>
                  <a:gd name="T22" fmla="*/ 59 w 132"/>
                  <a:gd name="T23" fmla="*/ 130 h 143"/>
                  <a:gd name="T24" fmla="*/ 62 w 132"/>
                  <a:gd name="T25" fmla="*/ 133 h 143"/>
                  <a:gd name="T26" fmla="*/ 68 w 132"/>
                  <a:gd name="T27" fmla="*/ 131 h 143"/>
                  <a:gd name="T28" fmla="*/ 71 w 132"/>
                  <a:gd name="T29" fmla="*/ 131 h 143"/>
                  <a:gd name="T30" fmla="*/ 90 w 132"/>
                  <a:gd name="T31" fmla="*/ 135 h 143"/>
                  <a:gd name="T32" fmla="*/ 94 w 132"/>
                  <a:gd name="T33" fmla="*/ 128 h 143"/>
                  <a:gd name="T34" fmla="*/ 95 w 132"/>
                  <a:gd name="T35" fmla="*/ 125 h 143"/>
                  <a:gd name="T36" fmla="*/ 97 w 132"/>
                  <a:gd name="T37" fmla="*/ 122 h 143"/>
                  <a:gd name="T38" fmla="*/ 94 w 132"/>
                  <a:gd name="T39" fmla="*/ 116 h 143"/>
                  <a:gd name="T40" fmla="*/ 94 w 132"/>
                  <a:gd name="T41" fmla="*/ 111 h 143"/>
                  <a:gd name="T42" fmla="*/ 100 w 132"/>
                  <a:gd name="T43" fmla="*/ 106 h 143"/>
                  <a:gd name="T44" fmla="*/ 100 w 132"/>
                  <a:gd name="T45" fmla="*/ 103 h 143"/>
                  <a:gd name="T46" fmla="*/ 106 w 132"/>
                  <a:gd name="T47" fmla="*/ 101 h 143"/>
                  <a:gd name="T48" fmla="*/ 109 w 132"/>
                  <a:gd name="T49" fmla="*/ 93 h 143"/>
                  <a:gd name="T50" fmla="*/ 114 w 132"/>
                  <a:gd name="T51" fmla="*/ 79 h 143"/>
                  <a:gd name="T52" fmla="*/ 119 w 132"/>
                  <a:gd name="T53" fmla="*/ 77 h 143"/>
                  <a:gd name="T54" fmla="*/ 127 w 132"/>
                  <a:gd name="T55" fmla="*/ 76 h 143"/>
                  <a:gd name="T56" fmla="*/ 114 w 132"/>
                  <a:gd name="T57" fmla="*/ 63 h 143"/>
                  <a:gd name="T58" fmla="*/ 117 w 132"/>
                  <a:gd name="T59" fmla="*/ 60 h 143"/>
                  <a:gd name="T60" fmla="*/ 111 w 132"/>
                  <a:gd name="T61" fmla="*/ 54 h 143"/>
                  <a:gd name="T62" fmla="*/ 111 w 132"/>
                  <a:gd name="T63" fmla="*/ 50 h 143"/>
                  <a:gd name="T64" fmla="*/ 108 w 132"/>
                  <a:gd name="T65" fmla="*/ 46 h 143"/>
                  <a:gd name="T66" fmla="*/ 109 w 132"/>
                  <a:gd name="T67" fmla="*/ 42 h 143"/>
                  <a:gd name="T68" fmla="*/ 113 w 132"/>
                  <a:gd name="T69" fmla="*/ 41 h 143"/>
                  <a:gd name="T70" fmla="*/ 111 w 132"/>
                  <a:gd name="T71" fmla="*/ 36 h 143"/>
                  <a:gd name="T72" fmla="*/ 117 w 132"/>
                  <a:gd name="T73" fmla="*/ 35 h 143"/>
                  <a:gd name="T74" fmla="*/ 124 w 132"/>
                  <a:gd name="T75" fmla="*/ 31 h 143"/>
                  <a:gd name="T76" fmla="*/ 125 w 132"/>
                  <a:gd name="T77" fmla="*/ 27 h 143"/>
                  <a:gd name="T78" fmla="*/ 132 w 132"/>
                  <a:gd name="T79" fmla="*/ 20 h 143"/>
                  <a:gd name="T80" fmla="*/ 124 w 132"/>
                  <a:gd name="T81" fmla="*/ 19 h 143"/>
                  <a:gd name="T82" fmla="*/ 117 w 132"/>
                  <a:gd name="T83" fmla="*/ 15 h 143"/>
                  <a:gd name="T84" fmla="*/ 117 w 132"/>
                  <a:gd name="T85" fmla="*/ 12 h 143"/>
                  <a:gd name="T86" fmla="*/ 111 w 132"/>
                  <a:gd name="T87" fmla="*/ 12 h 143"/>
                  <a:gd name="T88" fmla="*/ 109 w 132"/>
                  <a:gd name="T89" fmla="*/ 6 h 143"/>
                  <a:gd name="T90" fmla="*/ 105 w 132"/>
                  <a:gd name="T91" fmla="*/ 0 h 143"/>
                  <a:gd name="T92" fmla="*/ 102 w 132"/>
                  <a:gd name="T93" fmla="*/ 3 h 143"/>
                  <a:gd name="T94" fmla="*/ 92 w 132"/>
                  <a:gd name="T95" fmla="*/ 11 h 143"/>
                  <a:gd name="T96" fmla="*/ 86 w 132"/>
                  <a:gd name="T97" fmla="*/ 19 h 143"/>
                  <a:gd name="T98" fmla="*/ 86 w 132"/>
                  <a:gd name="T99" fmla="*/ 23 h 143"/>
                  <a:gd name="T100" fmla="*/ 78 w 132"/>
                  <a:gd name="T101" fmla="*/ 27 h 143"/>
                  <a:gd name="T102" fmla="*/ 70 w 132"/>
                  <a:gd name="T103" fmla="*/ 30 h 143"/>
                  <a:gd name="T104" fmla="*/ 65 w 132"/>
                  <a:gd name="T105" fmla="*/ 33 h 143"/>
                  <a:gd name="T106" fmla="*/ 52 w 132"/>
                  <a:gd name="T107" fmla="*/ 49 h 143"/>
                  <a:gd name="T108" fmla="*/ 33 w 132"/>
                  <a:gd name="T109" fmla="*/ 54 h 143"/>
                  <a:gd name="T110" fmla="*/ 30 w 132"/>
                  <a:gd name="T111" fmla="*/ 58 h 143"/>
                  <a:gd name="T112" fmla="*/ 28 w 132"/>
                  <a:gd name="T113" fmla="*/ 63 h 143"/>
                  <a:gd name="T114" fmla="*/ 28 w 132"/>
                  <a:gd name="T115" fmla="*/ 71 h 143"/>
                  <a:gd name="T116" fmla="*/ 22 w 132"/>
                  <a:gd name="T117" fmla="*/ 70 h 143"/>
                  <a:gd name="T118" fmla="*/ 11 w 132"/>
                  <a:gd name="T119" fmla="*/ 66 h 143"/>
                  <a:gd name="T120" fmla="*/ 3 w 132"/>
                  <a:gd name="T121" fmla="*/ 68 h 143"/>
                  <a:gd name="T122" fmla="*/ 1 w 132"/>
                  <a:gd name="T123" fmla="*/ 74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32" h="143">
                    <a:moveTo>
                      <a:pt x="1" y="74"/>
                    </a:moveTo>
                    <a:lnTo>
                      <a:pt x="0" y="74"/>
                    </a:lnTo>
                    <a:lnTo>
                      <a:pt x="0" y="77"/>
                    </a:lnTo>
                    <a:lnTo>
                      <a:pt x="0" y="79"/>
                    </a:lnTo>
                    <a:lnTo>
                      <a:pt x="0" y="82"/>
                    </a:lnTo>
                    <a:lnTo>
                      <a:pt x="0" y="84"/>
                    </a:lnTo>
                    <a:lnTo>
                      <a:pt x="1" y="85"/>
                    </a:lnTo>
                    <a:lnTo>
                      <a:pt x="3" y="87"/>
                    </a:lnTo>
                    <a:lnTo>
                      <a:pt x="3" y="87"/>
                    </a:lnTo>
                    <a:lnTo>
                      <a:pt x="3" y="89"/>
                    </a:lnTo>
                    <a:lnTo>
                      <a:pt x="3" y="89"/>
                    </a:lnTo>
                    <a:lnTo>
                      <a:pt x="3" y="89"/>
                    </a:lnTo>
                    <a:lnTo>
                      <a:pt x="3" y="89"/>
                    </a:lnTo>
                    <a:lnTo>
                      <a:pt x="3" y="90"/>
                    </a:lnTo>
                    <a:lnTo>
                      <a:pt x="3" y="92"/>
                    </a:lnTo>
                    <a:lnTo>
                      <a:pt x="1" y="92"/>
                    </a:lnTo>
                    <a:lnTo>
                      <a:pt x="1" y="93"/>
                    </a:lnTo>
                    <a:lnTo>
                      <a:pt x="1" y="95"/>
                    </a:lnTo>
                    <a:lnTo>
                      <a:pt x="3" y="95"/>
                    </a:lnTo>
                    <a:lnTo>
                      <a:pt x="3" y="97"/>
                    </a:lnTo>
                    <a:lnTo>
                      <a:pt x="4" y="97"/>
                    </a:lnTo>
                    <a:lnTo>
                      <a:pt x="4" y="98"/>
                    </a:lnTo>
                    <a:lnTo>
                      <a:pt x="4" y="98"/>
                    </a:lnTo>
                    <a:lnTo>
                      <a:pt x="4" y="98"/>
                    </a:lnTo>
                    <a:lnTo>
                      <a:pt x="3" y="100"/>
                    </a:lnTo>
                    <a:lnTo>
                      <a:pt x="4" y="100"/>
                    </a:lnTo>
                    <a:lnTo>
                      <a:pt x="4" y="100"/>
                    </a:lnTo>
                    <a:lnTo>
                      <a:pt x="6" y="100"/>
                    </a:lnTo>
                    <a:lnTo>
                      <a:pt x="9" y="101"/>
                    </a:lnTo>
                    <a:lnTo>
                      <a:pt x="11" y="101"/>
                    </a:lnTo>
                    <a:lnTo>
                      <a:pt x="11" y="103"/>
                    </a:lnTo>
                    <a:lnTo>
                      <a:pt x="12" y="104"/>
                    </a:lnTo>
                    <a:lnTo>
                      <a:pt x="12" y="104"/>
                    </a:lnTo>
                    <a:lnTo>
                      <a:pt x="14" y="106"/>
                    </a:lnTo>
                    <a:lnTo>
                      <a:pt x="14" y="109"/>
                    </a:lnTo>
                    <a:lnTo>
                      <a:pt x="14" y="109"/>
                    </a:lnTo>
                    <a:lnTo>
                      <a:pt x="12" y="111"/>
                    </a:lnTo>
                    <a:lnTo>
                      <a:pt x="12" y="112"/>
                    </a:lnTo>
                    <a:lnTo>
                      <a:pt x="14" y="114"/>
                    </a:lnTo>
                    <a:lnTo>
                      <a:pt x="14" y="114"/>
                    </a:lnTo>
                    <a:lnTo>
                      <a:pt x="14" y="117"/>
                    </a:lnTo>
                    <a:lnTo>
                      <a:pt x="16" y="124"/>
                    </a:lnTo>
                    <a:lnTo>
                      <a:pt x="16" y="127"/>
                    </a:lnTo>
                    <a:lnTo>
                      <a:pt x="17" y="127"/>
                    </a:lnTo>
                    <a:lnTo>
                      <a:pt x="17" y="127"/>
                    </a:lnTo>
                    <a:lnTo>
                      <a:pt x="17" y="127"/>
                    </a:lnTo>
                    <a:lnTo>
                      <a:pt x="19" y="127"/>
                    </a:lnTo>
                    <a:lnTo>
                      <a:pt x="20" y="125"/>
                    </a:lnTo>
                    <a:lnTo>
                      <a:pt x="22" y="127"/>
                    </a:lnTo>
                    <a:lnTo>
                      <a:pt x="22" y="127"/>
                    </a:lnTo>
                    <a:lnTo>
                      <a:pt x="22" y="127"/>
                    </a:lnTo>
                    <a:lnTo>
                      <a:pt x="23" y="127"/>
                    </a:lnTo>
                    <a:lnTo>
                      <a:pt x="25" y="127"/>
                    </a:lnTo>
                    <a:lnTo>
                      <a:pt x="23" y="127"/>
                    </a:lnTo>
                    <a:lnTo>
                      <a:pt x="23" y="127"/>
                    </a:lnTo>
                    <a:lnTo>
                      <a:pt x="23" y="128"/>
                    </a:lnTo>
                    <a:lnTo>
                      <a:pt x="25" y="128"/>
                    </a:lnTo>
                    <a:lnTo>
                      <a:pt x="27" y="128"/>
                    </a:lnTo>
                    <a:lnTo>
                      <a:pt x="30" y="127"/>
                    </a:lnTo>
                    <a:lnTo>
                      <a:pt x="31" y="127"/>
                    </a:lnTo>
                    <a:lnTo>
                      <a:pt x="33" y="127"/>
                    </a:lnTo>
                    <a:lnTo>
                      <a:pt x="35" y="127"/>
                    </a:lnTo>
                    <a:lnTo>
                      <a:pt x="35" y="127"/>
                    </a:lnTo>
                    <a:lnTo>
                      <a:pt x="35" y="125"/>
                    </a:lnTo>
                    <a:lnTo>
                      <a:pt x="36" y="127"/>
                    </a:lnTo>
                    <a:lnTo>
                      <a:pt x="36" y="127"/>
                    </a:lnTo>
                    <a:lnTo>
                      <a:pt x="36" y="128"/>
                    </a:lnTo>
                    <a:lnTo>
                      <a:pt x="36" y="131"/>
                    </a:lnTo>
                    <a:lnTo>
                      <a:pt x="36" y="133"/>
                    </a:lnTo>
                    <a:lnTo>
                      <a:pt x="36" y="135"/>
                    </a:lnTo>
                    <a:lnTo>
                      <a:pt x="36" y="135"/>
                    </a:lnTo>
                    <a:lnTo>
                      <a:pt x="38" y="135"/>
                    </a:lnTo>
                    <a:lnTo>
                      <a:pt x="38" y="135"/>
                    </a:lnTo>
                    <a:lnTo>
                      <a:pt x="41" y="131"/>
                    </a:lnTo>
                    <a:lnTo>
                      <a:pt x="43" y="131"/>
                    </a:lnTo>
                    <a:lnTo>
                      <a:pt x="44" y="131"/>
                    </a:lnTo>
                    <a:lnTo>
                      <a:pt x="46" y="133"/>
                    </a:lnTo>
                    <a:lnTo>
                      <a:pt x="49" y="131"/>
                    </a:lnTo>
                    <a:lnTo>
                      <a:pt x="51" y="130"/>
                    </a:lnTo>
                    <a:lnTo>
                      <a:pt x="52" y="127"/>
                    </a:lnTo>
                    <a:lnTo>
                      <a:pt x="55" y="130"/>
                    </a:lnTo>
                    <a:lnTo>
                      <a:pt x="57" y="130"/>
                    </a:lnTo>
                    <a:lnTo>
                      <a:pt x="57" y="130"/>
                    </a:lnTo>
                    <a:lnTo>
                      <a:pt x="59" y="130"/>
                    </a:lnTo>
                    <a:lnTo>
                      <a:pt x="59" y="130"/>
                    </a:lnTo>
                    <a:lnTo>
                      <a:pt x="60" y="130"/>
                    </a:lnTo>
                    <a:lnTo>
                      <a:pt x="60" y="130"/>
                    </a:lnTo>
                    <a:lnTo>
                      <a:pt x="60" y="131"/>
                    </a:lnTo>
                    <a:lnTo>
                      <a:pt x="60" y="133"/>
                    </a:lnTo>
                    <a:lnTo>
                      <a:pt x="60" y="133"/>
                    </a:lnTo>
                    <a:lnTo>
                      <a:pt x="62" y="133"/>
                    </a:lnTo>
                    <a:lnTo>
                      <a:pt x="63" y="131"/>
                    </a:lnTo>
                    <a:lnTo>
                      <a:pt x="65" y="131"/>
                    </a:lnTo>
                    <a:lnTo>
                      <a:pt x="66" y="131"/>
                    </a:lnTo>
                    <a:lnTo>
                      <a:pt x="66" y="131"/>
                    </a:lnTo>
                    <a:lnTo>
                      <a:pt x="66" y="131"/>
                    </a:lnTo>
                    <a:lnTo>
                      <a:pt x="68" y="131"/>
                    </a:lnTo>
                    <a:lnTo>
                      <a:pt x="68" y="131"/>
                    </a:lnTo>
                    <a:lnTo>
                      <a:pt x="70" y="130"/>
                    </a:lnTo>
                    <a:lnTo>
                      <a:pt x="68" y="131"/>
                    </a:lnTo>
                    <a:lnTo>
                      <a:pt x="68" y="133"/>
                    </a:lnTo>
                    <a:lnTo>
                      <a:pt x="70" y="133"/>
                    </a:lnTo>
                    <a:lnTo>
                      <a:pt x="70" y="133"/>
                    </a:lnTo>
                    <a:lnTo>
                      <a:pt x="70" y="133"/>
                    </a:lnTo>
                    <a:lnTo>
                      <a:pt x="71" y="131"/>
                    </a:lnTo>
                    <a:lnTo>
                      <a:pt x="71" y="133"/>
                    </a:lnTo>
                    <a:lnTo>
                      <a:pt x="73" y="136"/>
                    </a:lnTo>
                    <a:lnTo>
                      <a:pt x="73" y="141"/>
                    </a:lnTo>
                    <a:lnTo>
                      <a:pt x="73" y="143"/>
                    </a:lnTo>
                    <a:lnTo>
                      <a:pt x="73" y="143"/>
                    </a:lnTo>
                    <a:lnTo>
                      <a:pt x="81" y="139"/>
                    </a:lnTo>
                    <a:lnTo>
                      <a:pt x="90" y="135"/>
                    </a:lnTo>
                    <a:lnTo>
                      <a:pt x="90" y="133"/>
                    </a:lnTo>
                    <a:lnTo>
                      <a:pt x="90" y="133"/>
                    </a:lnTo>
                    <a:lnTo>
                      <a:pt x="90" y="131"/>
                    </a:lnTo>
                    <a:lnTo>
                      <a:pt x="92" y="130"/>
                    </a:lnTo>
                    <a:lnTo>
                      <a:pt x="92" y="130"/>
                    </a:lnTo>
                    <a:lnTo>
                      <a:pt x="94" y="128"/>
                    </a:lnTo>
                    <a:lnTo>
                      <a:pt x="94" y="128"/>
                    </a:lnTo>
                    <a:lnTo>
                      <a:pt x="92" y="128"/>
                    </a:lnTo>
                    <a:lnTo>
                      <a:pt x="92" y="127"/>
                    </a:lnTo>
                    <a:lnTo>
                      <a:pt x="92" y="127"/>
                    </a:lnTo>
                    <a:lnTo>
                      <a:pt x="94" y="127"/>
                    </a:lnTo>
                    <a:lnTo>
                      <a:pt x="94" y="127"/>
                    </a:lnTo>
                    <a:lnTo>
                      <a:pt x="95" y="127"/>
                    </a:lnTo>
                    <a:lnTo>
                      <a:pt x="95" y="125"/>
                    </a:lnTo>
                    <a:lnTo>
                      <a:pt x="95" y="124"/>
                    </a:lnTo>
                    <a:lnTo>
                      <a:pt x="95" y="122"/>
                    </a:lnTo>
                    <a:lnTo>
                      <a:pt x="94" y="122"/>
                    </a:lnTo>
                    <a:lnTo>
                      <a:pt x="95" y="122"/>
                    </a:lnTo>
                    <a:lnTo>
                      <a:pt x="95" y="120"/>
                    </a:lnTo>
                    <a:lnTo>
                      <a:pt x="95" y="120"/>
                    </a:lnTo>
                    <a:lnTo>
                      <a:pt x="97" y="122"/>
                    </a:lnTo>
                    <a:lnTo>
                      <a:pt x="97" y="120"/>
                    </a:lnTo>
                    <a:lnTo>
                      <a:pt x="97" y="120"/>
                    </a:lnTo>
                    <a:lnTo>
                      <a:pt x="98" y="119"/>
                    </a:lnTo>
                    <a:lnTo>
                      <a:pt x="97" y="117"/>
                    </a:lnTo>
                    <a:lnTo>
                      <a:pt x="95" y="117"/>
                    </a:lnTo>
                    <a:lnTo>
                      <a:pt x="95" y="117"/>
                    </a:lnTo>
                    <a:lnTo>
                      <a:pt x="94" y="116"/>
                    </a:lnTo>
                    <a:lnTo>
                      <a:pt x="95" y="116"/>
                    </a:lnTo>
                    <a:lnTo>
                      <a:pt x="97" y="114"/>
                    </a:lnTo>
                    <a:lnTo>
                      <a:pt x="95" y="112"/>
                    </a:lnTo>
                    <a:lnTo>
                      <a:pt x="95" y="112"/>
                    </a:lnTo>
                    <a:lnTo>
                      <a:pt x="95" y="112"/>
                    </a:lnTo>
                    <a:lnTo>
                      <a:pt x="94" y="112"/>
                    </a:lnTo>
                    <a:lnTo>
                      <a:pt x="94" y="111"/>
                    </a:lnTo>
                    <a:lnTo>
                      <a:pt x="95" y="111"/>
                    </a:lnTo>
                    <a:lnTo>
                      <a:pt x="97" y="109"/>
                    </a:lnTo>
                    <a:lnTo>
                      <a:pt x="97" y="109"/>
                    </a:lnTo>
                    <a:lnTo>
                      <a:pt x="97" y="109"/>
                    </a:lnTo>
                    <a:lnTo>
                      <a:pt x="97" y="108"/>
                    </a:lnTo>
                    <a:lnTo>
                      <a:pt x="98" y="108"/>
                    </a:lnTo>
                    <a:lnTo>
                      <a:pt x="100" y="106"/>
                    </a:lnTo>
                    <a:lnTo>
                      <a:pt x="100" y="106"/>
                    </a:lnTo>
                    <a:lnTo>
                      <a:pt x="100" y="104"/>
                    </a:lnTo>
                    <a:lnTo>
                      <a:pt x="100" y="104"/>
                    </a:lnTo>
                    <a:lnTo>
                      <a:pt x="100" y="104"/>
                    </a:lnTo>
                    <a:lnTo>
                      <a:pt x="100" y="103"/>
                    </a:lnTo>
                    <a:lnTo>
                      <a:pt x="100" y="103"/>
                    </a:lnTo>
                    <a:lnTo>
                      <a:pt x="100" y="103"/>
                    </a:lnTo>
                    <a:lnTo>
                      <a:pt x="100" y="104"/>
                    </a:lnTo>
                    <a:lnTo>
                      <a:pt x="102" y="104"/>
                    </a:lnTo>
                    <a:lnTo>
                      <a:pt x="102" y="104"/>
                    </a:lnTo>
                    <a:lnTo>
                      <a:pt x="103" y="104"/>
                    </a:lnTo>
                    <a:lnTo>
                      <a:pt x="105" y="103"/>
                    </a:lnTo>
                    <a:lnTo>
                      <a:pt x="105" y="101"/>
                    </a:lnTo>
                    <a:lnTo>
                      <a:pt x="106" y="101"/>
                    </a:lnTo>
                    <a:lnTo>
                      <a:pt x="108" y="100"/>
                    </a:lnTo>
                    <a:lnTo>
                      <a:pt x="109" y="100"/>
                    </a:lnTo>
                    <a:lnTo>
                      <a:pt x="111" y="98"/>
                    </a:lnTo>
                    <a:lnTo>
                      <a:pt x="111" y="98"/>
                    </a:lnTo>
                    <a:lnTo>
                      <a:pt x="111" y="98"/>
                    </a:lnTo>
                    <a:lnTo>
                      <a:pt x="109" y="97"/>
                    </a:lnTo>
                    <a:lnTo>
                      <a:pt x="109" y="93"/>
                    </a:lnTo>
                    <a:lnTo>
                      <a:pt x="109" y="92"/>
                    </a:lnTo>
                    <a:lnTo>
                      <a:pt x="109" y="85"/>
                    </a:lnTo>
                    <a:lnTo>
                      <a:pt x="109" y="85"/>
                    </a:lnTo>
                    <a:lnTo>
                      <a:pt x="113" y="79"/>
                    </a:lnTo>
                    <a:lnTo>
                      <a:pt x="113" y="79"/>
                    </a:lnTo>
                    <a:lnTo>
                      <a:pt x="114" y="79"/>
                    </a:lnTo>
                    <a:lnTo>
                      <a:pt x="114" y="79"/>
                    </a:lnTo>
                    <a:lnTo>
                      <a:pt x="116" y="77"/>
                    </a:lnTo>
                    <a:lnTo>
                      <a:pt x="116" y="77"/>
                    </a:lnTo>
                    <a:lnTo>
                      <a:pt x="116" y="76"/>
                    </a:lnTo>
                    <a:lnTo>
                      <a:pt x="114" y="76"/>
                    </a:lnTo>
                    <a:lnTo>
                      <a:pt x="116" y="76"/>
                    </a:lnTo>
                    <a:lnTo>
                      <a:pt x="117" y="77"/>
                    </a:lnTo>
                    <a:lnTo>
                      <a:pt x="119" y="77"/>
                    </a:lnTo>
                    <a:lnTo>
                      <a:pt x="121" y="79"/>
                    </a:lnTo>
                    <a:lnTo>
                      <a:pt x="122" y="79"/>
                    </a:lnTo>
                    <a:lnTo>
                      <a:pt x="125" y="79"/>
                    </a:lnTo>
                    <a:lnTo>
                      <a:pt x="127" y="77"/>
                    </a:lnTo>
                    <a:lnTo>
                      <a:pt x="129" y="76"/>
                    </a:lnTo>
                    <a:lnTo>
                      <a:pt x="129" y="76"/>
                    </a:lnTo>
                    <a:lnTo>
                      <a:pt x="127" y="76"/>
                    </a:lnTo>
                    <a:lnTo>
                      <a:pt x="124" y="73"/>
                    </a:lnTo>
                    <a:lnTo>
                      <a:pt x="122" y="71"/>
                    </a:lnTo>
                    <a:lnTo>
                      <a:pt x="117" y="68"/>
                    </a:lnTo>
                    <a:lnTo>
                      <a:pt x="117" y="68"/>
                    </a:lnTo>
                    <a:lnTo>
                      <a:pt x="116" y="65"/>
                    </a:lnTo>
                    <a:lnTo>
                      <a:pt x="114" y="65"/>
                    </a:lnTo>
                    <a:lnTo>
                      <a:pt x="114" y="63"/>
                    </a:lnTo>
                    <a:lnTo>
                      <a:pt x="113" y="63"/>
                    </a:lnTo>
                    <a:lnTo>
                      <a:pt x="114" y="63"/>
                    </a:lnTo>
                    <a:lnTo>
                      <a:pt x="114" y="63"/>
                    </a:lnTo>
                    <a:lnTo>
                      <a:pt x="116" y="62"/>
                    </a:lnTo>
                    <a:lnTo>
                      <a:pt x="116" y="62"/>
                    </a:lnTo>
                    <a:lnTo>
                      <a:pt x="117" y="60"/>
                    </a:lnTo>
                    <a:lnTo>
                      <a:pt x="117" y="60"/>
                    </a:lnTo>
                    <a:lnTo>
                      <a:pt x="116" y="58"/>
                    </a:lnTo>
                    <a:lnTo>
                      <a:pt x="114" y="57"/>
                    </a:lnTo>
                    <a:lnTo>
                      <a:pt x="114" y="55"/>
                    </a:lnTo>
                    <a:lnTo>
                      <a:pt x="113" y="54"/>
                    </a:lnTo>
                    <a:lnTo>
                      <a:pt x="113" y="54"/>
                    </a:lnTo>
                    <a:lnTo>
                      <a:pt x="111" y="54"/>
                    </a:lnTo>
                    <a:lnTo>
                      <a:pt x="111" y="54"/>
                    </a:lnTo>
                    <a:lnTo>
                      <a:pt x="111" y="52"/>
                    </a:lnTo>
                    <a:lnTo>
                      <a:pt x="113" y="52"/>
                    </a:lnTo>
                    <a:lnTo>
                      <a:pt x="111" y="52"/>
                    </a:lnTo>
                    <a:lnTo>
                      <a:pt x="111" y="52"/>
                    </a:lnTo>
                    <a:lnTo>
                      <a:pt x="111" y="52"/>
                    </a:lnTo>
                    <a:lnTo>
                      <a:pt x="111" y="50"/>
                    </a:lnTo>
                    <a:lnTo>
                      <a:pt x="111" y="50"/>
                    </a:lnTo>
                    <a:lnTo>
                      <a:pt x="111" y="49"/>
                    </a:lnTo>
                    <a:lnTo>
                      <a:pt x="109" y="49"/>
                    </a:lnTo>
                    <a:lnTo>
                      <a:pt x="108" y="49"/>
                    </a:lnTo>
                    <a:lnTo>
                      <a:pt x="108" y="49"/>
                    </a:lnTo>
                    <a:lnTo>
                      <a:pt x="108" y="47"/>
                    </a:lnTo>
                    <a:lnTo>
                      <a:pt x="108" y="46"/>
                    </a:lnTo>
                    <a:lnTo>
                      <a:pt x="108" y="46"/>
                    </a:lnTo>
                    <a:lnTo>
                      <a:pt x="105" y="44"/>
                    </a:lnTo>
                    <a:lnTo>
                      <a:pt x="105" y="42"/>
                    </a:lnTo>
                    <a:lnTo>
                      <a:pt x="103" y="42"/>
                    </a:lnTo>
                    <a:lnTo>
                      <a:pt x="105" y="42"/>
                    </a:lnTo>
                    <a:lnTo>
                      <a:pt x="106" y="42"/>
                    </a:lnTo>
                    <a:lnTo>
                      <a:pt x="109" y="42"/>
                    </a:lnTo>
                    <a:lnTo>
                      <a:pt x="109" y="42"/>
                    </a:lnTo>
                    <a:lnTo>
                      <a:pt x="109" y="41"/>
                    </a:lnTo>
                    <a:lnTo>
                      <a:pt x="111" y="42"/>
                    </a:lnTo>
                    <a:lnTo>
                      <a:pt x="111" y="42"/>
                    </a:lnTo>
                    <a:lnTo>
                      <a:pt x="113" y="42"/>
                    </a:lnTo>
                    <a:lnTo>
                      <a:pt x="113" y="42"/>
                    </a:lnTo>
                    <a:lnTo>
                      <a:pt x="113" y="41"/>
                    </a:lnTo>
                    <a:lnTo>
                      <a:pt x="113" y="41"/>
                    </a:lnTo>
                    <a:lnTo>
                      <a:pt x="113" y="41"/>
                    </a:lnTo>
                    <a:lnTo>
                      <a:pt x="111" y="39"/>
                    </a:lnTo>
                    <a:lnTo>
                      <a:pt x="111" y="39"/>
                    </a:lnTo>
                    <a:lnTo>
                      <a:pt x="111" y="38"/>
                    </a:lnTo>
                    <a:lnTo>
                      <a:pt x="109" y="38"/>
                    </a:lnTo>
                    <a:lnTo>
                      <a:pt x="109" y="36"/>
                    </a:lnTo>
                    <a:lnTo>
                      <a:pt x="111" y="36"/>
                    </a:lnTo>
                    <a:lnTo>
                      <a:pt x="111" y="36"/>
                    </a:lnTo>
                    <a:lnTo>
                      <a:pt x="111" y="35"/>
                    </a:lnTo>
                    <a:lnTo>
                      <a:pt x="113" y="35"/>
                    </a:lnTo>
                    <a:lnTo>
                      <a:pt x="113" y="35"/>
                    </a:lnTo>
                    <a:lnTo>
                      <a:pt x="114" y="35"/>
                    </a:lnTo>
                    <a:lnTo>
                      <a:pt x="116" y="35"/>
                    </a:lnTo>
                    <a:lnTo>
                      <a:pt x="117" y="35"/>
                    </a:lnTo>
                    <a:lnTo>
                      <a:pt x="119" y="35"/>
                    </a:lnTo>
                    <a:lnTo>
                      <a:pt x="121" y="35"/>
                    </a:lnTo>
                    <a:lnTo>
                      <a:pt x="122" y="33"/>
                    </a:lnTo>
                    <a:lnTo>
                      <a:pt x="124" y="33"/>
                    </a:lnTo>
                    <a:lnTo>
                      <a:pt x="124" y="33"/>
                    </a:lnTo>
                    <a:lnTo>
                      <a:pt x="124" y="33"/>
                    </a:lnTo>
                    <a:lnTo>
                      <a:pt x="124" y="31"/>
                    </a:lnTo>
                    <a:lnTo>
                      <a:pt x="121" y="30"/>
                    </a:lnTo>
                    <a:lnTo>
                      <a:pt x="119" y="28"/>
                    </a:lnTo>
                    <a:lnTo>
                      <a:pt x="119" y="25"/>
                    </a:lnTo>
                    <a:lnTo>
                      <a:pt x="121" y="25"/>
                    </a:lnTo>
                    <a:lnTo>
                      <a:pt x="121" y="25"/>
                    </a:lnTo>
                    <a:lnTo>
                      <a:pt x="124" y="27"/>
                    </a:lnTo>
                    <a:lnTo>
                      <a:pt x="125" y="27"/>
                    </a:lnTo>
                    <a:lnTo>
                      <a:pt x="127" y="25"/>
                    </a:lnTo>
                    <a:lnTo>
                      <a:pt x="130" y="23"/>
                    </a:lnTo>
                    <a:lnTo>
                      <a:pt x="132" y="23"/>
                    </a:lnTo>
                    <a:lnTo>
                      <a:pt x="132" y="23"/>
                    </a:lnTo>
                    <a:lnTo>
                      <a:pt x="132" y="22"/>
                    </a:lnTo>
                    <a:lnTo>
                      <a:pt x="132" y="22"/>
                    </a:lnTo>
                    <a:lnTo>
                      <a:pt x="132" y="20"/>
                    </a:lnTo>
                    <a:lnTo>
                      <a:pt x="132" y="20"/>
                    </a:lnTo>
                    <a:lnTo>
                      <a:pt x="132" y="20"/>
                    </a:lnTo>
                    <a:lnTo>
                      <a:pt x="130" y="20"/>
                    </a:lnTo>
                    <a:lnTo>
                      <a:pt x="129" y="20"/>
                    </a:lnTo>
                    <a:lnTo>
                      <a:pt x="129" y="20"/>
                    </a:lnTo>
                    <a:lnTo>
                      <a:pt x="125" y="19"/>
                    </a:lnTo>
                    <a:lnTo>
                      <a:pt x="124" y="19"/>
                    </a:lnTo>
                    <a:lnTo>
                      <a:pt x="124" y="17"/>
                    </a:lnTo>
                    <a:lnTo>
                      <a:pt x="122" y="15"/>
                    </a:lnTo>
                    <a:lnTo>
                      <a:pt x="122" y="15"/>
                    </a:lnTo>
                    <a:lnTo>
                      <a:pt x="121" y="15"/>
                    </a:lnTo>
                    <a:lnTo>
                      <a:pt x="121" y="15"/>
                    </a:lnTo>
                    <a:lnTo>
                      <a:pt x="119" y="15"/>
                    </a:lnTo>
                    <a:lnTo>
                      <a:pt x="117" y="15"/>
                    </a:lnTo>
                    <a:lnTo>
                      <a:pt x="116" y="17"/>
                    </a:lnTo>
                    <a:lnTo>
                      <a:pt x="116" y="17"/>
                    </a:lnTo>
                    <a:lnTo>
                      <a:pt x="116" y="15"/>
                    </a:lnTo>
                    <a:lnTo>
                      <a:pt x="116" y="15"/>
                    </a:lnTo>
                    <a:lnTo>
                      <a:pt x="117" y="15"/>
                    </a:lnTo>
                    <a:lnTo>
                      <a:pt x="117" y="14"/>
                    </a:lnTo>
                    <a:lnTo>
                      <a:pt x="117" y="12"/>
                    </a:lnTo>
                    <a:lnTo>
                      <a:pt x="116" y="12"/>
                    </a:lnTo>
                    <a:lnTo>
                      <a:pt x="114" y="12"/>
                    </a:lnTo>
                    <a:lnTo>
                      <a:pt x="114" y="14"/>
                    </a:lnTo>
                    <a:lnTo>
                      <a:pt x="109" y="14"/>
                    </a:lnTo>
                    <a:lnTo>
                      <a:pt x="111" y="14"/>
                    </a:lnTo>
                    <a:lnTo>
                      <a:pt x="111" y="12"/>
                    </a:lnTo>
                    <a:lnTo>
                      <a:pt x="111" y="12"/>
                    </a:lnTo>
                    <a:lnTo>
                      <a:pt x="111" y="11"/>
                    </a:lnTo>
                    <a:lnTo>
                      <a:pt x="113" y="9"/>
                    </a:lnTo>
                    <a:lnTo>
                      <a:pt x="113" y="8"/>
                    </a:lnTo>
                    <a:lnTo>
                      <a:pt x="111" y="8"/>
                    </a:lnTo>
                    <a:lnTo>
                      <a:pt x="111" y="6"/>
                    </a:lnTo>
                    <a:lnTo>
                      <a:pt x="111" y="6"/>
                    </a:lnTo>
                    <a:lnTo>
                      <a:pt x="109" y="6"/>
                    </a:lnTo>
                    <a:lnTo>
                      <a:pt x="108" y="4"/>
                    </a:lnTo>
                    <a:lnTo>
                      <a:pt x="106" y="4"/>
                    </a:lnTo>
                    <a:lnTo>
                      <a:pt x="106" y="3"/>
                    </a:lnTo>
                    <a:lnTo>
                      <a:pt x="106" y="3"/>
                    </a:lnTo>
                    <a:lnTo>
                      <a:pt x="106" y="1"/>
                    </a:lnTo>
                    <a:lnTo>
                      <a:pt x="106" y="1"/>
                    </a:lnTo>
                    <a:lnTo>
                      <a:pt x="105" y="0"/>
                    </a:lnTo>
                    <a:lnTo>
                      <a:pt x="105" y="1"/>
                    </a:lnTo>
                    <a:lnTo>
                      <a:pt x="103" y="3"/>
                    </a:lnTo>
                    <a:lnTo>
                      <a:pt x="102" y="4"/>
                    </a:lnTo>
                    <a:lnTo>
                      <a:pt x="102" y="4"/>
                    </a:lnTo>
                    <a:lnTo>
                      <a:pt x="100" y="4"/>
                    </a:lnTo>
                    <a:lnTo>
                      <a:pt x="100" y="4"/>
                    </a:lnTo>
                    <a:lnTo>
                      <a:pt x="102" y="3"/>
                    </a:lnTo>
                    <a:lnTo>
                      <a:pt x="102" y="3"/>
                    </a:lnTo>
                    <a:lnTo>
                      <a:pt x="102" y="1"/>
                    </a:lnTo>
                    <a:lnTo>
                      <a:pt x="100" y="0"/>
                    </a:lnTo>
                    <a:lnTo>
                      <a:pt x="100" y="0"/>
                    </a:lnTo>
                    <a:lnTo>
                      <a:pt x="97" y="6"/>
                    </a:lnTo>
                    <a:lnTo>
                      <a:pt x="97" y="6"/>
                    </a:lnTo>
                    <a:lnTo>
                      <a:pt x="92" y="11"/>
                    </a:lnTo>
                    <a:lnTo>
                      <a:pt x="92" y="12"/>
                    </a:lnTo>
                    <a:lnTo>
                      <a:pt x="90" y="14"/>
                    </a:lnTo>
                    <a:lnTo>
                      <a:pt x="89" y="15"/>
                    </a:lnTo>
                    <a:lnTo>
                      <a:pt x="89" y="17"/>
                    </a:lnTo>
                    <a:lnTo>
                      <a:pt x="87" y="19"/>
                    </a:lnTo>
                    <a:lnTo>
                      <a:pt x="87" y="19"/>
                    </a:lnTo>
                    <a:lnTo>
                      <a:pt x="86" y="19"/>
                    </a:lnTo>
                    <a:lnTo>
                      <a:pt x="86" y="19"/>
                    </a:lnTo>
                    <a:lnTo>
                      <a:pt x="86" y="17"/>
                    </a:lnTo>
                    <a:lnTo>
                      <a:pt x="84" y="19"/>
                    </a:lnTo>
                    <a:lnTo>
                      <a:pt x="82" y="20"/>
                    </a:lnTo>
                    <a:lnTo>
                      <a:pt x="82" y="22"/>
                    </a:lnTo>
                    <a:lnTo>
                      <a:pt x="84" y="22"/>
                    </a:lnTo>
                    <a:lnTo>
                      <a:pt x="86" y="23"/>
                    </a:lnTo>
                    <a:lnTo>
                      <a:pt x="84" y="25"/>
                    </a:lnTo>
                    <a:lnTo>
                      <a:pt x="84" y="25"/>
                    </a:lnTo>
                    <a:lnTo>
                      <a:pt x="82" y="27"/>
                    </a:lnTo>
                    <a:lnTo>
                      <a:pt x="82" y="27"/>
                    </a:lnTo>
                    <a:lnTo>
                      <a:pt x="79" y="27"/>
                    </a:lnTo>
                    <a:lnTo>
                      <a:pt x="78" y="27"/>
                    </a:lnTo>
                    <a:lnTo>
                      <a:pt x="78" y="27"/>
                    </a:lnTo>
                    <a:lnTo>
                      <a:pt x="78" y="25"/>
                    </a:lnTo>
                    <a:lnTo>
                      <a:pt x="78" y="25"/>
                    </a:lnTo>
                    <a:lnTo>
                      <a:pt x="76" y="27"/>
                    </a:lnTo>
                    <a:lnTo>
                      <a:pt x="74" y="27"/>
                    </a:lnTo>
                    <a:lnTo>
                      <a:pt x="73" y="28"/>
                    </a:lnTo>
                    <a:lnTo>
                      <a:pt x="71" y="28"/>
                    </a:lnTo>
                    <a:lnTo>
                      <a:pt x="70" y="30"/>
                    </a:lnTo>
                    <a:lnTo>
                      <a:pt x="68" y="30"/>
                    </a:lnTo>
                    <a:lnTo>
                      <a:pt x="66" y="31"/>
                    </a:lnTo>
                    <a:lnTo>
                      <a:pt x="65" y="31"/>
                    </a:lnTo>
                    <a:lnTo>
                      <a:pt x="65" y="31"/>
                    </a:lnTo>
                    <a:lnTo>
                      <a:pt x="65" y="31"/>
                    </a:lnTo>
                    <a:lnTo>
                      <a:pt x="65" y="31"/>
                    </a:lnTo>
                    <a:lnTo>
                      <a:pt x="65" y="33"/>
                    </a:lnTo>
                    <a:lnTo>
                      <a:pt x="63" y="35"/>
                    </a:lnTo>
                    <a:lnTo>
                      <a:pt x="63" y="35"/>
                    </a:lnTo>
                    <a:lnTo>
                      <a:pt x="60" y="38"/>
                    </a:lnTo>
                    <a:lnTo>
                      <a:pt x="57" y="41"/>
                    </a:lnTo>
                    <a:lnTo>
                      <a:pt x="55" y="44"/>
                    </a:lnTo>
                    <a:lnTo>
                      <a:pt x="54" y="47"/>
                    </a:lnTo>
                    <a:lnTo>
                      <a:pt x="52" y="49"/>
                    </a:lnTo>
                    <a:lnTo>
                      <a:pt x="52" y="49"/>
                    </a:lnTo>
                    <a:lnTo>
                      <a:pt x="51" y="49"/>
                    </a:lnTo>
                    <a:lnTo>
                      <a:pt x="49" y="50"/>
                    </a:lnTo>
                    <a:lnTo>
                      <a:pt x="41" y="52"/>
                    </a:lnTo>
                    <a:lnTo>
                      <a:pt x="35" y="52"/>
                    </a:lnTo>
                    <a:lnTo>
                      <a:pt x="35" y="54"/>
                    </a:lnTo>
                    <a:lnTo>
                      <a:pt x="33" y="54"/>
                    </a:lnTo>
                    <a:lnTo>
                      <a:pt x="31" y="55"/>
                    </a:lnTo>
                    <a:lnTo>
                      <a:pt x="31" y="57"/>
                    </a:lnTo>
                    <a:lnTo>
                      <a:pt x="31" y="58"/>
                    </a:lnTo>
                    <a:lnTo>
                      <a:pt x="31" y="58"/>
                    </a:lnTo>
                    <a:lnTo>
                      <a:pt x="31" y="58"/>
                    </a:lnTo>
                    <a:lnTo>
                      <a:pt x="30" y="58"/>
                    </a:lnTo>
                    <a:lnTo>
                      <a:pt x="30" y="58"/>
                    </a:lnTo>
                    <a:lnTo>
                      <a:pt x="28" y="58"/>
                    </a:lnTo>
                    <a:lnTo>
                      <a:pt x="28" y="58"/>
                    </a:lnTo>
                    <a:lnTo>
                      <a:pt x="28" y="60"/>
                    </a:lnTo>
                    <a:lnTo>
                      <a:pt x="28" y="62"/>
                    </a:lnTo>
                    <a:lnTo>
                      <a:pt x="30" y="62"/>
                    </a:lnTo>
                    <a:lnTo>
                      <a:pt x="30" y="63"/>
                    </a:lnTo>
                    <a:lnTo>
                      <a:pt x="28" y="63"/>
                    </a:lnTo>
                    <a:lnTo>
                      <a:pt x="28" y="65"/>
                    </a:lnTo>
                    <a:lnTo>
                      <a:pt x="28" y="66"/>
                    </a:lnTo>
                    <a:lnTo>
                      <a:pt x="27" y="68"/>
                    </a:lnTo>
                    <a:lnTo>
                      <a:pt x="27" y="68"/>
                    </a:lnTo>
                    <a:lnTo>
                      <a:pt x="27" y="70"/>
                    </a:lnTo>
                    <a:lnTo>
                      <a:pt x="27" y="70"/>
                    </a:lnTo>
                    <a:lnTo>
                      <a:pt x="28" y="71"/>
                    </a:lnTo>
                    <a:lnTo>
                      <a:pt x="28" y="71"/>
                    </a:lnTo>
                    <a:lnTo>
                      <a:pt x="28" y="71"/>
                    </a:lnTo>
                    <a:lnTo>
                      <a:pt x="27" y="71"/>
                    </a:lnTo>
                    <a:lnTo>
                      <a:pt x="25" y="70"/>
                    </a:lnTo>
                    <a:lnTo>
                      <a:pt x="25" y="70"/>
                    </a:lnTo>
                    <a:lnTo>
                      <a:pt x="23" y="70"/>
                    </a:lnTo>
                    <a:lnTo>
                      <a:pt x="22" y="70"/>
                    </a:lnTo>
                    <a:lnTo>
                      <a:pt x="19" y="68"/>
                    </a:lnTo>
                    <a:lnTo>
                      <a:pt x="17" y="68"/>
                    </a:lnTo>
                    <a:lnTo>
                      <a:pt x="17" y="68"/>
                    </a:lnTo>
                    <a:lnTo>
                      <a:pt x="16" y="68"/>
                    </a:lnTo>
                    <a:lnTo>
                      <a:pt x="14" y="68"/>
                    </a:lnTo>
                    <a:lnTo>
                      <a:pt x="12" y="68"/>
                    </a:lnTo>
                    <a:lnTo>
                      <a:pt x="11" y="66"/>
                    </a:lnTo>
                    <a:lnTo>
                      <a:pt x="9" y="65"/>
                    </a:lnTo>
                    <a:lnTo>
                      <a:pt x="9" y="65"/>
                    </a:lnTo>
                    <a:lnTo>
                      <a:pt x="8" y="63"/>
                    </a:lnTo>
                    <a:lnTo>
                      <a:pt x="4" y="65"/>
                    </a:lnTo>
                    <a:lnTo>
                      <a:pt x="4" y="66"/>
                    </a:lnTo>
                    <a:lnTo>
                      <a:pt x="4" y="68"/>
                    </a:lnTo>
                    <a:lnTo>
                      <a:pt x="3" y="68"/>
                    </a:lnTo>
                    <a:lnTo>
                      <a:pt x="1" y="70"/>
                    </a:lnTo>
                    <a:lnTo>
                      <a:pt x="1" y="71"/>
                    </a:lnTo>
                    <a:lnTo>
                      <a:pt x="0" y="73"/>
                    </a:lnTo>
                    <a:lnTo>
                      <a:pt x="1" y="73"/>
                    </a:lnTo>
                    <a:lnTo>
                      <a:pt x="1" y="73"/>
                    </a:lnTo>
                    <a:lnTo>
                      <a:pt x="1" y="73"/>
                    </a:lnTo>
                    <a:lnTo>
                      <a:pt x="1" y="74"/>
                    </a:lnTo>
                    <a:lnTo>
                      <a:pt x="1" y="7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1" name="Freeform 1000">
                <a:extLst>
                  <a:ext uri="{FF2B5EF4-FFF2-40B4-BE49-F238E27FC236}">
                    <a16:creationId xmlns:a16="http://schemas.microsoft.com/office/drawing/2014/main" id="{547D4445-BA3E-9EEF-C82B-C2D7C8492E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5" y="2616"/>
                <a:ext cx="5" cy="2"/>
              </a:xfrm>
              <a:custGeom>
                <a:avLst/>
                <a:gdLst>
                  <a:gd name="T0" fmla="*/ 3 w 5"/>
                  <a:gd name="T1" fmla="*/ 0 h 2"/>
                  <a:gd name="T2" fmla="*/ 3 w 5"/>
                  <a:gd name="T3" fmla="*/ 0 h 2"/>
                  <a:gd name="T4" fmla="*/ 2 w 5"/>
                  <a:gd name="T5" fmla="*/ 0 h 2"/>
                  <a:gd name="T6" fmla="*/ 0 w 5"/>
                  <a:gd name="T7" fmla="*/ 2 h 2"/>
                  <a:gd name="T8" fmla="*/ 3 w 5"/>
                  <a:gd name="T9" fmla="*/ 2 h 2"/>
                  <a:gd name="T10" fmla="*/ 5 w 5"/>
                  <a:gd name="T11" fmla="*/ 2 h 2"/>
                  <a:gd name="T12" fmla="*/ 5 w 5"/>
                  <a:gd name="T13" fmla="*/ 0 h 2"/>
                  <a:gd name="T14" fmla="*/ 5 w 5"/>
                  <a:gd name="T15" fmla="*/ 0 h 2"/>
                  <a:gd name="T16" fmla="*/ 3 w 5"/>
                  <a:gd name="T1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2">
                    <a:moveTo>
                      <a:pt x="3" y="0"/>
                    </a:moveTo>
                    <a:lnTo>
                      <a:pt x="3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5" y="2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2" name="Freeform 1001">
                <a:extLst>
                  <a:ext uri="{FF2B5EF4-FFF2-40B4-BE49-F238E27FC236}">
                    <a16:creationId xmlns:a16="http://schemas.microsoft.com/office/drawing/2014/main" id="{63EBAFBC-0A03-8DE0-DF53-6241A99576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0" y="2500"/>
                <a:ext cx="1" cy="2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0 h 2"/>
                  <a:gd name="T4" fmla="*/ 0 w 1"/>
                  <a:gd name="T5" fmla="*/ 2 h 2"/>
                  <a:gd name="T6" fmla="*/ 0 w 1"/>
                  <a:gd name="T7" fmla="*/ 2 h 2"/>
                  <a:gd name="T8" fmla="*/ 0 w 1"/>
                  <a:gd name="T9" fmla="*/ 2 h 2"/>
                  <a:gd name="T10" fmla="*/ 1 w 1"/>
                  <a:gd name="T11" fmla="*/ 2 h 2"/>
                  <a:gd name="T12" fmla="*/ 1 w 1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lnTo>
                      <a:pt x="1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" y="2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3" name="Freeform 1002">
                <a:extLst>
                  <a:ext uri="{FF2B5EF4-FFF2-40B4-BE49-F238E27FC236}">
                    <a16:creationId xmlns:a16="http://schemas.microsoft.com/office/drawing/2014/main" id="{A34A75F3-11C5-F9D2-7C83-FE4CAB35A2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1" y="2767"/>
                <a:ext cx="1" cy="2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0 h 2"/>
                  <a:gd name="T4" fmla="*/ 0 w 1"/>
                  <a:gd name="T5" fmla="*/ 0 h 2"/>
                  <a:gd name="T6" fmla="*/ 0 w 1"/>
                  <a:gd name="T7" fmla="*/ 2 h 2"/>
                  <a:gd name="T8" fmla="*/ 0 w 1"/>
                  <a:gd name="T9" fmla="*/ 2 h 2"/>
                  <a:gd name="T10" fmla="*/ 1 w 1"/>
                  <a:gd name="T11" fmla="*/ 2 h 2"/>
                  <a:gd name="T12" fmla="*/ 1 w 1"/>
                  <a:gd name="T13" fmla="*/ 2 h 2"/>
                  <a:gd name="T14" fmla="*/ 1 w 1"/>
                  <a:gd name="T15" fmla="*/ 0 h 2"/>
                  <a:gd name="T16" fmla="*/ 0 w 1"/>
                  <a:gd name="T1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4" name="Freeform 1003">
                <a:extLst>
                  <a:ext uri="{FF2B5EF4-FFF2-40B4-BE49-F238E27FC236}">
                    <a16:creationId xmlns:a16="http://schemas.microsoft.com/office/drawing/2014/main" id="{05818E38-9BD0-EDA4-1A5E-B6B02E450E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5" y="2672"/>
                <a:ext cx="2" cy="1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0 h 1"/>
                  <a:gd name="T4" fmla="*/ 2 w 2"/>
                  <a:gd name="T5" fmla="*/ 0 h 1"/>
                  <a:gd name="T6" fmla="*/ 2 w 2"/>
                  <a:gd name="T7" fmla="*/ 1 h 1"/>
                  <a:gd name="T8" fmla="*/ 2 w 2"/>
                  <a:gd name="T9" fmla="*/ 0 h 1"/>
                  <a:gd name="T10" fmla="*/ 2 w 2"/>
                  <a:gd name="T11" fmla="*/ 0 h 1"/>
                  <a:gd name="T12" fmla="*/ 2 w 2"/>
                  <a:gd name="T13" fmla="*/ 0 h 1"/>
                  <a:gd name="T14" fmla="*/ 0 w 2"/>
                  <a:gd name="T15" fmla="*/ 0 h 1"/>
                  <a:gd name="T16" fmla="*/ 0 w 2"/>
                  <a:gd name="T1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5" name="Freeform 1004">
                <a:extLst>
                  <a:ext uri="{FF2B5EF4-FFF2-40B4-BE49-F238E27FC236}">
                    <a16:creationId xmlns:a16="http://schemas.microsoft.com/office/drawing/2014/main" id="{25A3C1C7-1CCE-8D96-A1D9-6859B9A005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" y="2710"/>
                <a:ext cx="121" cy="36"/>
              </a:xfrm>
              <a:custGeom>
                <a:avLst/>
                <a:gdLst>
                  <a:gd name="T0" fmla="*/ 108 w 121"/>
                  <a:gd name="T1" fmla="*/ 32 h 36"/>
                  <a:gd name="T2" fmla="*/ 116 w 121"/>
                  <a:gd name="T3" fmla="*/ 33 h 36"/>
                  <a:gd name="T4" fmla="*/ 118 w 121"/>
                  <a:gd name="T5" fmla="*/ 35 h 36"/>
                  <a:gd name="T6" fmla="*/ 121 w 121"/>
                  <a:gd name="T7" fmla="*/ 35 h 36"/>
                  <a:gd name="T8" fmla="*/ 118 w 121"/>
                  <a:gd name="T9" fmla="*/ 32 h 36"/>
                  <a:gd name="T10" fmla="*/ 118 w 121"/>
                  <a:gd name="T11" fmla="*/ 25 h 36"/>
                  <a:gd name="T12" fmla="*/ 118 w 121"/>
                  <a:gd name="T13" fmla="*/ 24 h 36"/>
                  <a:gd name="T14" fmla="*/ 111 w 121"/>
                  <a:gd name="T15" fmla="*/ 22 h 36"/>
                  <a:gd name="T16" fmla="*/ 103 w 121"/>
                  <a:gd name="T17" fmla="*/ 22 h 36"/>
                  <a:gd name="T18" fmla="*/ 97 w 121"/>
                  <a:gd name="T19" fmla="*/ 19 h 36"/>
                  <a:gd name="T20" fmla="*/ 95 w 121"/>
                  <a:gd name="T21" fmla="*/ 16 h 36"/>
                  <a:gd name="T22" fmla="*/ 94 w 121"/>
                  <a:gd name="T23" fmla="*/ 13 h 36"/>
                  <a:gd name="T24" fmla="*/ 89 w 121"/>
                  <a:gd name="T25" fmla="*/ 13 h 36"/>
                  <a:gd name="T26" fmla="*/ 84 w 121"/>
                  <a:gd name="T27" fmla="*/ 11 h 36"/>
                  <a:gd name="T28" fmla="*/ 81 w 121"/>
                  <a:gd name="T29" fmla="*/ 9 h 36"/>
                  <a:gd name="T30" fmla="*/ 78 w 121"/>
                  <a:gd name="T31" fmla="*/ 9 h 36"/>
                  <a:gd name="T32" fmla="*/ 75 w 121"/>
                  <a:gd name="T33" fmla="*/ 6 h 36"/>
                  <a:gd name="T34" fmla="*/ 71 w 121"/>
                  <a:gd name="T35" fmla="*/ 6 h 36"/>
                  <a:gd name="T36" fmla="*/ 70 w 121"/>
                  <a:gd name="T37" fmla="*/ 8 h 36"/>
                  <a:gd name="T38" fmla="*/ 68 w 121"/>
                  <a:gd name="T39" fmla="*/ 13 h 36"/>
                  <a:gd name="T40" fmla="*/ 65 w 121"/>
                  <a:gd name="T41" fmla="*/ 13 h 36"/>
                  <a:gd name="T42" fmla="*/ 62 w 121"/>
                  <a:gd name="T43" fmla="*/ 13 h 36"/>
                  <a:gd name="T44" fmla="*/ 56 w 121"/>
                  <a:gd name="T45" fmla="*/ 11 h 36"/>
                  <a:gd name="T46" fmla="*/ 52 w 121"/>
                  <a:gd name="T47" fmla="*/ 11 h 36"/>
                  <a:gd name="T48" fmla="*/ 46 w 121"/>
                  <a:gd name="T49" fmla="*/ 11 h 36"/>
                  <a:gd name="T50" fmla="*/ 43 w 121"/>
                  <a:gd name="T51" fmla="*/ 8 h 36"/>
                  <a:gd name="T52" fmla="*/ 40 w 121"/>
                  <a:gd name="T53" fmla="*/ 5 h 36"/>
                  <a:gd name="T54" fmla="*/ 38 w 121"/>
                  <a:gd name="T55" fmla="*/ 5 h 36"/>
                  <a:gd name="T56" fmla="*/ 33 w 121"/>
                  <a:gd name="T57" fmla="*/ 3 h 36"/>
                  <a:gd name="T58" fmla="*/ 30 w 121"/>
                  <a:gd name="T59" fmla="*/ 3 h 36"/>
                  <a:gd name="T60" fmla="*/ 27 w 121"/>
                  <a:gd name="T61" fmla="*/ 0 h 36"/>
                  <a:gd name="T62" fmla="*/ 22 w 121"/>
                  <a:gd name="T63" fmla="*/ 0 h 36"/>
                  <a:gd name="T64" fmla="*/ 21 w 121"/>
                  <a:gd name="T65" fmla="*/ 1 h 36"/>
                  <a:gd name="T66" fmla="*/ 16 w 121"/>
                  <a:gd name="T67" fmla="*/ 1 h 36"/>
                  <a:gd name="T68" fmla="*/ 11 w 121"/>
                  <a:gd name="T69" fmla="*/ 0 h 36"/>
                  <a:gd name="T70" fmla="*/ 8 w 121"/>
                  <a:gd name="T71" fmla="*/ 1 h 36"/>
                  <a:gd name="T72" fmla="*/ 6 w 121"/>
                  <a:gd name="T73" fmla="*/ 6 h 36"/>
                  <a:gd name="T74" fmla="*/ 5 w 121"/>
                  <a:gd name="T75" fmla="*/ 9 h 36"/>
                  <a:gd name="T76" fmla="*/ 1 w 121"/>
                  <a:gd name="T77" fmla="*/ 11 h 36"/>
                  <a:gd name="T78" fmla="*/ 1 w 121"/>
                  <a:gd name="T79" fmla="*/ 9 h 36"/>
                  <a:gd name="T80" fmla="*/ 0 w 121"/>
                  <a:gd name="T81" fmla="*/ 11 h 36"/>
                  <a:gd name="T82" fmla="*/ 1 w 121"/>
                  <a:gd name="T83" fmla="*/ 11 h 36"/>
                  <a:gd name="T84" fmla="*/ 6 w 121"/>
                  <a:gd name="T85" fmla="*/ 11 h 36"/>
                  <a:gd name="T86" fmla="*/ 13 w 121"/>
                  <a:gd name="T87" fmla="*/ 13 h 36"/>
                  <a:gd name="T88" fmla="*/ 16 w 121"/>
                  <a:gd name="T89" fmla="*/ 16 h 36"/>
                  <a:gd name="T90" fmla="*/ 16 w 121"/>
                  <a:gd name="T91" fmla="*/ 17 h 36"/>
                  <a:gd name="T92" fmla="*/ 24 w 121"/>
                  <a:gd name="T93" fmla="*/ 19 h 36"/>
                  <a:gd name="T94" fmla="*/ 30 w 121"/>
                  <a:gd name="T95" fmla="*/ 21 h 36"/>
                  <a:gd name="T96" fmla="*/ 35 w 121"/>
                  <a:gd name="T97" fmla="*/ 22 h 36"/>
                  <a:gd name="T98" fmla="*/ 41 w 121"/>
                  <a:gd name="T99" fmla="*/ 24 h 36"/>
                  <a:gd name="T100" fmla="*/ 44 w 121"/>
                  <a:gd name="T101" fmla="*/ 22 h 36"/>
                  <a:gd name="T102" fmla="*/ 51 w 121"/>
                  <a:gd name="T103" fmla="*/ 22 h 36"/>
                  <a:gd name="T104" fmla="*/ 62 w 121"/>
                  <a:gd name="T105" fmla="*/ 25 h 36"/>
                  <a:gd name="T106" fmla="*/ 75 w 121"/>
                  <a:gd name="T107" fmla="*/ 28 h 36"/>
                  <a:gd name="T108" fmla="*/ 89 w 121"/>
                  <a:gd name="T109" fmla="*/ 30 h 36"/>
                  <a:gd name="T110" fmla="*/ 95 w 121"/>
                  <a:gd name="T111" fmla="*/ 32 h 36"/>
                  <a:gd name="T112" fmla="*/ 100 w 121"/>
                  <a:gd name="T113" fmla="*/ 3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21" h="36">
                    <a:moveTo>
                      <a:pt x="102" y="30"/>
                    </a:moveTo>
                    <a:lnTo>
                      <a:pt x="103" y="30"/>
                    </a:lnTo>
                    <a:lnTo>
                      <a:pt x="108" y="32"/>
                    </a:lnTo>
                    <a:lnTo>
                      <a:pt x="111" y="33"/>
                    </a:lnTo>
                    <a:lnTo>
                      <a:pt x="114" y="33"/>
                    </a:lnTo>
                    <a:lnTo>
                      <a:pt x="116" y="33"/>
                    </a:lnTo>
                    <a:lnTo>
                      <a:pt x="118" y="35"/>
                    </a:lnTo>
                    <a:lnTo>
                      <a:pt x="118" y="35"/>
                    </a:lnTo>
                    <a:lnTo>
                      <a:pt x="118" y="35"/>
                    </a:lnTo>
                    <a:lnTo>
                      <a:pt x="121" y="36"/>
                    </a:lnTo>
                    <a:lnTo>
                      <a:pt x="121" y="35"/>
                    </a:lnTo>
                    <a:lnTo>
                      <a:pt x="121" y="35"/>
                    </a:lnTo>
                    <a:lnTo>
                      <a:pt x="119" y="33"/>
                    </a:lnTo>
                    <a:lnTo>
                      <a:pt x="118" y="33"/>
                    </a:lnTo>
                    <a:lnTo>
                      <a:pt x="118" y="32"/>
                    </a:lnTo>
                    <a:lnTo>
                      <a:pt x="118" y="30"/>
                    </a:lnTo>
                    <a:lnTo>
                      <a:pt x="118" y="30"/>
                    </a:lnTo>
                    <a:lnTo>
                      <a:pt x="118" y="25"/>
                    </a:lnTo>
                    <a:lnTo>
                      <a:pt x="118" y="25"/>
                    </a:lnTo>
                    <a:lnTo>
                      <a:pt x="118" y="24"/>
                    </a:lnTo>
                    <a:lnTo>
                      <a:pt x="118" y="24"/>
                    </a:lnTo>
                    <a:lnTo>
                      <a:pt x="113" y="21"/>
                    </a:lnTo>
                    <a:lnTo>
                      <a:pt x="113" y="21"/>
                    </a:lnTo>
                    <a:lnTo>
                      <a:pt x="111" y="22"/>
                    </a:lnTo>
                    <a:lnTo>
                      <a:pt x="110" y="22"/>
                    </a:lnTo>
                    <a:lnTo>
                      <a:pt x="107" y="22"/>
                    </a:lnTo>
                    <a:lnTo>
                      <a:pt x="103" y="22"/>
                    </a:lnTo>
                    <a:lnTo>
                      <a:pt x="100" y="22"/>
                    </a:lnTo>
                    <a:lnTo>
                      <a:pt x="97" y="21"/>
                    </a:lnTo>
                    <a:lnTo>
                      <a:pt x="97" y="19"/>
                    </a:lnTo>
                    <a:lnTo>
                      <a:pt x="97" y="17"/>
                    </a:lnTo>
                    <a:lnTo>
                      <a:pt x="97" y="17"/>
                    </a:lnTo>
                    <a:lnTo>
                      <a:pt x="95" y="16"/>
                    </a:lnTo>
                    <a:lnTo>
                      <a:pt x="95" y="16"/>
                    </a:lnTo>
                    <a:lnTo>
                      <a:pt x="94" y="14"/>
                    </a:lnTo>
                    <a:lnTo>
                      <a:pt x="94" y="13"/>
                    </a:lnTo>
                    <a:lnTo>
                      <a:pt x="92" y="13"/>
                    </a:lnTo>
                    <a:lnTo>
                      <a:pt x="91" y="13"/>
                    </a:lnTo>
                    <a:lnTo>
                      <a:pt x="89" y="13"/>
                    </a:lnTo>
                    <a:lnTo>
                      <a:pt x="87" y="13"/>
                    </a:lnTo>
                    <a:lnTo>
                      <a:pt x="87" y="11"/>
                    </a:lnTo>
                    <a:lnTo>
                      <a:pt x="84" y="11"/>
                    </a:lnTo>
                    <a:lnTo>
                      <a:pt x="83" y="9"/>
                    </a:lnTo>
                    <a:lnTo>
                      <a:pt x="83" y="9"/>
                    </a:lnTo>
                    <a:lnTo>
                      <a:pt x="81" y="9"/>
                    </a:lnTo>
                    <a:lnTo>
                      <a:pt x="79" y="9"/>
                    </a:lnTo>
                    <a:lnTo>
                      <a:pt x="79" y="9"/>
                    </a:lnTo>
                    <a:lnTo>
                      <a:pt x="78" y="9"/>
                    </a:lnTo>
                    <a:lnTo>
                      <a:pt x="76" y="9"/>
                    </a:lnTo>
                    <a:lnTo>
                      <a:pt x="76" y="9"/>
                    </a:lnTo>
                    <a:lnTo>
                      <a:pt x="75" y="6"/>
                    </a:lnTo>
                    <a:lnTo>
                      <a:pt x="73" y="6"/>
                    </a:lnTo>
                    <a:lnTo>
                      <a:pt x="71" y="6"/>
                    </a:lnTo>
                    <a:lnTo>
                      <a:pt x="71" y="6"/>
                    </a:lnTo>
                    <a:lnTo>
                      <a:pt x="70" y="6"/>
                    </a:lnTo>
                    <a:lnTo>
                      <a:pt x="70" y="8"/>
                    </a:lnTo>
                    <a:lnTo>
                      <a:pt x="70" y="8"/>
                    </a:lnTo>
                    <a:lnTo>
                      <a:pt x="70" y="9"/>
                    </a:lnTo>
                    <a:lnTo>
                      <a:pt x="68" y="11"/>
                    </a:lnTo>
                    <a:lnTo>
                      <a:pt x="68" y="13"/>
                    </a:lnTo>
                    <a:lnTo>
                      <a:pt x="67" y="13"/>
                    </a:lnTo>
                    <a:lnTo>
                      <a:pt x="65" y="13"/>
                    </a:lnTo>
                    <a:lnTo>
                      <a:pt x="65" y="13"/>
                    </a:lnTo>
                    <a:lnTo>
                      <a:pt x="65" y="13"/>
                    </a:lnTo>
                    <a:lnTo>
                      <a:pt x="64" y="13"/>
                    </a:lnTo>
                    <a:lnTo>
                      <a:pt x="62" y="13"/>
                    </a:lnTo>
                    <a:lnTo>
                      <a:pt x="60" y="13"/>
                    </a:lnTo>
                    <a:lnTo>
                      <a:pt x="59" y="13"/>
                    </a:lnTo>
                    <a:lnTo>
                      <a:pt x="56" y="11"/>
                    </a:lnTo>
                    <a:lnTo>
                      <a:pt x="54" y="11"/>
                    </a:lnTo>
                    <a:lnTo>
                      <a:pt x="54" y="11"/>
                    </a:lnTo>
                    <a:lnTo>
                      <a:pt x="52" y="11"/>
                    </a:lnTo>
                    <a:lnTo>
                      <a:pt x="49" y="11"/>
                    </a:lnTo>
                    <a:lnTo>
                      <a:pt x="48" y="11"/>
                    </a:lnTo>
                    <a:lnTo>
                      <a:pt x="46" y="11"/>
                    </a:lnTo>
                    <a:lnTo>
                      <a:pt x="44" y="11"/>
                    </a:lnTo>
                    <a:lnTo>
                      <a:pt x="43" y="9"/>
                    </a:lnTo>
                    <a:lnTo>
                      <a:pt x="43" y="8"/>
                    </a:lnTo>
                    <a:lnTo>
                      <a:pt x="41" y="6"/>
                    </a:lnTo>
                    <a:lnTo>
                      <a:pt x="41" y="5"/>
                    </a:lnTo>
                    <a:lnTo>
                      <a:pt x="40" y="5"/>
                    </a:lnTo>
                    <a:lnTo>
                      <a:pt x="40" y="3"/>
                    </a:lnTo>
                    <a:lnTo>
                      <a:pt x="38" y="5"/>
                    </a:lnTo>
                    <a:lnTo>
                      <a:pt x="38" y="5"/>
                    </a:lnTo>
                    <a:lnTo>
                      <a:pt x="36" y="5"/>
                    </a:lnTo>
                    <a:lnTo>
                      <a:pt x="35" y="5"/>
                    </a:lnTo>
                    <a:lnTo>
                      <a:pt x="33" y="3"/>
                    </a:lnTo>
                    <a:lnTo>
                      <a:pt x="32" y="3"/>
                    </a:lnTo>
                    <a:lnTo>
                      <a:pt x="32" y="3"/>
                    </a:lnTo>
                    <a:lnTo>
                      <a:pt x="30" y="3"/>
                    </a:lnTo>
                    <a:lnTo>
                      <a:pt x="29" y="1"/>
                    </a:lnTo>
                    <a:lnTo>
                      <a:pt x="27" y="0"/>
                    </a:lnTo>
                    <a:lnTo>
                      <a:pt x="27" y="0"/>
                    </a:lnTo>
                    <a:lnTo>
                      <a:pt x="25" y="0"/>
                    </a:lnTo>
                    <a:lnTo>
                      <a:pt x="24" y="0"/>
                    </a:lnTo>
                    <a:lnTo>
                      <a:pt x="22" y="0"/>
                    </a:lnTo>
                    <a:lnTo>
                      <a:pt x="22" y="1"/>
                    </a:lnTo>
                    <a:lnTo>
                      <a:pt x="21" y="1"/>
                    </a:lnTo>
                    <a:lnTo>
                      <a:pt x="21" y="1"/>
                    </a:lnTo>
                    <a:lnTo>
                      <a:pt x="19" y="1"/>
                    </a:lnTo>
                    <a:lnTo>
                      <a:pt x="17" y="1"/>
                    </a:lnTo>
                    <a:lnTo>
                      <a:pt x="16" y="1"/>
                    </a:lnTo>
                    <a:lnTo>
                      <a:pt x="14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9" y="1"/>
                    </a:lnTo>
                    <a:lnTo>
                      <a:pt x="8" y="1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5" y="6"/>
                    </a:lnTo>
                    <a:lnTo>
                      <a:pt x="5" y="8"/>
                    </a:lnTo>
                    <a:lnTo>
                      <a:pt x="5" y="9"/>
                    </a:lnTo>
                    <a:lnTo>
                      <a:pt x="3" y="11"/>
                    </a:lnTo>
                    <a:lnTo>
                      <a:pt x="3" y="11"/>
                    </a:lnTo>
                    <a:lnTo>
                      <a:pt x="1" y="11"/>
                    </a:lnTo>
                    <a:lnTo>
                      <a:pt x="1" y="9"/>
                    </a:lnTo>
                    <a:lnTo>
                      <a:pt x="1" y="9"/>
                    </a:lnTo>
                    <a:lnTo>
                      <a:pt x="1" y="9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1" y="11"/>
                    </a:lnTo>
                    <a:lnTo>
                      <a:pt x="1" y="11"/>
                    </a:lnTo>
                    <a:lnTo>
                      <a:pt x="1" y="11"/>
                    </a:lnTo>
                    <a:lnTo>
                      <a:pt x="3" y="11"/>
                    </a:lnTo>
                    <a:lnTo>
                      <a:pt x="5" y="11"/>
                    </a:lnTo>
                    <a:lnTo>
                      <a:pt x="6" y="11"/>
                    </a:lnTo>
                    <a:lnTo>
                      <a:pt x="8" y="11"/>
                    </a:lnTo>
                    <a:lnTo>
                      <a:pt x="9" y="11"/>
                    </a:lnTo>
                    <a:lnTo>
                      <a:pt x="13" y="13"/>
                    </a:lnTo>
                    <a:lnTo>
                      <a:pt x="16" y="14"/>
                    </a:lnTo>
                    <a:lnTo>
                      <a:pt x="16" y="14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14" y="17"/>
                    </a:lnTo>
                    <a:lnTo>
                      <a:pt x="16" y="17"/>
                    </a:lnTo>
                    <a:lnTo>
                      <a:pt x="16" y="19"/>
                    </a:lnTo>
                    <a:lnTo>
                      <a:pt x="17" y="19"/>
                    </a:lnTo>
                    <a:lnTo>
                      <a:pt x="24" y="19"/>
                    </a:lnTo>
                    <a:lnTo>
                      <a:pt x="27" y="19"/>
                    </a:lnTo>
                    <a:lnTo>
                      <a:pt x="30" y="21"/>
                    </a:lnTo>
                    <a:lnTo>
                      <a:pt x="30" y="21"/>
                    </a:lnTo>
                    <a:lnTo>
                      <a:pt x="32" y="22"/>
                    </a:lnTo>
                    <a:lnTo>
                      <a:pt x="33" y="22"/>
                    </a:lnTo>
                    <a:lnTo>
                      <a:pt x="35" y="22"/>
                    </a:lnTo>
                    <a:lnTo>
                      <a:pt x="38" y="24"/>
                    </a:lnTo>
                    <a:lnTo>
                      <a:pt x="40" y="24"/>
                    </a:lnTo>
                    <a:lnTo>
                      <a:pt x="41" y="24"/>
                    </a:lnTo>
                    <a:lnTo>
                      <a:pt x="41" y="22"/>
                    </a:lnTo>
                    <a:lnTo>
                      <a:pt x="43" y="22"/>
                    </a:lnTo>
                    <a:lnTo>
                      <a:pt x="44" y="22"/>
                    </a:lnTo>
                    <a:lnTo>
                      <a:pt x="46" y="22"/>
                    </a:lnTo>
                    <a:lnTo>
                      <a:pt x="48" y="22"/>
                    </a:lnTo>
                    <a:lnTo>
                      <a:pt x="51" y="22"/>
                    </a:lnTo>
                    <a:lnTo>
                      <a:pt x="52" y="22"/>
                    </a:lnTo>
                    <a:lnTo>
                      <a:pt x="59" y="24"/>
                    </a:lnTo>
                    <a:lnTo>
                      <a:pt x="62" y="25"/>
                    </a:lnTo>
                    <a:lnTo>
                      <a:pt x="68" y="28"/>
                    </a:lnTo>
                    <a:lnTo>
                      <a:pt x="71" y="28"/>
                    </a:lnTo>
                    <a:lnTo>
                      <a:pt x="75" y="28"/>
                    </a:lnTo>
                    <a:lnTo>
                      <a:pt x="78" y="30"/>
                    </a:lnTo>
                    <a:lnTo>
                      <a:pt x="81" y="30"/>
                    </a:lnTo>
                    <a:lnTo>
                      <a:pt x="89" y="30"/>
                    </a:lnTo>
                    <a:lnTo>
                      <a:pt x="91" y="30"/>
                    </a:lnTo>
                    <a:lnTo>
                      <a:pt x="94" y="32"/>
                    </a:lnTo>
                    <a:lnTo>
                      <a:pt x="95" y="32"/>
                    </a:lnTo>
                    <a:lnTo>
                      <a:pt x="97" y="32"/>
                    </a:lnTo>
                    <a:lnTo>
                      <a:pt x="99" y="30"/>
                    </a:lnTo>
                    <a:lnTo>
                      <a:pt x="100" y="30"/>
                    </a:lnTo>
                    <a:lnTo>
                      <a:pt x="102" y="3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6" name="Freeform 1005">
                <a:extLst>
                  <a:ext uri="{FF2B5EF4-FFF2-40B4-BE49-F238E27FC236}">
                    <a16:creationId xmlns:a16="http://schemas.microsoft.com/office/drawing/2014/main" id="{5CC6891C-5ADC-40C0-BC3D-D9AEF29899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4" y="2483"/>
                <a:ext cx="0" cy="3"/>
              </a:xfrm>
              <a:custGeom>
                <a:avLst/>
                <a:gdLst>
                  <a:gd name="T0" fmla="*/ 1 h 3"/>
                  <a:gd name="T1" fmla="*/ 0 h 3"/>
                  <a:gd name="T2" fmla="*/ 1 h 3"/>
                  <a:gd name="T3" fmla="*/ 3 h 3"/>
                  <a:gd name="T4" fmla="*/ 1 h 3"/>
                  <a:gd name="T5" fmla="*/ 1 h 3"/>
                  <a:gd name="T6" fmla="*/ 1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</a:cxnLst>
                <a:rect l="0" t="0" r="r" b="b"/>
                <a:pathLst>
                  <a:path h="3">
                    <a:moveTo>
                      <a:pt x="0" y="1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7" name="Freeform 1006">
                <a:extLst>
                  <a:ext uri="{FF2B5EF4-FFF2-40B4-BE49-F238E27FC236}">
                    <a16:creationId xmlns:a16="http://schemas.microsoft.com/office/drawing/2014/main" id="{CA32D81A-495E-B5D8-4673-F149BAAB7A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6" y="2537"/>
                <a:ext cx="0" cy="1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  <a:gd name="T3" fmla="*/ 1 h 1"/>
                  <a:gd name="T4" fmla="*/ 1 h 1"/>
                  <a:gd name="T5" fmla="*/ 1 h 1"/>
                  <a:gd name="T6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8" name="Freeform 1007">
                <a:extLst>
                  <a:ext uri="{FF2B5EF4-FFF2-40B4-BE49-F238E27FC236}">
                    <a16:creationId xmlns:a16="http://schemas.microsoft.com/office/drawing/2014/main" id="{5443C28B-B852-F113-E848-3629FF0F80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3" y="2548"/>
                <a:ext cx="1" cy="3"/>
              </a:xfrm>
              <a:custGeom>
                <a:avLst/>
                <a:gdLst>
                  <a:gd name="T0" fmla="*/ 0 w 1"/>
                  <a:gd name="T1" fmla="*/ 1 h 3"/>
                  <a:gd name="T2" fmla="*/ 1 w 1"/>
                  <a:gd name="T3" fmla="*/ 3 h 3"/>
                  <a:gd name="T4" fmla="*/ 1 w 1"/>
                  <a:gd name="T5" fmla="*/ 3 h 3"/>
                  <a:gd name="T6" fmla="*/ 1 w 1"/>
                  <a:gd name="T7" fmla="*/ 3 h 3"/>
                  <a:gd name="T8" fmla="*/ 1 w 1"/>
                  <a:gd name="T9" fmla="*/ 0 h 3"/>
                  <a:gd name="T10" fmla="*/ 0 w 1"/>
                  <a:gd name="T11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3">
                    <a:moveTo>
                      <a:pt x="0" y="1"/>
                    </a:moveTo>
                    <a:lnTo>
                      <a:pt x="1" y="3"/>
                    </a:lnTo>
                    <a:lnTo>
                      <a:pt x="1" y="3"/>
                    </a:lnTo>
                    <a:lnTo>
                      <a:pt x="1" y="3"/>
                    </a:lnTo>
                    <a:lnTo>
                      <a:pt x="1" y="0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9" name="Freeform 1008">
                <a:extLst>
                  <a:ext uri="{FF2B5EF4-FFF2-40B4-BE49-F238E27FC236}">
                    <a16:creationId xmlns:a16="http://schemas.microsoft.com/office/drawing/2014/main" id="{BDC6F72C-FD3B-7CD8-3830-4FE1E5121E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0" y="2530"/>
                <a:ext cx="0" cy="3"/>
              </a:xfrm>
              <a:custGeom>
                <a:avLst/>
                <a:gdLst>
                  <a:gd name="T0" fmla="*/ 2 h 3"/>
                  <a:gd name="T1" fmla="*/ 0 h 3"/>
                  <a:gd name="T2" fmla="*/ 3 h 3"/>
                  <a:gd name="T3" fmla="*/ 3 h 3"/>
                  <a:gd name="T4" fmla="*/ 2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3">
                    <a:moveTo>
                      <a:pt x="0" y="2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0" name="Freeform 1009">
                <a:extLst>
                  <a:ext uri="{FF2B5EF4-FFF2-40B4-BE49-F238E27FC236}">
                    <a16:creationId xmlns:a16="http://schemas.microsoft.com/office/drawing/2014/main" id="{3B078D30-EBCE-A7F8-F764-945F9255FF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5" y="2595"/>
                <a:ext cx="0" cy="2"/>
              </a:xfrm>
              <a:custGeom>
                <a:avLst/>
                <a:gdLst>
                  <a:gd name="T0" fmla="*/ 0 h 2"/>
                  <a:gd name="T1" fmla="*/ 0 h 2"/>
                  <a:gd name="T2" fmla="*/ 0 h 2"/>
                  <a:gd name="T3" fmla="*/ 0 h 2"/>
                  <a:gd name="T4" fmla="*/ 2 h 2"/>
                  <a:gd name="T5" fmla="*/ 0 h 2"/>
                  <a:gd name="T6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1" name="Freeform 1010">
                <a:extLst>
                  <a:ext uri="{FF2B5EF4-FFF2-40B4-BE49-F238E27FC236}">
                    <a16:creationId xmlns:a16="http://schemas.microsoft.com/office/drawing/2014/main" id="{215E76F7-3B06-083C-B6A4-0DA49FB5BD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4" y="2551"/>
                <a:ext cx="3" cy="3"/>
              </a:xfrm>
              <a:custGeom>
                <a:avLst/>
                <a:gdLst>
                  <a:gd name="T0" fmla="*/ 0 w 3"/>
                  <a:gd name="T1" fmla="*/ 2 h 3"/>
                  <a:gd name="T2" fmla="*/ 0 w 3"/>
                  <a:gd name="T3" fmla="*/ 3 h 3"/>
                  <a:gd name="T4" fmla="*/ 2 w 3"/>
                  <a:gd name="T5" fmla="*/ 3 h 3"/>
                  <a:gd name="T6" fmla="*/ 2 w 3"/>
                  <a:gd name="T7" fmla="*/ 3 h 3"/>
                  <a:gd name="T8" fmla="*/ 2 w 3"/>
                  <a:gd name="T9" fmla="*/ 3 h 3"/>
                  <a:gd name="T10" fmla="*/ 3 w 3"/>
                  <a:gd name="T11" fmla="*/ 3 h 3"/>
                  <a:gd name="T12" fmla="*/ 3 w 3"/>
                  <a:gd name="T13" fmla="*/ 3 h 3"/>
                  <a:gd name="T14" fmla="*/ 3 w 3"/>
                  <a:gd name="T15" fmla="*/ 2 h 3"/>
                  <a:gd name="T16" fmla="*/ 2 w 3"/>
                  <a:gd name="T17" fmla="*/ 0 h 3"/>
                  <a:gd name="T18" fmla="*/ 2 w 3"/>
                  <a:gd name="T19" fmla="*/ 2 h 3"/>
                  <a:gd name="T20" fmla="*/ 2 w 3"/>
                  <a:gd name="T21" fmla="*/ 2 h 3"/>
                  <a:gd name="T22" fmla="*/ 0 w 3"/>
                  <a:gd name="T23" fmla="*/ 2 h 3"/>
                  <a:gd name="T24" fmla="*/ 0 w 3"/>
                  <a:gd name="T25" fmla="*/ 2 h 3"/>
                  <a:gd name="T26" fmla="*/ 0 w 3"/>
                  <a:gd name="T2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" h="3">
                    <a:moveTo>
                      <a:pt x="0" y="2"/>
                    </a:moveTo>
                    <a:lnTo>
                      <a:pt x="0" y="3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3" y="2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2" name="Freeform 1011">
                <a:extLst>
                  <a:ext uri="{FF2B5EF4-FFF2-40B4-BE49-F238E27FC236}">
                    <a16:creationId xmlns:a16="http://schemas.microsoft.com/office/drawing/2014/main" id="{5A0091AF-0C52-45EF-C315-4E69BA2B71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51" y="2565"/>
                <a:ext cx="1" cy="2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0 h 2"/>
                  <a:gd name="T4" fmla="*/ 1 w 1"/>
                  <a:gd name="T5" fmla="*/ 0 h 2"/>
                  <a:gd name="T6" fmla="*/ 0 w 1"/>
                  <a:gd name="T7" fmla="*/ 0 h 2"/>
                  <a:gd name="T8" fmla="*/ 0 w 1"/>
                  <a:gd name="T9" fmla="*/ 2 h 2"/>
                  <a:gd name="T10" fmla="*/ 1 w 1"/>
                  <a:gd name="T11" fmla="*/ 2 h 2"/>
                  <a:gd name="T12" fmla="*/ 1 w 1"/>
                  <a:gd name="T13" fmla="*/ 2 h 2"/>
                  <a:gd name="T14" fmla="*/ 1 w 1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3" name="Freeform 1012">
                <a:extLst>
                  <a:ext uri="{FF2B5EF4-FFF2-40B4-BE49-F238E27FC236}">
                    <a16:creationId xmlns:a16="http://schemas.microsoft.com/office/drawing/2014/main" id="{031A7148-2301-7D2D-0478-5858A0BC66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4" y="2494"/>
                <a:ext cx="3" cy="3"/>
              </a:xfrm>
              <a:custGeom>
                <a:avLst/>
                <a:gdLst>
                  <a:gd name="T0" fmla="*/ 1 w 3"/>
                  <a:gd name="T1" fmla="*/ 0 h 3"/>
                  <a:gd name="T2" fmla="*/ 0 w 3"/>
                  <a:gd name="T3" fmla="*/ 1 h 3"/>
                  <a:gd name="T4" fmla="*/ 1 w 3"/>
                  <a:gd name="T5" fmla="*/ 1 h 3"/>
                  <a:gd name="T6" fmla="*/ 1 w 3"/>
                  <a:gd name="T7" fmla="*/ 1 h 3"/>
                  <a:gd name="T8" fmla="*/ 3 w 3"/>
                  <a:gd name="T9" fmla="*/ 3 h 3"/>
                  <a:gd name="T10" fmla="*/ 3 w 3"/>
                  <a:gd name="T11" fmla="*/ 3 h 3"/>
                  <a:gd name="T12" fmla="*/ 3 w 3"/>
                  <a:gd name="T13" fmla="*/ 3 h 3"/>
                  <a:gd name="T14" fmla="*/ 3 w 3"/>
                  <a:gd name="T15" fmla="*/ 3 h 3"/>
                  <a:gd name="T16" fmla="*/ 1 w 3"/>
                  <a:gd name="T17" fmla="*/ 0 h 3"/>
                  <a:gd name="T18" fmla="*/ 1 w 3"/>
                  <a:gd name="T19" fmla="*/ 0 h 3"/>
                  <a:gd name="T20" fmla="*/ 1 w 3"/>
                  <a:gd name="T2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3">
                    <a:moveTo>
                      <a:pt x="1" y="0"/>
                    </a:moveTo>
                    <a:lnTo>
                      <a:pt x="0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306" name="Group 1214">
              <a:extLst>
                <a:ext uri="{FF2B5EF4-FFF2-40B4-BE49-F238E27FC236}">
                  <a16:creationId xmlns:a16="http://schemas.microsoft.com/office/drawing/2014/main" id="{65200D40-1E4C-18F3-581B-C66CCA57BE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02250" y="3219450"/>
              <a:ext cx="3440113" cy="2149475"/>
              <a:chOff x="3340" y="2028"/>
              <a:chExt cx="2167" cy="1354"/>
            </a:xfrm>
            <a:grpFill/>
          </p:grpSpPr>
          <p:sp>
            <p:nvSpPr>
              <p:cNvPr id="414" name="Freeform 1014">
                <a:extLst>
                  <a:ext uri="{FF2B5EF4-FFF2-40B4-BE49-F238E27FC236}">
                    <a16:creationId xmlns:a16="http://schemas.microsoft.com/office/drawing/2014/main" id="{488D723C-87F8-31D2-D309-0538649441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9" y="2374"/>
                <a:ext cx="32" cy="26"/>
              </a:xfrm>
              <a:custGeom>
                <a:avLst/>
                <a:gdLst>
                  <a:gd name="T0" fmla="*/ 5 w 32"/>
                  <a:gd name="T1" fmla="*/ 8 h 26"/>
                  <a:gd name="T2" fmla="*/ 1 w 32"/>
                  <a:gd name="T3" fmla="*/ 12 h 26"/>
                  <a:gd name="T4" fmla="*/ 1 w 32"/>
                  <a:gd name="T5" fmla="*/ 12 h 26"/>
                  <a:gd name="T6" fmla="*/ 0 w 32"/>
                  <a:gd name="T7" fmla="*/ 18 h 26"/>
                  <a:gd name="T8" fmla="*/ 1 w 32"/>
                  <a:gd name="T9" fmla="*/ 21 h 26"/>
                  <a:gd name="T10" fmla="*/ 6 w 32"/>
                  <a:gd name="T11" fmla="*/ 24 h 26"/>
                  <a:gd name="T12" fmla="*/ 9 w 32"/>
                  <a:gd name="T13" fmla="*/ 24 h 26"/>
                  <a:gd name="T14" fmla="*/ 13 w 32"/>
                  <a:gd name="T15" fmla="*/ 26 h 26"/>
                  <a:gd name="T16" fmla="*/ 14 w 32"/>
                  <a:gd name="T17" fmla="*/ 26 h 26"/>
                  <a:gd name="T18" fmla="*/ 16 w 32"/>
                  <a:gd name="T19" fmla="*/ 24 h 26"/>
                  <a:gd name="T20" fmla="*/ 17 w 32"/>
                  <a:gd name="T21" fmla="*/ 23 h 26"/>
                  <a:gd name="T22" fmla="*/ 19 w 32"/>
                  <a:gd name="T23" fmla="*/ 23 h 26"/>
                  <a:gd name="T24" fmla="*/ 19 w 32"/>
                  <a:gd name="T25" fmla="*/ 23 h 26"/>
                  <a:gd name="T26" fmla="*/ 22 w 32"/>
                  <a:gd name="T27" fmla="*/ 20 h 26"/>
                  <a:gd name="T28" fmla="*/ 22 w 32"/>
                  <a:gd name="T29" fmla="*/ 20 h 26"/>
                  <a:gd name="T30" fmla="*/ 24 w 32"/>
                  <a:gd name="T31" fmla="*/ 20 h 26"/>
                  <a:gd name="T32" fmla="*/ 25 w 32"/>
                  <a:gd name="T33" fmla="*/ 16 h 26"/>
                  <a:gd name="T34" fmla="*/ 25 w 32"/>
                  <a:gd name="T35" fmla="*/ 13 h 26"/>
                  <a:gd name="T36" fmla="*/ 25 w 32"/>
                  <a:gd name="T37" fmla="*/ 13 h 26"/>
                  <a:gd name="T38" fmla="*/ 28 w 32"/>
                  <a:gd name="T39" fmla="*/ 8 h 26"/>
                  <a:gd name="T40" fmla="*/ 32 w 32"/>
                  <a:gd name="T41" fmla="*/ 7 h 26"/>
                  <a:gd name="T42" fmla="*/ 30 w 32"/>
                  <a:gd name="T43" fmla="*/ 4 h 26"/>
                  <a:gd name="T44" fmla="*/ 30 w 32"/>
                  <a:gd name="T45" fmla="*/ 2 h 26"/>
                  <a:gd name="T46" fmla="*/ 27 w 32"/>
                  <a:gd name="T47" fmla="*/ 2 h 26"/>
                  <a:gd name="T48" fmla="*/ 27 w 32"/>
                  <a:gd name="T49" fmla="*/ 0 h 26"/>
                  <a:gd name="T50" fmla="*/ 25 w 32"/>
                  <a:gd name="T51" fmla="*/ 2 h 26"/>
                  <a:gd name="T52" fmla="*/ 24 w 32"/>
                  <a:gd name="T53" fmla="*/ 2 h 26"/>
                  <a:gd name="T54" fmla="*/ 24 w 32"/>
                  <a:gd name="T55" fmla="*/ 2 h 26"/>
                  <a:gd name="T56" fmla="*/ 22 w 32"/>
                  <a:gd name="T57" fmla="*/ 2 h 26"/>
                  <a:gd name="T58" fmla="*/ 21 w 32"/>
                  <a:gd name="T59" fmla="*/ 2 h 26"/>
                  <a:gd name="T60" fmla="*/ 17 w 32"/>
                  <a:gd name="T61" fmla="*/ 2 h 26"/>
                  <a:gd name="T62" fmla="*/ 13 w 32"/>
                  <a:gd name="T63" fmla="*/ 2 h 26"/>
                  <a:gd name="T64" fmla="*/ 11 w 32"/>
                  <a:gd name="T65" fmla="*/ 4 h 26"/>
                  <a:gd name="T66" fmla="*/ 9 w 32"/>
                  <a:gd name="T67" fmla="*/ 4 h 26"/>
                  <a:gd name="T68" fmla="*/ 8 w 32"/>
                  <a:gd name="T69" fmla="*/ 5 h 26"/>
                  <a:gd name="T70" fmla="*/ 9 w 32"/>
                  <a:gd name="T71" fmla="*/ 5 h 26"/>
                  <a:gd name="T72" fmla="*/ 6 w 32"/>
                  <a:gd name="T73" fmla="*/ 7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2" h="26">
                    <a:moveTo>
                      <a:pt x="6" y="7"/>
                    </a:moveTo>
                    <a:lnTo>
                      <a:pt x="5" y="8"/>
                    </a:lnTo>
                    <a:lnTo>
                      <a:pt x="3" y="10"/>
                    </a:lnTo>
                    <a:lnTo>
                      <a:pt x="1" y="12"/>
                    </a:lnTo>
                    <a:lnTo>
                      <a:pt x="1" y="12"/>
                    </a:lnTo>
                    <a:lnTo>
                      <a:pt x="1" y="12"/>
                    </a:lnTo>
                    <a:lnTo>
                      <a:pt x="0" y="16"/>
                    </a:lnTo>
                    <a:lnTo>
                      <a:pt x="0" y="18"/>
                    </a:lnTo>
                    <a:lnTo>
                      <a:pt x="1" y="20"/>
                    </a:lnTo>
                    <a:lnTo>
                      <a:pt x="1" y="21"/>
                    </a:lnTo>
                    <a:lnTo>
                      <a:pt x="5" y="23"/>
                    </a:lnTo>
                    <a:lnTo>
                      <a:pt x="6" y="24"/>
                    </a:lnTo>
                    <a:lnTo>
                      <a:pt x="8" y="24"/>
                    </a:lnTo>
                    <a:lnTo>
                      <a:pt x="9" y="24"/>
                    </a:lnTo>
                    <a:lnTo>
                      <a:pt x="11" y="24"/>
                    </a:lnTo>
                    <a:lnTo>
                      <a:pt x="13" y="26"/>
                    </a:lnTo>
                    <a:lnTo>
                      <a:pt x="13" y="26"/>
                    </a:lnTo>
                    <a:lnTo>
                      <a:pt x="14" y="26"/>
                    </a:lnTo>
                    <a:lnTo>
                      <a:pt x="14" y="26"/>
                    </a:lnTo>
                    <a:lnTo>
                      <a:pt x="16" y="24"/>
                    </a:lnTo>
                    <a:lnTo>
                      <a:pt x="16" y="23"/>
                    </a:lnTo>
                    <a:lnTo>
                      <a:pt x="17" y="23"/>
                    </a:lnTo>
                    <a:lnTo>
                      <a:pt x="19" y="23"/>
                    </a:lnTo>
                    <a:lnTo>
                      <a:pt x="19" y="23"/>
                    </a:lnTo>
                    <a:lnTo>
                      <a:pt x="19" y="23"/>
                    </a:lnTo>
                    <a:lnTo>
                      <a:pt x="19" y="23"/>
                    </a:lnTo>
                    <a:lnTo>
                      <a:pt x="21" y="21"/>
                    </a:lnTo>
                    <a:lnTo>
                      <a:pt x="22" y="20"/>
                    </a:lnTo>
                    <a:lnTo>
                      <a:pt x="22" y="20"/>
                    </a:lnTo>
                    <a:lnTo>
                      <a:pt x="22" y="20"/>
                    </a:lnTo>
                    <a:lnTo>
                      <a:pt x="24" y="20"/>
                    </a:lnTo>
                    <a:lnTo>
                      <a:pt x="24" y="20"/>
                    </a:lnTo>
                    <a:lnTo>
                      <a:pt x="24" y="18"/>
                    </a:lnTo>
                    <a:lnTo>
                      <a:pt x="25" y="16"/>
                    </a:lnTo>
                    <a:lnTo>
                      <a:pt x="25" y="15"/>
                    </a:lnTo>
                    <a:lnTo>
                      <a:pt x="25" y="13"/>
                    </a:lnTo>
                    <a:lnTo>
                      <a:pt x="25" y="13"/>
                    </a:lnTo>
                    <a:lnTo>
                      <a:pt x="25" y="13"/>
                    </a:lnTo>
                    <a:lnTo>
                      <a:pt x="27" y="12"/>
                    </a:lnTo>
                    <a:lnTo>
                      <a:pt x="28" y="8"/>
                    </a:lnTo>
                    <a:lnTo>
                      <a:pt x="30" y="8"/>
                    </a:lnTo>
                    <a:lnTo>
                      <a:pt x="32" y="7"/>
                    </a:lnTo>
                    <a:lnTo>
                      <a:pt x="32" y="5"/>
                    </a:lnTo>
                    <a:lnTo>
                      <a:pt x="30" y="4"/>
                    </a:lnTo>
                    <a:lnTo>
                      <a:pt x="30" y="4"/>
                    </a:lnTo>
                    <a:lnTo>
                      <a:pt x="30" y="2"/>
                    </a:lnTo>
                    <a:lnTo>
                      <a:pt x="28" y="2"/>
                    </a:lnTo>
                    <a:lnTo>
                      <a:pt x="27" y="2"/>
                    </a:lnTo>
                    <a:lnTo>
                      <a:pt x="27" y="0"/>
                    </a:lnTo>
                    <a:lnTo>
                      <a:pt x="27" y="0"/>
                    </a:lnTo>
                    <a:lnTo>
                      <a:pt x="25" y="0"/>
                    </a:lnTo>
                    <a:lnTo>
                      <a:pt x="25" y="2"/>
                    </a:lnTo>
                    <a:lnTo>
                      <a:pt x="25" y="2"/>
                    </a:lnTo>
                    <a:lnTo>
                      <a:pt x="24" y="2"/>
                    </a:lnTo>
                    <a:lnTo>
                      <a:pt x="24" y="2"/>
                    </a:lnTo>
                    <a:lnTo>
                      <a:pt x="24" y="2"/>
                    </a:lnTo>
                    <a:lnTo>
                      <a:pt x="24" y="2"/>
                    </a:lnTo>
                    <a:lnTo>
                      <a:pt x="22" y="2"/>
                    </a:lnTo>
                    <a:lnTo>
                      <a:pt x="21" y="2"/>
                    </a:lnTo>
                    <a:lnTo>
                      <a:pt x="21" y="2"/>
                    </a:lnTo>
                    <a:lnTo>
                      <a:pt x="19" y="2"/>
                    </a:lnTo>
                    <a:lnTo>
                      <a:pt x="17" y="2"/>
                    </a:lnTo>
                    <a:lnTo>
                      <a:pt x="14" y="2"/>
                    </a:lnTo>
                    <a:lnTo>
                      <a:pt x="13" y="2"/>
                    </a:lnTo>
                    <a:lnTo>
                      <a:pt x="13" y="4"/>
                    </a:lnTo>
                    <a:lnTo>
                      <a:pt x="11" y="4"/>
                    </a:lnTo>
                    <a:lnTo>
                      <a:pt x="9" y="4"/>
                    </a:lnTo>
                    <a:lnTo>
                      <a:pt x="9" y="4"/>
                    </a:lnTo>
                    <a:lnTo>
                      <a:pt x="8" y="4"/>
                    </a:lnTo>
                    <a:lnTo>
                      <a:pt x="8" y="5"/>
                    </a:lnTo>
                    <a:lnTo>
                      <a:pt x="8" y="5"/>
                    </a:lnTo>
                    <a:lnTo>
                      <a:pt x="9" y="5"/>
                    </a:lnTo>
                    <a:lnTo>
                      <a:pt x="8" y="7"/>
                    </a:lnTo>
                    <a:lnTo>
                      <a:pt x="6" y="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5" name="Freeform 1015">
                <a:extLst>
                  <a:ext uri="{FF2B5EF4-FFF2-40B4-BE49-F238E27FC236}">
                    <a16:creationId xmlns:a16="http://schemas.microsoft.com/office/drawing/2014/main" id="{C39E3E17-CC08-4BAF-E8A6-6BA70992A8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2" y="247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0 h 2"/>
                  <a:gd name="T4" fmla="*/ 0 w 2"/>
                  <a:gd name="T5" fmla="*/ 0 h 2"/>
                  <a:gd name="T6" fmla="*/ 0 w 2"/>
                  <a:gd name="T7" fmla="*/ 0 h 2"/>
                  <a:gd name="T8" fmla="*/ 2 w 2"/>
                  <a:gd name="T9" fmla="*/ 2 h 2"/>
                  <a:gd name="T10" fmla="*/ 2 w 2"/>
                  <a:gd name="T11" fmla="*/ 0 h 2"/>
                  <a:gd name="T12" fmla="*/ 2 w 2"/>
                  <a:gd name="T13" fmla="*/ 0 h 2"/>
                  <a:gd name="T14" fmla="*/ 2 w 2"/>
                  <a:gd name="T15" fmla="*/ 0 h 2"/>
                  <a:gd name="T16" fmla="*/ 2 w 2"/>
                  <a:gd name="T1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6" name="Freeform 1016">
                <a:extLst>
                  <a:ext uri="{FF2B5EF4-FFF2-40B4-BE49-F238E27FC236}">
                    <a16:creationId xmlns:a16="http://schemas.microsoft.com/office/drawing/2014/main" id="{97EC8AB9-ACC3-26FC-E0DB-5426046962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7" y="2530"/>
                <a:ext cx="1" cy="5"/>
              </a:xfrm>
              <a:custGeom>
                <a:avLst/>
                <a:gdLst>
                  <a:gd name="T0" fmla="*/ 0 w 1"/>
                  <a:gd name="T1" fmla="*/ 0 h 5"/>
                  <a:gd name="T2" fmla="*/ 0 w 1"/>
                  <a:gd name="T3" fmla="*/ 0 h 5"/>
                  <a:gd name="T4" fmla="*/ 0 w 1"/>
                  <a:gd name="T5" fmla="*/ 0 h 5"/>
                  <a:gd name="T6" fmla="*/ 0 w 1"/>
                  <a:gd name="T7" fmla="*/ 3 h 5"/>
                  <a:gd name="T8" fmla="*/ 0 w 1"/>
                  <a:gd name="T9" fmla="*/ 5 h 5"/>
                  <a:gd name="T10" fmla="*/ 0 w 1"/>
                  <a:gd name="T11" fmla="*/ 5 h 5"/>
                  <a:gd name="T12" fmla="*/ 0 w 1"/>
                  <a:gd name="T13" fmla="*/ 5 h 5"/>
                  <a:gd name="T14" fmla="*/ 1 w 1"/>
                  <a:gd name="T15" fmla="*/ 5 h 5"/>
                  <a:gd name="T16" fmla="*/ 1 w 1"/>
                  <a:gd name="T17" fmla="*/ 3 h 5"/>
                  <a:gd name="T18" fmla="*/ 1 w 1"/>
                  <a:gd name="T19" fmla="*/ 2 h 5"/>
                  <a:gd name="T20" fmla="*/ 1 w 1"/>
                  <a:gd name="T21" fmla="*/ 0 h 5"/>
                  <a:gd name="T22" fmla="*/ 0 w 1"/>
                  <a:gd name="T2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" h="5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1" y="5"/>
                    </a:lnTo>
                    <a:lnTo>
                      <a:pt x="1" y="3"/>
                    </a:lnTo>
                    <a:lnTo>
                      <a:pt x="1" y="2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7" name="Freeform 1017">
                <a:extLst>
                  <a:ext uri="{FF2B5EF4-FFF2-40B4-BE49-F238E27FC236}">
                    <a16:creationId xmlns:a16="http://schemas.microsoft.com/office/drawing/2014/main" id="{168DCA83-928E-A948-D912-B579E0B55D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8" y="2616"/>
                <a:ext cx="1" cy="6"/>
              </a:xfrm>
              <a:custGeom>
                <a:avLst/>
                <a:gdLst>
                  <a:gd name="T0" fmla="*/ 1 w 1"/>
                  <a:gd name="T1" fmla="*/ 2 h 6"/>
                  <a:gd name="T2" fmla="*/ 0 w 1"/>
                  <a:gd name="T3" fmla="*/ 0 h 6"/>
                  <a:gd name="T4" fmla="*/ 0 w 1"/>
                  <a:gd name="T5" fmla="*/ 0 h 6"/>
                  <a:gd name="T6" fmla="*/ 0 w 1"/>
                  <a:gd name="T7" fmla="*/ 2 h 6"/>
                  <a:gd name="T8" fmla="*/ 0 w 1"/>
                  <a:gd name="T9" fmla="*/ 2 h 6"/>
                  <a:gd name="T10" fmla="*/ 0 w 1"/>
                  <a:gd name="T11" fmla="*/ 3 h 6"/>
                  <a:gd name="T12" fmla="*/ 0 w 1"/>
                  <a:gd name="T13" fmla="*/ 5 h 6"/>
                  <a:gd name="T14" fmla="*/ 0 w 1"/>
                  <a:gd name="T15" fmla="*/ 5 h 6"/>
                  <a:gd name="T16" fmla="*/ 1 w 1"/>
                  <a:gd name="T17" fmla="*/ 6 h 6"/>
                  <a:gd name="T18" fmla="*/ 1 w 1"/>
                  <a:gd name="T19" fmla="*/ 5 h 6"/>
                  <a:gd name="T20" fmla="*/ 1 w 1"/>
                  <a:gd name="T21" fmla="*/ 5 h 6"/>
                  <a:gd name="T22" fmla="*/ 1 w 1"/>
                  <a:gd name="T23" fmla="*/ 3 h 6"/>
                  <a:gd name="T24" fmla="*/ 1 w 1"/>
                  <a:gd name="T25" fmla="*/ 2 h 6"/>
                  <a:gd name="T26" fmla="*/ 1 w 1"/>
                  <a:gd name="T27" fmla="*/ 2 h 6"/>
                  <a:gd name="T28" fmla="*/ 1 w 1"/>
                  <a:gd name="T29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" h="6">
                    <a:moveTo>
                      <a:pt x="1" y="2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1" y="6"/>
                    </a:lnTo>
                    <a:lnTo>
                      <a:pt x="1" y="5"/>
                    </a:lnTo>
                    <a:lnTo>
                      <a:pt x="1" y="5"/>
                    </a:lnTo>
                    <a:lnTo>
                      <a:pt x="1" y="3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1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8" name="Freeform 1018">
                <a:extLst>
                  <a:ext uri="{FF2B5EF4-FFF2-40B4-BE49-F238E27FC236}">
                    <a16:creationId xmlns:a16="http://schemas.microsoft.com/office/drawing/2014/main" id="{5BCCC92F-7AC8-128E-E483-E9E94C9FE2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5" y="2484"/>
                <a:ext cx="2" cy="3"/>
              </a:xfrm>
              <a:custGeom>
                <a:avLst/>
                <a:gdLst>
                  <a:gd name="T0" fmla="*/ 0 w 2"/>
                  <a:gd name="T1" fmla="*/ 2 h 3"/>
                  <a:gd name="T2" fmla="*/ 0 w 2"/>
                  <a:gd name="T3" fmla="*/ 3 h 3"/>
                  <a:gd name="T4" fmla="*/ 0 w 2"/>
                  <a:gd name="T5" fmla="*/ 3 h 3"/>
                  <a:gd name="T6" fmla="*/ 0 w 2"/>
                  <a:gd name="T7" fmla="*/ 3 h 3"/>
                  <a:gd name="T8" fmla="*/ 0 w 2"/>
                  <a:gd name="T9" fmla="*/ 3 h 3"/>
                  <a:gd name="T10" fmla="*/ 2 w 2"/>
                  <a:gd name="T11" fmla="*/ 3 h 3"/>
                  <a:gd name="T12" fmla="*/ 2 w 2"/>
                  <a:gd name="T13" fmla="*/ 2 h 3"/>
                  <a:gd name="T14" fmla="*/ 2 w 2"/>
                  <a:gd name="T15" fmla="*/ 0 h 3"/>
                  <a:gd name="T16" fmla="*/ 2 w 2"/>
                  <a:gd name="T17" fmla="*/ 0 h 3"/>
                  <a:gd name="T18" fmla="*/ 2 w 2"/>
                  <a:gd name="T19" fmla="*/ 0 h 3"/>
                  <a:gd name="T20" fmla="*/ 0 w 2"/>
                  <a:gd name="T21" fmla="*/ 2 h 3"/>
                  <a:gd name="T22" fmla="*/ 0 w 2"/>
                  <a:gd name="T23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" h="3">
                    <a:moveTo>
                      <a:pt x="0" y="2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2" y="3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9" name="Freeform 1019">
                <a:extLst>
                  <a:ext uri="{FF2B5EF4-FFF2-40B4-BE49-F238E27FC236}">
                    <a16:creationId xmlns:a16="http://schemas.microsoft.com/office/drawing/2014/main" id="{4F603A13-F997-775F-FB23-B12427D4B6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2" y="2622"/>
                <a:ext cx="2" cy="4"/>
              </a:xfrm>
              <a:custGeom>
                <a:avLst/>
                <a:gdLst>
                  <a:gd name="T0" fmla="*/ 0 w 2"/>
                  <a:gd name="T1" fmla="*/ 2 h 4"/>
                  <a:gd name="T2" fmla="*/ 0 w 2"/>
                  <a:gd name="T3" fmla="*/ 4 h 4"/>
                  <a:gd name="T4" fmla="*/ 2 w 2"/>
                  <a:gd name="T5" fmla="*/ 4 h 4"/>
                  <a:gd name="T6" fmla="*/ 2 w 2"/>
                  <a:gd name="T7" fmla="*/ 4 h 4"/>
                  <a:gd name="T8" fmla="*/ 2 w 2"/>
                  <a:gd name="T9" fmla="*/ 2 h 4"/>
                  <a:gd name="T10" fmla="*/ 0 w 2"/>
                  <a:gd name="T11" fmla="*/ 2 h 4"/>
                  <a:gd name="T12" fmla="*/ 0 w 2"/>
                  <a:gd name="T13" fmla="*/ 0 h 4"/>
                  <a:gd name="T14" fmla="*/ 0 w 2"/>
                  <a:gd name="T15" fmla="*/ 0 h 4"/>
                  <a:gd name="T16" fmla="*/ 0 w 2"/>
                  <a:gd name="T1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4">
                    <a:moveTo>
                      <a:pt x="0" y="2"/>
                    </a:moveTo>
                    <a:lnTo>
                      <a:pt x="0" y="4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0" name="Freeform 1020">
                <a:extLst>
                  <a:ext uri="{FF2B5EF4-FFF2-40B4-BE49-F238E27FC236}">
                    <a16:creationId xmlns:a16="http://schemas.microsoft.com/office/drawing/2014/main" id="{F2613AE9-0A7B-991D-C90E-F0FE53D473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0" y="2619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2 w 2"/>
                  <a:gd name="T3" fmla="*/ 0 h 2"/>
                  <a:gd name="T4" fmla="*/ 2 w 2"/>
                  <a:gd name="T5" fmla="*/ 0 h 2"/>
                  <a:gd name="T6" fmla="*/ 0 w 2"/>
                  <a:gd name="T7" fmla="*/ 2 h 2"/>
                  <a:gd name="T8" fmla="*/ 2 w 2"/>
                  <a:gd name="T9" fmla="*/ 2 h 2"/>
                  <a:gd name="T10" fmla="*/ 2 w 2"/>
                  <a:gd name="T11" fmla="*/ 2 h 2"/>
                  <a:gd name="T12" fmla="*/ 2 w 2"/>
                  <a:gd name="T13" fmla="*/ 2 h 2"/>
                  <a:gd name="T14" fmla="*/ 2 w 2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1" name="Freeform 1021">
                <a:extLst>
                  <a:ext uri="{FF2B5EF4-FFF2-40B4-BE49-F238E27FC236}">
                    <a16:creationId xmlns:a16="http://schemas.microsoft.com/office/drawing/2014/main" id="{CC668775-9B5D-759C-3831-DB9E42CA51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8" y="2619"/>
                <a:ext cx="4" cy="2"/>
              </a:xfrm>
              <a:custGeom>
                <a:avLst/>
                <a:gdLst>
                  <a:gd name="T0" fmla="*/ 2 w 4"/>
                  <a:gd name="T1" fmla="*/ 0 h 2"/>
                  <a:gd name="T2" fmla="*/ 2 w 4"/>
                  <a:gd name="T3" fmla="*/ 0 h 2"/>
                  <a:gd name="T4" fmla="*/ 2 w 4"/>
                  <a:gd name="T5" fmla="*/ 0 h 2"/>
                  <a:gd name="T6" fmla="*/ 2 w 4"/>
                  <a:gd name="T7" fmla="*/ 2 h 2"/>
                  <a:gd name="T8" fmla="*/ 0 w 4"/>
                  <a:gd name="T9" fmla="*/ 2 h 2"/>
                  <a:gd name="T10" fmla="*/ 0 w 4"/>
                  <a:gd name="T11" fmla="*/ 2 h 2"/>
                  <a:gd name="T12" fmla="*/ 2 w 4"/>
                  <a:gd name="T13" fmla="*/ 2 h 2"/>
                  <a:gd name="T14" fmla="*/ 4 w 4"/>
                  <a:gd name="T15" fmla="*/ 2 h 2"/>
                  <a:gd name="T16" fmla="*/ 4 w 4"/>
                  <a:gd name="T17" fmla="*/ 2 h 2"/>
                  <a:gd name="T18" fmla="*/ 4 w 4"/>
                  <a:gd name="T19" fmla="*/ 0 h 2"/>
                  <a:gd name="T20" fmla="*/ 4 w 4"/>
                  <a:gd name="T21" fmla="*/ 0 h 2"/>
                  <a:gd name="T22" fmla="*/ 4 w 4"/>
                  <a:gd name="T23" fmla="*/ 0 h 2"/>
                  <a:gd name="T24" fmla="*/ 2 w 4"/>
                  <a:gd name="T2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" h="2">
                    <a:moveTo>
                      <a:pt x="2" y="0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2" name="Freeform 1022">
                <a:extLst>
                  <a:ext uri="{FF2B5EF4-FFF2-40B4-BE49-F238E27FC236}">
                    <a16:creationId xmlns:a16="http://schemas.microsoft.com/office/drawing/2014/main" id="{AFCB8A89-1725-EFB7-89EE-718712AB8D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6" y="2607"/>
                <a:ext cx="5" cy="6"/>
              </a:xfrm>
              <a:custGeom>
                <a:avLst/>
                <a:gdLst>
                  <a:gd name="T0" fmla="*/ 2 w 5"/>
                  <a:gd name="T1" fmla="*/ 4 h 6"/>
                  <a:gd name="T2" fmla="*/ 4 w 5"/>
                  <a:gd name="T3" fmla="*/ 6 h 6"/>
                  <a:gd name="T4" fmla="*/ 5 w 5"/>
                  <a:gd name="T5" fmla="*/ 4 h 6"/>
                  <a:gd name="T6" fmla="*/ 5 w 5"/>
                  <a:gd name="T7" fmla="*/ 3 h 6"/>
                  <a:gd name="T8" fmla="*/ 5 w 5"/>
                  <a:gd name="T9" fmla="*/ 3 h 6"/>
                  <a:gd name="T10" fmla="*/ 5 w 5"/>
                  <a:gd name="T11" fmla="*/ 1 h 6"/>
                  <a:gd name="T12" fmla="*/ 4 w 5"/>
                  <a:gd name="T13" fmla="*/ 1 h 6"/>
                  <a:gd name="T14" fmla="*/ 4 w 5"/>
                  <a:gd name="T15" fmla="*/ 0 h 6"/>
                  <a:gd name="T16" fmla="*/ 2 w 5"/>
                  <a:gd name="T17" fmla="*/ 1 h 6"/>
                  <a:gd name="T18" fmla="*/ 0 w 5"/>
                  <a:gd name="T19" fmla="*/ 1 h 6"/>
                  <a:gd name="T20" fmla="*/ 0 w 5"/>
                  <a:gd name="T21" fmla="*/ 1 h 6"/>
                  <a:gd name="T22" fmla="*/ 0 w 5"/>
                  <a:gd name="T23" fmla="*/ 3 h 6"/>
                  <a:gd name="T24" fmla="*/ 2 w 5"/>
                  <a:gd name="T25" fmla="*/ 4 h 6"/>
                  <a:gd name="T26" fmla="*/ 2 w 5"/>
                  <a:gd name="T27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" h="6">
                    <a:moveTo>
                      <a:pt x="2" y="4"/>
                    </a:moveTo>
                    <a:lnTo>
                      <a:pt x="4" y="6"/>
                    </a:lnTo>
                    <a:lnTo>
                      <a:pt x="5" y="4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1"/>
                    </a:lnTo>
                    <a:lnTo>
                      <a:pt x="4" y="1"/>
                    </a:lnTo>
                    <a:lnTo>
                      <a:pt x="4" y="0"/>
                    </a:lnTo>
                    <a:lnTo>
                      <a:pt x="2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2" y="4"/>
                    </a:lnTo>
                    <a:lnTo>
                      <a:pt x="2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3" name="Freeform 1023">
                <a:extLst>
                  <a:ext uri="{FF2B5EF4-FFF2-40B4-BE49-F238E27FC236}">
                    <a16:creationId xmlns:a16="http://schemas.microsoft.com/office/drawing/2014/main" id="{49D1B54A-0886-7679-B0DC-AA65905D3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89" y="2626"/>
                <a:ext cx="1" cy="1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1 w 1"/>
                  <a:gd name="T5" fmla="*/ 0 h 1"/>
                  <a:gd name="T6" fmla="*/ 1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1 h 1"/>
                  <a:gd name="T14" fmla="*/ 0 w 1"/>
                  <a:gd name="T1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lnTo>
                      <a:pt x="1" y="1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4" name="Freeform 1024">
                <a:extLst>
                  <a:ext uri="{FF2B5EF4-FFF2-40B4-BE49-F238E27FC236}">
                    <a16:creationId xmlns:a16="http://schemas.microsoft.com/office/drawing/2014/main" id="{78C87D9E-AE32-6EC2-25F4-221EBE48CB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82" y="2619"/>
                <a:ext cx="7" cy="5"/>
              </a:xfrm>
              <a:custGeom>
                <a:avLst/>
                <a:gdLst>
                  <a:gd name="T0" fmla="*/ 5 w 7"/>
                  <a:gd name="T1" fmla="*/ 2 h 5"/>
                  <a:gd name="T2" fmla="*/ 2 w 7"/>
                  <a:gd name="T3" fmla="*/ 0 h 5"/>
                  <a:gd name="T4" fmla="*/ 2 w 7"/>
                  <a:gd name="T5" fmla="*/ 0 h 5"/>
                  <a:gd name="T6" fmla="*/ 0 w 7"/>
                  <a:gd name="T7" fmla="*/ 2 h 5"/>
                  <a:gd name="T8" fmla="*/ 2 w 7"/>
                  <a:gd name="T9" fmla="*/ 2 h 5"/>
                  <a:gd name="T10" fmla="*/ 2 w 7"/>
                  <a:gd name="T11" fmla="*/ 2 h 5"/>
                  <a:gd name="T12" fmla="*/ 4 w 7"/>
                  <a:gd name="T13" fmla="*/ 2 h 5"/>
                  <a:gd name="T14" fmla="*/ 5 w 7"/>
                  <a:gd name="T15" fmla="*/ 3 h 5"/>
                  <a:gd name="T16" fmla="*/ 5 w 7"/>
                  <a:gd name="T17" fmla="*/ 3 h 5"/>
                  <a:gd name="T18" fmla="*/ 7 w 7"/>
                  <a:gd name="T19" fmla="*/ 5 h 5"/>
                  <a:gd name="T20" fmla="*/ 7 w 7"/>
                  <a:gd name="T21" fmla="*/ 5 h 5"/>
                  <a:gd name="T22" fmla="*/ 7 w 7"/>
                  <a:gd name="T23" fmla="*/ 3 h 5"/>
                  <a:gd name="T24" fmla="*/ 5 w 7"/>
                  <a:gd name="T25" fmla="*/ 2 h 5"/>
                  <a:gd name="T26" fmla="*/ 5 w 7"/>
                  <a:gd name="T27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" h="5">
                    <a:moveTo>
                      <a:pt x="5" y="2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4" y="2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7" y="5"/>
                    </a:lnTo>
                    <a:lnTo>
                      <a:pt x="7" y="5"/>
                    </a:lnTo>
                    <a:lnTo>
                      <a:pt x="7" y="3"/>
                    </a:lnTo>
                    <a:lnTo>
                      <a:pt x="5" y="2"/>
                    </a:lnTo>
                    <a:lnTo>
                      <a:pt x="5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5" name="Freeform 1025">
                <a:extLst>
                  <a:ext uri="{FF2B5EF4-FFF2-40B4-BE49-F238E27FC236}">
                    <a16:creationId xmlns:a16="http://schemas.microsoft.com/office/drawing/2014/main" id="{13186784-C807-9E04-09F8-2FBAD17AFE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4" y="2613"/>
                <a:ext cx="7" cy="5"/>
              </a:xfrm>
              <a:custGeom>
                <a:avLst/>
                <a:gdLst>
                  <a:gd name="T0" fmla="*/ 7 w 7"/>
                  <a:gd name="T1" fmla="*/ 2 h 5"/>
                  <a:gd name="T2" fmla="*/ 0 w 7"/>
                  <a:gd name="T3" fmla="*/ 0 h 5"/>
                  <a:gd name="T4" fmla="*/ 0 w 7"/>
                  <a:gd name="T5" fmla="*/ 0 h 5"/>
                  <a:gd name="T6" fmla="*/ 0 w 7"/>
                  <a:gd name="T7" fmla="*/ 2 h 5"/>
                  <a:gd name="T8" fmla="*/ 0 w 7"/>
                  <a:gd name="T9" fmla="*/ 2 h 5"/>
                  <a:gd name="T10" fmla="*/ 0 w 7"/>
                  <a:gd name="T11" fmla="*/ 2 h 5"/>
                  <a:gd name="T12" fmla="*/ 2 w 7"/>
                  <a:gd name="T13" fmla="*/ 3 h 5"/>
                  <a:gd name="T14" fmla="*/ 4 w 7"/>
                  <a:gd name="T15" fmla="*/ 3 h 5"/>
                  <a:gd name="T16" fmla="*/ 5 w 7"/>
                  <a:gd name="T17" fmla="*/ 3 h 5"/>
                  <a:gd name="T18" fmla="*/ 5 w 7"/>
                  <a:gd name="T19" fmla="*/ 3 h 5"/>
                  <a:gd name="T20" fmla="*/ 7 w 7"/>
                  <a:gd name="T21" fmla="*/ 5 h 5"/>
                  <a:gd name="T22" fmla="*/ 7 w 7"/>
                  <a:gd name="T23" fmla="*/ 3 h 5"/>
                  <a:gd name="T24" fmla="*/ 7 w 7"/>
                  <a:gd name="T25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" h="5">
                    <a:moveTo>
                      <a:pt x="7" y="2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3"/>
                    </a:lnTo>
                    <a:lnTo>
                      <a:pt x="4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7" y="5"/>
                    </a:lnTo>
                    <a:lnTo>
                      <a:pt x="7" y="3"/>
                    </a:lnTo>
                    <a:lnTo>
                      <a:pt x="7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6" name="Freeform 1026">
                <a:extLst>
                  <a:ext uri="{FF2B5EF4-FFF2-40B4-BE49-F238E27FC236}">
                    <a16:creationId xmlns:a16="http://schemas.microsoft.com/office/drawing/2014/main" id="{D3174D59-5B1D-3EE0-E8C5-3E7A7A526D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9" y="2619"/>
                <a:ext cx="8" cy="7"/>
              </a:xfrm>
              <a:custGeom>
                <a:avLst/>
                <a:gdLst>
                  <a:gd name="T0" fmla="*/ 2 w 8"/>
                  <a:gd name="T1" fmla="*/ 0 h 7"/>
                  <a:gd name="T2" fmla="*/ 2 w 8"/>
                  <a:gd name="T3" fmla="*/ 2 h 7"/>
                  <a:gd name="T4" fmla="*/ 2 w 8"/>
                  <a:gd name="T5" fmla="*/ 2 h 7"/>
                  <a:gd name="T6" fmla="*/ 2 w 8"/>
                  <a:gd name="T7" fmla="*/ 3 h 7"/>
                  <a:gd name="T8" fmla="*/ 0 w 8"/>
                  <a:gd name="T9" fmla="*/ 3 h 7"/>
                  <a:gd name="T10" fmla="*/ 2 w 8"/>
                  <a:gd name="T11" fmla="*/ 3 h 7"/>
                  <a:gd name="T12" fmla="*/ 2 w 8"/>
                  <a:gd name="T13" fmla="*/ 5 h 7"/>
                  <a:gd name="T14" fmla="*/ 5 w 8"/>
                  <a:gd name="T15" fmla="*/ 5 h 7"/>
                  <a:gd name="T16" fmla="*/ 5 w 8"/>
                  <a:gd name="T17" fmla="*/ 5 h 7"/>
                  <a:gd name="T18" fmla="*/ 8 w 8"/>
                  <a:gd name="T19" fmla="*/ 5 h 7"/>
                  <a:gd name="T20" fmla="*/ 8 w 8"/>
                  <a:gd name="T21" fmla="*/ 7 h 7"/>
                  <a:gd name="T22" fmla="*/ 8 w 8"/>
                  <a:gd name="T23" fmla="*/ 5 h 7"/>
                  <a:gd name="T24" fmla="*/ 8 w 8"/>
                  <a:gd name="T25" fmla="*/ 3 h 7"/>
                  <a:gd name="T26" fmla="*/ 7 w 8"/>
                  <a:gd name="T27" fmla="*/ 3 h 7"/>
                  <a:gd name="T28" fmla="*/ 5 w 8"/>
                  <a:gd name="T29" fmla="*/ 3 h 7"/>
                  <a:gd name="T30" fmla="*/ 5 w 8"/>
                  <a:gd name="T31" fmla="*/ 2 h 7"/>
                  <a:gd name="T32" fmla="*/ 3 w 8"/>
                  <a:gd name="T33" fmla="*/ 2 h 7"/>
                  <a:gd name="T34" fmla="*/ 2 w 8"/>
                  <a:gd name="T35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" h="7">
                    <a:moveTo>
                      <a:pt x="2" y="0"/>
                    </a:moveTo>
                    <a:lnTo>
                      <a:pt x="2" y="2"/>
                    </a:lnTo>
                    <a:lnTo>
                      <a:pt x="2" y="2"/>
                    </a:lnTo>
                    <a:lnTo>
                      <a:pt x="2" y="3"/>
                    </a:lnTo>
                    <a:lnTo>
                      <a:pt x="0" y="3"/>
                    </a:lnTo>
                    <a:lnTo>
                      <a:pt x="2" y="3"/>
                    </a:lnTo>
                    <a:lnTo>
                      <a:pt x="2" y="5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8" y="5"/>
                    </a:lnTo>
                    <a:lnTo>
                      <a:pt x="8" y="7"/>
                    </a:lnTo>
                    <a:lnTo>
                      <a:pt x="8" y="5"/>
                    </a:lnTo>
                    <a:lnTo>
                      <a:pt x="8" y="3"/>
                    </a:lnTo>
                    <a:lnTo>
                      <a:pt x="7" y="3"/>
                    </a:lnTo>
                    <a:lnTo>
                      <a:pt x="5" y="3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7" name="Freeform 1027">
                <a:extLst>
                  <a:ext uri="{FF2B5EF4-FFF2-40B4-BE49-F238E27FC236}">
                    <a16:creationId xmlns:a16="http://schemas.microsoft.com/office/drawing/2014/main" id="{9FB9032D-34A9-916F-8A7A-14032EF807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2" y="2622"/>
                <a:ext cx="1" cy="2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0 h 2"/>
                  <a:gd name="T4" fmla="*/ 0 w 1"/>
                  <a:gd name="T5" fmla="*/ 0 h 2"/>
                  <a:gd name="T6" fmla="*/ 0 w 1"/>
                  <a:gd name="T7" fmla="*/ 2 h 2"/>
                  <a:gd name="T8" fmla="*/ 1 w 1"/>
                  <a:gd name="T9" fmla="*/ 2 h 2"/>
                  <a:gd name="T10" fmla="*/ 1 w 1"/>
                  <a:gd name="T11" fmla="*/ 0 h 2"/>
                  <a:gd name="T12" fmla="*/ 0 w 1"/>
                  <a:gd name="T13" fmla="*/ 0 h 2"/>
                  <a:gd name="T14" fmla="*/ 0 w 1"/>
                  <a:gd name="T15" fmla="*/ 0 h 2"/>
                  <a:gd name="T16" fmla="*/ 0 w 1"/>
                  <a:gd name="T1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1" y="2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8" name="Freeform 1028">
                <a:extLst>
                  <a:ext uri="{FF2B5EF4-FFF2-40B4-BE49-F238E27FC236}">
                    <a16:creationId xmlns:a16="http://schemas.microsoft.com/office/drawing/2014/main" id="{62A72A22-C9EA-C952-7A94-D24A0A27FC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1" y="2452"/>
                <a:ext cx="3" cy="2"/>
              </a:xfrm>
              <a:custGeom>
                <a:avLst/>
                <a:gdLst>
                  <a:gd name="T0" fmla="*/ 0 w 3"/>
                  <a:gd name="T1" fmla="*/ 0 h 2"/>
                  <a:gd name="T2" fmla="*/ 3 w 3"/>
                  <a:gd name="T3" fmla="*/ 2 h 2"/>
                  <a:gd name="T4" fmla="*/ 3 w 3"/>
                  <a:gd name="T5" fmla="*/ 2 h 2"/>
                  <a:gd name="T6" fmla="*/ 0 w 3"/>
                  <a:gd name="T7" fmla="*/ 0 h 2"/>
                  <a:gd name="T8" fmla="*/ 0 w 3"/>
                  <a:gd name="T9" fmla="*/ 0 h 2"/>
                  <a:gd name="T10" fmla="*/ 0 w 3"/>
                  <a:gd name="T11" fmla="*/ 0 h 2"/>
                  <a:gd name="T12" fmla="*/ 0 w 3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3" y="2"/>
                    </a:lnTo>
                    <a:lnTo>
                      <a:pt x="3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9" name="Freeform 1029">
                <a:extLst>
                  <a:ext uri="{FF2B5EF4-FFF2-40B4-BE49-F238E27FC236}">
                    <a16:creationId xmlns:a16="http://schemas.microsoft.com/office/drawing/2014/main" id="{F6F51EF1-A0ED-188E-F8CC-14E8F40F24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5" y="2190"/>
                <a:ext cx="9" cy="6"/>
              </a:xfrm>
              <a:custGeom>
                <a:avLst/>
                <a:gdLst>
                  <a:gd name="T0" fmla="*/ 0 w 9"/>
                  <a:gd name="T1" fmla="*/ 3 h 6"/>
                  <a:gd name="T2" fmla="*/ 0 w 9"/>
                  <a:gd name="T3" fmla="*/ 5 h 6"/>
                  <a:gd name="T4" fmla="*/ 0 w 9"/>
                  <a:gd name="T5" fmla="*/ 5 h 6"/>
                  <a:gd name="T6" fmla="*/ 2 w 9"/>
                  <a:gd name="T7" fmla="*/ 5 h 6"/>
                  <a:gd name="T8" fmla="*/ 2 w 9"/>
                  <a:gd name="T9" fmla="*/ 5 h 6"/>
                  <a:gd name="T10" fmla="*/ 2 w 9"/>
                  <a:gd name="T11" fmla="*/ 6 h 6"/>
                  <a:gd name="T12" fmla="*/ 2 w 9"/>
                  <a:gd name="T13" fmla="*/ 5 h 6"/>
                  <a:gd name="T14" fmla="*/ 5 w 9"/>
                  <a:gd name="T15" fmla="*/ 5 h 6"/>
                  <a:gd name="T16" fmla="*/ 6 w 9"/>
                  <a:gd name="T17" fmla="*/ 5 h 6"/>
                  <a:gd name="T18" fmla="*/ 9 w 9"/>
                  <a:gd name="T19" fmla="*/ 3 h 6"/>
                  <a:gd name="T20" fmla="*/ 9 w 9"/>
                  <a:gd name="T21" fmla="*/ 3 h 6"/>
                  <a:gd name="T22" fmla="*/ 9 w 9"/>
                  <a:gd name="T23" fmla="*/ 2 h 6"/>
                  <a:gd name="T24" fmla="*/ 9 w 9"/>
                  <a:gd name="T25" fmla="*/ 2 h 6"/>
                  <a:gd name="T26" fmla="*/ 8 w 9"/>
                  <a:gd name="T27" fmla="*/ 0 h 6"/>
                  <a:gd name="T28" fmla="*/ 6 w 9"/>
                  <a:gd name="T29" fmla="*/ 0 h 6"/>
                  <a:gd name="T30" fmla="*/ 2 w 9"/>
                  <a:gd name="T31" fmla="*/ 2 h 6"/>
                  <a:gd name="T32" fmla="*/ 0 w 9"/>
                  <a:gd name="T33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" h="6">
                    <a:moveTo>
                      <a:pt x="0" y="3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2" y="6"/>
                    </a:lnTo>
                    <a:lnTo>
                      <a:pt x="2" y="5"/>
                    </a:lnTo>
                    <a:lnTo>
                      <a:pt x="5" y="5"/>
                    </a:lnTo>
                    <a:lnTo>
                      <a:pt x="6" y="5"/>
                    </a:lnTo>
                    <a:lnTo>
                      <a:pt x="9" y="3"/>
                    </a:lnTo>
                    <a:lnTo>
                      <a:pt x="9" y="3"/>
                    </a:lnTo>
                    <a:lnTo>
                      <a:pt x="9" y="2"/>
                    </a:lnTo>
                    <a:lnTo>
                      <a:pt x="9" y="2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0" name="Freeform 1030">
                <a:extLst>
                  <a:ext uri="{FF2B5EF4-FFF2-40B4-BE49-F238E27FC236}">
                    <a16:creationId xmlns:a16="http://schemas.microsoft.com/office/drawing/2014/main" id="{2D159C25-8094-F929-90E6-383E026E44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01" y="2607"/>
                <a:ext cx="19" cy="38"/>
              </a:xfrm>
              <a:custGeom>
                <a:avLst/>
                <a:gdLst>
                  <a:gd name="T0" fmla="*/ 1 w 19"/>
                  <a:gd name="T1" fmla="*/ 15 h 38"/>
                  <a:gd name="T2" fmla="*/ 3 w 19"/>
                  <a:gd name="T3" fmla="*/ 17 h 38"/>
                  <a:gd name="T4" fmla="*/ 1 w 19"/>
                  <a:gd name="T5" fmla="*/ 19 h 38"/>
                  <a:gd name="T6" fmla="*/ 1 w 19"/>
                  <a:gd name="T7" fmla="*/ 20 h 38"/>
                  <a:gd name="T8" fmla="*/ 3 w 19"/>
                  <a:gd name="T9" fmla="*/ 23 h 38"/>
                  <a:gd name="T10" fmla="*/ 3 w 19"/>
                  <a:gd name="T11" fmla="*/ 25 h 38"/>
                  <a:gd name="T12" fmla="*/ 3 w 19"/>
                  <a:gd name="T13" fmla="*/ 28 h 38"/>
                  <a:gd name="T14" fmla="*/ 3 w 19"/>
                  <a:gd name="T15" fmla="*/ 30 h 38"/>
                  <a:gd name="T16" fmla="*/ 6 w 19"/>
                  <a:gd name="T17" fmla="*/ 31 h 38"/>
                  <a:gd name="T18" fmla="*/ 8 w 19"/>
                  <a:gd name="T19" fmla="*/ 36 h 38"/>
                  <a:gd name="T20" fmla="*/ 11 w 19"/>
                  <a:gd name="T21" fmla="*/ 38 h 38"/>
                  <a:gd name="T22" fmla="*/ 13 w 19"/>
                  <a:gd name="T23" fmla="*/ 38 h 38"/>
                  <a:gd name="T24" fmla="*/ 11 w 19"/>
                  <a:gd name="T25" fmla="*/ 36 h 38"/>
                  <a:gd name="T26" fmla="*/ 8 w 19"/>
                  <a:gd name="T27" fmla="*/ 30 h 38"/>
                  <a:gd name="T28" fmla="*/ 6 w 19"/>
                  <a:gd name="T29" fmla="*/ 25 h 38"/>
                  <a:gd name="T30" fmla="*/ 6 w 19"/>
                  <a:gd name="T31" fmla="*/ 23 h 38"/>
                  <a:gd name="T32" fmla="*/ 6 w 19"/>
                  <a:gd name="T33" fmla="*/ 22 h 38"/>
                  <a:gd name="T34" fmla="*/ 9 w 19"/>
                  <a:gd name="T35" fmla="*/ 22 h 38"/>
                  <a:gd name="T36" fmla="*/ 13 w 19"/>
                  <a:gd name="T37" fmla="*/ 22 h 38"/>
                  <a:gd name="T38" fmla="*/ 14 w 19"/>
                  <a:gd name="T39" fmla="*/ 23 h 38"/>
                  <a:gd name="T40" fmla="*/ 19 w 19"/>
                  <a:gd name="T41" fmla="*/ 23 h 38"/>
                  <a:gd name="T42" fmla="*/ 17 w 19"/>
                  <a:gd name="T43" fmla="*/ 23 h 38"/>
                  <a:gd name="T44" fmla="*/ 16 w 19"/>
                  <a:gd name="T45" fmla="*/ 22 h 38"/>
                  <a:gd name="T46" fmla="*/ 16 w 19"/>
                  <a:gd name="T47" fmla="*/ 20 h 38"/>
                  <a:gd name="T48" fmla="*/ 11 w 19"/>
                  <a:gd name="T49" fmla="*/ 17 h 38"/>
                  <a:gd name="T50" fmla="*/ 11 w 19"/>
                  <a:gd name="T51" fmla="*/ 15 h 38"/>
                  <a:gd name="T52" fmla="*/ 14 w 19"/>
                  <a:gd name="T53" fmla="*/ 14 h 38"/>
                  <a:gd name="T54" fmla="*/ 17 w 19"/>
                  <a:gd name="T55" fmla="*/ 12 h 38"/>
                  <a:gd name="T56" fmla="*/ 16 w 19"/>
                  <a:gd name="T57" fmla="*/ 9 h 38"/>
                  <a:gd name="T58" fmla="*/ 16 w 19"/>
                  <a:gd name="T59" fmla="*/ 8 h 38"/>
                  <a:gd name="T60" fmla="*/ 13 w 19"/>
                  <a:gd name="T61" fmla="*/ 8 h 38"/>
                  <a:gd name="T62" fmla="*/ 9 w 19"/>
                  <a:gd name="T63" fmla="*/ 11 h 38"/>
                  <a:gd name="T64" fmla="*/ 9 w 19"/>
                  <a:gd name="T65" fmla="*/ 12 h 38"/>
                  <a:gd name="T66" fmla="*/ 8 w 19"/>
                  <a:gd name="T67" fmla="*/ 12 h 38"/>
                  <a:gd name="T68" fmla="*/ 6 w 19"/>
                  <a:gd name="T69" fmla="*/ 15 h 38"/>
                  <a:gd name="T70" fmla="*/ 6 w 19"/>
                  <a:gd name="T71" fmla="*/ 17 h 38"/>
                  <a:gd name="T72" fmla="*/ 5 w 19"/>
                  <a:gd name="T73" fmla="*/ 17 h 38"/>
                  <a:gd name="T74" fmla="*/ 3 w 19"/>
                  <a:gd name="T75" fmla="*/ 15 h 38"/>
                  <a:gd name="T76" fmla="*/ 3 w 19"/>
                  <a:gd name="T77" fmla="*/ 14 h 38"/>
                  <a:gd name="T78" fmla="*/ 8 w 19"/>
                  <a:gd name="T79" fmla="*/ 11 h 38"/>
                  <a:gd name="T80" fmla="*/ 8 w 19"/>
                  <a:gd name="T81" fmla="*/ 9 h 38"/>
                  <a:gd name="T82" fmla="*/ 8 w 19"/>
                  <a:gd name="T83" fmla="*/ 6 h 38"/>
                  <a:gd name="T84" fmla="*/ 6 w 19"/>
                  <a:gd name="T85" fmla="*/ 4 h 38"/>
                  <a:gd name="T86" fmla="*/ 6 w 19"/>
                  <a:gd name="T87" fmla="*/ 3 h 38"/>
                  <a:gd name="T88" fmla="*/ 8 w 19"/>
                  <a:gd name="T89" fmla="*/ 0 h 38"/>
                  <a:gd name="T90" fmla="*/ 8 w 19"/>
                  <a:gd name="T91" fmla="*/ 0 h 38"/>
                  <a:gd name="T92" fmla="*/ 5 w 19"/>
                  <a:gd name="T93" fmla="*/ 3 h 38"/>
                  <a:gd name="T94" fmla="*/ 1 w 19"/>
                  <a:gd name="T95" fmla="*/ 6 h 38"/>
                  <a:gd name="T96" fmla="*/ 1 w 19"/>
                  <a:gd name="T97" fmla="*/ 8 h 38"/>
                  <a:gd name="T98" fmla="*/ 0 w 19"/>
                  <a:gd name="T99" fmla="*/ 11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9" h="38">
                    <a:moveTo>
                      <a:pt x="0" y="12"/>
                    </a:moveTo>
                    <a:lnTo>
                      <a:pt x="1" y="15"/>
                    </a:lnTo>
                    <a:lnTo>
                      <a:pt x="3" y="17"/>
                    </a:lnTo>
                    <a:lnTo>
                      <a:pt x="3" y="17"/>
                    </a:lnTo>
                    <a:lnTo>
                      <a:pt x="1" y="17"/>
                    </a:lnTo>
                    <a:lnTo>
                      <a:pt x="1" y="19"/>
                    </a:lnTo>
                    <a:lnTo>
                      <a:pt x="1" y="19"/>
                    </a:lnTo>
                    <a:lnTo>
                      <a:pt x="1" y="20"/>
                    </a:lnTo>
                    <a:lnTo>
                      <a:pt x="3" y="22"/>
                    </a:lnTo>
                    <a:lnTo>
                      <a:pt x="3" y="23"/>
                    </a:lnTo>
                    <a:lnTo>
                      <a:pt x="5" y="23"/>
                    </a:lnTo>
                    <a:lnTo>
                      <a:pt x="3" y="25"/>
                    </a:lnTo>
                    <a:lnTo>
                      <a:pt x="3" y="27"/>
                    </a:lnTo>
                    <a:lnTo>
                      <a:pt x="3" y="28"/>
                    </a:lnTo>
                    <a:lnTo>
                      <a:pt x="3" y="30"/>
                    </a:lnTo>
                    <a:lnTo>
                      <a:pt x="3" y="30"/>
                    </a:lnTo>
                    <a:lnTo>
                      <a:pt x="5" y="31"/>
                    </a:lnTo>
                    <a:lnTo>
                      <a:pt x="6" y="31"/>
                    </a:lnTo>
                    <a:lnTo>
                      <a:pt x="6" y="33"/>
                    </a:lnTo>
                    <a:lnTo>
                      <a:pt x="8" y="36"/>
                    </a:lnTo>
                    <a:lnTo>
                      <a:pt x="8" y="36"/>
                    </a:lnTo>
                    <a:lnTo>
                      <a:pt x="11" y="38"/>
                    </a:lnTo>
                    <a:lnTo>
                      <a:pt x="11" y="38"/>
                    </a:lnTo>
                    <a:lnTo>
                      <a:pt x="13" y="38"/>
                    </a:lnTo>
                    <a:lnTo>
                      <a:pt x="13" y="38"/>
                    </a:lnTo>
                    <a:lnTo>
                      <a:pt x="11" y="36"/>
                    </a:lnTo>
                    <a:lnTo>
                      <a:pt x="9" y="33"/>
                    </a:lnTo>
                    <a:lnTo>
                      <a:pt x="8" y="30"/>
                    </a:lnTo>
                    <a:lnTo>
                      <a:pt x="6" y="27"/>
                    </a:lnTo>
                    <a:lnTo>
                      <a:pt x="6" y="25"/>
                    </a:lnTo>
                    <a:lnTo>
                      <a:pt x="6" y="25"/>
                    </a:lnTo>
                    <a:lnTo>
                      <a:pt x="6" y="23"/>
                    </a:lnTo>
                    <a:lnTo>
                      <a:pt x="6" y="22"/>
                    </a:lnTo>
                    <a:lnTo>
                      <a:pt x="6" y="22"/>
                    </a:lnTo>
                    <a:lnTo>
                      <a:pt x="8" y="22"/>
                    </a:lnTo>
                    <a:lnTo>
                      <a:pt x="9" y="22"/>
                    </a:lnTo>
                    <a:lnTo>
                      <a:pt x="11" y="22"/>
                    </a:lnTo>
                    <a:lnTo>
                      <a:pt x="13" y="22"/>
                    </a:lnTo>
                    <a:lnTo>
                      <a:pt x="14" y="22"/>
                    </a:lnTo>
                    <a:lnTo>
                      <a:pt x="14" y="23"/>
                    </a:lnTo>
                    <a:lnTo>
                      <a:pt x="19" y="25"/>
                    </a:lnTo>
                    <a:lnTo>
                      <a:pt x="19" y="23"/>
                    </a:lnTo>
                    <a:lnTo>
                      <a:pt x="19" y="23"/>
                    </a:lnTo>
                    <a:lnTo>
                      <a:pt x="17" y="23"/>
                    </a:lnTo>
                    <a:lnTo>
                      <a:pt x="17" y="22"/>
                    </a:lnTo>
                    <a:lnTo>
                      <a:pt x="16" y="22"/>
                    </a:lnTo>
                    <a:lnTo>
                      <a:pt x="16" y="20"/>
                    </a:lnTo>
                    <a:lnTo>
                      <a:pt x="16" y="20"/>
                    </a:lnTo>
                    <a:lnTo>
                      <a:pt x="13" y="19"/>
                    </a:lnTo>
                    <a:lnTo>
                      <a:pt x="11" y="17"/>
                    </a:lnTo>
                    <a:lnTo>
                      <a:pt x="11" y="17"/>
                    </a:lnTo>
                    <a:lnTo>
                      <a:pt x="11" y="15"/>
                    </a:lnTo>
                    <a:lnTo>
                      <a:pt x="13" y="15"/>
                    </a:lnTo>
                    <a:lnTo>
                      <a:pt x="14" y="14"/>
                    </a:lnTo>
                    <a:lnTo>
                      <a:pt x="16" y="14"/>
                    </a:lnTo>
                    <a:lnTo>
                      <a:pt x="17" y="12"/>
                    </a:lnTo>
                    <a:lnTo>
                      <a:pt x="17" y="9"/>
                    </a:lnTo>
                    <a:lnTo>
                      <a:pt x="16" y="9"/>
                    </a:lnTo>
                    <a:lnTo>
                      <a:pt x="17" y="8"/>
                    </a:lnTo>
                    <a:lnTo>
                      <a:pt x="16" y="8"/>
                    </a:lnTo>
                    <a:lnTo>
                      <a:pt x="14" y="8"/>
                    </a:lnTo>
                    <a:lnTo>
                      <a:pt x="13" y="8"/>
                    </a:lnTo>
                    <a:lnTo>
                      <a:pt x="11" y="9"/>
                    </a:lnTo>
                    <a:lnTo>
                      <a:pt x="9" y="11"/>
                    </a:lnTo>
                    <a:lnTo>
                      <a:pt x="9" y="11"/>
                    </a:lnTo>
                    <a:lnTo>
                      <a:pt x="9" y="12"/>
                    </a:lnTo>
                    <a:lnTo>
                      <a:pt x="9" y="12"/>
                    </a:lnTo>
                    <a:lnTo>
                      <a:pt x="8" y="12"/>
                    </a:lnTo>
                    <a:lnTo>
                      <a:pt x="8" y="14"/>
                    </a:lnTo>
                    <a:lnTo>
                      <a:pt x="6" y="15"/>
                    </a:lnTo>
                    <a:lnTo>
                      <a:pt x="6" y="15"/>
                    </a:lnTo>
                    <a:lnTo>
                      <a:pt x="6" y="17"/>
                    </a:lnTo>
                    <a:lnTo>
                      <a:pt x="5" y="17"/>
                    </a:lnTo>
                    <a:lnTo>
                      <a:pt x="5" y="17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3" y="14"/>
                    </a:lnTo>
                    <a:lnTo>
                      <a:pt x="3" y="14"/>
                    </a:lnTo>
                    <a:lnTo>
                      <a:pt x="6" y="12"/>
                    </a:lnTo>
                    <a:lnTo>
                      <a:pt x="8" y="11"/>
                    </a:lnTo>
                    <a:lnTo>
                      <a:pt x="8" y="11"/>
                    </a:lnTo>
                    <a:lnTo>
                      <a:pt x="8" y="9"/>
                    </a:lnTo>
                    <a:lnTo>
                      <a:pt x="8" y="8"/>
                    </a:lnTo>
                    <a:lnTo>
                      <a:pt x="8" y="6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5" y="3"/>
                    </a:lnTo>
                    <a:lnTo>
                      <a:pt x="3" y="4"/>
                    </a:lnTo>
                    <a:lnTo>
                      <a:pt x="1" y="6"/>
                    </a:lnTo>
                    <a:lnTo>
                      <a:pt x="1" y="6"/>
                    </a:lnTo>
                    <a:lnTo>
                      <a:pt x="1" y="8"/>
                    </a:lnTo>
                    <a:lnTo>
                      <a:pt x="1" y="9"/>
                    </a:lnTo>
                    <a:lnTo>
                      <a:pt x="0" y="11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1" name="Freeform 1031">
                <a:extLst>
                  <a:ext uri="{FF2B5EF4-FFF2-40B4-BE49-F238E27FC236}">
                    <a16:creationId xmlns:a16="http://schemas.microsoft.com/office/drawing/2014/main" id="{85B32344-0BA4-9A99-80B5-AF506CE858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6" y="212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0 h 1"/>
                  <a:gd name="T4" fmla="*/ 1 w 1"/>
                  <a:gd name="T5" fmla="*/ 0 h 1"/>
                  <a:gd name="T6" fmla="*/ 1 w 1"/>
                  <a:gd name="T7" fmla="*/ 0 h 1"/>
                  <a:gd name="T8" fmla="*/ 1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0 w 1"/>
                  <a:gd name="T15" fmla="*/ 0 h 1"/>
                  <a:gd name="T16" fmla="*/ 0 w 1"/>
                  <a:gd name="T17" fmla="*/ 0 h 1"/>
                  <a:gd name="T18" fmla="*/ 0 w 1"/>
                  <a:gd name="T19" fmla="*/ 1 h 1"/>
                  <a:gd name="T20" fmla="*/ 0 w 1"/>
                  <a:gd name="T21" fmla="*/ 1 h 1"/>
                  <a:gd name="T22" fmla="*/ 0 w 1"/>
                  <a:gd name="T2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2" name="Freeform 1032">
                <a:extLst>
                  <a:ext uri="{FF2B5EF4-FFF2-40B4-BE49-F238E27FC236}">
                    <a16:creationId xmlns:a16="http://schemas.microsoft.com/office/drawing/2014/main" id="{23482E18-1886-5C54-D2EE-0375B3F216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91" y="2179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0 h 2"/>
                  <a:gd name="T4" fmla="*/ 0 w 2"/>
                  <a:gd name="T5" fmla="*/ 0 h 2"/>
                  <a:gd name="T6" fmla="*/ 0 w 2"/>
                  <a:gd name="T7" fmla="*/ 0 h 2"/>
                  <a:gd name="T8" fmla="*/ 0 w 2"/>
                  <a:gd name="T9" fmla="*/ 2 h 2"/>
                  <a:gd name="T10" fmla="*/ 2 w 2"/>
                  <a:gd name="T11" fmla="*/ 2 h 2"/>
                  <a:gd name="T12" fmla="*/ 2 w 2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3" name="Freeform 1033">
                <a:extLst>
                  <a:ext uri="{FF2B5EF4-FFF2-40B4-BE49-F238E27FC236}">
                    <a16:creationId xmlns:a16="http://schemas.microsoft.com/office/drawing/2014/main" id="{065334EF-1CFB-35F6-76E4-E072DDFD67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53" y="2317"/>
                <a:ext cx="3" cy="2"/>
              </a:xfrm>
              <a:custGeom>
                <a:avLst/>
                <a:gdLst>
                  <a:gd name="T0" fmla="*/ 2 w 3"/>
                  <a:gd name="T1" fmla="*/ 2 h 2"/>
                  <a:gd name="T2" fmla="*/ 3 w 3"/>
                  <a:gd name="T3" fmla="*/ 2 h 2"/>
                  <a:gd name="T4" fmla="*/ 3 w 3"/>
                  <a:gd name="T5" fmla="*/ 2 h 2"/>
                  <a:gd name="T6" fmla="*/ 3 w 3"/>
                  <a:gd name="T7" fmla="*/ 0 h 2"/>
                  <a:gd name="T8" fmla="*/ 2 w 3"/>
                  <a:gd name="T9" fmla="*/ 0 h 2"/>
                  <a:gd name="T10" fmla="*/ 2 w 3"/>
                  <a:gd name="T11" fmla="*/ 0 h 2"/>
                  <a:gd name="T12" fmla="*/ 2 w 3"/>
                  <a:gd name="T13" fmla="*/ 2 h 2"/>
                  <a:gd name="T14" fmla="*/ 0 w 3"/>
                  <a:gd name="T15" fmla="*/ 2 h 2"/>
                  <a:gd name="T16" fmla="*/ 0 w 3"/>
                  <a:gd name="T17" fmla="*/ 2 h 2"/>
                  <a:gd name="T18" fmla="*/ 2 w 3"/>
                  <a:gd name="T19" fmla="*/ 2 h 2"/>
                  <a:gd name="T20" fmla="*/ 2 w 3"/>
                  <a:gd name="T2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2">
                    <a:moveTo>
                      <a:pt x="2" y="2"/>
                    </a:moveTo>
                    <a:lnTo>
                      <a:pt x="3" y="2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4" name="Freeform 1034">
                <a:extLst>
                  <a:ext uri="{FF2B5EF4-FFF2-40B4-BE49-F238E27FC236}">
                    <a16:creationId xmlns:a16="http://schemas.microsoft.com/office/drawing/2014/main" id="{5BBD9E47-3700-8615-4C98-10E82CF49F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58" y="2454"/>
                <a:ext cx="5" cy="6"/>
              </a:xfrm>
              <a:custGeom>
                <a:avLst/>
                <a:gdLst>
                  <a:gd name="T0" fmla="*/ 0 w 5"/>
                  <a:gd name="T1" fmla="*/ 6 h 6"/>
                  <a:gd name="T2" fmla="*/ 1 w 5"/>
                  <a:gd name="T3" fmla="*/ 6 h 6"/>
                  <a:gd name="T4" fmla="*/ 3 w 5"/>
                  <a:gd name="T5" fmla="*/ 6 h 6"/>
                  <a:gd name="T6" fmla="*/ 3 w 5"/>
                  <a:gd name="T7" fmla="*/ 6 h 6"/>
                  <a:gd name="T8" fmla="*/ 3 w 5"/>
                  <a:gd name="T9" fmla="*/ 6 h 6"/>
                  <a:gd name="T10" fmla="*/ 3 w 5"/>
                  <a:gd name="T11" fmla="*/ 6 h 6"/>
                  <a:gd name="T12" fmla="*/ 5 w 5"/>
                  <a:gd name="T13" fmla="*/ 5 h 6"/>
                  <a:gd name="T14" fmla="*/ 5 w 5"/>
                  <a:gd name="T15" fmla="*/ 5 h 6"/>
                  <a:gd name="T16" fmla="*/ 5 w 5"/>
                  <a:gd name="T17" fmla="*/ 3 h 6"/>
                  <a:gd name="T18" fmla="*/ 3 w 5"/>
                  <a:gd name="T19" fmla="*/ 2 h 6"/>
                  <a:gd name="T20" fmla="*/ 3 w 5"/>
                  <a:gd name="T21" fmla="*/ 2 h 6"/>
                  <a:gd name="T22" fmla="*/ 1 w 5"/>
                  <a:gd name="T23" fmla="*/ 0 h 6"/>
                  <a:gd name="T24" fmla="*/ 1 w 5"/>
                  <a:gd name="T25" fmla="*/ 0 h 6"/>
                  <a:gd name="T26" fmla="*/ 1 w 5"/>
                  <a:gd name="T27" fmla="*/ 0 h 6"/>
                  <a:gd name="T28" fmla="*/ 1 w 5"/>
                  <a:gd name="T29" fmla="*/ 2 h 6"/>
                  <a:gd name="T30" fmla="*/ 1 w 5"/>
                  <a:gd name="T31" fmla="*/ 3 h 6"/>
                  <a:gd name="T32" fmla="*/ 0 w 5"/>
                  <a:gd name="T33" fmla="*/ 5 h 6"/>
                  <a:gd name="T34" fmla="*/ 0 w 5"/>
                  <a:gd name="T3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" h="6">
                    <a:moveTo>
                      <a:pt x="0" y="6"/>
                    </a:moveTo>
                    <a:lnTo>
                      <a:pt x="1" y="6"/>
                    </a:lnTo>
                    <a:lnTo>
                      <a:pt x="3" y="6"/>
                    </a:lnTo>
                    <a:lnTo>
                      <a:pt x="3" y="6"/>
                    </a:lnTo>
                    <a:lnTo>
                      <a:pt x="3" y="6"/>
                    </a:lnTo>
                    <a:lnTo>
                      <a:pt x="3" y="6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5" y="3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2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5" name="Freeform 1035">
                <a:extLst>
                  <a:ext uri="{FF2B5EF4-FFF2-40B4-BE49-F238E27FC236}">
                    <a16:creationId xmlns:a16="http://schemas.microsoft.com/office/drawing/2014/main" id="{B9D62465-5B62-C695-3FFB-D9E073D06C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04" y="2284"/>
                <a:ext cx="10" cy="11"/>
              </a:xfrm>
              <a:custGeom>
                <a:avLst/>
                <a:gdLst>
                  <a:gd name="T0" fmla="*/ 2 w 10"/>
                  <a:gd name="T1" fmla="*/ 8 h 11"/>
                  <a:gd name="T2" fmla="*/ 0 w 10"/>
                  <a:gd name="T3" fmla="*/ 9 h 11"/>
                  <a:gd name="T4" fmla="*/ 0 w 10"/>
                  <a:gd name="T5" fmla="*/ 9 h 11"/>
                  <a:gd name="T6" fmla="*/ 0 w 10"/>
                  <a:gd name="T7" fmla="*/ 11 h 11"/>
                  <a:gd name="T8" fmla="*/ 2 w 10"/>
                  <a:gd name="T9" fmla="*/ 11 h 11"/>
                  <a:gd name="T10" fmla="*/ 2 w 10"/>
                  <a:gd name="T11" fmla="*/ 9 h 11"/>
                  <a:gd name="T12" fmla="*/ 2 w 10"/>
                  <a:gd name="T13" fmla="*/ 9 h 11"/>
                  <a:gd name="T14" fmla="*/ 2 w 10"/>
                  <a:gd name="T15" fmla="*/ 9 h 11"/>
                  <a:gd name="T16" fmla="*/ 2 w 10"/>
                  <a:gd name="T17" fmla="*/ 8 h 11"/>
                  <a:gd name="T18" fmla="*/ 3 w 10"/>
                  <a:gd name="T19" fmla="*/ 8 h 11"/>
                  <a:gd name="T20" fmla="*/ 3 w 10"/>
                  <a:gd name="T21" fmla="*/ 8 h 11"/>
                  <a:gd name="T22" fmla="*/ 3 w 10"/>
                  <a:gd name="T23" fmla="*/ 6 h 11"/>
                  <a:gd name="T24" fmla="*/ 3 w 10"/>
                  <a:gd name="T25" fmla="*/ 6 h 11"/>
                  <a:gd name="T26" fmla="*/ 5 w 10"/>
                  <a:gd name="T27" fmla="*/ 6 h 11"/>
                  <a:gd name="T28" fmla="*/ 5 w 10"/>
                  <a:gd name="T29" fmla="*/ 5 h 11"/>
                  <a:gd name="T30" fmla="*/ 6 w 10"/>
                  <a:gd name="T31" fmla="*/ 5 h 11"/>
                  <a:gd name="T32" fmla="*/ 6 w 10"/>
                  <a:gd name="T33" fmla="*/ 3 h 11"/>
                  <a:gd name="T34" fmla="*/ 8 w 10"/>
                  <a:gd name="T35" fmla="*/ 3 h 11"/>
                  <a:gd name="T36" fmla="*/ 8 w 10"/>
                  <a:gd name="T37" fmla="*/ 1 h 11"/>
                  <a:gd name="T38" fmla="*/ 10 w 10"/>
                  <a:gd name="T39" fmla="*/ 1 h 11"/>
                  <a:gd name="T40" fmla="*/ 8 w 10"/>
                  <a:gd name="T41" fmla="*/ 0 h 11"/>
                  <a:gd name="T42" fmla="*/ 8 w 10"/>
                  <a:gd name="T43" fmla="*/ 1 h 11"/>
                  <a:gd name="T44" fmla="*/ 6 w 10"/>
                  <a:gd name="T45" fmla="*/ 1 h 11"/>
                  <a:gd name="T46" fmla="*/ 6 w 10"/>
                  <a:gd name="T47" fmla="*/ 3 h 11"/>
                  <a:gd name="T48" fmla="*/ 5 w 10"/>
                  <a:gd name="T49" fmla="*/ 3 h 11"/>
                  <a:gd name="T50" fmla="*/ 5 w 10"/>
                  <a:gd name="T51" fmla="*/ 3 h 11"/>
                  <a:gd name="T52" fmla="*/ 5 w 10"/>
                  <a:gd name="T53" fmla="*/ 3 h 11"/>
                  <a:gd name="T54" fmla="*/ 3 w 10"/>
                  <a:gd name="T55" fmla="*/ 3 h 11"/>
                  <a:gd name="T56" fmla="*/ 3 w 10"/>
                  <a:gd name="T57" fmla="*/ 3 h 11"/>
                  <a:gd name="T58" fmla="*/ 3 w 10"/>
                  <a:gd name="T59" fmla="*/ 3 h 11"/>
                  <a:gd name="T60" fmla="*/ 3 w 10"/>
                  <a:gd name="T61" fmla="*/ 3 h 11"/>
                  <a:gd name="T62" fmla="*/ 3 w 10"/>
                  <a:gd name="T63" fmla="*/ 5 h 11"/>
                  <a:gd name="T64" fmla="*/ 2 w 10"/>
                  <a:gd name="T65" fmla="*/ 6 h 11"/>
                  <a:gd name="T66" fmla="*/ 2 w 10"/>
                  <a:gd name="T67" fmla="*/ 6 h 11"/>
                  <a:gd name="T68" fmla="*/ 2 w 10"/>
                  <a:gd name="T69" fmla="*/ 6 h 11"/>
                  <a:gd name="T70" fmla="*/ 2 w 10"/>
                  <a:gd name="T71" fmla="*/ 8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" h="11">
                    <a:moveTo>
                      <a:pt x="2" y="8"/>
                    </a:moveTo>
                    <a:lnTo>
                      <a:pt x="0" y="9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2" y="11"/>
                    </a:lnTo>
                    <a:lnTo>
                      <a:pt x="2" y="9"/>
                    </a:lnTo>
                    <a:lnTo>
                      <a:pt x="2" y="9"/>
                    </a:lnTo>
                    <a:lnTo>
                      <a:pt x="2" y="9"/>
                    </a:lnTo>
                    <a:lnTo>
                      <a:pt x="2" y="8"/>
                    </a:lnTo>
                    <a:lnTo>
                      <a:pt x="3" y="8"/>
                    </a:lnTo>
                    <a:lnTo>
                      <a:pt x="3" y="8"/>
                    </a:lnTo>
                    <a:lnTo>
                      <a:pt x="3" y="6"/>
                    </a:lnTo>
                    <a:lnTo>
                      <a:pt x="3" y="6"/>
                    </a:lnTo>
                    <a:lnTo>
                      <a:pt x="5" y="6"/>
                    </a:lnTo>
                    <a:lnTo>
                      <a:pt x="5" y="5"/>
                    </a:lnTo>
                    <a:lnTo>
                      <a:pt x="6" y="5"/>
                    </a:lnTo>
                    <a:lnTo>
                      <a:pt x="6" y="3"/>
                    </a:lnTo>
                    <a:lnTo>
                      <a:pt x="8" y="3"/>
                    </a:lnTo>
                    <a:lnTo>
                      <a:pt x="8" y="1"/>
                    </a:lnTo>
                    <a:lnTo>
                      <a:pt x="10" y="1"/>
                    </a:lnTo>
                    <a:lnTo>
                      <a:pt x="8" y="0"/>
                    </a:lnTo>
                    <a:lnTo>
                      <a:pt x="8" y="1"/>
                    </a:lnTo>
                    <a:lnTo>
                      <a:pt x="6" y="1"/>
                    </a:lnTo>
                    <a:lnTo>
                      <a:pt x="6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3" y="5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2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6" name="Freeform 1036">
                <a:extLst>
                  <a:ext uri="{FF2B5EF4-FFF2-40B4-BE49-F238E27FC236}">
                    <a16:creationId xmlns:a16="http://schemas.microsoft.com/office/drawing/2014/main" id="{CC5C92A0-D19A-FFAA-630E-F0DBEEB49B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1" y="2473"/>
                <a:ext cx="19" cy="21"/>
              </a:xfrm>
              <a:custGeom>
                <a:avLst/>
                <a:gdLst>
                  <a:gd name="T0" fmla="*/ 0 w 19"/>
                  <a:gd name="T1" fmla="*/ 0 h 21"/>
                  <a:gd name="T2" fmla="*/ 0 w 19"/>
                  <a:gd name="T3" fmla="*/ 3 h 21"/>
                  <a:gd name="T4" fmla="*/ 2 w 19"/>
                  <a:gd name="T5" fmla="*/ 5 h 21"/>
                  <a:gd name="T6" fmla="*/ 2 w 19"/>
                  <a:gd name="T7" fmla="*/ 6 h 21"/>
                  <a:gd name="T8" fmla="*/ 3 w 19"/>
                  <a:gd name="T9" fmla="*/ 6 h 21"/>
                  <a:gd name="T10" fmla="*/ 3 w 19"/>
                  <a:gd name="T11" fmla="*/ 6 h 21"/>
                  <a:gd name="T12" fmla="*/ 5 w 19"/>
                  <a:gd name="T13" fmla="*/ 8 h 21"/>
                  <a:gd name="T14" fmla="*/ 6 w 19"/>
                  <a:gd name="T15" fmla="*/ 8 h 21"/>
                  <a:gd name="T16" fmla="*/ 6 w 19"/>
                  <a:gd name="T17" fmla="*/ 10 h 21"/>
                  <a:gd name="T18" fmla="*/ 6 w 19"/>
                  <a:gd name="T19" fmla="*/ 10 h 21"/>
                  <a:gd name="T20" fmla="*/ 8 w 19"/>
                  <a:gd name="T21" fmla="*/ 11 h 21"/>
                  <a:gd name="T22" fmla="*/ 8 w 19"/>
                  <a:gd name="T23" fmla="*/ 11 h 21"/>
                  <a:gd name="T24" fmla="*/ 10 w 19"/>
                  <a:gd name="T25" fmla="*/ 11 h 21"/>
                  <a:gd name="T26" fmla="*/ 10 w 19"/>
                  <a:gd name="T27" fmla="*/ 11 h 21"/>
                  <a:gd name="T28" fmla="*/ 10 w 19"/>
                  <a:gd name="T29" fmla="*/ 13 h 21"/>
                  <a:gd name="T30" fmla="*/ 8 w 19"/>
                  <a:gd name="T31" fmla="*/ 13 h 21"/>
                  <a:gd name="T32" fmla="*/ 8 w 19"/>
                  <a:gd name="T33" fmla="*/ 14 h 21"/>
                  <a:gd name="T34" fmla="*/ 10 w 19"/>
                  <a:gd name="T35" fmla="*/ 16 h 21"/>
                  <a:gd name="T36" fmla="*/ 10 w 19"/>
                  <a:gd name="T37" fmla="*/ 18 h 21"/>
                  <a:gd name="T38" fmla="*/ 11 w 19"/>
                  <a:gd name="T39" fmla="*/ 18 h 21"/>
                  <a:gd name="T40" fmla="*/ 13 w 19"/>
                  <a:gd name="T41" fmla="*/ 19 h 21"/>
                  <a:gd name="T42" fmla="*/ 13 w 19"/>
                  <a:gd name="T43" fmla="*/ 19 h 21"/>
                  <a:gd name="T44" fmla="*/ 14 w 19"/>
                  <a:gd name="T45" fmla="*/ 19 h 21"/>
                  <a:gd name="T46" fmla="*/ 18 w 19"/>
                  <a:gd name="T47" fmla="*/ 19 h 21"/>
                  <a:gd name="T48" fmla="*/ 18 w 19"/>
                  <a:gd name="T49" fmla="*/ 19 h 21"/>
                  <a:gd name="T50" fmla="*/ 19 w 19"/>
                  <a:gd name="T51" fmla="*/ 21 h 21"/>
                  <a:gd name="T52" fmla="*/ 19 w 19"/>
                  <a:gd name="T53" fmla="*/ 19 h 21"/>
                  <a:gd name="T54" fmla="*/ 18 w 19"/>
                  <a:gd name="T55" fmla="*/ 19 h 21"/>
                  <a:gd name="T56" fmla="*/ 18 w 19"/>
                  <a:gd name="T57" fmla="*/ 18 h 21"/>
                  <a:gd name="T58" fmla="*/ 16 w 19"/>
                  <a:gd name="T59" fmla="*/ 18 h 21"/>
                  <a:gd name="T60" fmla="*/ 16 w 19"/>
                  <a:gd name="T61" fmla="*/ 18 h 21"/>
                  <a:gd name="T62" fmla="*/ 18 w 19"/>
                  <a:gd name="T63" fmla="*/ 16 h 21"/>
                  <a:gd name="T64" fmla="*/ 16 w 19"/>
                  <a:gd name="T65" fmla="*/ 16 h 21"/>
                  <a:gd name="T66" fmla="*/ 16 w 19"/>
                  <a:gd name="T67" fmla="*/ 14 h 21"/>
                  <a:gd name="T68" fmla="*/ 16 w 19"/>
                  <a:gd name="T69" fmla="*/ 13 h 21"/>
                  <a:gd name="T70" fmla="*/ 16 w 19"/>
                  <a:gd name="T71" fmla="*/ 13 h 21"/>
                  <a:gd name="T72" fmla="*/ 16 w 19"/>
                  <a:gd name="T73" fmla="*/ 11 h 21"/>
                  <a:gd name="T74" fmla="*/ 14 w 19"/>
                  <a:gd name="T75" fmla="*/ 11 h 21"/>
                  <a:gd name="T76" fmla="*/ 14 w 19"/>
                  <a:gd name="T77" fmla="*/ 8 h 21"/>
                  <a:gd name="T78" fmla="*/ 16 w 19"/>
                  <a:gd name="T79" fmla="*/ 6 h 21"/>
                  <a:gd name="T80" fmla="*/ 16 w 19"/>
                  <a:gd name="T81" fmla="*/ 6 h 21"/>
                  <a:gd name="T82" fmla="*/ 16 w 19"/>
                  <a:gd name="T83" fmla="*/ 5 h 21"/>
                  <a:gd name="T84" fmla="*/ 16 w 19"/>
                  <a:gd name="T85" fmla="*/ 5 h 21"/>
                  <a:gd name="T86" fmla="*/ 14 w 19"/>
                  <a:gd name="T87" fmla="*/ 5 h 21"/>
                  <a:gd name="T88" fmla="*/ 14 w 19"/>
                  <a:gd name="T89" fmla="*/ 3 h 21"/>
                  <a:gd name="T90" fmla="*/ 13 w 19"/>
                  <a:gd name="T91" fmla="*/ 3 h 21"/>
                  <a:gd name="T92" fmla="*/ 13 w 19"/>
                  <a:gd name="T93" fmla="*/ 3 h 21"/>
                  <a:gd name="T94" fmla="*/ 13 w 19"/>
                  <a:gd name="T95" fmla="*/ 2 h 21"/>
                  <a:gd name="T96" fmla="*/ 13 w 19"/>
                  <a:gd name="T97" fmla="*/ 2 h 21"/>
                  <a:gd name="T98" fmla="*/ 11 w 19"/>
                  <a:gd name="T99" fmla="*/ 0 h 21"/>
                  <a:gd name="T100" fmla="*/ 6 w 19"/>
                  <a:gd name="T101" fmla="*/ 0 h 21"/>
                  <a:gd name="T102" fmla="*/ 3 w 19"/>
                  <a:gd name="T103" fmla="*/ 2 h 21"/>
                  <a:gd name="T104" fmla="*/ 0 w 19"/>
                  <a:gd name="T10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9" h="21">
                    <a:moveTo>
                      <a:pt x="0" y="0"/>
                    </a:moveTo>
                    <a:lnTo>
                      <a:pt x="0" y="3"/>
                    </a:lnTo>
                    <a:lnTo>
                      <a:pt x="2" y="5"/>
                    </a:lnTo>
                    <a:lnTo>
                      <a:pt x="2" y="6"/>
                    </a:lnTo>
                    <a:lnTo>
                      <a:pt x="3" y="6"/>
                    </a:lnTo>
                    <a:lnTo>
                      <a:pt x="3" y="6"/>
                    </a:lnTo>
                    <a:lnTo>
                      <a:pt x="5" y="8"/>
                    </a:lnTo>
                    <a:lnTo>
                      <a:pt x="6" y="8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8" y="11"/>
                    </a:lnTo>
                    <a:lnTo>
                      <a:pt x="8" y="11"/>
                    </a:lnTo>
                    <a:lnTo>
                      <a:pt x="10" y="11"/>
                    </a:lnTo>
                    <a:lnTo>
                      <a:pt x="10" y="11"/>
                    </a:lnTo>
                    <a:lnTo>
                      <a:pt x="10" y="13"/>
                    </a:lnTo>
                    <a:lnTo>
                      <a:pt x="8" y="13"/>
                    </a:lnTo>
                    <a:lnTo>
                      <a:pt x="8" y="14"/>
                    </a:lnTo>
                    <a:lnTo>
                      <a:pt x="10" y="16"/>
                    </a:lnTo>
                    <a:lnTo>
                      <a:pt x="10" y="18"/>
                    </a:lnTo>
                    <a:lnTo>
                      <a:pt x="11" y="18"/>
                    </a:lnTo>
                    <a:lnTo>
                      <a:pt x="13" y="19"/>
                    </a:lnTo>
                    <a:lnTo>
                      <a:pt x="13" y="19"/>
                    </a:lnTo>
                    <a:lnTo>
                      <a:pt x="14" y="19"/>
                    </a:lnTo>
                    <a:lnTo>
                      <a:pt x="18" y="19"/>
                    </a:lnTo>
                    <a:lnTo>
                      <a:pt x="18" y="19"/>
                    </a:lnTo>
                    <a:lnTo>
                      <a:pt x="19" y="21"/>
                    </a:lnTo>
                    <a:lnTo>
                      <a:pt x="19" y="19"/>
                    </a:lnTo>
                    <a:lnTo>
                      <a:pt x="18" y="19"/>
                    </a:lnTo>
                    <a:lnTo>
                      <a:pt x="18" y="18"/>
                    </a:lnTo>
                    <a:lnTo>
                      <a:pt x="16" y="18"/>
                    </a:lnTo>
                    <a:lnTo>
                      <a:pt x="16" y="18"/>
                    </a:lnTo>
                    <a:lnTo>
                      <a:pt x="18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13"/>
                    </a:lnTo>
                    <a:lnTo>
                      <a:pt x="16" y="13"/>
                    </a:lnTo>
                    <a:lnTo>
                      <a:pt x="16" y="11"/>
                    </a:lnTo>
                    <a:lnTo>
                      <a:pt x="14" y="11"/>
                    </a:lnTo>
                    <a:lnTo>
                      <a:pt x="14" y="8"/>
                    </a:lnTo>
                    <a:lnTo>
                      <a:pt x="16" y="6"/>
                    </a:lnTo>
                    <a:lnTo>
                      <a:pt x="16" y="6"/>
                    </a:lnTo>
                    <a:lnTo>
                      <a:pt x="16" y="5"/>
                    </a:lnTo>
                    <a:lnTo>
                      <a:pt x="16" y="5"/>
                    </a:lnTo>
                    <a:lnTo>
                      <a:pt x="14" y="5"/>
                    </a:lnTo>
                    <a:lnTo>
                      <a:pt x="14" y="3"/>
                    </a:lnTo>
                    <a:lnTo>
                      <a:pt x="13" y="3"/>
                    </a:lnTo>
                    <a:lnTo>
                      <a:pt x="13" y="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1" y="0"/>
                    </a:lnTo>
                    <a:lnTo>
                      <a:pt x="6" y="0"/>
                    </a:lnTo>
                    <a:lnTo>
                      <a:pt x="3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7" name="Freeform 1037">
                <a:extLst>
                  <a:ext uri="{FF2B5EF4-FFF2-40B4-BE49-F238E27FC236}">
                    <a16:creationId xmlns:a16="http://schemas.microsoft.com/office/drawing/2014/main" id="{3E075BEC-AC6C-8351-39C4-5734DF6D55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58" y="2316"/>
                <a:ext cx="3" cy="3"/>
              </a:xfrm>
              <a:custGeom>
                <a:avLst/>
                <a:gdLst>
                  <a:gd name="T0" fmla="*/ 1 w 3"/>
                  <a:gd name="T1" fmla="*/ 3 h 3"/>
                  <a:gd name="T2" fmla="*/ 1 w 3"/>
                  <a:gd name="T3" fmla="*/ 3 h 3"/>
                  <a:gd name="T4" fmla="*/ 3 w 3"/>
                  <a:gd name="T5" fmla="*/ 0 h 3"/>
                  <a:gd name="T6" fmla="*/ 3 w 3"/>
                  <a:gd name="T7" fmla="*/ 0 h 3"/>
                  <a:gd name="T8" fmla="*/ 3 w 3"/>
                  <a:gd name="T9" fmla="*/ 0 h 3"/>
                  <a:gd name="T10" fmla="*/ 1 w 3"/>
                  <a:gd name="T11" fmla="*/ 1 h 3"/>
                  <a:gd name="T12" fmla="*/ 1 w 3"/>
                  <a:gd name="T13" fmla="*/ 1 h 3"/>
                  <a:gd name="T14" fmla="*/ 1 w 3"/>
                  <a:gd name="T15" fmla="*/ 1 h 3"/>
                  <a:gd name="T16" fmla="*/ 0 w 3"/>
                  <a:gd name="T17" fmla="*/ 1 h 3"/>
                  <a:gd name="T18" fmla="*/ 1 w 3"/>
                  <a:gd name="T19" fmla="*/ 3 h 3"/>
                  <a:gd name="T20" fmla="*/ 1 w 3"/>
                  <a:gd name="T21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3">
                    <a:moveTo>
                      <a:pt x="1" y="3"/>
                    </a:moveTo>
                    <a:lnTo>
                      <a:pt x="1" y="3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1" y="3"/>
                    </a:lnTo>
                    <a:lnTo>
                      <a:pt x="1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8" name="Freeform 1038">
                <a:extLst>
                  <a:ext uri="{FF2B5EF4-FFF2-40B4-BE49-F238E27FC236}">
                    <a16:creationId xmlns:a16="http://schemas.microsoft.com/office/drawing/2014/main" id="{05BEBEF9-FCBD-FE41-2E21-A9286366E5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4" y="2311"/>
                <a:ext cx="1" cy="1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1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1 h 1"/>
                  <a:gd name="T12" fmla="*/ 1 w 1"/>
                  <a:gd name="T13" fmla="*/ 1 h 1"/>
                  <a:gd name="T14" fmla="*/ 1 w 1"/>
                  <a:gd name="T1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lnTo>
                      <a:pt x="1" y="1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9" name="Freeform 1039">
                <a:extLst>
                  <a:ext uri="{FF2B5EF4-FFF2-40B4-BE49-F238E27FC236}">
                    <a16:creationId xmlns:a16="http://schemas.microsoft.com/office/drawing/2014/main" id="{CFF24EF7-6AA0-C9EB-87FB-B4938997DD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9" y="2185"/>
                <a:ext cx="31" cy="42"/>
              </a:xfrm>
              <a:custGeom>
                <a:avLst/>
                <a:gdLst>
                  <a:gd name="T0" fmla="*/ 0 w 31"/>
                  <a:gd name="T1" fmla="*/ 11 h 42"/>
                  <a:gd name="T2" fmla="*/ 4 w 31"/>
                  <a:gd name="T3" fmla="*/ 13 h 42"/>
                  <a:gd name="T4" fmla="*/ 4 w 31"/>
                  <a:gd name="T5" fmla="*/ 15 h 42"/>
                  <a:gd name="T6" fmla="*/ 0 w 31"/>
                  <a:gd name="T7" fmla="*/ 13 h 42"/>
                  <a:gd name="T8" fmla="*/ 2 w 31"/>
                  <a:gd name="T9" fmla="*/ 16 h 42"/>
                  <a:gd name="T10" fmla="*/ 2 w 31"/>
                  <a:gd name="T11" fmla="*/ 19 h 42"/>
                  <a:gd name="T12" fmla="*/ 7 w 31"/>
                  <a:gd name="T13" fmla="*/ 16 h 42"/>
                  <a:gd name="T14" fmla="*/ 8 w 31"/>
                  <a:gd name="T15" fmla="*/ 18 h 42"/>
                  <a:gd name="T16" fmla="*/ 10 w 31"/>
                  <a:gd name="T17" fmla="*/ 18 h 42"/>
                  <a:gd name="T18" fmla="*/ 8 w 31"/>
                  <a:gd name="T19" fmla="*/ 16 h 42"/>
                  <a:gd name="T20" fmla="*/ 7 w 31"/>
                  <a:gd name="T21" fmla="*/ 15 h 42"/>
                  <a:gd name="T22" fmla="*/ 8 w 31"/>
                  <a:gd name="T23" fmla="*/ 11 h 42"/>
                  <a:gd name="T24" fmla="*/ 10 w 31"/>
                  <a:gd name="T25" fmla="*/ 13 h 42"/>
                  <a:gd name="T26" fmla="*/ 13 w 31"/>
                  <a:gd name="T27" fmla="*/ 18 h 42"/>
                  <a:gd name="T28" fmla="*/ 13 w 31"/>
                  <a:gd name="T29" fmla="*/ 19 h 42"/>
                  <a:gd name="T30" fmla="*/ 10 w 31"/>
                  <a:gd name="T31" fmla="*/ 24 h 42"/>
                  <a:gd name="T32" fmla="*/ 8 w 31"/>
                  <a:gd name="T33" fmla="*/ 26 h 42"/>
                  <a:gd name="T34" fmla="*/ 8 w 31"/>
                  <a:gd name="T35" fmla="*/ 31 h 42"/>
                  <a:gd name="T36" fmla="*/ 10 w 31"/>
                  <a:gd name="T37" fmla="*/ 34 h 42"/>
                  <a:gd name="T38" fmla="*/ 8 w 31"/>
                  <a:gd name="T39" fmla="*/ 35 h 42"/>
                  <a:gd name="T40" fmla="*/ 8 w 31"/>
                  <a:gd name="T41" fmla="*/ 38 h 42"/>
                  <a:gd name="T42" fmla="*/ 13 w 31"/>
                  <a:gd name="T43" fmla="*/ 38 h 42"/>
                  <a:gd name="T44" fmla="*/ 12 w 31"/>
                  <a:gd name="T45" fmla="*/ 37 h 42"/>
                  <a:gd name="T46" fmla="*/ 13 w 31"/>
                  <a:gd name="T47" fmla="*/ 32 h 42"/>
                  <a:gd name="T48" fmla="*/ 15 w 31"/>
                  <a:gd name="T49" fmla="*/ 32 h 42"/>
                  <a:gd name="T50" fmla="*/ 15 w 31"/>
                  <a:gd name="T51" fmla="*/ 34 h 42"/>
                  <a:gd name="T52" fmla="*/ 15 w 31"/>
                  <a:gd name="T53" fmla="*/ 34 h 42"/>
                  <a:gd name="T54" fmla="*/ 15 w 31"/>
                  <a:gd name="T55" fmla="*/ 40 h 42"/>
                  <a:gd name="T56" fmla="*/ 15 w 31"/>
                  <a:gd name="T57" fmla="*/ 42 h 42"/>
                  <a:gd name="T58" fmla="*/ 20 w 31"/>
                  <a:gd name="T59" fmla="*/ 38 h 42"/>
                  <a:gd name="T60" fmla="*/ 20 w 31"/>
                  <a:gd name="T61" fmla="*/ 35 h 42"/>
                  <a:gd name="T62" fmla="*/ 24 w 31"/>
                  <a:gd name="T63" fmla="*/ 32 h 42"/>
                  <a:gd name="T64" fmla="*/ 24 w 31"/>
                  <a:gd name="T65" fmla="*/ 27 h 42"/>
                  <a:gd name="T66" fmla="*/ 26 w 31"/>
                  <a:gd name="T67" fmla="*/ 23 h 42"/>
                  <a:gd name="T68" fmla="*/ 31 w 31"/>
                  <a:gd name="T69" fmla="*/ 16 h 42"/>
                  <a:gd name="T70" fmla="*/ 31 w 31"/>
                  <a:gd name="T71" fmla="*/ 15 h 42"/>
                  <a:gd name="T72" fmla="*/ 29 w 31"/>
                  <a:gd name="T73" fmla="*/ 13 h 42"/>
                  <a:gd name="T74" fmla="*/ 29 w 31"/>
                  <a:gd name="T75" fmla="*/ 10 h 42"/>
                  <a:gd name="T76" fmla="*/ 26 w 31"/>
                  <a:gd name="T77" fmla="*/ 8 h 42"/>
                  <a:gd name="T78" fmla="*/ 28 w 31"/>
                  <a:gd name="T79" fmla="*/ 5 h 42"/>
                  <a:gd name="T80" fmla="*/ 24 w 31"/>
                  <a:gd name="T81" fmla="*/ 5 h 42"/>
                  <a:gd name="T82" fmla="*/ 23 w 31"/>
                  <a:gd name="T83" fmla="*/ 5 h 42"/>
                  <a:gd name="T84" fmla="*/ 18 w 31"/>
                  <a:gd name="T85" fmla="*/ 2 h 42"/>
                  <a:gd name="T86" fmla="*/ 15 w 31"/>
                  <a:gd name="T87" fmla="*/ 0 h 42"/>
                  <a:gd name="T88" fmla="*/ 12 w 31"/>
                  <a:gd name="T89" fmla="*/ 2 h 42"/>
                  <a:gd name="T90" fmla="*/ 8 w 31"/>
                  <a:gd name="T91" fmla="*/ 5 h 42"/>
                  <a:gd name="T92" fmla="*/ 7 w 31"/>
                  <a:gd name="T93" fmla="*/ 7 h 42"/>
                  <a:gd name="T94" fmla="*/ 4 w 31"/>
                  <a:gd name="T95" fmla="*/ 7 h 42"/>
                  <a:gd name="T96" fmla="*/ 4 w 31"/>
                  <a:gd name="T97" fmla="*/ 8 h 42"/>
                  <a:gd name="T98" fmla="*/ 0 w 31"/>
                  <a:gd name="T99" fmla="*/ 8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1" h="42">
                    <a:moveTo>
                      <a:pt x="0" y="8"/>
                    </a:moveTo>
                    <a:lnTo>
                      <a:pt x="0" y="10"/>
                    </a:lnTo>
                    <a:lnTo>
                      <a:pt x="0" y="11"/>
                    </a:lnTo>
                    <a:lnTo>
                      <a:pt x="2" y="13"/>
                    </a:lnTo>
                    <a:lnTo>
                      <a:pt x="4" y="13"/>
                    </a:lnTo>
                    <a:lnTo>
                      <a:pt x="4" y="13"/>
                    </a:lnTo>
                    <a:lnTo>
                      <a:pt x="5" y="16"/>
                    </a:lnTo>
                    <a:lnTo>
                      <a:pt x="4" y="16"/>
                    </a:lnTo>
                    <a:lnTo>
                      <a:pt x="4" y="15"/>
                    </a:lnTo>
                    <a:lnTo>
                      <a:pt x="2" y="13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5"/>
                    </a:lnTo>
                    <a:lnTo>
                      <a:pt x="2" y="16"/>
                    </a:lnTo>
                    <a:lnTo>
                      <a:pt x="4" y="18"/>
                    </a:lnTo>
                    <a:lnTo>
                      <a:pt x="4" y="19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5" y="18"/>
                    </a:lnTo>
                    <a:lnTo>
                      <a:pt x="7" y="16"/>
                    </a:lnTo>
                    <a:lnTo>
                      <a:pt x="7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0" y="16"/>
                    </a:lnTo>
                    <a:lnTo>
                      <a:pt x="10" y="16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7" y="16"/>
                    </a:lnTo>
                    <a:lnTo>
                      <a:pt x="7" y="15"/>
                    </a:lnTo>
                    <a:lnTo>
                      <a:pt x="7" y="13"/>
                    </a:lnTo>
                    <a:lnTo>
                      <a:pt x="7" y="11"/>
                    </a:lnTo>
                    <a:lnTo>
                      <a:pt x="8" y="11"/>
                    </a:lnTo>
                    <a:lnTo>
                      <a:pt x="8" y="11"/>
                    </a:lnTo>
                    <a:lnTo>
                      <a:pt x="8" y="11"/>
                    </a:lnTo>
                    <a:lnTo>
                      <a:pt x="10" y="13"/>
                    </a:lnTo>
                    <a:lnTo>
                      <a:pt x="12" y="15"/>
                    </a:lnTo>
                    <a:lnTo>
                      <a:pt x="13" y="16"/>
                    </a:lnTo>
                    <a:lnTo>
                      <a:pt x="13" y="18"/>
                    </a:lnTo>
                    <a:lnTo>
                      <a:pt x="12" y="18"/>
                    </a:lnTo>
                    <a:lnTo>
                      <a:pt x="13" y="19"/>
                    </a:lnTo>
                    <a:lnTo>
                      <a:pt x="13" y="19"/>
                    </a:lnTo>
                    <a:lnTo>
                      <a:pt x="13" y="21"/>
                    </a:lnTo>
                    <a:lnTo>
                      <a:pt x="12" y="24"/>
                    </a:lnTo>
                    <a:lnTo>
                      <a:pt x="10" y="24"/>
                    </a:lnTo>
                    <a:lnTo>
                      <a:pt x="10" y="26"/>
                    </a:lnTo>
                    <a:lnTo>
                      <a:pt x="8" y="26"/>
                    </a:lnTo>
                    <a:lnTo>
                      <a:pt x="8" y="26"/>
                    </a:lnTo>
                    <a:lnTo>
                      <a:pt x="8" y="29"/>
                    </a:lnTo>
                    <a:lnTo>
                      <a:pt x="8" y="31"/>
                    </a:lnTo>
                    <a:lnTo>
                      <a:pt x="8" y="31"/>
                    </a:lnTo>
                    <a:lnTo>
                      <a:pt x="8" y="32"/>
                    </a:lnTo>
                    <a:lnTo>
                      <a:pt x="8" y="32"/>
                    </a:lnTo>
                    <a:lnTo>
                      <a:pt x="10" y="34"/>
                    </a:lnTo>
                    <a:lnTo>
                      <a:pt x="10" y="35"/>
                    </a:lnTo>
                    <a:lnTo>
                      <a:pt x="8" y="35"/>
                    </a:lnTo>
                    <a:lnTo>
                      <a:pt x="8" y="35"/>
                    </a:lnTo>
                    <a:lnTo>
                      <a:pt x="7" y="35"/>
                    </a:lnTo>
                    <a:lnTo>
                      <a:pt x="8" y="38"/>
                    </a:lnTo>
                    <a:lnTo>
                      <a:pt x="8" y="38"/>
                    </a:lnTo>
                    <a:lnTo>
                      <a:pt x="10" y="38"/>
                    </a:lnTo>
                    <a:lnTo>
                      <a:pt x="13" y="40"/>
                    </a:lnTo>
                    <a:lnTo>
                      <a:pt x="13" y="38"/>
                    </a:lnTo>
                    <a:lnTo>
                      <a:pt x="13" y="38"/>
                    </a:lnTo>
                    <a:lnTo>
                      <a:pt x="13" y="37"/>
                    </a:lnTo>
                    <a:lnTo>
                      <a:pt x="12" y="37"/>
                    </a:lnTo>
                    <a:lnTo>
                      <a:pt x="12" y="35"/>
                    </a:lnTo>
                    <a:lnTo>
                      <a:pt x="13" y="34"/>
                    </a:lnTo>
                    <a:lnTo>
                      <a:pt x="13" y="32"/>
                    </a:lnTo>
                    <a:lnTo>
                      <a:pt x="13" y="32"/>
                    </a:lnTo>
                    <a:lnTo>
                      <a:pt x="15" y="32"/>
                    </a:lnTo>
                    <a:lnTo>
                      <a:pt x="15" y="32"/>
                    </a:lnTo>
                    <a:lnTo>
                      <a:pt x="16" y="32"/>
                    </a:lnTo>
                    <a:lnTo>
                      <a:pt x="16" y="34"/>
                    </a:lnTo>
                    <a:lnTo>
                      <a:pt x="15" y="34"/>
                    </a:lnTo>
                    <a:lnTo>
                      <a:pt x="15" y="34"/>
                    </a:lnTo>
                    <a:lnTo>
                      <a:pt x="15" y="34"/>
                    </a:lnTo>
                    <a:lnTo>
                      <a:pt x="15" y="34"/>
                    </a:lnTo>
                    <a:lnTo>
                      <a:pt x="15" y="37"/>
                    </a:lnTo>
                    <a:lnTo>
                      <a:pt x="15" y="38"/>
                    </a:lnTo>
                    <a:lnTo>
                      <a:pt x="15" y="40"/>
                    </a:lnTo>
                    <a:lnTo>
                      <a:pt x="15" y="40"/>
                    </a:lnTo>
                    <a:lnTo>
                      <a:pt x="15" y="40"/>
                    </a:lnTo>
                    <a:lnTo>
                      <a:pt x="15" y="42"/>
                    </a:lnTo>
                    <a:lnTo>
                      <a:pt x="15" y="42"/>
                    </a:lnTo>
                    <a:lnTo>
                      <a:pt x="16" y="40"/>
                    </a:lnTo>
                    <a:lnTo>
                      <a:pt x="20" y="38"/>
                    </a:lnTo>
                    <a:lnTo>
                      <a:pt x="18" y="37"/>
                    </a:lnTo>
                    <a:lnTo>
                      <a:pt x="20" y="35"/>
                    </a:lnTo>
                    <a:lnTo>
                      <a:pt x="20" y="35"/>
                    </a:lnTo>
                    <a:lnTo>
                      <a:pt x="21" y="35"/>
                    </a:lnTo>
                    <a:lnTo>
                      <a:pt x="23" y="37"/>
                    </a:lnTo>
                    <a:lnTo>
                      <a:pt x="24" y="32"/>
                    </a:lnTo>
                    <a:lnTo>
                      <a:pt x="24" y="31"/>
                    </a:lnTo>
                    <a:lnTo>
                      <a:pt x="24" y="29"/>
                    </a:lnTo>
                    <a:lnTo>
                      <a:pt x="24" y="27"/>
                    </a:lnTo>
                    <a:lnTo>
                      <a:pt x="24" y="26"/>
                    </a:lnTo>
                    <a:lnTo>
                      <a:pt x="26" y="24"/>
                    </a:lnTo>
                    <a:lnTo>
                      <a:pt x="26" y="23"/>
                    </a:lnTo>
                    <a:lnTo>
                      <a:pt x="26" y="21"/>
                    </a:lnTo>
                    <a:lnTo>
                      <a:pt x="28" y="19"/>
                    </a:lnTo>
                    <a:lnTo>
                      <a:pt x="31" y="16"/>
                    </a:lnTo>
                    <a:lnTo>
                      <a:pt x="31" y="15"/>
                    </a:lnTo>
                    <a:lnTo>
                      <a:pt x="31" y="15"/>
                    </a:lnTo>
                    <a:lnTo>
                      <a:pt x="31" y="15"/>
                    </a:lnTo>
                    <a:lnTo>
                      <a:pt x="31" y="13"/>
                    </a:lnTo>
                    <a:lnTo>
                      <a:pt x="31" y="13"/>
                    </a:lnTo>
                    <a:lnTo>
                      <a:pt x="29" y="13"/>
                    </a:lnTo>
                    <a:lnTo>
                      <a:pt x="29" y="11"/>
                    </a:lnTo>
                    <a:lnTo>
                      <a:pt x="29" y="11"/>
                    </a:lnTo>
                    <a:lnTo>
                      <a:pt x="29" y="10"/>
                    </a:lnTo>
                    <a:lnTo>
                      <a:pt x="28" y="10"/>
                    </a:lnTo>
                    <a:lnTo>
                      <a:pt x="26" y="10"/>
                    </a:lnTo>
                    <a:lnTo>
                      <a:pt x="26" y="8"/>
                    </a:lnTo>
                    <a:lnTo>
                      <a:pt x="28" y="7"/>
                    </a:lnTo>
                    <a:lnTo>
                      <a:pt x="28" y="5"/>
                    </a:lnTo>
                    <a:lnTo>
                      <a:pt x="28" y="5"/>
                    </a:lnTo>
                    <a:lnTo>
                      <a:pt x="26" y="5"/>
                    </a:lnTo>
                    <a:lnTo>
                      <a:pt x="26" y="5"/>
                    </a:lnTo>
                    <a:lnTo>
                      <a:pt x="24" y="5"/>
                    </a:lnTo>
                    <a:lnTo>
                      <a:pt x="24" y="5"/>
                    </a:lnTo>
                    <a:lnTo>
                      <a:pt x="23" y="5"/>
                    </a:lnTo>
                    <a:lnTo>
                      <a:pt x="23" y="5"/>
                    </a:lnTo>
                    <a:lnTo>
                      <a:pt x="21" y="5"/>
                    </a:lnTo>
                    <a:lnTo>
                      <a:pt x="20" y="3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12" y="3"/>
                    </a:lnTo>
                    <a:lnTo>
                      <a:pt x="10" y="5"/>
                    </a:lnTo>
                    <a:lnTo>
                      <a:pt x="8" y="5"/>
                    </a:lnTo>
                    <a:lnTo>
                      <a:pt x="7" y="5"/>
                    </a:lnTo>
                    <a:lnTo>
                      <a:pt x="7" y="5"/>
                    </a:lnTo>
                    <a:lnTo>
                      <a:pt x="7" y="7"/>
                    </a:lnTo>
                    <a:lnTo>
                      <a:pt x="7" y="7"/>
                    </a:lnTo>
                    <a:lnTo>
                      <a:pt x="4" y="7"/>
                    </a:lnTo>
                    <a:lnTo>
                      <a:pt x="4" y="7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2" y="8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0" name="Freeform 1040">
                <a:extLst>
                  <a:ext uri="{FF2B5EF4-FFF2-40B4-BE49-F238E27FC236}">
                    <a16:creationId xmlns:a16="http://schemas.microsoft.com/office/drawing/2014/main" id="{C2095FBE-B6FC-CAF7-90E6-61D4849215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06" y="2174"/>
                <a:ext cx="0" cy="2"/>
              </a:xfrm>
              <a:custGeom>
                <a:avLst/>
                <a:gdLst>
                  <a:gd name="T0" fmla="*/ 0 h 2"/>
                  <a:gd name="T1" fmla="*/ 2 h 2"/>
                  <a:gd name="T2" fmla="*/ 2 h 2"/>
                  <a:gd name="T3" fmla="*/ 2 h 2"/>
                  <a:gd name="T4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1" name="Freeform 1041">
                <a:extLst>
                  <a:ext uri="{FF2B5EF4-FFF2-40B4-BE49-F238E27FC236}">
                    <a16:creationId xmlns:a16="http://schemas.microsoft.com/office/drawing/2014/main" id="{CB88EADE-294C-AC40-0F66-434EBF7D12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9" y="2187"/>
                <a:ext cx="2" cy="1"/>
              </a:xfrm>
              <a:custGeom>
                <a:avLst/>
                <a:gdLst>
                  <a:gd name="T0" fmla="*/ 2 w 2"/>
                  <a:gd name="T1" fmla="*/ 1 h 1"/>
                  <a:gd name="T2" fmla="*/ 2 w 2"/>
                  <a:gd name="T3" fmla="*/ 0 h 1"/>
                  <a:gd name="T4" fmla="*/ 2 w 2"/>
                  <a:gd name="T5" fmla="*/ 0 h 1"/>
                  <a:gd name="T6" fmla="*/ 2 w 2"/>
                  <a:gd name="T7" fmla="*/ 0 h 1"/>
                  <a:gd name="T8" fmla="*/ 0 w 2"/>
                  <a:gd name="T9" fmla="*/ 1 h 1"/>
                  <a:gd name="T10" fmla="*/ 2 w 2"/>
                  <a:gd name="T11" fmla="*/ 1 h 1"/>
                  <a:gd name="T12" fmla="*/ 2 w 2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1"/>
                    </a:lnTo>
                    <a:lnTo>
                      <a:pt x="2" y="1"/>
                    </a:lnTo>
                    <a:lnTo>
                      <a:pt x="2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2" name="Freeform 1042">
                <a:extLst>
                  <a:ext uri="{FF2B5EF4-FFF2-40B4-BE49-F238E27FC236}">
                    <a16:creationId xmlns:a16="http://schemas.microsoft.com/office/drawing/2014/main" id="{992539F4-C6D7-49B6-5FCC-93F8C50B1E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5" y="2074"/>
                <a:ext cx="144" cy="118"/>
              </a:xfrm>
              <a:custGeom>
                <a:avLst/>
                <a:gdLst>
                  <a:gd name="T0" fmla="*/ 18 w 144"/>
                  <a:gd name="T1" fmla="*/ 97 h 118"/>
                  <a:gd name="T2" fmla="*/ 8 w 144"/>
                  <a:gd name="T3" fmla="*/ 103 h 118"/>
                  <a:gd name="T4" fmla="*/ 0 w 144"/>
                  <a:gd name="T5" fmla="*/ 107 h 118"/>
                  <a:gd name="T6" fmla="*/ 7 w 144"/>
                  <a:gd name="T7" fmla="*/ 110 h 118"/>
                  <a:gd name="T8" fmla="*/ 18 w 144"/>
                  <a:gd name="T9" fmla="*/ 110 h 118"/>
                  <a:gd name="T10" fmla="*/ 27 w 144"/>
                  <a:gd name="T11" fmla="*/ 105 h 118"/>
                  <a:gd name="T12" fmla="*/ 37 w 144"/>
                  <a:gd name="T13" fmla="*/ 103 h 118"/>
                  <a:gd name="T14" fmla="*/ 47 w 144"/>
                  <a:gd name="T15" fmla="*/ 100 h 118"/>
                  <a:gd name="T16" fmla="*/ 58 w 144"/>
                  <a:gd name="T17" fmla="*/ 100 h 118"/>
                  <a:gd name="T18" fmla="*/ 55 w 144"/>
                  <a:gd name="T19" fmla="*/ 107 h 118"/>
                  <a:gd name="T20" fmla="*/ 59 w 144"/>
                  <a:gd name="T21" fmla="*/ 116 h 118"/>
                  <a:gd name="T22" fmla="*/ 77 w 144"/>
                  <a:gd name="T23" fmla="*/ 107 h 118"/>
                  <a:gd name="T24" fmla="*/ 74 w 144"/>
                  <a:gd name="T25" fmla="*/ 99 h 118"/>
                  <a:gd name="T26" fmla="*/ 77 w 144"/>
                  <a:gd name="T27" fmla="*/ 97 h 118"/>
                  <a:gd name="T28" fmla="*/ 80 w 144"/>
                  <a:gd name="T29" fmla="*/ 99 h 118"/>
                  <a:gd name="T30" fmla="*/ 80 w 144"/>
                  <a:gd name="T31" fmla="*/ 102 h 118"/>
                  <a:gd name="T32" fmla="*/ 94 w 144"/>
                  <a:gd name="T33" fmla="*/ 102 h 118"/>
                  <a:gd name="T34" fmla="*/ 102 w 144"/>
                  <a:gd name="T35" fmla="*/ 94 h 118"/>
                  <a:gd name="T36" fmla="*/ 102 w 144"/>
                  <a:gd name="T37" fmla="*/ 102 h 118"/>
                  <a:gd name="T38" fmla="*/ 107 w 144"/>
                  <a:gd name="T39" fmla="*/ 94 h 118"/>
                  <a:gd name="T40" fmla="*/ 113 w 144"/>
                  <a:gd name="T41" fmla="*/ 94 h 118"/>
                  <a:gd name="T42" fmla="*/ 115 w 144"/>
                  <a:gd name="T43" fmla="*/ 89 h 118"/>
                  <a:gd name="T44" fmla="*/ 120 w 144"/>
                  <a:gd name="T45" fmla="*/ 87 h 118"/>
                  <a:gd name="T46" fmla="*/ 117 w 144"/>
                  <a:gd name="T47" fmla="*/ 95 h 118"/>
                  <a:gd name="T48" fmla="*/ 120 w 144"/>
                  <a:gd name="T49" fmla="*/ 94 h 118"/>
                  <a:gd name="T50" fmla="*/ 126 w 144"/>
                  <a:gd name="T51" fmla="*/ 87 h 118"/>
                  <a:gd name="T52" fmla="*/ 126 w 144"/>
                  <a:gd name="T53" fmla="*/ 78 h 118"/>
                  <a:gd name="T54" fmla="*/ 129 w 144"/>
                  <a:gd name="T55" fmla="*/ 68 h 118"/>
                  <a:gd name="T56" fmla="*/ 129 w 144"/>
                  <a:gd name="T57" fmla="*/ 53 h 118"/>
                  <a:gd name="T58" fmla="*/ 137 w 144"/>
                  <a:gd name="T59" fmla="*/ 46 h 118"/>
                  <a:gd name="T60" fmla="*/ 139 w 144"/>
                  <a:gd name="T61" fmla="*/ 38 h 118"/>
                  <a:gd name="T62" fmla="*/ 142 w 144"/>
                  <a:gd name="T63" fmla="*/ 33 h 118"/>
                  <a:gd name="T64" fmla="*/ 144 w 144"/>
                  <a:gd name="T65" fmla="*/ 24 h 118"/>
                  <a:gd name="T66" fmla="*/ 136 w 144"/>
                  <a:gd name="T67" fmla="*/ 10 h 118"/>
                  <a:gd name="T68" fmla="*/ 131 w 144"/>
                  <a:gd name="T69" fmla="*/ 0 h 118"/>
                  <a:gd name="T70" fmla="*/ 133 w 144"/>
                  <a:gd name="T71" fmla="*/ 5 h 118"/>
                  <a:gd name="T72" fmla="*/ 133 w 144"/>
                  <a:gd name="T73" fmla="*/ 10 h 118"/>
                  <a:gd name="T74" fmla="*/ 126 w 144"/>
                  <a:gd name="T75" fmla="*/ 10 h 118"/>
                  <a:gd name="T76" fmla="*/ 123 w 144"/>
                  <a:gd name="T77" fmla="*/ 5 h 118"/>
                  <a:gd name="T78" fmla="*/ 120 w 144"/>
                  <a:gd name="T79" fmla="*/ 11 h 118"/>
                  <a:gd name="T80" fmla="*/ 118 w 144"/>
                  <a:gd name="T81" fmla="*/ 18 h 118"/>
                  <a:gd name="T82" fmla="*/ 115 w 144"/>
                  <a:gd name="T83" fmla="*/ 24 h 118"/>
                  <a:gd name="T84" fmla="*/ 118 w 144"/>
                  <a:gd name="T85" fmla="*/ 30 h 118"/>
                  <a:gd name="T86" fmla="*/ 115 w 144"/>
                  <a:gd name="T87" fmla="*/ 40 h 118"/>
                  <a:gd name="T88" fmla="*/ 110 w 144"/>
                  <a:gd name="T89" fmla="*/ 51 h 118"/>
                  <a:gd name="T90" fmla="*/ 101 w 144"/>
                  <a:gd name="T91" fmla="*/ 60 h 118"/>
                  <a:gd name="T92" fmla="*/ 86 w 144"/>
                  <a:gd name="T93" fmla="*/ 68 h 118"/>
                  <a:gd name="T94" fmla="*/ 80 w 144"/>
                  <a:gd name="T95" fmla="*/ 67 h 118"/>
                  <a:gd name="T96" fmla="*/ 83 w 144"/>
                  <a:gd name="T97" fmla="*/ 60 h 118"/>
                  <a:gd name="T98" fmla="*/ 77 w 144"/>
                  <a:gd name="T99" fmla="*/ 68 h 118"/>
                  <a:gd name="T100" fmla="*/ 67 w 144"/>
                  <a:gd name="T101" fmla="*/ 81 h 118"/>
                  <a:gd name="T102" fmla="*/ 61 w 144"/>
                  <a:gd name="T103" fmla="*/ 89 h 118"/>
                  <a:gd name="T104" fmla="*/ 56 w 144"/>
                  <a:gd name="T105" fmla="*/ 86 h 118"/>
                  <a:gd name="T106" fmla="*/ 37 w 144"/>
                  <a:gd name="T107" fmla="*/ 89 h 118"/>
                  <a:gd name="T108" fmla="*/ 27 w 144"/>
                  <a:gd name="T109" fmla="*/ 89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4" h="118">
                    <a:moveTo>
                      <a:pt x="27" y="89"/>
                    </a:moveTo>
                    <a:lnTo>
                      <a:pt x="24" y="89"/>
                    </a:lnTo>
                    <a:lnTo>
                      <a:pt x="24" y="91"/>
                    </a:lnTo>
                    <a:lnTo>
                      <a:pt x="23" y="92"/>
                    </a:lnTo>
                    <a:lnTo>
                      <a:pt x="21" y="94"/>
                    </a:lnTo>
                    <a:lnTo>
                      <a:pt x="18" y="95"/>
                    </a:lnTo>
                    <a:lnTo>
                      <a:pt x="18" y="97"/>
                    </a:lnTo>
                    <a:lnTo>
                      <a:pt x="16" y="97"/>
                    </a:lnTo>
                    <a:lnTo>
                      <a:pt x="15" y="99"/>
                    </a:lnTo>
                    <a:lnTo>
                      <a:pt x="13" y="100"/>
                    </a:lnTo>
                    <a:lnTo>
                      <a:pt x="12" y="100"/>
                    </a:lnTo>
                    <a:lnTo>
                      <a:pt x="10" y="102"/>
                    </a:lnTo>
                    <a:lnTo>
                      <a:pt x="8" y="102"/>
                    </a:lnTo>
                    <a:lnTo>
                      <a:pt x="8" y="103"/>
                    </a:lnTo>
                    <a:lnTo>
                      <a:pt x="7" y="105"/>
                    </a:lnTo>
                    <a:lnTo>
                      <a:pt x="5" y="105"/>
                    </a:lnTo>
                    <a:lnTo>
                      <a:pt x="4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0" y="107"/>
                    </a:lnTo>
                    <a:lnTo>
                      <a:pt x="0" y="107"/>
                    </a:lnTo>
                    <a:lnTo>
                      <a:pt x="2" y="111"/>
                    </a:lnTo>
                    <a:lnTo>
                      <a:pt x="2" y="110"/>
                    </a:lnTo>
                    <a:lnTo>
                      <a:pt x="4" y="110"/>
                    </a:lnTo>
                    <a:lnTo>
                      <a:pt x="4" y="111"/>
                    </a:lnTo>
                    <a:lnTo>
                      <a:pt x="5" y="111"/>
                    </a:lnTo>
                    <a:lnTo>
                      <a:pt x="7" y="111"/>
                    </a:lnTo>
                    <a:lnTo>
                      <a:pt x="7" y="110"/>
                    </a:lnTo>
                    <a:lnTo>
                      <a:pt x="8" y="110"/>
                    </a:lnTo>
                    <a:lnTo>
                      <a:pt x="12" y="110"/>
                    </a:lnTo>
                    <a:lnTo>
                      <a:pt x="12" y="110"/>
                    </a:lnTo>
                    <a:lnTo>
                      <a:pt x="16" y="113"/>
                    </a:lnTo>
                    <a:lnTo>
                      <a:pt x="16" y="113"/>
                    </a:lnTo>
                    <a:lnTo>
                      <a:pt x="18" y="111"/>
                    </a:lnTo>
                    <a:lnTo>
                      <a:pt x="18" y="110"/>
                    </a:lnTo>
                    <a:lnTo>
                      <a:pt x="18" y="107"/>
                    </a:lnTo>
                    <a:lnTo>
                      <a:pt x="20" y="105"/>
                    </a:lnTo>
                    <a:lnTo>
                      <a:pt x="21" y="105"/>
                    </a:lnTo>
                    <a:lnTo>
                      <a:pt x="23" y="107"/>
                    </a:lnTo>
                    <a:lnTo>
                      <a:pt x="24" y="107"/>
                    </a:lnTo>
                    <a:lnTo>
                      <a:pt x="26" y="107"/>
                    </a:lnTo>
                    <a:lnTo>
                      <a:pt x="27" y="105"/>
                    </a:lnTo>
                    <a:lnTo>
                      <a:pt x="29" y="107"/>
                    </a:lnTo>
                    <a:lnTo>
                      <a:pt x="31" y="105"/>
                    </a:lnTo>
                    <a:lnTo>
                      <a:pt x="32" y="105"/>
                    </a:lnTo>
                    <a:lnTo>
                      <a:pt x="34" y="103"/>
                    </a:lnTo>
                    <a:lnTo>
                      <a:pt x="34" y="105"/>
                    </a:lnTo>
                    <a:lnTo>
                      <a:pt x="35" y="103"/>
                    </a:lnTo>
                    <a:lnTo>
                      <a:pt x="37" y="103"/>
                    </a:lnTo>
                    <a:lnTo>
                      <a:pt x="39" y="103"/>
                    </a:lnTo>
                    <a:lnTo>
                      <a:pt x="40" y="103"/>
                    </a:lnTo>
                    <a:lnTo>
                      <a:pt x="42" y="102"/>
                    </a:lnTo>
                    <a:lnTo>
                      <a:pt x="43" y="100"/>
                    </a:lnTo>
                    <a:lnTo>
                      <a:pt x="43" y="100"/>
                    </a:lnTo>
                    <a:lnTo>
                      <a:pt x="45" y="100"/>
                    </a:lnTo>
                    <a:lnTo>
                      <a:pt x="47" y="100"/>
                    </a:lnTo>
                    <a:lnTo>
                      <a:pt x="48" y="99"/>
                    </a:lnTo>
                    <a:lnTo>
                      <a:pt x="50" y="99"/>
                    </a:lnTo>
                    <a:lnTo>
                      <a:pt x="51" y="100"/>
                    </a:lnTo>
                    <a:lnTo>
                      <a:pt x="53" y="100"/>
                    </a:lnTo>
                    <a:lnTo>
                      <a:pt x="55" y="102"/>
                    </a:lnTo>
                    <a:lnTo>
                      <a:pt x="56" y="102"/>
                    </a:lnTo>
                    <a:lnTo>
                      <a:pt x="58" y="100"/>
                    </a:lnTo>
                    <a:lnTo>
                      <a:pt x="59" y="102"/>
                    </a:lnTo>
                    <a:lnTo>
                      <a:pt x="59" y="102"/>
                    </a:lnTo>
                    <a:lnTo>
                      <a:pt x="59" y="103"/>
                    </a:lnTo>
                    <a:lnTo>
                      <a:pt x="58" y="105"/>
                    </a:lnTo>
                    <a:lnTo>
                      <a:pt x="58" y="105"/>
                    </a:lnTo>
                    <a:lnTo>
                      <a:pt x="56" y="107"/>
                    </a:lnTo>
                    <a:lnTo>
                      <a:pt x="55" y="107"/>
                    </a:lnTo>
                    <a:lnTo>
                      <a:pt x="56" y="108"/>
                    </a:lnTo>
                    <a:lnTo>
                      <a:pt x="56" y="110"/>
                    </a:lnTo>
                    <a:lnTo>
                      <a:pt x="56" y="111"/>
                    </a:lnTo>
                    <a:lnTo>
                      <a:pt x="58" y="113"/>
                    </a:lnTo>
                    <a:lnTo>
                      <a:pt x="58" y="114"/>
                    </a:lnTo>
                    <a:lnTo>
                      <a:pt x="59" y="116"/>
                    </a:lnTo>
                    <a:lnTo>
                      <a:pt x="59" y="116"/>
                    </a:lnTo>
                    <a:lnTo>
                      <a:pt x="63" y="118"/>
                    </a:lnTo>
                    <a:lnTo>
                      <a:pt x="66" y="116"/>
                    </a:lnTo>
                    <a:lnTo>
                      <a:pt x="67" y="113"/>
                    </a:lnTo>
                    <a:lnTo>
                      <a:pt x="70" y="110"/>
                    </a:lnTo>
                    <a:lnTo>
                      <a:pt x="70" y="108"/>
                    </a:lnTo>
                    <a:lnTo>
                      <a:pt x="74" y="107"/>
                    </a:lnTo>
                    <a:lnTo>
                      <a:pt x="77" y="107"/>
                    </a:lnTo>
                    <a:lnTo>
                      <a:pt x="77" y="105"/>
                    </a:lnTo>
                    <a:lnTo>
                      <a:pt x="78" y="105"/>
                    </a:lnTo>
                    <a:lnTo>
                      <a:pt x="78" y="103"/>
                    </a:lnTo>
                    <a:lnTo>
                      <a:pt x="77" y="103"/>
                    </a:lnTo>
                    <a:lnTo>
                      <a:pt x="75" y="102"/>
                    </a:lnTo>
                    <a:lnTo>
                      <a:pt x="74" y="100"/>
                    </a:lnTo>
                    <a:lnTo>
                      <a:pt x="74" y="99"/>
                    </a:lnTo>
                    <a:lnTo>
                      <a:pt x="75" y="97"/>
                    </a:lnTo>
                    <a:lnTo>
                      <a:pt x="77" y="95"/>
                    </a:lnTo>
                    <a:lnTo>
                      <a:pt x="77" y="95"/>
                    </a:lnTo>
                    <a:lnTo>
                      <a:pt x="77" y="95"/>
                    </a:lnTo>
                    <a:lnTo>
                      <a:pt x="78" y="95"/>
                    </a:lnTo>
                    <a:lnTo>
                      <a:pt x="77" y="97"/>
                    </a:lnTo>
                    <a:lnTo>
                      <a:pt x="77" y="97"/>
                    </a:lnTo>
                    <a:lnTo>
                      <a:pt x="78" y="99"/>
                    </a:lnTo>
                    <a:lnTo>
                      <a:pt x="78" y="100"/>
                    </a:lnTo>
                    <a:lnTo>
                      <a:pt x="78" y="100"/>
                    </a:lnTo>
                    <a:lnTo>
                      <a:pt x="78" y="100"/>
                    </a:lnTo>
                    <a:lnTo>
                      <a:pt x="78" y="99"/>
                    </a:lnTo>
                    <a:lnTo>
                      <a:pt x="78" y="99"/>
                    </a:lnTo>
                    <a:lnTo>
                      <a:pt x="80" y="99"/>
                    </a:lnTo>
                    <a:lnTo>
                      <a:pt x="80" y="99"/>
                    </a:lnTo>
                    <a:lnTo>
                      <a:pt x="80" y="100"/>
                    </a:lnTo>
                    <a:lnTo>
                      <a:pt x="82" y="99"/>
                    </a:lnTo>
                    <a:lnTo>
                      <a:pt x="83" y="99"/>
                    </a:lnTo>
                    <a:lnTo>
                      <a:pt x="83" y="100"/>
                    </a:lnTo>
                    <a:lnTo>
                      <a:pt x="83" y="100"/>
                    </a:lnTo>
                    <a:lnTo>
                      <a:pt x="80" y="102"/>
                    </a:lnTo>
                    <a:lnTo>
                      <a:pt x="80" y="102"/>
                    </a:lnTo>
                    <a:lnTo>
                      <a:pt x="83" y="102"/>
                    </a:lnTo>
                    <a:lnTo>
                      <a:pt x="86" y="100"/>
                    </a:lnTo>
                    <a:lnTo>
                      <a:pt x="90" y="102"/>
                    </a:lnTo>
                    <a:lnTo>
                      <a:pt x="91" y="102"/>
                    </a:lnTo>
                    <a:lnTo>
                      <a:pt x="93" y="102"/>
                    </a:lnTo>
                    <a:lnTo>
                      <a:pt x="94" y="102"/>
                    </a:lnTo>
                    <a:lnTo>
                      <a:pt x="96" y="100"/>
                    </a:lnTo>
                    <a:lnTo>
                      <a:pt x="98" y="99"/>
                    </a:lnTo>
                    <a:lnTo>
                      <a:pt x="98" y="97"/>
                    </a:lnTo>
                    <a:lnTo>
                      <a:pt x="99" y="95"/>
                    </a:lnTo>
                    <a:lnTo>
                      <a:pt x="99" y="95"/>
                    </a:lnTo>
                    <a:lnTo>
                      <a:pt x="99" y="95"/>
                    </a:lnTo>
                    <a:lnTo>
                      <a:pt x="102" y="94"/>
                    </a:lnTo>
                    <a:lnTo>
                      <a:pt x="102" y="94"/>
                    </a:lnTo>
                    <a:lnTo>
                      <a:pt x="104" y="95"/>
                    </a:lnTo>
                    <a:lnTo>
                      <a:pt x="102" y="97"/>
                    </a:lnTo>
                    <a:lnTo>
                      <a:pt x="102" y="97"/>
                    </a:lnTo>
                    <a:lnTo>
                      <a:pt x="102" y="100"/>
                    </a:lnTo>
                    <a:lnTo>
                      <a:pt x="102" y="102"/>
                    </a:lnTo>
                    <a:lnTo>
                      <a:pt x="102" y="102"/>
                    </a:lnTo>
                    <a:lnTo>
                      <a:pt x="104" y="102"/>
                    </a:lnTo>
                    <a:lnTo>
                      <a:pt x="105" y="100"/>
                    </a:lnTo>
                    <a:lnTo>
                      <a:pt x="105" y="100"/>
                    </a:lnTo>
                    <a:lnTo>
                      <a:pt x="107" y="99"/>
                    </a:lnTo>
                    <a:lnTo>
                      <a:pt x="107" y="97"/>
                    </a:lnTo>
                    <a:lnTo>
                      <a:pt x="107" y="94"/>
                    </a:lnTo>
                    <a:lnTo>
                      <a:pt x="107" y="94"/>
                    </a:lnTo>
                    <a:lnTo>
                      <a:pt x="107" y="92"/>
                    </a:lnTo>
                    <a:lnTo>
                      <a:pt x="109" y="92"/>
                    </a:lnTo>
                    <a:lnTo>
                      <a:pt x="110" y="92"/>
                    </a:lnTo>
                    <a:lnTo>
                      <a:pt x="112" y="92"/>
                    </a:lnTo>
                    <a:lnTo>
                      <a:pt x="112" y="92"/>
                    </a:lnTo>
                    <a:lnTo>
                      <a:pt x="113" y="94"/>
                    </a:lnTo>
                    <a:lnTo>
                      <a:pt x="113" y="94"/>
                    </a:lnTo>
                    <a:lnTo>
                      <a:pt x="115" y="92"/>
                    </a:lnTo>
                    <a:lnTo>
                      <a:pt x="115" y="92"/>
                    </a:lnTo>
                    <a:lnTo>
                      <a:pt x="113" y="92"/>
                    </a:lnTo>
                    <a:lnTo>
                      <a:pt x="113" y="91"/>
                    </a:lnTo>
                    <a:lnTo>
                      <a:pt x="113" y="91"/>
                    </a:lnTo>
                    <a:lnTo>
                      <a:pt x="115" y="89"/>
                    </a:lnTo>
                    <a:lnTo>
                      <a:pt x="115" y="89"/>
                    </a:lnTo>
                    <a:lnTo>
                      <a:pt x="115" y="87"/>
                    </a:lnTo>
                    <a:lnTo>
                      <a:pt x="115" y="87"/>
                    </a:lnTo>
                    <a:lnTo>
                      <a:pt x="117" y="86"/>
                    </a:lnTo>
                    <a:lnTo>
                      <a:pt x="117" y="86"/>
                    </a:lnTo>
                    <a:lnTo>
                      <a:pt x="118" y="86"/>
                    </a:lnTo>
                    <a:lnTo>
                      <a:pt x="118" y="87"/>
                    </a:lnTo>
                    <a:lnTo>
                      <a:pt x="120" y="87"/>
                    </a:lnTo>
                    <a:lnTo>
                      <a:pt x="120" y="87"/>
                    </a:lnTo>
                    <a:lnTo>
                      <a:pt x="118" y="89"/>
                    </a:lnTo>
                    <a:lnTo>
                      <a:pt x="117" y="91"/>
                    </a:lnTo>
                    <a:lnTo>
                      <a:pt x="117" y="91"/>
                    </a:lnTo>
                    <a:lnTo>
                      <a:pt x="115" y="92"/>
                    </a:lnTo>
                    <a:lnTo>
                      <a:pt x="117" y="92"/>
                    </a:lnTo>
                    <a:lnTo>
                      <a:pt x="117" y="95"/>
                    </a:lnTo>
                    <a:lnTo>
                      <a:pt x="117" y="95"/>
                    </a:lnTo>
                    <a:lnTo>
                      <a:pt x="115" y="97"/>
                    </a:lnTo>
                    <a:lnTo>
                      <a:pt x="117" y="97"/>
                    </a:lnTo>
                    <a:lnTo>
                      <a:pt x="117" y="97"/>
                    </a:lnTo>
                    <a:lnTo>
                      <a:pt x="118" y="97"/>
                    </a:lnTo>
                    <a:lnTo>
                      <a:pt x="118" y="95"/>
                    </a:lnTo>
                    <a:lnTo>
                      <a:pt x="120" y="94"/>
                    </a:lnTo>
                    <a:lnTo>
                      <a:pt x="121" y="94"/>
                    </a:lnTo>
                    <a:lnTo>
                      <a:pt x="123" y="94"/>
                    </a:lnTo>
                    <a:lnTo>
                      <a:pt x="123" y="92"/>
                    </a:lnTo>
                    <a:lnTo>
                      <a:pt x="123" y="92"/>
                    </a:lnTo>
                    <a:lnTo>
                      <a:pt x="123" y="91"/>
                    </a:lnTo>
                    <a:lnTo>
                      <a:pt x="125" y="89"/>
                    </a:lnTo>
                    <a:lnTo>
                      <a:pt x="126" y="87"/>
                    </a:lnTo>
                    <a:lnTo>
                      <a:pt x="126" y="86"/>
                    </a:lnTo>
                    <a:lnTo>
                      <a:pt x="129" y="86"/>
                    </a:lnTo>
                    <a:lnTo>
                      <a:pt x="128" y="84"/>
                    </a:lnTo>
                    <a:lnTo>
                      <a:pt x="128" y="84"/>
                    </a:lnTo>
                    <a:lnTo>
                      <a:pt x="126" y="81"/>
                    </a:lnTo>
                    <a:lnTo>
                      <a:pt x="126" y="80"/>
                    </a:lnTo>
                    <a:lnTo>
                      <a:pt x="126" y="78"/>
                    </a:lnTo>
                    <a:lnTo>
                      <a:pt x="126" y="76"/>
                    </a:lnTo>
                    <a:lnTo>
                      <a:pt x="126" y="76"/>
                    </a:lnTo>
                    <a:lnTo>
                      <a:pt x="126" y="75"/>
                    </a:lnTo>
                    <a:lnTo>
                      <a:pt x="126" y="75"/>
                    </a:lnTo>
                    <a:lnTo>
                      <a:pt x="128" y="72"/>
                    </a:lnTo>
                    <a:lnTo>
                      <a:pt x="128" y="70"/>
                    </a:lnTo>
                    <a:lnTo>
                      <a:pt x="129" y="68"/>
                    </a:lnTo>
                    <a:lnTo>
                      <a:pt x="129" y="68"/>
                    </a:lnTo>
                    <a:lnTo>
                      <a:pt x="131" y="67"/>
                    </a:lnTo>
                    <a:lnTo>
                      <a:pt x="131" y="65"/>
                    </a:lnTo>
                    <a:lnTo>
                      <a:pt x="131" y="60"/>
                    </a:lnTo>
                    <a:lnTo>
                      <a:pt x="131" y="57"/>
                    </a:lnTo>
                    <a:lnTo>
                      <a:pt x="131" y="54"/>
                    </a:lnTo>
                    <a:lnTo>
                      <a:pt x="129" y="53"/>
                    </a:lnTo>
                    <a:lnTo>
                      <a:pt x="129" y="51"/>
                    </a:lnTo>
                    <a:lnTo>
                      <a:pt x="131" y="49"/>
                    </a:lnTo>
                    <a:lnTo>
                      <a:pt x="133" y="48"/>
                    </a:lnTo>
                    <a:lnTo>
                      <a:pt x="133" y="48"/>
                    </a:lnTo>
                    <a:lnTo>
                      <a:pt x="134" y="46"/>
                    </a:lnTo>
                    <a:lnTo>
                      <a:pt x="136" y="46"/>
                    </a:lnTo>
                    <a:lnTo>
                      <a:pt x="137" y="46"/>
                    </a:lnTo>
                    <a:lnTo>
                      <a:pt x="137" y="45"/>
                    </a:lnTo>
                    <a:lnTo>
                      <a:pt x="137" y="43"/>
                    </a:lnTo>
                    <a:lnTo>
                      <a:pt x="137" y="41"/>
                    </a:lnTo>
                    <a:lnTo>
                      <a:pt x="139" y="40"/>
                    </a:lnTo>
                    <a:lnTo>
                      <a:pt x="139" y="40"/>
                    </a:lnTo>
                    <a:lnTo>
                      <a:pt x="139" y="38"/>
                    </a:lnTo>
                    <a:lnTo>
                      <a:pt x="139" y="38"/>
                    </a:lnTo>
                    <a:lnTo>
                      <a:pt x="141" y="38"/>
                    </a:lnTo>
                    <a:lnTo>
                      <a:pt x="141" y="38"/>
                    </a:lnTo>
                    <a:lnTo>
                      <a:pt x="141" y="37"/>
                    </a:lnTo>
                    <a:lnTo>
                      <a:pt x="141" y="37"/>
                    </a:lnTo>
                    <a:lnTo>
                      <a:pt x="142" y="37"/>
                    </a:lnTo>
                    <a:lnTo>
                      <a:pt x="142" y="35"/>
                    </a:lnTo>
                    <a:lnTo>
                      <a:pt x="142" y="33"/>
                    </a:lnTo>
                    <a:lnTo>
                      <a:pt x="144" y="32"/>
                    </a:lnTo>
                    <a:lnTo>
                      <a:pt x="144" y="29"/>
                    </a:lnTo>
                    <a:lnTo>
                      <a:pt x="144" y="27"/>
                    </a:lnTo>
                    <a:lnTo>
                      <a:pt x="144" y="27"/>
                    </a:lnTo>
                    <a:lnTo>
                      <a:pt x="144" y="25"/>
                    </a:lnTo>
                    <a:lnTo>
                      <a:pt x="144" y="25"/>
                    </a:lnTo>
                    <a:lnTo>
                      <a:pt x="144" y="24"/>
                    </a:lnTo>
                    <a:lnTo>
                      <a:pt x="142" y="22"/>
                    </a:lnTo>
                    <a:lnTo>
                      <a:pt x="141" y="18"/>
                    </a:lnTo>
                    <a:lnTo>
                      <a:pt x="139" y="16"/>
                    </a:lnTo>
                    <a:lnTo>
                      <a:pt x="137" y="14"/>
                    </a:lnTo>
                    <a:lnTo>
                      <a:pt x="137" y="13"/>
                    </a:lnTo>
                    <a:lnTo>
                      <a:pt x="136" y="11"/>
                    </a:lnTo>
                    <a:lnTo>
                      <a:pt x="136" y="10"/>
                    </a:lnTo>
                    <a:lnTo>
                      <a:pt x="136" y="6"/>
                    </a:lnTo>
                    <a:lnTo>
                      <a:pt x="136" y="3"/>
                    </a:lnTo>
                    <a:lnTo>
                      <a:pt x="137" y="2"/>
                    </a:lnTo>
                    <a:lnTo>
                      <a:pt x="134" y="2"/>
                    </a:lnTo>
                    <a:lnTo>
                      <a:pt x="134" y="2"/>
                    </a:lnTo>
                    <a:lnTo>
                      <a:pt x="133" y="0"/>
                    </a:lnTo>
                    <a:lnTo>
                      <a:pt x="131" y="0"/>
                    </a:lnTo>
                    <a:lnTo>
                      <a:pt x="129" y="0"/>
                    </a:lnTo>
                    <a:lnTo>
                      <a:pt x="129" y="0"/>
                    </a:lnTo>
                    <a:lnTo>
                      <a:pt x="129" y="2"/>
                    </a:lnTo>
                    <a:lnTo>
                      <a:pt x="128" y="3"/>
                    </a:lnTo>
                    <a:lnTo>
                      <a:pt x="128" y="5"/>
                    </a:lnTo>
                    <a:lnTo>
                      <a:pt x="133" y="5"/>
                    </a:lnTo>
                    <a:lnTo>
                      <a:pt x="133" y="5"/>
                    </a:lnTo>
                    <a:lnTo>
                      <a:pt x="133" y="3"/>
                    </a:lnTo>
                    <a:lnTo>
                      <a:pt x="134" y="3"/>
                    </a:lnTo>
                    <a:lnTo>
                      <a:pt x="134" y="5"/>
                    </a:lnTo>
                    <a:lnTo>
                      <a:pt x="134" y="6"/>
                    </a:lnTo>
                    <a:lnTo>
                      <a:pt x="134" y="8"/>
                    </a:lnTo>
                    <a:lnTo>
                      <a:pt x="133" y="8"/>
                    </a:lnTo>
                    <a:lnTo>
                      <a:pt x="133" y="10"/>
                    </a:lnTo>
                    <a:lnTo>
                      <a:pt x="129" y="8"/>
                    </a:lnTo>
                    <a:lnTo>
                      <a:pt x="129" y="8"/>
                    </a:lnTo>
                    <a:lnTo>
                      <a:pt x="129" y="10"/>
                    </a:lnTo>
                    <a:lnTo>
                      <a:pt x="128" y="10"/>
                    </a:lnTo>
                    <a:lnTo>
                      <a:pt x="128" y="10"/>
                    </a:lnTo>
                    <a:lnTo>
                      <a:pt x="128" y="10"/>
                    </a:lnTo>
                    <a:lnTo>
                      <a:pt x="126" y="10"/>
                    </a:lnTo>
                    <a:lnTo>
                      <a:pt x="126" y="5"/>
                    </a:lnTo>
                    <a:lnTo>
                      <a:pt x="126" y="5"/>
                    </a:lnTo>
                    <a:lnTo>
                      <a:pt x="125" y="5"/>
                    </a:lnTo>
                    <a:lnTo>
                      <a:pt x="125" y="5"/>
                    </a:lnTo>
                    <a:lnTo>
                      <a:pt x="123" y="5"/>
                    </a:lnTo>
                    <a:lnTo>
                      <a:pt x="123" y="3"/>
                    </a:lnTo>
                    <a:lnTo>
                      <a:pt x="123" y="5"/>
                    </a:lnTo>
                    <a:lnTo>
                      <a:pt x="121" y="5"/>
                    </a:lnTo>
                    <a:lnTo>
                      <a:pt x="123" y="8"/>
                    </a:lnTo>
                    <a:lnTo>
                      <a:pt x="123" y="8"/>
                    </a:lnTo>
                    <a:lnTo>
                      <a:pt x="121" y="10"/>
                    </a:lnTo>
                    <a:lnTo>
                      <a:pt x="121" y="10"/>
                    </a:lnTo>
                    <a:lnTo>
                      <a:pt x="121" y="11"/>
                    </a:lnTo>
                    <a:lnTo>
                      <a:pt x="120" y="11"/>
                    </a:lnTo>
                    <a:lnTo>
                      <a:pt x="120" y="11"/>
                    </a:lnTo>
                    <a:lnTo>
                      <a:pt x="118" y="11"/>
                    </a:lnTo>
                    <a:lnTo>
                      <a:pt x="118" y="13"/>
                    </a:lnTo>
                    <a:lnTo>
                      <a:pt x="117" y="13"/>
                    </a:lnTo>
                    <a:lnTo>
                      <a:pt x="117" y="14"/>
                    </a:lnTo>
                    <a:lnTo>
                      <a:pt x="118" y="16"/>
                    </a:lnTo>
                    <a:lnTo>
                      <a:pt x="118" y="18"/>
                    </a:lnTo>
                    <a:lnTo>
                      <a:pt x="118" y="19"/>
                    </a:lnTo>
                    <a:lnTo>
                      <a:pt x="118" y="21"/>
                    </a:lnTo>
                    <a:lnTo>
                      <a:pt x="117" y="22"/>
                    </a:lnTo>
                    <a:lnTo>
                      <a:pt x="117" y="22"/>
                    </a:lnTo>
                    <a:lnTo>
                      <a:pt x="115" y="22"/>
                    </a:lnTo>
                    <a:lnTo>
                      <a:pt x="115" y="24"/>
                    </a:lnTo>
                    <a:lnTo>
                      <a:pt x="115" y="24"/>
                    </a:lnTo>
                    <a:lnTo>
                      <a:pt x="115" y="24"/>
                    </a:lnTo>
                    <a:lnTo>
                      <a:pt x="117" y="24"/>
                    </a:lnTo>
                    <a:lnTo>
                      <a:pt x="117" y="24"/>
                    </a:lnTo>
                    <a:lnTo>
                      <a:pt x="118" y="25"/>
                    </a:lnTo>
                    <a:lnTo>
                      <a:pt x="118" y="27"/>
                    </a:lnTo>
                    <a:lnTo>
                      <a:pt x="118" y="29"/>
                    </a:lnTo>
                    <a:lnTo>
                      <a:pt x="118" y="30"/>
                    </a:lnTo>
                    <a:lnTo>
                      <a:pt x="118" y="32"/>
                    </a:lnTo>
                    <a:lnTo>
                      <a:pt x="118" y="32"/>
                    </a:lnTo>
                    <a:lnTo>
                      <a:pt x="118" y="33"/>
                    </a:lnTo>
                    <a:lnTo>
                      <a:pt x="117" y="33"/>
                    </a:lnTo>
                    <a:lnTo>
                      <a:pt x="117" y="33"/>
                    </a:lnTo>
                    <a:lnTo>
                      <a:pt x="117" y="37"/>
                    </a:lnTo>
                    <a:lnTo>
                      <a:pt x="115" y="40"/>
                    </a:lnTo>
                    <a:lnTo>
                      <a:pt x="115" y="41"/>
                    </a:lnTo>
                    <a:lnTo>
                      <a:pt x="113" y="41"/>
                    </a:lnTo>
                    <a:lnTo>
                      <a:pt x="113" y="43"/>
                    </a:lnTo>
                    <a:lnTo>
                      <a:pt x="112" y="45"/>
                    </a:lnTo>
                    <a:lnTo>
                      <a:pt x="112" y="46"/>
                    </a:lnTo>
                    <a:lnTo>
                      <a:pt x="110" y="48"/>
                    </a:lnTo>
                    <a:lnTo>
                      <a:pt x="110" y="51"/>
                    </a:lnTo>
                    <a:lnTo>
                      <a:pt x="110" y="51"/>
                    </a:lnTo>
                    <a:lnTo>
                      <a:pt x="109" y="53"/>
                    </a:lnTo>
                    <a:lnTo>
                      <a:pt x="104" y="54"/>
                    </a:lnTo>
                    <a:lnTo>
                      <a:pt x="102" y="56"/>
                    </a:lnTo>
                    <a:lnTo>
                      <a:pt x="102" y="57"/>
                    </a:lnTo>
                    <a:lnTo>
                      <a:pt x="101" y="59"/>
                    </a:lnTo>
                    <a:lnTo>
                      <a:pt x="101" y="60"/>
                    </a:lnTo>
                    <a:lnTo>
                      <a:pt x="99" y="60"/>
                    </a:lnTo>
                    <a:lnTo>
                      <a:pt x="96" y="64"/>
                    </a:lnTo>
                    <a:lnTo>
                      <a:pt x="94" y="64"/>
                    </a:lnTo>
                    <a:lnTo>
                      <a:pt x="94" y="65"/>
                    </a:lnTo>
                    <a:lnTo>
                      <a:pt x="91" y="67"/>
                    </a:lnTo>
                    <a:lnTo>
                      <a:pt x="86" y="68"/>
                    </a:lnTo>
                    <a:lnTo>
                      <a:pt x="86" y="68"/>
                    </a:lnTo>
                    <a:lnTo>
                      <a:pt x="83" y="70"/>
                    </a:lnTo>
                    <a:lnTo>
                      <a:pt x="83" y="70"/>
                    </a:lnTo>
                    <a:lnTo>
                      <a:pt x="83" y="70"/>
                    </a:lnTo>
                    <a:lnTo>
                      <a:pt x="82" y="70"/>
                    </a:lnTo>
                    <a:lnTo>
                      <a:pt x="80" y="70"/>
                    </a:lnTo>
                    <a:lnTo>
                      <a:pt x="80" y="68"/>
                    </a:lnTo>
                    <a:lnTo>
                      <a:pt x="80" y="67"/>
                    </a:lnTo>
                    <a:lnTo>
                      <a:pt x="80" y="67"/>
                    </a:lnTo>
                    <a:lnTo>
                      <a:pt x="78" y="65"/>
                    </a:lnTo>
                    <a:lnTo>
                      <a:pt x="78" y="65"/>
                    </a:lnTo>
                    <a:lnTo>
                      <a:pt x="80" y="64"/>
                    </a:lnTo>
                    <a:lnTo>
                      <a:pt x="80" y="64"/>
                    </a:lnTo>
                    <a:lnTo>
                      <a:pt x="82" y="62"/>
                    </a:lnTo>
                    <a:lnTo>
                      <a:pt x="83" y="60"/>
                    </a:lnTo>
                    <a:lnTo>
                      <a:pt x="83" y="60"/>
                    </a:lnTo>
                    <a:lnTo>
                      <a:pt x="83" y="59"/>
                    </a:lnTo>
                    <a:lnTo>
                      <a:pt x="82" y="60"/>
                    </a:lnTo>
                    <a:lnTo>
                      <a:pt x="78" y="60"/>
                    </a:lnTo>
                    <a:lnTo>
                      <a:pt x="77" y="62"/>
                    </a:lnTo>
                    <a:lnTo>
                      <a:pt x="75" y="64"/>
                    </a:lnTo>
                    <a:lnTo>
                      <a:pt x="77" y="68"/>
                    </a:lnTo>
                    <a:lnTo>
                      <a:pt x="75" y="70"/>
                    </a:lnTo>
                    <a:lnTo>
                      <a:pt x="74" y="73"/>
                    </a:lnTo>
                    <a:lnTo>
                      <a:pt x="70" y="76"/>
                    </a:lnTo>
                    <a:lnTo>
                      <a:pt x="70" y="78"/>
                    </a:lnTo>
                    <a:lnTo>
                      <a:pt x="69" y="78"/>
                    </a:lnTo>
                    <a:lnTo>
                      <a:pt x="67" y="80"/>
                    </a:lnTo>
                    <a:lnTo>
                      <a:pt x="67" y="81"/>
                    </a:lnTo>
                    <a:lnTo>
                      <a:pt x="67" y="83"/>
                    </a:lnTo>
                    <a:lnTo>
                      <a:pt x="67" y="84"/>
                    </a:lnTo>
                    <a:lnTo>
                      <a:pt x="67" y="86"/>
                    </a:lnTo>
                    <a:lnTo>
                      <a:pt x="66" y="87"/>
                    </a:lnTo>
                    <a:lnTo>
                      <a:pt x="64" y="87"/>
                    </a:lnTo>
                    <a:lnTo>
                      <a:pt x="63" y="89"/>
                    </a:lnTo>
                    <a:lnTo>
                      <a:pt x="61" y="89"/>
                    </a:lnTo>
                    <a:lnTo>
                      <a:pt x="58" y="89"/>
                    </a:lnTo>
                    <a:lnTo>
                      <a:pt x="58" y="87"/>
                    </a:lnTo>
                    <a:lnTo>
                      <a:pt x="56" y="87"/>
                    </a:lnTo>
                    <a:lnTo>
                      <a:pt x="58" y="86"/>
                    </a:lnTo>
                    <a:lnTo>
                      <a:pt x="58" y="86"/>
                    </a:lnTo>
                    <a:lnTo>
                      <a:pt x="56" y="86"/>
                    </a:lnTo>
                    <a:lnTo>
                      <a:pt x="56" y="86"/>
                    </a:lnTo>
                    <a:lnTo>
                      <a:pt x="53" y="86"/>
                    </a:lnTo>
                    <a:lnTo>
                      <a:pt x="47" y="87"/>
                    </a:lnTo>
                    <a:lnTo>
                      <a:pt x="45" y="87"/>
                    </a:lnTo>
                    <a:lnTo>
                      <a:pt x="43" y="87"/>
                    </a:lnTo>
                    <a:lnTo>
                      <a:pt x="40" y="89"/>
                    </a:lnTo>
                    <a:lnTo>
                      <a:pt x="39" y="89"/>
                    </a:lnTo>
                    <a:lnTo>
                      <a:pt x="37" y="89"/>
                    </a:lnTo>
                    <a:lnTo>
                      <a:pt x="35" y="89"/>
                    </a:lnTo>
                    <a:lnTo>
                      <a:pt x="34" y="89"/>
                    </a:lnTo>
                    <a:lnTo>
                      <a:pt x="34" y="89"/>
                    </a:lnTo>
                    <a:lnTo>
                      <a:pt x="32" y="89"/>
                    </a:lnTo>
                    <a:lnTo>
                      <a:pt x="31" y="87"/>
                    </a:lnTo>
                    <a:lnTo>
                      <a:pt x="31" y="87"/>
                    </a:lnTo>
                    <a:lnTo>
                      <a:pt x="27" y="8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3" name="Freeform 1043">
                <a:extLst>
                  <a:ext uri="{FF2B5EF4-FFF2-40B4-BE49-F238E27FC236}">
                    <a16:creationId xmlns:a16="http://schemas.microsoft.com/office/drawing/2014/main" id="{13549BD7-4A4D-D1E4-E204-35A4270438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3" y="2262"/>
                <a:ext cx="8" cy="4"/>
              </a:xfrm>
              <a:custGeom>
                <a:avLst/>
                <a:gdLst>
                  <a:gd name="T0" fmla="*/ 2 w 8"/>
                  <a:gd name="T1" fmla="*/ 4 h 4"/>
                  <a:gd name="T2" fmla="*/ 3 w 8"/>
                  <a:gd name="T3" fmla="*/ 4 h 4"/>
                  <a:gd name="T4" fmla="*/ 5 w 8"/>
                  <a:gd name="T5" fmla="*/ 3 h 4"/>
                  <a:gd name="T6" fmla="*/ 5 w 8"/>
                  <a:gd name="T7" fmla="*/ 3 h 4"/>
                  <a:gd name="T8" fmla="*/ 5 w 8"/>
                  <a:gd name="T9" fmla="*/ 3 h 4"/>
                  <a:gd name="T10" fmla="*/ 5 w 8"/>
                  <a:gd name="T11" fmla="*/ 3 h 4"/>
                  <a:gd name="T12" fmla="*/ 6 w 8"/>
                  <a:gd name="T13" fmla="*/ 1 h 4"/>
                  <a:gd name="T14" fmla="*/ 6 w 8"/>
                  <a:gd name="T15" fmla="*/ 1 h 4"/>
                  <a:gd name="T16" fmla="*/ 8 w 8"/>
                  <a:gd name="T17" fmla="*/ 1 h 4"/>
                  <a:gd name="T18" fmla="*/ 8 w 8"/>
                  <a:gd name="T19" fmla="*/ 0 h 4"/>
                  <a:gd name="T20" fmla="*/ 8 w 8"/>
                  <a:gd name="T21" fmla="*/ 0 h 4"/>
                  <a:gd name="T22" fmla="*/ 6 w 8"/>
                  <a:gd name="T23" fmla="*/ 0 h 4"/>
                  <a:gd name="T24" fmla="*/ 6 w 8"/>
                  <a:gd name="T25" fmla="*/ 0 h 4"/>
                  <a:gd name="T26" fmla="*/ 6 w 8"/>
                  <a:gd name="T27" fmla="*/ 1 h 4"/>
                  <a:gd name="T28" fmla="*/ 5 w 8"/>
                  <a:gd name="T29" fmla="*/ 1 h 4"/>
                  <a:gd name="T30" fmla="*/ 5 w 8"/>
                  <a:gd name="T31" fmla="*/ 1 h 4"/>
                  <a:gd name="T32" fmla="*/ 3 w 8"/>
                  <a:gd name="T33" fmla="*/ 1 h 4"/>
                  <a:gd name="T34" fmla="*/ 2 w 8"/>
                  <a:gd name="T35" fmla="*/ 3 h 4"/>
                  <a:gd name="T36" fmla="*/ 2 w 8"/>
                  <a:gd name="T37" fmla="*/ 3 h 4"/>
                  <a:gd name="T38" fmla="*/ 2 w 8"/>
                  <a:gd name="T39" fmla="*/ 3 h 4"/>
                  <a:gd name="T40" fmla="*/ 0 w 8"/>
                  <a:gd name="T41" fmla="*/ 3 h 4"/>
                  <a:gd name="T42" fmla="*/ 2 w 8"/>
                  <a:gd name="T4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" h="4">
                    <a:moveTo>
                      <a:pt x="2" y="4"/>
                    </a:moveTo>
                    <a:lnTo>
                      <a:pt x="3" y="4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6" y="1"/>
                    </a:lnTo>
                    <a:lnTo>
                      <a:pt x="6" y="1"/>
                    </a:lnTo>
                    <a:lnTo>
                      <a:pt x="8" y="1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1"/>
                    </a:lnTo>
                    <a:lnTo>
                      <a:pt x="5" y="1"/>
                    </a:lnTo>
                    <a:lnTo>
                      <a:pt x="5" y="1"/>
                    </a:lnTo>
                    <a:lnTo>
                      <a:pt x="3" y="1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0" y="3"/>
                    </a:lnTo>
                    <a:lnTo>
                      <a:pt x="2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4" name="Freeform 1044">
                <a:extLst>
                  <a:ext uri="{FF2B5EF4-FFF2-40B4-BE49-F238E27FC236}">
                    <a16:creationId xmlns:a16="http://schemas.microsoft.com/office/drawing/2014/main" id="{571B2C27-C43E-32EB-CDC5-8E6D03AEC2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07" y="2171"/>
                <a:ext cx="2" cy="3"/>
              </a:xfrm>
              <a:custGeom>
                <a:avLst/>
                <a:gdLst>
                  <a:gd name="T0" fmla="*/ 0 w 2"/>
                  <a:gd name="T1" fmla="*/ 3 h 3"/>
                  <a:gd name="T2" fmla="*/ 0 w 2"/>
                  <a:gd name="T3" fmla="*/ 2 h 3"/>
                  <a:gd name="T4" fmla="*/ 2 w 2"/>
                  <a:gd name="T5" fmla="*/ 3 h 3"/>
                  <a:gd name="T6" fmla="*/ 2 w 2"/>
                  <a:gd name="T7" fmla="*/ 3 h 3"/>
                  <a:gd name="T8" fmla="*/ 2 w 2"/>
                  <a:gd name="T9" fmla="*/ 2 h 3"/>
                  <a:gd name="T10" fmla="*/ 2 w 2"/>
                  <a:gd name="T11" fmla="*/ 0 h 3"/>
                  <a:gd name="T12" fmla="*/ 2 w 2"/>
                  <a:gd name="T13" fmla="*/ 0 h 3"/>
                  <a:gd name="T14" fmla="*/ 0 w 2"/>
                  <a:gd name="T15" fmla="*/ 0 h 3"/>
                  <a:gd name="T16" fmla="*/ 0 w 2"/>
                  <a:gd name="T17" fmla="*/ 0 h 3"/>
                  <a:gd name="T18" fmla="*/ 0 w 2"/>
                  <a:gd name="T19" fmla="*/ 2 h 3"/>
                  <a:gd name="T20" fmla="*/ 0 w 2"/>
                  <a:gd name="T21" fmla="*/ 3 h 3"/>
                  <a:gd name="T22" fmla="*/ 0 w 2"/>
                  <a:gd name="T2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" h="3">
                    <a:moveTo>
                      <a:pt x="0" y="3"/>
                    </a:moveTo>
                    <a:lnTo>
                      <a:pt x="0" y="2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5" name="Freeform 1045">
                <a:extLst>
                  <a:ext uri="{FF2B5EF4-FFF2-40B4-BE49-F238E27FC236}">
                    <a16:creationId xmlns:a16="http://schemas.microsoft.com/office/drawing/2014/main" id="{69CD1961-7487-7BCE-BCCD-4873ED64CB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5" y="2174"/>
                <a:ext cx="3" cy="7"/>
              </a:xfrm>
              <a:custGeom>
                <a:avLst/>
                <a:gdLst>
                  <a:gd name="T0" fmla="*/ 0 w 3"/>
                  <a:gd name="T1" fmla="*/ 5 h 7"/>
                  <a:gd name="T2" fmla="*/ 1 w 3"/>
                  <a:gd name="T3" fmla="*/ 7 h 7"/>
                  <a:gd name="T4" fmla="*/ 1 w 3"/>
                  <a:gd name="T5" fmla="*/ 5 h 7"/>
                  <a:gd name="T6" fmla="*/ 1 w 3"/>
                  <a:gd name="T7" fmla="*/ 5 h 7"/>
                  <a:gd name="T8" fmla="*/ 3 w 3"/>
                  <a:gd name="T9" fmla="*/ 3 h 7"/>
                  <a:gd name="T10" fmla="*/ 3 w 3"/>
                  <a:gd name="T11" fmla="*/ 2 h 7"/>
                  <a:gd name="T12" fmla="*/ 3 w 3"/>
                  <a:gd name="T13" fmla="*/ 2 h 7"/>
                  <a:gd name="T14" fmla="*/ 3 w 3"/>
                  <a:gd name="T15" fmla="*/ 0 h 7"/>
                  <a:gd name="T16" fmla="*/ 3 w 3"/>
                  <a:gd name="T17" fmla="*/ 0 h 7"/>
                  <a:gd name="T18" fmla="*/ 1 w 3"/>
                  <a:gd name="T19" fmla="*/ 2 h 7"/>
                  <a:gd name="T20" fmla="*/ 1 w 3"/>
                  <a:gd name="T21" fmla="*/ 2 h 7"/>
                  <a:gd name="T22" fmla="*/ 1 w 3"/>
                  <a:gd name="T23" fmla="*/ 3 h 7"/>
                  <a:gd name="T24" fmla="*/ 0 w 3"/>
                  <a:gd name="T25" fmla="*/ 5 h 7"/>
                  <a:gd name="T26" fmla="*/ 0 w 3"/>
                  <a:gd name="T27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" h="7">
                    <a:moveTo>
                      <a:pt x="0" y="5"/>
                    </a:moveTo>
                    <a:lnTo>
                      <a:pt x="1" y="7"/>
                    </a:lnTo>
                    <a:lnTo>
                      <a:pt x="1" y="5"/>
                    </a:lnTo>
                    <a:lnTo>
                      <a:pt x="1" y="5"/>
                    </a:lnTo>
                    <a:lnTo>
                      <a:pt x="3" y="3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6" name="Freeform 1046">
                <a:extLst>
                  <a:ext uri="{FF2B5EF4-FFF2-40B4-BE49-F238E27FC236}">
                    <a16:creationId xmlns:a16="http://schemas.microsoft.com/office/drawing/2014/main" id="{40905D63-FFC3-9222-73A7-4D962FD899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6" y="2193"/>
                <a:ext cx="3" cy="3"/>
              </a:xfrm>
              <a:custGeom>
                <a:avLst/>
                <a:gdLst>
                  <a:gd name="T0" fmla="*/ 0 w 3"/>
                  <a:gd name="T1" fmla="*/ 2 h 3"/>
                  <a:gd name="T2" fmla="*/ 0 w 3"/>
                  <a:gd name="T3" fmla="*/ 2 h 3"/>
                  <a:gd name="T4" fmla="*/ 0 w 3"/>
                  <a:gd name="T5" fmla="*/ 3 h 3"/>
                  <a:gd name="T6" fmla="*/ 0 w 3"/>
                  <a:gd name="T7" fmla="*/ 3 h 3"/>
                  <a:gd name="T8" fmla="*/ 2 w 3"/>
                  <a:gd name="T9" fmla="*/ 2 h 3"/>
                  <a:gd name="T10" fmla="*/ 2 w 3"/>
                  <a:gd name="T11" fmla="*/ 2 h 3"/>
                  <a:gd name="T12" fmla="*/ 3 w 3"/>
                  <a:gd name="T13" fmla="*/ 0 h 3"/>
                  <a:gd name="T14" fmla="*/ 2 w 3"/>
                  <a:gd name="T15" fmla="*/ 0 h 3"/>
                  <a:gd name="T16" fmla="*/ 2 w 3"/>
                  <a:gd name="T17" fmla="*/ 0 h 3"/>
                  <a:gd name="T18" fmla="*/ 0 w 3"/>
                  <a:gd name="T1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3">
                    <a:moveTo>
                      <a:pt x="0" y="2"/>
                    </a:moveTo>
                    <a:lnTo>
                      <a:pt x="0" y="2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7" name="Freeform 1047">
                <a:extLst>
                  <a:ext uri="{FF2B5EF4-FFF2-40B4-BE49-F238E27FC236}">
                    <a16:creationId xmlns:a16="http://schemas.microsoft.com/office/drawing/2014/main" id="{4C94CB30-5B5B-778D-0067-A0EA479100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5" y="2181"/>
                <a:ext cx="1" cy="3"/>
              </a:xfrm>
              <a:custGeom>
                <a:avLst/>
                <a:gdLst>
                  <a:gd name="T0" fmla="*/ 0 w 1"/>
                  <a:gd name="T1" fmla="*/ 1 h 3"/>
                  <a:gd name="T2" fmla="*/ 0 w 1"/>
                  <a:gd name="T3" fmla="*/ 3 h 3"/>
                  <a:gd name="T4" fmla="*/ 0 w 1"/>
                  <a:gd name="T5" fmla="*/ 1 h 3"/>
                  <a:gd name="T6" fmla="*/ 1 w 1"/>
                  <a:gd name="T7" fmla="*/ 0 h 3"/>
                  <a:gd name="T8" fmla="*/ 1 w 1"/>
                  <a:gd name="T9" fmla="*/ 0 h 3"/>
                  <a:gd name="T10" fmla="*/ 0 w 1"/>
                  <a:gd name="T11" fmla="*/ 0 h 3"/>
                  <a:gd name="T12" fmla="*/ 0 w 1"/>
                  <a:gd name="T13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3">
                    <a:moveTo>
                      <a:pt x="0" y="1"/>
                    </a:moveTo>
                    <a:lnTo>
                      <a:pt x="0" y="3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8" name="Freeform 1048">
                <a:extLst>
                  <a:ext uri="{FF2B5EF4-FFF2-40B4-BE49-F238E27FC236}">
                    <a16:creationId xmlns:a16="http://schemas.microsoft.com/office/drawing/2014/main" id="{F8FC67C6-D65C-CF0F-B311-295D2D5CC9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3" y="2384"/>
                <a:ext cx="3" cy="2"/>
              </a:xfrm>
              <a:custGeom>
                <a:avLst/>
                <a:gdLst>
                  <a:gd name="T0" fmla="*/ 1 w 3"/>
                  <a:gd name="T1" fmla="*/ 0 h 2"/>
                  <a:gd name="T2" fmla="*/ 0 w 3"/>
                  <a:gd name="T3" fmla="*/ 0 h 2"/>
                  <a:gd name="T4" fmla="*/ 0 w 3"/>
                  <a:gd name="T5" fmla="*/ 0 h 2"/>
                  <a:gd name="T6" fmla="*/ 0 w 3"/>
                  <a:gd name="T7" fmla="*/ 2 h 2"/>
                  <a:gd name="T8" fmla="*/ 1 w 3"/>
                  <a:gd name="T9" fmla="*/ 2 h 2"/>
                  <a:gd name="T10" fmla="*/ 3 w 3"/>
                  <a:gd name="T11" fmla="*/ 2 h 2"/>
                  <a:gd name="T12" fmla="*/ 3 w 3"/>
                  <a:gd name="T13" fmla="*/ 0 h 2"/>
                  <a:gd name="T14" fmla="*/ 1 w 3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1" y="2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9" name="Freeform 1049">
                <a:extLst>
                  <a:ext uri="{FF2B5EF4-FFF2-40B4-BE49-F238E27FC236}">
                    <a16:creationId xmlns:a16="http://schemas.microsoft.com/office/drawing/2014/main" id="{ACD445F7-715A-86DB-C2E8-779596A931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1" y="2316"/>
                <a:ext cx="2" cy="1"/>
              </a:xfrm>
              <a:custGeom>
                <a:avLst/>
                <a:gdLst>
                  <a:gd name="T0" fmla="*/ 0 w 2"/>
                  <a:gd name="T1" fmla="*/ 1 h 1"/>
                  <a:gd name="T2" fmla="*/ 2 w 2"/>
                  <a:gd name="T3" fmla="*/ 0 h 1"/>
                  <a:gd name="T4" fmla="*/ 0 w 2"/>
                  <a:gd name="T5" fmla="*/ 0 h 1"/>
                  <a:gd name="T6" fmla="*/ 0 w 2"/>
                  <a:gd name="T7" fmla="*/ 0 h 1"/>
                  <a:gd name="T8" fmla="*/ 0 w 2"/>
                  <a:gd name="T9" fmla="*/ 0 h 1"/>
                  <a:gd name="T10" fmla="*/ 0 w 2"/>
                  <a:gd name="T11" fmla="*/ 0 h 1"/>
                  <a:gd name="T12" fmla="*/ 0 w 2"/>
                  <a:gd name="T13" fmla="*/ 0 h 1"/>
                  <a:gd name="T14" fmla="*/ 0 w 2"/>
                  <a:gd name="T15" fmla="*/ 1 h 1"/>
                  <a:gd name="T16" fmla="*/ 0 w 2"/>
                  <a:gd name="T1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0" name="Freeform 1050">
                <a:extLst>
                  <a:ext uri="{FF2B5EF4-FFF2-40B4-BE49-F238E27FC236}">
                    <a16:creationId xmlns:a16="http://schemas.microsoft.com/office/drawing/2014/main" id="{1ED4BAF2-7412-A006-5AB3-B3F0359A82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9" y="2441"/>
                <a:ext cx="3" cy="5"/>
              </a:xfrm>
              <a:custGeom>
                <a:avLst/>
                <a:gdLst>
                  <a:gd name="T0" fmla="*/ 2 w 3"/>
                  <a:gd name="T1" fmla="*/ 5 h 5"/>
                  <a:gd name="T2" fmla="*/ 2 w 3"/>
                  <a:gd name="T3" fmla="*/ 5 h 5"/>
                  <a:gd name="T4" fmla="*/ 2 w 3"/>
                  <a:gd name="T5" fmla="*/ 5 h 5"/>
                  <a:gd name="T6" fmla="*/ 3 w 3"/>
                  <a:gd name="T7" fmla="*/ 3 h 5"/>
                  <a:gd name="T8" fmla="*/ 2 w 3"/>
                  <a:gd name="T9" fmla="*/ 2 h 5"/>
                  <a:gd name="T10" fmla="*/ 3 w 3"/>
                  <a:gd name="T11" fmla="*/ 2 h 5"/>
                  <a:gd name="T12" fmla="*/ 3 w 3"/>
                  <a:gd name="T13" fmla="*/ 2 h 5"/>
                  <a:gd name="T14" fmla="*/ 3 w 3"/>
                  <a:gd name="T15" fmla="*/ 2 h 5"/>
                  <a:gd name="T16" fmla="*/ 3 w 3"/>
                  <a:gd name="T17" fmla="*/ 0 h 5"/>
                  <a:gd name="T18" fmla="*/ 2 w 3"/>
                  <a:gd name="T19" fmla="*/ 0 h 5"/>
                  <a:gd name="T20" fmla="*/ 0 w 3"/>
                  <a:gd name="T21" fmla="*/ 0 h 5"/>
                  <a:gd name="T22" fmla="*/ 0 w 3"/>
                  <a:gd name="T23" fmla="*/ 2 h 5"/>
                  <a:gd name="T24" fmla="*/ 0 w 3"/>
                  <a:gd name="T25" fmla="*/ 2 h 5"/>
                  <a:gd name="T26" fmla="*/ 2 w 3"/>
                  <a:gd name="T27" fmla="*/ 3 h 5"/>
                  <a:gd name="T28" fmla="*/ 2 w 3"/>
                  <a:gd name="T29" fmla="*/ 3 h 5"/>
                  <a:gd name="T30" fmla="*/ 2 w 3"/>
                  <a:gd name="T31" fmla="*/ 5 h 5"/>
                  <a:gd name="T32" fmla="*/ 2 w 3"/>
                  <a:gd name="T33" fmla="*/ 5 h 5"/>
                  <a:gd name="T34" fmla="*/ 2 w 3"/>
                  <a:gd name="T3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" h="5">
                    <a:moveTo>
                      <a:pt x="2" y="5"/>
                    </a:moveTo>
                    <a:lnTo>
                      <a:pt x="2" y="5"/>
                    </a:lnTo>
                    <a:lnTo>
                      <a:pt x="2" y="5"/>
                    </a:lnTo>
                    <a:lnTo>
                      <a:pt x="3" y="3"/>
                    </a:lnTo>
                    <a:lnTo>
                      <a:pt x="2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2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1" name="Freeform 1051">
                <a:extLst>
                  <a:ext uri="{FF2B5EF4-FFF2-40B4-BE49-F238E27FC236}">
                    <a16:creationId xmlns:a16="http://schemas.microsoft.com/office/drawing/2014/main" id="{6E24C0E4-4401-1F59-FAAE-268BB493A2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3" y="2316"/>
                <a:ext cx="3" cy="1"/>
              </a:xfrm>
              <a:custGeom>
                <a:avLst/>
                <a:gdLst>
                  <a:gd name="T0" fmla="*/ 3 w 3"/>
                  <a:gd name="T1" fmla="*/ 1 h 1"/>
                  <a:gd name="T2" fmla="*/ 2 w 3"/>
                  <a:gd name="T3" fmla="*/ 0 h 1"/>
                  <a:gd name="T4" fmla="*/ 2 w 3"/>
                  <a:gd name="T5" fmla="*/ 1 h 1"/>
                  <a:gd name="T6" fmla="*/ 0 w 3"/>
                  <a:gd name="T7" fmla="*/ 1 h 1"/>
                  <a:gd name="T8" fmla="*/ 0 w 3"/>
                  <a:gd name="T9" fmla="*/ 1 h 1"/>
                  <a:gd name="T10" fmla="*/ 3 w 3"/>
                  <a:gd name="T11" fmla="*/ 1 h 1"/>
                  <a:gd name="T12" fmla="*/ 3 w 3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1">
                    <a:moveTo>
                      <a:pt x="3" y="1"/>
                    </a:moveTo>
                    <a:lnTo>
                      <a:pt x="2" y="0"/>
                    </a:lnTo>
                    <a:lnTo>
                      <a:pt x="2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3" y="1"/>
                    </a:lnTo>
                    <a:lnTo>
                      <a:pt x="3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2" name="Freeform 1052">
                <a:extLst>
                  <a:ext uri="{FF2B5EF4-FFF2-40B4-BE49-F238E27FC236}">
                    <a16:creationId xmlns:a16="http://schemas.microsoft.com/office/drawing/2014/main" id="{E5989A52-91F0-44C8-F9E7-F21334296C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0" y="2346"/>
                <a:ext cx="2" cy="1"/>
              </a:xfrm>
              <a:custGeom>
                <a:avLst/>
                <a:gdLst>
                  <a:gd name="T0" fmla="*/ 2 w 2"/>
                  <a:gd name="T1" fmla="*/ 1 h 1"/>
                  <a:gd name="T2" fmla="*/ 2 w 2"/>
                  <a:gd name="T3" fmla="*/ 0 h 1"/>
                  <a:gd name="T4" fmla="*/ 2 w 2"/>
                  <a:gd name="T5" fmla="*/ 0 h 1"/>
                  <a:gd name="T6" fmla="*/ 0 w 2"/>
                  <a:gd name="T7" fmla="*/ 0 h 1"/>
                  <a:gd name="T8" fmla="*/ 0 w 2"/>
                  <a:gd name="T9" fmla="*/ 0 h 1"/>
                  <a:gd name="T10" fmla="*/ 0 w 2"/>
                  <a:gd name="T11" fmla="*/ 0 h 1"/>
                  <a:gd name="T12" fmla="*/ 0 w 2"/>
                  <a:gd name="T13" fmla="*/ 1 h 1"/>
                  <a:gd name="T14" fmla="*/ 2 w 2"/>
                  <a:gd name="T1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2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3" name="Freeform 1053">
                <a:extLst>
                  <a:ext uri="{FF2B5EF4-FFF2-40B4-BE49-F238E27FC236}">
                    <a16:creationId xmlns:a16="http://schemas.microsoft.com/office/drawing/2014/main" id="{14A1CAC1-E1EC-870F-942C-3CFD8450E4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7" y="2306"/>
                <a:ext cx="24" cy="45"/>
              </a:xfrm>
              <a:custGeom>
                <a:avLst/>
                <a:gdLst>
                  <a:gd name="T0" fmla="*/ 0 w 24"/>
                  <a:gd name="T1" fmla="*/ 27 h 45"/>
                  <a:gd name="T2" fmla="*/ 0 w 24"/>
                  <a:gd name="T3" fmla="*/ 29 h 45"/>
                  <a:gd name="T4" fmla="*/ 0 w 24"/>
                  <a:gd name="T5" fmla="*/ 29 h 45"/>
                  <a:gd name="T6" fmla="*/ 0 w 24"/>
                  <a:gd name="T7" fmla="*/ 30 h 45"/>
                  <a:gd name="T8" fmla="*/ 0 w 24"/>
                  <a:gd name="T9" fmla="*/ 30 h 45"/>
                  <a:gd name="T10" fmla="*/ 1 w 24"/>
                  <a:gd name="T11" fmla="*/ 34 h 45"/>
                  <a:gd name="T12" fmla="*/ 1 w 24"/>
                  <a:gd name="T13" fmla="*/ 35 h 45"/>
                  <a:gd name="T14" fmla="*/ 3 w 24"/>
                  <a:gd name="T15" fmla="*/ 37 h 45"/>
                  <a:gd name="T16" fmla="*/ 3 w 24"/>
                  <a:gd name="T17" fmla="*/ 37 h 45"/>
                  <a:gd name="T18" fmla="*/ 3 w 24"/>
                  <a:gd name="T19" fmla="*/ 37 h 45"/>
                  <a:gd name="T20" fmla="*/ 5 w 24"/>
                  <a:gd name="T21" fmla="*/ 38 h 45"/>
                  <a:gd name="T22" fmla="*/ 6 w 24"/>
                  <a:gd name="T23" fmla="*/ 38 h 45"/>
                  <a:gd name="T24" fmla="*/ 6 w 24"/>
                  <a:gd name="T25" fmla="*/ 40 h 45"/>
                  <a:gd name="T26" fmla="*/ 8 w 24"/>
                  <a:gd name="T27" fmla="*/ 41 h 45"/>
                  <a:gd name="T28" fmla="*/ 8 w 24"/>
                  <a:gd name="T29" fmla="*/ 43 h 45"/>
                  <a:gd name="T30" fmla="*/ 8 w 24"/>
                  <a:gd name="T31" fmla="*/ 45 h 45"/>
                  <a:gd name="T32" fmla="*/ 9 w 24"/>
                  <a:gd name="T33" fmla="*/ 45 h 45"/>
                  <a:gd name="T34" fmla="*/ 9 w 24"/>
                  <a:gd name="T35" fmla="*/ 43 h 45"/>
                  <a:gd name="T36" fmla="*/ 9 w 24"/>
                  <a:gd name="T37" fmla="*/ 41 h 45"/>
                  <a:gd name="T38" fmla="*/ 9 w 24"/>
                  <a:gd name="T39" fmla="*/ 40 h 45"/>
                  <a:gd name="T40" fmla="*/ 11 w 24"/>
                  <a:gd name="T41" fmla="*/ 38 h 45"/>
                  <a:gd name="T42" fmla="*/ 11 w 24"/>
                  <a:gd name="T43" fmla="*/ 37 h 45"/>
                  <a:gd name="T44" fmla="*/ 11 w 24"/>
                  <a:gd name="T45" fmla="*/ 35 h 45"/>
                  <a:gd name="T46" fmla="*/ 14 w 24"/>
                  <a:gd name="T47" fmla="*/ 34 h 45"/>
                  <a:gd name="T48" fmla="*/ 16 w 24"/>
                  <a:gd name="T49" fmla="*/ 30 h 45"/>
                  <a:gd name="T50" fmla="*/ 16 w 24"/>
                  <a:gd name="T51" fmla="*/ 29 h 45"/>
                  <a:gd name="T52" fmla="*/ 17 w 24"/>
                  <a:gd name="T53" fmla="*/ 29 h 45"/>
                  <a:gd name="T54" fmla="*/ 17 w 24"/>
                  <a:gd name="T55" fmla="*/ 24 h 45"/>
                  <a:gd name="T56" fmla="*/ 19 w 24"/>
                  <a:gd name="T57" fmla="*/ 21 h 45"/>
                  <a:gd name="T58" fmla="*/ 19 w 24"/>
                  <a:gd name="T59" fmla="*/ 19 h 45"/>
                  <a:gd name="T60" fmla="*/ 19 w 24"/>
                  <a:gd name="T61" fmla="*/ 16 h 45"/>
                  <a:gd name="T62" fmla="*/ 21 w 24"/>
                  <a:gd name="T63" fmla="*/ 14 h 45"/>
                  <a:gd name="T64" fmla="*/ 21 w 24"/>
                  <a:gd name="T65" fmla="*/ 13 h 45"/>
                  <a:gd name="T66" fmla="*/ 22 w 24"/>
                  <a:gd name="T67" fmla="*/ 10 h 45"/>
                  <a:gd name="T68" fmla="*/ 22 w 24"/>
                  <a:gd name="T69" fmla="*/ 8 h 45"/>
                  <a:gd name="T70" fmla="*/ 22 w 24"/>
                  <a:gd name="T71" fmla="*/ 6 h 45"/>
                  <a:gd name="T72" fmla="*/ 22 w 24"/>
                  <a:gd name="T73" fmla="*/ 6 h 45"/>
                  <a:gd name="T74" fmla="*/ 22 w 24"/>
                  <a:gd name="T75" fmla="*/ 5 h 45"/>
                  <a:gd name="T76" fmla="*/ 24 w 24"/>
                  <a:gd name="T77" fmla="*/ 3 h 45"/>
                  <a:gd name="T78" fmla="*/ 24 w 24"/>
                  <a:gd name="T79" fmla="*/ 3 h 45"/>
                  <a:gd name="T80" fmla="*/ 22 w 24"/>
                  <a:gd name="T81" fmla="*/ 2 h 45"/>
                  <a:gd name="T82" fmla="*/ 21 w 24"/>
                  <a:gd name="T83" fmla="*/ 2 h 45"/>
                  <a:gd name="T84" fmla="*/ 21 w 24"/>
                  <a:gd name="T85" fmla="*/ 2 h 45"/>
                  <a:gd name="T86" fmla="*/ 21 w 24"/>
                  <a:gd name="T87" fmla="*/ 0 h 45"/>
                  <a:gd name="T88" fmla="*/ 19 w 24"/>
                  <a:gd name="T89" fmla="*/ 0 h 45"/>
                  <a:gd name="T90" fmla="*/ 19 w 24"/>
                  <a:gd name="T91" fmla="*/ 0 h 45"/>
                  <a:gd name="T92" fmla="*/ 17 w 24"/>
                  <a:gd name="T93" fmla="*/ 0 h 45"/>
                  <a:gd name="T94" fmla="*/ 16 w 24"/>
                  <a:gd name="T95" fmla="*/ 2 h 45"/>
                  <a:gd name="T96" fmla="*/ 13 w 24"/>
                  <a:gd name="T97" fmla="*/ 2 h 45"/>
                  <a:gd name="T98" fmla="*/ 13 w 24"/>
                  <a:gd name="T99" fmla="*/ 3 h 45"/>
                  <a:gd name="T100" fmla="*/ 11 w 24"/>
                  <a:gd name="T101" fmla="*/ 5 h 45"/>
                  <a:gd name="T102" fmla="*/ 11 w 24"/>
                  <a:gd name="T103" fmla="*/ 6 h 45"/>
                  <a:gd name="T104" fmla="*/ 9 w 24"/>
                  <a:gd name="T105" fmla="*/ 6 h 45"/>
                  <a:gd name="T106" fmla="*/ 8 w 24"/>
                  <a:gd name="T107" fmla="*/ 8 h 45"/>
                  <a:gd name="T108" fmla="*/ 6 w 24"/>
                  <a:gd name="T109" fmla="*/ 10 h 45"/>
                  <a:gd name="T110" fmla="*/ 1 w 24"/>
                  <a:gd name="T111" fmla="*/ 21 h 45"/>
                  <a:gd name="T112" fmla="*/ 0 w 24"/>
                  <a:gd name="T113" fmla="*/ 21 h 45"/>
                  <a:gd name="T114" fmla="*/ 0 w 24"/>
                  <a:gd name="T115" fmla="*/ 24 h 45"/>
                  <a:gd name="T116" fmla="*/ 0 w 24"/>
                  <a:gd name="T117" fmla="*/ 26 h 45"/>
                  <a:gd name="T118" fmla="*/ 0 w 24"/>
                  <a:gd name="T119" fmla="*/ 26 h 45"/>
                  <a:gd name="T120" fmla="*/ 0 w 24"/>
                  <a:gd name="T121" fmla="*/ 27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4" h="45">
                    <a:moveTo>
                      <a:pt x="0" y="27"/>
                    </a:moveTo>
                    <a:lnTo>
                      <a:pt x="0" y="29"/>
                    </a:lnTo>
                    <a:lnTo>
                      <a:pt x="0" y="29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1" y="34"/>
                    </a:lnTo>
                    <a:lnTo>
                      <a:pt x="1" y="35"/>
                    </a:lnTo>
                    <a:lnTo>
                      <a:pt x="3" y="37"/>
                    </a:lnTo>
                    <a:lnTo>
                      <a:pt x="3" y="37"/>
                    </a:lnTo>
                    <a:lnTo>
                      <a:pt x="3" y="37"/>
                    </a:lnTo>
                    <a:lnTo>
                      <a:pt x="5" y="38"/>
                    </a:lnTo>
                    <a:lnTo>
                      <a:pt x="6" y="38"/>
                    </a:lnTo>
                    <a:lnTo>
                      <a:pt x="6" y="40"/>
                    </a:lnTo>
                    <a:lnTo>
                      <a:pt x="8" y="41"/>
                    </a:lnTo>
                    <a:lnTo>
                      <a:pt x="8" y="43"/>
                    </a:lnTo>
                    <a:lnTo>
                      <a:pt x="8" y="45"/>
                    </a:lnTo>
                    <a:lnTo>
                      <a:pt x="9" y="45"/>
                    </a:lnTo>
                    <a:lnTo>
                      <a:pt x="9" y="43"/>
                    </a:lnTo>
                    <a:lnTo>
                      <a:pt x="9" y="41"/>
                    </a:lnTo>
                    <a:lnTo>
                      <a:pt x="9" y="40"/>
                    </a:lnTo>
                    <a:lnTo>
                      <a:pt x="11" y="38"/>
                    </a:lnTo>
                    <a:lnTo>
                      <a:pt x="11" y="37"/>
                    </a:lnTo>
                    <a:lnTo>
                      <a:pt x="11" y="35"/>
                    </a:lnTo>
                    <a:lnTo>
                      <a:pt x="14" y="34"/>
                    </a:lnTo>
                    <a:lnTo>
                      <a:pt x="16" y="30"/>
                    </a:lnTo>
                    <a:lnTo>
                      <a:pt x="16" y="29"/>
                    </a:lnTo>
                    <a:lnTo>
                      <a:pt x="17" y="29"/>
                    </a:lnTo>
                    <a:lnTo>
                      <a:pt x="17" y="24"/>
                    </a:lnTo>
                    <a:lnTo>
                      <a:pt x="19" y="21"/>
                    </a:lnTo>
                    <a:lnTo>
                      <a:pt x="19" y="19"/>
                    </a:lnTo>
                    <a:lnTo>
                      <a:pt x="19" y="16"/>
                    </a:lnTo>
                    <a:lnTo>
                      <a:pt x="21" y="14"/>
                    </a:lnTo>
                    <a:lnTo>
                      <a:pt x="21" y="13"/>
                    </a:lnTo>
                    <a:lnTo>
                      <a:pt x="22" y="10"/>
                    </a:lnTo>
                    <a:lnTo>
                      <a:pt x="22" y="8"/>
                    </a:lnTo>
                    <a:lnTo>
                      <a:pt x="22" y="6"/>
                    </a:lnTo>
                    <a:lnTo>
                      <a:pt x="22" y="6"/>
                    </a:lnTo>
                    <a:lnTo>
                      <a:pt x="22" y="5"/>
                    </a:lnTo>
                    <a:lnTo>
                      <a:pt x="24" y="3"/>
                    </a:lnTo>
                    <a:lnTo>
                      <a:pt x="24" y="3"/>
                    </a:lnTo>
                    <a:lnTo>
                      <a:pt x="22" y="2"/>
                    </a:lnTo>
                    <a:lnTo>
                      <a:pt x="21" y="2"/>
                    </a:lnTo>
                    <a:lnTo>
                      <a:pt x="21" y="2"/>
                    </a:lnTo>
                    <a:lnTo>
                      <a:pt x="21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17" y="0"/>
                    </a:lnTo>
                    <a:lnTo>
                      <a:pt x="16" y="2"/>
                    </a:lnTo>
                    <a:lnTo>
                      <a:pt x="13" y="2"/>
                    </a:lnTo>
                    <a:lnTo>
                      <a:pt x="13" y="3"/>
                    </a:lnTo>
                    <a:lnTo>
                      <a:pt x="11" y="5"/>
                    </a:lnTo>
                    <a:lnTo>
                      <a:pt x="11" y="6"/>
                    </a:lnTo>
                    <a:lnTo>
                      <a:pt x="9" y="6"/>
                    </a:lnTo>
                    <a:lnTo>
                      <a:pt x="8" y="8"/>
                    </a:lnTo>
                    <a:lnTo>
                      <a:pt x="6" y="10"/>
                    </a:lnTo>
                    <a:lnTo>
                      <a:pt x="1" y="21"/>
                    </a:lnTo>
                    <a:lnTo>
                      <a:pt x="0" y="21"/>
                    </a:lnTo>
                    <a:lnTo>
                      <a:pt x="0" y="24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0" y="2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4" name="Freeform 1054">
                <a:extLst>
                  <a:ext uri="{FF2B5EF4-FFF2-40B4-BE49-F238E27FC236}">
                    <a16:creationId xmlns:a16="http://schemas.microsoft.com/office/drawing/2014/main" id="{6201DB31-22FD-3342-E187-8DA1C07340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70" y="2489"/>
                <a:ext cx="32" cy="38"/>
              </a:xfrm>
              <a:custGeom>
                <a:avLst/>
                <a:gdLst>
                  <a:gd name="T0" fmla="*/ 10 w 32"/>
                  <a:gd name="T1" fmla="*/ 27 h 38"/>
                  <a:gd name="T2" fmla="*/ 7 w 32"/>
                  <a:gd name="T3" fmla="*/ 29 h 38"/>
                  <a:gd name="T4" fmla="*/ 3 w 32"/>
                  <a:gd name="T5" fmla="*/ 32 h 38"/>
                  <a:gd name="T6" fmla="*/ 2 w 32"/>
                  <a:gd name="T7" fmla="*/ 33 h 38"/>
                  <a:gd name="T8" fmla="*/ 0 w 32"/>
                  <a:gd name="T9" fmla="*/ 36 h 38"/>
                  <a:gd name="T10" fmla="*/ 2 w 32"/>
                  <a:gd name="T11" fmla="*/ 38 h 38"/>
                  <a:gd name="T12" fmla="*/ 3 w 32"/>
                  <a:gd name="T13" fmla="*/ 36 h 38"/>
                  <a:gd name="T14" fmla="*/ 3 w 32"/>
                  <a:gd name="T15" fmla="*/ 35 h 38"/>
                  <a:gd name="T16" fmla="*/ 7 w 32"/>
                  <a:gd name="T17" fmla="*/ 35 h 38"/>
                  <a:gd name="T18" fmla="*/ 8 w 32"/>
                  <a:gd name="T19" fmla="*/ 33 h 38"/>
                  <a:gd name="T20" fmla="*/ 11 w 32"/>
                  <a:gd name="T21" fmla="*/ 30 h 38"/>
                  <a:gd name="T22" fmla="*/ 13 w 32"/>
                  <a:gd name="T23" fmla="*/ 29 h 38"/>
                  <a:gd name="T24" fmla="*/ 16 w 32"/>
                  <a:gd name="T25" fmla="*/ 27 h 38"/>
                  <a:gd name="T26" fmla="*/ 18 w 32"/>
                  <a:gd name="T27" fmla="*/ 25 h 38"/>
                  <a:gd name="T28" fmla="*/ 19 w 32"/>
                  <a:gd name="T29" fmla="*/ 19 h 38"/>
                  <a:gd name="T30" fmla="*/ 21 w 32"/>
                  <a:gd name="T31" fmla="*/ 17 h 38"/>
                  <a:gd name="T32" fmla="*/ 26 w 32"/>
                  <a:gd name="T33" fmla="*/ 17 h 38"/>
                  <a:gd name="T34" fmla="*/ 26 w 32"/>
                  <a:gd name="T35" fmla="*/ 16 h 38"/>
                  <a:gd name="T36" fmla="*/ 27 w 32"/>
                  <a:gd name="T37" fmla="*/ 13 h 38"/>
                  <a:gd name="T38" fmla="*/ 31 w 32"/>
                  <a:gd name="T39" fmla="*/ 13 h 38"/>
                  <a:gd name="T40" fmla="*/ 32 w 32"/>
                  <a:gd name="T41" fmla="*/ 11 h 38"/>
                  <a:gd name="T42" fmla="*/ 31 w 32"/>
                  <a:gd name="T43" fmla="*/ 8 h 38"/>
                  <a:gd name="T44" fmla="*/ 31 w 32"/>
                  <a:gd name="T45" fmla="*/ 5 h 38"/>
                  <a:gd name="T46" fmla="*/ 31 w 32"/>
                  <a:gd name="T47" fmla="*/ 3 h 38"/>
                  <a:gd name="T48" fmla="*/ 31 w 32"/>
                  <a:gd name="T49" fmla="*/ 0 h 38"/>
                  <a:gd name="T50" fmla="*/ 29 w 32"/>
                  <a:gd name="T51" fmla="*/ 2 h 38"/>
                  <a:gd name="T52" fmla="*/ 27 w 32"/>
                  <a:gd name="T53" fmla="*/ 5 h 38"/>
                  <a:gd name="T54" fmla="*/ 27 w 32"/>
                  <a:gd name="T55" fmla="*/ 8 h 38"/>
                  <a:gd name="T56" fmla="*/ 27 w 32"/>
                  <a:gd name="T57" fmla="*/ 9 h 38"/>
                  <a:gd name="T58" fmla="*/ 26 w 32"/>
                  <a:gd name="T59" fmla="*/ 11 h 38"/>
                  <a:gd name="T60" fmla="*/ 24 w 32"/>
                  <a:gd name="T61" fmla="*/ 13 h 38"/>
                  <a:gd name="T62" fmla="*/ 21 w 32"/>
                  <a:gd name="T63" fmla="*/ 16 h 38"/>
                  <a:gd name="T64" fmla="*/ 19 w 32"/>
                  <a:gd name="T65" fmla="*/ 17 h 38"/>
                  <a:gd name="T66" fmla="*/ 15 w 32"/>
                  <a:gd name="T67" fmla="*/ 22 h 38"/>
                  <a:gd name="T68" fmla="*/ 10 w 32"/>
                  <a:gd name="T69" fmla="*/ 2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2" h="38">
                    <a:moveTo>
                      <a:pt x="10" y="27"/>
                    </a:moveTo>
                    <a:lnTo>
                      <a:pt x="10" y="27"/>
                    </a:lnTo>
                    <a:lnTo>
                      <a:pt x="8" y="27"/>
                    </a:lnTo>
                    <a:lnTo>
                      <a:pt x="7" y="29"/>
                    </a:lnTo>
                    <a:lnTo>
                      <a:pt x="5" y="30"/>
                    </a:lnTo>
                    <a:lnTo>
                      <a:pt x="3" y="32"/>
                    </a:lnTo>
                    <a:lnTo>
                      <a:pt x="2" y="33"/>
                    </a:lnTo>
                    <a:lnTo>
                      <a:pt x="2" y="33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0" y="38"/>
                    </a:lnTo>
                    <a:lnTo>
                      <a:pt x="2" y="38"/>
                    </a:lnTo>
                    <a:lnTo>
                      <a:pt x="2" y="36"/>
                    </a:lnTo>
                    <a:lnTo>
                      <a:pt x="3" y="36"/>
                    </a:lnTo>
                    <a:lnTo>
                      <a:pt x="3" y="36"/>
                    </a:lnTo>
                    <a:lnTo>
                      <a:pt x="3" y="35"/>
                    </a:lnTo>
                    <a:lnTo>
                      <a:pt x="5" y="35"/>
                    </a:lnTo>
                    <a:lnTo>
                      <a:pt x="7" y="35"/>
                    </a:lnTo>
                    <a:lnTo>
                      <a:pt x="7" y="33"/>
                    </a:lnTo>
                    <a:lnTo>
                      <a:pt x="8" y="33"/>
                    </a:lnTo>
                    <a:lnTo>
                      <a:pt x="10" y="32"/>
                    </a:lnTo>
                    <a:lnTo>
                      <a:pt x="11" y="30"/>
                    </a:lnTo>
                    <a:lnTo>
                      <a:pt x="11" y="29"/>
                    </a:lnTo>
                    <a:lnTo>
                      <a:pt x="13" y="29"/>
                    </a:lnTo>
                    <a:lnTo>
                      <a:pt x="15" y="27"/>
                    </a:lnTo>
                    <a:lnTo>
                      <a:pt x="16" y="27"/>
                    </a:lnTo>
                    <a:lnTo>
                      <a:pt x="16" y="25"/>
                    </a:lnTo>
                    <a:lnTo>
                      <a:pt x="18" y="25"/>
                    </a:lnTo>
                    <a:lnTo>
                      <a:pt x="19" y="21"/>
                    </a:lnTo>
                    <a:lnTo>
                      <a:pt x="19" y="19"/>
                    </a:lnTo>
                    <a:lnTo>
                      <a:pt x="19" y="19"/>
                    </a:lnTo>
                    <a:lnTo>
                      <a:pt x="21" y="17"/>
                    </a:lnTo>
                    <a:lnTo>
                      <a:pt x="23" y="17"/>
                    </a:lnTo>
                    <a:lnTo>
                      <a:pt x="26" y="17"/>
                    </a:lnTo>
                    <a:lnTo>
                      <a:pt x="26" y="16"/>
                    </a:lnTo>
                    <a:lnTo>
                      <a:pt x="26" y="16"/>
                    </a:lnTo>
                    <a:lnTo>
                      <a:pt x="26" y="14"/>
                    </a:lnTo>
                    <a:lnTo>
                      <a:pt x="27" y="13"/>
                    </a:lnTo>
                    <a:lnTo>
                      <a:pt x="29" y="13"/>
                    </a:lnTo>
                    <a:lnTo>
                      <a:pt x="31" y="13"/>
                    </a:lnTo>
                    <a:lnTo>
                      <a:pt x="31" y="13"/>
                    </a:lnTo>
                    <a:lnTo>
                      <a:pt x="32" y="11"/>
                    </a:lnTo>
                    <a:lnTo>
                      <a:pt x="32" y="11"/>
                    </a:lnTo>
                    <a:lnTo>
                      <a:pt x="31" y="8"/>
                    </a:lnTo>
                    <a:lnTo>
                      <a:pt x="29" y="5"/>
                    </a:lnTo>
                    <a:lnTo>
                      <a:pt x="31" y="5"/>
                    </a:lnTo>
                    <a:lnTo>
                      <a:pt x="29" y="3"/>
                    </a:lnTo>
                    <a:lnTo>
                      <a:pt x="31" y="3"/>
                    </a:lnTo>
                    <a:lnTo>
                      <a:pt x="31" y="2"/>
                    </a:lnTo>
                    <a:lnTo>
                      <a:pt x="31" y="0"/>
                    </a:lnTo>
                    <a:lnTo>
                      <a:pt x="29" y="0"/>
                    </a:lnTo>
                    <a:lnTo>
                      <a:pt x="29" y="2"/>
                    </a:lnTo>
                    <a:lnTo>
                      <a:pt x="27" y="5"/>
                    </a:lnTo>
                    <a:lnTo>
                      <a:pt x="27" y="5"/>
                    </a:lnTo>
                    <a:lnTo>
                      <a:pt x="26" y="6"/>
                    </a:lnTo>
                    <a:lnTo>
                      <a:pt x="27" y="8"/>
                    </a:lnTo>
                    <a:lnTo>
                      <a:pt x="27" y="8"/>
                    </a:lnTo>
                    <a:lnTo>
                      <a:pt x="27" y="9"/>
                    </a:lnTo>
                    <a:lnTo>
                      <a:pt x="26" y="11"/>
                    </a:lnTo>
                    <a:lnTo>
                      <a:pt x="26" y="11"/>
                    </a:lnTo>
                    <a:lnTo>
                      <a:pt x="24" y="13"/>
                    </a:lnTo>
                    <a:lnTo>
                      <a:pt x="24" y="13"/>
                    </a:lnTo>
                    <a:lnTo>
                      <a:pt x="23" y="13"/>
                    </a:lnTo>
                    <a:lnTo>
                      <a:pt x="21" y="16"/>
                    </a:lnTo>
                    <a:lnTo>
                      <a:pt x="21" y="16"/>
                    </a:lnTo>
                    <a:lnTo>
                      <a:pt x="19" y="17"/>
                    </a:lnTo>
                    <a:lnTo>
                      <a:pt x="16" y="21"/>
                    </a:lnTo>
                    <a:lnTo>
                      <a:pt x="15" y="22"/>
                    </a:lnTo>
                    <a:lnTo>
                      <a:pt x="11" y="25"/>
                    </a:lnTo>
                    <a:lnTo>
                      <a:pt x="10" y="27"/>
                    </a:lnTo>
                    <a:lnTo>
                      <a:pt x="10" y="2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5" name="Freeform 1055">
                <a:extLst>
                  <a:ext uri="{FF2B5EF4-FFF2-40B4-BE49-F238E27FC236}">
                    <a16:creationId xmlns:a16="http://schemas.microsoft.com/office/drawing/2014/main" id="{0F22EB17-B3DB-2373-DC82-E83C0DFE33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4" y="2599"/>
                <a:ext cx="1" cy="4"/>
              </a:xfrm>
              <a:custGeom>
                <a:avLst/>
                <a:gdLst>
                  <a:gd name="T0" fmla="*/ 0 w 1"/>
                  <a:gd name="T1" fmla="*/ 0 h 4"/>
                  <a:gd name="T2" fmla="*/ 0 w 1"/>
                  <a:gd name="T3" fmla="*/ 0 h 4"/>
                  <a:gd name="T4" fmla="*/ 0 w 1"/>
                  <a:gd name="T5" fmla="*/ 0 h 4"/>
                  <a:gd name="T6" fmla="*/ 0 w 1"/>
                  <a:gd name="T7" fmla="*/ 4 h 4"/>
                  <a:gd name="T8" fmla="*/ 0 w 1"/>
                  <a:gd name="T9" fmla="*/ 4 h 4"/>
                  <a:gd name="T10" fmla="*/ 1 w 1"/>
                  <a:gd name="T11" fmla="*/ 4 h 4"/>
                  <a:gd name="T12" fmla="*/ 1 w 1"/>
                  <a:gd name="T13" fmla="*/ 4 h 4"/>
                  <a:gd name="T14" fmla="*/ 1 w 1"/>
                  <a:gd name="T15" fmla="*/ 3 h 4"/>
                  <a:gd name="T16" fmla="*/ 1 w 1"/>
                  <a:gd name="T17" fmla="*/ 1 h 4"/>
                  <a:gd name="T18" fmla="*/ 0 w 1"/>
                  <a:gd name="T1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" h="4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1" y="4"/>
                    </a:lnTo>
                    <a:lnTo>
                      <a:pt x="1" y="4"/>
                    </a:lnTo>
                    <a:lnTo>
                      <a:pt x="1" y="3"/>
                    </a:lnTo>
                    <a:lnTo>
                      <a:pt x="1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6" name="Freeform 1056">
                <a:extLst>
                  <a:ext uri="{FF2B5EF4-FFF2-40B4-BE49-F238E27FC236}">
                    <a16:creationId xmlns:a16="http://schemas.microsoft.com/office/drawing/2014/main" id="{7ABDDF32-B7C6-BAF7-901D-406C417DFA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0" y="2354"/>
                <a:ext cx="1" cy="1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0 w 1"/>
                  <a:gd name="T5" fmla="*/ 1 h 1"/>
                  <a:gd name="T6" fmla="*/ 0 w 1"/>
                  <a:gd name="T7" fmla="*/ 1 h 1"/>
                  <a:gd name="T8" fmla="*/ 1 w 1"/>
                  <a:gd name="T9" fmla="*/ 0 h 1"/>
                  <a:gd name="T10" fmla="*/ 1 w 1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7" name="Freeform 1057">
                <a:extLst>
                  <a:ext uri="{FF2B5EF4-FFF2-40B4-BE49-F238E27FC236}">
                    <a16:creationId xmlns:a16="http://schemas.microsoft.com/office/drawing/2014/main" id="{3EF2895F-4924-CC5C-6342-F0FC5D8578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1" y="2352"/>
                <a:ext cx="4" cy="3"/>
              </a:xfrm>
              <a:custGeom>
                <a:avLst/>
                <a:gdLst>
                  <a:gd name="T0" fmla="*/ 2 w 4"/>
                  <a:gd name="T1" fmla="*/ 3 h 3"/>
                  <a:gd name="T2" fmla="*/ 2 w 4"/>
                  <a:gd name="T3" fmla="*/ 3 h 3"/>
                  <a:gd name="T4" fmla="*/ 2 w 4"/>
                  <a:gd name="T5" fmla="*/ 2 h 3"/>
                  <a:gd name="T6" fmla="*/ 2 w 4"/>
                  <a:gd name="T7" fmla="*/ 2 h 3"/>
                  <a:gd name="T8" fmla="*/ 4 w 4"/>
                  <a:gd name="T9" fmla="*/ 0 h 3"/>
                  <a:gd name="T10" fmla="*/ 2 w 4"/>
                  <a:gd name="T11" fmla="*/ 0 h 3"/>
                  <a:gd name="T12" fmla="*/ 2 w 4"/>
                  <a:gd name="T13" fmla="*/ 0 h 3"/>
                  <a:gd name="T14" fmla="*/ 2 w 4"/>
                  <a:gd name="T15" fmla="*/ 2 h 3"/>
                  <a:gd name="T16" fmla="*/ 0 w 4"/>
                  <a:gd name="T17" fmla="*/ 2 h 3"/>
                  <a:gd name="T18" fmla="*/ 2 w 4"/>
                  <a:gd name="T19" fmla="*/ 2 h 3"/>
                  <a:gd name="T20" fmla="*/ 2 w 4"/>
                  <a:gd name="T21" fmla="*/ 3 h 3"/>
                  <a:gd name="T22" fmla="*/ 2 w 4"/>
                  <a:gd name="T2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" h="3">
                    <a:moveTo>
                      <a:pt x="2" y="3"/>
                    </a:moveTo>
                    <a:lnTo>
                      <a:pt x="2" y="3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3"/>
                    </a:lnTo>
                    <a:lnTo>
                      <a:pt x="2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8" name="Freeform 1058">
                <a:extLst>
                  <a:ext uri="{FF2B5EF4-FFF2-40B4-BE49-F238E27FC236}">
                    <a16:creationId xmlns:a16="http://schemas.microsoft.com/office/drawing/2014/main" id="{090CA109-3BCF-50FA-D8F0-3C518C4762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6" y="2346"/>
                <a:ext cx="3" cy="1"/>
              </a:xfrm>
              <a:custGeom>
                <a:avLst/>
                <a:gdLst>
                  <a:gd name="T0" fmla="*/ 3 w 3"/>
                  <a:gd name="T1" fmla="*/ 1 h 1"/>
                  <a:gd name="T2" fmla="*/ 3 w 3"/>
                  <a:gd name="T3" fmla="*/ 0 h 1"/>
                  <a:gd name="T4" fmla="*/ 3 w 3"/>
                  <a:gd name="T5" fmla="*/ 0 h 1"/>
                  <a:gd name="T6" fmla="*/ 1 w 3"/>
                  <a:gd name="T7" fmla="*/ 0 h 1"/>
                  <a:gd name="T8" fmla="*/ 0 w 3"/>
                  <a:gd name="T9" fmla="*/ 0 h 1"/>
                  <a:gd name="T10" fmla="*/ 1 w 3"/>
                  <a:gd name="T11" fmla="*/ 1 h 1"/>
                  <a:gd name="T12" fmla="*/ 1 w 3"/>
                  <a:gd name="T13" fmla="*/ 1 h 1"/>
                  <a:gd name="T14" fmla="*/ 3 w 3"/>
                  <a:gd name="T1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1">
                    <a:moveTo>
                      <a:pt x="3" y="1"/>
                    </a:moveTo>
                    <a:lnTo>
                      <a:pt x="3" y="0"/>
                    </a:lnTo>
                    <a:lnTo>
                      <a:pt x="3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3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9" name="Freeform 1059">
                <a:extLst>
                  <a:ext uri="{FF2B5EF4-FFF2-40B4-BE49-F238E27FC236}">
                    <a16:creationId xmlns:a16="http://schemas.microsoft.com/office/drawing/2014/main" id="{D910E7BA-C0A8-6710-7BC2-17779C9DDC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0" y="2266"/>
                <a:ext cx="1" cy="2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0 h 2"/>
                  <a:gd name="T4" fmla="*/ 1 w 1"/>
                  <a:gd name="T5" fmla="*/ 0 h 2"/>
                  <a:gd name="T6" fmla="*/ 0 w 1"/>
                  <a:gd name="T7" fmla="*/ 0 h 2"/>
                  <a:gd name="T8" fmla="*/ 0 w 1"/>
                  <a:gd name="T9" fmla="*/ 2 h 2"/>
                  <a:gd name="T10" fmla="*/ 1 w 1"/>
                  <a:gd name="T11" fmla="*/ 2 h 2"/>
                  <a:gd name="T12" fmla="*/ 1 w 1"/>
                  <a:gd name="T13" fmla="*/ 2 h 2"/>
                  <a:gd name="T14" fmla="*/ 1 w 1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0" name="Freeform 1060">
                <a:extLst>
                  <a:ext uri="{FF2B5EF4-FFF2-40B4-BE49-F238E27FC236}">
                    <a16:creationId xmlns:a16="http://schemas.microsoft.com/office/drawing/2014/main" id="{860B4555-8DD3-C8BD-782C-3BA1B0D973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1" y="2239"/>
                <a:ext cx="5" cy="2"/>
              </a:xfrm>
              <a:custGeom>
                <a:avLst/>
                <a:gdLst>
                  <a:gd name="T0" fmla="*/ 5 w 5"/>
                  <a:gd name="T1" fmla="*/ 2 h 2"/>
                  <a:gd name="T2" fmla="*/ 5 w 5"/>
                  <a:gd name="T3" fmla="*/ 2 h 2"/>
                  <a:gd name="T4" fmla="*/ 5 w 5"/>
                  <a:gd name="T5" fmla="*/ 0 h 2"/>
                  <a:gd name="T6" fmla="*/ 1 w 5"/>
                  <a:gd name="T7" fmla="*/ 0 h 2"/>
                  <a:gd name="T8" fmla="*/ 0 w 5"/>
                  <a:gd name="T9" fmla="*/ 0 h 2"/>
                  <a:gd name="T10" fmla="*/ 0 w 5"/>
                  <a:gd name="T11" fmla="*/ 0 h 2"/>
                  <a:gd name="T12" fmla="*/ 1 w 5"/>
                  <a:gd name="T13" fmla="*/ 2 h 2"/>
                  <a:gd name="T14" fmla="*/ 3 w 5"/>
                  <a:gd name="T15" fmla="*/ 2 h 2"/>
                  <a:gd name="T16" fmla="*/ 5 w 5"/>
                  <a:gd name="T17" fmla="*/ 2 h 2"/>
                  <a:gd name="T18" fmla="*/ 5 w 5"/>
                  <a:gd name="T1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" h="2">
                    <a:moveTo>
                      <a:pt x="5" y="2"/>
                    </a:moveTo>
                    <a:lnTo>
                      <a:pt x="5" y="2"/>
                    </a:lnTo>
                    <a:lnTo>
                      <a:pt x="5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" y="2"/>
                    </a:lnTo>
                    <a:lnTo>
                      <a:pt x="3" y="2"/>
                    </a:lnTo>
                    <a:lnTo>
                      <a:pt x="5" y="2"/>
                    </a:lnTo>
                    <a:lnTo>
                      <a:pt x="5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1" name="Freeform 1061">
                <a:extLst>
                  <a:ext uri="{FF2B5EF4-FFF2-40B4-BE49-F238E27FC236}">
                    <a16:creationId xmlns:a16="http://schemas.microsoft.com/office/drawing/2014/main" id="{23FA50DB-E174-8EC9-454C-A7C6D05A34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2" y="2244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2 w 2"/>
                  <a:gd name="T5" fmla="*/ 2 h 2"/>
                  <a:gd name="T6" fmla="*/ 2 w 2"/>
                  <a:gd name="T7" fmla="*/ 2 h 2"/>
                  <a:gd name="T8" fmla="*/ 2 w 2"/>
                  <a:gd name="T9" fmla="*/ 2 h 2"/>
                  <a:gd name="T10" fmla="*/ 0 w 2"/>
                  <a:gd name="T11" fmla="*/ 0 h 2"/>
                  <a:gd name="T12" fmla="*/ 0 w 2"/>
                  <a:gd name="T13" fmla="*/ 0 h 2"/>
                  <a:gd name="T14" fmla="*/ 0 w 2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2" name="Freeform 1062">
                <a:extLst>
                  <a:ext uri="{FF2B5EF4-FFF2-40B4-BE49-F238E27FC236}">
                    <a16:creationId xmlns:a16="http://schemas.microsoft.com/office/drawing/2014/main" id="{8B1DA141-861A-1300-857A-7B8EE20CD1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2" y="2395"/>
                <a:ext cx="57" cy="78"/>
              </a:xfrm>
              <a:custGeom>
                <a:avLst/>
                <a:gdLst>
                  <a:gd name="T0" fmla="*/ 2 w 57"/>
                  <a:gd name="T1" fmla="*/ 30 h 78"/>
                  <a:gd name="T2" fmla="*/ 0 w 57"/>
                  <a:gd name="T3" fmla="*/ 34 h 78"/>
                  <a:gd name="T4" fmla="*/ 2 w 57"/>
                  <a:gd name="T5" fmla="*/ 37 h 78"/>
                  <a:gd name="T6" fmla="*/ 5 w 57"/>
                  <a:gd name="T7" fmla="*/ 45 h 78"/>
                  <a:gd name="T8" fmla="*/ 6 w 57"/>
                  <a:gd name="T9" fmla="*/ 49 h 78"/>
                  <a:gd name="T10" fmla="*/ 8 w 57"/>
                  <a:gd name="T11" fmla="*/ 54 h 78"/>
                  <a:gd name="T12" fmla="*/ 11 w 57"/>
                  <a:gd name="T13" fmla="*/ 54 h 78"/>
                  <a:gd name="T14" fmla="*/ 11 w 57"/>
                  <a:gd name="T15" fmla="*/ 49 h 78"/>
                  <a:gd name="T16" fmla="*/ 16 w 57"/>
                  <a:gd name="T17" fmla="*/ 51 h 78"/>
                  <a:gd name="T18" fmla="*/ 11 w 57"/>
                  <a:gd name="T19" fmla="*/ 57 h 78"/>
                  <a:gd name="T20" fmla="*/ 13 w 57"/>
                  <a:gd name="T21" fmla="*/ 61 h 78"/>
                  <a:gd name="T22" fmla="*/ 18 w 57"/>
                  <a:gd name="T23" fmla="*/ 64 h 78"/>
                  <a:gd name="T24" fmla="*/ 22 w 57"/>
                  <a:gd name="T25" fmla="*/ 62 h 78"/>
                  <a:gd name="T26" fmla="*/ 26 w 57"/>
                  <a:gd name="T27" fmla="*/ 61 h 78"/>
                  <a:gd name="T28" fmla="*/ 34 w 57"/>
                  <a:gd name="T29" fmla="*/ 65 h 78"/>
                  <a:gd name="T30" fmla="*/ 37 w 57"/>
                  <a:gd name="T31" fmla="*/ 70 h 78"/>
                  <a:gd name="T32" fmla="*/ 37 w 57"/>
                  <a:gd name="T33" fmla="*/ 65 h 78"/>
                  <a:gd name="T34" fmla="*/ 37 w 57"/>
                  <a:gd name="T35" fmla="*/ 62 h 78"/>
                  <a:gd name="T36" fmla="*/ 37 w 57"/>
                  <a:gd name="T37" fmla="*/ 61 h 78"/>
                  <a:gd name="T38" fmla="*/ 42 w 57"/>
                  <a:gd name="T39" fmla="*/ 65 h 78"/>
                  <a:gd name="T40" fmla="*/ 46 w 57"/>
                  <a:gd name="T41" fmla="*/ 70 h 78"/>
                  <a:gd name="T42" fmla="*/ 51 w 57"/>
                  <a:gd name="T43" fmla="*/ 73 h 78"/>
                  <a:gd name="T44" fmla="*/ 54 w 57"/>
                  <a:gd name="T45" fmla="*/ 73 h 78"/>
                  <a:gd name="T46" fmla="*/ 54 w 57"/>
                  <a:gd name="T47" fmla="*/ 78 h 78"/>
                  <a:gd name="T48" fmla="*/ 56 w 57"/>
                  <a:gd name="T49" fmla="*/ 72 h 78"/>
                  <a:gd name="T50" fmla="*/ 53 w 57"/>
                  <a:gd name="T51" fmla="*/ 72 h 78"/>
                  <a:gd name="T52" fmla="*/ 51 w 57"/>
                  <a:gd name="T53" fmla="*/ 67 h 78"/>
                  <a:gd name="T54" fmla="*/ 53 w 57"/>
                  <a:gd name="T55" fmla="*/ 64 h 78"/>
                  <a:gd name="T56" fmla="*/ 51 w 57"/>
                  <a:gd name="T57" fmla="*/ 61 h 78"/>
                  <a:gd name="T58" fmla="*/ 46 w 57"/>
                  <a:gd name="T59" fmla="*/ 59 h 78"/>
                  <a:gd name="T60" fmla="*/ 46 w 57"/>
                  <a:gd name="T61" fmla="*/ 62 h 78"/>
                  <a:gd name="T62" fmla="*/ 43 w 57"/>
                  <a:gd name="T63" fmla="*/ 62 h 78"/>
                  <a:gd name="T64" fmla="*/ 42 w 57"/>
                  <a:gd name="T65" fmla="*/ 57 h 78"/>
                  <a:gd name="T66" fmla="*/ 35 w 57"/>
                  <a:gd name="T67" fmla="*/ 56 h 78"/>
                  <a:gd name="T68" fmla="*/ 32 w 57"/>
                  <a:gd name="T69" fmla="*/ 57 h 78"/>
                  <a:gd name="T70" fmla="*/ 32 w 57"/>
                  <a:gd name="T71" fmla="*/ 61 h 78"/>
                  <a:gd name="T72" fmla="*/ 29 w 57"/>
                  <a:gd name="T73" fmla="*/ 59 h 78"/>
                  <a:gd name="T74" fmla="*/ 26 w 57"/>
                  <a:gd name="T75" fmla="*/ 57 h 78"/>
                  <a:gd name="T76" fmla="*/ 26 w 57"/>
                  <a:gd name="T77" fmla="*/ 51 h 78"/>
                  <a:gd name="T78" fmla="*/ 22 w 57"/>
                  <a:gd name="T79" fmla="*/ 45 h 78"/>
                  <a:gd name="T80" fmla="*/ 22 w 57"/>
                  <a:gd name="T81" fmla="*/ 41 h 78"/>
                  <a:gd name="T82" fmla="*/ 24 w 57"/>
                  <a:gd name="T83" fmla="*/ 37 h 78"/>
                  <a:gd name="T84" fmla="*/ 26 w 57"/>
                  <a:gd name="T85" fmla="*/ 34 h 78"/>
                  <a:gd name="T86" fmla="*/ 32 w 57"/>
                  <a:gd name="T87" fmla="*/ 29 h 78"/>
                  <a:gd name="T88" fmla="*/ 35 w 57"/>
                  <a:gd name="T89" fmla="*/ 19 h 78"/>
                  <a:gd name="T90" fmla="*/ 35 w 57"/>
                  <a:gd name="T91" fmla="*/ 18 h 78"/>
                  <a:gd name="T92" fmla="*/ 32 w 57"/>
                  <a:gd name="T93" fmla="*/ 14 h 78"/>
                  <a:gd name="T94" fmla="*/ 32 w 57"/>
                  <a:gd name="T95" fmla="*/ 6 h 78"/>
                  <a:gd name="T96" fmla="*/ 34 w 57"/>
                  <a:gd name="T97" fmla="*/ 2 h 78"/>
                  <a:gd name="T98" fmla="*/ 30 w 57"/>
                  <a:gd name="T99" fmla="*/ 3 h 78"/>
                  <a:gd name="T100" fmla="*/ 26 w 57"/>
                  <a:gd name="T101" fmla="*/ 3 h 78"/>
                  <a:gd name="T102" fmla="*/ 18 w 57"/>
                  <a:gd name="T103" fmla="*/ 0 h 78"/>
                  <a:gd name="T104" fmla="*/ 13 w 57"/>
                  <a:gd name="T105" fmla="*/ 0 h 78"/>
                  <a:gd name="T106" fmla="*/ 10 w 57"/>
                  <a:gd name="T107" fmla="*/ 5 h 78"/>
                  <a:gd name="T108" fmla="*/ 10 w 57"/>
                  <a:gd name="T109" fmla="*/ 16 h 78"/>
                  <a:gd name="T110" fmla="*/ 8 w 57"/>
                  <a:gd name="T111" fmla="*/ 24 h 78"/>
                  <a:gd name="T112" fmla="*/ 8 w 57"/>
                  <a:gd name="T113" fmla="*/ 30 h 78"/>
                  <a:gd name="T114" fmla="*/ 6 w 57"/>
                  <a:gd name="T115" fmla="*/ 34 h 78"/>
                  <a:gd name="T116" fmla="*/ 3 w 57"/>
                  <a:gd name="T117" fmla="*/ 3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57" h="78">
                    <a:moveTo>
                      <a:pt x="3" y="30"/>
                    </a:moveTo>
                    <a:lnTo>
                      <a:pt x="3" y="30"/>
                    </a:lnTo>
                    <a:lnTo>
                      <a:pt x="2" y="30"/>
                    </a:lnTo>
                    <a:lnTo>
                      <a:pt x="2" y="30"/>
                    </a:lnTo>
                    <a:lnTo>
                      <a:pt x="2" y="30"/>
                    </a:lnTo>
                    <a:lnTo>
                      <a:pt x="0" y="30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2" y="35"/>
                    </a:lnTo>
                    <a:lnTo>
                      <a:pt x="2" y="35"/>
                    </a:lnTo>
                    <a:lnTo>
                      <a:pt x="2" y="35"/>
                    </a:lnTo>
                    <a:lnTo>
                      <a:pt x="2" y="37"/>
                    </a:lnTo>
                    <a:lnTo>
                      <a:pt x="3" y="41"/>
                    </a:lnTo>
                    <a:lnTo>
                      <a:pt x="3" y="43"/>
                    </a:lnTo>
                    <a:lnTo>
                      <a:pt x="3" y="43"/>
                    </a:lnTo>
                    <a:lnTo>
                      <a:pt x="5" y="45"/>
                    </a:lnTo>
                    <a:lnTo>
                      <a:pt x="5" y="48"/>
                    </a:lnTo>
                    <a:lnTo>
                      <a:pt x="5" y="49"/>
                    </a:lnTo>
                    <a:lnTo>
                      <a:pt x="5" y="49"/>
                    </a:lnTo>
                    <a:lnTo>
                      <a:pt x="6" y="49"/>
                    </a:lnTo>
                    <a:lnTo>
                      <a:pt x="6" y="49"/>
                    </a:lnTo>
                    <a:lnTo>
                      <a:pt x="8" y="51"/>
                    </a:lnTo>
                    <a:lnTo>
                      <a:pt x="8" y="53"/>
                    </a:lnTo>
                    <a:lnTo>
                      <a:pt x="8" y="54"/>
                    </a:lnTo>
                    <a:lnTo>
                      <a:pt x="10" y="54"/>
                    </a:lnTo>
                    <a:lnTo>
                      <a:pt x="10" y="54"/>
                    </a:lnTo>
                    <a:lnTo>
                      <a:pt x="11" y="54"/>
                    </a:lnTo>
                    <a:lnTo>
                      <a:pt x="11" y="54"/>
                    </a:lnTo>
                    <a:lnTo>
                      <a:pt x="11" y="53"/>
                    </a:lnTo>
                    <a:lnTo>
                      <a:pt x="11" y="49"/>
                    </a:lnTo>
                    <a:lnTo>
                      <a:pt x="11" y="48"/>
                    </a:lnTo>
                    <a:lnTo>
                      <a:pt x="11" y="49"/>
                    </a:lnTo>
                    <a:lnTo>
                      <a:pt x="13" y="49"/>
                    </a:lnTo>
                    <a:lnTo>
                      <a:pt x="14" y="49"/>
                    </a:lnTo>
                    <a:lnTo>
                      <a:pt x="14" y="51"/>
                    </a:lnTo>
                    <a:lnTo>
                      <a:pt x="16" y="51"/>
                    </a:lnTo>
                    <a:lnTo>
                      <a:pt x="16" y="53"/>
                    </a:lnTo>
                    <a:lnTo>
                      <a:pt x="16" y="54"/>
                    </a:lnTo>
                    <a:lnTo>
                      <a:pt x="13" y="56"/>
                    </a:lnTo>
                    <a:lnTo>
                      <a:pt x="11" y="57"/>
                    </a:lnTo>
                    <a:lnTo>
                      <a:pt x="11" y="57"/>
                    </a:lnTo>
                    <a:lnTo>
                      <a:pt x="11" y="61"/>
                    </a:lnTo>
                    <a:lnTo>
                      <a:pt x="11" y="62"/>
                    </a:lnTo>
                    <a:lnTo>
                      <a:pt x="13" y="61"/>
                    </a:lnTo>
                    <a:lnTo>
                      <a:pt x="14" y="61"/>
                    </a:lnTo>
                    <a:lnTo>
                      <a:pt x="16" y="62"/>
                    </a:lnTo>
                    <a:lnTo>
                      <a:pt x="16" y="64"/>
                    </a:lnTo>
                    <a:lnTo>
                      <a:pt x="18" y="64"/>
                    </a:lnTo>
                    <a:lnTo>
                      <a:pt x="19" y="64"/>
                    </a:lnTo>
                    <a:lnTo>
                      <a:pt x="21" y="64"/>
                    </a:lnTo>
                    <a:lnTo>
                      <a:pt x="22" y="64"/>
                    </a:lnTo>
                    <a:lnTo>
                      <a:pt x="22" y="62"/>
                    </a:lnTo>
                    <a:lnTo>
                      <a:pt x="22" y="62"/>
                    </a:lnTo>
                    <a:lnTo>
                      <a:pt x="26" y="61"/>
                    </a:lnTo>
                    <a:lnTo>
                      <a:pt x="26" y="61"/>
                    </a:lnTo>
                    <a:lnTo>
                      <a:pt x="26" y="61"/>
                    </a:lnTo>
                    <a:lnTo>
                      <a:pt x="27" y="61"/>
                    </a:lnTo>
                    <a:lnTo>
                      <a:pt x="30" y="62"/>
                    </a:lnTo>
                    <a:lnTo>
                      <a:pt x="32" y="64"/>
                    </a:lnTo>
                    <a:lnTo>
                      <a:pt x="34" y="65"/>
                    </a:lnTo>
                    <a:lnTo>
                      <a:pt x="35" y="67"/>
                    </a:lnTo>
                    <a:lnTo>
                      <a:pt x="35" y="68"/>
                    </a:lnTo>
                    <a:lnTo>
                      <a:pt x="37" y="68"/>
                    </a:lnTo>
                    <a:lnTo>
                      <a:pt x="37" y="70"/>
                    </a:lnTo>
                    <a:lnTo>
                      <a:pt x="37" y="70"/>
                    </a:lnTo>
                    <a:lnTo>
                      <a:pt x="38" y="70"/>
                    </a:lnTo>
                    <a:lnTo>
                      <a:pt x="38" y="67"/>
                    </a:lnTo>
                    <a:lnTo>
                      <a:pt x="37" y="65"/>
                    </a:lnTo>
                    <a:lnTo>
                      <a:pt x="37" y="65"/>
                    </a:lnTo>
                    <a:lnTo>
                      <a:pt x="37" y="64"/>
                    </a:lnTo>
                    <a:lnTo>
                      <a:pt x="35" y="64"/>
                    </a:lnTo>
                    <a:lnTo>
                      <a:pt x="37" y="62"/>
                    </a:lnTo>
                    <a:lnTo>
                      <a:pt x="35" y="62"/>
                    </a:lnTo>
                    <a:lnTo>
                      <a:pt x="35" y="61"/>
                    </a:lnTo>
                    <a:lnTo>
                      <a:pt x="35" y="61"/>
                    </a:lnTo>
                    <a:lnTo>
                      <a:pt x="37" y="61"/>
                    </a:lnTo>
                    <a:lnTo>
                      <a:pt x="37" y="61"/>
                    </a:lnTo>
                    <a:lnTo>
                      <a:pt x="40" y="64"/>
                    </a:lnTo>
                    <a:lnTo>
                      <a:pt x="40" y="65"/>
                    </a:lnTo>
                    <a:lnTo>
                      <a:pt x="42" y="65"/>
                    </a:lnTo>
                    <a:lnTo>
                      <a:pt x="45" y="67"/>
                    </a:lnTo>
                    <a:lnTo>
                      <a:pt x="45" y="67"/>
                    </a:lnTo>
                    <a:lnTo>
                      <a:pt x="45" y="68"/>
                    </a:lnTo>
                    <a:lnTo>
                      <a:pt x="46" y="70"/>
                    </a:lnTo>
                    <a:lnTo>
                      <a:pt x="46" y="72"/>
                    </a:lnTo>
                    <a:lnTo>
                      <a:pt x="46" y="72"/>
                    </a:lnTo>
                    <a:lnTo>
                      <a:pt x="48" y="72"/>
                    </a:lnTo>
                    <a:lnTo>
                      <a:pt x="51" y="73"/>
                    </a:lnTo>
                    <a:lnTo>
                      <a:pt x="51" y="75"/>
                    </a:lnTo>
                    <a:lnTo>
                      <a:pt x="53" y="73"/>
                    </a:lnTo>
                    <a:lnTo>
                      <a:pt x="53" y="73"/>
                    </a:lnTo>
                    <a:lnTo>
                      <a:pt x="54" y="73"/>
                    </a:lnTo>
                    <a:lnTo>
                      <a:pt x="54" y="73"/>
                    </a:lnTo>
                    <a:lnTo>
                      <a:pt x="54" y="75"/>
                    </a:lnTo>
                    <a:lnTo>
                      <a:pt x="54" y="76"/>
                    </a:lnTo>
                    <a:lnTo>
                      <a:pt x="54" y="78"/>
                    </a:lnTo>
                    <a:lnTo>
                      <a:pt x="56" y="78"/>
                    </a:lnTo>
                    <a:lnTo>
                      <a:pt x="57" y="75"/>
                    </a:lnTo>
                    <a:lnTo>
                      <a:pt x="57" y="72"/>
                    </a:lnTo>
                    <a:lnTo>
                      <a:pt x="56" y="72"/>
                    </a:lnTo>
                    <a:lnTo>
                      <a:pt x="56" y="72"/>
                    </a:lnTo>
                    <a:lnTo>
                      <a:pt x="54" y="72"/>
                    </a:lnTo>
                    <a:lnTo>
                      <a:pt x="54" y="72"/>
                    </a:lnTo>
                    <a:lnTo>
                      <a:pt x="53" y="72"/>
                    </a:lnTo>
                    <a:lnTo>
                      <a:pt x="53" y="70"/>
                    </a:lnTo>
                    <a:lnTo>
                      <a:pt x="53" y="68"/>
                    </a:lnTo>
                    <a:lnTo>
                      <a:pt x="53" y="68"/>
                    </a:lnTo>
                    <a:lnTo>
                      <a:pt x="51" y="67"/>
                    </a:lnTo>
                    <a:lnTo>
                      <a:pt x="49" y="65"/>
                    </a:lnTo>
                    <a:lnTo>
                      <a:pt x="49" y="64"/>
                    </a:lnTo>
                    <a:lnTo>
                      <a:pt x="49" y="64"/>
                    </a:lnTo>
                    <a:lnTo>
                      <a:pt x="53" y="64"/>
                    </a:lnTo>
                    <a:lnTo>
                      <a:pt x="53" y="62"/>
                    </a:lnTo>
                    <a:lnTo>
                      <a:pt x="53" y="62"/>
                    </a:lnTo>
                    <a:lnTo>
                      <a:pt x="51" y="61"/>
                    </a:lnTo>
                    <a:lnTo>
                      <a:pt x="51" y="61"/>
                    </a:lnTo>
                    <a:lnTo>
                      <a:pt x="51" y="61"/>
                    </a:lnTo>
                    <a:lnTo>
                      <a:pt x="48" y="61"/>
                    </a:lnTo>
                    <a:lnTo>
                      <a:pt x="48" y="59"/>
                    </a:lnTo>
                    <a:lnTo>
                      <a:pt x="46" y="59"/>
                    </a:lnTo>
                    <a:lnTo>
                      <a:pt x="46" y="59"/>
                    </a:lnTo>
                    <a:lnTo>
                      <a:pt x="46" y="61"/>
                    </a:lnTo>
                    <a:lnTo>
                      <a:pt x="46" y="61"/>
                    </a:lnTo>
                    <a:lnTo>
                      <a:pt x="46" y="62"/>
                    </a:lnTo>
                    <a:lnTo>
                      <a:pt x="45" y="64"/>
                    </a:lnTo>
                    <a:lnTo>
                      <a:pt x="43" y="64"/>
                    </a:lnTo>
                    <a:lnTo>
                      <a:pt x="43" y="62"/>
                    </a:lnTo>
                    <a:lnTo>
                      <a:pt x="43" y="62"/>
                    </a:lnTo>
                    <a:lnTo>
                      <a:pt x="43" y="61"/>
                    </a:lnTo>
                    <a:lnTo>
                      <a:pt x="43" y="61"/>
                    </a:lnTo>
                    <a:lnTo>
                      <a:pt x="43" y="59"/>
                    </a:lnTo>
                    <a:lnTo>
                      <a:pt x="42" y="57"/>
                    </a:lnTo>
                    <a:lnTo>
                      <a:pt x="40" y="57"/>
                    </a:lnTo>
                    <a:lnTo>
                      <a:pt x="40" y="56"/>
                    </a:lnTo>
                    <a:lnTo>
                      <a:pt x="37" y="56"/>
                    </a:lnTo>
                    <a:lnTo>
                      <a:pt x="35" y="56"/>
                    </a:lnTo>
                    <a:lnTo>
                      <a:pt x="35" y="56"/>
                    </a:lnTo>
                    <a:lnTo>
                      <a:pt x="34" y="57"/>
                    </a:lnTo>
                    <a:lnTo>
                      <a:pt x="32" y="57"/>
                    </a:lnTo>
                    <a:lnTo>
                      <a:pt x="32" y="57"/>
                    </a:lnTo>
                    <a:lnTo>
                      <a:pt x="32" y="59"/>
                    </a:lnTo>
                    <a:lnTo>
                      <a:pt x="34" y="59"/>
                    </a:lnTo>
                    <a:lnTo>
                      <a:pt x="34" y="61"/>
                    </a:lnTo>
                    <a:lnTo>
                      <a:pt x="32" y="61"/>
                    </a:lnTo>
                    <a:lnTo>
                      <a:pt x="32" y="61"/>
                    </a:lnTo>
                    <a:lnTo>
                      <a:pt x="32" y="61"/>
                    </a:lnTo>
                    <a:lnTo>
                      <a:pt x="30" y="61"/>
                    </a:lnTo>
                    <a:lnTo>
                      <a:pt x="29" y="59"/>
                    </a:lnTo>
                    <a:lnTo>
                      <a:pt x="27" y="59"/>
                    </a:lnTo>
                    <a:lnTo>
                      <a:pt x="27" y="59"/>
                    </a:lnTo>
                    <a:lnTo>
                      <a:pt x="27" y="57"/>
                    </a:lnTo>
                    <a:lnTo>
                      <a:pt x="26" y="57"/>
                    </a:lnTo>
                    <a:lnTo>
                      <a:pt x="26" y="54"/>
                    </a:lnTo>
                    <a:lnTo>
                      <a:pt x="24" y="53"/>
                    </a:lnTo>
                    <a:lnTo>
                      <a:pt x="24" y="51"/>
                    </a:lnTo>
                    <a:lnTo>
                      <a:pt x="26" y="51"/>
                    </a:lnTo>
                    <a:lnTo>
                      <a:pt x="26" y="49"/>
                    </a:lnTo>
                    <a:lnTo>
                      <a:pt x="26" y="49"/>
                    </a:lnTo>
                    <a:lnTo>
                      <a:pt x="24" y="46"/>
                    </a:lnTo>
                    <a:lnTo>
                      <a:pt x="22" y="45"/>
                    </a:lnTo>
                    <a:lnTo>
                      <a:pt x="22" y="43"/>
                    </a:lnTo>
                    <a:lnTo>
                      <a:pt x="22" y="43"/>
                    </a:lnTo>
                    <a:lnTo>
                      <a:pt x="22" y="41"/>
                    </a:lnTo>
                    <a:lnTo>
                      <a:pt x="22" y="41"/>
                    </a:lnTo>
                    <a:lnTo>
                      <a:pt x="22" y="40"/>
                    </a:lnTo>
                    <a:lnTo>
                      <a:pt x="24" y="38"/>
                    </a:lnTo>
                    <a:lnTo>
                      <a:pt x="24" y="38"/>
                    </a:lnTo>
                    <a:lnTo>
                      <a:pt x="24" y="37"/>
                    </a:lnTo>
                    <a:lnTo>
                      <a:pt x="24" y="37"/>
                    </a:lnTo>
                    <a:lnTo>
                      <a:pt x="24" y="37"/>
                    </a:lnTo>
                    <a:lnTo>
                      <a:pt x="24" y="35"/>
                    </a:lnTo>
                    <a:lnTo>
                      <a:pt x="26" y="34"/>
                    </a:lnTo>
                    <a:lnTo>
                      <a:pt x="27" y="34"/>
                    </a:lnTo>
                    <a:lnTo>
                      <a:pt x="29" y="32"/>
                    </a:lnTo>
                    <a:lnTo>
                      <a:pt x="32" y="32"/>
                    </a:lnTo>
                    <a:lnTo>
                      <a:pt x="32" y="29"/>
                    </a:lnTo>
                    <a:lnTo>
                      <a:pt x="32" y="29"/>
                    </a:lnTo>
                    <a:lnTo>
                      <a:pt x="35" y="22"/>
                    </a:lnTo>
                    <a:lnTo>
                      <a:pt x="35" y="21"/>
                    </a:lnTo>
                    <a:lnTo>
                      <a:pt x="35" y="19"/>
                    </a:lnTo>
                    <a:lnTo>
                      <a:pt x="37" y="19"/>
                    </a:lnTo>
                    <a:lnTo>
                      <a:pt x="35" y="19"/>
                    </a:lnTo>
                    <a:lnTo>
                      <a:pt x="35" y="18"/>
                    </a:lnTo>
                    <a:lnTo>
                      <a:pt x="35" y="18"/>
                    </a:lnTo>
                    <a:lnTo>
                      <a:pt x="35" y="16"/>
                    </a:lnTo>
                    <a:lnTo>
                      <a:pt x="34" y="16"/>
                    </a:lnTo>
                    <a:lnTo>
                      <a:pt x="34" y="16"/>
                    </a:lnTo>
                    <a:lnTo>
                      <a:pt x="32" y="14"/>
                    </a:lnTo>
                    <a:lnTo>
                      <a:pt x="32" y="13"/>
                    </a:lnTo>
                    <a:lnTo>
                      <a:pt x="32" y="11"/>
                    </a:lnTo>
                    <a:lnTo>
                      <a:pt x="32" y="11"/>
                    </a:lnTo>
                    <a:lnTo>
                      <a:pt x="32" y="6"/>
                    </a:lnTo>
                    <a:lnTo>
                      <a:pt x="32" y="5"/>
                    </a:lnTo>
                    <a:lnTo>
                      <a:pt x="34" y="5"/>
                    </a:lnTo>
                    <a:lnTo>
                      <a:pt x="34" y="3"/>
                    </a:lnTo>
                    <a:lnTo>
                      <a:pt x="34" y="2"/>
                    </a:lnTo>
                    <a:lnTo>
                      <a:pt x="34" y="2"/>
                    </a:lnTo>
                    <a:lnTo>
                      <a:pt x="32" y="2"/>
                    </a:lnTo>
                    <a:lnTo>
                      <a:pt x="32" y="2"/>
                    </a:lnTo>
                    <a:lnTo>
                      <a:pt x="30" y="3"/>
                    </a:lnTo>
                    <a:lnTo>
                      <a:pt x="30" y="3"/>
                    </a:lnTo>
                    <a:lnTo>
                      <a:pt x="29" y="3"/>
                    </a:lnTo>
                    <a:lnTo>
                      <a:pt x="27" y="3"/>
                    </a:lnTo>
                    <a:lnTo>
                      <a:pt x="26" y="3"/>
                    </a:lnTo>
                    <a:lnTo>
                      <a:pt x="24" y="3"/>
                    </a:lnTo>
                    <a:lnTo>
                      <a:pt x="19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3" y="0"/>
                    </a:lnTo>
                    <a:lnTo>
                      <a:pt x="11" y="2"/>
                    </a:lnTo>
                    <a:lnTo>
                      <a:pt x="11" y="3"/>
                    </a:lnTo>
                    <a:lnTo>
                      <a:pt x="11" y="5"/>
                    </a:lnTo>
                    <a:lnTo>
                      <a:pt x="10" y="5"/>
                    </a:lnTo>
                    <a:lnTo>
                      <a:pt x="8" y="13"/>
                    </a:lnTo>
                    <a:lnTo>
                      <a:pt x="8" y="14"/>
                    </a:lnTo>
                    <a:lnTo>
                      <a:pt x="10" y="14"/>
                    </a:lnTo>
                    <a:lnTo>
                      <a:pt x="10" y="16"/>
                    </a:lnTo>
                    <a:lnTo>
                      <a:pt x="10" y="18"/>
                    </a:lnTo>
                    <a:lnTo>
                      <a:pt x="10" y="19"/>
                    </a:lnTo>
                    <a:lnTo>
                      <a:pt x="10" y="21"/>
                    </a:lnTo>
                    <a:lnTo>
                      <a:pt x="8" y="24"/>
                    </a:lnTo>
                    <a:lnTo>
                      <a:pt x="8" y="26"/>
                    </a:lnTo>
                    <a:lnTo>
                      <a:pt x="8" y="27"/>
                    </a:lnTo>
                    <a:lnTo>
                      <a:pt x="8" y="29"/>
                    </a:lnTo>
                    <a:lnTo>
                      <a:pt x="8" y="30"/>
                    </a:lnTo>
                    <a:lnTo>
                      <a:pt x="8" y="32"/>
                    </a:lnTo>
                    <a:lnTo>
                      <a:pt x="8" y="32"/>
                    </a:lnTo>
                    <a:lnTo>
                      <a:pt x="8" y="34"/>
                    </a:lnTo>
                    <a:lnTo>
                      <a:pt x="6" y="34"/>
                    </a:lnTo>
                    <a:lnTo>
                      <a:pt x="6" y="34"/>
                    </a:lnTo>
                    <a:lnTo>
                      <a:pt x="5" y="34"/>
                    </a:lnTo>
                    <a:lnTo>
                      <a:pt x="5" y="32"/>
                    </a:lnTo>
                    <a:lnTo>
                      <a:pt x="3" y="3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3" name="Freeform 1063">
                <a:extLst>
                  <a:ext uri="{FF2B5EF4-FFF2-40B4-BE49-F238E27FC236}">
                    <a16:creationId xmlns:a16="http://schemas.microsoft.com/office/drawing/2014/main" id="{AD42835D-E963-10C6-B254-1E1A576A20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6" y="2241"/>
                <a:ext cx="1" cy="2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2 h 2"/>
                  <a:gd name="T4" fmla="*/ 1 w 1"/>
                  <a:gd name="T5" fmla="*/ 0 h 2"/>
                  <a:gd name="T6" fmla="*/ 0 w 1"/>
                  <a:gd name="T7" fmla="*/ 0 h 2"/>
                  <a:gd name="T8" fmla="*/ 0 w 1"/>
                  <a:gd name="T9" fmla="*/ 0 h 2"/>
                  <a:gd name="T10" fmla="*/ 0 w 1"/>
                  <a:gd name="T11" fmla="*/ 2 h 2"/>
                  <a:gd name="T12" fmla="*/ 1 w 1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lnTo>
                      <a:pt x="1" y="2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1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4" name="Freeform 1064">
                <a:extLst>
                  <a:ext uri="{FF2B5EF4-FFF2-40B4-BE49-F238E27FC236}">
                    <a16:creationId xmlns:a16="http://schemas.microsoft.com/office/drawing/2014/main" id="{AE7BB15A-879C-EBA0-DD4B-64CB961CA8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9" y="2389"/>
                <a:ext cx="2" cy="3"/>
              </a:xfrm>
              <a:custGeom>
                <a:avLst/>
                <a:gdLst>
                  <a:gd name="T0" fmla="*/ 2 w 2"/>
                  <a:gd name="T1" fmla="*/ 1 h 3"/>
                  <a:gd name="T2" fmla="*/ 2 w 2"/>
                  <a:gd name="T3" fmla="*/ 1 h 3"/>
                  <a:gd name="T4" fmla="*/ 2 w 2"/>
                  <a:gd name="T5" fmla="*/ 0 h 3"/>
                  <a:gd name="T6" fmla="*/ 2 w 2"/>
                  <a:gd name="T7" fmla="*/ 1 h 3"/>
                  <a:gd name="T8" fmla="*/ 0 w 2"/>
                  <a:gd name="T9" fmla="*/ 1 h 3"/>
                  <a:gd name="T10" fmla="*/ 0 w 2"/>
                  <a:gd name="T11" fmla="*/ 1 h 3"/>
                  <a:gd name="T12" fmla="*/ 0 w 2"/>
                  <a:gd name="T13" fmla="*/ 3 h 3"/>
                  <a:gd name="T14" fmla="*/ 0 w 2"/>
                  <a:gd name="T15" fmla="*/ 3 h 3"/>
                  <a:gd name="T16" fmla="*/ 2 w 2"/>
                  <a:gd name="T17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3">
                    <a:moveTo>
                      <a:pt x="2" y="1"/>
                    </a:moveTo>
                    <a:lnTo>
                      <a:pt x="2" y="1"/>
                    </a:lnTo>
                    <a:lnTo>
                      <a:pt x="2" y="0"/>
                    </a:lnTo>
                    <a:lnTo>
                      <a:pt x="2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2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5" name="Freeform 1065">
                <a:extLst>
                  <a:ext uri="{FF2B5EF4-FFF2-40B4-BE49-F238E27FC236}">
                    <a16:creationId xmlns:a16="http://schemas.microsoft.com/office/drawing/2014/main" id="{EBACE989-0654-1DB7-8986-1E90723C50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1" y="2370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1 h 1"/>
                  <a:gd name="T6" fmla="*/ 0 w 1"/>
                  <a:gd name="T7" fmla="*/ 1 h 1"/>
                  <a:gd name="T8" fmla="*/ 0 w 1"/>
                  <a:gd name="T9" fmla="*/ 1 h 1"/>
                  <a:gd name="T10" fmla="*/ 1 w 1"/>
                  <a:gd name="T11" fmla="*/ 0 h 1"/>
                  <a:gd name="T12" fmla="*/ 0 w 1"/>
                  <a:gd name="T1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6" name="Freeform 1066">
                <a:extLst>
                  <a:ext uri="{FF2B5EF4-FFF2-40B4-BE49-F238E27FC236}">
                    <a16:creationId xmlns:a16="http://schemas.microsoft.com/office/drawing/2014/main" id="{4B898A00-A57C-A448-0CE6-547E73B032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1" y="2387"/>
                <a:ext cx="0" cy="2"/>
              </a:xfrm>
              <a:custGeom>
                <a:avLst/>
                <a:gdLst>
                  <a:gd name="T0" fmla="*/ 0 h 2"/>
                  <a:gd name="T1" fmla="*/ 2 h 2"/>
                  <a:gd name="T2" fmla="*/ 2 h 2"/>
                  <a:gd name="T3" fmla="*/ 2 h 2"/>
                  <a:gd name="T4" fmla="*/ 2 h 2"/>
                  <a:gd name="T5" fmla="*/ 0 h 2"/>
                  <a:gd name="T6" fmla="*/ 0 h 2"/>
                  <a:gd name="T7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7" name="Freeform 1067">
                <a:extLst>
                  <a:ext uri="{FF2B5EF4-FFF2-40B4-BE49-F238E27FC236}">
                    <a16:creationId xmlns:a16="http://schemas.microsoft.com/office/drawing/2014/main" id="{62DB03B3-5EE6-F2BD-E174-E7564FDD83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9" y="2365"/>
                <a:ext cx="0" cy="2"/>
              </a:xfrm>
              <a:custGeom>
                <a:avLst/>
                <a:gdLst>
                  <a:gd name="T0" fmla="*/ 0 h 2"/>
                  <a:gd name="T1" fmla="*/ 0 h 2"/>
                  <a:gd name="T2" fmla="*/ 2 h 2"/>
                  <a:gd name="T3" fmla="*/ 2 h 2"/>
                  <a:gd name="T4" fmla="*/ 2 h 2"/>
                  <a:gd name="T5" fmla="*/ 2 h 2"/>
                  <a:gd name="T6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8" name="Freeform 1068">
                <a:extLst>
                  <a:ext uri="{FF2B5EF4-FFF2-40B4-BE49-F238E27FC236}">
                    <a16:creationId xmlns:a16="http://schemas.microsoft.com/office/drawing/2014/main" id="{AAC73527-9D7B-EFC5-B415-7DE0F6BFFD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1" y="2362"/>
                <a:ext cx="3" cy="1"/>
              </a:xfrm>
              <a:custGeom>
                <a:avLst/>
                <a:gdLst>
                  <a:gd name="T0" fmla="*/ 2 w 3"/>
                  <a:gd name="T1" fmla="*/ 0 h 1"/>
                  <a:gd name="T2" fmla="*/ 2 w 3"/>
                  <a:gd name="T3" fmla="*/ 0 h 1"/>
                  <a:gd name="T4" fmla="*/ 0 w 3"/>
                  <a:gd name="T5" fmla="*/ 0 h 1"/>
                  <a:gd name="T6" fmla="*/ 0 w 3"/>
                  <a:gd name="T7" fmla="*/ 1 h 1"/>
                  <a:gd name="T8" fmla="*/ 0 w 3"/>
                  <a:gd name="T9" fmla="*/ 1 h 1"/>
                  <a:gd name="T10" fmla="*/ 0 w 3"/>
                  <a:gd name="T11" fmla="*/ 1 h 1"/>
                  <a:gd name="T12" fmla="*/ 2 w 3"/>
                  <a:gd name="T13" fmla="*/ 1 h 1"/>
                  <a:gd name="T14" fmla="*/ 3 w 3"/>
                  <a:gd name="T15" fmla="*/ 1 h 1"/>
                  <a:gd name="T16" fmla="*/ 3 w 3"/>
                  <a:gd name="T17" fmla="*/ 1 h 1"/>
                  <a:gd name="T18" fmla="*/ 3 w 3"/>
                  <a:gd name="T19" fmla="*/ 0 h 1"/>
                  <a:gd name="T20" fmla="*/ 3 w 3"/>
                  <a:gd name="T21" fmla="*/ 0 h 1"/>
                  <a:gd name="T22" fmla="*/ 2 w 3"/>
                  <a:gd name="T2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2" y="1"/>
                    </a:lnTo>
                    <a:lnTo>
                      <a:pt x="3" y="1"/>
                    </a:lnTo>
                    <a:lnTo>
                      <a:pt x="3" y="1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9" name="Freeform 1069">
                <a:extLst>
                  <a:ext uri="{FF2B5EF4-FFF2-40B4-BE49-F238E27FC236}">
                    <a16:creationId xmlns:a16="http://schemas.microsoft.com/office/drawing/2014/main" id="{33400BE1-CC0C-7547-25E5-BF4B3374C2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7" y="2622"/>
                <a:ext cx="1" cy="2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0 h 2"/>
                  <a:gd name="T4" fmla="*/ 0 w 1"/>
                  <a:gd name="T5" fmla="*/ 2 h 2"/>
                  <a:gd name="T6" fmla="*/ 1 w 1"/>
                  <a:gd name="T7" fmla="*/ 2 h 2"/>
                  <a:gd name="T8" fmla="*/ 1 w 1"/>
                  <a:gd name="T9" fmla="*/ 2 h 2"/>
                  <a:gd name="T10" fmla="*/ 0 w 1"/>
                  <a:gd name="T11" fmla="*/ 2 h 2"/>
                  <a:gd name="T12" fmla="*/ 0 w 1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0" name="Freeform 1070">
                <a:extLst>
                  <a:ext uri="{FF2B5EF4-FFF2-40B4-BE49-F238E27FC236}">
                    <a16:creationId xmlns:a16="http://schemas.microsoft.com/office/drawing/2014/main" id="{72FC378A-B1F2-3284-3AF6-FB5B9E665A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4" y="2692"/>
                <a:ext cx="2" cy="4"/>
              </a:xfrm>
              <a:custGeom>
                <a:avLst/>
                <a:gdLst>
                  <a:gd name="T0" fmla="*/ 2 w 2"/>
                  <a:gd name="T1" fmla="*/ 2 h 4"/>
                  <a:gd name="T2" fmla="*/ 2 w 2"/>
                  <a:gd name="T3" fmla="*/ 4 h 4"/>
                  <a:gd name="T4" fmla="*/ 2 w 2"/>
                  <a:gd name="T5" fmla="*/ 2 h 4"/>
                  <a:gd name="T6" fmla="*/ 2 w 2"/>
                  <a:gd name="T7" fmla="*/ 0 h 4"/>
                  <a:gd name="T8" fmla="*/ 0 w 2"/>
                  <a:gd name="T9" fmla="*/ 0 h 4"/>
                  <a:gd name="T10" fmla="*/ 0 w 2"/>
                  <a:gd name="T11" fmla="*/ 2 h 4"/>
                  <a:gd name="T12" fmla="*/ 2 w 2"/>
                  <a:gd name="T13" fmla="*/ 2 h 4"/>
                  <a:gd name="T14" fmla="*/ 2 w 2"/>
                  <a:gd name="T15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4">
                    <a:moveTo>
                      <a:pt x="2" y="2"/>
                    </a:moveTo>
                    <a:lnTo>
                      <a:pt x="2" y="4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1" name="Freeform 1071">
                <a:extLst>
                  <a:ext uri="{FF2B5EF4-FFF2-40B4-BE49-F238E27FC236}">
                    <a16:creationId xmlns:a16="http://schemas.microsoft.com/office/drawing/2014/main" id="{E97E185C-8B81-68FA-2E36-C66F22624C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3" y="2904"/>
                <a:ext cx="8" cy="6"/>
              </a:xfrm>
              <a:custGeom>
                <a:avLst/>
                <a:gdLst>
                  <a:gd name="T0" fmla="*/ 4 w 8"/>
                  <a:gd name="T1" fmla="*/ 0 h 6"/>
                  <a:gd name="T2" fmla="*/ 4 w 8"/>
                  <a:gd name="T3" fmla="*/ 0 h 6"/>
                  <a:gd name="T4" fmla="*/ 3 w 8"/>
                  <a:gd name="T5" fmla="*/ 0 h 6"/>
                  <a:gd name="T6" fmla="*/ 1 w 8"/>
                  <a:gd name="T7" fmla="*/ 0 h 6"/>
                  <a:gd name="T8" fmla="*/ 0 w 8"/>
                  <a:gd name="T9" fmla="*/ 1 h 6"/>
                  <a:gd name="T10" fmla="*/ 0 w 8"/>
                  <a:gd name="T11" fmla="*/ 1 h 6"/>
                  <a:gd name="T12" fmla="*/ 1 w 8"/>
                  <a:gd name="T13" fmla="*/ 5 h 6"/>
                  <a:gd name="T14" fmla="*/ 1 w 8"/>
                  <a:gd name="T15" fmla="*/ 5 h 6"/>
                  <a:gd name="T16" fmla="*/ 4 w 8"/>
                  <a:gd name="T17" fmla="*/ 6 h 6"/>
                  <a:gd name="T18" fmla="*/ 4 w 8"/>
                  <a:gd name="T19" fmla="*/ 6 h 6"/>
                  <a:gd name="T20" fmla="*/ 6 w 8"/>
                  <a:gd name="T21" fmla="*/ 6 h 6"/>
                  <a:gd name="T22" fmla="*/ 8 w 8"/>
                  <a:gd name="T23" fmla="*/ 5 h 6"/>
                  <a:gd name="T24" fmla="*/ 8 w 8"/>
                  <a:gd name="T25" fmla="*/ 3 h 6"/>
                  <a:gd name="T26" fmla="*/ 6 w 8"/>
                  <a:gd name="T27" fmla="*/ 1 h 6"/>
                  <a:gd name="T28" fmla="*/ 4 w 8"/>
                  <a:gd name="T2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" h="6">
                    <a:moveTo>
                      <a:pt x="4" y="0"/>
                    </a:moveTo>
                    <a:lnTo>
                      <a:pt x="4" y="0"/>
                    </a:lnTo>
                    <a:lnTo>
                      <a:pt x="3" y="0"/>
                    </a:lnTo>
                    <a:lnTo>
                      <a:pt x="1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1" y="5"/>
                    </a:lnTo>
                    <a:lnTo>
                      <a:pt x="1" y="5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6" y="6"/>
                    </a:lnTo>
                    <a:lnTo>
                      <a:pt x="8" y="5"/>
                    </a:lnTo>
                    <a:lnTo>
                      <a:pt x="8" y="3"/>
                    </a:lnTo>
                    <a:lnTo>
                      <a:pt x="6" y="1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2" name="Freeform 1072">
                <a:extLst>
                  <a:ext uri="{FF2B5EF4-FFF2-40B4-BE49-F238E27FC236}">
                    <a16:creationId xmlns:a16="http://schemas.microsoft.com/office/drawing/2014/main" id="{9460631A-A2F7-C18B-BC95-A87E6E2F58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3" y="2791"/>
                <a:ext cx="3" cy="2"/>
              </a:xfrm>
              <a:custGeom>
                <a:avLst/>
                <a:gdLst>
                  <a:gd name="T0" fmla="*/ 3 w 3"/>
                  <a:gd name="T1" fmla="*/ 2 h 2"/>
                  <a:gd name="T2" fmla="*/ 2 w 3"/>
                  <a:gd name="T3" fmla="*/ 0 h 2"/>
                  <a:gd name="T4" fmla="*/ 2 w 3"/>
                  <a:gd name="T5" fmla="*/ 0 h 2"/>
                  <a:gd name="T6" fmla="*/ 0 w 3"/>
                  <a:gd name="T7" fmla="*/ 0 h 2"/>
                  <a:gd name="T8" fmla="*/ 0 w 3"/>
                  <a:gd name="T9" fmla="*/ 0 h 2"/>
                  <a:gd name="T10" fmla="*/ 0 w 3"/>
                  <a:gd name="T11" fmla="*/ 2 h 2"/>
                  <a:gd name="T12" fmla="*/ 3 w 3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2">
                    <a:moveTo>
                      <a:pt x="3" y="2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3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3" name="Freeform 1073">
                <a:extLst>
                  <a:ext uri="{FF2B5EF4-FFF2-40B4-BE49-F238E27FC236}">
                    <a16:creationId xmlns:a16="http://schemas.microsoft.com/office/drawing/2014/main" id="{93CB7857-0042-BD3D-23AE-358DE94C59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7" y="2471"/>
                <a:ext cx="16" cy="5"/>
              </a:xfrm>
              <a:custGeom>
                <a:avLst/>
                <a:gdLst>
                  <a:gd name="T0" fmla="*/ 8 w 16"/>
                  <a:gd name="T1" fmla="*/ 0 h 5"/>
                  <a:gd name="T2" fmla="*/ 8 w 16"/>
                  <a:gd name="T3" fmla="*/ 2 h 5"/>
                  <a:gd name="T4" fmla="*/ 7 w 16"/>
                  <a:gd name="T5" fmla="*/ 2 h 5"/>
                  <a:gd name="T6" fmla="*/ 5 w 16"/>
                  <a:gd name="T7" fmla="*/ 0 h 5"/>
                  <a:gd name="T8" fmla="*/ 3 w 16"/>
                  <a:gd name="T9" fmla="*/ 0 h 5"/>
                  <a:gd name="T10" fmla="*/ 2 w 16"/>
                  <a:gd name="T11" fmla="*/ 0 h 5"/>
                  <a:gd name="T12" fmla="*/ 2 w 16"/>
                  <a:gd name="T13" fmla="*/ 2 h 5"/>
                  <a:gd name="T14" fmla="*/ 2 w 16"/>
                  <a:gd name="T15" fmla="*/ 2 h 5"/>
                  <a:gd name="T16" fmla="*/ 0 w 16"/>
                  <a:gd name="T17" fmla="*/ 2 h 5"/>
                  <a:gd name="T18" fmla="*/ 3 w 16"/>
                  <a:gd name="T19" fmla="*/ 4 h 5"/>
                  <a:gd name="T20" fmla="*/ 5 w 16"/>
                  <a:gd name="T21" fmla="*/ 5 h 5"/>
                  <a:gd name="T22" fmla="*/ 7 w 16"/>
                  <a:gd name="T23" fmla="*/ 5 h 5"/>
                  <a:gd name="T24" fmla="*/ 11 w 16"/>
                  <a:gd name="T25" fmla="*/ 5 h 5"/>
                  <a:gd name="T26" fmla="*/ 13 w 16"/>
                  <a:gd name="T27" fmla="*/ 4 h 5"/>
                  <a:gd name="T28" fmla="*/ 14 w 16"/>
                  <a:gd name="T29" fmla="*/ 4 h 5"/>
                  <a:gd name="T30" fmla="*/ 16 w 16"/>
                  <a:gd name="T31" fmla="*/ 4 h 5"/>
                  <a:gd name="T32" fmla="*/ 16 w 16"/>
                  <a:gd name="T33" fmla="*/ 2 h 5"/>
                  <a:gd name="T34" fmla="*/ 11 w 16"/>
                  <a:gd name="T35" fmla="*/ 0 h 5"/>
                  <a:gd name="T36" fmla="*/ 8 w 16"/>
                  <a:gd name="T3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6" h="5">
                    <a:moveTo>
                      <a:pt x="8" y="0"/>
                    </a:moveTo>
                    <a:lnTo>
                      <a:pt x="8" y="2"/>
                    </a:lnTo>
                    <a:lnTo>
                      <a:pt x="7" y="2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3" y="4"/>
                    </a:lnTo>
                    <a:lnTo>
                      <a:pt x="5" y="5"/>
                    </a:lnTo>
                    <a:lnTo>
                      <a:pt x="7" y="5"/>
                    </a:lnTo>
                    <a:lnTo>
                      <a:pt x="11" y="5"/>
                    </a:lnTo>
                    <a:lnTo>
                      <a:pt x="13" y="4"/>
                    </a:lnTo>
                    <a:lnTo>
                      <a:pt x="14" y="4"/>
                    </a:lnTo>
                    <a:lnTo>
                      <a:pt x="16" y="4"/>
                    </a:lnTo>
                    <a:lnTo>
                      <a:pt x="16" y="2"/>
                    </a:lnTo>
                    <a:lnTo>
                      <a:pt x="11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4" name="Freeform 1074">
                <a:extLst>
                  <a:ext uri="{FF2B5EF4-FFF2-40B4-BE49-F238E27FC236}">
                    <a16:creationId xmlns:a16="http://schemas.microsoft.com/office/drawing/2014/main" id="{73973676-9EF1-DEE2-7EA5-262D23E200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6" y="2367"/>
                <a:ext cx="4" cy="6"/>
              </a:xfrm>
              <a:custGeom>
                <a:avLst/>
                <a:gdLst>
                  <a:gd name="T0" fmla="*/ 3 w 4"/>
                  <a:gd name="T1" fmla="*/ 3 h 6"/>
                  <a:gd name="T2" fmla="*/ 0 w 4"/>
                  <a:gd name="T3" fmla="*/ 4 h 6"/>
                  <a:gd name="T4" fmla="*/ 0 w 4"/>
                  <a:gd name="T5" fmla="*/ 6 h 6"/>
                  <a:gd name="T6" fmla="*/ 1 w 4"/>
                  <a:gd name="T7" fmla="*/ 6 h 6"/>
                  <a:gd name="T8" fmla="*/ 1 w 4"/>
                  <a:gd name="T9" fmla="*/ 6 h 6"/>
                  <a:gd name="T10" fmla="*/ 1 w 4"/>
                  <a:gd name="T11" fmla="*/ 6 h 6"/>
                  <a:gd name="T12" fmla="*/ 3 w 4"/>
                  <a:gd name="T13" fmla="*/ 4 h 6"/>
                  <a:gd name="T14" fmla="*/ 4 w 4"/>
                  <a:gd name="T15" fmla="*/ 3 h 6"/>
                  <a:gd name="T16" fmla="*/ 3 w 4"/>
                  <a:gd name="T17" fmla="*/ 0 h 6"/>
                  <a:gd name="T18" fmla="*/ 3 w 4"/>
                  <a:gd name="T19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6">
                    <a:moveTo>
                      <a:pt x="3" y="3"/>
                    </a:moveTo>
                    <a:lnTo>
                      <a:pt x="0" y="4"/>
                    </a:lnTo>
                    <a:lnTo>
                      <a:pt x="0" y="6"/>
                    </a:lnTo>
                    <a:lnTo>
                      <a:pt x="1" y="6"/>
                    </a:lnTo>
                    <a:lnTo>
                      <a:pt x="1" y="6"/>
                    </a:lnTo>
                    <a:lnTo>
                      <a:pt x="1" y="6"/>
                    </a:lnTo>
                    <a:lnTo>
                      <a:pt x="3" y="4"/>
                    </a:lnTo>
                    <a:lnTo>
                      <a:pt x="4" y="3"/>
                    </a:lnTo>
                    <a:lnTo>
                      <a:pt x="3" y="0"/>
                    </a:lnTo>
                    <a:lnTo>
                      <a:pt x="3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5" name="Freeform 1075">
                <a:extLst>
                  <a:ext uri="{FF2B5EF4-FFF2-40B4-BE49-F238E27FC236}">
                    <a16:creationId xmlns:a16="http://schemas.microsoft.com/office/drawing/2014/main" id="{90F4C6D7-B2EF-1F5B-6107-7B8918D336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0" y="2891"/>
                <a:ext cx="6" cy="8"/>
              </a:xfrm>
              <a:custGeom>
                <a:avLst/>
                <a:gdLst>
                  <a:gd name="T0" fmla="*/ 3 w 6"/>
                  <a:gd name="T1" fmla="*/ 0 h 8"/>
                  <a:gd name="T2" fmla="*/ 3 w 6"/>
                  <a:gd name="T3" fmla="*/ 0 h 8"/>
                  <a:gd name="T4" fmla="*/ 1 w 6"/>
                  <a:gd name="T5" fmla="*/ 2 h 8"/>
                  <a:gd name="T6" fmla="*/ 1 w 6"/>
                  <a:gd name="T7" fmla="*/ 3 h 8"/>
                  <a:gd name="T8" fmla="*/ 1 w 6"/>
                  <a:gd name="T9" fmla="*/ 3 h 8"/>
                  <a:gd name="T10" fmla="*/ 0 w 6"/>
                  <a:gd name="T11" fmla="*/ 3 h 8"/>
                  <a:gd name="T12" fmla="*/ 0 w 6"/>
                  <a:gd name="T13" fmla="*/ 5 h 8"/>
                  <a:gd name="T14" fmla="*/ 0 w 6"/>
                  <a:gd name="T15" fmla="*/ 6 h 8"/>
                  <a:gd name="T16" fmla="*/ 0 w 6"/>
                  <a:gd name="T17" fmla="*/ 6 h 8"/>
                  <a:gd name="T18" fmla="*/ 0 w 6"/>
                  <a:gd name="T19" fmla="*/ 6 h 8"/>
                  <a:gd name="T20" fmla="*/ 0 w 6"/>
                  <a:gd name="T21" fmla="*/ 8 h 8"/>
                  <a:gd name="T22" fmla="*/ 1 w 6"/>
                  <a:gd name="T23" fmla="*/ 8 h 8"/>
                  <a:gd name="T24" fmla="*/ 3 w 6"/>
                  <a:gd name="T25" fmla="*/ 6 h 8"/>
                  <a:gd name="T26" fmla="*/ 4 w 6"/>
                  <a:gd name="T27" fmla="*/ 6 h 8"/>
                  <a:gd name="T28" fmla="*/ 4 w 6"/>
                  <a:gd name="T29" fmla="*/ 6 h 8"/>
                  <a:gd name="T30" fmla="*/ 4 w 6"/>
                  <a:gd name="T31" fmla="*/ 5 h 8"/>
                  <a:gd name="T32" fmla="*/ 6 w 6"/>
                  <a:gd name="T33" fmla="*/ 3 h 8"/>
                  <a:gd name="T34" fmla="*/ 4 w 6"/>
                  <a:gd name="T35" fmla="*/ 2 h 8"/>
                  <a:gd name="T36" fmla="*/ 3 w 6"/>
                  <a:gd name="T3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" h="8">
                    <a:moveTo>
                      <a:pt x="3" y="0"/>
                    </a:moveTo>
                    <a:lnTo>
                      <a:pt x="3" y="0"/>
                    </a:lnTo>
                    <a:lnTo>
                      <a:pt x="1" y="2"/>
                    </a:lnTo>
                    <a:lnTo>
                      <a:pt x="1" y="3"/>
                    </a:lnTo>
                    <a:lnTo>
                      <a:pt x="1" y="3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1" y="8"/>
                    </a:lnTo>
                    <a:lnTo>
                      <a:pt x="3" y="6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4" y="5"/>
                    </a:lnTo>
                    <a:lnTo>
                      <a:pt x="6" y="3"/>
                    </a:lnTo>
                    <a:lnTo>
                      <a:pt x="4" y="2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6" name="Freeform 1076">
                <a:extLst>
                  <a:ext uri="{FF2B5EF4-FFF2-40B4-BE49-F238E27FC236}">
                    <a16:creationId xmlns:a16="http://schemas.microsoft.com/office/drawing/2014/main" id="{A936D05D-89E4-2871-2059-81AE599E37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1" y="2788"/>
                <a:ext cx="3" cy="5"/>
              </a:xfrm>
              <a:custGeom>
                <a:avLst/>
                <a:gdLst>
                  <a:gd name="T0" fmla="*/ 3 w 3"/>
                  <a:gd name="T1" fmla="*/ 5 h 5"/>
                  <a:gd name="T2" fmla="*/ 3 w 3"/>
                  <a:gd name="T3" fmla="*/ 3 h 5"/>
                  <a:gd name="T4" fmla="*/ 3 w 3"/>
                  <a:gd name="T5" fmla="*/ 3 h 5"/>
                  <a:gd name="T6" fmla="*/ 3 w 3"/>
                  <a:gd name="T7" fmla="*/ 0 h 5"/>
                  <a:gd name="T8" fmla="*/ 3 w 3"/>
                  <a:gd name="T9" fmla="*/ 0 h 5"/>
                  <a:gd name="T10" fmla="*/ 2 w 3"/>
                  <a:gd name="T11" fmla="*/ 1 h 5"/>
                  <a:gd name="T12" fmla="*/ 2 w 3"/>
                  <a:gd name="T13" fmla="*/ 1 h 5"/>
                  <a:gd name="T14" fmla="*/ 2 w 3"/>
                  <a:gd name="T15" fmla="*/ 1 h 5"/>
                  <a:gd name="T16" fmla="*/ 2 w 3"/>
                  <a:gd name="T17" fmla="*/ 1 h 5"/>
                  <a:gd name="T18" fmla="*/ 0 w 3"/>
                  <a:gd name="T19" fmla="*/ 1 h 5"/>
                  <a:gd name="T20" fmla="*/ 0 w 3"/>
                  <a:gd name="T21" fmla="*/ 1 h 5"/>
                  <a:gd name="T22" fmla="*/ 2 w 3"/>
                  <a:gd name="T23" fmla="*/ 3 h 5"/>
                  <a:gd name="T24" fmla="*/ 3 w 3"/>
                  <a:gd name="T25" fmla="*/ 3 h 5"/>
                  <a:gd name="T26" fmla="*/ 3 w 3"/>
                  <a:gd name="T2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" h="5">
                    <a:moveTo>
                      <a:pt x="3" y="5"/>
                    </a:moveTo>
                    <a:lnTo>
                      <a:pt x="3" y="3"/>
                    </a:lnTo>
                    <a:lnTo>
                      <a:pt x="3" y="3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2" y="3"/>
                    </a:lnTo>
                    <a:lnTo>
                      <a:pt x="3" y="3"/>
                    </a:lnTo>
                    <a:lnTo>
                      <a:pt x="3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7" name="Freeform 1077">
                <a:extLst>
                  <a:ext uri="{FF2B5EF4-FFF2-40B4-BE49-F238E27FC236}">
                    <a16:creationId xmlns:a16="http://schemas.microsoft.com/office/drawing/2014/main" id="{F3D5AF6F-EC0D-7392-7BC0-55457EB7AC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2" y="2796"/>
                <a:ext cx="2" cy="4"/>
              </a:xfrm>
              <a:custGeom>
                <a:avLst/>
                <a:gdLst>
                  <a:gd name="T0" fmla="*/ 0 w 2"/>
                  <a:gd name="T1" fmla="*/ 1 h 4"/>
                  <a:gd name="T2" fmla="*/ 0 w 2"/>
                  <a:gd name="T3" fmla="*/ 1 h 4"/>
                  <a:gd name="T4" fmla="*/ 0 w 2"/>
                  <a:gd name="T5" fmla="*/ 0 h 4"/>
                  <a:gd name="T6" fmla="*/ 0 w 2"/>
                  <a:gd name="T7" fmla="*/ 0 h 4"/>
                  <a:gd name="T8" fmla="*/ 0 w 2"/>
                  <a:gd name="T9" fmla="*/ 1 h 4"/>
                  <a:gd name="T10" fmla="*/ 0 w 2"/>
                  <a:gd name="T11" fmla="*/ 3 h 4"/>
                  <a:gd name="T12" fmla="*/ 0 w 2"/>
                  <a:gd name="T13" fmla="*/ 3 h 4"/>
                  <a:gd name="T14" fmla="*/ 0 w 2"/>
                  <a:gd name="T15" fmla="*/ 4 h 4"/>
                  <a:gd name="T16" fmla="*/ 0 w 2"/>
                  <a:gd name="T17" fmla="*/ 4 h 4"/>
                  <a:gd name="T18" fmla="*/ 2 w 2"/>
                  <a:gd name="T19" fmla="*/ 4 h 4"/>
                  <a:gd name="T20" fmla="*/ 2 w 2"/>
                  <a:gd name="T21" fmla="*/ 3 h 4"/>
                  <a:gd name="T22" fmla="*/ 2 w 2"/>
                  <a:gd name="T23" fmla="*/ 3 h 4"/>
                  <a:gd name="T24" fmla="*/ 2 w 2"/>
                  <a:gd name="T25" fmla="*/ 1 h 4"/>
                  <a:gd name="T26" fmla="*/ 2 w 2"/>
                  <a:gd name="T27" fmla="*/ 1 h 4"/>
                  <a:gd name="T28" fmla="*/ 0 w 2"/>
                  <a:gd name="T2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" h="4">
                    <a:moveTo>
                      <a:pt x="0" y="1"/>
                    </a:moveTo>
                    <a:lnTo>
                      <a:pt x="0" y="1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8" name="Freeform 1078">
                <a:extLst>
                  <a:ext uri="{FF2B5EF4-FFF2-40B4-BE49-F238E27FC236}">
                    <a16:creationId xmlns:a16="http://schemas.microsoft.com/office/drawing/2014/main" id="{D58F7CBF-67EF-2DEA-4216-B322AFF83F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2" y="2804"/>
                <a:ext cx="1" cy="1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1 w 1"/>
                  <a:gd name="T5" fmla="*/ 0 h 1"/>
                  <a:gd name="T6" fmla="*/ 0 w 1"/>
                  <a:gd name="T7" fmla="*/ 0 h 1"/>
                  <a:gd name="T8" fmla="*/ 0 w 1"/>
                  <a:gd name="T9" fmla="*/ 1 h 1"/>
                  <a:gd name="T10" fmla="*/ 1 w 1"/>
                  <a:gd name="T11" fmla="*/ 1 h 1"/>
                  <a:gd name="T12" fmla="*/ 1 w 1"/>
                  <a:gd name="T13" fmla="*/ 1 h 1"/>
                  <a:gd name="T14" fmla="*/ 1 w 1"/>
                  <a:gd name="T15" fmla="*/ 0 h 1"/>
                  <a:gd name="T16" fmla="*/ 1 w 1"/>
                  <a:gd name="T1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9" name="Freeform 1079">
                <a:extLst>
                  <a:ext uri="{FF2B5EF4-FFF2-40B4-BE49-F238E27FC236}">
                    <a16:creationId xmlns:a16="http://schemas.microsoft.com/office/drawing/2014/main" id="{4FE365EE-3737-B6F0-594B-96B8B2D09D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6" y="3269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0 h 2"/>
                  <a:gd name="T4" fmla="*/ 0 w 2"/>
                  <a:gd name="T5" fmla="*/ 0 h 2"/>
                  <a:gd name="T6" fmla="*/ 0 w 2"/>
                  <a:gd name="T7" fmla="*/ 2 h 2"/>
                  <a:gd name="T8" fmla="*/ 2 w 2"/>
                  <a:gd name="T9" fmla="*/ 2 h 2"/>
                  <a:gd name="T10" fmla="*/ 2 w 2"/>
                  <a:gd name="T11" fmla="*/ 2 h 2"/>
                  <a:gd name="T12" fmla="*/ 2 w 2"/>
                  <a:gd name="T13" fmla="*/ 2 h 2"/>
                  <a:gd name="T14" fmla="*/ 2 w 2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0" name="Freeform 1080">
                <a:extLst>
                  <a:ext uri="{FF2B5EF4-FFF2-40B4-BE49-F238E27FC236}">
                    <a16:creationId xmlns:a16="http://schemas.microsoft.com/office/drawing/2014/main" id="{D8C375C8-95C7-735E-B832-59C55C0E2C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6" y="3308"/>
                <a:ext cx="24" cy="17"/>
              </a:xfrm>
              <a:custGeom>
                <a:avLst/>
                <a:gdLst>
                  <a:gd name="T0" fmla="*/ 22 w 24"/>
                  <a:gd name="T1" fmla="*/ 6 h 17"/>
                  <a:gd name="T2" fmla="*/ 21 w 24"/>
                  <a:gd name="T3" fmla="*/ 6 h 17"/>
                  <a:gd name="T4" fmla="*/ 18 w 24"/>
                  <a:gd name="T5" fmla="*/ 8 h 17"/>
                  <a:gd name="T6" fmla="*/ 14 w 24"/>
                  <a:gd name="T7" fmla="*/ 8 h 17"/>
                  <a:gd name="T8" fmla="*/ 13 w 24"/>
                  <a:gd name="T9" fmla="*/ 9 h 17"/>
                  <a:gd name="T10" fmla="*/ 11 w 24"/>
                  <a:gd name="T11" fmla="*/ 9 h 17"/>
                  <a:gd name="T12" fmla="*/ 10 w 24"/>
                  <a:gd name="T13" fmla="*/ 6 h 17"/>
                  <a:gd name="T14" fmla="*/ 11 w 24"/>
                  <a:gd name="T15" fmla="*/ 6 h 17"/>
                  <a:gd name="T16" fmla="*/ 11 w 24"/>
                  <a:gd name="T17" fmla="*/ 4 h 17"/>
                  <a:gd name="T18" fmla="*/ 8 w 24"/>
                  <a:gd name="T19" fmla="*/ 6 h 17"/>
                  <a:gd name="T20" fmla="*/ 7 w 24"/>
                  <a:gd name="T21" fmla="*/ 6 h 17"/>
                  <a:gd name="T22" fmla="*/ 3 w 24"/>
                  <a:gd name="T23" fmla="*/ 4 h 17"/>
                  <a:gd name="T24" fmla="*/ 5 w 24"/>
                  <a:gd name="T25" fmla="*/ 3 h 17"/>
                  <a:gd name="T26" fmla="*/ 5 w 24"/>
                  <a:gd name="T27" fmla="*/ 1 h 17"/>
                  <a:gd name="T28" fmla="*/ 5 w 24"/>
                  <a:gd name="T29" fmla="*/ 0 h 17"/>
                  <a:gd name="T30" fmla="*/ 5 w 24"/>
                  <a:gd name="T31" fmla="*/ 0 h 17"/>
                  <a:gd name="T32" fmla="*/ 3 w 24"/>
                  <a:gd name="T33" fmla="*/ 0 h 17"/>
                  <a:gd name="T34" fmla="*/ 2 w 24"/>
                  <a:gd name="T35" fmla="*/ 3 h 17"/>
                  <a:gd name="T36" fmla="*/ 2 w 24"/>
                  <a:gd name="T37" fmla="*/ 4 h 17"/>
                  <a:gd name="T38" fmla="*/ 0 w 24"/>
                  <a:gd name="T39" fmla="*/ 6 h 17"/>
                  <a:gd name="T40" fmla="*/ 2 w 24"/>
                  <a:gd name="T41" fmla="*/ 8 h 17"/>
                  <a:gd name="T42" fmla="*/ 2 w 24"/>
                  <a:gd name="T43" fmla="*/ 8 h 17"/>
                  <a:gd name="T44" fmla="*/ 2 w 24"/>
                  <a:gd name="T45" fmla="*/ 9 h 17"/>
                  <a:gd name="T46" fmla="*/ 2 w 24"/>
                  <a:gd name="T47" fmla="*/ 11 h 17"/>
                  <a:gd name="T48" fmla="*/ 2 w 24"/>
                  <a:gd name="T49" fmla="*/ 12 h 17"/>
                  <a:gd name="T50" fmla="*/ 0 w 24"/>
                  <a:gd name="T51" fmla="*/ 14 h 17"/>
                  <a:gd name="T52" fmla="*/ 2 w 24"/>
                  <a:gd name="T53" fmla="*/ 15 h 17"/>
                  <a:gd name="T54" fmla="*/ 3 w 24"/>
                  <a:gd name="T55" fmla="*/ 15 h 17"/>
                  <a:gd name="T56" fmla="*/ 5 w 24"/>
                  <a:gd name="T57" fmla="*/ 14 h 17"/>
                  <a:gd name="T58" fmla="*/ 8 w 24"/>
                  <a:gd name="T59" fmla="*/ 14 h 17"/>
                  <a:gd name="T60" fmla="*/ 11 w 24"/>
                  <a:gd name="T61" fmla="*/ 15 h 17"/>
                  <a:gd name="T62" fmla="*/ 13 w 24"/>
                  <a:gd name="T63" fmla="*/ 14 h 17"/>
                  <a:gd name="T64" fmla="*/ 14 w 24"/>
                  <a:gd name="T65" fmla="*/ 15 h 17"/>
                  <a:gd name="T66" fmla="*/ 18 w 24"/>
                  <a:gd name="T67" fmla="*/ 15 h 17"/>
                  <a:gd name="T68" fmla="*/ 19 w 24"/>
                  <a:gd name="T69" fmla="*/ 15 h 17"/>
                  <a:gd name="T70" fmla="*/ 19 w 24"/>
                  <a:gd name="T71" fmla="*/ 14 h 17"/>
                  <a:gd name="T72" fmla="*/ 19 w 24"/>
                  <a:gd name="T73" fmla="*/ 14 h 17"/>
                  <a:gd name="T74" fmla="*/ 18 w 24"/>
                  <a:gd name="T75" fmla="*/ 14 h 17"/>
                  <a:gd name="T76" fmla="*/ 16 w 24"/>
                  <a:gd name="T77" fmla="*/ 14 h 17"/>
                  <a:gd name="T78" fmla="*/ 13 w 24"/>
                  <a:gd name="T79" fmla="*/ 12 h 17"/>
                  <a:gd name="T80" fmla="*/ 13 w 24"/>
                  <a:gd name="T81" fmla="*/ 12 h 17"/>
                  <a:gd name="T82" fmla="*/ 14 w 24"/>
                  <a:gd name="T83" fmla="*/ 12 h 17"/>
                  <a:gd name="T84" fmla="*/ 16 w 24"/>
                  <a:gd name="T85" fmla="*/ 11 h 17"/>
                  <a:gd name="T86" fmla="*/ 19 w 24"/>
                  <a:gd name="T87" fmla="*/ 11 h 17"/>
                  <a:gd name="T88" fmla="*/ 21 w 24"/>
                  <a:gd name="T89" fmla="*/ 12 h 17"/>
                  <a:gd name="T90" fmla="*/ 21 w 24"/>
                  <a:gd name="T91" fmla="*/ 12 h 17"/>
                  <a:gd name="T92" fmla="*/ 21 w 24"/>
                  <a:gd name="T93" fmla="*/ 11 h 17"/>
                  <a:gd name="T94" fmla="*/ 24 w 24"/>
                  <a:gd name="T95" fmla="*/ 9 h 17"/>
                  <a:gd name="T96" fmla="*/ 24 w 24"/>
                  <a:gd name="T97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4" h="17">
                    <a:moveTo>
                      <a:pt x="22" y="6"/>
                    </a:moveTo>
                    <a:lnTo>
                      <a:pt x="22" y="6"/>
                    </a:lnTo>
                    <a:lnTo>
                      <a:pt x="21" y="6"/>
                    </a:lnTo>
                    <a:lnTo>
                      <a:pt x="21" y="6"/>
                    </a:lnTo>
                    <a:lnTo>
                      <a:pt x="19" y="8"/>
                    </a:lnTo>
                    <a:lnTo>
                      <a:pt x="18" y="8"/>
                    </a:lnTo>
                    <a:lnTo>
                      <a:pt x="16" y="8"/>
                    </a:lnTo>
                    <a:lnTo>
                      <a:pt x="14" y="8"/>
                    </a:lnTo>
                    <a:lnTo>
                      <a:pt x="13" y="9"/>
                    </a:lnTo>
                    <a:lnTo>
                      <a:pt x="13" y="9"/>
                    </a:lnTo>
                    <a:lnTo>
                      <a:pt x="11" y="9"/>
                    </a:lnTo>
                    <a:lnTo>
                      <a:pt x="11" y="9"/>
                    </a:lnTo>
                    <a:lnTo>
                      <a:pt x="8" y="8"/>
                    </a:lnTo>
                    <a:lnTo>
                      <a:pt x="10" y="6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11" y="4"/>
                    </a:lnTo>
                    <a:lnTo>
                      <a:pt x="10" y="4"/>
                    </a:lnTo>
                    <a:lnTo>
                      <a:pt x="8" y="6"/>
                    </a:lnTo>
                    <a:lnTo>
                      <a:pt x="7" y="6"/>
                    </a:lnTo>
                    <a:lnTo>
                      <a:pt x="7" y="6"/>
                    </a:lnTo>
                    <a:lnTo>
                      <a:pt x="5" y="6"/>
                    </a:lnTo>
                    <a:lnTo>
                      <a:pt x="3" y="4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1"/>
                    </a:lnTo>
                    <a:lnTo>
                      <a:pt x="5" y="1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2" y="1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2" y="9"/>
                    </a:lnTo>
                    <a:lnTo>
                      <a:pt x="2" y="9"/>
                    </a:lnTo>
                    <a:lnTo>
                      <a:pt x="2" y="11"/>
                    </a:lnTo>
                    <a:lnTo>
                      <a:pt x="2" y="11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2" y="14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2" y="15"/>
                    </a:lnTo>
                    <a:lnTo>
                      <a:pt x="2" y="17"/>
                    </a:lnTo>
                    <a:lnTo>
                      <a:pt x="3" y="15"/>
                    </a:lnTo>
                    <a:lnTo>
                      <a:pt x="5" y="15"/>
                    </a:lnTo>
                    <a:lnTo>
                      <a:pt x="5" y="14"/>
                    </a:lnTo>
                    <a:lnTo>
                      <a:pt x="7" y="14"/>
                    </a:lnTo>
                    <a:lnTo>
                      <a:pt x="8" y="14"/>
                    </a:lnTo>
                    <a:lnTo>
                      <a:pt x="10" y="15"/>
                    </a:lnTo>
                    <a:lnTo>
                      <a:pt x="11" y="15"/>
                    </a:lnTo>
                    <a:lnTo>
                      <a:pt x="13" y="15"/>
                    </a:lnTo>
                    <a:lnTo>
                      <a:pt x="13" y="14"/>
                    </a:lnTo>
                    <a:lnTo>
                      <a:pt x="14" y="15"/>
                    </a:lnTo>
                    <a:lnTo>
                      <a:pt x="14" y="15"/>
                    </a:lnTo>
                    <a:lnTo>
                      <a:pt x="16" y="15"/>
                    </a:lnTo>
                    <a:lnTo>
                      <a:pt x="18" y="15"/>
                    </a:lnTo>
                    <a:lnTo>
                      <a:pt x="18" y="15"/>
                    </a:lnTo>
                    <a:lnTo>
                      <a:pt x="19" y="15"/>
                    </a:lnTo>
                    <a:lnTo>
                      <a:pt x="19" y="15"/>
                    </a:lnTo>
                    <a:lnTo>
                      <a:pt x="19" y="14"/>
                    </a:lnTo>
                    <a:lnTo>
                      <a:pt x="21" y="14"/>
                    </a:lnTo>
                    <a:lnTo>
                      <a:pt x="19" y="14"/>
                    </a:lnTo>
                    <a:lnTo>
                      <a:pt x="19" y="12"/>
                    </a:lnTo>
                    <a:lnTo>
                      <a:pt x="18" y="14"/>
                    </a:lnTo>
                    <a:lnTo>
                      <a:pt x="18" y="14"/>
                    </a:lnTo>
                    <a:lnTo>
                      <a:pt x="16" y="14"/>
                    </a:lnTo>
                    <a:lnTo>
                      <a:pt x="14" y="14"/>
                    </a:lnTo>
                    <a:lnTo>
                      <a:pt x="13" y="12"/>
                    </a:lnTo>
                    <a:lnTo>
                      <a:pt x="13" y="12"/>
                    </a:lnTo>
                    <a:lnTo>
                      <a:pt x="13" y="12"/>
                    </a:lnTo>
                    <a:lnTo>
                      <a:pt x="14" y="12"/>
                    </a:lnTo>
                    <a:lnTo>
                      <a:pt x="14" y="12"/>
                    </a:lnTo>
                    <a:lnTo>
                      <a:pt x="14" y="11"/>
                    </a:lnTo>
                    <a:lnTo>
                      <a:pt x="16" y="11"/>
                    </a:lnTo>
                    <a:lnTo>
                      <a:pt x="16" y="11"/>
                    </a:lnTo>
                    <a:lnTo>
                      <a:pt x="19" y="11"/>
                    </a:lnTo>
                    <a:lnTo>
                      <a:pt x="19" y="11"/>
                    </a:lnTo>
                    <a:lnTo>
                      <a:pt x="21" y="12"/>
                    </a:lnTo>
                    <a:lnTo>
                      <a:pt x="21" y="12"/>
                    </a:lnTo>
                    <a:lnTo>
                      <a:pt x="21" y="12"/>
                    </a:lnTo>
                    <a:lnTo>
                      <a:pt x="22" y="11"/>
                    </a:lnTo>
                    <a:lnTo>
                      <a:pt x="21" y="11"/>
                    </a:lnTo>
                    <a:lnTo>
                      <a:pt x="22" y="11"/>
                    </a:lnTo>
                    <a:lnTo>
                      <a:pt x="24" y="9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22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1" name="Freeform 1081">
                <a:extLst>
                  <a:ext uri="{FF2B5EF4-FFF2-40B4-BE49-F238E27FC236}">
                    <a16:creationId xmlns:a16="http://schemas.microsoft.com/office/drawing/2014/main" id="{0CA6869A-A508-10AD-3FC6-0B376199E5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7" y="259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2" name="Freeform 1082">
                <a:extLst>
                  <a:ext uri="{FF2B5EF4-FFF2-40B4-BE49-F238E27FC236}">
                    <a16:creationId xmlns:a16="http://schemas.microsoft.com/office/drawing/2014/main" id="{72AF5C77-2EA5-F08A-0DAF-2229210DA9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88" y="2510"/>
                <a:ext cx="27" cy="49"/>
              </a:xfrm>
              <a:custGeom>
                <a:avLst/>
                <a:gdLst>
                  <a:gd name="T0" fmla="*/ 27 w 27"/>
                  <a:gd name="T1" fmla="*/ 28 h 49"/>
                  <a:gd name="T2" fmla="*/ 25 w 27"/>
                  <a:gd name="T3" fmla="*/ 27 h 49"/>
                  <a:gd name="T4" fmla="*/ 25 w 27"/>
                  <a:gd name="T5" fmla="*/ 25 h 49"/>
                  <a:gd name="T6" fmla="*/ 22 w 27"/>
                  <a:gd name="T7" fmla="*/ 20 h 49"/>
                  <a:gd name="T8" fmla="*/ 22 w 27"/>
                  <a:gd name="T9" fmla="*/ 19 h 49"/>
                  <a:gd name="T10" fmla="*/ 21 w 27"/>
                  <a:gd name="T11" fmla="*/ 15 h 49"/>
                  <a:gd name="T12" fmla="*/ 19 w 27"/>
                  <a:gd name="T13" fmla="*/ 15 h 49"/>
                  <a:gd name="T14" fmla="*/ 19 w 27"/>
                  <a:gd name="T15" fmla="*/ 14 h 49"/>
                  <a:gd name="T16" fmla="*/ 16 w 27"/>
                  <a:gd name="T17" fmla="*/ 11 h 49"/>
                  <a:gd name="T18" fmla="*/ 16 w 27"/>
                  <a:gd name="T19" fmla="*/ 9 h 49"/>
                  <a:gd name="T20" fmla="*/ 14 w 27"/>
                  <a:gd name="T21" fmla="*/ 8 h 49"/>
                  <a:gd name="T22" fmla="*/ 8 w 27"/>
                  <a:gd name="T23" fmla="*/ 1 h 49"/>
                  <a:gd name="T24" fmla="*/ 6 w 27"/>
                  <a:gd name="T25" fmla="*/ 0 h 49"/>
                  <a:gd name="T26" fmla="*/ 3 w 27"/>
                  <a:gd name="T27" fmla="*/ 0 h 49"/>
                  <a:gd name="T28" fmla="*/ 3 w 27"/>
                  <a:gd name="T29" fmla="*/ 0 h 49"/>
                  <a:gd name="T30" fmla="*/ 3 w 27"/>
                  <a:gd name="T31" fmla="*/ 1 h 49"/>
                  <a:gd name="T32" fmla="*/ 8 w 27"/>
                  <a:gd name="T33" fmla="*/ 3 h 49"/>
                  <a:gd name="T34" fmla="*/ 8 w 27"/>
                  <a:gd name="T35" fmla="*/ 3 h 49"/>
                  <a:gd name="T36" fmla="*/ 6 w 27"/>
                  <a:gd name="T37" fmla="*/ 3 h 49"/>
                  <a:gd name="T38" fmla="*/ 5 w 27"/>
                  <a:gd name="T39" fmla="*/ 1 h 49"/>
                  <a:gd name="T40" fmla="*/ 5 w 27"/>
                  <a:gd name="T41" fmla="*/ 4 h 49"/>
                  <a:gd name="T42" fmla="*/ 5 w 27"/>
                  <a:gd name="T43" fmla="*/ 8 h 49"/>
                  <a:gd name="T44" fmla="*/ 1 w 27"/>
                  <a:gd name="T45" fmla="*/ 11 h 49"/>
                  <a:gd name="T46" fmla="*/ 3 w 27"/>
                  <a:gd name="T47" fmla="*/ 14 h 49"/>
                  <a:gd name="T48" fmla="*/ 1 w 27"/>
                  <a:gd name="T49" fmla="*/ 19 h 49"/>
                  <a:gd name="T50" fmla="*/ 0 w 27"/>
                  <a:gd name="T51" fmla="*/ 22 h 49"/>
                  <a:gd name="T52" fmla="*/ 0 w 27"/>
                  <a:gd name="T53" fmla="*/ 19 h 49"/>
                  <a:gd name="T54" fmla="*/ 0 w 27"/>
                  <a:gd name="T55" fmla="*/ 22 h 49"/>
                  <a:gd name="T56" fmla="*/ 0 w 27"/>
                  <a:gd name="T57" fmla="*/ 27 h 49"/>
                  <a:gd name="T58" fmla="*/ 3 w 27"/>
                  <a:gd name="T59" fmla="*/ 41 h 49"/>
                  <a:gd name="T60" fmla="*/ 5 w 27"/>
                  <a:gd name="T61" fmla="*/ 46 h 49"/>
                  <a:gd name="T62" fmla="*/ 9 w 27"/>
                  <a:gd name="T63" fmla="*/ 49 h 49"/>
                  <a:gd name="T64" fmla="*/ 16 w 27"/>
                  <a:gd name="T65" fmla="*/ 47 h 49"/>
                  <a:gd name="T66" fmla="*/ 21 w 27"/>
                  <a:gd name="T67" fmla="*/ 44 h 49"/>
                  <a:gd name="T68" fmla="*/ 25 w 27"/>
                  <a:gd name="T69" fmla="*/ 41 h 49"/>
                  <a:gd name="T70" fmla="*/ 27 w 27"/>
                  <a:gd name="T71" fmla="*/ 38 h 49"/>
                  <a:gd name="T72" fmla="*/ 27 w 27"/>
                  <a:gd name="T73" fmla="*/ 35 h 49"/>
                  <a:gd name="T74" fmla="*/ 27 w 27"/>
                  <a:gd name="T75" fmla="*/ 3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7" h="49">
                    <a:moveTo>
                      <a:pt x="27" y="30"/>
                    </a:moveTo>
                    <a:lnTo>
                      <a:pt x="27" y="28"/>
                    </a:lnTo>
                    <a:lnTo>
                      <a:pt x="25" y="27"/>
                    </a:lnTo>
                    <a:lnTo>
                      <a:pt x="25" y="27"/>
                    </a:lnTo>
                    <a:lnTo>
                      <a:pt x="25" y="25"/>
                    </a:lnTo>
                    <a:lnTo>
                      <a:pt x="25" y="25"/>
                    </a:lnTo>
                    <a:lnTo>
                      <a:pt x="24" y="25"/>
                    </a:lnTo>
                    <a:lnTo>
                      <a:pt x="22" y="20"/>
                    </a:lnTo>
                    <a:lnTo>
                      <a:pt x="22" y="20"/>
                    </a:lnTo>
                    <a:lnTo>
                      <a:pt x="22" y="19"/>
                    </a:lnTo>
                    <a:lnTo>
                      <a:pt x="21" y="17"/>
                    </a:lnTo>
                    <a:lnTo>
                      <a:pt x="21" y="15"/>
                    </a:lnTo>
                    <a:lnTo>
                      <a:pt x="19" y="15"/>
                    </a:lnTo>
                    <a:lnTo>
                      <a:pt x="19" y="15"/>
                    </a:lnTo>
                    <a:lnTo>
                      <a:pt x="19" y="15"/>
                    </a:lnTo>
                    <a:lnTo>
                      <a:pt x="19" y="14"/>
                    </a:lnTo>
                    <a:lnTo>
                      <a:pt x="19" y="14"/>
                    </a:lnTo>
                    <a:lnTo>
                      <a:pt x="16" y="11"/>
                    </a:lnTo>
                    <a:lnTo>
                      <a:pt x="16" y="9"/>
                    </a:lnTo>
                    <a:lnTo>
                      <a:pt x="16" y="9"/>
                    </a:lnTo>
                    <a:lnTo>
                      <a:pt x="14" y="9"/>
                    </a:lnTo>
                    <a:lnTo>
                      <a:pt x="14" y="8"/>
                    </a:lnTo>
                    <a:lnTo>
                      <a:pt x="13" y="4"/>
                    </a:lnTo>
                    <a:lnTo>
                      <a:pt x="8" y="1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6" y="1"/>
                    </a:lnTo>
                    <a:lnTo>
                      <a:pt x="8" y="3"/>
                    </a:lnTo>
                    <a:lnTo>
                      <a:pt x="9" y="3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5" y="1"/>
                    </a:lnTo>
                    <a:lnTo>
                      <a:pt x="5" y="3"/>
                    </a:lnTo>
                    <a:lnTo>
                      <a:pt x="5" y="4"/>
                    </a:lnTo>
                    <a:lnTo>
                      <a:pt x="5" y="6"/>
                    </a:lnTo>
                    <a:lnTo>
                      <a:pt x="5" y="8"/>
                    </a:lnTo>
                    <a:lnTo>
                      <a:pt x="1" y="11"/>
                    </a:lnTo>
                    <a:lnTo>
                      <a:pt x="1" y="11"/>
                    </a:lnTo>
                    <a:lnTo>
                      <a:pt x="3" y="12"/>
                    </a:lnTo>
                    <a:lnTo>
                      <a:pt x="3" y="14"/>
                    </a:lnTo>
                    <a:lnTo>
                      <a:pt x="1" y="17"/>
                    </a:lnTo>
                    <a:lnTo>
                      <a:pt x="1" y="19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19"/>
                    </a:lnTo>
                    <a:lnTo>
                      <a:pt x="0" y="20"/>
                    </a:lnTo>
                    <a:lnTo>
                      <a:pt x="0" y="22"/>
                    </a:lnTo>
                    <a:lnTo>
                      <a:pt x="0" y="25"/>
                    </a:lnTo>
                    <a:lnTo>
                      <a:pt x="0" y="27"/>
                    </a:lnTo>
                    <a:lnTo>
                      <a:pt x="1" y="38"/>
                    </a:lnTo>
                    <a:lnTo>
                      <a:pt x="3" y="41"/>
                    </a:lnTo>
                    <a:lnTo>
                      <a:pt x="3" y="43"/>
                    </a:lnTo>
                    <a:lnTo>
                      <a:pt x="5" y="46"/>
                    </a:lnTo>
                    <a:lnTo>
                      <a:pt x="6" y="47"/>
                    </a:lnTo>
                    <a:lnTo>
                      <a:pt x="9" y="49"/>
                    </a:lnTo>
                    <a:lnTo>
                      <a:pt x="13" y="47"/>
                    </a:lnTo>
                    <a:lnTo>
                      <a:pt x="16" y="47"/>
                    </a:lnTo>
                    <a:lnTo>
                      <a:pt x="21" y="46"/>
                    </a:lnTo>
                    <a:lnTo>
                      <a:pt x="21" y="44"/>
                    </a:lnTo>
                    <a:lnTo>
                      <a:pt x="24" y="43"/>
                    </a:lnTo>
                    <a:lnTo>
                      <a:pt x="25" y="41"/>
                    </a:lnTo>
                    <a:lnTo>
                      <a:pt x="25" y="39"/>
                    </a:lnTo>
                    <a:lnTo>
                      <a:pt x="27" y="38"/>
                    </a:lnTo>
                    <a:lnTo>
                      <a:pt x="27" y="36"/>
                    </a:lnTo>
                    <a:lnTo>
                      <a:pt x="27" y="35"/>
                    </a:lnTo>
                    <a:lnTo>
                      <a:pt x="27" y="31"/>
                    </a:lnTo>
                    <a:lnTo>
                      <a:pt x="27" y="3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3" name="Freeform 1083">
                <a:extLst>
                  <a:ext uri="{FF2B5EF4-FFF2-40B4-BE49-F238E27FC236}">
                    <a16:creationId xmlns:a16="http://schemas.microsoft.com/office/drawing/2014/main" id="{87D85EF5-AC34-CCA2-E09C-3C7AF68C62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7" y="2580"/>
                <a:ext cx="1" cy="1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1 w 1"/>
                  <a:gd name="T5" fmla="*/ 1 h 1"/>
                  <a:gd name="T6" fmla="*/ 1 w 1"/>
                  <a:gd name="T7" fmla="*/ 0 h 1"/>
                  <a:gd name="T8" fmla="*/ 1 w 1"/>
                  <a:gd name="T9" fmla="*/ 0 h 1"/>
                  <a:gd name="T10" fmla="*/ 1 w 1"/>
                  <a:gd name="T11" fmla="*/ 0 h 1"/>
                  <a:gd name="T12" fmla="*/ 1 w 1"/>
                  <a:gd name="T13" fmla="*/ 0 h 1"/>
                  <a:gd name="T14" fmla="*/ 0 w 1"/>
                  <a:gd name="T15" fmla="*/ 1 h 1"/>
                  <a:gd name="T16" fmla="*/ 0 w 1"/>
                  <a:gd name="T17" fmla="*/ 1 h 1"/>
                  <a:gd name="T18" fmla="*/ 0 w 1"/>
                  <a:gd name="T19" fmla="*/ 1 h 1"/>
                  <a:gd name="T20" fmla="*/ 0 w 1"/>
                  <a:gd name="T21" fmla="*/ 1 h 1"/>
                  <a:gd name="T22" fmla="*/ 0 w 1"/>
                  <a:gd name="T23" fmla="*/ 1 h 1"/>
                  <a:gd name="T24" fmla="*/ 1 w 1"/>
                  <a:gd name="T2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1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4" name="Freeform 1084">
                <a:extLst>
                  <a:ext uri="{FF2B5EF4-FFF2-40B4-BE49-F238E27FC236}">
                    <a16:creationId xmlns:a16="http://schemas.microsoft.com/office/drawing/2014/main" id="{03A29A32-0AB2-C86B-328B-B64CA510ED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1" y="3311"/>
                <a:ext cx="3" cy="3"/>
              </a:xfrm>
              <a:custGeom>
                <a:avLst/>
                <a:gdLst>
                  <a:gd name="T0" fmla="*/ 2 w 3"/>
                  <a:gd name="T1" fmla="*/ 3 h 3"/>
                  <a:gd name="T2" fmla="*/ 2 w 3"/>
                  <a:gd name="T3" fmla="*/ 3 h 3"/>
                  <a:gd name="T4" fmla="*/ 3 w 3"/>
                  <a:gd name="T5" fmla="*/ 1 h 3"/>
                  <a:gd name="T6" fmla="*/ 3 w 3"/>
                  <a:gd name="T7" fmla="*/ 1 h 3"/>
                  <a:gd name="T8" fmla="*/ 3 w 3"/>
                  <a:gd name="T9" fmla="*/ 0 h 3"/>
                  <a:gd name="T10" fmla="*/ 2 w 3"/>
                  <a:gd name="T11" fmla="*/ 0 h 3"/>
                  <a:gd name="T12" fmla="*/ 0 w 3"/>
                  <a:gd name="T13" fmla="*/ 0 h 3"/>
                  <a:gd name="T14" fmla="*/ 0 w 3"/>
                  <a:gd name="T15" fmla="*/ 0 h 3"/>
                  <a:gd name="T16" fmla="*/ 2 w 3"/>
                  <a:gd name="T17" fmla="*/ 1 h 3"/>
                  <a:gd name="T18" fmla="*/ 2 w 3"/>
                  <a:gd name="T19" fmla="*/ 1 h 3"/>
                  <a:gd name="T20" fmla="*/ 2 w 3"/>
                  <a:gd name="T21" fmla="*/ 1 h 3"/>
                  <a:gd name="T22" fmla="*/ 2 w 3"/>
                  <a:gd name="T2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" h="3">
                    <a:moveTo>
                      <a:pt x="2" y="3"/>
                    </a:moveTo>
                    <a:lnTo>
                      <a:pt x="2" y="3"/>
                    </a:lnTo>
                    <a:lnTo>
                      <a:pt x="3" y="1"/>
                    </a:lnTo>
                    <a:lnTo>
                      <a:pt x="3" y="1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2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5" name="Freeform 1085">
                <a:extLst>
                  <a:ext uri="{FF2B5EF4-FFF2-40B4-BE49-F238E27FC236}">
                    <a16:creationId xmlns:a16="http://schemas.microsoft.com/office/drawing/2014/main" id="{A7514534-F017-7BC2-3215-DC8008EB6C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88" y="2518"/>
                <a:ext cx="1" cy="1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1 w 1"/>
                  <a:gd name="T5" fmla="*/ 1 h 1"/>
                  <a:gd name="T6" fmla="*/ 1 w 1"/>
                  <a:gd name="T7" fmla="*/ 1 h 1"/>
                  <a:gd name="T8" fmla="*/ 1 w 1"/>
                  <a:gd name="T9" fmla="*/ 1 h 1"/>
                  <a:gd name="T10" fmla="*/ 0 w 1"/>
                  <a:gd name="T11" fmla="*/ 0 h 1"/>
                  <a:gd name="T12" fmla="*/ 0 w 1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0" y="0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6" name="Freeform 1086">
                <a:extLst>
                  <a:ext uri="{FF2B5EF4-FFF2-40B4-BE49-F238E27FC236}">
                    <a16:creationId xmlns:a16="http://schemas.microsoft.com/office/drawing/2014/main" id="{50AE39B1-D857-3B1E-0331-B705AEFB7B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5" y="3379"/>
                <a:ext cx="6" cy="3"/>
              </a:xfrm>
              <a:custGeom>
                <a:avLst/>
                <a:gdLst>
                  <a:gd name="T0" fmla="*/ 3 w 6"/>
                  <a:gd name="T1" fmla="*/ 2 h 3"/>
                  <a:gd name="T2" fmla="*/ 2 w 6"/>
                  <a:gd name="T3" fmla="*/ 0 h 3"/>
                  <a:gd name="T4" fmla="*/ 0 w 6"/>
                  <a:gd name="T5" fmla="*/ 0 h 3"/>
                  <a:gd name="T6" fmla="*/ 0 w 6"/>
                  <a:gd name="T7" fmla="*/ 0 h 3"/>
                  <a:gd name="T8" fmla="*/ 0 w 6"/>
                  <a:gd name="T9" fmla="*/ 0 h 3"/>
                  <a:gd name="T10" fmla="*/ 0 w 6"/>
                  <a:gd name="T11" fmla="*/ 2 h 3"/>
                  <a:gd name="T12" fmla="*/ 0 w 6"/>
                  <a:gd name="T13" fmla="*/ 2 h 3"/>
                  <a:gd name="T14" fmla="*/ 2 w 6"/>
                  <a:gd name="T15" fmla="*/ 3 h 3"/>
                  <a:gd name="T16" fmla="*/ 2 w 6"/>
                  <a:gd name="T17" fmla="*/ 3 h 3"/>
                  <a:gd name="T18" fmla="*/ 3 w 6"/>
                  <a:gd name="T19" fmla="*/ 3 h 3"/>
                  <a:gd name="T20" fmla="*/ 5 w 6"/>
                  <a:gd name="T21" fmla="*/ 3 h 3"/>
                  <a:gd name="T22" fmla="*/ 6 w 6"/>
                  <a:gd name="T23" fmla="*/ 3 h 3"/>
                  <a:gd name="T24" fmla="*/ 6 w 6"/>
                  <a:gd name="T25" fmla="*/ 3 h 3"/>
                  <a:gd name="T26" fmla="*/ 5 w 6"/>
                  <a:gd name="T27" fmla="*/ 2 h 3"/>
                  <a:gd name="T28" fmla="*/ 3 w 6"/>
                  <a:gd name="T2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" h="3">
                    <a:moveTo>
                      <a:pt x="3" y="2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3" y="3"/>
                    </a:lnTo>
                    <a:lnTo>
                      <a:pt x="5" y="3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5" y="2"/>
                    </a:lnTo>
                    <a:lnTo>
                      <a:pt x="3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7" name="Freeform 1087">
                <a:extLst>
                  <a:ext uri="{FF2B5EF4-FFF2-40B4-BE49-F238E27FC236}">
                    <a16:creationId xmlns:a16="http://schemas.microsoft.com/office/drawing/2014/main" id="{B3627E7D-F2D6-E261-2910-FFD1236702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99" y="249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8" name="Freeform 1088">
                <a:extLst>
                  <a:ext uri="{FF2B5EF4-FFF2-40B4-BE49-F238E27FC236}">
                    <a16:creationId xmlns:a16="http://schemas.microsoft.com/office/drawing/2014/main" id="{408CC96F-D577-8B94-0520-92CF95DC0E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92" y="2726"/>
                <a:ext cx="2" cy="3"/>
              </a:xfrm>
              <a:custGeom>
                <a:avLst/>
                <a:gdLst>
                  <a:gd name="T0" fmla="*/ 2 w 2"/>
                  <a:gd name="T1" fmla="*/ 0 h 3"/>
                  <a:gd name="T2" fmla="*/ 2 w 2"/>
                  <a:gd name="T3" fmla="*/ 0 h 3"/>
                  <a:gd name="T4" fmla="*/ 2 w 2"/>
                  <a:gd name="T5" fmla="*/ 1 h 3"/>
                  <a:gd name="T6" fmla="*/ 2 w 2"/>
                  <a:gd name="T7" fmla="*/ 1 h 3"/>
                  <a:gd name="T8" fmla="*/ 2 w 2"/>
                  <a:gd name="T9" fmla="*/ 1 h 3"/>
                  <a:gd name="T10" fmla="*/ 2 w 2"/>
                  <a:gd name="T11" fmla="*/ 1 h 3"/>
                  <a:gd name="T12" fmla="*/ 2 w 2"/>
                  <a:gd name="T13" fmla="*/ 3 h 3"/>
                  <a:gd name="T14" fmla="*/ 2 w 2"/>
                  <a:gd name="T15" fmla="*/ 1 h 3"/>
                  <a:gd name="T16" fmla="*/ 0 w 2"/>
                  <a:gd name="T17" fmla="*/ 1 h 3"/>
                  <a:gd name="T18" fmla="*/ 0 w 2"/>
                  <a:gd name="T19" fmla="*/ 1 h 3"/>
                  <a:gd name="T20" fmla="*/ 2 w 2"/>
                  <a:gd name="T21" fmla="*/ 1 h 3"/>
                  <a:gd name="T22" fmla="*/ 2 w 2"/>
                  <a:gd name="T23" fmla="*/ 3 h 3"/>
                  <a:gd name="T24" fmla="*/ 2 w 2"/>
                  <a:gd name="T25" fmla="*/ 3 h 3"/>
                  <a:gd name="T26" fmla="*/ 2 w 2"/>
                  <a:gd name="T27" fmla="*/ 1 h 3"/>
                  <a:gd name="T28" fmla="*/ 2 w 2"/>
                  <a:gd name="T29" fmla="*/ 1 h 3"/>
                  <a:gd name="T30" fmla="*/ 2 w 2"/>
                  <a:gd name="T31" fmla="*/ 1 h 3"/>
                  <a:gd name="T32" fmla="*/ 2 w 2"/>
                  <a:gd name="T3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lnTo>
                      <a:pt x="2" y="0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2" y="3"/>
                    </a:lnTo>
                    <a:lnTo>
                      <a:pt x="2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2" y="1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9" name="Oval 1089">
                <a:extLst>
                  <a:ext uri="{FF2B5EF4-FFF2-40B4-BE49-F238E27FC236}">
                    <a16:creationId xmlns:a16="http://schemas.microsoft.com/office/drawing/2014/main" id="{C7C92ABC-0D63-E2A3-9A3A-0BEA7BA88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2" y="2529"/>
                <a:ext cx="1" cy="1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0" name="Freeform 1090">
                <a:extLst>
                  <a:ext uri="{FF2B5EF4-FFF2-40B4-BE49-F238E27FC236}">
                    <a16:creationId xmlns:a16="http://schemas.microsoft.com/office/drawing/2014/main" id="{DD998611-453B-3A47-DE24-3F62C7A30A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4" y="2483"/>
                <a:ext cx="2" cy="1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0 h 1"/>
                  <a:gd name="T4" fmla="*/ 0 w 2"/>
                  <a:gd name="T5" fmla="*/ 0 h 1"/>
                  <a:gd name="T6" fmla="*/ 0 w 2"/>
                  <a:gd name="T7" fmla="*/ 1 h 1"/>
                  <a:gd name="T8" fmla="*/ 2 w 2"/>
                  <a:gd name="T9" fmla="*/ 1 h 1"/>
                  <a:gd name="T10" fmla="*/ 2 w 2"/>
                  <a:gd name="T11" fmla="*/ 0 h 1"/>
                  <a:gd name="T12" fmla="*/ 2 w 2"/>
                  <a:gd name="T1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1" name="Freeform 1091">
                <a:extLst>
                  <a:ext uri="{FF2B5EF4-FFF2-40B4-BE49-F238E27FC236}">
                    <a16:creationId xmlns:a16="http://schemas.microsoft.com/office/drawing/2014/main" id="{7771CDF0-BFD9-7B3A-5384-1AFB46AB68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9" y="2489"/>
                <a:ext cx="1" cy="3"/>
              </a:xfrm>
              <a:custGeom>
                <a:avLst/>
                <a:gdLst>
                  <a:gd name="T0" fmla="*/ 1 w 1"/>
                  <a:gd name="T1" fmla="*/ 0 h 3"/>
                  <a:gd name="T2" fmla="*/ 0 w 1"/>
                  <a:gd name="T3" fmla="*/ 2 h 3"/>
                  <a:gd name="T4" fmla="*/ 0 w 1"/>
                  <a:gd name="T5" fmla="*/ 2 h 3"/>
                  <a:gd name="T6" fmla="*/ 0 w 1"/>
                  <a:gd name="T7" fmla="*/ 2 h 3"/>
                  <a:gd name="T8" fmla="*/ 0 w 1"/>
                  <a:gd name="T9" fmla="*/ 3 h 3"/>
                  <a:gd name="T10" fmla="*/ 0 w 1"/>
                  <a:gd name="T11" fmla="*/ 2 h 3"/>
                  <a:gd name="T12" fmla="*/ 1 w 1"/>
                  <a:gd name="T13" fmla="*/ 2 h 3"/>
                  <a:gd name="T14" fmla="*/ 1 w 1"/>
                  <a:gd name="T15" fmla="*/ 2 h 3"/>
                  <a:gd name="T16" fmla="*/ 1 w 1"/>
                  <a:gd name="T17" fmla="*/ 2 h 3"/>
                  <a:gd name="T18" fmla="*/ 1 w 1"/>
                  <a:gd name="T19" fmla="*/ 2 h 3"/>
                  <a:gd name="T20" fmla="*/ 1 w 1"/>
                  <a:gd name="T2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" h="3">
                    <a:moveTo>
                      <a:pt x="1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2" name="Freeform 1092">
                <a:extLst>
                  <a:ext uri="{FF2B5EF4-FFF2-40B4-BE49-F238E27FC236}">
                    <a16:creationId xmlns:a16="http://schemas.microsoft.com/office/drawing/2014/main" id="{5207A2A6-7E05-26EE-DF33-DF720850EC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6" y="2486"/>
                <a:ext cx="1" cy="1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0 h 1"/>
                  <a:gd name="T6" fmla="*/ 0 w 1"/>
                  <a:gd name="T7" fmla="*/ 1 h 1"/>
                  <a:gd name="T8" fmla="*/ 0 w 1"/>
                  <a:gd name="T9" fmla="*/ 1 h 1"/>
                  <a:gd name="T10" fmla="*/ 0 w 1"/>
                  <a:gd name="T11" fmla="*/ 1 h 1"/>
                  <a:gd name="T12" fmla="*/ 1 w 1"/>
                  <a:gd name="T13" fmla="*/ 1 h 1"/>
                  <a:gd name="T14" fmla="*/ 1 w 1"/>
                  <a:gd name="T1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3" name="Freeform 1093">
                <a:extLst>
                  <a:ext uri="{FF2B5EF4-FFF2-40B4-BE49-F238E27FC236}">
                    <a16:creationId xmlns:a16="http://schemas.microsoft.com/office/drawing/2014/main" id="{014F6A69-4E48-E752-79BB-03F303EA30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7" y="2491"/>
                <a:ext cx="0" cy="1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  <a:gd name="T4" fmla="*/ 1 h 1"/>
                  <a:gd name="T5" fmla="*/ 1 h 1"/>
                  <a:gd name="T6" fmla="*/ 1 h 1"/>
                  <a:gd name="T7" fmla="*/ 1 h 1"/>
                  <a:gd name="T8" fmla="*/ 1 h 1"/>
                  <a:gd name="T9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  <a:cxn ang="0">
                    <a:pos x="0" y="T8"/>
                  </a:cxn>
                  <a:cxn ang="0">
                    <a:pos x="0" y="T9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4" name="Freeform 1094">
                <a:extLst>
                  <a:ext uri="{FF2B5EF4-FFF2-40B4-BE49-F238E27FC236}">
                    <a16:creationId xmlns:a16="http://schemas.microsoft.com/office/drawing/2014/main" id="{FA7EE6A7-08F1-2973-457D-91BDDEE20D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6" y="2735"/>
                <a:ext cx="2" cy="0"/>
              </a:xfrm>
              <a:custGeom>
                <a:avLst/>
                <a:gdLst>
                  <a:gd name="T0" fmla="*/ 2 w 2"/>
                  <a:gd name="T1" fmla="*/ 0 w 2"/>
                  <a:gd name="T2" fmla="*/ 0 w 2"/>
                  <a:gd name="T3" fmla="*/ 0 w 2"/>
                  <a:gd name="T4" fmla="*/ 0 w 2"/>
                  <a:gd name="T5" fmla="*/ 0 w 2"/>
                  <a:gd name="T6" fmla="*/ 0 w 2"/>
                  <a:gd name="T7" fmla="*/ 2 w 2"/>
                  <a:gd name="T8" fmla="*/ 2 w 2"/>
                  <a:gd name="T9" fmla="*/ 2 w 2"/>
                  <a:gd name="T10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5" name="Freeform 1095">
                <a:extLst>
                  <a:ext uri="{FF2B5EF4-FFF2-40B4-BE49-F238E27FC236}">
                    <a16:creationId xmlns:a16="http://schemas.microsoft.com/office/drawing/2014/main" id="{BEE57B84-6DA9-9897-1452-6F0672F279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5" y="2537"/>
                <a:ext cx="7" cy="3"/>
              </a:xfrm>
              <a:custGeom>
                <a:avLst/>
                <a:gdLst>
                  <a:gd name="T0" fmla="*/ 5 w 7"/>
                  <a:gd name="T1" fmla="*/ 0 h 3"/>
                  <a:gd name="T2" fmla="*/ 5 w 7"/>
                  <a:gd name="T3" fmla="*/ 0 h 3"/>
                  <a:gd name="T4" fmla="*/ 2 w 7"/>
                  <a:gd name="T5" fmla="*/ 0 h 3"/>
                  <a:gd name="T6" fmla="*/ 0 w 7"/>
                  <a:gd name="T7" fmla="*/ 1 h 3"/>
                  <a:gd name="T8" fmla="*/ 5 w 7"/>
                  <a:gd name="T9" fmla="*/ 1 h 3"/>
                  <a:gd name="T10" fmla="*/ 5 w 7"/>
                  <a:gd name="T11" fmla="*/ 3 h 3"/>
                  <a:gd name="T12" fmla="*/ 5 w 7"/>
                  <a:gd name="T13" fmla="*/ 3 h 3"/>
                  <a:gd name="T14" fmla="*/ 7 w 7"/>
                  <a:gd name="T15" fmla="*/ 1 h 3"/>
                  <a:gd name="T16" fmla="*/ 5 w 7"/>
                  <a:gd name="T17" fmla="*/ 1 h 3"/>
                  <a:gd name="T18" fmla="*/ 5 w 7"/>
                  <a:gd name="T1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3">
                    <a:moveTo>
                      <a:pt x="5" y="0"/>
                    </a:moveTo>
                    <a:lnTo>
                      <a:pt x="5" y="0"/>
                    </a:lnTo>
                    <a:lnTo>
                      <a:pt x="2" y="0"/>
                    </a:lnTo>
                    <a:lnTo>
                      <a:pt x="0" y="1"/>
                    </a:lnTo>
                    <a:lnTo>
                      <a:pt x="5" y="1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7" y="1"/>
                    </a:lnTo>
                    <a:lnTo>
                      <a:pt x="5" y="1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6" name="Freeform 1096">
                <a:extLst>
                  <a:ext uri="{FF2B5EF4-FFF2-40B4-BE49-F238E27FC236}">
                    <a16:creationId xmlns:a16="http://schemas.microsoft.com/office/drawing/2014/main" id="{671AE688-0AC1-2315-44AC-BCECCB59A2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60" y="2486"/>
                <a:ext cx="2" cy="1"/>
              </a:xfrm>
              <a:custGeom>
                <a:avLst/>
                <a:gdLst>
                  <a:gd name="T0" fmla="*/ 0 w 2"/>
                  <a:gd name="T1" fmla="*/ 1 h 1"/>
                  <a:gd name="T2" fmla="*/ 2 w 2"/>
                  <a:gd name="T3" fmla="*/ 1 h 1"/>
                  <a:gd name="T4" fmla="*/ 2 w 2"/>
                  <a:gd name="T5" fmla="*/ 1 h 1"/>
                  <a:gd name="T6" fmla="*/ 2 w 2"/>
                  <a:gd name="T7" fmla="*/ 0 h 1"/>
                  <a:gd name="T8" fmla="*/ 2 w 2"/>
                  <a:gd name="T9" fmla="*/ 0 h 1"/>
                  <a:gd name="T10" fmla="*/ 2 w 2"/>
                  <a:gd name="T11" fmla="*/ 0 h 1"/>
                  <a:gd name="T12" fmla="*/ 2 w 2"/>
                  <a:gd name="T13" fmla="*/ 0 h 1"/>
                  <a:gd name="T14" fmla="*/ 0 w 2"/>
                  <a:gd name="T1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lnTo>
                      <a:pt x="2" y="1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7" name="Freeform 1097">
                <a:extLst>
                  <a:ext uri="{FF2B5EF4-FFF2-40B4-BE49-F238E27FC236}">
                    <a16:creationId xmlns:a16="http://schemas.microsoft.com/office/drawing/2014/main" id="{012531B6-FFD7-EEF5-4F6A-5D9414B121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4" y="2260"/>
                <a:ext cx="10" cy="8"/>
              </a:xfrm>
              <a:custGeom>
                <a:avLst/>
                <a:gdLst>
                  <a:gd name="T0" fmla="*/ 2 w 10"/>
                  <a:gd name="T1" fmla="*/ 6 h 8"/>
                  <a:gd name="T2" fmla="*/ 4 w 10"/>
                  <a:gd name="T3" fmla="*/ 8 h 8"/>
                  <a:gd name="T4" fmla="*/ 5 w 10"/>
                  <a:gd name="T5" fmla="*/ 8 h 8"/>
                  <a:gd name="T6" fmla="*/ 5 w 10"/>
                  <a:gd name="T7" fmla="*/ 8 h 8"/>
                  <a:gd name="T8" fmla="*/ 7 w 10"/>
                  <a:gd name="T9" fmla="*/ 6 h 8"/>
                  <a:gd name="T10" fmla="*/ 8 w 10"/>
                  <a:gd name="T11" fmla="*/ 3 h 8"/>
                  <a:gd name="T12" fmla="*/ 10 w 10"/>
                  <a:gd name="T13" fmla="*/ 2 h 8"/>
                  <a:gd name="T14" fmla="*/ 10 w 10"/>
                  <a:gd name="T15" fmla="*/ 0 h 8"/>
                  <a:gd name="T16" fmla="*/ 8 w 10"/>
                  <a:gd name="T17" fmla="*/ 0 h 8"/>
                  <a:gd name="T18" fmla="*/ 5 w 10"/>
                  <a:gd name="T19" fmla="*/ 3 h 8"/>
                  <a:gd name="T20" fmla="*/ 5 w 10"/>
                  <a:gd name="T21" fmla="*/ 3 h 8"/>
                  <a:gd name="T22" fmla="*/ 2 w 10"/>
                  <a:gd name="T23" fmla="*/ 3 h 8"/>
                  <a:gd name="T24" fmla="*/ 0 w 10"/>
                  <a:gd name="T25" fmla="*/ 3 h 8"/>
                  <a:gd name="T26" fmla="*/ 0 w 10"/>
                  <a:gd name="T27" fmla="*/ 3 h 8"/>
                  <a:gd name="T28" fmla="*/ 0 w 10"/>
                  <a:gd name="T29" fmla="*/ 5 h 8"/>
                  <a:gd name="T30" fmla="*/ 2 w 10"/>
                  <a:gd name="T31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" h="8">
                    <a:moveTo>
                      <a:pt x="2" y="6"/>
                    </a:moveTo>
                    <a:lnTo>
                      <a:pt x="4" y="8"/>
                    </a:lnTo>
                    <a:lnTo>
                      <a:pt x="5" y="8"/>
                    </a:lnTo>
                    <a:lnTo>
                      <a:pt x="5" y="8"/>
                    </a:lnTo>
                    <a:lnTo>
                      <a:pt x="7" y="6"/>
                    </a:lnTo>
                    <a:lnTo>
                      <a:pt x="8" y="3"/>
                    </a:lnTo>
                    <a:lnTo>
                      <a:pt x="10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2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2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8" name="Freeform 1098">
                <a:extLst>
                  <a:ext uri="{FF2B5EF4-FFF2-40B4-BE49-F238E27FC236}">
                    <a16:creationId xmlns:a16="http://schemas.microsoft.com/office/drawing/2014/main" id="{D15B76AA-5A91-9005-C4E0-1B4B42B07D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0" y="2266"/>
                <a:ext cx="1" cy="2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0 h 2"/>
                  <a:gd name="T4" fmla="*/ 0 w 1"/>
                  <a:gd name="T5" fmla="*/ 0 h 2"/>
                  <a:gd name="T6" fmla="*/ 0 w 1"/>
                  <a:gd name="T7" fmla="*/ 0 h 2"/>
                  <a:gd name="T8" fmla="*/ 0 w 1"/>
                  <a:gd name="T9" fmla="*/ 2 h 2"/>
                  <a:gd name="T10" fmla="*/ 0 w 1"/>
                  <a:gd name="T11" fmla="*/ 2 h 2"/>
                  <a:gd name="T12" fmla="*/ 1 w 1"/>
                  <a:gd name="T13" fmla="*/ 2 h 2"/>
                  <a:gd name="T14" fmla="*/ 1 w 1"/>
                  <a:gd name="T15" fmla="*/ 2 h 2"/>
                  <a:gd name="T16" fmla="*/ 1 w 1"/>
                  <a:gd name="T17" fmla="*/ 0 h 2"/>
                  <a:gd name="T18" fmla="*/ 1 w 1"/>
                  <a:gd name="T19" fmla="*/ 0 h 2"/>
                  <a:gd name="T20" fmla="*/ 0 w 1"/>
                  <a:gd name="T2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9" name="Freeform 1099">
                <a:extLst>
                  <a:ext uri="{FF2B5EF4-FFF2-40B4-BE49-F238E27FC236}">
                    <a16:creationId xmlns:a16="http://schemas.microsoft.com/office/drawing/2014/main" id="{BB38A19A-BC09-612C-2CCF-251C09542E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98" y="2637"/>
                <a:ext cx="1" cy="3"/>
              </a:xfrm>
              <a:custGeom>
                <a:avLst/>
                <a:gdLst>
                  <a:gd name="T0" fmla="*/ 0 w 1"/>
                  <a:gd name="T1" fmla="*/ 1 h 3"/>
                  <a:gd name="T2" fmla="*/ 0 w 1"/>
                  <a:gd name="T3" fmla="*/ 3 h 3"/>
                  <a:gd name="T4" fmla="*/ 0 w 1"/>
                  <a:gd name="T5" fmla="*/ 3 h 3"/>
                  <a:gd name="T6" fmla="*/ 0 w 1"/>
                  <a:gd name="T7" fmla="*/ 3 h 3"/>
                  <a:gd name="T8" fmla="*/ 1 w 1"/>
                  <a:gd name="T9" fmla="*/ 3 h 3"/>
                  <a:gd name="T10" fmla="*/ 1 w 1"/>
                  <a:gd name="T11" fmla="*/ 1 h 3"/>
                  <a:gd name="T12" fmla="*/ 1 w 1"/>
                  <a:gd name="T13" fmla="*/ 1 h 3"/>
                  <a:gd name="T14" fmla="*/ 1 w 1"/>
                  <a:gd name="T15" fmla="*/ 1 h 3"/>
                  <a:gd name="T16" fmla="*/ 0 w 1"/>
                  <a:gd name="T17" fmla="*/ 0 h 3"/>
                  <a:gd name="T18" fmla="*/ 0 w 1"/>
                  <a:gd name="T1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" h="3">
                    <a:moveTo>
                      <a:pt x="0" y="1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1" y="3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0" y="0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0" name="Freeform 1100">
                <a:extLst>
                  <a:ext uri="{FF2B5EF4-FFF2-40B4-BE49-F238E27FC236}">
                    <a16:creationId xmlns:a16="http://schemas.microsoft.com/office/drawing/2014/main" id="{86E9ABCD-66EA-4CBB-529E-A9959AC11D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2" y="2491"/>
                <a:ext cx="4" cy="3"/>
              </a:xfrm>
              <a:custGeom>
                <a:avLst/>
                <a:gdLst>
                  <a:gd name="T0" fmla="*/ 4 w 4"/>
                  <a:gd name="T1" fmla="*/ 0 h 3"/>
                  <a:gd name="T2" fmla="*/ 2 w 4"/>
                  <a:gd name="T3" fmla="*/ 0 h 3"/>
                  <a:gd name="T4" fmla="*/ 2 w 4"/>
                  <a:gd name="T5" fmla="*/ 1 h 3"/>
                  <a:gd name="T6" fmla="*/ 2 w 4"/>
                  <a:gd name="T7" fmla="*/ 1 h 3"/>
                  <a:gd name="T8" fmla="*/ 2 w 4"/>
                  <a:gd name="T9" fmla="*/ 1 h 3"/>
                  <a:gd name="T10" fmla="*/ 0 w 4"/>
                  <a:gd name="T11" fmla="*/ 1 h 3"/>
                  <a:gd name="T12" fmla="*/ 0 w 4"/>
                  <a:gd name="T13" fmla="*/ 1 h 3"/>
                  <a:gd name="T14" fmla="*/ 2 w 4"/>
                  <a:gd name="T15" fmla="*/ 3 h 3"/>
                  <a:gd name="T16" fmla="*/ 2 w 4"/>
                  <a:gd name="T17" fmla="*/ 1 h 3"/>
                  <a:gd name="T18" fmla="*/ 4 w 4"/>
                  <a:gd name="T19" fmla="*/ 1 h 3"/>
                  <a:gd name="T20" fmla="*/ 4 w 4"/>
                  <a:gd name="T21" fmla="*/ 1 h 3"/>
                  <a:gd name="T22" fmla="*/ 4 w 4"/>
                  <a:gd name="T23" fmla="*/ 0 h 3"/>
                  <a:gd name="T24" fmla="*/ 4 w 4"/>
                  <a:gd name="T2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" h="3">
                    <a:moveTo>
                      <a:pt x="4" y="0"/>
                    </a:moveTo>
                    <a:lnTo>
                      <a:pt x="2" y="0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2" y="3"/>
                    </a:lnTo>
                    <a:lnTo>
                      <a:pt x="2" y="1"/>
                    </a:lnTo>
                    <a:lnTo>
                      <a:pt x="4" y="1"/>
                    </a:lnTo>
                    <a:lnTo>
                      <a:pt x="4" y="1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1" name="Freeform 1101">
                <a:extLst>
                  <a:ext uri="{FF2B5EF4-FFF2-40B4-BE49-F238E27FC236}">
                    <a16:creationId xmlns:a16="http://schemas.microsoft.com/office/drawing/2014/main" id="{FFDC98DE-2579-0876-E739-2098F12850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8" y="2780"/>
                <a:ext cx="3" cy="6"/>
              </a:xfrm>
              <a:custGeom>
                <a:avLst/>
                <a:gdLst>
                  <a:gd name="T0" fmla="*/ 2 w 3"/>
                  <a:gd name="T1" fmla="*/ 0 h 6"/>
                  <a:gd name="T2" fmla="*/ 0 w 3"/>
                  <a:gd name="T3" fmla="*/ 0 h 6"/>
                  <a:gd name="T4" fmla="*/ 0 w 3"/>
                  <a:gd name="T5" fmla="*/ 0 h 6"/>
                  <a:gd name="T6" fmla="*/ 0 w 3"/>
                  <a:gd name="T7" fmla="*/ 0 h 6"/>
                  <a:gd name="T8" fmla="*/ 0 w 3"/>
                  <a:gd name="T9" fmla="*/ 5 h 6"/>
                  <a:gd name="T10" fmla="*/ 0 w 3"/>
                  <a:gd name="T11" fmla="*/ 6 h 6"/>
                  <a:gd name="T12" fmla="*/ 2 w 3"/>
                  <a:gd name="T13" fmla="*/ 6 h 6"/>
                  <a:gd name="T14" fmla="*/ 3 w 3"/>
                  <a:gd name="T15" fmla="*/ 6 h 6"/>
                  <a:gd name="T16" fmla="*/ 3 w 3"/>
                  <a:gd name="T17" fmla="*/ 6 h 6"/>
                  <a:gd name="T18" fmla="*/ 3 w 3"/>
                  <a:gd name="T19" fmla="*/ 6 h 6"/>
                  <a:gd name="T20" fmla="*/ 3 w 3"/>
                  <a:gd name="T21" fmla="*/ 5 h 6"/>
                  <a:gd name="T22" fmla="*/ 2 w 3"/>
                  <a:gd name="T23" fmla="*/ 3 h 6"/>
                  <a:gd name="T24" fmla="*/ 2 w 3"/>
                  <a:gd name="T25" fmla="*/ 0 h 6"/>
                  <a:gd name="T26" fmla="*/ 2 w 3"/>
                  <a:gd name="T2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" h="6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3" y="6"/>
                    </a:lnTo>
                    <a:lnTo>
                      <a:pt x="3" y="6"/>
                    </a:lnTo>
                    <a:lnTo>
                      <a:pt x="3" y="6"/>
                    </a:lnTo>
                    <a:lnTo>
                      <a:pt x="3" y="5"/>
                    </a:lnTo>
                    <a:lnTo>
                      <a:pt x="2" y="3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2" name="Freeform 1102">
                <a:extLst>
                  <a:ext uri="{FF2B5EF4-FFF2-40B4-BE49-F238E27FC236}">
                    <a16:creationId xmlns:a16="http://schemas.microsoft.com/office/drawing/2014/main" id="{4B93A46B-A527-5393-037B-48CDD2B47E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8" y="2788"/>
                <a:ext cx="94" cy="178"/>
              </a:xfrm>
              <a:custGeom>
                <a:avLst/>
                <a:gdLst>
                  <a:gd name="T0" fmla="*/ 89 w 94"/>
                  <a:gd name="T1" fmla="*/ 25 h 178"/>
                  <a:gd name="T2" fmla="*/ 86 w 94"/>
                  <a:gd name="T3" fmla="*/ 12 h 178"/>
                  <a:gd name="T4" fmla="*/ 81 w 94"/>
                  <a:gd name="T5" fmla="*/ 5 h 178"/>
                  <a:gd name="T6" fmla="*/ 78 w 94"/>
                  <a:gd name="T7" fmla="*/ 1 h 178"/>
                  <a:gd name="T8" fmla="*/ 73 w 94"/>
                  <a:gd name="T9" fmla="*/ 5 h 178"/>
                  <a:gd name="T10" fmla="*/ 72 w 94"/>
                  <a:gd name="T11" fmla="*/ 8 h 178"/>
                  <a:gd name="T12" fmla="*/ 72 w 94"/>
                  <a:gd name="T13" fmla="*/ 16 h 178"/>
                  <a:gd name="T14" fmla="*/ 65 w 94"/>
                  <a:gd name="T15" fmla="*/ 20 h 178"/>
                  <a:gd name="T16" fmla="*/ 62 w 94"/>
                  <a:gd name="T17" fmla="*/ 20 h 178"/>
                  <a:gd name="T18" fmla="*/ 61 w 94"/>
                  <a:gd name="T19" fmla="*/ 22 h 178"/>
                  <a:gd name="T20" fmla="*/ 61 w 94"/>
                  <a:gd name="T21" fmla="*/ 25 h 178"/>
                  <a:gd name="T22" fmla="*/ 61 w 94"/>
                  <a:gd name="T23" fmla="*/ 35 h 178"/>
                  <a:gd name="T24" fmla="*/ 58 w 94"/>
                  <a:gd name="T25" fmla="*/ 35 h 178"/>
                  <a:gd name="T26" fmla="*/ 54 w 94"/>
                  <a:gd name="T27" fmla="*/ 38 h 178"/>
                  <a:gd name="T28" fmla="*/ 54 w 94"/>
                  <a:gd name="T29" fmla="*/ 35 h 178"/>
                  <a:gd name="T30" fmla="*/ 53 w 94"/>
                  <a:gd name="T31" fmla="*/ 36 h 178"/>
                  <a:gd name="T32" fmla="*/ 50 w 94"/>
                  <a:gd name="T33" fmla="*/ 41 h 178"/>
                  <a:gd name="T34" fmla="*/ 50 w 94"/>
                  <a:gd name="T35" fmla="*/ 44 h 178"/>
                  <a:gd name="T36" fmla="*/ 48 w 94"/>
                  <a:gd name="T37" fmla="*/ 41 h 178"/>
                  <a:gd name="T38" fmla="*/ 42 w 94"/>
                  <a:gd name="T39" fmla="*/ 44 h 178"/>
                  <a:gd name="T40" fmla="*/ 40 w 94"/>
                  <a:gd name="T41" fmla="*/ 49 h 178"/>
                  <a:gd name="T42" fmla="*/ 40 w 94"/>
                  <a:gd name="T43" fmla="*/ 51 h 178"/>
                  <a:gd name="T44" fmla="*/ 34 w 94"/>
                  <a:gd name="T45" fmla="*/ 49 h 178"/>
                  <a:gd name="T46" fmla="*/ 30 w 94"/>
                  <a:gd name="T47" fmla="*/ 51 h 178"/>
                  <a:gd name="T48" fmla="*/ 27 w 94"/>
                  <a:gd name="T49" fmla="*/ 52 h 178"/>
                  <a:gd name="T50" fmla="*/ 26 w 94"/>
                  <a:gd name="T51" fmla="*/ 51 h 178"/>
                  <a:gd name="T52" fmla="*/ 18 w 94"/>
                  <a:gd name="T53" fmla="*/ 54 h 178"/>
                  <a:gd name="T54" fmla="*/ 16 w 94"/>
                  <a:gd name="T55" fmla="*/ 57 h 178"/>
                  <a:gd name="T56" fmla="*/ 10 w 94"/>
                  <a:gd name="T57" fmla="*/ 71 h 178"/>
                  <a:gd name="T58" fmla="*/ 10 w 94"/>
                  <a:gd name="T59" fmla="*/ 81 h 178"/>
                  <a:gd name="T60" fmla="*/ 13 w 94"/>
                  <a:gd name="T61" fmla="*/ 89 h 178"/>
                  <a:gd name="T62" fmla="*/ 16 w 94"/>
                  <a:gd name="T63" fmla="*/ 97 h 178"/>
                  <a:gd name="T64" fmla="*/ 15 w 94"/>
                  <a:gd name="T65" fmla="*/ 105 h 178"/>
                  <a:gd name="T66" fmla="*/ 11 w 94"/>
                  <a:gd name="T67" fmla="*/ 113 h 178"/>
                  <a:gd name="T68" fmla="*/ 7 w 94"/>
                  <a:gd name="T69" fmla="*/ 121 h 178"/>
                  <a:gd name="T70" fmla="*/ 2 w 94"/>
                  <a:gd name="T71" fmla="*/ 127 h 178"/>
                  <a:gd name="T72" fmla="*/ 0 w 94"/>
                  <a:gd name="T73" fmla="*/ 130 h 178"/>
                  <a:gd name="T74" fmla="*/ 2 w 94"/>
                  <a:gd name="T75" fmla="*/ 140 h 178"/>
                  <a:gd name="T76" fmla="*/ 5 w 94"/>
                  <a:gd name="T77" fmla="*/ 146 h 178"/>
                  <a:gd name="T78" fmla="*/ 5 w 94"/>
                  <a:gd name="T79" fmla="*/ 152 h 178"/>
                  <a:gd name="T80" fmla="*/ 5 w 94"/>
                  <a:gd name="T81" fmla="*/ 162 h 178"/>
                  <a:gd name="T82" fmla="*/ 10 w 94"/>
                  <a:gd name="T83" fmla="*/ 168 h 178"/>
                  <a:gd name="T84" fmla="*/ 11 w 94"/>
                  <a:gd name="T85" fmla="*/ 171 h 178"/>
                  <a:gd name="T86" fmla="*/ 16 w 94"/>
                  <a:gd name="T87" fmla="*/ 175 h 178"/>
                  <a:gd name="T88" fmla="*/ 26 w 94"/>
                  <a:gd name="T89" fmla="*/ 178 h 178"/>
                  <a:gd name="T90" fmla="*/ 35 w 94"/>
                  <a:gd name="T91" fmla="*/ 175 h 178"/>
                  <a:gd name="T92" fmla="*/ 45 w 94"/>
                  <a:gd name="T93" fmla="*/ 173 h 178"/>
                  <a:gd name="T94" fmla="*/ 53 w 94"/>
                  <a:gd name="T95" fmla="*/ 165 h 178"/>
                  <a:gd name="T96" fmla="*/ 54 w 94"/>
                  <a:gd name="T97" fmla="*/ 159 h 178"/>
                  <a:gd name="T98" fmla="*/ 58 w 94"/>
                  <a:gd name="T99" fmla="*/ 148 h 178"/>
                  <a:gd name="T100" fmla="*/ 61 w 94"/>
                  <a:gd name="T101" fmla="*/ 135 h 178"/>
                  <a:gd name="T102" fmla="*/ 69 w 94"/>
                  <a:gd name="T103" fmla="*/ 109 h 178"/>
                  <a:gd name="T104" fmla="*/ 75 w 94"/>
                  <a:gd name="T105" fmla="*/ 92 h 178"/>
                  <a:gd name="T106" fmla="*/ 80 w 94"/>
                  <a:gd name="T107" fmla="*/ 76 h 178"/>
                  <a:gd name="T108" fmla="*/ 81 w 94"/>
                  <a:gd name="T109" fmla="*/ 65 h 178"/>
                  <a:gd name="T110" fmla="*/ 85 w 94"/>
                  <a:gd name="T111" fmla="*/ 62 h 178"/>
                  <a:gd name="T112" fmla="*/ 85 w 94"/>
                  <a:gd name="T113" fmla="*/ 57 h 178"/>
                  <a:gd name="T114" fmla="*/ 83 w 94"/>
                  <a:gd name="T115" fmla="*/ 52 h 178"/>
                  <a:gd name="T116" fmla="*/ 83 w 94"/>
                  <a:gd name="T117" fmla="*/ 46 h 178"/>
                  <a:gd name="T118" fmla="*/ 86 w 94"/>
                  <a:gd name="T119" fmla="*/ 44 h 178"/>
                  <a:gd name="T120" fmla="*/ 89 w 94"/>
                  <a:gd name="T121" fmla="*/ 51 h 178"/>
                  <a:gd name="T122" fmla="*/ 93 w 94"/>
                  <a:gd name="T123" fmla="*/ 46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4" h="178">
                    <a:moveTo>
                      <a:pt x="91" y="38"/>
                    </a:moveTo>
                    <a:lnTo>
                      <a:pt x="91" y="35"/>
                    </a:lnTo>
                    <a:lnTo>
                      <a:pt x="89" y="32"/>
                    </a:lnTo>
                    <a:lnTo>
                      <a:pt x="89" y="25"/>
                    </a:lnTo>
                    <a:lnTo>
                      <a:pt x="88" y="20"/>
                    </a:lnTo>
                    <a:lnTo>
                      <a:pt x="86" y="16"/>
                    </a:lnTo>
                    <a:lnTo>
                      <a:pt x="86" y="12"/>
                    </a:lnTo>
                    <a:lnTo>
                      <a:pt x="86" y="12"/>
                    </a:lnTo>
                    <a:lnTo>
                      <a:pt x="85" y="11"/>
                    </a:lnTo>
                    <a:lnTo>
                      <a:pt x="83" y="8"/>
                    </a:lnTo>
                    <a:lnTo>
                      <a:pt x="81" y="6"/>
                    </a:lnTo>
                    <a:lnTo>
                      <a:pt x="81" y="5"/>
                    </a:lnTo>
                    <a:lnTo>
                      <a:pt x="80" y="5"/>
                    </a:lnTo>
                    <a:lnTo>
                      <a:pt x="78" y="3"/>
                    </a:lnTo>
                    <a:lnTo>
                      <a:pt x="78" y="1"/>
                    </a:lnTo>
                    <a:lnTo>
                      <a:pt x="78" y="1"/>
                    </a:lnTo>
                    <a:lnTo>
                      <a:pt x="78" y="0"/>
                    </a:lnTo>
                    <a:lnTo>
                      <a:pt x="77" y="0"/>
                    </a:lnTo>
                    <a:lnTo>
                      <a:pt x="75" y="3"/>
                    </a:lnTo>
                    <a:lnTo>
                      <a:pt x="73" y="5"/>
                    </a:lnTo>
                    <a:lnTo>
                      <a:pt x="73" y="5"/>
                    </a:lnTo>
                    <a:lnTo>
                      <a:pt x="72" y="5"/>
                    </a:lnTo>
                    <a:lnTo>
                      <a:pt x="72" y="6"/>
                    </a:lnTo>
                    <a:lnTo>
                      <a:pt x="72" y="8"/>
                    </a:lnTo>
                    <a:lnTo>
                      <a:pt x="73" y="9"/>
                    </a:lnTo>
                    <a:lnTo>
                      <a:pt x="73" y="11"/>
                    </a:lnTo>
                    <a:lnTo>
                      <a:pt x="73" y="11"/>
                    </a:lnTo>
                    <a:lnTo>
                      <a:pt x="72" y="16"/>
                    </a:lnTo>
                    <a:lnTo>
                      <a:pt x="69" y="17"/>
                    </a:lnTo>
                    <a:lnTo>
                      <a:pt x="69" y="19"/>
                    </a:lnTo>
                    <a:lnTo>
                      <a:pt x="67" y="19"/>
                    </a:lnTo>
                    <a:lnTo>
                      <a:pt x="65" y="20"/>
                    </a:lnTo>
                    <a:lnTo>
                      <a:pt x="65" y="22"/>
                    </a:lnTo>
                    <a:lnTo>
                      <a:pt x="64" y="22"/>
                    </a:lnTo>
                    <a:lnTo>
                      <a:pt x="62" y="20"/>
                    </a:lnTo>
                    <a:lnTo>
                      <a:pt x="62" y="20"/>
                    </a:lnTo>
                    <a:lnTo>
                      <a:pt x="61" y="20"/>
                    </a:lnTo>
                    <a:lnTo>
                      <a:pt x="61" y="20"/>
                    </a:lnTo>
                    <a:lnTo>
                      <a:pt x="61" y="22"/>
                    </a:lnTo>
                    <a:lnTo>
                      <a:pt x="61" y="22"/>
                    </a:lnTo>
                    <a:lnTo>
                      <a:pt x="61" y="24"/>
                    </a:lnTo>
                    <a:lnTo>
                      <a:pt x="61" y="25"/>
                    </a:lnTo>
                    <a:lnTo>
                      <a:pt x="61" y="25"/>
                    </a:lnTo>
                    <a:lnTo>
                      <a:pt x="61" y="25"/>
                    </a:lnTo>
                    <a:lnTo>
                      <a:pt x="61" y="27"/>
                    </a:lnTo>
                    <a:lnTo>
                      <a:pt x="59" y="30"/>
                    </a:lnTo>
                    <a:lnTo>
                      <a:pt x="59" y="32"/>
                    </a:lnTo>
                    <a:lnTo>
                      <a:pt x="61" y="35"/>
                    </a:lnTo>
                    <a:lnTo>
                      <a:pt x="59" y="33"/>
                    </a:lnTo>
                    <a:lnTo>
                      <a:pt x="59" y="33"/>
                    </a:lnTo>
                    <a:lnTo>
                      <a:pt x="58" y="35"/>
                    </a:lnTo>
                    <a:lnTo>
                      <a:pt x="58" y="35"/>
                    </a:lnTo>
                    <a:lnTo>
                      <a:pt x="56" y="36"/>
                    </a:lnTo>
                    <a:lnTo>
                      <a:pt x="56" y="38"/>
                    </a:lnTo>
                    <a:lnTo>
                      <a:pt x="54" y="38"/>
                    </a:lnTo>
                    <a:lnTo>
                      <a:pt x="54" y="38"/>
                    </a:lnTo>
                    <a:lnTo>
                      <a:pt x="54" y="38"/>
                    </a:lnTo>
                    <a:lnTo>
                      <a:pt x="54" y="36"/>
                    </a:lnTo>
                    <a:lnTo>
                      <a:pt x="54" y="36"/>
                    </a:lnTo>
                    <a:lnTo>
                      <a:pt x="54" y="35"/>
                    </a:lnTo>
                    <a:lnTo>
                      <a:pt x="54" y="35"/>
                    </a:lnTo>
                    <a:lnTo>
                      <a:pt x="54" y="35"/>
                    </a:lnTo>
                    <a:lnTo>
                      <a:pt x="53" y="35"/>
                    </a:lnTo>
                    <a:lnTo>
                      <a:pt x="53" y="36"/>
                    </a:lnTo>
                    <a:lnTo>
                      <a:pt x="53" y="38"/>
                    </a:lnTo>
                    <a:lnTo>
                      <a:pt x="51" y="40"/>
                    </a:lnTo>
                    <a:lnTo>
                      <a:pt x="50" y="40"/>
                    </a:lnTo>
                    <a:lnTo>
                      <a:pt x="50" y="41"/>
                    </a:lnTo>
                    <a:lnTo>
                      <a:pt x="50" y="41"/>
                    </a:lnTo>
                    <a:lnTo>
                      <a:pt x="50" y="43"/>
                    </a:lnTo>
                    <a:lnTo>
                      <a:pt x="50" y="43"/>
                    </a:lnTo>
                    <a:lnTo>
                      <a:pt x="50" y="44"/>
                    </a:lnTo>
                    <a:lnTo>
                      <a:pt x="50" y="44"/>
                    </a:lnTo>
                    <a:lnTo>
                      <a:pt x="50" y="44"/>
                    </a:lnTo>
                    <a:lnTo>
                      <a:pt x="50" y="44"/>
                    </a:lnTo>
                    <a:lnTo>
                      <a:pt x="48" y="41"/>
                    </a:lnTo>
                    <a:lnTo>
                      <a:pt x="48" y="41"/>
                    </a:lnTo>
                    <a:lnTo>
                      <a:pt x="46" y="41"/>
                    </a:lnTo>
                    <a:lnTo>
                      <a:pt x="45" y="43"/>
                    </a:lnTo>
                    <a:lnTo>
                      <a:pt x="42" y="44"/>
                    </a:lnTo>
                    <a:lnTo>
                      <a:pt x="40" y="46"/>
                    </a:lnTo>
                    <a:lnTo>
                      <a:pt x="40" y="47"/>
                    </a:lnTo>
                    <a:lnTo>
                      <a:pt x="40" y="47"/>
                    </a:lnTo>
                    <a:lnTo>
                      <a:pt x="40" y="49"/>
                    </a:lnTo>
                    <a:lnTo>
                      <a:pt x="42" y="51"/>
                    </a:lnTo>
                    <a:lnTo>
                      <a:pt x="42" y="51"/>
                    </a:lnTo>
                    <a:lnTo>
                      <a:pt x="40" y="51"/>
                    </a:lnTo>
                    <a:lnTo>
                      <a:pt x="40" y="51"/>
                    </a:lnTo>
                    <a:lnTo>
                      <a:pt x="38" y="47"/>
                    </a:lnTo>
                    <a:lnTo>
                      <a:pt x="38" y="47"/>
                    </a:lnTo>
                    <a:lnTo>
                      <a:pt x="35" y="49"/>
                    </a:lnTo>
                    <a:lnTo>
                      <a:pt x="34" y="49"/>
                    </a:lnTo>
                    <a:lnTo>
                      <a:pt x="32" y="49"/>
                    </a:lnTo>
                    <a:lnTo>
                      <a:pt x="32" y="49"/>
                    </a:lnTo>
                    <a:lnTo>
                      <a:pt x="30" y="49"/>
                    </a:lnTo>
                    <a:lnTo>
                      <a:pt x="30" y="51"/>
                    </a:lnTo>
                    <a:lnTo>
                      <a:pt x="30" y="51"/>
                    </a:lnTo>
                    <a:lnTo>
                      <a:pt x="30" y="51"/>
                    </a:lnTo>
                    <a:lnTo>
                      <a:pt x="29" y="51"/>
                    </a:lnTo>
                    <a:lnTo>
                      <a:pt x="27" y="52"/>
                    </a:lnTo>
                    <a:lnTo>
                      <a:pt x="27" y="52"/>
                    </a:lnTo>
                    <a:lnTo>
                      <a:pt x="26" y="51"/>
                    </a:lnTo>
                    <a:lnTo>
                      <a:pt x="26" y="51"/>
                    </a:lnTo>
                    <a:lnTo>
                      <a:pt x="26" y="51"/>
                    </a:lnTo>
                    <a:lnTo>
                      <a:pt x="24" y="52"/>
                    </a:lnTo>
                    <a:lnTo>
                      <a:pt x="22" y="54"/>
                    </a:lnTo>
                    <a:lnTo>
                      <a:pt x="21" y="54"/>
                    </a:lnTo>
                    <a:lnTo>
                      <a:pt x="18" y="54"/>
                    </a:lnTo>
                    <a:lnTo>
                      <a:pt x="16" y="54"/>
                    </a:lnTo>
                    <a:lnTo>
                      <a:pt x="16" y="54"/>
                    </a:lnTo>
                    <a:lnTo>
                      <a:pt x="16" y="55"/>
                    </a:lnTo>
                    <a:lnTo>
                      <a:pt x="16" y="57"/>
                    </a:lnTo>
                    <a:lnTo>
                      <a:pt x="16" y="60"/>
                    </a:lnTo>
                    <a:lnTo>
                      <a:pt x="16" y="60"/>
                    </a:lnTo>
                    <a:lnTo>
                      <a:pt x="10" y="70"/>
                    </a:lnTo>
                    <a:lnTo>
                      <a:pt x="10" y="71"/>
                    </a:lnTo>
                    <a:lnTo>
                      <a:pt x="10" y="73"/>
                    </a:lnTo>
                    <a:lnTo>
                      <a:pt x="10" y="74"/>
                    </a:lnTo>
                    <a:lnTo>
                      <a:pt x="10" y="76"/>
                    </a:lnTo>
                    <a:lnTo>
                      <a:pt x="10" y="81"/>
                    </a:lnTo>
                    <a:lnTo>
                      <a:pt x="11" y="84"/>
                    </a:lnTo>
                    <a:lnTo>
                      <a:pt x="13" y="86"/>
                    </a:lnTo>
                    <a:lnTo>
                      <a:pt x="13" y="87"/>
                    </a:lnTo>
                    <a:lnTo>
                      <a:pt x="13" y="89"/>
                    </a:lnTo>
                    <a:lnTo>
                      <a:pt x="13" y="90"/>
                    </a:lnTo>
                    <a:lnTo>
                      <a:pt x="13" y="92"/>
                    </a:lnTo>
                    <a:lnTo>
                      <a:pt x="15" y="95"/>
                    </a:lnTo>
                    <a:lnTo>
                      <a:pt x="16" y="97"/>
                    </a:lnTo>
                    <a:lnTo>
                      <a:pt x="16" y="98"/>
                    </a:lnTo>
                    <a:lnTo>
                      <a:pt x="16" y="100"/>
                    </a:lnTo>
                    <a:lnTo>
                      <a:pt x="15" y="103"/>
                    </a:lnTo>
                    <a:lnTo>
                      <a:pt x="15" y="105"/>
                    </a:lnTo>
                    <a:lnTo>
                      <a:pt x="15" y="106"/>
                    </a:lnTo>
                    <a:lnTo>
                      <a:pt x="13" y="109"/>
                    </a:lnTo>
                    <a:lnTo>
                      <a:pt x="11" y="111"/>
                    </a:lnTo>
                    <a:lnTo>
                      <a:pt x="11" y="113"/>
                    </a:lnTo>
                    <a:lnTo>
                      <a:pt x="8" y="116"/>
                    </a:lnTo>
                    <a:lnTo>
                      <a:pt x="8" y="117"/>
                    </a:lnTo>
                    <a:lnTo>
                      <a:pt x="8" y="119"/>
                    </a:lnTo>
                    <a:lnTo>
                      <a:pt x="7" y="121"/>
                    </a:lnTo>
                    <a:lnTo>
                      <a:pt x="5" y="121"/>
                    </a:lnTo>
                    <a:lnTo>
                      <a:pt x="3" y="122"/>
                    </a:lnTo>
                    <a:lnTo>
                      <a:pt x="3" y="125"/>
                    </a:lnTo>
                    <a:lnTo>
                      <a:pt x="2" y="127"/>
                    </a:lnTo>
                    <a:lnTo>
                      <a:pt x="2" y="127"/>
                    </a:lnTo>
                    <a:lnTo>
                      <a:pt x="2" y="127"/>
                    </a:lnTo>
                    <a:lnTo>
                      <a:pt x="2" y="129"/>
                    </a:lnTo>
                    <a:lnTo>
                      <a:pt x="0" y="130"/>
                    </a:lnTo>
                    <a:lnTo>
                      <a:pt x="0" y="132"/>
                    </a:lnTo>
                    <a:lnTo>
                      <a:pt x="0" y="135"/>
                    </a:lnTo>
                    <a:lnTo>
                      <a:pt x="0" y="135"/>
                    </a:lnTo>
                    <a:lnTo>
                      <a:pt x="2" y="140"/>
                    </a:lnTo>
                    <a:lnTo>
                      <a:pt x="2" y="141"/>
                    </a:lnTo>
                    <a:lnTo>
                      <a:pt x="2" y="143"/>
                    </a:lnTo>
                    <a:lnTo>
                      <a:pt x="5" y="144"/>
                    </a:lnTo>
                    <a:lnTo>
                      <a:pt x="5" y="146"/>
                    </a:lnTo>
                    <a:lnTo>
                      <a:pt x="5" y="148"/>
                    </a:lnTo>
                    <a:lnTo>
                      <a:pt x="7" y="149"/>
                    </a:lnTo>
                    <a:lnTo>
                      <a:pt x="7" y="151"/>
                    </a:lnTo>
                    <a:lnTo>
                      <a:pt x="5" y="152"/>
                    </a:lnTo>
                    <a:lnTo>
                      <a:pt x="5" y="154"/>
                    </a:lnTo>
                    <a:lnTo>
                      <a:pt x="5" y="157"/>
                    </a:lnTo>
                    <a:lnTo>
                      <a:pt x="5" y="159"/>
                    </a:lnTo>
                    <a:lnTo>
                      <a:pt x="5" y="162"/>
                    </a:lnTo>
                    <a:lnTo>
                      <a:pt x="7" y="162"/>
                    </a:lnTo>
                    <a:lnTo>
                      <a:pt x="8" y="165"/>
                    </a:lnTo>
                    <a:lnTo>
                      <a:pt x="8" y="165"/>
                    </a:lnTo>
                    <a:lnTo>
                      <a:pt x="10" y="168"/>
                    </a:lnTo>
                    <a:lnTo>
                      <a:pt x="10" y="168"/>
                    </a:lnTo>
                    <a:lnTo>
                      <a:pt x="10" y="170"/>
                    </a:lnTo>
                    <a:lnTo>
                      <a:pt x="10" y="171"/>
                    </a:lnTo>
                    <a:lnTo>
                      <a:pt x="11" y="171"/>
                    </a:lnTo>
                    <a:lnTo>
                      <a:pt x="13" y="173"/>
                    </a:lnTo>
                    <a:lnTo>
                      <a:pt x="15" y="173"/>
                    </a:lnTo>
                    <a:lnTo>
                      <a:pt x="15" y="175"/>
                    </a:lnTo>
                    <a:lnTo>
                      <a:pt x="16" y="175"/>
                    </a:lnTo>
                    <a:lnTo>
                      <a:pt x="19" y="175"/>
                    </a:lnTo>
                    <a:lnTo>
                      <a:pt x="21" y="175"/>
                    </a:lnTo>
                    <a:lnTo>
                      <a:pt x="24" y="178"/>
                    </a:lnTo>
                    <a:lnTo>
                      <a:pt x="26" y="178"/>
                    </a:lnTo>
                    <a:lnTo>
                      <a:pt x="29" y="178"/>
                    </a:lnTo>
                    <a:lnTo>
                      <a:pt x="30" y="178"/>
                    </a:lnTo>
                    <a:lnTo>
                      <a:pt x="32" y="178"/>
                    </a:lnTo>
                    <a:lnTo>
                      <a:pt x="35" y="175"/>
                    </a:lnTo>
                    <a:lnTo>
                      <a:pt x="38" y="175"/>
                    </a:lnTo>
                    <a:lnTo>
                      <a:pt x="40" y="173"/>
                    </a:lnTo>
                    <a:lnTo>
                      <a:pt x="43" y="173"/>
                    </a:lnTo>
                    <a:lnTo>
                      <a:pt x="45" y="173"/>
                    </a:lnTo>
                    <a:lnTo>
                      <a:pt x="48" y="171"/>
                    </a:lnTo>
                    <a:lnTo>
                      <a:pt x="50" y="170"/>
                    </a:lnTo>
                    <a:lnTo>
                      <a:pt x="51" y="168"/>
                    </a:lnTo>
                    <a:lnTo>
                      <a:pt x="53" y="165"/>
                    </a:lnTo>
                    <a:lnTo>
                      <a:pt x="53" y="163"/>
                    </a:lnTo>
                    <a:lnTo>
                      <a:pt x="53" y="162"/>
                    </a:lnTo>
                    <a:lnTo>
                      <a:pt x="53" y="160"/>
                    </a:lnTo>
                    <a:lnTo>
                      <a:pt x="54" y="159"/>
                    </a:lnTo>
                    <a:lnTo>
                      <a:pt x="56" y="156"/>
                    </a:lnTo>
                    <a:lnTo>
                      <a:pt x="56" y="154"/>
                    </a:lnTo>
                    <a:lnTo>
                      <a:pt x="56" y="152"/>
                    </a:lnTo>
                    <a:lnTo>
                      <a:pt x="58" y="148"/>
                    </a:lnTo>
                    <a:lnTo>
                      <a:pt x="59" y="144"/>
                    </a:lnTo>
                    <a:lnTo>
                      <a:pt x="59" y="140"/>
                    </a:lnTo>
                    <a:lnTo>
                      <a:pt x="61" y="136"/>
                    </a:lnTo>
                    <a:lnTo>
                      <a:pt x="61" y="135"/>
                    </a:lnTo>
                    <a:lnTo>
                      <a:pt x="64" y="129"/>
                    </a:lnTo>
                    <a:lnTo>
                      <a:pt x="65" y="122"/>
                    </a:lnTo>
                    <a:lnTo>
                      <a:pt x="67" y="116"/>
                    </a:lnTo>
                    <a:lnTo>
                      <a:pt x="69" y="109"/>
                    </a:lnTo>
                    <a:lnTo>
                      <a:pt x="70" y="106"/>
                    </a:lnTo>
                    <a:lnTo>
                      <a:pt x="72" y="103"/>
                    </a:lnTo>
                    <a:lnTo>
                      <a:pt x="73" y="98"/>
                    </a:lnTo>
                    <a:lnTo>
                      <a:pt x="75" y="92"/>
                    </a:lnTo>
                    <a:lnTo>
                      <a:pt x="77" y="87"/>
                    </a:lnTo>
                    <a:lnTo>
                      <a:pt x="78" y="84"/>
                    </a:lnTo>
                    <a:lnTo>
                      <a:pt x="78" y="82"/>
                    </a:lnTo>
                    <a:lnTo>
                      <a:pt x="80" y="76"/>
                    </a:lnTo>
                    <a:lnTo>
                      <a:pt x="81" y="73"/>
                    </a:lnTo>
                    <a:lnTo>
                      <a:pt x="80" y="68"/>
                    </a:lnTo>
                    <a:lnTo>
                      <a:pt x="80" y="68"/>
                    </a:lnTo>
                    <a:lnTo>
                      <a:pt x="81" y="65"/>
                    </a:lnTo>
                    <a:lnTo>
                      <a:pt x="81" y="63"/>
                    </a:lnTo>
                    <a:lnTo>
                      <a:pt x="83" y="63"/>
                    </a:lnTo>
                    <a:lnTo>
                      <a:pt x="85" y="62"/>
                    </a:lnTo>
                    <a:lnTo>
                      <a:pt x="85" y="62"/>
                    </a:lnTo>
                    <a:lnTo>
                      <a:pt x="83" y="62"/>
                    </a:lnTo>
                    <a:lnTo>
                      <a:pt x="83" y="60"/>
                    </a:lnTo>
                    <a:lnTo>
                      <a:pt x="85" y="59"/>
                    </a:lnTo>
                    <a:lnTo>
                      <a:pt x="85" y="57"/>
                    </a:lnTo>
                    <a:lnTo>
                      <a:pt x="85" y="55"/>
                    </a:lnTo>
                    <a:lnTo>
                      <a:pt x="85" y="54"/>
                    </a:lnTo>
                    <a:lnTo>
                      <a:pt x="85" y="52"/>
                    </a:lnTo>
                    <a:lnTo>
                      <a:pt x="83" y="52"/>
                    </a:lnTo>
                    <a:lnTo>
                      <a:pt x="83" y="51"/>
                    </a:lnTo>
                    <a:lnTo>
                      <a:pt x="83" y="49"/>
                    </a:lnTo>
                    <a:lnTo>
                      <a:pt x="83" y="47"/>
                    </a:lnTo>
                    <a:lnTo>
                      <a:pt x="83" y="46"/>
                    </a:lnTo>
                    <a:lnTo>
                      <a:pt x="83" y="44"/>
                    </a:lnTo>
                    <a:lnTo>
                      <a:pt x="85" y="44"/>
                    </a:lnTo>
                    <a:lnTo>
                      <a:pt x="85" y="44"/>
                    </a:lnTo>
                    <a:lnTo>
                      <a:pt x="86" y="44"/>
                    </a:lnTo>
                    <a:lnTo>
                      <a:pt x="86" y="46"/>
                    </a:lnTo>
                    <a:lnTo>
                      <a:pt x="88" y="49"/>
                    </a:lnTo>
                    <a:lnTo>
                      <a:pt x="88" y="51"/>
                    </a:lnTo>
                    <a:lnTo>
                      <a:pt x="89" y="51"/>
                    </a:lnTo>
                    <a:lnTo>
                      <a:pt x="89" y="51"/>
                    </a:lnTo>
                    <a:lnTo>
                      <a:pt x="91" y="51"/>
                    </a:lnTo>
                    <a:lnTo>
                      <a:pt x="91" y="49"/>
                    </a:lnTo>
                    <a:lnTo>
                      <a:pt x="93" y="46"/>
                    </a:lnTo>
                    <a:lnTo>
                      <a:pt x="94" y="43"/>
                    </a:lnTo>
                    <a:lnTo>
                      <a:pt x="93" y="40"/>
                    </a:lnTo>
                    <a:lnTo>
                      <a:pt x="91" y="3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3" name="Freeform 1103">
                <a:extLst>
                  <a:ext uri="{FF2B5EF4-FFF2-40B4-BE49-F238E27FC236}">
                    <a16:creationId xmlns:a16="http://schemas.microsoft.com/office/drawing/2014/main" id="{7A547723-D5BF-9715-574D-FC10367D03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0" y="2661"/>
                <a:ext cx="1" cy="1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0 w 1"/>
                  <a:gd name="T5" fmla="*/ 1 h 1"/>
                  <a:gd name="T6" fmla="*/ 0 w 1"/>
                  <a:gd name="T7" fmla="*/ 1 h 1"/>
                  <a:gd name="T8" fmla="*/ 1 w 1"/>
                  <a:gd name="T9" fmla="*/ 0 h 1"/>
                  <a:gd name="T10" fmla="*/ 1 w 1"/>
                  <a:gd name="T11" fmla="*/ 0 h 1"/>
                  <a:gd name="T12" fmla="*/ 1 w 1"/>
                  <a:gd name="T13" fmla="*/ 0 h 1"/>
                  <a:gd name="T14" fmla="*/ 1 w 1"/>
                  <a:gd name="T15" fmla="*/ 0 h 1"/>
                  <a:gd name="T16" fmla="*/ 1 w 1"/>
                  <a:gd name="T1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4" name="Freeform 1104">
                <a:extLst>
                  <a:ext uri="{FF2B5EF4-FFF2-40B4-BE49-F238E27FC236}">
                    <a16:creationId xmlns:a16="http://schemas.microsoft.com/office/drawing/2014/main" id="{5AA4B0C1-EFC4-83F2-38DC-555D8C7F7D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3" y="2848"/>
                <a:ext cx="3" cy="5"/>
              </a:xfrm>
              <a:custGeom>
                <a:avLst/>
                <a:gdLst>
                  <a:gd name="T0" fmla="*/ 0 w 3"/>
                  <a:gd name="T1" fmla="*/ 3 h 5"/>
                  <a:gd name="T2" fmla="*/ 0 w 3"/>
                  <a:gd name="T3" fmla="*/ 5 h 5"/>
                  <a:gd name="T4" fmla="*/ 1 w 3"/>
                  <a:gd name="T5" fmla="*/ 3 h 5"/>
                  <a:gd name="T6" fmla="*/ 3 w 3"/>
                  <a:gd name="T7" fmla="*/ 0 h 5"/>
                  <a:gd name="T8" fmla="*/ 1 w 3"/>
                  <a:gd name="T9" fmla="*/ 0 h 5"/>
                  <a:gd name="T10" fmla="*/ 0 w 3"/>
                  <a:gd name="T11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5">
                    <a:moveTo>
                      <a:pt x="0" y="3"/>
                    </a:moveTo>
                    <a:lnTo>
                      <a:pt x="0" y="5"/>
                    </a:lnTo>
                    <a:lnTo>
                      <a:pt x="1" y="3"/>
                    </a:lnTo>
                    <a:lnTo>
                      <a:pt x="3" y="0"/>
                    </a:lnTo>
                    <a:lnTo>
                      <a:pt x="1" y="0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5" name="Freeform 1105">
                <a:extLst>
                  <a:ext uri="{FF2B5EF4-FFF2-40B4-BE49-F238E27FC236}">
                    <a16:creationId xmlns:a16="http://schemas.microsoft.com/office/drawing/2014/main" id="{E9B9D270-E59F-E338-60D7-128199CD10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5" y="3277"/>
                <a:ext cx="5" cy="2"/>
              </a:xfrm>
              <a:custGeom>
                <a:avLst/>
                <a:gdLst>
                  <a:gd name="T0" fmla="*/ 3 w 5"/>
                  <a:gd name="T1" fmla="*/ 0 h 2"/>
                  <a:gd name="T2" fmla="*/ 2 w 5"/>
                  <a:gd name="T3" fmla="*/ 0 h 2"/>
                  <a:gd name="T4" fmla="*/ 2 w 5"/>
                  <a:gd name="T5" fmla="*/ 0 h 2"/>
                  <a:gd name="T6" fmla="*/ 0 w 5"/>
                  <a:gd name="T7" fmla="*/ 2 h 2"/>
                  <a:gd name="T8" fmla="*/ 0 w 5"/>
                  <a:gd name="T9" fmla="*/ 2 h 2"/>
                  <a:gd name="T10" fmla="*/ 3 w 5"/>
                  <a:gd name="T11" fmla="*/ 2 h 2"/>
                  <a:gd name="T12" fmla="*/ 3 w 5"/>
                  <a:gd name="T13" fmla="*/ 2 h 2"/>
                  <a:gd name="T14" fmla="*/ 5 w 5"/>
                  <a:gd name="T15" fmla="*/ 2 h 2"/>
                  <a:gd name="T16" fmla="*/ 5 w 5"/>
                  <a:gd name="T17" fmla="*/ 2 h 2"/>
                  <a:gd name="T18" fmla="*/ 3 w 5"/>
                  <a:gd name="T1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" h="2">
                    <a:moveTo>
                      <a:pt x="3" y="0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6" name="Freeform 1106">
                <a:extLst>
                  <a:ext uri="{FF2B5EF4-FFF2-40B4-BE49-F238E27FC236}">
                    <a16:creationId xmlns:a16="http://schemas.microsoft.com/office/drawing/2014/main" id="{D4E5271D-535F-61DE-F7F9-A11EC48900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1" y="2586"/>
                <a:ext cx="6" cy="8"/>
              </a:xfrm>
              <a:custGeom>
                <a:avLst/>
                <a:gdLst>
                  <a:gd name="T0" fmla="*/ 3 w 6"/>
                  <a:gd name="T1" fmla="*/ 6 h 8"/>
                  <a:gd name="T2" fmla="*/ 5 w 6"/>
                  <a:gd name="T3" fmla="*/ 5 h 8"/>
                  <a:gd name="T4" fmla="*/ 6 w 6"/>
                  <a:gd name="T5" fmla="*/ 1 h 8"/>
                  <a:gd name="T6" fmla="*/ 6 w 6"/>
                  <a:gd name="T7" fmla="*/ 1 h 8"/>
                  <a:gd name="T8" fmla="*/ 6 w 6"/>
                  <a:gd name="T9" fmla="*/ 0 h 8"/>
                  <a:gd name="T10" fmla="*/ 3 w 6"/>
                  <a:gd name="T11" fmla="*/ 0 h 8"/>
                  <a:gd name="T12" fmla="*/ 3 w 6"/>
                  <a:gd name="T13" fmla="*/ 0 h 8"/>
                  <a:gd name="T14" fmla="*/ 3 w 6"/>
                  <a:gd name="T15" fmla="*/ 0 h 8"/>
                  <a:gd name="T16" fmla="*/ 1 w 6"/>
                  <a:gd name="T17" fmla="*/ 1 h 8"/>
                  <a:gd name="T18" fmla="*/ 1 w 6"/>
                  <a:gd name="T19" fmla="*/ 3 h 8"/>
                  <a:gd name="T20" fmla="*/ 1 w 6"/>
                  <a:gd name="T21" fmla="*/ 3 h 8"/>
                  <a:gd name="T22" fmla="*/ 1 w 6"/>
                  <a:gd name="T23" fmla="*/ 5 h 8"/>
                  <a:gd name="T24" fmla="*/ 0 w 6"/>
                  <a:gd name="T25" fmla="*/ 5 h 8"/>
                  <a:gd name="T26" fmla="*/ 0 w 6"/>
                  <a:gd name="T27" fmla="*/ 5 h 8"/>
                  <a:gd name="T28" fmla="*/ 0 w 6"/>
                  <a:gd name="T29" fmla="*/ 6 h 8"/>
                  <a:gd name="T30" fmla="*/ 0 w 6"/>
                  <a:gd name="T31" fmla="*/ 6 h 8"/>
                  <a:gd name="T32" fmla="*/ 0 w 6"/>
                  <a:gd name="T33" fmla="*/ 6 h 8"/>
                  <a:gd name="T34" fmla="*/ 1 w 6"/>
                  <a:gd name="T35" fmla="*/ 8 h 8"/>
                  <a:gd name="T36" fmla="*/ 3 w 6"/>
                  <a:gd name="T37" fmla="*/ 6 h 8"/>
                  <a:gd name="T38" fmla="*/ 3 w 6"/>
                  <a:gd name="T39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" h="8">
                    <a:moveTo>
                      <a:pt x="3" y="6"/>
                    </a:moveTo>
                    <a:lnTo>
                      <a:pt x="5" y="5"/>
                    </a:lnTo>
                    <a:lnTo>
                      <a:pt x="6" y="1"/>
                    </a:lnTo>
                    <a:lnTo>
                      <a:pt x="6" y="1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1" y="3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1" y="8"/>
                    </a:lnTo>
                    <a:lnTo>
                      <a:pt x="3" y="6"/>
                    </a:lnTo>
                    <a:lnTo>
                      <a:pt x="3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7" name="Freeform 1107">
                <a:extLst>
                  <a:ext uri="{FF2B5EF4-FFF2-40B4-BE49-F238E27FC236}">
                    <a16:creationId xmlns:a16="http://schemas.microsoft.com/office/drawing/2014/main" id="{6D9C6D72-99D4-963D-E9DE-AC0F8BCC68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7" y="2465"/>
                <a:ext cx="0" cy="3"/>
              </a:xfrm>
              <a:custGeom>
                <a:avLst/>
                <a:gdLst>
                  <a:gd name="T0" fmla="*/ 0 h 3"/>
                  <a:gd name="T1" fmla="*/ 0 h 3"/>
                  <a:gd name="T2" fmla="*/ 0 h 3"/>
                  <a:gd name="T3" fmla="*/ 2 h 3"/>
                  <a:gd name="T4" fmla="*/ 3 h 3"/>
                  <a:gd name="T5" fmla="*/ 3 h 3"/>
                  <a:gd name="T6" fmla="*/ 2 h 3"/>
                  <a:gd name="T7" fmla="*/ 0 h 3"/>
                  <a:gd name="T8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  <a:cxn ang="0">
                    <a:pos x="0" y="T8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8" name="Freeform 1108">
                <a:extLst>
                  <a:ext uri="{FF2B5EF4-FFF2-40B4-BE49-F238E27FC236}">
                    <a16:creationId xmlns:a16="http://schemas.microsoft.com/office/drawing/2014/main" id="{061D4455-9227-AD2E-390B-C506F128D8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3" y="2576"/>
                <a:ext cx="3" cy="2"/>
              </a:xfrm>
              <a:custGeom>
                <a:avLst/>
                <a:gdLst>
                  <a:gd name="T0" fmla="*/ 2 w 3"/>
                  <a:gd name="T1" fmla="*/ 0 h 2"/>
                  <a:gd name="T2" fmla="*/ 0 w 3"/>
                  <a:gd name="T3" fmla="*/ 2 h 2"/>
                  <a:gd name="T4" fmla="*/ 2 w 3"/>
                  <a:gd name="T5" fmla="*/ 2 h 2"/>
                  <a:gd name="T6" fmla="*/ 3 w 3"/>
                  <a:gd name="T7" fmla="*/ 2 h 2"/>
                  <a:gd name="T8" fmla="*/ 3 w 3"/>
                  <a:gd name="T9" fmla="*/ 0 h 2"/>
                  <a:gd name="T10" fmla="*/ 2 w 3"/>
                  <a:gd name="T11" fmla="*/ 0 h 2"/>
                  <a:gd name="T12" fmla="*/ 2 w 3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9" name="Freeform 1109">
                <a:extLst>
                  <a:ext uri="{FF2B5EF4-FFF2-40B4-BE49-F238E27FC236}">
                    <a16:creationId xmlns:a16="http://schemas.microsoft.com/office/drawing/2014/main" id="{FC579E73-6B7B-F601-54D4-8D8148D65A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5" y="2629"/>
                <a:ext cx="4" cy="5"/>
              </a:xfrm>
              <a:custGeom>
                <a:avLst/>
                <a:gdLst>
                  <a:gd name="T0" fmla="*/ 2 w 4"/>
                  <a:gd name="T1" fmla="*/ 0 h 5"/>
                  <a:gd name="T2" fmla="*/ 0 w 4"/>
                  <a:gd name="T3" fmla="*/ 1 h 5"/>
                  <a:gd name="T4" fmla="*/ 0 w 4"/>
                  <a:gd name="T5" fmla="*/ 1 h 5"/>
                  <a:gd name="T6" fmla="*/ 0 w 4"/>
                  <a:gd name="T7" fmla="*/ 1 h 5"/>
                  <a:gd name="T8" fmla="*/ 0 w 4"/>
                  <a:gd name="T9" fmla="*/ 3 h 5"/>
                  <a:gd name="T10" fmla="*/ 0 w 4"/>
                  <a:gd name="T11" fmla="*/ 5 h 5"/>
                  <a:gd name="T12" fmla="*/ 2 w 4"/>
                  <a:gd name="T13" fmla="*/ 5 h 5"/>
                  <a:gd name="T14" fmla="*/ 2 w 4"/>
                  <a:gd name="T15" fmla="*/ 3 h 5"/>
                  <a:gd name="T16" fmla="*/ 4 w 4"/>
                  <a:gd name="T17" fmla="*/ 1 h 5"/>
                  <a:gd name="T18" fmla="*/ 4 w 4"/>
                  <a:gd name="T19" fmla="*/ 1 h 5"/>
                  <a:gd name="T20" fmla="*/ 4 w 4"/>
                  <a:gd name="T21" fmla="*/ 0 h 5"/>
                  <a:gd name="T22" fmla="*/ 2 w 4"/>
                  <a:gd name="T2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" h="5">
                    <a:moveTo>
                      <a:pt x="2" y="0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2" y="5"/>
                    </a:lnTo>
                    <a:lnTo>
                      <a:pt x="2" y="3"/>
                    </a:lnTo>
                    <a:lnTo>
                      <a:pt x="4" y="1"/>
                    </a:lnTo>
                    <a:lnTo>
                      <a:pt x="4" y="1"/>
                    </a:lnTo>
                    <a:lnTo>
                      <a:pt x="4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10" name="Freeform 1110">
                <a:extLst>
                  <a:ext uri="{FF2B5EF4-FFF2-40B4-BE49-F238E27FC236}">
                    <a16:creationId xmlns:a16="http://schemas.microsoft.com/office/drawing/2014/main" id="{35EB14F4-7984-D6F0-5316-521CF90455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6" y="2613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0 h 2"/>
                  <a:gd name="T4" fmla="*/ 0 w 2"/>
                  <a:gd name="T5" fmla="*/ 0 h 2"/>
                  <a:gd name="T6" fmla="*/ 0 w 2"/>
                  <a:gd name="T7" fmla="*/ 0 h 2"/>
                  <a:gd name="T8" fmla="*/ 0 w 2"/>
                  <a:gd name="T9" fmla="*/ 2 h 2"/>
                  <a:gd name="T10" fmla="*/ 0 w 2"/>
                  <a:gd name="T11" fmla="*/ 2 h 2"/>
                  <a:gd name="T12" fmla="*/ 2 w 2"/>
                  <a:gd name="T13" fmla="*/ 2 h 2"/>
                  <a:gd name="T14" fmla="*/ 2 w 2"/>
                  <a:gd name="T15" fmla="*/ 0 h 2"/>
                  <a:gd name="T16" fmla="*/ 2 w 2"/>
                  <a:gd name="T17" fmla="*/ 0 h 2"/>
                  <a:gd name="T18" fmla="*/ 2 w 2"/>
                  <a:gd name="T1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11" name="Freeform 1111">
                <a:extLst>
                  <a:ext uri="{FF2B5EF4-FFF2-40B4-BE49-F238E27FC236}">
                    <a16:creationId xmlns:a16="http://schemas.microsoft.com/office/drawing/2014/main" id="{4214E55C-990F-3B1D-8D95-3FAA829BF8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88" y="2839"/>
                <a:ext cx="1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  <a:gd name="T3" fmla="*/ 1 w 1"/>
                  <a:gd name="T4" fmla="*/ 1 w 1"/>
                  <a:gd name="T5" fmla="*/ 1 w 1"/>
                  <a:gd name="T6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12" name="Freeform 1112">
                <a:extLst>
                  <a:ext uri="{FF2B5EF4-FFF2-40B4-BE49-F238E27FC236}">
                    <a16:creationId xmlns:a16="http://schemas.microsoft.com/office/drawing/2014/main" id="{722E1471-EC78-31BA-DD77-B7476FA259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3" y="2659"/>
                <a:ext cx="3" cy="5"/>
              </a:xfrm>
              <a:custGeom>
                <a:avLst/>
                <a:gdLst>
                  <a:gd name="T0" fmla="*/ 3 w 3"/>
                  <a:gd name="T1" fmla="*/ 5 h 5"/>
                  <a:gd name="T2" fmla="*/ 3 w 3"/>
                  <a:gd name="T3" fmla="*/ 3 h 5"/>
                  <a:gd name="T4" fmla="*/ 1 w 3"/>
                  <a:gd name="T5" fmla="*/ 2 h 5"/>
                  <a:gd name="T6" fmla="*/ 1 w 3"/>
                  <a:gd name="T7" fmla="*/ 0 h 5"/>
                  <a:gd name="T8" fmla="*/ 0 w 3"/>
                  <a:gd name="T9" fmla="*/ 2 h 5"/>
                  <a:gd name="T10" fmla="*/ 0 w 3"/>
                  <a:gd name="T11" fmla="*/ 2 h 5"/>
                  <a:gd name="T12" fmla="*/ 0 w 3"/>
                  <a:gd name="T13" fmla="*/ 2 h 5"/>
                  <a:gd name="T14" fmla="*/ 0 w 3"/>
                  <a:gd name="T15" fmla="*/ 3 h 5"/>
                  <a:gd name="T16" fmla="*/ 0 w 3"/>
                  <a:gd name="T17" fmla="*/ 3 h 5"/>
                  <a:gd name="T18" fmla="*/ 1 w 3"/>
                  <a:gd name="T19" fmla="*/ 5 h 5"/>
                  <a:gd name="T20" fmla="*/ 3 w 3"/>
                  <a:gd name="T21" fmla="*/ 5 h 5"/>
                  <a:gd name="T22" fmla="*/ 3 w 3"/>
                  <a:gd name="T23" fmla="*/ 5 h 5"/>
                  <a:gd name="T24" fmla="*/ 3 w 3"/>
                  <a:gd name="T2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" h="5">
                    <a:moveTo>
                      <a:pt x="3" y="5"/>
                    </a:moveTo>
                    <a:lnTo>
                      <a:pt x="3" y="3"/>
                    </a:lnTo>
                    <a:lnTo>
                      <a:pt x="1" y="2"/>
                    </a:lnTo>
                    <a:lnTo>
                      <a:pt x="1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1" y="5"/>
                    </a:lnTo>
                    <a:lnTo>
                      <a:pt x="3" y="5"/>
                    </a:lnTo>
                    <a:lnTo>
                      <a:pt x="3" y="5"/>
                    </a:lnTo>
                    <a:lnTo>
                      <a:pt x="3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13" name="Freeform 1113">
                <a:extLst>
                  <a:ext uri="{FF2B5EF4-FFF2-40B4-BE49-F238E27FC236}">
                    <a16:creationId xmlns:a16="http://schemas.microsoft.com/office/drawing/2014/main" id="{A347DEE7-E784-18ED-7723-7E72D9EE80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7" y="2665"/>
                <a:ext cx="4" cy="5"/>
              </a:xfrm>
              <a:custGeom>
                <a:avLst/>
                <a:gdLst>
                  <a:gd name="T0" fmla="*/ 4 w 4"/>
                  <a:gd name="T1" fmla="*/ 4 h 5"/>
                  <a:gd name="T2" fmla="*/ 2 w 4"/>
                  <a:gd name="T3" fmla="*/ 0 h 5"/>
                  <a:gd name="T4" fmla="*/ 2 w 4"/>
                  <a:gd name="T5" fmla="*/ 2 h 5"/>
                  <a:gd name="T6" fmla="*/ 0 w 4"/>
                  <a:gd name="T7" fmla="*/ 2 h 5"/>
                  <a:gd name="T8" fmla="*/ 0 w 4"/>
                  <a:gd name="T9" fmla="*/ 2 h 5"/>
                  <a:gd name="T10" fmla="*/ 2 w 4"/>
                  <a:gd name="T11" fmla="*/ 4 h 5"/>
                  <a:gd name="T12" fmla="*/ 2 w 4"/>
                  <a:gd name="T13" fmla="*/ 4 h 5"/>
                  <a:gd name="T14" fmla="*/ 2 w 4"/>
                  <a:gd name="T15" fmla="*/ 5 h 5"/>
                  <a:gd name="T16" fmla="*/ 4 w 4"/>
                  <a:gd name="T17" fmla="*/ 5 h 5"/>
                  <a:gd name="T18" fmla="*/ 4 w 4"/>
                  <a:gd name="T19" fmla="*/ 4 h 5"/>
                  <a:gd name="T20" fmla="*/ 4 w 4"/>
                  <a:gd name="T21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" h="5">
                    <a:moveTo>
                      <a:pt x="4" y="4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2" y="5"/>
                    </a:lnTo>
                    <a:lnTo>
                      <a:pt x="4" y="5"/>
                    </a:lnTo>
                    <a:lnTo>
                      <a:pt x="4" y="4"/>
                    </a:lnTo>
                    <a:lnTo>
                      <a:pt x="4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14" name="Freeform 1114">
                <a:extLst>
                  <a:ext uri="{FF2B5EF4-FFF2-40B4-BE49-F238E27FC236}">
                    <a16:creationId xmlns:a16="http://schemas.microsoft.com/office/drawing/2014/main" id="{C186D676-CBAC-C726-9A96-7F2CD7C793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6" y="2702"/>
                <a:ext cx="3" cy="2"/>
              </a:xfrm>
              <a:custGeom>
                <a:avLst/>
                <a:gdLst>
                  <a:gd name="T0" fmla="*/ 0 w 3"/>
                  <a:gd name="T1" fmla="*/ 0 h 2"/>
                  <a:gd name="T2" fmla="*/ 0 w 3"/>
                  <a:gd name="T3" fmla="*/ 0 h 2"/>
                  <a:gd name="T4" fmla="*/ 0 w 3"/>
                  <a:gd name="T5" fmla="*/ 0 h 2"/>
                  <a:gd name="T6" fmla="*/ 0 w 3"/>
                  <a:gd name="T7" fmla="*/ 0 h 2"/>
                  <a:gd name="T8" fmla="*/ 2 w 3"/>
                  <a:gd name="T9" fmla="*/ 2 h 2"/>
                  <a:gd name="T10" fmla="*/ 3 w 3"/>
                  <a:gd name="T11" fmla="*/ 2 h 2"/>
                  <a:gd name="T12" fmla="*/ 3 w 3"/>
                  <a:gd name="T13" fmla="*/ 2 h 2"/>
                  <a:gd name="T14" fmla="*/ 3 w 3"/>
                  <a:gd name="T15" fmla="*/ 0 h 2"/>
                  <a:gd name="T16" fmla="*/ 0 w 3"/>
                  <a:gd name="T1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15" name="Freeform 1115">
                <a:extLst>
                  <a:ext uri="{FF2B5EF4-FFF2-40B4-BE49-F238E27FC236}">
                    <a16:creationId xmlns:a16="http://schemas.microsoft.com/office/drawing/2014/main" id="{13501257-5FCF-86AD-D5AB-BD3F914800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0" y="2646"/>
                <a:ext cx="9" cy="11"/>
              </a:xfrm>
              <a:custGeom>
                <a:avLst/>
                <a:gdLst>
                  <a:gd name="T0" fmla="*/ 8 w 9"/>
                  <a:gd name="T1" fmla="*/ 8 h 11"/>
                  <a:gd name="T2" fmla="*/ 8 w 9"/>
                  <a:gd name="T3" fmla="*/ 7 h 11"/>
                  <a:gd name="T4" fmla="*/ 8 w 9"/>
                  <a:gd name="T5" fmla="*/ 7 h 11"/>
                  <a:gd name="T6" fmla="*/ 8 w 9"/>
                  <a:gd name="T7" fmla="*/ 5 h 11"/>
                  <a:gd name="T8" fmla="*/ 6 w 9"/>
                  <a:gd name="T9" fmla="*/ 5 h 11"/>
                  <a:gd name="T10" fmla="*/ 6 w 9"/>
                  <a:gd name="T11" fmla="*/ 3 h 11"/>
                  <a:gd name="T12" fmla="*/ 5 w 9"/>
                  <a:gd name="T13" fmla="*/ 2 h 11"/>
                  <a:gd name="T14" fmla="*/ 5 w 9"/>
                  <a:gd name="T15" fmla="*/ 0 h 11"/>
                  <a:gd name="T16" fmla="*/ 5 w 9"/>
                  <a:gd name="T17" fmla="*/ 0 h 11"/>
                  <a:gd name="T18" fmla="*/ 1 w 9"/>
                  <a:gd name="T19" fmla="*/ 0 h 11"/>
                  <a:gd name="T20" fmla="*/ 0 w 9"/>
                  <a:gd name="T21" fmla="*/ 3 h 11"/>
                  <a:gd name="T22" fmla="*/ 1 w 9"/>
                  <a:gd name="T23" fmla="*/ 3 h 11"/>
                  <a:gd name="T24" fmla="*/ 3 w 9"/>
                  <a:gd name="T25" fmla="*/ 8 h 11"/>
                  <a:gd name="T26" fmla="*/ 3 w 9"/>
                  <a:gd name="T27" fmla="*/ 8 h 11"/>
                  <a:gd name="T28" fmla="*/ 5 w 9"/>
                  <a:gd name="T29" fmla="*/ 10 h 11"/>
                  <a:gd name="T30" fmla="*/ 6 w 9"/>
                  <a:gd name="T31" fmla="*/ 11 h 11"/>
                  <a:gd name="T32" fmla="*/ 8 w 9"/>
                  <a:gd name="T33" fmla="*/ 11 h 11"/>
                  <a:gd name="T34" fmla="*/ 9 w 9"/>
                  <a:gd name="T35" fmla="*/ 10 h 11"/>
                  <a:gd name="T36" fmla="*/ 9 w 9"/>
                  <a:gd name="T37" fmla="*/ 8 h 11"/>
                  <a:gd name="T38" fmla="*/ 8 w 9"/>
                  <a:gd name="T39" fmla="*/ 8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" h="11">
                    <a:moveTo>
                      <a:pt x="8" y="8"/>
                    </a:moveTo>
                    <a:lnTo>
                      <a:pt x="8" y="7"/>
                    </a:lnTo>
                    <a:lnTo>
                      <a:pt x="8" y="7"/>
                    </a:lnTo>
                    <a:lnTo>
                      <a:pt x="8" y="5"/>
                    </a:lnTo>
                    <a:lnTo>
                      <a:pt x="6" y="5"/>
                    </a:lnTo>
                    <a:lnTo>
                      <a:pt x="6" y="3"/>
                    </a:lnTo>
                    <a:lnTo>
                      <a:pt x="5" y="2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1" y="0"/>
                    </a:lnTo>
                    <a:lnTo>
                      <a:pt x="0" y="3"/>
                    </a:lnTo>
                    <a:lnTo>
                      <a:pt x="1" y="3"/>
                    </a:lnTo>
                    <a:lnTo>
                      <a:pt x="3" y="8"/>
                    </a:lnTo>
                    <a:lnTo>
                      <a:pt x="3" y="8"/>
                    </a:lnTo>
                    <a:lnTo>
                      <a:pt x="5" y="10"/>
                    </a:lnTo>
                    <a:lnTo>
                      <a:pt x="6" y="11"/>
                    </a:lnTo>
                    <a:lnTo>
                      <a:pt x="8" y="11"/>
                    </a:lnTo>
                    <a:lnTo>
                      <a:pt x="9" y="10"/>
                    </a:lnTo>
                    <a:lnTo>
                      <a:pt x="9" y="8"/>
                    </a:lnTo>
                    <a:lnTo>
                      <a:pt x="8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16" name="Freeform 1116">
                <a:extLst>
                  <a:ext uri="{FF2B5EF4-FFF2-40B4-BE49-F238E27FC236}">
                    <a16:creationId xmlns:a16="http://schemas.microsoft.com/office/drawing/2014/main" id="{CF1154D9-2268-6CE7-1D46-8D244EFBE6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6" y="2338"/>
                <a:ext cx="5" cy="11"/>
              </a:xfrm>
              <a:custGeom>
                <a:avLst/>
                <a:gdLst>
                  <a:gd name="T0" fmla="*/ 2 w 5"/>
                  <a:gd name="T1" fmla="*/ 2 h 11"/>
                  <a:gd name="T2" fmla="*/ 2 w 5"/>
                  <a:gd name="T3" fmla="*/ 2 h 11"/>
                  <a:gd name="T4" fmla="*/ 2 w 5"/>
                  <a:gd name="T5" fmla="*/ 2 h 11"/>
                  <a:gd name="T6" fmla="*/ 2 w 5"/>
                  <a:gd name="T7" fmla="*/ 0 h 11"/>
                  <a:gd name="T8" fmla="*/ 0 w 5"/>
                  <a:gd name="T9" fmla="*/ 0 h 11"/>
                  <a:gd name="T10" fmla="*/ 0 w 5"/>
                  <a:gd name="T11" fmla="*/ 2 h 11"/>
                  <a:gd name="T12" fmla="*/ 0 w 5"/>
                  <a:gd name="T13" fmla="*/ 3 h 11"/>
                  <a:gd name="T14" fmla="*/ 0 w 5"/>
                  <a:gd name="T15" fmla="*/ 3 h 11"/>
                  <a:gd name="T16" fmla="*/ 2 w 5"/>
                  <a:gd name="T17" fmla="*/ 5 h 11"/>
                  <a:gd name="T18" fmla="*/ 2 w 5"/>
                  <a:gd name="T19" fmla="*/ 6 h 11"/>
                  <a:gd name="T20" fmla="*/ 2 w 5"/>
                  <a:gd name="T21" fmla="*/ 8 h 11"/>
                  <a:gd name="T22" fmla="*/ 0 w 5"/>
                  <a:gd name="T23" fmla="*/ 11 h 11"/>
                  <a:gd name="T24" fmla="*/ 2 w 5"/>
                  <a:gd name="T25" fmla="*/ 11 h 11"/>
                  <a:gd name="T26" fmla="*/ 4 w 5"/>
                  <a:gd name="T27" fmla="*/ 11 h 11"/>
                  <a:gd name="T28" fmla="*/ 5 w 5"/>
                  <a:gd name="T29" fmla="*/ 9 h 11"/>
                  <a:gd name="T30" fmla="*/ 5 w 5"/>
                  <a:gd name="T31" fmla="*/ 6 h 11"/>
                  <a:gd name="T32" fmla="*/ 5 w 5"/>
                  <a:gd name="T33" fmla="*/ 5 h 11"/>
                  <a:gd name="T34" fmla="*/ 4 w 5"/>
                  <a:gd name="T35" fmla="*/ 3 h 11"/>
                  <a:gd name="T36" fmla="*/ 2 w 5"/>
                  <a:gd name="T37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" h="11">
                    <a:moveTo>
                      <a:pt x="2" y="2"/>
                    </a:moveTo>
                    <a:lnTo>
                      <a:pt x="2" y="2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2" y="5"/>
                    </a:lnTo>
                    <a:lnTo>
                      <a:pt x="2" y="6"/>
                    </a:lnTo>
                    <a:lnTo>
                      <a:pt x="2" y="8"/>
                    </a:lnTo>
                    <a:lnTo>
                      <a:pt x="0" y="11"/>
                    </a:lnTo>
                    <a:lnTo>
                      <a:pt x="2" y="11"/>
                    </a:lnTo>
                    <a:lnTo>
                      <a:pt x="4" y="11"/>
                    </a:lnTo>
                    <a:lnTo>
                      <a:pt x="5" y="9"/>
                    </a:lnTo>
                    <a:lnTo>
                      <a:pt x="5" y="6"/>
                    </a:lnTo>
                    <a:lnTo>
                      <a:pt x="5" y="5"/>
                    </a:lnTo>
                    <a:lnTo>
                      <a:pt x="4" y="3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17" name="Freeform 1117">
                <a:extLst>
                  <a:ext uri="{FF2B5EF4-FFF2-40B4-BE49-F238E27FC236}">
                    <a16:creationId xmlns:a16="http://schemas.microsoft.com/office/drawing/2014/main" id="{0BBDB0FC-6974-01F9-8586-2BD1A0A719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7" y="2634"/>
                <a:ext cx="3" cy="8"/>
              </a:xfrm>
              <a:custGeom>
                <a:avLst/>
                <a:gdLst>
                  <a:gd name="T0" fmla="*/ 1 w 3"/>
                  <a:gd name="T1" fmla="*/ 0 h 8"/>
                  <a:gd name="T2" fmla="*/ 1 w 3"/>
                  <a:gd name="T3" fmla="*/ 0 h 8"/>
                  <a:gd name="T4" fmla="*/ 0 w 3"/>
                  <a:gd name="T5" fmla="*/ 0 h 8"/>
                  <a:gd name="T6" fmla="*/ 1 w 3"/>
                  <a:gd name="T7" fmla="*/ 3 h 8"/>
                  <a:gd name="T8" fmla="*/ 1 w 3"/>
                  <a:gd name="T9" fmla="*/ 4 h 8"/>
                  <a:gd name="T10" fmla="*/ 0 w 3"/>
                  <a:gd name="T11" fmla="*/ 4 h 8"/>
                  <a:gd name="T12" fmla="*/ 0 w 3"/>
                  <a:gd name="T13" fmla="*/ 6 h 8"/>
                  <a:gd name="T14" fmla="*/ 0 w 3"/>
                  <a:gd name="T15" fmla="*/ 8 h 8"/>
                  <a:gd name="T16" fmla="*/ 1 w 3"/>
                  <a:gd name="T17" fmla="*/ 8 h 8"/>
                  <a:gd name="T18" fmla="*/ 1 w 3"/>
                  <a:gd name="T19" fmla="*/ 8 h 8"/>
                  <a:gd name="T20" fmla="*/ 3 w 3"/>
                  <a:gd name="T21" fmla="*/ 4 h 8"/>
                  <a:gd name="T22" fmla="*/ 3 w 3"/>
                  <a:gd name="T23" fmla="*/ 3 h 8"/>
                  <a:gd name="T24" fmla="*/ 1 w 3"/>
                  <a:gd name="T25" fmla="*/ 3 h 8"/>
                  <a:gd name="T26" fmla="*/ 1 w 3"/>
                  <a:gd name="T2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" h="8">
                    <a:moveTo>
                      <a:pt x="1" y="0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1" y="3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1" y="8"/>
                    </a:lnTo>
                    <a:lnTo>
                      <a:pt x="1" y="8"/>
                    </a:lnTo>
                    <a:lnTo>
                      <a:pt x="3" y="4"/>
                    </a:lnTo>
                    <a:lnTo>
                      <a:pt x="3" y="3"/>
                    </a:lnTo>
                    <a:lnTo>
                      <a:pt x="1" y="3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18" name="Freeform 1118">
                <a:extLst>
                  <a:ext uri="{FF2B5EF4-FFF2-40B4-BE49-F238E27FC236}">
                    <a16:creationId xmlns:a16="http://schemas.microsoft.com/office/drawing/2014/main" id="{7193AB57-92C1-32E7-C870-5B5CE639F3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1" y="2615"/>
                <a:ext cx="11" cy="12"/>
              </a:xfrm>
              <a:custGeom>
                <a:avLst/>
                <a:gdLst>
                  <a:gd name="T0" fmla="*/ 9 w 11"/>
                  <a:gd name="T1" fmla="*/ 4 h 12"/>
                  <a:gd name="T2" fmla="*/ 8 w 11"/>
                  <a:gd name="T3" fmla="*/ 4 h 12"/>
                  <a:gd name="T4" fmla="*/ 5 w 11"/>
                  <a:gd name="T5" fmla="*/ 1 h 12"/>
                  <a:gd name="T6" fmla="*/ 3 w 11"/>
                  <a:gd name="T7" fmla="*/ 0 h 12"/>
                  <a:gd name="T8" fmla="*/ 3 w 11"/>
                  <a:gd name="T9" fmla="*/ 0 h 12"/>
                  <a:gd name="T10" fmla="*/ 3 w 11"/>
                  <a:gd name="T11" fmla="*/ 0 h 12"/>
                  <a:gd name="T12" fmla="*/ 1 w 11"/>
                  <a:gd name="T13" fmla="*/ 1 h 12"/>
                  <a:gd name="T14" fmla="*/ 0 w 11"/>
                  <a:gd name="T15" fmla="*/ 1 h 12"/>
                  <a:gd name="T16" fmla="*/ 3 w 11"/>
                  <a:gd name="T17" fmla="*/ 4 h 12"/>
                  <a:gd name="T18" fmla="*/ 3 w 11"/>
                  <a:gd name="T19" fmla="*/ 6 h 12"/>
                  <a:gd name="T20" fmla="*/ 5 w 11"/>
                  <a:gd name="T21" fmla="*/ 7 h 12"/>
                  <a:gd name="T22" fmla="*/ 5 w 11"/>
                  <a:gd name="T23" fmla="*/ 7 h 12"/>
                  <a:gd name="T24" fmla="*/ 6 w 11"/>
                  <a:gd name="T25" fmla="*/ 9 h 12"/>
                  <a:gd name="T26" fmla="*/ 8 w 11"/>
                  <a:gd name="T27" fmla="*/ 11 h 12"/>
                  <a:gd name="T28" fmla="*/ 8 w 11"/>
                  <a:gd name="T29" fmla="*/ 12 h 12"/>
                  <a:gd name="T30" fmla="*/ 9 w 11"/>
                  <a:gd name="T31" fmla="*/ 12 h 12"/>
                  <a:gd name="T32" fmla="*/ 9 w 11"/>
                  <a:gd name="T33" fmla="*/ 11 h 12"/>
                  <a:gd name="T34" fmla="*/ 11 w 11"/>
                  <a:gd name="T35" fmla="*/ 7 h 12"/>
                  <a:gd name="T36" fmla="*/ 11 w 11"/>
                  <a:gd name="T37" fmla="*/ 7 h 12"/>
                  <a:gd name="T38" fmla="*/ 11 w 11"/>
                  <a:gd name="T39" fmla="*/ 6 h 12"/>
                  <a:gd name="T40" fmla="*/ 9 w 11"/>
                  <a:gd name="T41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" h="12">
                    <a:moveTo>
                      <a:pt x="9" y="4"/>
                    </a:moveTo>
                    <a:lnTo>
                      <a:pt x="8" y="4"/>
                    </a:lnTo>
                    <a:lnTo>
                      <a:pt x="5" y="1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3" y="4"/>
                    </a:lnTo>
                    <a:lnTo>
                      <a:pt x="3" y="6"/>
                    </a:lnTo>
                    <a:lnTo>
                      <a:pt x="5" y="7"/>
                    </a:lnTo>
                    <a:lnTo>
                      <a:pt x="5" y="7"/>
                    </a:lnTo>
                    <a:lnTo>
                      <a:pt x="6" y="9"/>
                    </a:lnTo>
                    <a:lnTo>
                      <a:pt x="8" y="11"/>
                    </a:lnTo>
                    <a:lnTo>
                      <a:pt x="8" y="12"/>
                    </a:lnTo>
                    <a:lnTo>
                      <a:pt x="9" y="12"/>
                    </a:lnTo>
                    <a:lnTo>
                      <a:pt x="9" y="11"/>
                    </a:lnTo>
                    <a:lnTo>
                      <a:pt x="11" y="7"/>
                    </a:lnTo>
                    <a:lnTo>
                      <a:pt x="11" y="7"/>
                    </a:lnTo>
                    <a:lnTo>
                      <a:pt x="11" y="6"/>
                    </a:lnTo>
                    <a:lnTo>
                      <a:pt x="9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19" name="Freeform 1119">
                <a:extLst>
                  <a:ext uri="{FF2B5EF4-FFF2-40B4-BE49-F238E27FC236}">
                    <a16:creationId xmlns:a16="http://schemas.microsoft.com/office/drawing/2014/main" id="{C4594DE3-C35D-51FA-7EBB-2ED558238E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3" y="2597"/>
                <a:ext cx="10" cy="6"/>
              </a:xfrm>
              <a:custGeom>
                <a:avLst/>
                <a:gdLst>
                  <a:gd name="T0" fmla="*/ 10 w 10"/>
                  <a:gd name="T1" fmla="*/ 6 h 6"/>
                  <a:gd name="T2" fmla="*/ 10 w 10"/>
                  <a:gd name="T3" fmla="*/ 5 h 6"/>
                  <a:gd name="T4" fmla="*/ 7 w 10"/>
                  <a:gd name="T5" fmla="*/ 3 h 6"/>
                  <a:gd name="T6" fmla="*/ 5 w 10"/>
                  <a:gd name="T7" fmla="*/ 3 h 6"/>
                  <a:gd name="T8" fmla="*/ 5 w 10"/>
                  <a:gd name="T9" fmla="*/ 2 h 6"/>
                  <a:gd name="T10" fmla="*/ 3 w 10"/>
                  <a:gd name="T11" fmla="*/ 2 h 6"/>
                  <a:gd name="T12" fmla="*/ 2 w 10"/>
                  <a:gd name="T13" fmla="*/ 0 h 6"/>
                  <a:gd name="T14" fmla="*/ 2 w 10"/>
                  <a:gd name="T15" fmla="*/ 0 h 6"/>
                  <a:gd name="T16" fmla="*/ 0 w 10"/>
                  <a:gd name="T17" fmla="*/ 0 h 6"/>
                  <a:gd name="T18" fmla="*/ 0 w 10"/>
                  <a:gd name="T19" fmla="*/ 2 h 6"/>
                  <a:gd name="T20" fmla="*/ 0 w 10"/>
                  <a:gd name="T21" fmla="*/ 2 h 6"/>
                  <a:gd name="T22" fmla="*/ 2 w 10"/>
                  <a:gd name="T23" fmla="*/ 3 h 6"/>
                  <a:gd name="T24" fmla="*/ 2 w 10"/>
                  <a:gd name="T25" fmla="*/ 3 h 6"/>
                  <a:gd name="T26" fmla="*/ 3 w 10"/>
                  <a:gd name="T27" fmla="*/ 5 h 6"/>
                  <a:gd name="T28" fmla="*/ 5 w 10"/>
                  <a:gd name="T29" fmla="*/ 5 h 6"/>
                  <a:gd name="T30" fmla="*/ 8 w 10"/>
                  <a:gd name="T31" fmla="*/ 6 h 6"/>
                  <a:gd name="T32" fmla="*/ 8 w 10"/>
                  <a:gd name="T33" fmla="*/ 6 h 6"/>
                  <a:gd name="T34" fmla="*/ 10 w 10"/>
                  <a:gd name="T35" fmla="*/ 6 h 6"/>
                  <a:gd name="T36" fmla="*/ 10 w 10"/>
                  <a:gd name="T37" fmla="*/ 6 h 6"/>
                  <a:gd name="T38" fmla="*/ 10 w 10"/>
                  <a:gd name="T39" fmla="*/ 6 h 6"/>
                  <a:gd name="T40" fmla="*/ 10 w 10"/>
                  <a:gd name="T41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" h="6">
                    <a:moveTo>
                      <a:pt x="10" y="6"/>
                    </a:moveTo>
                    <a:lnTo>
                      <a:pt x="10" y="5"/>
                    </a:lnTo>
                    <a:lnTo>
                      <a:pt x="7" y="3"/>
                    </a:lnTo>
                    <a:lnTo>
                      <a:pt x="5" y="3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3" y="5"/>
                    </a:lnTo>
                    <a:lnTo>
                      <a:pt x="5" y="5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10" y="6"/>
                    </a:lnTo>
                    <a:lnTo>
                      <a:pt x="10" y="6"/>
                    </a:lnTo>
                    <a:lnTo>
                      <a:pt x="10" y="6"/>
                    </a:lnTo>
                    <a:lnTo>
                      <a:pt x="10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0" name="Freeform 1120">
                <a:extLst>
                  <a:ext uri="{FF2B5EF4-FFF2-40B4-BE49-F238E27FC236}">
                    <a16:creationId xmlns:a16="http://schemas.microsoft.com/office/drawing/2014/main" id="{B69B0E94-3CF8-29C7-E8D5-DA1EF00955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7" y="2562"/>
                <a:ext cx="140" cy="148"/>
              </a:xfrm>
              <a:custGeom>
                <a:avLst/>
                <a:gdLst>
                  <a:gd name="T0" fmla="*/ 134 w 140"/>
                  <a:gd name="T1" fmla="*/ 145 h 148"/>
                  <a:gd name="T2" fmla="*/ 137 w 140"/>
                  <a:gd name="T3" fmla="*/ 145 h 148"/>
                  <a:gd name="T4" fmla="*/ 137 w 140"/>
                  <a:gd name="T5" fmla="*/ 126 h 148"/>
                  <a:gd name="T6" fmla="*/ 137 w 140"/>
                  <a:gd name="T7" fmla="*/ 119 h 148"/>
                  <a:gd name="T8" fmla="*/ 140 w 140"/>
                  <a:gd name="T9" fmla="*/ 113 h 148"/>
                  <a:gd name="T10" fmla="*/ 132 w 140"/>
                  <a:gd name="T11" fmla="*/ 103 h 148"/>
                  <a:gd name="T12" fmla="*/ 124 w 140"/>
                  <a:gd name="T13" fmla="*/ 102 h 148"/>
                  <a:gd name="T14" fmla="*/ 121 w 140"/>
                  <a:gd name="T15" fmla="*/ 105 h 148"/>
                  <a:gd name="T16" fmla="*/ 124 w 140"/>
                  <a:gd name="T17" fmla="*/ 100 h 148"/>
                  <a:gd name="T18" fmla="*/ 119 w 140"/>
                  <a:gd name="T19" fmla="*/ 95 h 148"/>
                  <a:gd name="T20" fmla="*/ 118 w 140"/>
                  <a:gd name="T21" fmla="*/ 86 h 148"/>
                  <a:gd name="T22" fmla="*/ 111 w 140"/>
                  <a:gd name="T23" fmla="*/ 84 h 148"/>
                  <a:gd name="T24" fmla="*/ 105 w 140"/>
                  <a:gd name="T25" fmla="*/ 80 h 148"/>
                  <a:gd name="T26" fmla="*/ 105 w 140"/>
                  <a:gd name="T27" fmla="*/ 75 h 148"/>
                  <a:gd name="T28" fmla="*/ 110 w 140"/>
                  <a:gd name="T29" fmla="*/ 70 h 148"/>
                  <a:gd name="T30" fmla="*/ 105 w 140"/>
                  <a:gd name="T31" fmla="*/ 65 h 148"/>
                  <a:gd name="T32" fmla="*/ 97 w 140"/>
                  <a:gd name="T33" fmla="*/ 68 h 148"/>
                  <a:gd name="T34" fmla="*/ 100 w 140"/>
                  <a:gd name="T35" fmla="*/ 65 h 148"/>
                  <a:gd name="T36" fmla="*/ 92 w 140"/>
                  <a:gd name="T37" fmla="*/ 62 h 148"/>
                  <a:gd name="T38" fmla="*/ 89 w 140"/>
                  <a:gd name="T39" fmla="*/ 54 h 148"/>
                  <a:gd name="T40" fmla="*/ 81 w 140"/>
                  <a:gd name="T41" fmla="*/ 51 h 148"/>
                  <a:gd name="T42" fmla="*/ 75 w 140"/>
                  <a:gd name="T43" fmla="*/ 43 h 148"/>
                  <a:gd name="T44" fmla="*/ 72 w 140"/>
                  <a:gd name="T45" fmla="*/ 45 h 148"/>
                  <a:gd name="T46" fmla="*/ 70 w 140"/>
                  <a:gd name="T47" fmla="*/ 45 h 148"/>
                  <a:gd name="T48" fmla="*/ 65 w 140"/>
                  <a:gd name="T49" fmla="*/ 41 h 148"/>
                  <a:gd name="T50" fmla="*/ 57 w 140"/>
                  <a:gd name="T51" fmla="*/ 32 h 148"/>
                  <a:gd name="T52" fmla="*/ 44 w 140"/>
                  <a:gd name="T53" fmla="*/ 24 h 148"/>
                  <a:gd name="T54" fmla="*/ 38 w 140"/>
                  <a:gd name="T55" fmla="*/ 19 h 148"/>
                  <a:gd name="T56" fmla="*/ 35 w 140"/>
                  <a:gd name="T57" fmla="*/ 11 h 148"/>
                  <a:gd name="T58" fmla="*/ 29 w 140"/>
                  <a:gd name="T59" fmla="*/ 5 h 148"/>
                  <a:gd name="T60" fmla="*/ 21 w 140"/>
                  <a:gd name="T61" fmla="*/ 5 h 148"/>
                  <a:gd name="T62" fmla="*/ 11 w 140"/>
                  <a:gd name="T63" fmla="*/ 3 h 148"/>
                  <a:gd name="T64" fmla="*/ 1 w 140"/>
                  <a:gd name="T65" fmla="*/ 0 h 148"/>
                  <a:gd name="T66" fmla="*/ 0 w 140"/>
                  <a:gd name="T67" fmla="*/ 3 h 148"/>
                  <a:gd name="T68" fmla="*/ 3 w 140"/>
                  <a:gd name="T69" fmla="*/ 11 h 148"/>
                  <a:gd name="T70" fmla="*/ 16 w 140"/>
                  <a:gd name="T71" fmla="*/ 24 h 148"/>
                  <a:gd name="T72" fmla="*/ 25 w 140"/>
                  <a:gd name="T73" fmla="*/ 30 h 148"/>
                  <a:gd name="T74" fmla="*/ 30 w 140"/>
                  <a:gd name="T75" fmla="*/ 37 h 148"/>
                  <a:gd name="T76" fmla="*/ 35 w 140"/>
                  <a:gd name="T77" fmla="*/ 43 h 148"/>
                  <a:gd name="T78" fmla="*/ 44 w 140"/>
                  <a:gd name="T79" fmla="*/ 51 h 148"/>
                  <a:gd name="T80" fmla="*/ 51 w 140"/>
                  <a:gd name="T81" fmla="*/ 67 h 148"/>
                  <a:gd name="T82" fmla="*/ 57 w 140"/>
                  <a:gd name="T83" fmla="*/ 73 h 148"/>
                  <a:gd name="T84" fmla="*/ 65 w 140"/>
                  <a:gd name="T85" fmla="*/ 83 h 148"/>
                  <a:gd name="T86" fmla="*/ 73 w 140"/>
                  <a:gd name="T87" fmla="*/ 99 h 148"/>
                  <a:gd name="T88" fmla="*/ 78 w 140"/>
                  <a:gd name="T89" fmla="*/ 107 h 148"/>
                  <a:gd name="T90" fmla="*/ 84 w 140"/>
                  <a:gd name="T91" fmla="*/ 114 h 148"/>
                  <a:gd name="T92" fmla="*/ 99 w 140"/>
                  <a:gd name="T93" fmla="*/ 129 h 148"/>
                  <a:gd name="T94" fmla="*/ 110 w 140"/>
                  <a:gd name="T95" fmla="*/ 137 h 148"/>
                  <a:gd name="T96" fmla="*/ 118 w 140"/>
                  <a:gd name="T97" fmla="*/ 145 h 148"/>
                  <a:gd name="T98" fmla="*/ 121 w 140"/>
                  <a:gd name="T99" fmla="*/ 146 h 148"/>
                  <a:gd name="T100" fmla="*/ 126 w 140"/>
                  <a:gd name="T101" fmla="*/ 145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0" h="148">
                    <a:moveTo>
                      <a:pt x="130" y="143"/>
                    </a:moveTo>
                    <a:lnTo>
                      <a:pt x="130" y="143"/>
                    </a:lnTo>
                    <a:lnTo>
                      <a:pt x="132" y="145"/>
                    </a:lnTo>
                    <a:lnTo>
                      <a:pt x="134" y="145"/>
                    </a:lnTo>
                    <a:lnTo>
                      <a:pt x="134" y="145"/>
                    </a:lnTo>
                    <a:lnTo>
                      <a:pt x="134" y="146"/>
                    </a:lnTo>
                    <a:lnTo>
                      <a:pt x="135" y="146"/>
                    </a:lnTo>
                    <a:lnTo>
                      <a:pt x="135" y="146"/>
                    </a:lnTo>
                    <a:lnTo>
                      <a:pt x="137" y="145"/>
                    </a:lnTo>
                    <a:lnTo>
                      <a:pt x="137" y="145"/>
                    </a:lnTo>
                    <a:lnTo>
                      <a:pt x="137" y="135"/>
                    </a:lnTo>
                    <a:lnTo>
                      <a:pt x="137" y="134"/>
                    </a:lnTo>
                    <a:lnTo>
                      <a:pt x="137" y="132"/>
                    </a:lnTo>
                    <a:lnTo>
                      <a:pt x="137" y="130"/>
                    </a:lnTo>
                    <a:lnTo>
                      <a:pt x="137" y="126"/>
                    </a:lnTo>
                    <a:lnTo>
                      <a:pt x="137" y="124"/>
                    </a:lnTo>
                    <a:lnTo>
                      <a:pt x="138" y="121"/>
                    </a:lnTo>
                    <a:lnTo>
                      <a:pt x="138" y="121"/>
                    </a:lnTo>
                    <a:lnTo>
                      <a:pt x="137" y="121"/>
                    </a:lnTo>
                    <a:lnTo>
                      <a:pt x="137" y="119"/>
                    </a:lnTo>
                    <a:lnTo>
                      <a:pt x="137" y="118"/>
                    </a:lnTo>
                    <a:lnTo>
                      <a:pt x="137" y="116"/>
                    </a:lnTo>
                    <a:lnTo>
                      <a:pt x="137" y="116"/>
                    </a:lnTo>
                    <a:lnTo>
                      <a:pt x="138" y="113"/>
                    </a:lnTo>
                    <a:lnTo>
                      <a:pt x="140" y="113"/>
                    </a:lnTo>
                    <a:lnTo>
                      <a:pt x="140" y="113"/>
                    </a:lnTo>
                    <a:lnTo>
                      <a:pt x="138" y="111"/>
                    </a:lnTo>
                    <a:lnTo>
                      <a:pt x="137" y="108"/>
                    </a:lnTo>
                    <a:lnTo>
                      <a:pt x="134" y="103"/>
                    </a:lnTo>
                    <a:lnTo>
                      <a:pt x="132" y="103"/>
                    </a:lnTo>
                    <a:lnTo>
                      <a:pt x="130" y="102"/>
                    </a:lnTo>
                    <a:lnTo>
                      <a:pt x="129" y="102"/>
                    </a:lnTo>
                    <a:lnTo>
                      <a:pt x="126" y="102"/>
                    </a:lnTo>
                    <a:lnTo>
                      <a:pt x="126" y="102"/>
                    </a:lnTo>
                    <a:lnTo>
                      <a:pt x="124" y="102"/>
                    </a:lnTo>
                    <a:lnTo>
                      <a:pt x="124" y="103"/>
                    </a:lnTo>
                    <a:lnTo>
                      <a:pt x="122" y="105"/>
                    </a:lnTo>
                    <a:lnTo>
                      <a:pt x="122" y="105"/>
                    </a:lnTo>
                    <a:lnTo>
                      <a:pt x="121" y="105"/>
                    </a:lnTo>
                    <a:lnTo>
                      <a:pt x="121" y="105"/>
                    </a:lnTo>
                    <a:lnTo>
                      <a:pt x="121" y="103"/>
                    </a:lnTo>
                    <a:lnTo>
                      <a:pt x="121" y="102"/>
                    </a:lnTo>
                    <a:lnTo>
                      <a:pt x="122" y="102"/>
                    </a:lnTo>
                    <a:lnTo>
                      <a:pt x="124" y="100"/>
                    </a:lnTo>
                    <a:lnTo>
                      <a:pt x="124" y="100"/>
                    </a:lnTo>
                    <a:lnTo>
                      <a:pt x="124" y="99"/>
                    </a:lnTo>
                    <a:lnTo>
                      <a:pt x="122" y="99"/>
                    </a:lnTo>
                    <a:lnTo>
                      <a:pt x="121" y="97"/>
                    </a:lnTo>
                    <a:lnTo>
                      <a:pt x="121" y="97"/>
                    </a:lnTo>
                    <a:lnTo>
                      <a:pt x="119" y="95"/>
                    </a:lnTo>
                    <a:lnTo>
                      <a:pt x="119" y="94"/>
                    </a:lnTo>
                    <a:lnTo>
                      <a:pt x="119" y="92"/>
                    </a:lnTo>
                    <a:lnTo>
                      <a:pt x="119" y="89"/>
                    </a:lnTo>
                    <a:lnTo>
                      <a:pt x="118" y="87"/>
                    </a:lnTo>
                    <a:lnTo>
                      <a:pt x="118" y="86"/>
                    </a:lnTo>
                    <a:lnTo>
                      <a:pt x="118" y="86"/>
                    </a:lnTo>
                    <a:lnTo>
                      <a:pt x="116" y="86"/>
                    </a:lnTo>
                    <a:lnTo>
                      <a:pt x="116" y="86"/>
                    </a:lnTo>
                    <a:lnTo>
                      <a:pt x="113" y="84"/>
                    </a:lnTo>
                    <a:lnTo>
                      <a:pt x="111" y="84"/>
                    </a:lnTo>
                    <a:lnTo>
                      <a:pt x="110" y="83"/>
                    </a:lnTo>
                    <a:lnTo>
                      <a:pt x="108" y="83"/>
                    </a:lnTo>
                    <a:lnTo>
                      <a:pt x="107" y="81"/>
                    </a:lnTo>
                    <a:lnTo>
                      <a:pt x="105" y="80"/>
                    </a:lnTo>
                    <a:lnTo>
                      <a:pt x="105" y="80"/>
                    </a:lnTo>
                    <a:lnTo>
                      <a:pt x="107" y="78"/>
                    </a:lnTo>
                    <a:lnTo>
                      <a:pt x="107" y="78"/>
                    </a:lnTo>
                    <a:lnTo>
                      <a:pt x="105" y="76"/>
                    </a:lnTo>
                    <a:lnTo>
                      <a:pt x="105" y="75"/>
                    </a:lnTo>
                    <a:lnTo>
                      <a:pt x="105" y="75"/>
                    </a:lnTo>
                    <a:lnTo>
                      <a:pt x="105" y="75"/>
                    </a:lnTo>
                    <a:lnTo>
                      <a:pt x="108" y="73"/>
                    </a:lnTo>
                    <a:lnTo>
                      <a:pt x="110" y="72"/>
                    </a:lnTo>
                    <a:lnTo>
                      <a:pt x="110" y="72"/>
                    </a:lnTo>
                    <a:lnTo>
                      <a:pt x="110" y="70"/>
                    </a:lnTo>
                    <a:lnTo>
                      <a:pt x="108" y="68"/>
                    </a:lnTo>
                    <a:lnTo>
                      <a:pt x="108" y="67"/>
                    </a:lnTo>
                    <a:lnTo>
                      <a:pt x="107" y="65"/>
                    </a:lnTo>
                    <a:lnTo>
                      <a:pt x="105" y="65"/>
                    </a:lnTo>
                    <a:lnTo>
                      <a:pt x="105" y="65"/>
                    </a:lnTo>
                    <a:lnTo>
                      <a:pt x="103" y="65"/>
                    </a:lnTo>
                    <a:lnTo>
                      <a:pt x="102" y="67"/>
                    </a:lnTo>
                    <a:lnTo>
                      <a:pt x="100" y="68"/>
                    </a:lnTo>
                    <a:lnTo>
                      <a:pt x="99" y="68"/>
                    </a:lnTo>
                    <a:lnTo>
                      <a:pt x="97" y="68"/>
                    </a:lnTo>
                    <a:lnTo>
                      <a:pt x="94" y="70"/>
                    </a:lnTo>
                    <a:lnTo>
                      <a:pt x="97" y="68"/>
                    </a:lnTo>
                    <a:lnTo>
                      <a:pt x="100" y="67"/>
                    </a:lnTo>
                    <a:lnTo>
                      <a:pt x="100" y="65"/>
                    </a:lnTo>
                    <a:lnTo>
                      <a:pt x="100" y="65"/>
                    </a:lnTo>
                    <a:lnTo>
                      <a:pt x="99" y="64"/>
                    </a:lnTo>
                    <a:lnTo>
                      <a:pt x="99" y="64"/>
                    </a:lnTo>
                    <a:lnTo>
                      <a:pt x="94" y="62"/>
                    </a:lnTo>
                    <a:lnTo>
                      <a:pt x="94" y="62"/>
                    </a:lnTo>
                    <a:lnTo>
                      <a:pt x="92" y="62"/>
                    </a:lnTo>
                    <a:lnTo>
                      <a:pt x="91" y="59"/>
                    </a:lnTo>
                    <a:lnTo>
                      <a:pt x="91" y="59"/>
                    </a:lnTo>
                    <a:lnTo>
                      <a:pt x="89" y="57"/>
                    </a:lnTo>
                    <a:lnTo>
                      <a:pt x="89" y="56"/>
                    </a:lnTo>
                    <a:lnTo>
                      <a:pt x="89" y="54"/>
                    </a:lnTo>
                    <a:lnTo>
                      <a:pt x="87" y="54"/>
                    </a:lnTo>
                    <a:lnTo>
                      <a:pt x="84" y="51"/>
                    </a:lnTo>
                    <a:lnTo>
                      <a:pt x="83" y="51"/>
                    </a:lnTo>
                    <a:lnTo>
                      <a:pt x="81" y="51"/>
                    </a:lnTo>
                    <a:lnTo>
                      <a:pt x="81" y="51"/>
                    </a:lnTo>
                    <a:lnTo>
                      <a:pt x="79" y="49"/>
                    </a:lnTo>
                    <a:lnTo>
                      <a:pt x="79" y="48"/>
                    </a:lnTo>
                    <a:lnTo>
                      <a:pt x="78" y="46"/>
                    </a:lnTo>
                    <a:lnTo>
                      <a:pt x="78" y="45"/>
                    </a:lnTo>
                    <a:lnTo>
                      <a:pt x="75" y="43"/>
                    </a:lnTo>
                    <a:lnTo>
                      <a:pt x="73" y="43"/>
                    </a:lnTo>
                    <a:lnTo>
                      <a:pt x="73" y="43"/>
                    </a:lnTo>
                    <a:lnTo>
                      <a:pt x="72" y="43"/>
                    </a:lnTo>
                    <a:lnTo>
                      <a:pt x="72" y="45"/>
                    </a:lnTo>
                    <a:lnTo>
                      <a:pt x="72" y="45"/>
                    </a:lnTo>
                    <a:lnTo>
                      <a:pt x="73" y="46"/>
                    </a:lnTo>
                    <a:lnTo>
                      <a:pt x="73" y="48"/>
                    </a:lnTo>
                    <a:lnTo>
                      <a:pt x="72" y="46"/>
                    </a:lnTo>
                    <a:lnTo>
                      <a:pt x="70" y="45"/>
                    </a:lnTo>
                    <a:lnTo>
                      <a:pt x="70" y="45"/>
                    </a:lnTo>
                    <a:lnTo>
                      <a:pt x="68" y="45"/>
                    </a:lnTo>
                    <a:lnTo>
                      <a:pt x="67" y="43"/>
                    </a:lnTo>
                    <a:lnTo>
                      <a:pt x="67" y="43"/>
                    </a:lnTo>
                    <a:lnTo>
                      <a:pt x="67" y="41"/>
                    </a:lnTo>
                    <a:lnTo>
                      <a:pt x="65" y="41"/>
                    </a:lnTo>
                    <a:lnTo>
                      <a:pt x="64" y="38"/>
                    </a:lnTo>
                    <a:lnTo>
                      <a:pt x="62" y="37"/>
                    </a:lnTo>
                    <a:lnTo>
                      <a:pt x="60" y="35"/>
                    </a:lnTo>
                    <a:lnTo>
                      <a:pt x="60" y="33"/>
                    </a:lnTo>
                    <a:lnTo>
                      <a:pt x="57" y="32"/>
                    </a:lnTo>
                    <a:lnTo>
                      <a:pt x="56" y="30"/>
                    </a:lnTo>
                    <a:lnTo>
                      <a:pt x="51" y="27"/>
                    </a:lnTo>
                    <a:lnTo>
                      <a:pt x="48" y="25"/>
                    </a:lnTo>
                    <a:lnTo>
                      <a:pt x="46" y="24"/>
                    </a:lnTo>
                    <a:lnTo>
                      <a:pt x="44" y="24"/>
                    </a:lnTo>
                    <a:lnTo>
                      <a:pt x="44" y="22"/>
                    </a:lnTo>
                    <a:lnTo>
                      <a:pt x="44" y="22"/>
                    </a:lnTo>
                    <a:lnTo>
                      <a:pt x="43" y="21"/>
                    </a:lnTo>
                    <a:lnTo>
                      <a:pt x="40" y="21"/>
                    </a:lnTo>
                    <a:lnTo>
                      <a:pt x="38" y="19"/>
                    </a:lnTo>
                    <a:lnTo>
                      <a:pt x="40" y="18"/>
                    </a:lnTo>
                    <a:lnTo>
                      <a:pt x="40" y="16"/>
                    </a:lnTo>
                    <a:lnTo>
                      <a:pt x="37" y="13"/>
                    </a:lnTo>
                    <a:lnTo>
                      <a:pt x="35" y="13"/>
                    </a:lnTo>
                    <a:lnTo>
                      <a:pt x="35" y="11"/>
                    </a:lnTo>
                    <a:lnTo>
                      <a:pt x="35" y="10"/>
                    </a:lnTo>
                    <a:lnTo>
                      <a:pt x="32" y="8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29" y="5"/>
                    </a:lnTo>
                    <a:lnTo>
                      <a:pt x="29" y="5"/>
                    </a:lnTo>
                    <a:lnTo>
                      <a:pt x="25" y="6"/>
                    </a:lnTo>
                    <a:lnTo>
                      <a:pt x="24" y="5"/>
                    </a:lnTo>
                    <a:lnTo>
                      <a:pt x="22" y="5"/>
                    </a:lnTo>
                    <a:lnTo>
                      <a:pt x="21" y="5"/>
                    </a:lnTo>
                    <a:lnTo>
                      <a:pt x="17" y="5"/>
                    </a:lnTo>
                    <a:lnTo>
                      <a:pt x="16" y="5"/>
                    </a:lnTo>
                    <a:lnTo>
                      <a:pt x="13" y="5"/>
                    </a:lnTo>
                    <a:lnTo>
                      <a:pt x="11" y="5"/>
                    </a:lnTo>
                    <a:lnTo>
                      <a:pt x="11" y="3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1" y="8"/>
                    </a:lnTo>
                    <a:lnTo>
                      <a:pt x="3" y="10"/>
                    </a:lnTo>
                    <a:lnTo>
                      <a:pt x="3" y="11"/>
                    </a:lnTo>
                    <a:lnTo>
                      <a:pt x="5" y="13"/>
                    </a:lnTo>
                    <a:lnTo>
                      <a:pt x="9" y="18"/>
                    </a:lnTo>
                    <a:lnTo>
                      <a:pt x="13" y="21"/>
                    </a:lnTo>
                    <a:lnTo>
                      <a:pt x="14" y="21"/>
                    </a:lnTo>
                    <a:lnTo>
                      <a:pt x="16" y="24"/>
                    </a:lnTo>
                    <a:lnTo>
                      <a:pt x="17" y="24"/>
                    </a:lnTo>
                    <a:lnTo>
                      <a:pt x="21" y="25"/>
                    </a:lnTo>
                    <a:lnTo>
                      <a:pt x="22" y="25"/>
                    </a:lnTo>
                    <a:lnTo>
                      <a:pt x="22" y="27"/>
                    </a:lnTo>
                    <a:lnTo>
                      <a:pt x="25" y="30"/>
                    </a:lnTo>
                    <a:lnTo>
                      <a:pt x="25" y="32"/>
                    </a:lnTo>
                    <a:lnTo>
                      <a:pt x="27" y="33"/>
                    </a:lnTo>
                    <a:lnTo>
                      <a:pt x="29" y="33"/>
                    </a:lnTo>
                    <a:lnTo>
                      <a:pt x="30" y="37"/>
                    </a:lnTo>
                    <a:lnTo>
                      <a:pt x="30" y="37"/>
                    </a:lnTo>
                    <a:lnTo>
                      <a:pt x="32" y="38"/>
                    </a:lnTo>
                    <a:lnTo>
                      <a:pt x="32" y="40"/>
                    </a:lnTo>
                    <a:lnTo>
                      <a:pt x="32" y="41"/>
                    </a:lnTo>
                    <a:lnTo>
                      <a:pt x="33" y="43"/>
                    </a:lnTo>
                    <a:lnTo>
                      <a:pt x="35" y="43"/>
                    </a:lnTo>
                    <a:lnTo>
                      <a:pt x="37" y="43"/>
                    </a:lnTo>
                    <a:lnTo>
                      <a:pt x="37" y="45"/>
                    </a:lnTo>
                    <a:lnTo>
                      <a:pt x="43" y="48"/>
                    </a:lnTo>
                    <a:lnTo>
                      <a:pt x="43" y="48"/>
                    </a:lnTo>
                    <a:lnTo>
                      <a:pt x="44" y="51"/>
                    </a:lnTo>
                    <a:lnTo>
                      <a:pt x="46" y="53"/>
                    </a:lnTo>
                    <a:lnTo>
                      <a:pt x="48" y="59"/>
                    </a:lnTo>
                    <a:lnTo>
                      <a:pt x="49" y="64"/>
                    </a:lnTo>
                    <a:lnTo>
                      <a:pt x="49" y="67"/>
                    </a:lnTo>
                    <a:lnTo>
                      <a:pt x="51" y="67"/>
                    </a:lnTo>
                    <a:lnTo>
                      <a:pt x="51" y="68"/>
                    </a:lnTo>
                    <a:lnTo>
                      <a:pt x="52" y="70"/>
                    </a:lnTo>
                    <a:lnTo>
                      <a:pt x="56" y="70"/>
                    </a:lnTo>
                    <a:lnTo>
                      <a:pt x="57" y="72"/>
                    </a:lnTo>
                    <a:lnTo>
                      <a:pt x="57" y="73"/>
                    </a:lnTo>
                    <a:lnTo>
                      <a:pt x="60" y="76"/>
                    </a:lnTo>
                    <a:lnTo>
                      <a:pt x="60" y="76"/>
                    </a:lnTo>
                    <a:lnTo>
                      <a:pt x="62" y="78"/>
                    </a:lnTo>
                    <a:lnTo>
                      <a:pt x="62" y="80"/>
                    </a:lnTo>
                    <a:lnTo>
                      <a:pt x="65" y="83"/>
                    </a:lnTo>
                    <a:lnTo>
                      <a:pt x="65" y="83"/>
                    </a:lnTo>
                    <a:lnTo>
                      <a:pt x="67" y="86"/>
                    </a:lnTo>
                    <a:lnTo>
                      <a:pt x="68" y="89"/>
                    </a:lnTo>
                    <a:lnTo>
                      <a:pt x="73" y="97"/>
                    </a:lnTo>
                    <a:lnTo>
                      <a:pt x="73" y="99"/>
                    </a:lnTo>
                    <a:lnTo>
                      <a:pt x="73" y="100"/>
                    </a:lnTo>
                    <a:lnTo>
                      <a:pt x="73" y="102"/>
                    </a:lnTo>
                    <a:lnTo>
                      <a:pt x="76" y="105"/>
                    </a:lnTo>
                    <a:lnTo>
                      <a:pt x="76" y="107"/>
                    </a:lnTo>
                    <a:lnTo>
                      <a:pt x="78" y="107"/>
                    </a:lnTo>
                    <a:lnTo>
                      <a:pt x="79" y="108"/>
                    </a:lnTo>
                    <a:lnTo>
                      <a:pt x="79" y="110"/>
                    </a:lnTo>
                    <a:lnTo>
                      <a:pt x="81" y="113"/>
                    </a:lnTo>
                    <a:lnTo>
                      <a:pt x="83" y="113"/>
                    </a:lnTo>
                    <a:lnTo>
                      <a:pt x="84" y="114"/>
                    </a:lnTo>
                    <a:lnTo>
                      <a:pt x="89" y="118"/>
                    </a:lnTo>
                    <a:lnTo>
                      <a:pt x="89" y="119"/>
                    </a:lnTo>
                    <a:lnTo>
                      <a:pt x="92" y="122"/>
                    </a:lnTo>
                    <a:lnTo>
                      <a:pt x="94" y="126"/>
                    </a:lnTo>
                    <a:lnTo>
                      <a:pt x="99" y="129"/>
                    </a:lnTo>
                    <a:lnTo>
                      <a:pt x="102" y="130"/>
                    </a:lnTo>
                    <a:lnTo>
                      <a:pt x="103" y="132"/>
                    </a:lnTo>
                    <a:lnTo>
                      <a:pt x="105" y="132"/>
                    </a:lnTo>
                    <a:lnTo>
                      <a:pt x="105" y="134"/>
                    </a:lnTo>
                    <a:lnTo>
                      <a:pt x="110" y="137"/>
                    </a:lnTo>
                    <a:lnTo>
                      <a:pt x="111" y="137"/>
                    </a:lnTo>
                    <a:lnTo>
                      <a:pt x="115" y="140"/>
                    </a:lnTo>
                    <a:lnTo>
                      <a:pt x="115" y="142"/>
                    </a:lnTo>
                    <a:lnTo>
                      <a:pt x="116" y="143"/>
                    </a:lnTo>
                    <a:lnTo>
                      <a:pt x="118" y="145"/>
                    </a:lnTo>
                    <a:lnTo>
                      <a:pt x="119" y="146"/>
                    </a:lnTo>
                    <a:lnTo>
                      <a:pt x="121" y="148"/>
                    </a:lnTo>
                    <a:lnTo>
                      <a:pt x="121" y="148"/>
                    </a:lnTo>
                    <a:lnTo>
                      <a:pt x="121" y="148"/>
                    </a:lnTo>
                    <a:lnTo>
                      <a:pt x="121" y="146"/>
                    </a:lnTo>
                    <a:lnTo>
                      <a:pt x="121" y="143"/>
                    </a:lnTo>
                    <a:lnTo>
                      <a:pt x="121" y="143"/>
                    </a:lnTo>
                    <a:lnTo>
                      <a:pt x="121" y="143"/>
                    </a:lnTo>
                    <a:lnTo>
                      <a:pt x="124" y="145"/>
                    </a:lnTo>
                    <a:lnTo>
                      <a:pt x="126" y="145"/>
                    </a:lnTo>
                    <a:lnTo>
                      <a:pt x="127" y="145"/>
                    </a:lnTo>
                    <a:lnTo>
                      <a:pt x="127" y="145"/>
                    </a:lnTo>
                    <a:lnTo>
                      <a:pt x="130" y="14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1" name="Freeform 1121">
                <a:extLst>
                  <a:ext uri="{FF2B5EF4-FFF2-40B4-BE49-F238E27FC236}">
                    <a16:creationId xmlns:a16="http://schemas.microsoft.com/office/drawing/2014/main" id="{BA39565A-DA24-7487-C889-482715F650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1" y="2605"/>
                <a:ext cx="3" cy="3"/>
              </a:xfrm>
              <a:custGeom>
                <a:avLst/>
                <a:gdLst>
                  <a:gd name="T0" fmla="*/ 3 w 3"/>
                  <a:gd name="T1" fmla="*/ 3 h 3"/>
                  <a:gd name="T2" fmla="*/ 3 w 3"/>
                  <a:gd name="T3" fmla="*/ 2 h 3"/>
                  <a:gd name="T4" fmla="*/ 3 w 3"/>
                  <a:gd name="T5" fmla="*/ 2 h 3"/>
                  <a:gd name="T6" fmla="*/ 1 w 3"/>
                  <a:gd name="T7" fmla="*/ 2 h 3"/>
                  <a:gd name="T8" fmla="*/ 1 w 3"/>
                  <a:gd name="T9" fmla="*/ 0 h 3"/>
                  <a:gd name="T10" fmla="*/ 0 w 3"/>
                  <a:gd name="T11" fmla="*/ 2 h 3"/>
                  <a:gd name="T12" fmla="*/ 1 w 3"/>
                  <a:gd name="T13" fmla="*/ 2 h 3"/>
                  <a:gd name="T14" fmla="*/ 3 w 3"/>
                  <a:gd name="T15" fmla="*/ 3 h 3"/>
                  <a:gd name="T16" fmla="*/ 3 w 3"/>
                  <a:gd name="T1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3">
                    <a:moveTo>
                      <a:pt x="3" y="3"/>
                    </a:moveTo>
                    <a:lnTo>
                      <a:pt x="3" y="2"/>
                    </a:lnTo>
                    <a:lnTo>
                      <a:pt x="3" y="2"/>
                    </a:lnTo>
                    <a:lnTo>
                      <a:pt x="1" y="2"/>
                    </a:lnTo>
                    <a:lnTo>
                      <a:pt x="1" y="0"/>
                    </a:lnTo>
                    <a:lnTo>
                      <a:pt x="0" y="2"/>
                    </a:lnTo>
                    <a:lnTo>
                      <a:pt x="1" y="2"/>
                    </a:lnTo>
                    <a:lnTo>
                      <a:pt x="3" y="3"/>
                    </a:lnTo>
                    <a:lnTo>
                      <a:pt x="3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2" name="Freeform 1122">
                <a:extLst>
                  <a:ext uri="{FF2B5EF4-FFF2-40B4-BE49-F238E27FC236}">
                    <a16:creationId xmlns:a16="http://schemas.microsoft.com/office/drawing/2014/main" id="{215B6BC7-258B-94D9-B0CF-904F789372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8" y="2483"/>
                <a:ext cx="2" cy="4"/>
              </a:xfrm>
              <a:custGeom>
                <a:avLst/>
                <a:gdLst>
                  <a:gd name="T0" fmla="*/ 2 w 2"/>
                  <a:gd name="T1" fmla="*/ 0 h 4"/>
                  <a:gd name="T2" fmla="*/ 0 w 2"/>
                  <a:gd name="T3" fmla="*/ 1 h 4"/>
                  <a:gd name="T4" fmla="*/ 0 w 2"/>
                  <a:gd name="T5" fmla="*/ 1 h 4"/>
                  <a:gd name="T6" fmla="*/ 0 w 2"/>
                  <a:gd name="T7" fmla="*/ 1 h 4"/>
                  <a:gd name="T8" fmla="*/ 0 w 2"/>
                  <a:gd name="T9" fmla="*/ 3 h 4"/>
                  <a:gd name="T10" fmla="*/ 0 w 2"/>
                  <a:gd name="T11" fmla="*/ 3 h 4"/>
                  <a:gd name="T12" fmla="*/ 2 w 2"/>
                  <a:gd name="T13" fmla="*/ 4 h 4"/>
                  <a:gd name="T14" fmla="*/ 2 w 2"/>
                  <a:gd name="T15" fmla="*/ 1 h 4"/>
                  <a:gd name="T16" fmla="*/ 2 w 2"/>
                  <a:gd name="T1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2" y="4"/>
                    </a:lnTo>
                    <a:lnTo>
                      <a:pt x="2" y="1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3" name="Freeform 1123">
                <a:extLst>
                  <a:ext uri="{FF2B5EF4-FFF2-40B4-BE49-F238E27FC236}">
                    <a16:creationId xmlns:a16="http://schemas.microsoft.com/office/drawing/2014/main" id="{9561D07D-72E6-EEE5-6BD2-5874A45DEF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7" y="2471"/>
                <a:ext cx="1" cy="5"/>
              </a:xfrm>
              <a:custGeom>
                <a:avLst/>
                <a:gdLst>
                  <a:gd name="T0" fmla="*/ 1 w 1"/>
                  <a:gd name="T1" fmla="*/ 2 h 5"/>
                  <a:gd name="T2" fmla="*/ 1 w 1"/>
                  <a:gd name="T3" fmla="*/ 2 h 5"/>
                  <a:gd name="T4" fmla="*/ 0 w 1"/>
                  <a:gd name="T5" fmla="*/ 0 h 5"/>
                  <a:gd name="T6" fmla="*/ 0 w 1"/>
                  <a:gd name="T7" fmla="*/ 2 h 5"/>
                  <a:gd name="T8" fmla="*/ 0 w 1"/>
                  <a:gd name="T9" fmla="*/ 4 h 5"/>
                  <a:gd name="T10" fmla="*/ 0 w 1"/>
                  <a:gd name="T11" fmla="*/ 5 h 5"/>
                  <a:gd name="T12" fmla="*/ 0 w 1"/>
                  <a:gd name="T13" fmla="*/ 5 h 5"/>
                  <a:gd name="T14" fmla="*/ 1 w 1"/>
                  <a:gd name="T15" fmla="*/ 5 h 5"/>
                  <a:gd name="T16" fmla="*/ 1 w 1"/>
                  <a:gd name="T17" fmla="*/ 4 h 5"/>
                  <a:gd name="T18" fmla="*/ 1 w 1"/>
                  <a:gd name="T19" fmla="*/ 2 h 5"/>
                  <a:gd name="T20" fmla="*/ 1 w 1"/>
                  <a:gd name="T21" fmla="*/ 2 h 5"/>
                  <a:gd name="T22" fmla="*/ 1 w 1"/>
                  <a:gd name="T23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" h="5">
                    <a:moveTo>
                      <a:pt x="1" y="2"/>
                    </a:moveTo>
                    <a:lnTo>
                      <a:pt x="1" y="2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1" y="5"/>
                    </a:lnTo>
                    <a:lnTo>
                      <a:pt x="1" y="4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1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4" name="Freeform 1124">
                <a:extLst>
                  <a:ext uri="{FF2B5EF4-FFF2-40B4-BE49-F238E27FC236}">
                    <a16:creationId xmlns:a16="http://schemas.microsoft.com/office/drawing/2014/main" id="{63E7D028-2BC2-20B4-BD29-40AA496A6E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8" y="2479"/>
                <a:ext cx="2" cy="4"/>
              </a:xfrm>
              <a:custGeom>
                <a:avLst/>
                <a:gdLst>
                  <a:gd name="T0" fmla="*/ 2 w 2"/>
                  <a:gd name="T1" fmla="*/ 2 h 4"/>
                  <a:gd name="T2" fmla="*/ 2 w 2"/>
                  <a:gd name="T3" fmla="*/ 2 h 4"/>
                  <a:gd name="T4" fmla="*/ 0 w 2"/>
                  <a:gd name="T5" fmla="*/ 0 h 4"/>
                  <a:gd name="T6" fmla="*/ 0 w 2"/>
                  <a:gd name="T7" fmla="*/ 0 h 4"/>
                  <a:gd name="T8" fmla="*/ 0 w 2"/>
                  <a:gd name="T9" fmla="*/ 4 h 4"/>
                  <a:gd name="T10" fmla="*/ 2 w 2"/>
                  <a:gd name="T11" fmla="*/ 4 h 4"/>
                  <a:gd name="T12" fmla="*/ 2 w 2"/>
                  <a:gd name="T13" fmla="*/ 2 h 4"/>
                  <a:gd name="T14" fmla="*/ 2 w 2"/>
                  <a:gd name="T15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4">
                    <a:moveTo>
                      <a:pt x="2" y="2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2" y="2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5" name="Freeform 1125">
                <a:extLst>
                  <a:ext uri="{FF2B5EF4-FFF2-40B4-BE49-F238E27FC236}">
                    <a16:creationId xmlns:a16="http://schemas.microsoft.com/office/drawing/2014/main" id="{C62EE060-FDC6-FAB6-8E4F-51DA03C8E3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7" y="2518"/>
                <a:ext cx="0" cy="1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  <a:gd name="T3" fmla="*/ 0 h 1"/>
                  <a:gd name="T4" fmla="*/ 1 h 1"/>
                  <a:gd name="T5" fmla="*/ 1 h 1"/>
                  <a:gd name="T6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6" name="Freeform 1126">
                <a:extLst>
                  <a:ext uri="{FF2B5EF4-FFF2-40B4-BE49-F238E27FC236}">
                    <a16:creationId xmlns:a16="http://schemas.microsoft.com/office/drawing/2014/main" id="{91C0BFC8-128C-DCB8-FA56-678CA47F43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4" y="2506"/>
                <a:ext cx="3" cy="2"/>
              </a:xfrm>
              <a:custGeom>
                <a:avLst/>
                <a:gdLst>
                  <a:gd name="T0" fmla="*/ 3 w 3"/>
                  <a:gd name="T1" fmla="*/ 0 h 2"/>
                  <a:gd name="T2" fmla="*/ 1 w 3"/>
                  <a:gd name="T3" fmla="*/ 0 h 2"/>
                  <a:gd name="T4" fmla="*/ 1 w 3"/>
                  <a:gd name="T5" fmla="*/ 0 h 2"/>
                  <a:gd name="T6" fmla="*/ 0 w 3"/>
                  <a:gd name="T7" fmla="*/ 2 h 2"/>
                  <a:gd name="T8" fmla="*/ 1 w 3"/>
                  <a:gd name="T9" fmla="*/ 2 h 2"/>
                  <a:gd name="T10" fmla="*/ 1 w 3"/>
                  <a:gd name="T11" fmla="*/ 2 h 2"/>
                  <a:gd name="T12" fmla="*/ 1 w 3"/>
                  <a:gd name="T13" fmla="*/ 0 h 2"/>
                  <a:gd name="T14" fmla="*/ 3 w 3"/>
                  <a:gd name="T15" fmla="*/ 0 h 2"/>
                  <a:gd name="T16" fmla="*/ 3 w 3"/>
                  <a:gd name="T1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0" y="2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1" y="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7" name="Freeform 1127">
                <a:extLst>
                  <a:ext uri="{FF2B5EF4-FFF2-40B4-BE49-F238E27FC236}">
                    <a16:creationId xmlns:a16="http://schemas.microsoft.com/office/drawing/2014/main" id="{70C6E349-4045-725E-166A-F03547DDDD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6" y="2422"/>
                <a:ext cx="1" cy="3"/>
              </a:xfrm>
              <a:custGeom>
                <a:avLst/>
                <a:gdLst>
                  <a:gd name="T0" fmla="*/ 1 w 1"/>
                  <a:gd name="T1" fmla="*/ 3 h 3"/>
                  <a:gd name="T2" fmla="*/ 1 w 1"/>
                  <a:gd name="T3" fmla="*/ 2 h 3"/>
                  <a:gd name="T4" fmla="*/ 1 w 1"/>
                  <a:gd name="T5" fmla="*/ 2 h 3"/>
                  <a:gd name="T6" fmla="*/ 1 w 1"/>
                  <a:gd name="T7" fmla="*/ 0 h 3"/>
                  <a:gd name="T8" fmla="*/ 1 w 1"/>
                  <a:gd name="T9" fmla="*/ 0 h 3"/>
                  <a:gd name="T10" fmla="*/ 1 w 1"/>
                  <a:gd name="T11" fmla="*/ 0 h 3"/>
                  <a:gd name="T12" fmla="*/ 1 w 1"/>
                  <a:gd name="T13" fmla="*/ 0 h 3"/>
                  <a:gd name="T14" fmla="*/ 0 w 1"/>
                  <a:gd name="T15" fmla="*/ 0 h 3"/>
                  <a:gd name="T16" fmla="*/ 0 w 1"/>
                  <a:gd name="T17" fmla="*/ 3 h 3"/>
                  <a:gd name="T18" fmla="*/ 1 w 1"/>
                  <a:gd name="T19" fmla="*/ 3 h 3"/>
                  <a:gd name="T20" fmla="*/ 1 w 1"/>
                  <a:gd name="T21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" h="3">
                    <a:moveTo>
                      <a:pt x="1" y="3"/>
                    </a:moveTo>
                    <a:lnTo>
                      <a:pt x="1" y="2"/>
                    </a:lnTo>
                    <a:lnTo>
                      <a:pt x="1" y="2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1" y="3"/>
                    </a:lnTo>
                    <a:lnTo>
                      <a:pt x="1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8" name="Freeform 1128">
                <a:extLst>
                  <a:ext uri="{FF2B5EF4-FFF2-40B4-BE49-F238E27FC236}">
                    <a16:creationId xmlns:a16="http://schemas.microsoft.com/office/drawing/2014/main" id="{5AFB7DBB-EF9D-E9E1-AB77-F67D3B260D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4" y="2476"/>
                <a:ext cx="1" cy="3"/>
              </a:xfrm>
              <a:custGeom>
                <a:avLst/>
                <a:gdLst>
                  <a:gd name="T0" fmla="*/ 0 w 1"/>
                  <a:gd name="T1" fmla="*/ 2 h 3"/>
                  <a:gd name="T2" fmla="*/ 0 w 1"/>
                  <a:gd name="T3" fmla="*/ 0 h 3"/>
                  <a:gd name="T4" fmla="*/ 0 w 1"/>
                  <a:gd name="T5" fmla="*/ 0 h 3"/>
                  <a:gd name="T6" fmla="*/ 0 w 1"/>
                  <a:gd name="T7" fmla="*/ 2 h 3"/>
                  <a:gd name="T8" fmla="*/ 0 w 1"/>
                  <a:gd name="T9" fmla="*/ 2 h 3"/>
                  <a:gd name="T10" fmla="*/ 0 w 1"/>
                  <a:gd name="T11" fmla="*/ 2 h 3"/>
                  <a:gd name="T12" fmla="*/ 0 w 1"/>
                  <a:gd name="T13" fmla="*/ 3 h 3"/>
                  <a:gd name="T14" fmla="*/ 1 w 1"/>
                  <a:gd name="T15" fmla="*/ 3 h 3"/>
                  <a:gd name="T16" fmla="*/ 1 w 1"/>
                  <a:gd name="T17" fmla="*/ 3 h 3"/>
                  <a:gd name="T18" fmla="*/ 0 w 1"/>
                  <a:gd name="T19" fmla="*/ 2 h 3"/>
                  <a:gd name="T20" fmla="*/ 0 w 1"/>
                  <a:gd name="T21" fmla="*/ 2 h 3"/>
                  <a:gd name="T22" fmla="*/ 1 w 1"/>
                  <a:gd name="T23" fmla="*/ 2 h 3"/>
                  <a:gd name="T24" fmla="*/ 0 w 1"/>
                  <a:gd name="T2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" h="3">
                    <a:moveTo>
                      <a:pt x="0" y="2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1" y="3"/>
                    </a:lnTo>
                    <a:lnTo>
                      <a:pt x="1" y="3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9" name="Freeform 1129">
                <a:extLst>
                  <a:ext uri="{FF2B5EF4-FFF2-40B4-BE49-F238E27FC236}">
                    <a16:creationId xmlns:a16="http://schemas.microsoft.com/office/drawing/2014/main" id="{FB2AFE46-C98E-18AE-6AED-44625AA8F2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7" y="2559"/>
                <a:ext cx="1" cy="1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1 w 1"/>
                  <a:gd name="T5" fmla="*/ 0 h 1"/>
                  <a:gd name="T6" fmla="*/ 1 w 1"/>
                  <a:gd name="T7" fmla="*/ 0 h 1"/>
                  <a:gd name="T8" fmla="*/ 1 w 1"/>
                  <a:gd name="T9" fmla="*/ 0 h 1"/>
                  <a:gd name="T10" fmla="*/ 0 w 1"/>
                  <a:gd name="T11" fmla="*/ 0 h 1"/>
                  <a:gd name="T12" fmla="*/ 0 w 1"/>
                  <a:gd name="T13" fmla="*/ 0 h 1"/>
                  <a:gd name="T14" fmla="*/ 1 w 1"/>
                  <a:gd name="T15" fmla="*/ 1 h 1"/>
                  <a:gd name="T16" fmla="*/ 1 w 1"/>
                  <a:gd name="T1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lnTo>
                      <a:pt x="1" y="1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0" name="Freeform 1130">
                <a:extLst>
                  <a:ext uri="{FF2B5EF4-FFF2-40B4-BE49-F238E27FC236}">
                    <a16:creationId xmlns:a16="http://schemas.microsoft.com/office/drawing/2014/main" id="{EEB95A49-2A4C-8DB9-476A-B4A5A1F675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1" y="2430"/>
                <a:ext cx="1" cy="2"/>
              </a:xfrm>
              <a:custGeom>
                <a:avLst/>
                <a:gdLst>
                  <a:gd name="T0" fmla="*/ 0 w 1"/>
                  <a:gd name="T1" fmla="*/ 2 h 2"/>
                  <a:gd name="T2" fmla="*/ 0 w 1"/>
                  <a:gd name="T3" fmla="*/ 2 h 2"/>
                  <a:gd name="T4" fmla="*/ 1 w 1"/>
                  <a:gd name="T5" fmla="*/ 2 h 2"/>
                  <a:gd name="T6" fmla="*/ 1 w 1"/>
                  <a:gd name="T7" fmla="*/ 2 h 2"/>
                  <a:gd name="T8" fmla="*/ 1 w 1"/>
                  <a:gd name="T9" fmla="*/ 0 h 2"/>
                  <a:gd name="T10" fmla="*/ 1 w 1"/>
                  <a:gd name="T11" fmla="*/ 0 h 2"/>
                  <a:gd name="T12" fmla="*/ 0 w 1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lnTo>
                      <a:pt x="0" y="2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1" name="Freeform 1131">
                <a:extLst>
                  <a:ext uri="{FF2B5EF4-FFF2-40B4-BE49-F238E27FC236}">
                    <a16:creationId xmlns:a16="http://schemas.microsoft.com/office/drawing/2014/main" id="{C28E8432-821F-5191-92B5-3371AC51CF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8" y="2492"/>
                <a:ext cx="2" cy="2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2 h 2"/>
                  <a:gd name="T4" fmla="*/ 2 w 2"/>
                  <a:gd name="T5" fmla="*/ 2 h 2"/>
                  <a:gd name="T6" fmla="*/ 2 w 2"/>
                  <a:gd name="T7" fmla="*/ 2 h 2"/>
                  <a:gd name="T8" fmla="*/ 2 w 2"/>
                  <a:gd name="T9" fmla="*/ 0 h 2"/>
                  <a:gd name="T10" fmla="*/ 0 w 2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2" name="Freeform 1132">
                <a:extLst>
                  <a:ext uri="{FF2B5EF4-FFF2-40B4-BE49-F238E27FC236}">
                    <a16:creationId xmlns:a16="http://schemas.microsoft.com/office/drawing/2014/main" id="{18544512-8AE6-63FC-2C92-2FA27FC1C4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51" y="2670"/>
                <a:ext cx="3" cy="6"/>
              </a:xfrm>
              <a:custGeom>
                <a:avLst/>
                <a:gdLst>
                  <a:gd name="T0" fmla="*/ 3 w 3"/>
                  <a:gd name="T1" fmla="*/ 3 h 6"/>
                  <a:gd name="T2" fmla="*/ 3 w 3"/>
                  <a:gd name="T3" fmla="*/ 3 h 6"/>
                  <a:gd name="T4" fmla="*/ 3 w 3"/>
                  <a:gd name="T5" fmla="*/ 2 h 6"/>
                  <a:gd name="T6" fmla="*/ 1 w 3"/>
                  <a:gd name="T7" fmla="*/ 0 h 6"/>
                  <a:gd name="T8" fmla="*/ 0 w 3"/>
                  <a:gd name="T9" fmla="*/ 0 h 6"/>
                  <a:gd name="T10" fmla="*/ 0 w 3"/>
                  <a:gd name="T11" fmla="*/ 0 h 6"/>
                  <a:gd name="T12" fmla="*/ 0 w 3"/>
                  <a:gd name="T13" fmla="*/ 2 h 6"/>
                  <a:gd name="T14" fmla="*/ 1 w 3"/>
                  <a:gd name="T15" fmla="*/ 3 h 6"/>
                  <a:gd name="T16" fmla="*/ 1 w 3"/>
                  <a:gd name="T17" fmla="*/ 3 h 6"/>
                  <a:gd name="T18" fmla="*/ 1 w 3"/>
                  <a:gd name="T19" fmla="*/ 5 h 6"/>
                  <a:gd name="T20" fmla="*/ 1 w 3"/>
                  <a:gd name="T21" fmla="*/ 5 h 6"/>
                  <a:gd name="T22" fmla="*/ 3 w 3"/>
                  <a:gd name="T23" fmla="*/ 6 h 6"/>
                  <a:gd name="T24" fmla="*/ 3 w 3"/>
                  <a:gd name="T25" fmla="*/ 5 h 6"/>
                  <a:gd name="T26" fmla="*/ 3 w 3"/>
                  <a:gd name="T27" fmla="*/ 3 h 6"/>
                  <a:gd name="T28" fmla="*/ 3 w 3"/>
                  <a:gd name="T29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" h="6">
                    <a:moveTo>
                      <a:pt x="3" y="3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1" y="3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1" y="5"/>
                    </a:lnTo>
                    <a:lnTo>
                      <a:pt x="3" y="6"/>
                    </a:lnTo>
                    <a:lnTo>
                      <a:pt x="3" y="5"/>
                    </a:lnTo>
                    <a:lnTo>
                      <a:pt x="3" y="3"/>
                    </a:lnTo>
                    <a:lnTo>
                      <a:pt x="3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3" name="Freeform 1133">
                <a:extLst>
                  <a:ext uri="{FF2B5EF4-FFF2-40B4-BE49-F238E27FC236}">
                    <a16:creationId xmlns:a16="http://schemas.microsoft.com/office/drawing/2014/main" id="{30270E4F-0A26-3338-6DD8-2FD7541507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0" y="2495"/>
                <a:ext cx="3" cy="5"/>
              </a:xfrm>
              <a:custGeom>
                <a:avLst/>
                <a:gdLst>
                  <a:gd name="T0" fmla="*/ 2 w 3"/>
                  <a:gd name="T1" fmla="*/ 0 h 5"/>
                  <a:gd name="T2" fmla="*/ 2 w 3"/>
                  <a:gd name="T3" fmla="*/ 0 h 5"/>
                  <a:gd name="T4" fmla="*/ 0 w 3"/>
                  <a:gd name="T5" fmla="*/ 2 h 5"/>
                  <a:gd name="T6" fmla="*/ 0 w 3"/>
                  <a:gd name="T7" fmla="*/ 2 h 5"/>
                  <a:gd name="T8" fmla="*/ 0 w 3"/>
                  <a:gd name="T9" fmla="*/ 3 h 5"/>
                  <a:gd name="T10" fmla="*/ 0 w 3"/>
                  <a:gd name="T11" fmla="*/ 5 h 5"/>
                  <a:gd name="T12" fmla="*/ 2 w 3"/>
                  <a:gd name="T13" fmla="*/ 5 h 5"/>
                  <a:gd name="T14" fmla="*/ 2 w 3"/>
                  <a:gd name="T15" fmla="*/ 5 h 5"/>
                  <a:gd name="T16" fmla="*/ 3 w 3"/>
                  <a:gd name="T17" fmla="*/ 2 h 5"/>
                  <a:gd name="T18" fmla="*/ 2 w 3"/>
                  <a:gd name="T19" fmla="*/ 2 h 5"/>
                  <a:gd name="T20" fmla="*/ 2 w 3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5">
                    <a:moveTo>
                      <a:pt x="2" y="0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3" y="2"/>
                    </a:lnTo>
                    <a:lnTo>
                      <a:pt x="2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4" name="Freeform 1134">
                <a:extLst>
                  <a:ext uri="{FF2B5EF4-FFF2-40B4-BE49-F238E27FC236}">
                    <a16:creationId xmlns:a16="http://schemas.microsoft.com/office/drawing/2014/main" id="{6149D0E6-C1A3-E414-4C25-AD880D3BF1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3" y="2487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0 h 2"/>
                  <a:gd name="T4" fmla="*/ 0 w 2"/>
                  <a:gd name="T5" fmla="*/ 0 h 2"/>
                  <a:gd name="T6" fmla="*/ 0 w 2"/>
                  <a:gd name="T7" fmla="*/ 2 h 2"/>
                  <a:gd name="T8" fmla="*/ 0 w 2"/>
                  <a:gd name="T9" fmla="*/ 2 h 2"/>
                  <a:gd name="T10" fmla="*/ 2 w 2"/>
                  <a:gd name="T11" fmla="*/ 2 h 2"/>
                  <a:gd name="T12" fmla="*/ 2 w 2"/>
                  <a:gd name="T13" fmla="*/ 2 h 2"/>
                  <a:gd name="T14" fmla="*/ 2 w 2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5" name="Freeform 1135">
                <a:extLst>
                  <a:ext uri="{FF2B5EF4-FFF2-40B4-BE49-F238E27FC236}">
                    <a16:creationId xmlns:a16="http://schemas.microsoft.com/office/drawing/2014/main" id="{7CE9C834-F2DC-4476-A9F1-C64FA2D2DB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2" y="2460"/>
                <a:ext cx="8" cy="27"/>
              </a:xfrm>
              <a:custGeom>
                <a:avLst/>
                <a:gdLst>
                  <a:gd name="T0" fmla="*/ 6 w 8"/>
                  <a:gd name="T1" fmla="*/ 13 h 27"/>
                  <a:gd name="T2" fmla="*/ 6 w 8"/>
                  <a:gd name="T3" fmla="*/ 10 h 27"/>
                  <a:gd name="T4" fmla="*/ 5 w 8"/>
                  <a:gd name="T5" fmla="*/ 8 h 27"/>
                  <a:gd name="T6" fmla="*/ 5 w 8"/>
                  <a:gd name="T7" fmla="*/ 8 h 27"/>
                  <a:gd name="T8" fmla="*/ 6 w 8"/>
                  <a:gd name="T9" fmla="*/ 7 h 27"/>
                  <a:gd name="T10" fmla="*/ 6 w 8"/>
                  <a:gd name="T11" fmla="*/ 7 h 27"/>
                  <a:gd name="T12" fmla="*/ 6 w 8"/>
                  <a:gd name="T13" fmla="*/ 5 h 27"/>
                  <a:gd name="T14" fmla="*/ 8 w 8"/>
                  <a:gd name="T15" fmla="*/ 5 h 27"/>
                  <a:gd name="T16" fmla="*/ 8 w 8"/>
                  <a:gd name="T17" fmla="*/ 5 h 27"/>
                  <a:gd name="T18" fmla="*/ 6 w 8"/>
                  <a:gd name="T19" fmla="*/ 3 h 27"/>
                  <a:gd name="T20" fmla="*/ 8 w 8"/>
                  <a:gd name="T21" fmla="*/ 2 h 27"/>
                  <a:gd name="T22" fmla="*/ 8 w 8"/>
                  <a:gd name="T23" fmla="*/ 2 h 27"/>
                  <a:gd name="T24" fmla="*/ 8 w 8"/>
                  <a:gd name="T25" fmla="*/ 0 h 27"/>
                  <a:gd name="T26" fmla="*/ 6 w 8"/>
                  <a:gd name="T27" fmla="*/ 0 h 27"/>
                  <a:gd name="T28" fmla="*/ 5 w 8"/>
                  <a:gd name="T29" fmla="*/ 2 h 27"/>
                  <a:gd name="T30" fmla="*/ 5 w 8"/>
                  <a:gd name="T31" fmla="*/ 3 h 27"/>
                  <a:gd name="T32" fmla="*/ 5 w 8"/>
                  <a:gd name="T33" fmla="*/ 5 h 27"/>
                  <a:gd name="T34" fmla="*/ 5 w 8"/>
                  <a:gd name="T35" fmla="*/ 7 h 27"/>
                  <a:gd name="T36" fmla="*/ 5 w 8"/>
                  <a:gd name="T37" fmla="*/ 8 h 27"/>
                  <a:gd name="T38" fmla="*/ 5 w 8"/>
                  <a:gd name="T39" fmla="*/ 10 h 27"/>
                  <a:gd name="T40" fmla="*/ 3 w 8"/>
                  <a:gd name="T41" fmla="*/ 10 h 27"/>
                  <a:gd name="T42" fmla="*/ 3 w 8"/>
                  <a:gd name="T43" fmla="*/ 10 h 27"/>
                  <a:gd name="T44" fmla="*/ 3 w 8"/>
                  <a:gd name="T45" fmla="*/ 11 h 27"/>
                  <a:gd name="T46" fmla="*/ 3 w 8"/>
                  <a:gd name="T47" fmla="*/ 13 h 27"/>
                  <a:gd name="T48" fmla="*/ 3 w 8"/>
                  <a:gd name="T49" fmla="*/ 13 h 27"/>
                  <a:gd name="T50" fmla="*/ 3 w 8"/>
                  <a:gd name="T51" fmla="*/ 16 h 27"/>
                  <a:gd name="T52" fmla="*/ 3 w 8"/>
                  <a:gd name="T53" fmla="*/ 16 h 27"/>
                  <a:gd name="T54" fmla="*/ 3 w 8"/>
                  <a:gd name="T55" fmla="*/ 16 h 27"/>
                  <a:gd name="T56" fmla="*/ 3 w 8"/>
                  <a:gd name="T57" fmla="*/ 18 h 27"/>
                  <a:gd name="T58" fmla="*/ 3 w 8"/>
                  <a:gd name="T59" fmla="*/ 18 h 27"/>
                  <a:gd name="T60" fmla="*/ 3 w 8"/>
                  <a:gd name="T61" fmla="*/ 18 h 27"/>
                  <a:gd name="T62" fmla="*/ 1 w 8"/>
                  <a:gd name="T63" fmla="*/ 18 h 27"/>
                  <a:gd name="T64" fmla="*/ 1 w 8"/>
                  <a:gd name="T65" fmla="*/ 19 h 27"/>
                  <a:gd name="T66" fmla="*/ 1 w 8"/>
                  <a:gd name="T67" fmla="*/ 21 h 27"/>
                  <a:gd name="T68" fmla="*/ 1 w 8"/>
                  <a:gd name="T69" fmla="*/ 21 h 27"/>
                  <a:gd name="T70" fmla="*/ 1 w 8"/>
                  <a:gd name="T71" fmla="*/ 21 h 27"/>
                  <a:gd name="T72" fmla="*/ 0 w 8"/>
                  <a:gd name="T73" fmla="*/ 23 h 27"/>
                  <a:gd name="T74" fmla="*/ 1 w 8"/>
                  <a:gd name="T75" fmla="*/ 23 h 27"/>
                  <a:gd name="T76" fmla="*/ 1 w 8"/>
                  <a:gd name="T77" fmla="*/ 24 h 27"/>
                  <a:gd name="T78" fmla="*/ 1 w 8"/>
                  <a:gd name="T79" fmla="*/ 27 h 27"/>
                  <a:gd name="T80" fmla="*/ 3 w 8"/>
                  <a:gd name="T81" fmla="*/ 27 h 27"/>
                  <a:gd name="T82" fmla="*/ 3 w 8"/>
                  <a:gd name="T83" fmla="*/ 27 h 27"/>
                  <a:gd name="T84" fmla="*/ 3 w 8"/>
                  <a:gd name="T85" fmla="*/ 26 h 27"/>
                  <a:gd name="T86" fmla="*/ 3 w 8"/>
                  <a:gd name="T87" fmla="*/ 24 h 27"/>
                  <a:gd name="T88" fmla="*/ 3 w 8"/>
                  <a:gd name="T89" fmla="*/ 23 h 27"/>
                  <a:gd name="T90" fmla="*/ 3 w 8"/>
                  <a:gd name="T91" fmla="*/ 21 h 27"/>
                  <a:gd name="T92" fmla="*/ 3 w 8"/>
                  <a:gd name="T93" fmla="*/ 21 h 27"/>
                  <a:gd name="T94" fmla="*/ 3 w 8"/>
                  <a:gd name="T95" fmla="*/ 21 h 27"/>
                  <a:gd name="T96" fmla="*/ 3 w 8"/>
                  <a:gd name="T97" fmla="*/ 21 h 27"/>
                  <a:gd name="T98" fmla="*/ 3 w 8"/>
                  <a:gd name="T99" fmla="*/ 19 h 27"/>
                  <a:gd name="T100" fmla="*/ 5 w 8"/>
                  <a:gd name="T101" fmla="*/ 18 h 27"/>
                  <a:gd name="T102" fmla="*/ 5 w 8"/>
                  <a:gd name="T103" fmla="*/ 18 h 27"/>
                  <a:gd name="T104" fmla="*/ 5 w 8"/>
                  <a:gd name="T105" fmla="*/ 15 h 27"/>
                  <a:gd name="T106" fmla="*/ 6 w 8"/>
                  <a:gd name="T107" fmla="*/ 15 h 27"/>
                  <a:gd name="T108" fmla="*/ 6 w 8"/>
                  <a:gd name="T109" fmla="*/ 13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8" h="27">
                    <a:moveTo>
                      <a:pt x="6" y="13"/>
                    </a:moveTo>
                    <a:lnTo>
                      <a:pt x="6" y="10"/>
                    </a:lnTo>
                    <a:lnTo>
                      <a:pt x="5" y="8"/>
                    </a:lnTo>
                    <a:lnTo>
                      <a:pt x="5" y="8"/>
                    </a:lnTo>
                    <a:lnTo>
                      <a:pt x="6" y="7"/>
                    </a:lnTo>
                    <a:lnTo>
                      <a:pt x="6" y="7"/>
                    </a:lnTo>
                    <a:lnTo>
                      <a:pt x="6" y="5"/>
                    </a:lnTo>
                    <a:lnTo>
                      <a:pt x="8" y="5"/>
                    </a:lnTo>
                    <a:lnTo>
                      <a:pt x="8" y="5"/>
                    </a:lnTo>
                    <a:lnTo>
                      <a:pt x="6" y="3"/>
                    </a:lnTo>
                    <a:lnTo>
                      <a:pt x="8" y="2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5" y="2"/>
                    </a:lnTo>
                    <a:lnTo>
                      <a:pt x="5" y="3"/>
                    </a:lnTo>
                    <a:lnTo>
                      <a:pt x="5" y="5"/>
                    </a:lnTo>
                    <a:lnTo>
                      <a:pt x="5" y="7"/>
                    </a:lnTo>
                    <a:lnTo>
                      <a:pt x="5" y="8"/>
                    </a:lnTo>
                    <a:lnTo>
                      <a:pt x="5" y="10"/>
                    </a:lnTo>
                    <a:lnTo>
                      <a:pt x="3" y="10"/>
                    </a:lnTo>
                    <a:lnTo>
                      <a:pt x="3" y="10"/>
                    </a:lnTo>
                    <a:lnTo>
                      <a:pt x="3" y="11"/>
                    </a:lnTo>
                    <a:lnTo>
                      <a:pt x="3" y="13"/>
                    </a:lnTo>
                    <a:lnTo>
                      <a:pt x="3" y="13"/>
                    </a:lnTo>
                    <a:lnTo>
                      <a:pt x="3" y="16"/>
                    </a:lnTo>
                    <a:lnTo>
                      <a:pt x="3" y="16"/>
                    </a:lnTo>
                    <a:lnTo>
                      <a:pt x="3" y="16"/>
                    </a:lnTo>
                    <a:lnTo>
                      <a:pt x="3" y="18"/>
                    </a:lnTo>
                    <a:lnTo>
                      <a:pt x="3" y="18"/>
                    </a:lnTo>
                    <a:lnTo>
                      <a:pt x="3" y="18"/>
                    </a:lnTo>
                    <a:lnTo>
                      <a:pt x="1" y="18"/>
                    </a:lnTo>
                    <a:lnTo>
                      <a:pt x="1" y="19"/>
                    </a:lnTo>
                    <a:lnTo>
                      <a:pt x="1" y="21"/>
                    </a:lnTo>
                    <a:lnTo>
                      <a:pt x="1" y="21"/>
                    </a:lnTo>
                    <a:lnTo>
                      <a:pt x="1" y="21"/>
                    </a:lnTo>
                    <a:lnTo>
                      <a:pt x="0" y="23"/>
                    </a:lnTo>
                    <a:lnTo>
                      <a:pt x="1" y="23"/>
                    </a:lnTo>
                    <a:lnTo>
                      <a:pt x="1" y="24"/>
                    </a:lnTo>
                    <a:lnTo>
                      <a:pt x="1" y="27"/>
                    </a:lnTo>
                    <a:lnTo>
                      <a:pt x="3" y="27"/>
                    </a:lnTo>
                    <a:lnTo>
                      <a:pt x="3" y="27"/>
                    </a:lnTo>
                    <a:lnTo>
                      <a:pt x="3" y="26"/>
                    </a:lnTo>
                    <a:lnTo>
                      <a:pt x="3" y="24"/>
                    </a:lnTo>
                    <a:lnTo>
                      <a:pt x="3" y="23"/>
                    </a:lnTo>
                    <a:lnTo>
                      <a:pt x="3" y="21"/>
                    </a:lnTo>
                    <a:lnTo>
                      <a:pt x="3" y="21"/>
                    </a:lnTo>
                    <a:lnTo>
                      <a:pt x="3" y="21"/>
                    </a:lnTo>
                    <a:lnTo>
                      <a:pt x="3" y="21"/>
                    </a:lnTo>
                    <a:lnTo>
                      <a:pt x="3" y="19"/>
                    </a:lnTo>
                    <a:lnTo>
                      <a:pt x="5" y="18"/>
                    </a:lnTo>
                    <a:lnTo>
                      <a:pt x="5" y="18"/>
                    </a:lnTo>
                    <a:lnTo>
                      <a:pt x="5" y="15"/>
                    </a:lnTo>
                    <a:lnTo>
                      <a:pt x="6" y="15"/>
                    </a:lnTo>
                    <a:lnTo>
                      <a:pt x="6" y="1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6" name="Freeform 1136">
                <a:extLst>
                  <a:ext uri="{FF2B5EF4-FFF2-40B4-BE49-F238E27FC236}">
                    <a16:creationId xmlns:a16="http://schemas.microsoft.com/office/drawing/2014/main" id="{09E2D10F-87F4-6321-BE86-A99414761A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4" y="2354"/>
                <a:ext cx="1" cy="3"/>
              </a:xfrm>
              <a:custGeom>
                <a:avLst/>
                <a:gdLst>
                  <a:gd name="T0" fmla="*/ 0 w 1"/>
                  <a:gd name="T1" fmla="*/ 0 h 3"/>
                  <a:gd name="T2" fmla="*/ 0 w 1"/>
                  <a:gd name="T3" fmla="*/ 0 h 3"/>
                  <a:gd name="T4" fmla="*/ 0 w 1"/>
                  <a:gd name="T5" fmla="*/ 0 h 3"/>
                  <a:gd name="T6" fmla="*/ 0 w 1"/>
                  <a:gd name="T7" fmla="*/ 1 h 3"/>
                  <a:gd name="T8" fmla="*/ 0 w 1"/>
                  <a:gd name="T9" fmla="*/ 1 h 3"/>
                  <a:gd name="T10" fmla="*/ 0 w 1"/>
                  <a:gd name="T11" fmla="*/ 3 h 3"/>
                  <a:gd name="T12" fmla="*/ 1 w 1"/>
                  <a:gd name="T13" fmla="*/ 3 h 3"/>
                  <a:gd name="T14" fmla="*/ 1 w 1"/>
                  <a:gd name="T15" fmla="*/ 1 h 3"/>
                  <a:gd name="T16" fmla="*/ 1 w 1"/>
                  <a:gd name="T17" fmla="*/ 0 h 3"/>
                  <a:gd name="T18" fmla="*/ 0 w 1"/>
                  <a:gd name="T1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" h="3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1" y="3"/>
                    </a:lnTo>
                    <a:lnTo>
                      <a:pt x="1" y="1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7" name="Freeform 1137">
                <a:extLst>
                  <a:ext uri="{FF2B5EF4-FFF2-40B4-BE49-F238E27FC236}">
                    <a16:creationId xmlns:a16="http://schemas.microsoft.com/office/drawing/2014/main" id="{922CC804-013C-F119-AFDC-9AA1773F0C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5" y="2516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0 w 2"/>
                  <a:gd name="T5" fmla="*/ 0 h 2"/>
                  <a:gd name="T6" fmla="*/ 0 w 2"/>
                  <a:gd name="T7" fmla="*/ 2 h 2"/>
                  <a:gd name="T8" fmla="*/ 0 w 2"/>
                  <a:gd name="T9" fmla="*/ 2 h 2"/>
                  <a:gd name="T10" fmla="*/ 0 w 2"/>
                  <a:gd name="T11" fmla="*/ 2 h 2"/>
                  <a:gd name="T12" fmla="*/ 2 w 2"/>
                  <a:gd name="T13" fmla="*/ 2 h 2"/>
                  <a:gd name="T14" fmla="*/ 0 w 2"/>
                  <a:gd name="T15" fmla="*/ 0 h 2"/>
                  <a:gd name="T16" fmla="*/ 0 w 2"/>
                  <a:gd name="T1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8" name="Freeform 1138">
                <a:extLst>
                  <a:ext uri="{FF2B5EF4-FFF2-40B4-BE49-F238E27FC236}">
                    <a16:creationId xmlns:a16="http://schemas.microsoft.com/office/drawing/2014/main" id="{E3CD094E-6467-9CDB-5BCF-940115BD68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" y="2343"/>
                <a:ext cx="1" cy="6"/>
              </a:xfrm>
              <a:custGeom>
                <a:avLst/>
                <a:gdLst>
                  <a:gd name="T0" fmla="*/ 1 w 1"/>
                  <a:gd name="T1" fmla="*/ 0 h 6"/>
                  <a:gd name="T2" fmla="*/ 0 w 1"/>
                  <a:gd name="T3" fmla="*/ 6 h 6"/>
                  <a:gd name="T4" fmla="*/ 1 w 1"/>
                  <a:gd name="T5" fmla="*/ 4 h 6"/>
                  <a:gd name="T6" fmla="*/ 1 w 1"/>
                  <a:gd name="T7" fmla="*/ 3 h 6"/>
                  <a:gd name="T8" fmla="*/ 1 w 1"/>
                  <a:gd name="T9" fmla="*/ 1 h 6"/>
                  <a:gd name="T10" fmla="*/ 1 w 1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6">
                    <a:moveTo>
                      <a:pt x="1" y="0"/>
                    </a:moveTo>
                    <a:lnTo>
                      <a:pt x="0" y="6"/>
                    </a:lnTo>
                    <a:lnTo>
                      <a:pt x="1" y="4"/>
                    </a:lnTo>
                    <a:lnTo>
                      <a:pt x="1" y="3"/>
                    </a:lnTo>
                    <a:lnTo>
                      <a:pt x="1" y="1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9" name="Freeform 1139">
                <a:extLst>
                  <a:ext uri="{FF2B5EF4-FFF2-40B4-BE49-F238E27FC236}">
                    <a16:creationId xmlns:a16="http://schemas.microsoft.com/office/drawing/2014/main" id="{5E585815-3B6A-AC37-2F34-20B99903E0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3" y="2468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0 h 2"/>
                  <a:gd name="T4" fmla="*/ 2 w 2"/>
                  <a:gd name="T5" fmla="*/ 0 h 2"/>
                  <a:gd name="T6" fmla="*/ 0 w 2"/>
                  <a:gd name="T7" fmla="*/ 0 h 2"/>
                  <a:gd name="T8" fmla="*/ 2 w 2"/>
                  <a:gd name="T9" fmla="*/ 2 h 2"/>
                  <a:gd name="T10" fmla="*/ 2 w 2"/>
                  <a:gd name="T11" fmla="*/ 2 h 2"/>
                  <a:gd name="T12" fmla="*/ 2 w 2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0" name="Freeform 1140">
                <a:extLst>
                  <a:ext uri="{FF2B5EF4-FFF2-40B4-BE49-F238E27FC236}">
                    <a16:creationId xmlns:a16="http://schemas.microsoft.com/office/drawing/2014/main" id="{7B3A0A9C-B813-670C-FEFE-FD9082A276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6" y="2336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2 w 2"/>
                  <a:gd name="T3" fmla="*/ 0 h 2"/>
                  <a:gd name="T4" fmla="*/ 2 w 2"/>
                  <a:gd name="T5" fmla="*/ 0 h 2"/>
                  <a:gd name="T6" fmla="*/ 0 w 2"/>
                  <a:gd name="T7" fmla="*/ 0 h 2"/>
                  <a:gd name="T8" fmla="*/ 0 w 2"/>
                  <a:gd name="T9" fmla="*/ 0 h 2"/>
                  <a:gd name="T10" fmla="*/ 2 w 2"/>
                  <a:gd name="T11" fmla="*/ 0 h 2"/>
                  <a:gd name="T12" fmla="*/ 2 w 2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1" name="Freeform 1141">
                <a:extLst>
                  <a:ext uri="{FF2B5EF4-FFF2-40B4-BE49-F238E27FC236}">
                    <a16:creationId xmlns:a16="http://schemas.microsoft.com/office/drawing/2014/main" id="{4AF66F57-1E61-681D-176F-6E7817358E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8" y="2341"/>
                <a:ext cx="1" cy="3"/>
              </a:xfrm>
              <a:custGeom>
                <a:avLst/>
                <a:gdLst>
                  <a:gd name="T0" fmla="*/ 1 w 1"/>
                  <a:gd name="T1" fmla="*/ 2 h 3"/>
                  <a:gd name="T2" fmla="*/ 1 w 1"/>
                  <a:gd name="T3" fmla="*/ 2 h 3"/>
                  <a:gd name="T4" fmla="*/ 1 w 1"/>
                  <a:gd name="T5" fmla="*/ 0 h 3"/>
                  <a:gd name="T6" fmla="*/ 0 w 1"/>
                  <a:gd name="T7" fmla="*/ 0 h 3"/>
                  <a:gd name="T8" fmla="*/ 0 w 1"/>
                  <a:gd name="T9" fmla="*/ 2 h 3"/>
                  <a:gd name="T10" fmla="*/ 1 w 1"/>
                  <a:gd name="T11" fmla="*/ 3 h 3"/>
                  <a:gd name="T12" fmla="*/ 1 w 1"/>
                  <a:gd name="T13" fmla="*/ 3 h 3"/>
                  <a:gd name="T14" fmla="*/ 1 w 1"/>
                  <a:gd name="T15" fmla="*/ 3 h 3"/>
                  <a:gd name="T16" fmla="*/ 1 w 1"/>
                  <a:gd name="T17" fmla="*/ 3 h 3"/>
                  <a:gd name="T18" fmla="*/ 1 w 1"/>
                  <a:gd name="T1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" h="3">
                    <a:moveTo>
                      <a:pt x="1" y="2"/>
                    </a:moveTo>
                    <a:lnTo>
                      <a:pt x="1" y="2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1" y="3"/>
                    </a:lnTo>
                    <a:lnTo>
                      <a:pt x="1" y="3"/>
                    </a:lnTo>
                    <a:lnTo>
                      <a:pt x="1" y="3"/>
                    </a:lnTo>
                    <a:lnTo>
                      <a:pt x="1" y="3"/>
                    </a:lnTo>
                    <a:lnTo>
                      <a:pt x="1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2" name="Freeform 1142">
                <a:extLst>
                  <a:ext uri="{FF2B5EF4-FFF2-40B4-BE49-F238E27FC236}">
                    <a16:creationId xmlns:a16="http://schemas.microsoft.com/office/drawing/2014/main" id="{B44FEC63-2F56-0756-3CBF-DD7CA62C8E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6" y="2425"/>
                <a:ext cx="3" cy="5"/>
              </a:xfrm>
              <a:custGeom>
                <a:avLst/>
                <a:gdLst>
                  <a:gd name="T0" fmla="*/ 3 w 3"/>
                  <a:gd name="T1" fmla="*/ 2 h 5"/>
                  <a:gd name="T2" fmla="*/ 1 w 3"/>
                  <a:gd name="T3" fmla="*/ 4 h 5"/>
                  <a:gd name="T4" fmla="*/ 0 w 3"/>
                  <a:gd name="T5" fmla="*/ 4 h 5"/>
                  <a:gd name="T6" fmla="*/ 0 w 3"/>
                  <a:gd name="T7" fmla="*/ 5 h 5"/>
                  <a:gd name="T8" fmla="*/ 1 w 3"/>
                  <a:gd name="T9" fmla="*/ 5 h 5"/>
                  <a:gd name="T10" fmla="*/ 3 w 3"/>
                  <a:gd name="T11" fmla="*/ 4 h 5"/>
                  <a:gd name="T12" fmla="*/ 3 w 3"/>
                  <a:gd name="T13" fmla="*/ 2 h 5"/>
                  <a:gd name="T14" fmla="*/ 3 w 3"/>
                  <a:gd name="T15" fmla="*/ 0 h 5"/>
                  <a:gd name="T16" fmla="*/ 3 w 3"/>
                  <a:gd name="T17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5">
                    <a:moveTo>
                      <a:pt x="3" y="2"/>
                    </a:moveTo>
                    <a:lnTo>
                      <a:pt x="1" y="4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1" y="5"/>
                    </a:lnTo>
                    <a:lnTo>
                      <a:pt x="3" y="4"/>
                    </a:lnTo>
                    <a:lnTo>
                      <a:pt x="3" y="2"/>
                    </a:lnTo>
                    <a:lnTo>
                      <a:pt x="3" y="0"/>
                    </a:lnTo>
                    <a:lnTo>
                      <a:pt x="3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3" name="Freeform 1143">
                <a:extLst>
                  <a:ext uri="{FF2B5EF4-FFF2-40B4-BE49-F238E27FC236}">
                    <a16:creationId xmlns:a16="http://schemas.microsoft.com/office/drawing/2014/main" id="{E3310780-5808-0FEC-3FF8-C73253BFB4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4" y="2351"/>
                <a:ext cx="0" cy="3"/>
              </a:xfrm>
              <a:custGeom>
                <a:avLst/>
                <a:gdLst>
                  <a:gd name="T0" fmla="*/ 0 h 3"/>
                  <a:gd name="T1" fmla="*/ 0 h 3"/>
                  <a:gd name="T2" fmla="*/ 0 h 3"/>
                  <a:gd name="T3" fmla="*/ 0 h 3"/>
                  <a:gd name="T4" fmla="*/ 1 h 3"/>
                  <a:gd name="T5" fmla="*/ 3 h 3"/>
                  <a:gd name="T6" fmla="*/ 1 h 3"/>
                  <a:gd name="T7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4" name="Freeform 1144">
                <a:extLst>
                  <a:ext uri="{FF2B5EF4-FFF2-40B4-BE49-F238E27FC236}">
                    <a16:creationId xmlns:a16="http://schemas.microsoft.com/office/drawing/2014/main" id="{E9193FEE-BC77-C493-AA92-491468BBF5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5" y="2390"/>
                <a:ext cx="3" cy="4"/>
              </a:xfrm>
              <a:custGeom>
                <a:avLst/>
                <a:gdLst>
                  <a:gd name="T0" fmla="*/ 3 w 3"/>
                  <a:gd name="T1" fmla="*/ 4 h 4"/>
                  <a:gd name="T2" fmla="*/ 3 w 3"/>
                  <a:gd name="T3" fmla="*/ 4 h 4"/>
                  <a:gd name="T4" fmla="*/ 3 w 3"/>
                  <a:gd name="T5" fmla="*/ 2 h 4"/>
                  <a:gd name="T6" fmla="*/ 3 w 3"/>
                  <a:gd name="T7" fmla="*/ 2 h 4"/>
                  <a:gd name="T8" fmla="*/ 1 w 3"/>
                  <a:gd name="T9" fmla="*/ 0 h 4"/>
                  <a:gd name="T10" fmla="*/ 0 w 3"/>
                  <a:gd name="T11" fmla="*/ 2 h 4"/>
                  <a:gd name="T12" fmla="*/ 1 w 3"/>
                  <a:gd name="T13" fmla="*/ 2 h 4"/>
                  <a:gd name="T14" fmla="*/ 3 w 3"/>
                  <a:gd name="T15" fmla="*/ 4 h 4"/>
                  <a:gd name="T16" fmla="*/ 3 w 3"/>
                  <a:gd name="T1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4">
                    <a:moveTo>
                      <a:pt x="3" y="4"/>
                    </a:moveTo>
                    <a:lnTo>
                      <a:pt x="3" y="4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1" y="0"/>
                    </a:lnTo>
                    <a:lnTo>
                      <a:pt x="0" y="2"/>
                    </a:lnTo>
                    <a:lnTo>
                      <a:pt x="1" y="2"/>
                    </a:lnTo>
                    <a:lnTo>
                      <a:pt x="3" y="4"/>
                    </a:lnTo>
                    <a:lnTo>
                      <a:pt x="3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5" name="Freeform 1145">
                <a:extLst>
                  <a:ext uri="{FF2B5EF4-FFF2-40B4-BE49-F238E27FC236}">
                    <a16:creationId xmlns:a16="http://schemas.microsoft.com/office/drawing/2014/main" id="{7327D9B5-1D61-4BC6-EFCF-CDDAF96F6E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6" y="2540"/>
                <a:ext cx="2" cy="1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0 h 1"/>
                  <a:gd name="T4" fmla="*/ 0 w 2"/>
                  <a:gd name="T5" fmla="*/ 0 h 1"/>
                  <a:gd name="T6" fmla="*/ 0 w 2"/>
                  <a:gd name="T7" fmla="*/ 1 h 1"/>
                  <a:gd name="T8" fmla="*/ 0 w 2"/>
                  <a:gd name="T9" fmla="*/ 1 h 1"/>
                  <a:gd name="T10" fmla="*/ 2 w 2"/>
                  <a:gd name="T11" fmla="*/ 0 h 1"/>
                  <a:gd name="T12" fmla="*/ 2 w 2"/>
                  <a:gd name="T1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6" name="Freeform 1146">
                <a:extLst>
                  <a:ext uri="{FF2B5EF4-FFF2-40B4-BE49-F238E27FC236}">
                    <a16:creationId xmlns:a16="http://schemas.microsoft.com/office/drawing/2014/main" id="{CED34907-2C67-B1BF-AC5B-D1C1EEE2C8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5" y="2529"/>
                <a:ext cx="0" cy="3"/>
              </a:xfrm>
              <a:custGeom>
                <a:avLst/>
                <a:gdLst>
                  <a:gd name="T0" fmla="*/ 0 h 3"/>
                  <a:gd name="T1" fmla="*/ 0 h 3"/>
                  <a:gd name="T2" fmla="*/ 1 h 3"/>
                  <a:gd name="T3" fmla="*/ 1 h 3"/>
                  <a:gd name="T4" fmla="*/ 3 h 3"/>
                  <a:gd name="T5" fmla="*/ 3 h 3"/>
                  <a:gd name="T6" fmla="*/ 3 h 3"/>
                  <a:gd name="T7" fmla="*/ 3 h 3"/>
                  <a:gd name="T8" fmla="*/ 3 h 3"/>
                  <a:gd name="T9" fmla="*/ 1 h 3"/>
                  <a:gd name="T10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  <a:cxn ang="0">
                    <a:pos x="0" y="T8"/>
                  </a:cxn>
                  <a:cxn ang="0">
                    <a:pos x="0" y="T9"/>
                  </a:cxn>
                  <a:cxn ang="0">
                    <a:pos x="0" y="T10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7" name="Freeform 1147">
                <a:extLst>
                  <a:ext uri="{FF2B5EF4-FFF2-40B4-BE49-F238E27FC236}">
                    <a16:creationId xmlns:a16="http://schemas.microsoft.com/office/drawing/2014/main" id="{01DAE4B2-A5CF-5F68-2A15-6D75EFB417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6" y="2541"/>
                <a:ext cx="5" cy="7"/>
              </a:xfrm>
              <a:custGeom>
                <a:avLst/>
                <a:gdLst>
                  <a:gd name="T0" fmla="*/ 3 w 5"/>
                  <a:gd name="T1" fmla="*/ 0 h 7"/>
                  <a:gd name="T2" fmla="*/ 2 w 5"/>
                  <a:gd name="T3" fmla="*/ 2 h 7"/>
                  <a:gd name="T4" fmla="*/ 0 w 5"/>
                  <a:gd name="T5" fmla="*/ 2 h 7"/>
                  <a:gd name="T6" fmla="*/ 0 w 5"/>
                  <a:gd name="T7" fmla="*/ 4 h 7"/>
                  <a:gd name="T8" fmla="*/ 2 w 5"/>
                  <a:gd name="T9" fmla="*/ 4 h 7"/>
                  <a:gd name="T10" fmla="*/ 3 w 5"/>
                  <a:gd name="T11" fmla="*/ 7 h 7"/>
                  <a:gd name="T12" fmla="*/ 3 w 5"/>
                  <a:gd name="T13" fmla="*/ 7 h 7"/>
                  <a:gd name="T14" fmla="*/ 5 w 5"/>
                  <a:gd name="T15" fmla="*/ 4 h 7"/>
                  <a:gd name="T16" fmla="*/ 3 w 5"/>
                  <a:gd name="T17" fmla="*/ 2 h 7"/>
                  <a:gd name="T18" fmla="*/ 3 w 5"/>
                  <a:gd name="T1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" h="7">
                    <a:moveTo>
                      <a:pt x="3" y="0"/>
                    </a:moveTo>
                    <a:lnTo>
                      <a:pt x="2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3" y="7"/>
                    </a:lnTo>
                    <a:lnTo>
                      <a:pt x="3" y="7"/>
                    </a:lnTo>
                    <a:lnTo>
                      <a:pt x="5" y="4"/>
                    </a:lnTo>
                    <a:lnTo>
                      <a:pt x="3" y="2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8" name="Freeform 1148">
                <a:extLst>
                  <a:ext uri="{FF2B5EF4-FFF2-40B4-BE49-F238E27FC236}">
                    <a16:creationId xmlns:a16="http://schemas.microsoft.com/office/drawing/2014/main" id="{3A0CBB37-42BB-4B5A-32C6-6C941B5402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0" y="2527"/>
                <a:ext cx="0" cy="2"/>
              </a:xfrm>
              <a:custGeom>
                <a:avLst/>
                <a:gdLst>
                  <a:gd name="T0" fmla="*/ 0 h 2"/>
                  <a:gd name="T1" fmla="*/ 2 h 2"/>
                  <a:gd name="T2" fmla="*/ 2 h 2"/>
                  <a:gd name="T3" fmla="*/ 2 h 2"/>
                  <a:gd name="T4" fmla="*/ 2 h 2"/>
                  <a:gd name="T5" fmla="*/ 2 h 2"/>
                  <a:gd name="T6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9" name="Freeform 1149">
                <a:extLst>
                  <a:ext uri="{FF2B5EF4-FFF2-40B4-BE49-F238E27FC236}">
                    <a16:creationId xmlns:a16="http://schemas.microsoft.com/office/drawing/2014/main" id="{5862A164-E868-4222-5A31-1857FEF596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3" y="2378"/>
                <a:ext cx="2" cy="1"/>
              </a:xfrm>
              <a:custGeom>
                <a:avLst/>
                <a:gdLst>
                  <a:gd name="T0" fmla="*/ 2 w 2"/>
                  <a:gd name="T1" fmla="*/ 1 h 1"/>
                  <a:gd name="T2" fmla="*/ 2 w 2"/>
                  <a:gd name="T3" fmla="*/ 0 h 1"/>
                  <a:gd name="T4" fmla="*/ 0 w 2"/>
                  <a:gd name="T5" fmla="*/ 0 h 1"/>
                  <a:gd name="T6" fmla="*/ 0 w 2"/>
                  <a:gd name="T7" fmla="*/ 0 h 1"/>
                  <a:gd name="T8" fmla="*/ 2 w 2"/>
                  <a:gd name="T9" fmla="*/ 1 h 1"/>
                  <a:gd name="T10" fmla="*/ 2 w 2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1"/>
                    </a:lnTo>
                    <a:lnTo>
                      <a:pt x="2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0" name="Freeform 1150">
                <a:extLst>
                  <a:ext uri="{FF2B5EF4-FFF2-40B4-BE49-F238E27FC236}">
                    <a16:creationId xmlns:a16="http://schemas.microsoft.com/office/drawing/2014/main" id="{0BF5AF23-6B06-24B2-70E2-15342D7569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8" y="2481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0 w 2"/>
                  <a:gd name="T5" fmla="*/ 0 h 2"/>
                  <a:gd name="T6" fmla="*/ 2 w 2"/>
                  <a:gd name="T7" fmla="*/ 2 h 2"/>
                  <a:gd name="T8" fmla="*/ 0 w 2"/>
                  <a:gd name="T9" fmla="*/ 0 h 2"/>
                  <a:gd name="T10" fmla="*/ 0 w 2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1" name="Freeform 1151">
                <a:extLst>
                  <a:ext uri="{FF2B5EF4-FFF2-40B4-BE49-F238E27FC236}">
                    <a16:creationId xmlns:a16="http://schemas.microsoft.com/office/drawing/2014/main" id="{33809BDB-3AC9-705C-A959-57E4219665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7" y="2374"/>
                <a:ext cx="1" cy="5"/>
              </a:xfrm>
              <a:custGeom>
                <a:avLst/>
                <a:gdLst>
                  <a:gd name="T0" fmla="*/ 1 w 1"/>
                  <a:gd name="T1" fmla="*/ 5 h 5"/>
                  <a:gd name="T2" fmla="*/ 1 w 1"/>
                  <a:gd name="T3" fmla="*/ 4 h 5"/>
                  <a:gd name="T4" fmla="*/ 1 w 1"/>
                  <a:gd name="T5" fmla="*/ 2 h 5"/>
                  <a:gd name="T6" fmla="*/ 0 w 1"/>
                  <a:gd name="T7" fmla="*/ 0 h 5"/>
                  <a:gd name="T8" fmla="*/ 0 w 1"/>
                  <a:gd name="T9" fmla="*/ 2 h 5"/>
                  <a:gd name="T10" fmla="*/ 1 w 1"/>
                  <a:gd name="T11" fmla="*/ 4 h 5"/>
                  <a:gd name="T12" fmla="*/ 1 w 1"/>
                  <a:gd name="T1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5">
                    <a:moveTo>
                      <a:pt x="1" y="5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1" y="4"/>
                    </a:lnTo>
                    <a:lnTo>
                      <a:pt x="1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2" name="Freeform 1152">
                <a:extLst>
                  <a:ext uri="{FF2B5EF4-FFF2-40B4-BE49-F238E27FC236}">
                    <a16:creationId xmlns:a16="http://schemas.microsoft.com/office/drawing/2014/main" id="{8A854115-A949-D78B-C476-B2EA2EB0D0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3" y="2532"/>
                <a:ext cx="2" cy="1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0 h 1"/>
                  <a:gd name="T4" fmla="*/ 0 w 2"/>
                  <a:gd name="T5" fmla="*/ 0 h 1"/>
                  <a:gd name="T6" fmla="*/ 0 w 2"/>
                  <a:gd name="T7" fmla="*/ 1 h 1"/>
                  <a:gd name="T8" fmla="*/ 0 w 2"/>
                  <a:gd name="T9" fmla="*/ 1 h 1"/>
                  <a:gd name="T10" fmla="*/ 2 w 2"/>
                  <a:gd name="T11" fmla="*/ 1 h 1"/>
                  <a:gd name="T12" fmla="*/ 2 w 2"/>
                  <a:gd name="T13" fmla="*/ 1 h 1"/>
                  <a:gd name="T14" fmla="*/ 2 w 2"/>
                  <a:gd name="T15" fmla="*/ 1 h 1"/>
                  <a:gd name="T16" fmla="*/ 0 w 2"/>
                  <a:gd name="T1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3" name="Freeform 1153">
                <a:extLst>
                  <a:ext uri="{FF2B5EF4-FFF2-40B4-BE49-F238E27FC236}">
                    <a16:creationId xmlns:a16="http://schemas.microsoft.com/office/drawing/2014/main" id="{A8542010-2D29-24C9-A353-EBB8B8A883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89" y="2510"/>
                <a:ext cx="2" cy="1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1 h 1"/>
                  <a:gd name="T4" fmla="*/ 0 w 2"/>
                  <a:gd name="T5" fmla="*/ 0 h 1"/>
                  <a:gd name="T6" fmla="*/ 0 w 2"/>
                  <a:gd name="T7" fmla="*/ 0 h 1"/>
                  <a:gd name="T8" fmla="*/ 0 w 2"/>
                  <a:gd name="T9" fmla="*/ 0 h 1"/>
                  <a:gd name="T10" fmla="*/ 0 w 2"/>
                  <a:gd name="T11" fmla="*/ 0 h 1"/>
                  <a:gd name="T12" fmla="*/ 0 w 2"/>
                  <a:gd name="T13" fmla="*/ 1 h 1"/>
                  <a:gd name="T14" fmla="*/ 0 w 2"/>
                  <a:gd name="T15" fmla="*/ 1 h 1"/>
                  <a:gd name="T16" fmla="*/ 2 w 2"/>
                  <a:gd name="T1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lnTo>
                      <a:pt x="0" y="1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2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4" name="Freeform 1154">
                <a:extLst>
                  <a:ext uri="{FF2B5EF4-FFF2-40B4-BE49-F238E27FC236}">
                    <a16:creationId xmlns:a16="http://schemas.microsoft.com/office/drawing/2014/main" id="{2E037458-5930-2A0A-0D0E-9FD78D5F45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31" y="2656"/>
                <a:ext cx="10" cy="5"/>
              </a:xfrm>
              <a:custGeom>
                <a:avLst/>
                <a:gdLst>
                  <a:gd name="T0" fmla="*/ 0 w 10"/>
                  <a:gd name="T1" fmla="*/ 1 h 5"/>
                  <a:gd name="T2" fmla="*/ 2 w 10"/>
                  <a:gd name="T3" fmla="*/ 3 h 5"/>
                  <a:gd name="T4" fmla="*/ 5 w 10"/>
                  <a:gd name="T5" fmla="*/ 5 h 5"/>
                  <a:gd name="T6" fmla="*/ 5 w 10"/>
                  <a:gd name="T7" fmla="*/ 5 h 5"/>
                  <a:gd name="T8" fmla="*/ 6 w 10"/>
                  <a:gd name="T9" fmla="*/ 5 h 5"/>
                  <a:gd name="T10" fmla="*/ 6 w 10"/>
                  <a:gd name="T11" fmla="*/ 3 h 5"/>
                  <a:gd name="T12" fmla="*/ 8 w 10"/>
                  <a:gd name="T13" fmla="*/ 3 h 5"/>
                  <a:gd name="T14" fmla="*/ 8 w 10"/>
                  <a:gd name="T15" fmla="*/ 3 h 5"/>
                  <a:gd name="T16" fmla="*/ 8 w 10"/>
                  <a:gd name="T17" fmla="*/ 3 h 5"/>
                  <a:gd name="T18" fmla="*/ 8 w 10"/>
                  <a:gd name="T19" fmla="*/ 3 h 5"/>
                  <a:gd name="T20" fmla="*/ 8 w 10"/>
                  <a:gd name="T21" fmla="*/ 3 h 5"/>
                  <a:gd name="T22" fmla="*/ 8 w 10"/>
                  <a:gd name="T23" fmla="*/ 1 h 5"/>
                  <a:gd name="T24" fmla="*/ 10 w 10"/>
                  <a:gd name="T25" fmla="*/ 1 h 5"/>
                  <a:gd name="T26" fmla="*/ 8 w 10"/>
                  <a:gd name="T27" fmla="*/ 0 h 5"/>
                  <a:gd name="T28" fmla="*/ 8 w 10"/>
                  <a:gd name="T29" fmla="*/ 0 h 5"/>
                  <a:gd name="T30" fmla="*/ 8 w 10"/>
                  <a:gd name="T31" fmla="*/ 0 h 5"/>
                  <a:gd name="T32" fmla="*/ 6 w 10"/>
                  <a:gd name="T33" fmla="*/ 0 h 5"/>
                  <a:gd name="T34" fmla="*/ 5 w 10"/>
                  <a:gd name="T35" fmla="*/ 0 h 5"/>
                  <a:gd name="T36" fmla="*/ 3 w 10"/>
                  <a:gd name="T37" fmla="*/ 0 h 5"/>
                  <a:gd name="T38" fmla="*/ 0 w 10"/>
                  <a:gd name="T39" fmla="*/ 1 h 5"/>
                  <a:gd name="T40" fmla="*/ 0 w 10"/>
                  <a:gd name="T41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" h="5">
                    <a:moveTo>
                      <a:pt x="0" y="1"/>
                    </a:moveTo>
                    <a:lnTo>
                      <a:pt x="2" y="3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6" y="5"/>
                    </a:lnTo>
                    <a:lnTo>
                      <a:pt x="6" y="3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8" y="1"/>
                    </a:lnTo>
                    <a:lnTo>
                      <a:pt x="10" y="1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5" name="Freeform 1155">
                <a:extLst>
                  <a:ext uri="{FF2B5EF4-FFF2-40B4-BE49-F238E27FC236}">
                    <a16:creationId xmlns:a16="http://schemas.microsoft.com/office/drawing/2014/main" id="{8228249E-FAAE-6C70-7E65-61AC07BC13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5" y="2634"/>
                <a:ext cx="3" cy="3"/>
              </a:xfrm>
              <a:custGeom>
                <a:avLst/>
                <a:gdLst>
                  <a:gd name="T0" fmla="*/ 3 w 3"/>
                  <a:gd name="T1" fmla="*/ 1 h 3"/>
                  <a:gd name="T2" fmla="*/ 3 w 3"/>
                  <a:gd name="T3" fmla="*/ 3 h 3"/>
                  <a:gd name="T4" fmla="*/ 3 w 3"/>
                  <a:gd name="T5" fmla="*/ 3 h 3"/>
                  <a:gd name="T6" fmla="*/ 3 w 3"/>
                  <a:gd name="T7" fmla="*/ 1 h 3"/>
                  <a:gd name="T8" fmla="*/ 0 w 3"/>
                  <a:gd name="T9" fmla="*/ 0 h 3"/>
                  <a:gd name="T10" fmla="*/ 1 w 3"/>
                  <a:gd name="T11" fmla="*/ 1 h 3"/>
                  <a:gd name="T12" fmla="*/ 3 w 3"/>
                  <a:gd name="T13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3">
                    <a:moveTo>
                      <a:pt x="3" y="1"/>
                    </a:moveTo>
                    <a:lnTo>
                      <a:pt x="3" y="3"/>
                    </a:lnTo>
                    <a:lnTo>
                      <a:pt x="3" y="3"/>
                    </a:lnTo>
                    <a:lnTo>
                      <a:pt x="3" y="1"/>
                    </a:lnTo>
                    <a:lnTo>
                      <a:pt x="0" y="0"/>
                    </a:lnTo>
                    <a:lnTo>
                      <a:pt x="1" y="1"/>
                    </a:lnTo>
                    <a:lnTo>
                      <a:pt x="3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6" name="Freeform 1156">
                <a:extLst>
                  <a:ext uri="{FF2B5EF4-FFF2-40B4-BE49-F238E27FC236}">
                    <a16:creationId xmlns:a16="http://schemas.microsoft.com/office/drawing/2014/main" id="{E4D8C46F-1779-6F62-820D-2CBA11E1B9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34" y="2204"/>
                <a:ext cx="3" cy="7"/>
              </a:xfrm>
              <a:custGeom>
                <a:avLst/>
                <a:gdLst>
                  <a:gd name="T0" fmla="*/ 0 w 3"/>
                  <a:gd name="T1" fmla="*/ 5 h 7"/>
                  <a:gd name="T2" fmla="*/ 0 w 3"/>
                  <a:gd name="T3" fmla="*/ 7 h 7"/>
                  <a:gd name="T4" fmla="*/ 2 w 3"/>
                  <a:gd name="T5" fmla="*/ 5 h 7"/>
                  <a:gd name="T6" fmla="*/ 3 w 3"/>
                  <a:gd name="T7" fmla="*/ 4 h 7"/>
                  <a:gd name="T8" fmla="*/ 3 w 3"/>
                  <a:gd name="T9" fmla="*/ 2 h 7"/>
                  <a:gd name="T10" fmla="*/ 2 w 3"/>
                  <a:gd name="T11" fmla="*/ 0 h 7"/>
                  <a:gd name="T12" fmla="*/ 0 w 3"/>
                  <a:gd name="T13" fmla="*/ 2 h 7"/>
                  <a:gd name="T14" fmla="*/ 0 w 3"/>
                  <a:gd name="T15" fmla="*/ 2 h 7"/>
                  <a:gd name="T16" fmla="*/ 0 w 3"/>
                  <a:gd name="T17" fmla="*/ 4 h 7"/>
                  <a:gd name="T18" fmla="*/ 0 w 3"/>
                  <a:gd name="T19" fmla="*/ 4 h 7"/>
                  <a:gd name="T20" fmla="*/ 0 w 3"/>
                  <a:gd name="T21" fmla="*/ 5 h 7"/>
                  <a:gd name="T22" fmla="*/ 0 w 3"/>
                  <a:gd name="T23" fmla="*/ 5 h 7"/>
                  <a:gd name="T24" fmla="*/ 0 w 3"/>
                  <a:gd name="T2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" h="7">
                    <a:moveTo>
                      <a:pt x="0" y="5"/>
                    </a:moveTo>
                    <a:lnTo>
                      <a:pt x="0" y="7"/>
                    </a:lnTo>
                    <a:lnTo>
                      <a:pt x="2" y="5"/>
                    </a:lnTo>
                    <a:lnTo>
                      <a:pt x="3" y="4"/>
                    </a:lnTo>
                    <a:lnTo>
                      <a:pt x="3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7" name="Freeform 1157">
                <a:extLst>
                  <a:ext uri="{FF2B5EF4-FFF2-40B4-BE49-F238E27FC236}">
                    <a16:creationId xmlns:a16="http://schemas.microsoft.com/office/drawing/2014/main" id="{E24415F5-2C1F-03C3-45C3-C9C42A0352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39" y="2235"/>
                <a:ext cx="5" cy="3"/>
              </a:xfrm>
              <a:custGeom>
                <a:avLst/>
                <a:gdLst>
                  <a:gd name="T0" fmla="*/ 2 w 5"/>
                  <a:gd name="T1" fmla="*/ 3 h 3"/>
                  <a:gd name="T2" fmla="*/ 3 w 5"/>
                  <a:gd name="T3" fmla="*/ 3 h 3"/>
                  <a:gd name="T4" fmla="*/ 5 w 5"/>
                  <a:gd name="T5" fmla="*/ 1 h 3"/>
                  <a:gd name="T6" fmla="*/ 3 w 5"/>
                  <a:gd name="T7" fmla="*/ 0 h 3"/>
                  <a:gd name="T8" fmla="*/ 2 w 5"/>
                  <a:gd name="T9" fmla="*/ 0 h 3"/>
                  <a:gd name="T10" fmla="*/ 0 w 5"/>
                  <a:gd name="T11" fmla="*/ 0 h 3"/>
                  <a:gd name="T12" fmla="*/ 2 w 5"/>
                  <a:gd name="T13" fmla="*/ 3 h 3"/>
                  <a:gd name="T14" fmla="*/ 2 w 5"/>
                  <a:gd name="T1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3">
                    <a:moveTo>
                      <a:pt x="2" y="3"/>
                    </a:moveTo>
                    <a:lnTo>
                      <a:pt x="3" y="3"/>
                    </a:lnTo>
                    <a:lnTo>
                      <a:pt x="5" y="1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2" y="3"/>
                    </a:lnTo>
                    <a:lnTo>
                      <a:pt x="2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8" name="Freeform 1158">
                <a:extLst>
                  <a:ext uri="{FF2B5EF4-FFF2-40B4-BE49-F238E27FC236}">
                    <a16:creationId xmlns:a16="http://schemas.microsoft.com/office/drawing/2014/main" id="{B71B7FD2-1928-E312-BDDB-43E2DC8896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37" y="2634"/>
                <a:ext cx="15" cy="6"/>
              </a:xfrm>
              <a:custGeom>
                <a:avLst/>
                <a:gdLst>
                  <a:gd name="T0" fmla="*/ 0 w 15"/>
                  <a:gd name="T1" fmla="*/ 1 h 6"/>
                  <a:gd name="T2" fmla="*/ 0 w 15"/>
                  <a:gd name="T3" fmla="*/ 3 h 6"/>
                  <a:gd name="T4" fmla="*/ 0 w 15"/>
                  <a:gd name="T5" fmla="*/ 3 h 6"/>
                  <a:gd name="T6" fmla="*/ 2 w 15"/>
                  <a:gd name="T7" fmla="*/ 3 h 6"/>
                  <a:gd name="T8" fmla="*/ 4 w 15"/>
                  <a:gd name="T9" fmla="*/ 3 h 6"/>
                  <a:gd name="T10" fmla="*/ 5 w 15"/>
                  <a:gd name="T11" fmla="*/ 4 h 6"/>
                  <a:gd name="T12" fmla="*/ 5 w 15"/>
                  <a:gd name="T13" fmla="*/ 4 h 6"/>
                  <a:gd name="T14" fmla="*/ 5 w 15"/>
                  <a:gd name="T15" fmla="*/ 4 h 6"/>
                  <a:gd name="T16" fmla="*/ 7 w 15"/>
                  <a:gd name="T17" fmla="*/ 4 h 6"/>
                  <a:gd name="T18" fmla="*/ 7 w 15"/>
                  <a:gd name="T19" fmla="*/ 4 h 6"/>
                  <a:gd name="T20" fmla="*/ 7 w 15"/>
                  <a:gd name="T21" fmla="*/ 6 h 6"/>
                  <a:gd name="T22" fmla="*/ 8 w 15"/>
                  <a:gd name="T23" fmla="*/ 6 h 6"/>
                  <a:gd name="T24" fmla="*/ 8 w 15"/>
                  <a:gd name="T25" fmla="*/ 4 h 6"/>
                  <a:gd name="T26" fmla="*/ 8 w 15"/>
                  <a:gd name="T27" fmla="*/ 4 h 6"/>
                  <a:gd name="T28" fmla="*/ 8 w 15"/>
                  <a:gd name="T29" fmla="*/ 4 h 6"/>
                  <a:gd name="T30" fmla="*/ 7 w 15"/>
                  <a:gd name="T31" fmla="*/ 4 h 6"/>
                  <a:gd name="T32" fmla="*/ 7 w 15"/>
                  <a:gd name="T33" fmla="*/ 3 h 6"/>
                  <a:gd name="T34" fmla="*/ 5 w 15"/>
                  <a:gd name="T35" fmla="*/ 1 h 6"/>
                  <a:gd name="T36" fmla="*/ 5 w 15"/>
                  <a:gd name="T37" fmla="*/ 1 h 6"/>
                  <a:gd name="T38" fmla="*/ 7 w 15"/>
                  <a:gd name="T39" fmla="*/ 1 h 6"/>
                  <a:gd name="T40" fmla="*/ 8 w 15"/>
                  <a:gd name="T41" fmla="*/ 3 h 6"/>
                  <a:gd name="T42" fmla="*/ 8 w 15"/>
                  <a:gd name="T43" fmla="*/ 3 h 6"/>
                  <a:gd name="T44" fmla="*/ 10 w 15"/>
                  <a:gd name="T45" fmla="*/ 4 h 6"/>
                  <a:gd name="T46" fmla="*/ 10 w 15"/>
                  <a:gd name="T47" fmla="*/ 4 h 6"/>
                  <a:gd name="T48" fmla="*/ 12 w 15"/>
                  <a:gd name="T49" fmla="*/ 4 h 6"/>
                  <a:gd name="T50" fmla="*/ 13 w 15"/>
                  <a:gd name="T51" fmla="*/ 4 h 6"/>
                  <a:gd name="T52" fmla="*/ 13 w 15"/>
                  <a:gd name="T53" fmla="*/ 4 h 6"/>
                  <a:gd name="T54" fmla="*/ 13 w 15"/>
                  <a:gd name="T55" fmla="*/ 4 h 6"/>
                  <a:gd name="T56" fmla="*/ 15 w 15"/>
                  <a:gd name="T57" fmla="*/ 4 h 6"/>
                  <a:gd name="T58" fmla="*/ 15 w 15"/>
                  <a:gd name="T59" fmla="*/ 3 h 6"/>
                  <a:gd name="T60" fmla="*/ 15 w 15"/>
                  <a:gd name="T61" fmla="*/ 3 h 6"/>
                  <a:gd name="T62" fmla="*/ 13 w 15"/>
                  <a:gd name="T63" fmla="*/ 1 h 6"/>
                  <a:gd name="T64" fmla="*/ 10 w 15"/>
                  <a:gd name="T65" fmla="*/ 1 h 6"/>
                  <a:gd name="T66" fmla="*/ 10 w 15"/>
                  <a:gd name="T67" fmla="*/ 1 h 6"/>
                  <a:gd name="T68" fmla="*/ 8 w 15"/>
                  <a:gd name="T69" fmla="*/ 0 h 6"/>
                  <a:gd name="T70" fmla="*/ 7 w 15"/>
                  <a:gd name="T71" fmla="*/ 1 h 6"/>
                  <a:gd name="T72" fmla="*/ 5 w 15"/>
                  <a:gd name="T73" fmla="*/ 1 h 6"/>
                  <a:gd name="T74" fmla="*/ 5 w 15"/>
                  <a:gd name="T75" fmla="*/ 1 h 6"/>
                  <a:gd name="T76" fmla="*/ 4 w 15"/>
                  <a:gd name="T77" fmla="*/ 1 h 6"/>
                  <a:gd name="T78" fmla="*/ 4 w 15"/>
                  <a:gd name="T79" fmla="*/ 1 h 6"/>
                  <a:gd name="T80" fmla="*/ 2 w 15"/>
                  <a:gd name="T81" fmla="*/ 1 h 6"/>
                  <a:gd name="T82" fmla="*/ 0 w 15"/>
                  <a:gd name="T83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5" h="6">
                    <a:moveTo>
                      <a:pt x="0" y="1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2" y="3"/>
                    </a:lnTo>
                    <a:lnTo>
                      <a:pt x="4" y="3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7" y="4"/>
                    </a:lnTo>
                    <a:lnTo>
                      <a:pt x="7" y="4"/>
                    </a:lnTo>
                    <a:lnTo>
                      <a:pt x="7" y="6"/>
                    </a:lnTo>
                    <a:lnTo>
                      <a:pt x="8" y="6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7" y="4"/>
                    </a:lnTo>
                    <a:lnTo>
                      <a:pt x="7" y="3"/>
                    </a:lnTo>
                    <a:lnTo>
                      <a:pt x="5" y="1"/>
                    </a:lnTo>
                    <a:lnTo>
                      <a:pt x="5" y="1"/>
                    </a:lnTo>
                    <a:lnTo>
                      <a:pt x="7" y="1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10" y="4"/>
                    </a:lnTo>
                    <a:lnTo>
                      <a:pt x="10" y="4"/>
                    </a:lnTo>
                    <a:lnTo>
                      <a:pt x="12" y="4"/>
                    </a:lnTo>
                    <a:lnTo>
                      <a:pt x="13" y="4"/>
                    </a:lnTo>
                    <a:lnTo>
                      <a:pt x="13" y="4"/>
                    </a:lnTo>
                    <a:lnTo>
                      <a:pt x="13" y="4"/>
                    </a:lnTo>
                    <a:lnTo>
                      <a:pt x="15" y="4"/>
                    </a:lnTo>
                    <a:lnTo>
                      <a:pt x="15" y="3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10" y="1"/>
                    </a:lnTo>
                    <a:lnTo>
                      <a:pt x="10" y="1"/>
                    </a:lnTo>
                    <a:lnTo>
                      <a:pt x="8" y="0"/>
                    </a:lnTo>
                    <a:lnTo>
                      <a:pt x="7" y="1"/>
                    </a:lnTo>
                    <a:lnTo>
                      <a:pt x="5" y="1"/>
                    </a:lnTo>
                    <a:lnTo>
                      <a:pt x="5" y="1"/>
                    </a:lnTo>
                    <a:lnTo>
                      <a:pt x="4" y="1"/>
                    </a:lnTo>
                    <a:lnTo>
                      <a:pt x="4" y="1"/>
                    </a:lnTo>
                    <a:lnTo>
                      <a:pt x="2" y="1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9" name="Freeform 1159">
                <a:extLst>
                  <a:ext uri="{FF2B5EF4-FFF2-40B4-BE49-F238E27FC236}">
                    <a16:creationId xmlns:a16="http://schemas.microsoft.com/office/drawing/2014/main" id="{43F00A55-5459-FC86-3FCE-E06D18FF9D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07" y="2672"/>
                <a:ext cx="2" cy="0"/>
              </a:xfrm>
              <a:custGeom>
                <a:avLst/>
                <a:gdLst>
                  <a:gd name="T0" fmla="*/ 0 w 2"/>
                  <a:gd name="T1" fmla="*/ 0 w 2"/>
                  <a:gd name="T2" fmla="*/ 2 w 2"/>
                  <a:gd name="T3" fmla="*/ 0 w 2"/>
                  <a:gd name="T4" fmla="*/ 0 w 2"/>
                  <a:gd name="T5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0" name="Freeform 1160">
                <a:extLst>
                  <a:ext uri="{FF2B5EF4-FFF2-40B4-BE49-F238E27FC236}">
                    <a16:creationId xmlns:a16="http://schemas.microsoft.com/office/drawing/2014/main" id="{67D990E3-3F32-B633-EB43-BE45884E0A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5" y="2230"/>
                <a:ext cx="4" cy="6"/>
              </a:xfrm>
              <a:custGeom>
                <a:avLst/>
                <a:gdLst>
                  <a:gd name="T0" fmla="*/ 2 w 4"/>
                  <a:gd name="T1" fmla="*/ 3 h 6"/>
                  <a:gd name="T2" fmla="*/ 4 w 4"/>
                  <a:gd name="T3" fmla="*/ 1 h 6"/>
                  <a:gd name="T4" fmla="*/ 4 w 4"/>
                  <a:gd name="T5" fmla="*/ 0 h 6"/>
                  <a:gd name="T6" fmla="*/ 4 w 4"/>
                  <a:gd name="T7" fmla="*/ 0 h 6"/>
                  <a:gd name="T8" fmla="*/ 2 w 4"/>
                  <a:gd name="T9" fmla="*/ 0 h 6"/>
                  <a:gd name="T10" fmla="*/ 2 w 4"/>
                  <a:gd name="T11" fmla="*/ 0 h 6"/>
                  <a:gd name="T12" fmla="*/ 2 w 4"/>
                  <a:gd name="T13" fmla="*/ 1 h 6"/>
                  <a:gd name="T14" fmla="*/ 2 w 4"/>
                  <a:gd name="T15" fmla="*/ 3 h 6"/>
                  <a:gd name="T16" fmla="*/ 0 w 4"/>
                  <a:gd name="T17" fmla="*/ 5 h 6"/>
                  <a:gd name="T18" fmla="*/ 0 w 4"/>
                  <a:gd name="T19" fmla="*/ 6 h 6"/>
                  <a:gd name="T20" fmla="*/ 2 w 4"/>
                  <a:gd name="T21" fmla="*/ 5 h 6"/>
                  <a:gd name="T22" fmla="*/ 2 w 4"/>
                  <a:gd name="T23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" h="6">
                    <a:moveTo>
                      <a:pt x="2" y="3"/>
                    </a:moveTo>
                    <a:lnTo>
                      <a:pt x="4" y="1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1"/>
                    </a:lnTo>
                    <a:lnTo>
                      <a:pt x="2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2" y="5"/>
                    </a:lnTo>
                    <a:lnTo>
                      <a:pt x="2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1" name="Freeform 1161">
                <a:extLst>
                  <a:ext uri="{FF2B5EF4-FFF2-40B4-BE49-F238E27FC236}">
                    <a16:creationId xmlns:a16="http://schemas.microsoft.com/office/drawing/2014/main" id="{7EF4E88C-0486-A1D9-050B-4E55845A97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5" y="2266"/>
                <a:ext cx="1" cy="2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0 h 2"/>
                  <a:gd name="T4" fmla="*/ 0 w 1"/>
                  <a:gd name="T5" fmla="*/ 0 h 2"/>
                  <a:gd name="T6" fmla="*/ 0 w 1"/>
                  <a:gd name="T7" fmla="*/ 0 h 2"/>
                  <a:gd name="T8" fmla="*/ 1 w 1"/>
                  <a:gd name="T9" fmla="*/ 2 h 2"/>
                  <a:gd name="T10" fmla="*/ 1 w 1"/>
                  <a:gd name="T11" fmla="*/ 0 h 2"/>
                  <a:gd name="T12" fmla="*/ 0 w 1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" y="2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2" name="Freeform 1162">
                <a:extLst>
                  <a:ext uri="{FF2B5EF4-FFF2-40B4-BE49-F238E27FC236}">
                    <a16:creationId xmlns:a16="http://schemas.microsoft.com/office/drawing/2014/main" id="{7D823ECA-C003-ECC7-5C56-3151C7F03A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01" y="2731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0 h 1"/>
                  <a:gd name="T4" fmla="*/ 1 w 1"/>
                  <a:gd name="T5" fmla="*/ 0 h 1"/>
                  <a:gd name="T6" fmla="*/ 1 w 1"/>
                  <a:gd name="T7" fmla="*/ 0 h 1"/>
                  <a:gd name="T8" fmla="*/ 0 w 1"/>
                  <a:gd name="T9" fmla="*/ 0 h 1"/>
                  <a:gd name="T10" fmla="*/ 0 w 1"/>
                  <a:gd name="T11" fmla="*/ 0 h 1"/>
                  <a:gd name="T12" fmla="*/ 0 w 1"/>
                  <a:gd name="T13" fmla="*/ 1 h 1"/>
                  <a:gd name="T14" fmla="*/ 0 w 1"/>
                  <a:gd name="T1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3" name="Freeform 1163">
                <a:extLst>
                  <a:ext uri="{FF2B5EF4-FFF2-40B4-BE49-F238E27FC236}">
                    <a16:creationId xmlns:a16="http://schemas.microsoft.com/office/drawing/2014/main" id="{A8CEA006-5717-89F5-1631-A500C5DEA4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06" y="2737"/>
                <a:ext cx="4" cy="3"/>
              </a:xfrm>
              <a:custGeom>
                <a:avLst/>
                <a:gdLst>
                  <a:gd name="T0" fmla="*/ 3 w 4"/>
                  <a:gd name="T1" fmla="*/ 3 h 3"/>
                  <a:gd name="T2" fmla="*/ 4 w 4"/>
                  <a:gd name="T3" fmla="*/ 1 h 3"/>
                  <a:gd name="T4" fmla="*/ 4 w 4"/>
                  <a:gd name="T5" fmla="*/ 1 h 3"/>
                  <a:gd name="T6" fmla="*/ 3 w 4"/>
                  <a:gd name="T7" fmla="*/ 1 h 3"/>
                  <a:gd name="T8" fmla="*/ 0 w 4"/>
                  <a:gd name="T9" fmla="*/ 0 h 3"/>
                  <a:gd name="T10" fmla="*/ 0 w 4"/>
                  <a:gd name="T11" fmla="*/ 0 h 3"/>
                  <a:gd name="T12" fmla="*/ 0 w 4"/>
                  <a:gd name="T13" fmla="*/ 1 h 3"/>
                  <a:gd name="T14" fmla="*/ 3 w 4"/>
                  <a:gd name="T1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3">
                    <a:moveTo>
                      <a:pt x="3" y="3"/>
                    </a:moveTo>
                    <a:lnTo>
                      <a:pt x="4" y="1"/>
                    </a:lnTo>
                    <a:lnTo>
                      <a:pt x="4" y="1"/>
                    </a:lnTo>
                    <a:lnTo>
                      <a:pt x="3" y="1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3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4" name="Freeform 1164">
                <a:extLst>
                  <a:ext uri="{FF2B5EF4-FFF2-40B4-BE49-F238E27FC236}">
                    <a16:creationId xmlns:a16="http://schemas.microsoft.com/office/drawing/2014/main" id="{813BF74F-8CCD-5C26-6415-6CD6ACF2D4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1" y="2640"/>
                <a:ext cx="3" cy="2"/>
              </a:xfrm>
              <a:custGeom>
                <a:avLst/>
                <a:gdLst>
                  <a:gd name="T0" fmla="*/ 1 w 3"/>
                  <a:gd name="T1" fmla="*/ 2 h 2"/>
                  <a:gd name="T2" fmla="*/ 3 w 3"/>
                  <a:gd name="T3" fmla="*/ 0 h 2"/>
                  <a:gd name="T4" fmla="*/ 1 w 3"/>
                  <a:gd name="T5" fmla="*/ 0 h 2"/>
                  <a:gd name="T6" fmla="*/ 1 w 3"/>
                  <a:gd name="T7" fmla="*/ 0 h 2"/>
                  <a:gd name="T8" fmla="*/ 1 w 3"/>
                  <a:gd name="T9" fmla="*/ 0 h 2"/>
                  <a:gd name="T10" fmla="*/ 1 w 3"/>
                  <a:gd name="T11" fmla="*/ 0 h 2"/>
                  <a:gd name="T12" fmla="*/ 0 w 3"/>
                  <a:gd name="T13" fmla="*/ 0 h 2"/>
                  <a:gd name="T14" fmla="*/ 0 w 3"/>
                  <a:gd name="T15" fmla="*/ 0 h 2"/>
                  <a:gd name="T16" fmla="*/ 1 w 3"/>
                  <a:gd name="T17" fmla="*/ 2 h 2"/>
                  <a:gd name="T18" fmla="*/ 1 w 3"/>
                  <a:gd name="T1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lnTo>
                      <a:pt x="3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" y="2"/>
                    </a:lnTo>
                    <a:lnTo>
                      <a:pt x="1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5" name="Freeform 1165">
                <a:extLst>
                  <a:ext uri="{FF2B5EF4-FFF2-40B4-BE49-F238E27FC236}">
                    <a16:creationId xmlns:a16="http://schemas.microsoft.com/office/drawing/2014/main" id="{27F680A1-0E4F-7142-06A7-B5C47D0E08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4" y="2737"/>
                <a:ext cx="6" cy="3"/>
              </a:xfrm>
              <a:custGeom>
                <a:avLst/>
                <a:gdLst>
                  <a:gd name="T0" fmla="*/ 0 w 6"/>
                  <a:gd name="T1" fmla="*/ 3 h 3"/>
                  <a:gd name="T2" fmla="*/ 1 w 6"/>
                  <a:gd name="T3" fmla="*/ 3 h 3"/>
                  <a:gd name="T4" fmla="*/ 1 w 6"/>
                  <a:gd name="T5" fmla="*/ 1 h 3"/>
                  <a:gd name="T6" fmla="*/ 5 w 6"/>
                  <a:gd name="T7" fmla="*/ 1 h 3"/>
                  <a:gd name="T8" fmla="*/ 6 w 6"/>
                  <a:gd name="T9" fmla="*/ 0 h 3"/>
                  <a:gd name="T10" fmla="*/ 5 w 6"/>
                  <a:gd name="T11" fmla="*/ 0 h 3"/>
                  <a:gd name="T12" fmla="*/ 3 w 6"/>
                  <a:gd name="T13" fmla="*/ 0 h 3"/>
                  <a:gd name="T14" fmla="*/ 1 w 6"/>
                  <a:gd name="T15" fmla="*/ 3 h 3"/>
                  <a:gd name="T16" fmla="*/ 0 w 6"/>
                  <a:gd name="T1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3">
                    <a:moveTo>
                      <a:pt x="0" y="3"/>
                    </a:moveTo>
                    <a:lnTo>
                      <a:pt x="1" y="3"/>
                    </a:lnTo>
                    <a:lnTo>
                      <a:pt x="1" y="1"/>
                    </a:lnTo>
                    <a:lnTo>
                      <a:pt x="5" y="1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3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6" name="Freeform 1166">
                <a:extLst>
                  <a:ext uri="{FF2B5EF4-FFF2-40B4-BE49-F238E27FC236}">
                    <a16:creationId xmlns:a16="http://schemas.microsoft.com/office/drawing/2014/main" id="{53B7E619-A365-BCB6-5AB1-8D5D658EF8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39" y="2777"/>
                <a:ext cx="16" cy="9"/>
              </a:xfrm>
              <a:custGeom>
                <a:avLst/>
                <a:gdLst>
                  <a:gd name="T0" fmla="*/ 8 w 16"/>
                  <a:gd name="T1" fmla="*/ 9 h 9"/>
                  <a:gd name="T2" fmla="*/ 13 w 16"/>
                  <a:gd name="T3" fmla="*/ 6 h 9"/>
                  <a:gd name="T4" fmla="*/ 13 w 16"/>
                  <a:gd name="T5" fmla="*/ 4 h 9"/>
                  <a:gd name="T6" fmla="*/ 14 w 16"/>
                  <a:gd name="T7" fmla="*/ 4 h 9"/>
                  <a:gd name="T8" fmla="*/ 14 w 16"/>
                  <a:gd name="T9" fmla="*/ 4 h 9"/>
                  <a:gd name="T10" fmla="*/ 16 w 16"/>
                  <a:gd name="T11" fmla="*/ 3 h 9"/>
                  <a:gd name="T12" fmla="*/ 14 w 16"/>
                  <a:gd name="T13" fmla="*/ 3 h 9"/>
                  <a:gd name="T14" fmla="*/ 14 w 16"/>
                  <a:gd name="T15" fmla="*/ 3 h 9"/>
                  <a:gd name="T16" fmla="*/ 14 w 16"/>
                  <a:gd name="T17" fmla="*/ 1 h 9"/>
                  <a:gd name="T18" fmla="*/ 13 w 16"/>
                  <a:gd name="T19" fmla="*/ 1 h 9"/>
                  <a:gd name="T20" fmla="*/ 11 w 16"/>
                  <a:gd name="T21" fmla="*/ 0 h 9"/>
                  <a:gd name="T22" fmla="*/ 11 w 16"/>
                  <a:gd name="T23" fmla="*/ 1 h 9"/>
                  <a:gd name="T24" fmla="*/ 10 w 16"/>
                  <a:gd name="T25" fmla="*/ 1 h 9"/>
                  <a:gd name="T26" fmla="*/ 8 w 16"/>
                  <a:gd name="T27" fmla="*/ 1 h 9"/>
                  <a:gd name="T28" fmla="*/ 8 w 16"/>
                  <a:gd name="T29" fmla="*/ 1 h 9"/>
                  <a:gd name="T30" fmla="*/ 6 w 16"/>
                  <a:gd name="T31" fmla="*/ 1 h 9"/>
                  <a:gd name="T32" fmla="*/ 5 w 16"/>
                  <a:gd name="T33" fmla="*/ 3 h 9"/>
                  <a:gd name="T34" fmla="*/ 3 w 16"/>
                  <a:gd name="T35" fmla="*/ 3 h 9"/>
                  <a:gd name="T36" fmla="*/ 3 w 16"/>
                  <a:gd name="T37" fmla="*/ 1 h 9"/>
                  <a:gd name="T38" fmla="*/ 2 w 16"/>
                  <a:gd name="T39" fmla="*/ 1 h 9"/>
                  <a:gd name="T40" fmla="*/ 2 w 16"/>
                  <a:gd name="T41" fmla="*/ 0 h 9"/>
                  <a:gd name="T42" fmla="*/ 0 w 16"/>
                  <a:gd name="T43" fmla="*/ 0 h 9"/>
                  <a:gd name="T44" fmla="*/ 0 w 16"/>
                  <a:gd name="T45" fmla="*/ 0 h 9"/>
                  <a:gd name="T46" fmla="*/ 0 w 16"/>
                  <a:gd name="T47" fmla="*/ 0 h 9"/>
                  <a:gd name="T48" fmla="*/ 0 w 16"/>
                  <a:gd name="T49" fmla="*/ 1 h 9"/>
                  <a:gd name="T50" fmla="*/ 0 w 16"/>
                  <a:gd name="T51" fmla="*/ 3 h 9"/>
                  <a:gd name="T52" fmla="*/ 2 w 16"/>
                  <a:gd name="T53" fmla="*/ 6 h 9"/>
                  <a:gd name="T54" fmla="*/ 3 w 16"/>
                  <a:gd name="T55" fmla="*/ 8 h 9"/>
                  <a:gd name="T56" fmla="*/ 8 w 16"/>
                  <a:gd name="T5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6" h="9">
                    <a:moveTo>
                      <a:pt x="8" y="9"/>
                    </a:moveTo>
                    <a:lnTo>
                      <a:pt x="13" y="6"/>
                    </a:lnTo>
                    <a:lnTo>
                      <a:pt x="13" y="4"/>
                    </a:lnTo>
                    <a:lnTo>
                      <a:pt x="14" y="4"/>
                    </a:lnTo>
                    <a:lnTo>
                      <a:pt x="14" y="4"/>
                    </a:lnTo>
                    <a:lnTo>
                      <a:pt x="16" y="3"/>
                    </a:lnTo>
                    <a:lnTo>
                      <a:pt x="14" y="3"/>
                    </a:lnTo>
                    <a:lnTo>
                      <a:pt x="14" y="3"/>
                    </a:lnTo>
                    <a:lnTo>
                      <a:pt x="14" y="1"/>
                    </a:lnTo>
                    <a:lnTo>
                      <a:pt x="13" y="1"/>
                    </a:lnTo>
                    <a:lnTo>
                      <a:pt x="11" y="0"/>
                    </a:lnTo>
                    <a:lnTo>
                      <a:pt x="11" y="1"/>
                    </a:lnTo>
                    <a:lnTo>
                      <a:pt x="10" y="1"/>
                    </a:lnTo>
                    <a:lnTo>
                      <a:pt x="8" y="1"/>
                    </a:lnTo>
                    <a:lnTo>
                      <a:pt x="8" y="1"/>
                    </a:lnTo>
                    <a:lnTo>
                      <a:pt x="6" y="1"/>
                    </a:lnTo>
                    <a:lnTo>
                      <a:pt x="5" y="3"/>
                    </a:lnTo>
                    <a:lnTo>
                      <a:pt x="3" y="3"/>
                    </a:lnTo>
                    <a:lnTo>
                      <a:pt x="3" y="1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2" y="6"/>
                    </a:lnTo>
                    <a:lnTo>
                      <a:pt x="3" y="8"/>
                    </a:lnTo>
                    <a:lnTo>
                      <a:pt x="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7" name="Freeform 1167">
                <a:extLst>
                  <a:ext uri="{FF2B5EF4-FFF2-40B4-BE49-F238E27FC236}">
                    <a16:creationId xmlns:a16="http://schemas.microsoft.com/office/drawing/2014/main" id="{0924B2E7-53E6-F380-EA1B-E02A1D7D9D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34" y="2778"/>
                <a:ext cx="8" cy="7"/>
              </a:xfrm>
              <a:custGeom>
                <a:avLst/>
                <a:gdLst>
                  <a:gd name="T0" fmla="*/ 2 w 8"/>
                  <a:gd name="T1" fmla="*/ 7 h 7"/>
                  <a:gd name="T2" fmla="*/ 5 w 8"/>
                  <a:gd name="T3" fmla="*/ 7 h 7"/>
                  <a:gd name="T4" fmla="*/ 7 w 8"/>
                  <a:gd name="T5" fmla="*/ 7 h 7"/>
                  <a:gd name="T6" fmla="*/ 8 w 8"/>
                  <a:gd name="T7" fmla="*/ 7 h 7"/>
                  <a:gd name="T8" fmla="*/ 8 w 8"/>
                  <a:gd name="T9" fmla="*/ 7 h 7"/>
                  <a:gd name="T10" fmla="*/ 8 w 8"/>
                  <a:gd name="T11" fmla="*/ 7 h 7"/>
                  <a:gd name="T12" fmla="*/ 7 w 8"/>
                  <a:gd name="T13" fmla="*/ 5 h 7"/>
                  <a:gd name="T14" fmla="*/ 7 w 8"/>
                  <a:gd name="T15" fmla="*/ 5 h 7"/>
                  <a:gd name="T16" fmla="*/ 7 w 8"/>
                  <a:gd name="T17" fmla="*/ 3 h 7"/>
                  <a:gd name="T18" fmla="*/ 5 w 8"/>
                  <a:gd name="T19" fmla="*/ 3 h 7"/>
                  <a:gd name="T20" fmla="*/ 5 w 8"/>
                  <a:gd name="T21" fmla="*/ 2 h 7"/>
                  <a:gd name="T22" fmla="*/ 5 w 8"/>
                  <a:gd name="T23" fmla="*/ 0 h 7"/>
                  <a:gd name="T24" fmla="*/ 3 w 8"/>
                  <a:gd name="T25" fmla="*/ 0 h 7"/>
                  <a:gd name="T26" fmla="*/ 3 w 8"/>
                  <a:gd name="T27" fmla="*/ 2 h 7"/>
                  <a:gd name="T28" fmla="*/ 2 w 8"/>
                  <a:gd name="T29" fmla="*/ 3 h 7"/>
                  <a:gd name="T30" fmla="*/ 3 w 8"/>
                  <a:gd name="T31" fmla="*/ 3 h 7"/>
                  <a:gd name="T32" fmla="*/ 3 w 8"/>
                  <a:gd name="T33" fmla="*/ 5 h 7"/>
                  <a:gd name="T34" fmla="*/ 2 w 8"/>
                  <a:gd name="T35" fmla="*/ 5 h 7"/>
                  <a:gd name="T36" fmla="*/ 2 w 8"/>
                  <a:gd name="T37" fmla="*/ 5 h 7"/>
                  <a:gd name="T38" fmla="*/ 0 w 8"/>
                  <a:gd name="T39" fmla="*/ 7 h 7"/>
                  <a:gd name="T40" fmla="*/ 2 w 8"/>
                  <a:gd name="T41" fmla="*/ 7 h 7"/>
                  <a:gd name="T42" fmla="*/ 2 w 8"/>
                  <a:gd name="T4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" h="7">
                    <a:moveTo>
                      <a:pt x="2" y="7"/>
                    </a:moveTo>
                    <a:lnTo>
                      <a:pt x="5" y="7"/>
                    </a:lnTo>
                    <a:lnTo>
                      <a:pt x="7" y="7"/>
                    </a:lnTo>
                    <a:lnTo>
                      <a:pt x="8" y="7"/>
                    </a:lnTo>
                    <a:lnTo>
                      <a:pt x="8" y="7"/>
                    </a:lnTo>
                    <a:lnTo>
                      <a:pt x="8" y="7"/>
                    </a:lnTo>
                    <a:lnTo>
                      <a:pt x="7" y="5"/>
                    </a:lnTo>
                    <a:lnTo>
                      <a:pt x="7" y="5"/>
                    </a:lnTo>
                    <a:lnTo>
                      <a:pt x="7" y="3"/>
                    </a:lnTo>
                    <a:lnTo>
                      <a:pt x="5" y="3"/>
                    </a:lnTo>
                    <a:lnTo>
                      <a:pt x="5" y="2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3" y="2"/>
                    </a:lnTo>
                    <a:lnTo>
                      <a:pt x="2" y="3"/>
                    </a:lnTo>
                    <a:lnTo>
                      <a:pt x="3" y="3"/>
                    </a:lnTo>
                    <a:lnTo>
                      <a:pt x="3" y="5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2" y="7"/>
                    </a:lnTo>
                    <a:lnTo>
                      <a:pt x="2" y="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8" name="Freeform 1168">
                <a:extLst>
                  <a:ext uri="{FF2B5EF4-FFF2-40B4-BE49-F238E27FC236}">
                    <a16:creationId xmlns:a16="http://schemas.microsoft.com/office/drawing/2014/main" id="{07DE457B-8D13-109E-FE69-77486CE648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1" y="2179"/>
                <a:ext cx="34" cy="24"/>
              </a:xfrm>
              <a:custGeom>
                <a:avLst/>
                <a:gdLst>
                  <a:gd name="T0" fmla="*/ 0 w 34"/>
                  <a:gd name="T1" fmla="*/ 14 h 24"/>
                  <a:gd name="T2" fmla="*/ 4 w 34"/>
                  <a:gd name="T3" fmla="*/ 13 h 24"/>
                  <a:gd name="T4" fmla="*/ 5 w 34"/>
                  <a:gd name="T5" fmla="*/ 14 h 24"/>
                  <a:gd name="T6" fmla="*/ 5 w 34"/>
                  <a:gd name="T7" fmla="*/ 16 h 24"/>
                  <a:gd name="T8" fmla="*/ 5 w 34"/>
                  <a:gd name="T9" fmla="*/ 16 h 24"/>
                  <a:gd name="T10" fmla="*/ 5 w 34"/>
                  <a:gd name="T11" fmla="*/ 17 h 24"/>
                  <a:gd name="T12" fmla="*/ 5 w 34"/>
                  <a:gd name="T13" fmla="*/ 19 h 24"/>
                  <a:gd name="T14" fmla="*/ 7 w 34"/>
                  <a:gd name="T15" fmla="*/ 21 h 24"/>
                  <a:gd name="T16" fmla="*/ 7 w 34"/>
                  <a:gd name="T17" fmla="*/ 22 h 24"/>
                  <a:gd name="T18" fmla="*/ 10 w 34"/>
                  <a:gd name="T19" fmla="*/ 24 h 24"/>
                  <a:gd name="T20" fmla="*/ 11 w 34"/>
                  <a:gd name="T21" fmla="*/ 22 h 24"/>
                  <a:gd name="T22" fmla="*/ 13 w 34"/>
                  <a:gd name="T23" fmla="*/ 19 h 24"/>
                  <a:gd name="T24" fmla="*/ 15 w 34"/>
                  <a:gd name="T25" fmla="*/ 19 h 24"/>
                  <a:gd name="T26" fmla="*/ 16 w 34"/>
                  <a:gd name="T27" fmla="*/ 14 h 24"/>
                  <a:gd name="T28" fmla="*/ 21 w 34"/>
                  <a:gd name="T29" fmla="*/ 13 h 24"/>
                  <a:gd name="T30" fmla="*/ 24 w 34"/>
                  <a:gd name="T31" fmla="*/ 13 h 24"/>
                  <a:gd name="T32" fmla="*/ 27 w 34"/>
                  <a:gd name="T33" fmla="*/ 16 h 24"/>
                  <a:gd name="T34" fmla="*/ 27 w 34"/>
                  <a:gd name="T35" fmla="*/ 13 h 24"/>
                  <a:gd name="T36" fmla="*/ 29 w 34"/>
                  <a:gd name="T37" fmla="*/ 11 h 24"/>
                  <a:gd name="T38" fmla="*/ 34 w 34"/>
                  <a:gd name="T39" fmla="*/ 8 h 24"/>
                  <a:gd name="T40" fmla="*/ 34 w 34"/>
                  <a:gd name="T41" fmla="*/ 6 h 24"/>
                  <a:gd name="T42" fmla="*/ 34 w 34"/>
                  <a:gd name="T43" fmla="*/ 5 h 24"/>
                  <a:gd name="T44" fmla="*/ 31 w 34"/>
                  <a:gd name="T45" fmla="*/ 2 h 24"/>
                  <a:gd name="T46" fmla="*/ 27 w 34"/>
                  <a:gd name="T47" fmla="*/ 2 h 24"/>
                  <a:gd name="T48" fmla="*/ 24 w 34"/>
                  <a:gd name="T49" fmla="*/ 0 h 24"/>
                  <a:gd name="T50" fmla="*/ 21 w 34"/>
                  <a:gd name="T51" fmla="*/ 2 h 24"/>
                  <a:gd name="T52" fmla="*/ 19 w 34"/>
                  <a:gd name="T53" fmla="*/ 2 h 24"/>
                  <a:gd name="T54" fmla="*/ 19 w 34"/>
                  <a:gd name="T55" fmla="*/ 5 h 24"/>
                  <a:gd name="T56" fmla="*/ 18 w 34"/>
                  <a:gd name="T57" fmla="*/ 6 h 24"/>
                  <a:gd name="T58" fmla="*/ 16 w 34"/>
                  <a:gd name="T59" fmla="*/ 6 h 24"/>
                  <a:gd name="T60" fmla="*/ 13 w 34"/>
                  <a:gd name="T61" fmla="*/ 6 h 24"/>
                  <a:gd name="T62" fmla="*/ 11 w 34"/>
                  <a:gd name="T63" fmla="*/ 5 h 24"/>
                  <a:gd name="T64" fmla="*/ 10 w 34"/>
                  <a:gd name="T65" fmla="*/ 5 h 24"/>
                  <a:gd name="T66" fmla="*/ 8 w 34"/>
                  <a:gd name="T67" fmla="*/ 6 h 24"/>
                  <a:gd name="T68" fmla="*/ 8 w 34"/>
                  <a:gd name="T69" fmla="*/ 8 h 24"/>
                  <a:gd name="T70" fmla="*/ 7 w 34"/>
                  <a:gd name="T71" fmla="*/ 11 h 24"/>
                  <a:gd name="T72" fmla="*/ 4 w 34"/>
                  <a:gd name="T73" fmla="*/ 13 h 24"/>
                  <a:gd name="T74" fmla="*/ 0 w 34"/>
                  <a:gd name="T75" fmla="*/ 1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4" h="24">
                    <a:moveTo>
                      <a:pt x="0" y="14"/>
                    </a:moveTo>
                    <a:lnTo>
                      <a:pt x="0" y="14"/>
                    </a:lnTo>
                    <a:lnTo>
                      <a:pt x="4" y="14"/>
                    </a:lnTo>
                    <a:lnTo>
                      <a:pt x="4" y="13"/>
                    </a:lnTo>
                    <a:lnTo>
                      <a:pt x="5" y="14"/>
                    </a:lnTo>
                    <a:lnTo>
                      <a:pt x="5" y="14"/>
                    </a:lnTo>
                    <a:lnTo>
                      <a:pt x="5" y="16"/>
                    </a:lnTo>
                    <a:lnTo>
                      <a:pt x="5" y="16"/>
                    </a:lnTo>
                    <a:lnTo>
                      <a:pt x="5" y="16"/>
                    </a:lnTo>
                    <a:lnTo>
                      <a:pt x="5" y="16"/>
                    </a:lnTo>
                    <a:lnTo>
                      <a:pt x="5" y="17"/>
                    </a:lnTo>
                    <a:lnTo>
                      <a:pt x="5" y="17"/>
                    </a:lnTo>
                    <a:lnTo>
                      <a:pt x="5" y="19"/>
                    </a:lnTo>
                    <a:lnTo>
                      <a:pt x="5" y="19"/>
                    </a:lnTo>
                    <a:lnTo>
                      <a:pt x="5" y="21"/>
                    </a:lnTo>
                    <a:lnTo>
                      <a:pt x="7" y="21"/>
                    </a:lnTo>
                    <a:lnTo>
                      <a:pt x="8" y="21"/>
                    </a:lnTo>
                    <a:lnTo>
                      <a:pt x="7" y="22"/>
                    </a:lnTo>
                    <a:lnTo>
                      <a:pt x="8" y="22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1" y="22"/>
                    </a:lnTo>
                    <a:lnTo>
                      <a:pt x="11" y="21"/>
                    </a:lnTo>
                    <a:lnTo>
                      <a:pt x="13" y="19"/>
                    </a:lnTo>
                    <a:lnTo>
                      <a:pt x="13" y="19"/>
                    </a:lnTo>
                    <a:lnTo>
                      <a:pt x="15" y="19"/>
                    </a:lnTo>
                    <a:lnTo>
                      <a:pt x="15" y="16"/>
                    </a:lnTo>
                    <a:lnTo>
                      <a:pt x="16" y="14"/>
                    </a:lnTo>
                    <a:lnTo>
                      <a:pt x="19" y="13"/>
                    </a:lnTo>
                    <a:lnTo>
                      <a:pt x="21" y="13"/>
                    </a:lnTo>
                    <a:lnTo>
                      <a:pt x="23" y="13"/>
                    </a:lnTo>
                    <a:lnTo>
                      <a:pt x="24" y="13"/>
                    </a:lnTo>
                    <a:lnTo>
                      <a:pt x="26" y="16"/>
                    </a:lnTo>
                    <a:lnTo>
                      <a:pt x="27" y="16"/>
                    </a:lnTo>
                    <a:lnTo>
                      <a:pt x="27" y="14"/>
                    </a:lnTo>
                    <a:lnTo>
                      <a:pt x="27" y="13"/>
                    </a:lnTo>
                    <a:lnTo>
                      <a:pt x="29" y="13"/>
                    </a:lnTo>
                    <a:lnTo>
                      <a:pt x="29" y="11"/>
                    </a:lnTo>
                    <a:lnTo>
                      <a:pt x="32" y="9"/>
                    </a:lnTo>
                    <a:lnTo>
                      <a:pt x="34" y="8"/>
                    </a:lnTo>
                    <a:lnTo>
                      <a:pt x="34" y="8"/>
                    </a:lnTo>
                    <a:lnTo>
                      <a:pt x="34" y="6"/>
                    </a:lnTo>
                    <a:lnTo>
                      <a:pt x="34" y="6"/>
                    </a:lnTo>
                    <a:lnTo>
                      <a:pt x="34" y="5"/>
                    </a:lnTo>
                    <a:lnTo>
                      <a:pt x="34" y="2"/>
                    </a:lnTo>
                    <a:lnTo>
                      <a:pt x="31" y="2"/>
                    </a:lnTo>
                    <a:lnTo>
                      <a:pt x="29" y="2"/>
                    </a:lnTo>
                    <a:lnTo>
                      <a:pt x="27" y="2"/>
                    </a:lnTo>
                    <a:lnTo>
                      <a:pt x="26" y="0"/>
                    </a:lnTo>
                    <a:lnTo>
                      <a:pt x="24" y="0"/>
                    </a:lnTo>
                    <a:lnTo>
                      <a:pt x="23" y="2"/>
                    </a:lnTo>
                    <a:lnTo>
                      <a:pt x="21" y="2"/>
                    </a:lnTo>
                    <a:lnTo>
                      <a:pt x="21" y="2"/>
                    </a:lnTo>
                    <a:lnTo>
                      <a:pt x="19" y="2"/>
                    </a:lnTo>
                    <a:lnTo>
                      <a:pt x="21" y="3"/>
                    </a:lnTo>
                    <a:lnTo>
                      <a:pt x="19" y="5"/>
                    </a:lnTo>
                    <a:lnTo>
                      <a:pt x="19" y="5"/>
                    </a:lnTo>
                    <a:lnTo>
                      <a:pt x="18" y="6"/>
                    </a:lnTo>
                    <a:lnTo>
                      <a:pt x="16" y="6"/>
                    </a:lnTo>
                    <a:lnTo>
                      <a:pt x="16" y="6"/>
                    </a:lnTo>
                    <a:lnTo>
                      <a:pt x="15" y="6"/>
                    </a:lnTo>
                    <a:lnTo>
                      <a:pt x="13" y="6"/>
                    </a:lnTo>
                    <a:lnTo>
                      <a:pt x="13" y="5"/>
                    </a:lnTo>
                    <a:lnTo>
                      <a:pt x="11" y="5"/>
                    </a:lnTo>
                    <a:lnTo>
                      <a:pt x="11" y="5"/>
                    </a:lnTo>
                    <a:lnTo>
                      <a:pt x="10" y="5"/>
                    </a:lnTo>
                    <a:lnTo>
                      <a:pt x="10" y="5"/>
                    </a:lnTo>
                    <a:lnTo>
                      <a:pt x="8" y="6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7" y="9"/>
                    </a:lnTo>
                    <a:lnTo>
                      <a:pt x="7" y="11"/>
                    </a:lnTo>
                    <a:lnTo>
                      <a:pt x="4" y="13"/>
                    </a:lnTo>
                    <a:lnTo>
                      <a:pt x="4" y="13"/>
                    </a:lnTo>
                    <a:lnTo>
                      <a:pt x="0" y="14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9" name="Freeform 1169">
                <a:extLst>
                  <a:ext uri="{FF2B5EF4-FFF2-40B4-BE49-F238E27FC236}">
                    <a16:creationId xmlns:a16="http://schemas.microsoft.com/office/drawing/2014/main" id="{2A24104E-E62B-09D0-FE9F-CB3E6172BF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39" y="2643"/>
                <a:ext cx="6" cy="3"/>
              </a:xfrm>
              <a:custGeom>
                <a:avLst/>
                <a:gdLst>
                  <a:gd name="T0" fmla="*/ 2 w 6"/>
                  <a:gd name="T1" fmla="*/ 2 h 3"/>
                  <a:gd name="T2" fmla="*/ 0 w 6"/>
                  <a:gd name="T3" fmla="*/ 3 h 3"/>
                  <a:gd name="T4" fmla="*/ 6 w 6"/>
                  <a:gd name="T5" fmla="*/ 2 h 3"/>
                  <a:gd name="T6" fmla="*/ 6 w 6"/>
                  <a:gd name="T7" fmla="*/ 2 h 3"/>
                  <a:gd name="T8" fmla="*/ 6 w 6"/>
                  <a:gd name="T9" fmla="*/ 2 h 3"/>
                  <a:gd name="T10" fmla="*/ 6 w 6"/>
                  <a:gd name="T11" fmla="*/ 0 h 3"/>
                  <a:gd name="T12" fmla="*/ 6 w 6"/>
                  <a:gd name="T13" fmla="*/ 2 h 3"/>
                  <a:gd name="T14" fmla="*/ 5 w 6"/>
                  <a:gd name="T15" fmla="*/ 2 h 3"/>
                  <a:gd name="T16" fmla="*/ 3 w 6"/>
                  <a:gd name="T17" fmla="*/ 2 h 3"/>
                  <a:gd name="T18" fmla="*/ 3 w 6"/>
                  <a:gd name="T19" fmla="*/ 2 h 3"/>
                  <a:gd name="T20" fmla="*/ 3 w 6"/>
                  <a:gd name="T21" fmla="*/ 2 h 3"/>
                  <a:gd name="T22" fmla="*/ 3 w 6"/>
                  <a:gd name="T23" fmla="*/ 2 h 3"/>
                  <a:gd name="T24" fmla="*/ 2 w 6"/>
                  <a:gd name="T25" fmla="*/ 2 h 3"/>
                  <a:gd name="T26" fmla="*/ 2 w 6"/>
                  <a:gd name="T27" fmla="*/ 2 h 3"/>
                  <a:gd name="T28" fmla="*/ 2 w 6"/>
                  <a:gd name="T29" fmla="*/ 2 h 3"/>
                  <a:gd name="T30" fmla="*/ 2 w 6"/>
                  <a:gd name="T31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" h="3">
                    <a:moveTo>
                      <a:pt x="2" y="2"/>
                    </a:moveTo>
                    <a:lnTo>
                      <a:pt x="0" y="3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6" y="2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3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0" name="Freeform 1170">
                <a:extLst>
                  <a:ext uri="{FF2B5EF4-FFF2-40B4-BE49-F238E27FC236}">
                    <a16:creationId xmlns:a16="http://schemas.microsoft.com/office/drawing/2014/main" id="{553EDA86-CF1E-EF77-5230-55B635CBA2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9" y="2595"/>
                <a:ext cx="1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  <a:gd name="T3" fmla="*/ 0 w 1"/>
                  <a:gd name="T4" fmla="*/ 0 w 1"/>
                  <a:gd name="T5" fmla="*/ 0 w 1"/>
                  <a:gd name="T6" fmla="*/ 0 w 1"/>
                  <a:gd name="T7" fmla="*/ 1 w 1"/>
                  <a:gd name="T8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1" name="Freeform 1171">
                <a:extLst>
                  <a:ext uri="{FF2B5EF4-FFF2-40B4-BE49-F238E27FC236}">
                    <a16:creationId xmlns:a16="http://schemas.microsoft.com/office/drawing/2014/main" id="{1A95478C-8DB9-F253-487B-4291685E94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01" y="2632"/>
                <a:ext cx="0" cy="3"/>
              </a:xfrm>
              <a:custGeom>
                <a:avLst/>
                <a:gdLst>
                  <a:gd name="T0" fmla="*/ 2 h 3"/>
                  <a:gd name="T1" fmla="*/ 2 h 3"/>
                  <a:gd name="T2" fmla="*/ 0 h 3"/>
                  <a:gd name="T3" fmla="*/ 0 h 3"/>
                  <a:gd name="T4" fmla="*/ 2 h 3"/>
                  <a:gd name="T5" fmla="*/ 2 h 3"/>
                  <a:gd name="T6" fmla="*/ 3 h 3"/>
                  <a:gd name="T7" fmla="*/ 2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</a:cxnLst>
                <a:rect l="0" t="0" r="r" b="b"/>
                <a:pathLst>
                  <a:path h="3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2" name="Freeform 1172">
                <a:extLst>
                  <a:ext uri="{FF2B5EF4-FFF2-40B4-BE49-F238E27FC236}">
                    <a16:creationId xmlns:a16="http://schemas.microsoft.com/office/drawing/2014/main" id="{18A7AE17-39F1-29A2-B186-58CA9BC54A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2" y="2645"/>
                <a:ext cx="7" cy="6"/>
              </a:xfrm>
              <a:custGeom>
                <a:avLst/>
                <a:gdLst>
                  <a:gd name="T0" fmla="*/ 2 w 7"/>
                  <a:gd name="T1" fmla="*/ 3 h 6"/>
                  <a:gd name="T2" fmla="*/ 2 w 7"/>
                  <a:gd name="T3" fmla="*/ 4 h 6"/>
                  <a:gd name="T4" fmla="*/ 2 w 7"/>
                  <a:gd name="T5" fmla="*/ 4 h 6"/>
                  <a:gd name="T6" fmla="*/ 3 w 7"/>
                  <a:gd name="T7" fmla="*/ 6 h 6"/>
                  <a:gd name="T8" fmla="*/ 5 w 7"/>
                  <a:gd name="T9" fmla="*/ 6 h 6"/>
                  <a:gd name="T10" fmla="*/ 5 w 7"/>
                  <a:gd name="T11" fmla="*/ 6 h 6"/>
                  <a:gd name="T12" fmla="*/ 7 w 7"/>
                  <a:gd name="T13" fmla="*/ 4 h 6"/>
                  <a:gd name="T14" fmla="*/ 7 w 7"/>
                  <a:gd name="T15" fmla="*/ 1 h 6"/>
                  <a:gd name="T16" fmla="*/ 5 w 7"/>
                  <a:gd name="T17" fmla="*/ 1 h 6"/>
                  <a:gd name="T18" fmla="*/ 5 w 7"/>
                  <a:gd name="T19" fmla="*/ 1 h 6"/>
                  <a:gd name="T20" fmla="*/ 3 w 7"/>
                  <a:gd name="T21" fmla="*/ 0 h 6"/>
                  <a:gd name="T22" fmla="*/ 2 w 7"/>
                  <a:gd name="T23" fmla="*/ 1 h 6"/>
                  <a:gd name="T24" fmla="*/ 0 w 7"/>
                  <a:gd name="T25" fmla="*/ 1 h 6"/>
                  <a:gd name="T26" fmla="*/ 2 w 7"/>
                  <a:gd name="T27" fmla="*/ 3 h 6"/>
                  <a:gd name="T28" fmla="*/ 2 w 7"/>
                  <a:gd name="T29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" h="6">
                    <a:moveTo>
                      <a:pt x="2" y="3"/>
                    </a:moveTo>
                    <a:lnTo>
                      <a:pt x="2" y="4"/>
                    </a:lnTo>
                    <a:lnTo>
                      <a:pt x="2" y="4"/>
                    </a:lnTo>
                    <a:lnTo>
                      <a:pt x="3" y="6"/>
                    </a:lnTo>
                    <a:lnTo>
                      <a:pt x="5" y="6"/>
                    </a:lnTo>
                    <a:lnTo>
                      <a:pt x="5" y="6"/>
                    </a:lnTo>
                    <a:lnTo>
                      <a:pt x="7" y="4"/>
                    </a:lnTo>
                    <a:lnTo>
                      <a:pt x="7" y="1"/>
                    </a:lnTo>
                    <a:lnTo>
                      <a:pt x="5" y="1"/>
                    </a:lnTo>
                    <a:lnTo>
                      <a:pt x="5" y="1"/>
                    </a:lnTo>
                    <a:lnTo>
                      <a:pt x="3" y="0"/>
                    </a:lnTo>
                    <a:lnTo>
                      <a:pt x="2" y="1"/>
                    </a:lnTo>
                    <a:lnTo>
                      <a:pt x="0" y="1"/>
                    </a:lnTo>
                    <a:lnTo>
                      <a:pt x="2" y="3"/>
                    </a:lnTo>
                    <a:lnTo>
                      <a:pt x="2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3" name="Freeform 1173">
                <a:extLst>
                  <a:ext uri="{FF2B5EF4-FFF2-40B4-BE49-F238E27FC236}">
                    <a16:creationId xmlns:a16="http://schemas.microsoft.com/office/drawing/2014/main" id="{CACC9390-453C-C566-A8D2-4E03E1A791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31" y="2216"/>
                <a:ext cx="0" cy="1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  <a:gd name="T3" fmla="*/ 1 h 1"/>
                  <a:gd name="T4" fmla="*/ 0 h 1"/>
                  <a:gd name="T5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4" name="Freeform 1174">
                <a:extLst>
                  <a:ext uri="{FF2B5EF4-FFF2-40B4-BE49-F238E27FC236}">
                    <a16:creationId xmlns:a16="http://schemas.microsoft.com/office/drawing/2014/main" id="{3A2452A1-348F-4B31-75BF-D74CCDC740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9" y="2689"/>
                <a:ext cx="8" cy="18"/>
              </a:xfrm>
              <a:custGeom>
                <a:avLst/>
                <a:gdLst>
                  <a:gd name="T0" fmla="*/ 3 w 8"/>
                  <a:gd name="T1" fmla="*/ 7 h 18"/>
                  <a:gd name="T2" fmla="*/ 3 w 8"/>
                  <a:gd name="T3" fmla="*/ 8 h 18"/>
                  <a:gd name="T4" fmla="*/ 3 w 8"/>
                  <a:gd name="T5" fmla="*/ 8 h 18"/>
                  <a:gd name="T6" fmla="*/ 3 w 8"/>
                  <a:gd name="T7" fmla="*/ 10 h 18"/>
                  <a:gd name="T8" fmla="*/ 3 w 8"/>
                  <a:gd name="T9" fmla="*/ 11 h 18"/>
                  <a:gd name="T10" fmla="*/ 3 w 8"/>
                  <a:gd name="T11" fmla="*/ 11 h 18"/>
                  <a:gd name="T12" fmla="*/ 1 w 8"/>
                  <a:gd name="T13" fmla="*/ 11 h 18"/>
                  <a:gd name="T14" fmla="*/ 1 w 8"/>
                  <a:gd name="T15" fmla="*/ 13 h 18"/>
                  <a:gd name="T16" fmla="*/ 1 w 8"/>
                  <a:gd name="T17" fmla="*/ 13 h 18"/>
                  <a:gd name="T18" fmla="*/ 1 w 8"/>
                  <a:gd name="T19" fmla="*/ 15 h 18"/>
                  <a:gd name="T20" fmla="*/ 0 w 8"/>
                  <a:gd name="T21" fmla="*/ 15 h 18"/>
                  <a:gd name="T22" fmla="*/ 0 w 8"/>
                  <a:gd name="T23" fmla="*/ 16 h 18"/>
                  <a:gd name="T24" fmla="*/ 1 w 8"/>
                  <a:gd name="T25" fmla="*/ 18 h 18"/>
                  <a:gd name="T26" fmla="*/ 1 w 8"/>
                  <a:gd name="T27" fmla="*/ 18 h 18"/>
                  <a:gd name="T28" fmla="*/ 1 w 8"/>
                  <a:gd name="T29" fmla="*/ 16 h 18"/>
                  <a:gd name="T30" fmla="*/ 3 w 8"/>
                  <a:gd name="T31" fmla="*/ 18 h 18"/>
                  <a:gd name="T32" fmla="*/ 3 w 8"/>
                  <a:gd name="T33" fmla="*/ 16 h 18"/>
                  <a:gd name="T34" fmla="*/ 5 w 8"/>
                  <a:gd name="T35" fmla="*/ 16 h 18"/>
                  <a:gd name="T36" fmla="*/ 5 w 8"/>
                  <a:gd name="T37" fmla="*/ 15 h 18"/>
                  <a:gd name="T38" fmla="*/ 5 w 8"/>
                  <a:gd name="T39" fmla="*/ 15 h 18"/>
                  <a:gd name="T40" fmla="*/ 5 w 8"/>
                  <a:gd name="T41" fmla="*/ 15 h 18"/>
                  <a:gd name="T42" fmla="*/ 5 w 8"/>
                  <a:gd name="T43" fmla="*/ 15 h 18"/>
                  <a:gd name="T44" fmla="*/ 6 w 8"/>
                  <a:gd name="T45" fmla="*/ 15 h 18"/>
                  <a:gd name="T46" fmla="*/ 6 w 8"/>
                  <a:gd name="T47" fmla="*/ 13 h 18"/>
                  <a:gd name="T48" fmla="*/ 8 w 8"/>
                  <a:gd name="T49" fmla="*/ 13 h 18"/>
                  <a:gd name="T50" fmla="*/ 8 w 8"/>
                  <a:gd name="T51" fmla="*/ 13 h 18"/>
                  <a:gd name="T52" fmla="*/ 8 w 8"/>
                  <a:gd name="T53" fmla="*/ 11 h 18"/>
                  <a:gd name="T54" fmla="*/ 6 w 8"/>
                  <a:gd name="T55" fmla="*/ 11 h 18"/>
                  <a:gd name="T56" fmla="*/ 6 w 8"/>
                  <a:gd name="T57" fmla="*/ 11 h 18"/>
                  <a:gd name="T58" fmla="*/ 5 w 8"/>
                  <a:gd name="T59" fmla="*/ 11 h 18"/>
                  <a:gd name="T60" fmla="*/ 5 w 8"/>
                  <a:gd name="T61" fmla="*/ 10 h 18"/>
                  <a:gd name="T62" fmla="*/ 5 w 8"/>
                  <a:gd name="T63" fmla="*/ 8 h 18"/>
                  <a:gd name="T64" fmla="*/ 6 w 8"/>
                  <a:gd name="T65" fmla="*/ 8 h 18"/>
                  <a:gd name="T66" fmla="*/ 6 w 8"/>
                  <a:gd name="T67" fmla="*/ 7 h 18"/>
                  <a:gd name="T68" fmla="*/ 6 w 8"/>
                  <a:gd name="T69" fmla="*/ 5 h 18"/>
                  <a:gd name="T70" fmla="*/ 6 w 8"/>
                  <a:gd name="T71" fmla="*/ 5 h 18"/>
                  <a:gd name="T72" fmla="*/ 6 w 8"/>
                  <a:gd name="T73" fmla="*/ 5 h 18"/>
                  <a:gd name="T74" fmla="*/ 6 w 8"/>
                  <a:gd name="T75" fmla="*/ 5 h 18"/>
                  <a:gd name="T76" fmla="*/ 8 w 8"/>
                  <a:gd name="T77" fmla="*/ 5 h 18"/>
                  <a:gd name="T78" fmla="*/ 8 w 8"/>
                  <a:gd name="T79" fmla="*/ 7 h 18"/>
                  <a:gd name="T80" fmla="*/ 8 w 8"/>
                  <a:gd name="T81" fmla="*/ 5 h 18"/>
                  <a:gd name="T82" fmla="*/ 8 w 8"/>
                  <a:gd name="T83" fmla="*/ 3 h 18"/>
                  <a:gd name="T84" fmla="*/ 6 w 8"/>
                  <a:gd name="T85" fmla="*/ 2 h 18"/>
                  <a:gd name="T86" fmla="*/ 6 w 8"/>
                  <a:gd name="T87" fmla="*/ 0 h 18"/>
                  <a:gd name="T88" fmla="*/ 6 w 8"/>
                  <a:gd name="T89" fmla="*/ 0 h 18"/>
                  <a:gd name="T90" fmla="*/ 5 w 8"/>
                  <a:gd name="T91" fmla="*/ 2 h 18"/>
                  <a:gd name="T92" fmla="*/ 3 w 8"/>
                  <a:gd name="T93" fmla="*/ 3 h 18"/>
                  <a:gd name="T94" fmla="*/ 3 w 8"/>
                  <a:gd name="T95" fmla="*/ 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" h="18">
                    <a:moveTo>
                      <a:pt x="3" y="7"/>
                    </a:moveTo>
                    <a:lnTo>
                      <a:pt x="3" y="8"/>
                    </a:lnTo>
                    <a:lnTo>
                      <a:pt x="3" y="8"/>
                    </a:lnTo>
                    <a:lnTo>
                      <a:pt x="3" y="10"/>
                    </a:lnTo>
                    <a:lnTo>
                      <a:pt x="3" y="11"/>
                    </a:lnTo>
                    <a:lnTo>
                      <a:pt x="3" y="11"/>
                    </a:lnTo>
                    <a:lnTo>
                      <a:pt x="1" y="11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1" y="15"/>
                    </a:lnTo>
                    <a:lnTo>
                      <a:pt x="0" y="15"/>
                    </a:lnTo>
                    <a:lnTo>
                      <a:pt x="0" y="16"/>
                    </a:lnTo>
                    <a:lnTo>
                      <a:pt x="1" y="18"/>
                    </a:lnTo>
                    <a:lnTo>
                      <a:pt x="1" y="18"/>
                    </a:lnTo>
                    <a:lnTo>
                      <a:pt x="1" y="16"/>
                    </a:lnTo>
                    <a:lnTo>
                      <a:pt x="3" y="18"/>
                    </a:lnTo>
                    <a:lnTo>
                      <a:pt x="3" y="16"/>
                    </a:lnTo>
                    <a:lnTo>
                      <a:pt x="5" y="16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6" y="15"/>
                    </a:lnTo>
                    <a:lnTo>
                      <a:pt x="6" y="13"/>
                    </a:lnTo>
                    <a:lnTo>
                      <a:pt x="8" y="13"/>
                    </a:lnTo>
                    <a:lnTo>
                      <a:pt x="8" y="13"/>
                    </a:lnTo>
                    <a:lnTo>
                      <a:pt x="8" y="11"/>
                    </a:lnTo>
                    <a:lnTo>
                      <a:pt x="6" y="11"/>
                    </a:lnTo>
                    <a:lnTo>
                      <a:pt x="6" y="11"/>
                    </a:lnTo>
                    <a:lnTo>
                      <a:pt x="5" y="11"/>
                    </a:lnTo>
                    <a:lnTo>
                      <a:pt x="5" y="10"/>
                    </a:lnTo>
                    <a:lnTo>
                      <a:pt x="5" y="8"/>
                    </a:lnTo>
                    <a:lnTo>
                      <a:pt x="6" y="8"/>
                    </a:lnTo>
                    <a:lnTo>
                      <a:pt x="6" y="7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8" y="5"/>
                    </a:lnTo>
                    <a:lnTo>
                      <a:pt x="8" y="7"/>
                    </a:lnTo>
                    <a:lnTo>
                      <a:pt x="8" y="5"/>
                    </a:lnTo>
                    <a:lnTo>
                      <a:pt x="8" y="3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5" y="2"/>
                    </a:lnTo>
                    <a:lnTo>
                      <a:pt x="3" y="3"/>
                    </a:lnTo>
                    <a:lnTo>
                      <a:pt x="3" y="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5" name="Freeform 1175">
                <a:extLst>
                  <a:ext uri="{FF2B5EF4-FFF2-40B4-BE49-F238E27FC236}">
                    <a16:creationId xmlns:a16="http://schemas.microsoft.com/office/drawing/2014/main" id="{0443F480-64E0-7BF7-BFF2-22F9E7EB9A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8" y="2764"/>
                <a:ext cx="3" cy="2"/>
              </a:xfrm>
              <a:custGeom>
                <a:avLst/>
                <a:gdLst>
                  <a:gd name="T0" fmla="*/ 3 w 3"/>
                  <a:gd name="T1" fmla="*/ 0 h 2"/>
                  <a:gd name="T2" fmla="*/ 2 w 3"/>
                  <a:gd name="T3" fmla="*/ 0 h 2"/>
                  <a:gd name="T4" fmla="*/ 2 w 3"/>
                  <a:gd name="T5" fmla="*/ 0 h 2"/>
                  <a:gd name="T6" fmla="*/ 0 w 3"/>
                  <a:gd name="T7" fmla="*/ 2 h 2"/>
                  <a:gd name="T8" fmla="*/ 0 w 3"/>
                  <a:gd name="T9" fmla="*/ 2 h 2"/>
                  <a:gd name="T10" fmla="*/ 2 w 3"/>
                  <a:gd name="T11" fmla="*/ 2 h 2"/>
                  <a:gd name="T12" fmla="*/ 2 w 3"/>
                  <a:gd name="T13" fmla="*/ 0 h 2"/>
                  <a:gd name="T14" fmla="*/ 3 w 3"/>
                  <a:gd name="T15" fmla="*/ 0 h 2"/>
                  <a:gd name="T16" fmla="*/ 3 w 3"/>
                  <a:gd name="T1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6" name="Freeform 1176">
                <a:extLst>
                  <a:ext uri="{FF2B5EF4-FFF2-40B4-BE49-F238E27FC236}">
                    <a16:creationId xmlns:a16="http://schemas.microsoft.com/office/drawing/2014/main" id="{CED12676-BA73-E08D-29EA-FDDC075C93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55" y="2657"/>
                <a:ext cx="1" cy="2"/>
              </a:xfrm>
              <a:custGeom>
                <a:avLst/>
                <a:gdLst>
                  <a:gd name="T0" fmla="*/ 0 w 1"/>
                  <a:gd name="T1" fmla="*/ 2 h 2"/>
                  <a:gd name="T2" fmla="*/ 0 w 1"/>
                  <a:gd name="T3" fmla="*/ 0 h 2"/>
                  <a:gd name="T4" fmla="*/ 0 w 1"/>
                  <a:gd name="T5" fmla="*/ 2 h 2"/>
                  <a:gd name="T6" fmla="*/ 0 w 1"/>
                  <a:gd name="T7" fmla="*/ 2 h 2"/>
                  <a:gd name="T8" fmla="*/ 1 w 1"/>
                  <a:gd name="T9" fmla="*/ 2 h 2"/>
                  <a:gd name="T10" fmla="*/ 0 w 1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7" name="Freeform 1177">
                <a:extLst>
                  <a:ext uri="{FF2B5EF4-FFF2-40B4-BE49-F238E27FC236}">
                    <a16:creationId xmlns:a16="http://schemas.microsoft.com/office/drawing/2014/main" id="{92EC7FFC-BFA7-7BFE-632E-1FF196A442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56" y="2708"/>
                <a:ext cx="2" cy="3"/>
              </a:xfrm>
              <a:custGeom>
                <a:avLst/>
                <a:gdLst>
                  <a:gd name="T0" fmla="*/ 2 w 2"/>
                  <a:gd name="T1" fmla="*/ 2 h 3"/>
                  <a:gd name="T2" fmla="*/ 2 w 2"/>
                  <a:gd name="T3" fmla="*/ 2 h 3"/>
                  <a:gd name="T4" fmla="*/ 0 w 2"/>
                  <a:gd name="T5" fmla="*/ 0 h 3"/>
                  <a:gd name="T6" fmla="*/ 0 w 2"/>
                  <a:gd name="T7" fmla="*/ 2 h 3"/>
                  <a:gd name="T8" fmla="*/ 2 w 2"/>
                  <a:gd name="T9" fmla="*/ 2 h 3"/>
                  <a:gd name="T10" fmla="*/ 2 w 2"/>
                  <a:gd name="T11" fmla="*/ 3 h 3"/>
                  <a:gd name="T12" fmla="*/ 2 w 2"/>
                  <a:gd name="T13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3">
                    <a:moveTo>
                      <a:pt x="2" y="2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3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8" name="Freeform 1178">
                <a:extLst>
                  <a:ext uri="{FF2B5EF4-FFF2-40B4-BE49-F238E27FC236}">
                    <a16:creationId xmlns:a16="http://schemas.microsoft.com/office/drawing/2014/main" id="{F42CF470-5165-95DE-1C0E-4655875EDE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56" y="2738"/>
                <a:ext cx="5" cy="5"/>
              </a:xfrm>
              <a:custGeom>
                <a:avLst/>
                <a:gdLst>
                  <a:gd name="T0" fmla="*/ 0 w 5"/>
                  <a:gd name="T1" fmla="*/ 4 h 5"/>
                  <a:gd name="T2" fmla="*/ 2 w 5"/>
                  <a:gd name="T3" fmla="*/ 4 h 5"/>
                  <a:gd name="T4" fmla="*/ 2 w 5"/>
                  <a:gd name="T5" fmla="*/ 5 h 5"/>
                  <a:gd name="T6" fmla="*/ 3 w 5"/>
                  <a:gd name="T7" fmla="*/ 5 h 5"/>
                  <a:gd name="T8" fmla="*/ 3 w 5"/>
                  <a:gd name="T9" fmla="*/ 4 h 5"/>
                  <a:gd name="T10" fmla="*/ 3 w 5"/>
                  <a:gd name="T11" fmla="*/ 4 h 5"/>
                  <a:gd name="T12" fmla="*/ 5 w 5"/>
                  <a:gd name="T13" fmla="*/ 2 h 5"/>
                  <a:gd name="T14" fmla="*/ 5 w 5"/>
                  <a:gd name="T15" fmla="*/ 0 h 5"/>
                  <a:gd name="T16" fmla="*/ 5 w 5"/>
                  <a:gd name="T17" fmla="*/ 0 h 5"/>
                  <a:gd name="T18" fmla="*/ 5 w 5"/>
                  <a:gd name="T19" fmla="*/ 0 h 5"/>
                  <a:gd name="T20" fmla="*/ 5 w 5"/>
                  <a:gd name="T21" fmla="*/ 0 h 5"/>
                  <a:gd name="T22" fmla="*/ 2 w 5"/>
                  <a:gd name="T23" fmla="*/ 2 h 5"/>
                  <a:gd name="T24" fmla="*/ 2 w 5"/>
                  <a:gd name="T25" fmla="*/ 2 h 5"/>
                  <a:gd name="T26" fmla="*/ 2 w 5"/>
                  <a:gd name="T27" fmla="*/ 2 h 5"/>
                  <a:gd name="T28" fmla="*/ 2 w 5"/>
                  <a:gd name="T29" fmla="*/ 2 h 5"/>
                  <a:gd name="T30" fmla="*/ 0 w 5"/>
                  <a:gd name="T31" fmla="*/ 2 h 5"/>
                  <a:gd name="T32" fmla="*/ 0 w 5"/>
                  <a:gd name="T33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" h="5">
                    <a:moveTo>
                      <a:pt x="0" y="4"/>
                    </a:moveTo>
                    <a:lnTo>
                      <a:pt x="2" y="4"/>
                    </a:lnTo>
                    <a:lnTo>
                      <a:pt x="2" y="5"/>
                    </a:lnTo>
                    <a:lnTo>
                      <a:pt x="3" y="5"/>
                    </a:lnTo>
                    <a:lnTo>
                      <a:pt x="3" y="4"/>
                    </a:lnTo>
                    <a:lnTo>
                      <a:pt x="3" y="4"/>
                    </a:lnTo>
                    <a:lnTo>
                      <a:pt x="5" y="2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9" name="Freeform 1179">
                <a:extLst>
                  <a:ext uri="{FF2B5EF4-FFF2-40B4-BE49-F238E27FC236}">
                    <a16:creationId xmlns:a16="http://schemas.microsoft.com/office/drawing/2014/main" id="{C74C55E4-60D6-BC3D-60BF-62C7AE570A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2" y="2767"/>
                <a:ext cx="8" cy="6"/>
              </a:xfrm>
              <a:custGeom>
                <a:avLst/>
                <a:gdLst>
                  <a:gd name="T0" fmla="*/ 0 w 8"/>
                  <a:gd name="T1" fmla="*/ 6 h 6"/>
                  <a:gd name="T2" fmla="*/ 2 w 8"/>
                  <a:gd name="T3" fmla="*/ 6 h 6"/>
                  <a:gd name="T4" fmla="*/ 3 w 8"/>
                  <a:gd name="T5" fmla="*/ 6 h 6"/>
                  <a:gd name="T6" fmla="*/ 5 w 8"/>
                  <a:gd name="T7" fmla="*/ 5 h 6"/>
                  <a:gd name="T8" fmla="*/ 6 w 8"/>
                  <a:gd name="T9" fmla="*/ 3 h 6"/>
                  <a:gd name="T10" fmla="*/ 8 w 8"/>
                  <a:gd name="T11" fmla="*/ 3 h 6"/>
                  <a:gd name="T12" fmla="*/ 8 w 8"/>
                  <a:gd name="T13" fmla="*/ 3 h 6"/>
                  <a:gd name="T14" fmla="*/ 8 w 8"/>
                  <a:gd name="T15" fmla="*/ 2 h 6"/>
                  <a:gd name="T16" fmla="*/ 8 w 8"/>
                  <a:gd name="T17" fmla="*/ 0 h 6"/>
                  <a:gd name="T18" fmla="*/ 6 w 8"/>
                  <a:gd name="T19" fmla="*/ 0 h 6"/>
                  <a:gd name="T20" fmla="*/ 6 w 8"/>
                  <a:gd name="T21" fmla="*/ 2 h 6"/>
                  <a:gd name="T22" fmla="*/ 6 w 8"/>
                  <a:gd name="T23" fmla="*/ 2 h 6"/>
                  <a:gd name="T24" fmla="*/ 5 w 8"/>
                  <a:gd name="T25" fmla="*/ 3 h 6"/>
                  <a:gd name="T26" fmla="*/ 3 w 8"/>
                  <a:gd name="T27" fmla="*/ 3 h 6"/>
                  <a:gd name="T28" fmla="*/ 0 w 8"/>
                  <a:gd name="T29" fmla="*/ 5 h 6"/>
                  <a:gd name="T30" fmla="*/ 0 w 8"/>
                  <a:gd name="T31" fmla="*/ 5 h 6"/>
                  <a:gd name="T32" fmla="*/ 0 w 8"/>
                  <a:gd name="T33" fmla="*/ 6 h 6"/>
                  <a:gd name="T34" fmla="*/ 0 w 8"/>
                  <a:gd name="T3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" h="6">
                    <a:moveTo>
                      <a:pt x="0" y="6"/>
                    </a:moveTo>
                    <a:lnTo>
                      <a:pt x="2" y="6"/>
                    </a:lnTo>
                    <a:lnTo>
                      <a:pt x="3" y="6"/>
                    </a:lnTo>
                    <a:lnTo>
                      <a:pt x="5" y="5"/>
                    </a:lnTo>
                    <a:lnTo>
                      <a:pt x="6" y="3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5" y="3"/>
                    </a:lnTo>
                    <a:lnTo>
                      <a:pt x="3" y="3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0" name="Freeform 1180">
                <a:extLst>
                  <a:ext uri="{FF2B5EF4-FFF2-40B4-BE49-F238E27FC236}">
                    <a16:creationId xmlns:a16="http://schemas.microsoft.com/office/drawing/2014/main" id="{1F6234A0-3461-E86A-81A3-B13E232C5F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4" y="2684"/>
                <a:ext cx="4" cy="4"/>
              </a:xfrm>
              <a:custGeom>
                <a:avLst/>
                <a:gdLst>
                  <a:gd name="T0" fmla="*/ 0 w 4"/>
                  <a:gd name="T1" fmla="*/ 2 h 4"/>
                  <a:gd name="T2" fmla="*/ 0 w 4"/>
                  <a:gd name="T3" fmla="*/ 2 h 4"/>
                  <a:gd name="T4" fmla="*/ 0 w 4"/>
                  <a:gd name="T5" fmla="*/ 4 h 4"/>
                  <a:gd name="T6" fmla="*/ 1 w 4"/>
                  <a:gd name="T7" fmla="*/ 4 h 4"/>
                  <a:gd name="T8" fmla="*/ 3 w 4"/>
                  <a:gd name="T9" fmla="*/ 4 h 4"/>
                  <a:gd name="T10" fmla="*/ 3 w 4"/>
                  <a:gd name="T11" fmla="*/ 2 h 4"/>
                  <a:gd name="T12" fmla="*/ 4 w 4"/>
                  <a:gd name="T13" fmla="*/ 2 h 4"/>
                  <a:gd name="T14" fmla="*/ 3 w 4"/>
                  <a:gd name="T15" fmla="*/ 0 h 4"/>
                  <a:gd name="T16" fmla="*/ 1 w 4"/>
                  <a:gd name="T17" fmla="*/ 0 h 4"/>
                  <a:gd name="T18" fmla="*/ 0 w 4"/>
                  <a:gd name="T1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0" y="2"/>
                    </a:lnTo>
                    <a:lnTo>
                      <a:pt x="0" y="4"/>
                    </a:lnTo>
                    <a:lnTo>
                      <a:pt x="1" y="4"/>
                    </a:lnTo>
                    <a:lnTo>
                      <a:pt x="3" y="4"/>
                    </a:lnTo>
                    <a:lnTo>
                      <a:pt x="3" y="2"/>
                    </a:lnTo>
                    <a:lnTo>
                      <a:pt x="4" y="2"/>
                    </a:lnTo>
                    <a:lnTo>
                      <a:pt x="3" y="0"/>
                    </a:lnTo>
                    <a:lnTo>
                      <a:pt x="1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1" name="Freeform 1181">
                <a:extLst>
                  <a:ext uri="{FF2B5EF4-FFF2-40B4-BE49-F238E27FC236}">
                    <a16:creationId xmlns:a16="http://schemas.microsoft.com/office/drawing/2014/main" id="{2C4F21C9-C01C-BBED-6FF4-76E0583824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3" y="2185"/>
                <a:ext cx="3" cy="2"/>
              </a:xfrm>
              <a:custGeom>
                <a:avLst/>
                <a:gdLst>
                  <a:gd name="T0" fmla="*/ 2 w 3"/>
                  <a:gd name="T1" fmla="*/ 2 h 2"/>
                  <a:gd name="T2" fmla="*/ 3 w 3"/>
                  <a:gd name="T3" fmla="*/ 0 h 2"/>
                  <a:gd name="T4" fmla="*/ 3 w 3"/>
                  <a:gd name="T5" fmla="*/ 0 h 2"/>
                  <a:gd name="T6" fmla="*/ 3 w 3"/>
                  <a:gd name="T7" fmla="*/ 0 h 2"/>
                  <a:gd name="T8" fmla="*/ 2 w 3"/>
                  <a:gd name="T9" fmla="*/ 0 h 2"/>
                  <a:gd name="T10" fmla="*/ 0 w 3"/>
                  <a:gd name="T11" fmla="*/ 0 h 2"/>
                  <a:gd name="T12" fmla="*/ 0 w 3"/>
                  <a:gd name="T13" fmla="*/ 0 h 2"/>
                  <a:gd name="T14" fmla="*/ 0 w 3"/>
                  <a:gd name="T15" fmla="*/ 0 h 2"/>
                  <a:gd name="T16" fmla="*/ 0 w 3"/>
                  <a:gd name="T17" fmla="*/ 2 h 2"/>
                  <a:gd name="T18" fmla="*/ 0 w 3"/>
                  <a:gd name="T19" fmla="*/ 2 h 2"/>
                  <a:gd name="T20" fmla="*/ 2 w 3"/>
                  <a:gd name="T2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2">
                    <a:moveTo>
                      <a:pt x="2" y="2"/>
                    </a:move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2" name="Freeform 1182">
                <a:extLst>
                  <a:ext uri="{FF2B5EF4-FFF2-40B4-BE49-F238E27FC236}">
                    <a16:creationId xmlns:a16="http://schemas.microsoft.com/office/drawing/2014/main" id="{AA0487DE-1BAB-5E50-2DD1-D79E0E68DA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99" y="2638"/>
                <a:ext cx="8" cy="7"/>
              </a:xfrm>
              <a:custGeom>
                <a:avLst/>
                <a:gdLst>
                  <a:gd name="T0" fmla="*/ 3 w 8"/>
                  <a:gd name="T1" fmla="*/ 4 h 7"/>
                  <a:gd name="T2" fmla="*/ 2 w 8"/>
                  <a:gd name="T3" fmla="*/ 5 h 7"/>
                  <a:gd name="T4" fmla="*/ 3 w 8"/>
                  <a:gd name="T5" fmla="*/ 7 h 7"/>
                  <a:gd name="T6" fmla="*/ 3 w 8"/>
                  <a:gd name="T7" fmla="*/ 7 h 7"/>
                  <a:gd name="T8" fmla="*/ 5 w 8"/>
                  <a:gd name="T9" fmla="*/ 5 h 7"/>
                  <a:gd name="T10" fmla="*/ 5 w 8"/>
                  <a:gd name="T11" fmla="*/ 7 h 7"/>
                  <a:gd name="T12" fmla="*/ 5 w 8"/>
                  <a:gd name="T13" fmla="*/ 7 h 7"/>
                  <a:gd name="T14" fmla="*/ 7 w 8"/>
                  <a:gd name="T15" fmla="*/ 7 h 7"/>
                  <a:gd name="T16" fmla="*/ 8 w 8"/>
                  <a:gd name="T17" fmla="*/ 7 h 7"/>
                  <a:gd name="T18" fmla="*/ 8 w 8"/>
                  <a:gd name="T19" fmla="*/ 7 h 7"/>
                  <a:gd name="T20" fmla="*/ 8 w 8"/>
                  <a:gd name="T21" fmla="*/ 5 h 7"/>
                  <a:gd name="T22" fmla="*/ 8 w 8"/>
                  <a:gd name="T23" fmla="*/ 5 h 7"/>
                  <a:gd name="T24" fmla="*/ 7 w 8"/>
                  <a:gd name="T25" fmla="*/ 5 h 7"/>
                  <a:gd name="T26" fmla="*/ 5 w 8"/>
                  <a:gd name="T27" fmla="*/ 5 h 7"/>
                  <a:gd name="T28" fmla="*/ 5 w 8"/>
                  <a:gd name="T29" fmla="*/ 4 h 7"/>
                  <a:gd name="T30" fmla="*/ 5 w 8"/>
                  <a:gd name="T31" fmla="*/ 2 h 7"/>
                  <a:gd name="T32" fmla="*/ 3 w 8"/>
                  <a:gd name="T33" fmla="*/ 0 h 7"/>
                  <a:gd name="T34" fmla="*/ 3 w 8"/>
                  <a:gd name="T35" fmla="*/ 0 h 7"/>
                  <a:gd name="T36" fmla="*/ 3 w 8"/>
                  <a:gd name="T37" fmla="*/ 0 h 7"/>
                  <a:gd name="T38" fmla="*/ 3 w 8"/>
                  <a:gd name="T39" fmla="*/ 2 h 7"/>
                  <a:gd name="T40" fmla="*/ 2 w 8"/>
                  <a:gd name="T41" fmla="*/ 0 h 7"/>
                  <a:gd name="T42" fmla="*/ 0 w 8"/>
                  <a:gd name="T43" fmla="*/ 0 h 7"/>
                  <a:gd name="T44" fmla="*/ 0 w 8"/>
                  <a:gd name="T45" fmla="*/ 0 h 7"/>
                  <a:gd name="T46" fmla="*/ 0 w 8"/>
                  <a:gd name="T47" fmla="*/ 2 h 7"/>
                  <a:gd name="T48" fmla="*/ 0 w 8"/>
                  <a:gd name="T49" fmla="*/ 2 h 7"/>
                  <a:gd name="T50" fmla="*/ 2 w 8"/>
                  <a:gd name="T51" fmla="*/ 4 h 7"/>
                  <a:gd name="T52" fmla="*/ 3 w 8"/>
                  <a:gd name="T53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" h="7">
                    <a:moveTo>
                      <a:pt x="3" y="4"/>
                    </a:moveTo>
                    <a:lnTo>
                      <a:pt x="2" y="5"/>
                    </a:lnTo>
                    <a:lnTo>
                      <a:pt x="3" y="7"/>
                    </a:lnTo>
                    <a:lnTo>
                      <a:pt x="3" y="7"/>
                    </a:lnTo>
                    <a:lnTo>
                      <a:pt x="5" y="5"/>
                    </a:lnTo>
                    <a:lnTo>
                      <a:pt x="5" y="7"/>
                    </a:lnTo>
                    <a:lnTo>
                      <a:pt x="5" y="7"/>
                    </a:lnTo>
                    <a:lnTo>
                      <a:pt x="7" y="7"/>
                    </a:lnTo>
                    <a:lnTo>
                      <a:pt x="8" y="7"/>
                    </a:lnTo>
                    <a:lnTo>
                      <a:pt x="8" y="7"/>
                    </a:lnTo>
                    <a:lnTo>
                      <a:pt x="8" y="5"/>
                    </a:lnTo>
                    <a:lnTo>
                      <a:pt x="8" y="5"/>
                    </a:lnTo>
                    <a:lnTo>
                      <a:pt x="7" y="5"/>
                    </a:lnTo>
                    <a:lnTo>
                      <a:pt x="5" y="5"/>
                    </a:lnTo>
                    <a:lnTo>
                      <a:pt x="5" y="4"/>
                    </a:lnTo>
                    <a:lnTo>
                      <a:pt x="5" y="2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3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3" name="Freeform 1183">
                <a:extLst>
                  <a:ext uri="{FF2B5EF4-FFF2-40B4-BE49-F238E27FC236}">
                    <a16:creationId xmlns:a16="http://schemas.microsoft.com/office/drawing/2014/main" id="{38DE1DC2-8893-C76D-CAC1-19AF088A11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4" y="2742"/>
                <a:ext cx="3" cy="1"/>
              </a:xfrm>
              <a:custGeom>
                <a:avLst/>
                <a:gdLst>
                  <a:gd name="T0" fmla="*/ 1 w 3"/>
                  <a:gd name="T1" fmla="*/ 0 h 1"/>
                  <a:gd name="T2" fmla="*/ 0 w 3"/>
                  <a:gd name="T3" fmla="*/ 0 h 1"/>
                  <a:gd name="T4" fmla="*/ 0 w 3"/>
                  <a:gd name="T5" fmla="*/ 1 h 1"/>
                  <a:gd name="T6" fmla="*/ 0 w 3"/>
                  <a:gd name="T7" fmla="*/ 1 h 1"/>
                  <a:gd name="T8" fmla="*/ 0 w 3"/>
                  <a:gd name="T9" fmla="*/ 1 h 1"/>
                  <a:gd name="T10" fmla="*/ 0 w 3"/>
                  <a:gd name="T11" fmla="*/ 1 h 1"/>
                  <a:gd name="T12" fmla="*/ 1 w 3"/>
                  <a:gd name="T13" fmla="*/ 0 h 1"/>
                  <a:gd name="T14" fmla="*/ 3 w 3"/>
                  <a:gd name="T15" fmla="*/ 0 h 1"/>
                  <a:gd name="T16" fmla="*/ 3 w 3"/>
                  <a:gd name="T17" fmla="*/ 0 h 1"/>
                  <a:gd name="T18" fmla="*/ 1 w 3"/>
                  <a:gd name="T19" fmla="*/ 0 h 1"/>
                  <a:gd name="T20" fmla="*/ 1 w 3"/>
                  <a:gd name="T2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1">
                    <a:moveTo>
                      <a:pt x="1" y="0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4" name="Freeform 1184">
                <a:extLst>
                  <a:ext uri="{FF2B5EF4-FFF2-40B4-BE49-F238E27FC236}">
                    <a16:creationId xmlns:a16="http://schemas.microsoft.com/office/drawing/2014/main" id="{EC4160FB-5D27-E0D0-1DB5-E789AA1498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5" y="2656"/>
                <a:ext cx="2" cy="1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0 w 2"/>
                  <a:gd name="T5" fmla="*/ 1 h 1"/>
                  <a:gd name="T6" fmla="*/ 0 w 2"/>
                  <a:gd name="T7" fmla="*/ 1 h 1"/>
                  <a:gd name="T8" fmla="*/ 0 w 2"/>
                  <a:gd name="T9" fmla="*/ 1 h 1"/>
                  <a:gd name="T10" fmla="*/ 2 w 2"/>
                  <a:gd name="T11" fmla="*/ 1 h 1"/>
                  <a:gd name="T12" fmla="*/ 2 w 2"/>
                  <a:gd name="T1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2" y="1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5" name="Freeform 1185">
                <a:extLst>
                  <a:ext uri="{FF2B5EF4-FFF2-40B4-BE49-F238E27FC236}">
                    <a16:creationId xmlns:a16="http://schemas.microsoft.com/office/drawing/2014/main" id="{2DFFD23B-599B-E78B-87F9-681D31966D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1" y="2738"/>
                <a:ext cx="11" cy="4"/>
              </a:xfrm>
              <a:custGeom>
                <a:avLst/>
                <a:gdLst>
                  <a:gd name="T0" fmla="*/ 2 w 11"/>
                  <a:gd name="T1" fmla="*/ 4 h 4"/>
                  <a:gd name="T2" fmla="*/ 2 w 11"/>
                  <a:gd name="T3" fmla="*/ 4 h 4"/>
                  <a:gd name="T4" fmla="*/ 10 w 11"/>
                  <a:gd name="T5" fmla="*/ 2 h 4"/>
                  <a:gd name="T6" fmla="*/ 11 w 11"/>
                  <a:gd name="T7" fmla="*/ 2 h 4"/>
                  <a:gd name="T8" fmla="*/ 11 w 11"/>
                  <a:gd name="T9" fmla="*/ 0 h 4"/>
                  <a:gd name="T10" fmla="*/ 10 w 11"/>
                  <a:gd name="T11" fmla="*/ 0 h 4"/>
                  <a:gd name="T12" fmla="*/ 8 w 11"/>
                  <a:gd name="T13" fmla="*/ 0 h 4"/>
                  <a:gd name="T14" fmla="*/ 6 w 11"/>
                  <a:gd name="T15" fmla="*/ 0 h 4"/>
                  <a:gd name="T16" fmla="*/ 5 w 11"/>
                  <a:gd name="T17" fmla="*/ 0 h 4"/>
                  <a:gd name="T18" fmla="*/ 3 w 11"/>
                  <a:gd name="T19" fmla="*/ 0 h 4"/>
                  <a:gd name="T20" fmla="*/ 3 w 11"/>
                  <a:gd name="T21" fmla="*/ 0 h 4"/>
                  <a:gd name="T22" fmla="*/ 3 w 11"/>
                  <a:gd name="T23" fmla="*/ 0 h 4"/>
                  <a:gd name="T24" fmla="*/ 2 w 11"/>
                  <a:gd name="T25" fmla="*/ 0 h 4"/>
                  <a:gd name="T26" fmla="*/ 2 w 11"/>
                  <a:gd name="T27" fmla="*/ 0 h 4"/>
                  <a:gd name="T28" fmla="*/ 2 w 11"/>
                  <a:gd name="T29" fmla="*/ 2 h 4"/>
                  <a:gd name="T30" fmla="*/ 0 w 11"/>
                  <a:gd name="T31" fmla="*/ 4 h 4"/>
                  <a:gd name="T32" fmla="*/ 2 w 11"/>
                  <a:gd name="T3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" h="4">
                    <a:moveTo>
                      <a:pt x="2" y="4"/>
                    </a:moveTo>
                    <a:lnTo>
                      <a:pt x="2" y="4"/>
                    </a:lnTo>
                    <a:lnTo>
                      <a:pt x="10" y="2"/>
                    </a:lnTo>
                    <a:lnTo>
                      <a:pt x="11" y="2"/>
                    </a:lnTo>
                    <a:lnTo>
                      <a:pt x="11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2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6" name="Freeform 1186">
                <a:extLst>
                  <a:ext uri="{FF2B5EF4-FFF2-40B4-BE49-F238E27FC236}">
                    <a16:creationId xmlns:a16="http://schemas.microsoft.com/office/drawing/2014/main" id="{23E99AA3-6E7C-F514-5A1D-A9837A24AF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5" y="2599"/>
                <a:ext cx="0" cy="1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1 h 1"/>
                  <a:gd name="T4" fmla="*/ 1 h 1"/>
                  <a:gd name="T5" fmla="*/ 0 h 1"/>
                  <a:gd name="T6" fmla="*/ 0 h 1"/>
                  <a:gd name="T7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7" name="Freeform 1187">
                <a:extLst>
                  <a:ext uri="{FF2B5EF4-FFF2-40B4-BE49-F238E27FC236}">
                    <a16:creationId xmlns:a16="http://schemas.microsoft.com/office/drawing/2014/main" id="{E5DECD78-2F60-AC51-7BD5-0B74BE9FA6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0" y="2731"/>
                <a:ext cx="13" cy="4"/>
              </a:xfrm>
              <a:custGeom>
                <a:avLst/>
                <a:gdLst>
                  <a:gd name="T0" fmla="*/ 0 w 13"/>
                  <a:gd name="T1" fmla="*/ 3 h 4"/>
                  <a:gd name="T2" fmla="*/ 0 w 13"/>
                  <a:gd name="T3" fmla="*/ 4 h 4"/>
                  <a:gd name="T4" fmla="*/ 0 w 13"/>
                  <a:gd name="T5" fmla="*/ 4 h 4"/>
                  <a:gd name="T6" fmla="*/ 2 w 13"/>
                  <a:gd name="T7" fmla="*/ 4 h 4"/>
                  <a:gd name="T8" fmla="*/ 3 w 13"/>
                  <a:gd name="T9" fmla="*/ 4 h 4"/>
                  <a:gd name="T10" fmla="*/ 5 w 13"/>
                  <a:gd name="T11" fmla="*/ 4 h 4"/>
                  <a:gd name="T12" fmla="*/ 5 w 13"/>
                  <a:gd name="T13" fmla="*/ 4 h 4"/>
                  <a:gd name="T14" fmla="*/ 7 w 13"/>
                  <a:gd name="T15" fmla="*/ 4 h 4"/>
                  <a:gd name="T16" fmla="*/ 10 w 13"/>
                  <a:gd name="T17" fmla="*/ 4 h 4"/>
                  <a:gd name="T18" fmla="*/ 10 w 13"/>
                  <a:gd name="T19" fmla="*/ 3 h 4"/>
                  <a:gd name="T20" fmla="*/ 10 w 13"/>
                  <a:gd name="T21" fmla="*/ 3 h 4"/>
                  <a:gd name="T22" fmla="*/ 11 w 13"/>
                  <a:gd name="T23" fmla="*/ 1 h 4"/>
                  <a:gd name="T24" fmla="*/ 13 w 13"/>
                  <a:gd name="T25" fmla="*/ 1 h 4"/>
                  <a:gd name="T26" fmla="*/ 13 w 13"/>
                  <a:gd name="T27" fmla="*/ 1 h 4"/>
                  <a:gd name="T28" fmla="*/ 13 w 13"/>
                  <a:gd name="T29" fmla="*/ 1 h 4"/>
                  <a:gd name="T30" fmla="*/ 13 w 13"/>
                  <a:gd name="T31" fmla="*/ 1 h 4"/>
                  <a:gd name="T32" fmla="*/ 11 w 13"/>
                  <a:gd name="T33" fmla="*/ 0 h 4"/>
                  <a:gd name="T34" fmla="*/ 8 w 13"/>
                  <a:gd name="T35" fmla="*/ 0 h 4"/>
                  <a:gd name="T36" fmla="*/ 8 w 13"/>
                  <a:gd name="T37" fmla="*/ 1 h 4"/>
                  <a:gd name="T38" fmla="*/ 5 w 13"/>
                  <a:gd name="T39" fmla="*/ 1 h 4"/>
                  <a:gd name="T40" fmla="*/ 3 w 13"/>
                  <a:gd name="T41" fmla="*/ 1 h 4"/>
                  <a:gd name="T42" fmla="*/ 3 w 13"/>
                  <a:gd name="T43" fmla="*/ 1 h 4"/>
                  <a:gd name="T44" fmla="*/ 0 w 13"/>
                  <a:gd name="T45" fmla="*/ 3 h 4"/>
                  <a:gd name="T46" fmla="*/ 0 w 13"/>
                  <a:gd name="T4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3" h="4">
                    <a:moveTo>
                      <a:pt x="0" y="3"/>
                    </a:moveTo>
                    <a:lnTo>
                      <a:pt x="0" y="4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3" y="4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7" y="4"/>
                    </a:lnTo>
                    <a:lnTo>
                      <a:pt x="10" y="4"/>
                    </a:lnTo>
                    <a:lnTo>
                      <a:pt x="10" y="3"/>
                    </a:lnTo>
                    <a:lnTo>
                      <a:pt x="10" y="3"/>
                    </a:lnTo>
                    <a:lnTo>
                      <a:pt x="11" y="1"/>
                    </a:lnTo>
                    <a:lnTo>
                      <a:pt x="13" y="1"/>
                    </a:lnTo>
                    <a:lnTo>
                      <a:pt x="13" y="1"/>
                    </a:lnTo>
                    <a:lnTo>
                      <a:pt x="13" y="1"/>
                    </a:lnTo>
                    <a:lnTo>
                      <a:pt x="13" y="1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8" y="1"/>
                    </a:lnTo>
                    <a:lnTo>
                      <a:pt x="5" y="1"/>
                    </a:lnTo>
                    <a:lnTo>
                      <a:pt x="3" y="1"/>
                    </a:lnTo>
                    <a:lnTo>
                      <a:pt x="3" y="1"/>
                    </a:lnTo>
                    <a:lnTo>
                      <a:pt x="0" y="3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8" name="Freeform 1188">
                <a:extLst>
                  <a:ext uri="{FF2B5EF4-FFF2-40B4-BE49-F238E27FC236}">
                    <a16:creationId xmlns:a16="http://schemas.microsoft.com/office/drawing/2014/main" id="{F25C73CC-1099-F939-7D95-2B679BA072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7" y="2738"/>
                <a:ext cx="2" cy="2"/>
              </a:xfrm>
              <a:custGeom>
                <a:avLst/>
                <a:gdLst>
                  <a:gd name="T0" fmla="*/ 0 w 2"/>
                  <a:gd name="T1" fmla="*/ 2 h 2"/>
                  <a:gd name="T2" fmla="*/ 0 w 2"/>
                  <a:gd name="T3" fmla="*/ 2 h 2"/>
                  <a:gd name="T4" fmla="*/ 2 w 2"/>
                  <a:gd name="T5" fmla="*/ 0 h 2"/>
                  <a:gd name="T6" fmla="*/ 2 w 2"/>
                  <a:gd name="T7" fmla="*/ 0 h 2"/>
                  <a:gd name="T8" fmla="*/ 0 w 2"/>
                  <a:gd name="T9" fmla="*/ 0 h 2"/>
                  <a:gd name="T10" fmla="*/ 0 w 2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lnTo>
                      <a:pt x="0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9" name="Freeform 1189">
                <a:extLst>
                  <a:ext uri="{FF2B5EF4-FFF2-40B4-BE49-F238E27FC236}">
                    <a16:creationId xmlns:a16="http://schemas.microsoft.com/office/drawing/2014/main" id="{FED271B3-EF77-D726-12D0-553D6341AF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98" y="2642"/>
                <a:ext cx="1" cy="3"/>
              </a:xfrm>
              <a:custGeom>
                <a:avLst/>
                <a:gdLst>
                  <a:gd name="T0" fmla="*/ 1 w 1"/>
                  <a:gd name="T1" fmla="*/ 1 h 3"/>
                  <a:gd name="T2" fmla="*/ 1 w 1"/>
                  <a:gd name="T3" fmla="*/ 0 h 3"/>
                  <a:gd name="T4" fmla="*/ 1 w 1"/>
                  <a:gd name="T5" fmla="*/ 0 h 3"/>
                  <a:gd name="T6" fmla="*/ 0 w 1"/>
                  <a:gd name="T7" fmla="*/ 1 h 3"/>
                  <a:gd name="T8" fmla="*/ 0 w 1"/>
                  <a:gd name="T9" fmla="*/ 3 h 3"/>
                  <a:gd name="T10" fmla="*/ 1 w 1"/>
                  <a:gd name="T11" fmla="*/ 3 h 3"/>
                  <a:gd name="T12" fmla="*/ 1 w 1"/>
                  <a:gd name="T13" fmla="*/ 3 h 3"/>
                  <a:gd name="T14" fmla="*/ 1 w 1"/>
                  <a:gd name="T1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" h="3">
                    <a:moveTo>
                      <a:pt x="1" y="1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1" y="3"/>
                    </a:lnTo>
                    <a:lnTo>
                      <a:pt x="1" y="3"/>
                    </a:lnTo>
                    <a:lnTo>
                      <a:pt x="1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0" name="Freeform 1190">
                <a:extLst>
                  <a:ext uri="{FF2B5EF4-FFF2-40B4-BE49-F238E27FC236}">
                    <a16:creationId xmlns:a16="http://schemas.microsoft.com/office/drawing/2014/main" id="{6136F485-3CFC-9895-64BF-AE228A69D6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5" y="2586"/>
                <a:ext cx="4" cy="5"/>
              </a:xfrm>
              <a:custGeom>
                <a:avLst/>
                <a:gdLst>
                  <a:gd name="T0" fmla="*/ 4 w 4"/>
                  <a:gd name="T1" fmla="*/ 5 h 5"/>
                  <a:gd name="T2" fmla="*/ 4 w 4"/>
                  <a:gd name="T3" fmla="*/ 5 h 5"/>
                  <a:gd name="T4" fmla="*/ 4 w 4"/>
                  <a:gd name="T5" fmla="*/ 3 h 5"/>
                  <a:gd name="T6" fmla="*/ 2 w 4"/>
                  <a:gd name="T7" fmla="*/ 3 h 5"/>
                  <a:gd name="T8" fmla="*/ 2 w 4"/>
                  <a:gd name="T9" fmla="*/ 1 h 5"/>
                  <a:gd name="T10" fmla="*/ 0 w 4"/>
                  <a:gd name="T11" fmla="*/ 0 h 5"/>
                  <a:gd name="T12" fmla="*/ 0 w 4"/>
                  <a:gd name="T13" fmla="*/ 1 h 5"/>
                  <a:gd name="T14" fmla="*/ 0 w 4"/>
                  <a:gd name="T15" fmla="*/ 1 h 5"/>
                  <a:gd name="T16" fmla="*/ 2 w 4"/>
                  <a:gd name="T17" fmla="*/ 3 h 5"/>
                  <a:gd name="T18" fmla="*/ 2 w 4"/>
                  <a:gd name="T19" fmla="*/ 3 h 5"/>
                  <a:gd name="T20" fmla="*/ 2 w 4"/>
                  <a:gd name="T21" fmla="*/ 5 h 5"/>
                  <a:gd name="T22" fmla="*/ 4 w 4"/>
                  <a:gd name="T2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" h="5">
                    <a:moveTo>
                      <a:pt x="4" y="5"/>
                    </a:moveTo>
                    <a:lnTo>
                      <a:pt x="4" y="5"/>
                    </a:lnTo>
                    <a:lnTo>
                      <a:pt x="4" y="3"/>
                    </a:lnTo>
                    <a:lnTo>
                      <a:pt x="2" y="3"/>
                    </a:lnTo>
                    <a:lnTo>
                      <a:pt x="2" y="1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2" y="5"/>
                    </a:lnTo>
                    <a:lnTo>
                      <a:pt x="4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1" name="Freeform 1191">
                <a:extLst>
                  <a:ext uri="{FF2B5EF4-FFF2-40B4-BE49-F238E27FC236}">
                    <a16:creationId xmlns:a16="http://schemas.microsoft.com/office/drawing/2014/main" id="{E2D420E8-76A0-0153-25B7-9629D144B0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1" y="2654"/>
                <a:ext cx="13" cy="5"/>
              </a:xfrm>
              <a:custGeom>
                <a:avLst/>
                <a:gdLst>
                  <a:gd name="T0" fmla="*/ 13 w 13"/>
                  <a:gd name="T1" fmla="*/ 3 h 5"/>
                  <a:gd name="T2" fmla="*/ 13 w 13"/>
                  <a:gd name="T3" fmla="*/ 3 h 5"/>
                  <a:gd name="T4" fmla="*/ 13 w 13"/>
                  <a:gd name="T5" fmla="*/ 3 h 5"/>
                  <a:gd name="T6" fmla="*/ 13 w 13"/>
                  <a:gd name="T7" fmla="*/ 2 h 5"/>
                  <a:gd name="T8" fmla="*/ 11 w 13"/>
                  <a:gd name="T9" fmla="*/ 3 h 5"/>
                  <a:gd name="T10" fmla="*/ 11 w 13"/>
                  <a:gd name="T11" fmla="*/ 2 h 5"/>
                  <a:gd name="T12" fmla="*/ 11 w 13"/>
                  <a:gd name="T13" fmla="*/ 2 h 5"/>
                  <a:gd name="T14" fmla="*/ 11 w 13"/>
                  <a:gd name="T15" fmla="*/ 2 h 5"/>
                  <a:gd name="T16" fmla="*/ 10 w 13"/>
                  <a:gd name="T17" fmla="*/ 2 h 5"/>
                  <a:gd name="T18" fmla="*/ 10 w 13"/>
                  <a:gd name="T19" fmla="*/ 2 h 5"/>
                  <a:gd name="T20" fmla="*/ 8 w 13"/>
                  <a:gd name="T21" fmla="*/ 2 h 5"/>
                  <a:gd name="T22" fmla="*/ 5 w 13"/>
                  <a:gd name="T23" fmla="*/ 0 h 5"/>
                  <a:gd name="T24" fmla="*/ 2 w 13"/>
                  <a:gd name="T25" fmla="*/ 0 h 5"/>
                  <a:gd name="T26" fmla="*/ 2 w 13"/>
                  <a:gd name="T27" fmla="*/ 2 h 5"/>
                  <a:gd name="T28" fmla="*/ 2 w 13"/>
                  <a:gd name="T29" fmla="*/ 2 h 5"/>
                  <a:gd name="T30" fmla="*/ 0 w 13"/>
                  <a:gd name="T31" fmla="*/ 3 h 5"/>
                  <a:gd name="T32" fmla="*/ 2 w 13"/>
                  <a:gd name="T33" fmla="*/ 5 h 5"/>
                  <a:gd name="T34" fmla="*/ 3 w 13"/>
                  <a:gd name="T35" fmla="*/ 5 h 5"/>
                  <a:gd name="T36" fmla="*/ 5 w 13"/>
                  <a:gd name="T37" fmla="*/ 5 h 5"/>
                  <a:gd name="T38" fmla="*/ 6 w 13"/>
                  <a:gd name="T39" fmla="*/ 3 h 5"/>
                  <a:gd name="T40" fmla="*/ 10 w 13"/>
                  <a:gd name="T41" fmla="*/ 5 h 5"/>
                  <a:gd name="T42" fmla="*/ 11 w 13"/>
                  <a:gd name="T43" fmla="*/ 3 h 5"/>
                  <a:gd name="T44" fmla="*/ 13 w 13"/>
                  <a:gd name="T4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3" h="5">
                    <a:moveTo>
                      <a:pt x="13" y="3"/>
                    </a:moveTo>
                    <a:lnTo>
                      <a:pt x="13" y="3"/>
                    </a:lnTo>
                    <a:lnTo>
                      <a:pt x="13" y="3"/>
                    </a:lnTo>
                    <a:lnTo>
                      <a:pt x="13" y="2"/>
                    </a:lnTo>
                    <a:lnTo>
                      <a:pt x="11" y="3"/>
                    </a:lnTo>
                    <a:lnTo>
                      <a:pt x="11" y="2"/>
                    </a:lnTo>
                    <a:lnTo>
                      <a:pt x="11" y="2"/>
                    </a:lnTo>
                    <a:lnTo>
                      <a:pt x="11" y="2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8" y="2"/>
                    </a:lnTo>
                    <a:lnTo>
                      <a:pt x="5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2" y="5"/>
                    </a:lnTo>
                    <a:lnTo>
                      <a:pt x="3" y="5"/>
                    </a:lnTo>
                    <a:lnTo>
                      <a:pt x="5" y="5"/>
                    </a:lnTo>
                    <a:lnTo>
                      <a:pt x="6" y="3"/>
                    </a:lnTo>
                    <a:lnTo>
                      <a:pt x="10" y="5"/>
                    </a:lnTo>
                    <a:lnTo>
                      <a:pt x="11" y="3"/>
                    </a:lnTo>
                    <a:lnTo>
                      <a:pt x="13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2" name="Freeform 1192">
                <a:extLst>
                  <a:ext uri="{FF2B5EF4-FFF2-40B4-BE49-F238E27FC236}">
                    <a16:creationId xmlns:a16="http://schemas.microsoft.com/office/drawing/2014/main" id="{2E90E5AB-B15D-D558-CE20-0D663A4FBE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5" y="2657"/>
                <a:ext cx="12" cy="2"/>
              </a:xfrm>
              <a:custGeom>
                <a:avLst/>
                <a:gdLst>
                  <a:gd name="T0" fmla="*/ 0 w 12"/>
                  <a:gd name="T1" fmla="*/ 0 h 2"/>
                  <a:gd name="T2" fmla="*/ 0 w 12"/>
                  <a:gd name="T3" fmla="*/ 0 h 2"/>
                  <a:gd name="T4" fmla="*/ 0 w 12"/>
                  <a:gd name="T5" fmla="*/ 2 h 2"/>
                  <a:gd name="T6" fmla="*/ 2 w 12"/>
                  <a:gd name="T7" fmla="*/ 2 h 2"/>
                  <a:gd name="T8" fmla="*/ 5 w 12"/>
                  <a:gd name="T9" fmla="*/ 2 h 2"/>
                  <a:gd name="T10" fmla="*/ 7 w 12"/>
                  <a:gd name="T11" fmla="*/ 2 h 2"/>
                  <a:gd name="T12" fmla="*/ 12 w 12"/>
                  <a:gd name="T13" fmla="*/ 0 h 2"/>
                  <a:gd name="T14" fmla="*/ 12 w 12"/>
                  <a:gd name="T15" fmla="*/ 0 h 2"/>
                  <a:gd name="T16" fmla="*/ 8 w 12"/>
                  <a:gd name="T17" fmla="*/ 0 h 2"/>
                  <a:gd name="T18" fmla="*/ 4 w 12"/>
                  <a:gd name="T19" fmla="*/ 0 h 2"/>
                  <a:gd name="T20" fmla="*/ 2 w 12"/>
                  <a:gd name="T21" fmla="*/ 0 h 2"/>
                  <a:gd name="T22" fmla="*/ 0 w 12"/>
                  <a:gd name="T23" fmla="*/ 0 h 2"/>
                  <a:gd name="T24" fmla="*/ 0 w 12"/>
                  <a:gd name="T2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5" y="2"/>
                    </a:lnTo>
                    <a:lnTo>
                      <a:pt x="7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3" name="Freeform 1193">
                <a:extLst>
                  <a:ext uri="{FF2B5EF4-FFF2-40B4-BE49-F238E27FC236}">
                    <a16:creationId xmlns:a16="http://schemas.microsoft.com/office/drawing/2014/main" id="{3CF51BD9-15A0-D60E-6A95-9C45F40211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9" y="2543"/>
                <a:ext cx="1" cy="3"/>
              </a:xfrm>
              <a:custGeom>
                <a:avLst/>
                <a:gdLst>
                  <a:gd name="T0" fmla="*/ 1 w 1"/>
                  <a:gd name="T1" fmla="*/ 2 h 3"/>
                  <a:gd name="T2" fmla="*/ 1 w 1"/>
                  <a:gd name="T3" fmla="*/ 0 h 3"/>
                  <a:gd name="T4" fmla="*/ 0 w 1"/>
                  <a:gd name="T5" fmla="*/ 0 h 3"/>
                  <a:gd name="T6" fmla="*/ 0 w 1"/>
                  <a:gd name="T7" fmla="*/ 2 h 3"/>
                  <a:gd name="T8" fmla="*/ 0 w 1"/>
                  <a:gd name="T9" fmla="*/ 2 h 3"/>
                  <a:gd name="T10" fmla="*/ 1 w 1"/>
                  <a:gd name="T11" fmla="*/ 3 h 3"/>
                  <a:gd name="T12" fmla="*/ 1 w 1"/>
                  <a:gd name="T13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3">
                    <a:moveTo>
                      <a:pt x="1" y="2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" y="3"/>
                    </a:lnTo>
                    <a:lnTo>
                      <a:pt x="1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4" name="Freeform 1194">
                <a:extLst>
                  <a:ext uri="{FF2B5EF4-FFF2-40B4-BE49-F238E27FC236}">
                    <a16:creationId xmlns:a16="http://schemas.microsoft.com/office/drawing/2014/main" id="{F869265F-5A2B-DF09-9B26-C35C128E11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2" y="2659"/>
                <a:ext cx="1" cy="6"/>
              </a:xfrm>
              <a:custGeom>
                <a:avLst/>
                <a:gdLst>
                  <a:gd name="T0" fmla="*/ 1 w 1"/>
                  <a:gd name="T1" fmla="*/ 6 h 6"/>
                  <a:gd name="T2" fmla="*/ 1 w 1"/>
                  <a:gd name="T3" fmla="*/ 5 h 6"/>
                  <a:gd name="T4" fmla="*/ 1 w 1"/>
                  <a:gd name="T5" fmla="*/ 3 h 6"/>
                  <a:gd name="T6" fmla="*/ 1 w 1"/>
                  <a:gd name="T7" fmla="*/ 0 h 6"/>
                  <a:gd name="T8" fmla="*/ 0 w 1"/>
                  <a:gd name="T9" fmla="*/ 0 h 6"/>
                  <a:gd name="T10" fmla="*/ 0 w 1"/>
                  <a:gd name="T11" fmla="*/ 0 h 6"/>
                  <a:gd name="T12" fmla="*/ 0 w 1"/>
                  <a:gd name="T13" fmla="*/ 2 h 6"/>
                  <a:gd name="T14" fmla="*/ 0 w 1"/>
                  <a:gd name="T15" fmla="*/ 2 h 6"/>
                  <a:gd name="T16" fmla="*/ 0 w 1"/>
                  <a:gd name="T17" fmla="*/ 3 h 6"/>
                  <a:gd name="T18" fmla="*/ 0 w 1"/>
                  <a:gd name="T19" fmla="*/ 3 h 6"/>
                  <a:gd name="T20" fmla="*/ 1 w 1"/>
                  <a:gd name="T21" fmla="*/ 6 h 6"/>
                  <a:gd name="T22" fmla="*/ 1 w 1"/>
                  <a:gd name="T23" fmla="*/ 6 h 6"/>
                  <a:gd name="T24" fmla="*/ 1 w 1"/>
                  <a:gd name="T2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" h="6">
                    <a:moveTo>
                      <a:pt x="1" y="6"/>
                    </a:moveTo>
                    <a:lnTo>
                      <a:pt x="1" y="5"/>
                    </a:lnTo>
                    <a:lnTo>
                      <a:pt x="1" y="3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1" y="6"/>
                    </a:lnTo>
                    <a:lnTo>
                      <a:pt x="1" y="6"/>
                    </a:lnTo>
                    <a:lnTo>
                      <a:pt x="1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5" name="Freeform 1195">
                <a:extLst>
                  <a:ext uri="{FF2B5EF4-FFF2-40B4-BE49-F238E27FC236}">
                    <a16:creationId xmlns:a16="http://schemas.microsoft.com/office/drawing/2014/main" id="{5DC6260F-120F-37A4-77B6-40FDC8A237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48" y="2037"/>
                <a:ext cx="4" cy="2"/>
              </a:xfrm>
              <a:custGeom>
                <a:avLst/>
                <a:gdLst>
                  <a:gd name="T0" fmla="*/ 3 w 4"/>
                  <a:gd name="T1" fmla="*/ 0 h 2"/>
                  <a:gd name="T2" fmla="*/ 0 w 4"/>
                  <a:gd name="T3" fmla="*/ 2 h 2"/>
                  <a:gd name="T4" fmla="*/ 0 w 4"/>
                  <a:gd name="T5" fmla="*/ 2 h 2"/>
                  <a:gd name="T6" fmla="*/ 0 w 4"/>
                  <a:gd name="T7" fmla="*/ 2 h 2"/>
                  <a:gd name="T8" fmla="*/ 1 w 4"/>
                  <a:gd name="T9" fmla="*/ 2 h 2"/>
                  <a:gd name="T10" fmla="*/ 1 w 4"/>
                  <a:gd name="T11" fmla="*/ 2 h 2"/>
                  <a:gd name="T12" fmla="*/ 4 w 4"/>
                  <a:gd name="T13" fmla="*/ 2 h 2"/>
                  <a:gd name="T14" fmla="*/ 4 w 4"/>
                  <a:gd name="T15" fmla="*/ 0 h 2"/>
                  <a:gd name="T16" fmla="*/ 3 w 4"/>
                  <a:gd name="T1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2">
                    <a:moveTo>
                      <a:pt x="3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6" name="Freeform 1196">
                <a:extLst>
                  <a:ext uri="{FF2B5EF4-FFF2-40B4-BE49-F238E27FC236}">
                    <a16:creationId xmlns:a16="http://schemas.microsoft.com/office/drawing/2014/main" id="{57135ED0-23CD-3C2C-F282-604C88A16D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97" y="2753"/>
                <a:ext cx="6" cy="5"/>
              </a:xfrm>
              <a:custGeom>
                <a:avLst/>
                <a:gdLst>
                  <a:gd name="T0" fmla="*/ 6 w 6"/>
                  <a:gd name="T1" fmla="*/ 5 h 5"/>
                  <a:gd name="T2" fmla="*/ 6 w 6"/>
                  <a:gd name="T3" fmla="*/ 5 h 5"/>
                  <a:gd name="T4" fmla="*/ 6 w 6"/>
                  <a:gd name="T5" fmla="*/ 3 h 5"/>
                  <a:gd name="T6" fmla="*/ 6 w 6"/>
                  <a:gd name="T7" fmla="*/ 3 h 5"/>
                  <a:gd name="T8" fmla="*/ 5 w 6"/>
                  <a:gd name="T9" fmla="*/ 1 h 5"/>
                  <a:gd name="T10" fmla="*/ 5 w 6"/>
                  <a:gd name="T11" fmla="*/ 1 h 5"/>
                  <a:gd name="T12" fmla="*/ 3 w 6"/>
                  <a:gd name="T13" fmla="*/ 1 h 5"/>
                  <a:gd name="T14" fmla="*/ 2 w 6"/>
                  <a:gd name="T15" fmla="*/ 0 h 5"/>
                  <a:gd name="T16" fmla="*/ 2 w 6"/>
                  <a:gd name="T17" fmla="*/ 0 h 5"/>
                  <a:gd name="T18" fmla="*/ 0 w 6"/>
                  <a:gd name="T19" fmla="*/ 0 h 5"/>
                  <a:gd name="T20" fmla="*/ 0 w 6"/>
                  <a:gd name="T21" fmla="*/ 1 h 5"/>
                  <a:gd name="T22" fmla="*/ 0 w 6"/>
                  <a:gd name="T23" fmla="*/ 1 h 5"/>
                  <a:gd name="T24" fmla="*/ 2 w 6"/>
                  <a:gd name="T25" fmla="*/ 3 h 5"/>
                  <a:gd name="T26" fmla="*/ 2 w 6"/>
                  <a:gd name="T27" fmla="*/ 3 h 5"/>
                  <a:gd name="T28" fmla="*/ 0 w 6"/>
                  <a:gd name="T29" fmla="*/ 5 h 5"/>
                  <a:gd name="T30" fmla="*/ 2 w 6"/>
                  <a:gd name="T31" fmla="*/ 5 h 5"/>
                  <a:gd name="T32" fmla="*/ 3 w 6"/>
                  <a:gd name="T33" fmla="*/ 5 h 5"/>
                  <a:gd name="T34" fmla="*/ 5 w 6"/>
                  <a:gd name="T35" fmla="*/ 5 h 5"/>
                  <a:gd name="T36" fmla="*/ 6 w 6"/>
                  <a:gd name="T37" fmla="*/ 5 h 5"/>
                  <a:gd name="T38" fmla="*/ 6 w 6"/>
                  <a:gd name="T39" fmla="*/ 5 h 5"/>
                  <a:gd name="T40" fmla="*/ 6 w 6"/>
                  <a:gd name="T4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" h="5">
                    <a:moveTo>
                      <a:pt x="6" y="5"/>
                    </a:moveTo>
                    <a:lnTo>
                      <a:pt x="6" y="5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5" y="1"/>
                    </a:lnTo>
                    <a:lnTo>
                      <a:pt x="5" y="1"/>
                    </a:lnTo>
                    <a:lnTo>
                      <a:pt x="3" y="1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0" y="5"/>
                    </a:lnTo>
                    <a:lnTo>
                      <a:pt x="2" y="5"/>
                    </a:lnTo>
                    <a:lnTo>
                      <a:pt x="3" y="5"/>
                    </a:lnTo>
                    <a:lnTo>
                      <a:pt x="5" y="5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6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7" name="Freeform 1197">
                <a:extLst>
                  <a:ext uri="{FF2B5EF4-FFF2-40B4-BE49-F238E27FC236}">
                    <a16:creationId xmlns:a16="http://schemas.microsoft.com/office/drawing/2014/main" id="{C19CF3CB-8928-4DBF-6677-63D9DC0FE6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94" y="2751"/>
                <a:ext cx="3" cy="5"/>
              </a:xfrm>
              <a:custGeom>
                <a:avLst/>
                <a:gdLst>
                  <a:gd name="T0" fmla="*/ 1 w 3"/>
                  <a:gd name="T1" fmla="*/ 5 h 5"/>
                  <a:gd name="T2" fmla="*/ 1 w 3"/>
                  <a:gd name="T3" fmla="*/ 3 h 5"/>
                  <a:gd name="T4" fmla="*/ 3 w 3"/>
                  <a:gd name="T5" fmla="*/ 3 h 5"/>
                  <a:gd name="T6" fmla="*/ 3 w 3"/>
                  <a:gd name="T7" fmla="*/ 2 h 5"/>
                  <a:gd name="T8" fmla="*/ 1 w 3"/>
                  <a:gd name="T9" fmla="*/ 2 h 5"/>
                  <a:gd name="T10" fmla="*/ 0 w 3"/>
                  <a:gd name="T11" fmla="*/ 0 h 5"/>
                  <a:gd name="T12" fmla="*/ 0 w 3"/>
                  <a:gd name="T13" fmla="*/ 2 h 5"/>
                  <a:gd name="T14" fmla="*/ 0 w 3"/>
                  <a:gd name="T15" fmla="*/ 2 h 5"/>
                  <a:gd name="T16" fmla="*/ 1 w 3"/>
                  <a:gd name="T17" fmla="*/ 5 h 5"/>
                  <a:gd name="T18" fmla="*/ 1 w 3"/>
                  <a:gd name="T1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5">
                    <a:moveTo>
                      <a:pt x="1" y="5"/>
                    </a:moveTo>
                    <a:lnTo>
                      <a:pt x="1" y="3"/>
                    </a:lnTo>
                    <a:lnTo>
                      <a:pt x="3" y="3"/>
                    </a:lnTo>
                    <a:lnTo>
                      <a:pt x="3" y="2"/>
                    </a:lnTo>
                    <a:lnTo>
                      <a:pt x="1" y="2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" y="5"/>
                    </a:lnTo>
                    <a:lnTo>
                      <a:pt x="1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8" name="Freeform 1198">
                <a:extLst>
                  <a:ext uri="{FF2B5EF4-FFF2-40B4-BE49-F238E27FC236}">
                    <a16:creationId xmlns:a16="http://schemas.microsoft.com/office/drawing/2014/main" id="{B118FFB2-FCBE-522E-837C-840A693501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2" y="2769"/>
                <a:ext cx="1" cy="1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1 h 1"/>
                  <a:gd name="T12" fmla="*/ 1 w 1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1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9" name="Freeform 1199">
                <a:extLst>
                  <a:ext uri="{FF2B5EF4-FFF2-40B4-BE49-F238E27FC236}">
                    <a16:creationId xmlns:a16="http://schemas.microsoft.com/office/drawing/2014/main" id="{2C20271D-088C-51AC-77CD-7BCF3F45AD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5" y="2738"/>
                <a:ext cx="3" cy="4"/>
              </a:xfrm>
              <a:custGeom>
                <a:avLst/>
                <a:gdLst>
                  <a:gd name="T0" fmla="*/ 3 w 3"/>
                  <a:gd name="T1" fmla="*/ 2 h 4"/>
                  <a:gd name="T2" fmla="*/ 3 w 3"/>
                  <a:gd name="T3" fmla="*/ 2 h 4"/>
                  <a:gd name="T4" fmla="*/ 2 w 3"/>
                  <a:gd name="T5" fmla="*/ 0 h 4"/>
                  <a:gd name="T6" fmla="*/ 2 w 3"/>
                  <a:gd name="T7" fmla="*/ 0 h 4"/>
                  <a:gd name="T8" fmla="*/ 0 w 3"/>
                  <a:gd name="T9" fmla="*/ 2 h 4"/>
                  <a:gd name="T10" fmla="*/ 0 w 3"/>
                  <a:gd name="T11" fmla="*/ 2 h 4"/>
                  <a:gd name="T12" fmla="*/ 0 w 3"/>
                  <a:gd name="T13" fmla="*/ 4 h 4"/>
                  <a:gd name="T14" fmla="*/ 3 w 3"/>
                  <a:gd name="T15" fmla="*/ 4 h 4"/>
                  <a:gd name="T16" fmla="*/ 3 w 3"/>
                  <a:gd name="T1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4">
                    <a:moveTo>
                      <a:pt x="3" y="2"/>
                    </a:moveTo>
                    <a:lnTo>
                      <a:pt x="3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3" y="4"/>
                    </a:lnTo>
                    <a:lnTo>
                      <a:pt x="3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0" name="Freeform 1200">
                <a:extLst>
                  <a:ext uri="{FF2B5EF4-FFF2-40B4-BE49-F238E27FC236}">
                    <a16:creationId xmlns:a16="http://schemas.microsoft.com/office/drawing/2014/main" id="{2C5AF9B9-7A30-5842-2F3F-C225352121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38" y="2044"/>
                <a:ext cx="2" cy="0"/>
              </a:xfrm>
              <a:custGeom>
                <a:avLst/>
                <a:gdLst>
                  <a:gd name="T0" fmla="*/ 2 w 2"/>
                  <a:gd name="T1" fmla="*/ 2 w 2"/>
                  <a:gd name="T2" fmla="*/ 2 w 2"/>
                  <a:gd name="T3" fmla="*/ 0 w 2"/>
                  <a:gd name="T4" fmla="*/ 0 w 2"/>
                  <a:gd name="T5" fmla="*/ 0 w 2"/>
                  <a:gd name="T6" fmla="*/ 0 w 2"/>
                  <a:gd name="T7" fmla="*/ 0 w 2"/>
                  <a:gd name="T8" fmla="*/ 2 w 2"/>
                  <a:gd name="T9" fmla="*/ 2 w 2"/>
                  <a:gd name="T10" fmla="*/ 2 w 2"/>
                  <a:gd name="T11" fmla="*/ 2 w 2"/>
                  <a:gd name="T12" fmla="*/ 2 w 2"/>
                  <a:gd name="T13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  <a:cxn ang="0">
                    <a:pos x="T11" y="0"/>
                  </a:cxn>
                  <a:cxn ang="0">
                    <a:pos x="T12" y="0"/>
                  </a:cxn>
                  <a:cxn ang="0">
                    <a:pos x="T13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1" name="Freeform 1201">
                <a:extLst>
                  <a:ext uri="{FF2B5EF4-FFF2-40B4-BE49-F238E27FC236}">
                    <a16:creationId xmlns:a16="http://schemas.microsoft.com/office/drawing/2014/main" id="{99B788CD-D3CE-1797-76CA-20B8C6CFCE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44" y="204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2" name="Freeform 1202">
                <a:extLst>
                  <a:ext uri="{FF2B5EF4-FFF2-40B4-BE49-F238E27FC236}">
                    <a16:creationId xmlns:a16="http://schemas.microsoft.com/office/drawing/2014/main" id="{B0FEE383-C300-7FDD-A740-AF06EA675F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2" y="2700"/>
                <a:ext cx="4" cy="4"/>
              </a:xfrm>
              <a:custGeom>
                <a:avLst/>
                <a:gdLst>
                  <a:gd name="T0" fmla="*/ 4 w 4"/>
                  <a:gd name="T1" fmla="*/ 4 h 4"/>
                  <a:gd name="T2" fmla="*/ 4 w 4"/>
                  <a:gd name="T3" fmla="*/ 2 h 4"/>
                  <a:gd name="T4" fmla="*/ 4 w 4"/>
                  <a:gd name="T5" fmla="*/ 0 h 4"/>
                  <a:gd name="T6" fmla="*/ 4 w 4"/>
                  <a:gd name="T7" fmla="*/ 0 h 4"/>
                  <a:gd name="T8" fmla="*/ 2 w 4"/>
                  <a:gd name="T9" fmla="*/ 0 h 4"/>
                  <a:gd name="T10" fmla="*/ 0 w 4"/>
                  <a:gd name="T11" fmla="*/ 2 h 4"/>
                  <a:gd name="T12" fmla="*/ 2 w 4"/>
                  <a:gd name="T13" fmla="*/ 2 h 4"/>
                  <a:gd name="T14" fmla="*/ 2 w 4"/>
                  <a:gd name="T15" fmla="*/ 4 h 4"/>
                  <a:gd name="T16" fmla="*/ 4 w 4"/>
                  <a:gd name="T1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4">
                    <a:moveTo>
                      <a:pt x="4" y="4"/>
                    </a:moveTo>
                    <a:lnTo>
                      <a:pt x="4" y="2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4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3" name="Freeform 1203">
                <a:extLst>
                  <a:ext uri="{FF2B5EF4-FFF2-40B4-BE49-F238E27FC236}">
                    <a16:creationId xmlns:a16="http://schemas.microsoft.com/office/drawing/2014/main" id="{F3B7B1CC-76B6-EA86-600C-C7184F77C1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33" y="2028"/>
                <a:ext cx="15" cy="13"/>
              </a:xfrm>
              <a:custGeom>
                <a:avLst/>
                <a:gdLst>
                  <a:gd name="T0" fmla="*/ 10 w 15"/>
                  <a:gd name="T1" fmla="*/ 0 h 13"/>
                  <a:gd name="T2" fmla="*/ 8 w 15"/>
                  <a:gd name="T3" fmla="*/ 0 h 13"/>
                  <a:gd name="T4" fmla="*/ 7 w 15"/>
                  <a:gd name="T5" fmla="*/ 3 h 13"/>
                  <a:gd name="T6" fmla="*/ 5 w 15"/>
                  <a:gd name="T7" fmla="*/ 3 h 13"/>
                  <a:gd name="T8" fmla="*/ 5 w 15"/>
                  <a:gd name="T9" fmla="*/ 5 h 13"/>
                  <a:gd name="T10" fmla="*/ 5 w 15"/>
                  <a:gd name="T11" fmla="*/ 5 h 13"/>
                  <a:gd name="T12" fmla="*/ 3 w 15"/>
                  <a:gd name="T13" fmla="*/ 6 h 13"/>
                  <a:gd name="T14" fmla="*/ 3 w 15"/>
                  <a:gd name="T15" fmla="*/ 8 h 13"/>
                  <a:gd name="T16" fmla="*/ 0 w 15"/>
                  <a:gd name="T17" fmla="*/ 9 h 13"/>
                  <a:gd name="T18" fmla="*/ 0 w 15"/>
                  <a:gd name="T19" fmla="*/ 11 h 13"/>
                  <a:gd name="T20" fmla="*/ 0 w 15"/>
                  <a:gd name="T21" fmla="*/ 11 h 13"/>
                  <a:gd name="T22" fmla="*/ 2 w 15"/>
                  <a:gd name="T23" fmla="*/ 13 h 13"/>
                  <a:gd name="T24" fmla="*/ 2 w 15"/>
                  <a:gd name="T25" fmla="*/ 9 h 13"/>
                  <a:gd name="T26" fmla="*/ 3 w 15"/>
                  <a:gd name="T27" fmla="*/ 8 h 13"/>
                  <a:gd name="T28" fmla="*/ 5 w 15"/>
                  <a:gd name="T29" fmla="*/ 6 h 13"/>
                  <a:gd name="T30" fmla="*/ 7 w 15"/>
                  <a:gd name="T31" fmla="*/ 6 h 13"/>
                  <a:gd name="T32" fmla="*/ 8 w 15"/>
                  <a:gd name="T33" fmla="*/ 3 h 13"/>
                  <a:gd name="T34" fmla="*/ 10 w 15"/>
                  <a:gd name="T35" fmla="*/ 3 h 13"/>
                  <a:gd name="T36" fmla="*/ 11 w 15"/>
                  <a:gd name="T37" fmla="*/ 3 h 13"/>
                  <a:gd name="T38" fmla="*/ 13 w 15"/>
                  <a:gd name="T39" fmla="*/ 2 h 13"/>
                  <a:gd name="T40" fmla="*/ 15 w 15"/>
                  <a:gd name="T41" fmla="*/ 2 h 13"/>
                  <a:gd name="T42" fmla="*/ 15 w 15"/>
                  <a:gd name="T43" fmla="*/ 0 h 13"/>
                  <a:gd name="T44" fmla="*/ 11 w 15"/>
                  <a:gd name="T45" fmla="*/ 2 h 13"/>
                  <a:gd name="T46" fmla="*/ 10 w 15"/>
                  <a:gd name="T47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5" h="13">
                    <a:moveTo>
                      <a:pt x="10" y="0"/>
                    </a:moveTo>
                    <a:lnTo>
                      <a:pt x="8" y="0"/>
                    </a:lnTo>
                    <a:lnTo>
                      <a:pt x="7" y="3"/>
                    </a:lnTo>
                    <a:lnTo>
                      <a:pt x="5" y="3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3" y="6"/>
                    </a:lnTo>
                    <a:lnTo>
                      <a:pt x="3" y="8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2" y="13"/>
                    </a:lnTo>
                    <a:lnTo>
                      <a:pt x="2" y="9"/>
                    </a:lnTo>
                    <a:lnTo>
                      <a:pt x="3" y="8"/>
                    </a:lnTo>
                    <a:lnTo>
                      <a:pt x="5" y="6"/>
                    </a:lnTo>
                    <a:lnTo>
                      <a:pt x="7" y="6"/>
                    </a:lnTo>
                    <a:lnTo>
                      <a:pt x="8" y="3"/>
                    </a:lnTo>
                    <a:lnTo>
                      <a:pt x="10" y="3"/>
                    </a:lnTo>
                    <a:lnTo>
                      <a:pt x="11" y="3"/>
                    </a:lnTo>
                    <a:lnTo>
                      <a:pt x="13" y="2"/>
                    </a:lnTo>
                    <a:lnTo>
                      <a:pt x="15" y="2"/>
                    </a:lnTo>
                    <a:lnTo>
                      <a:pt x="15" y="0"/>
                    </a:lnTo>
                    <a:lnTo>
                      <a:pt x="11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4" name="Freeform 1204">
                <a:extLst>
                  <a:ext uri="{FF2B5EF4-FFF2-40B4-BE49-F238E27FC236}">
                    <a16:creationId xmlns:a16="http://schemas.microsoft.com/office/drawing/2014/main" id="{1BE5D4F8-67E7-882A-6849-C3E84E1B6C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64" y="2704"/>
                <a:ext cx="3" cy="4"/>
              </a:xfrm>
              <a:custGeom>
                <a:avLst/>
                <a:gdLst>
                  <a:gd name="T0" fmla="*/ 0 w 3"/>
                  <a:gd name="T1" fmla="*/ 1 h 4"/>
                  <a:gd name="T2" fmla="*/ 0 w 3"/>
                  <a:gd name="T3" fmla="*/ 1 h 4"/>
                  <a:gd name="T4" fmla="*/ 1 w 3"/>
                  <a:gd name="T5" fmla="*/ 3 h 4"/>
                  <a:gd name="T6" fmla="*/ 1 w 3"/>
                  <a:gd name="T7" fmla="*/ 4 h 4"/>
                  <a:gd name="T8" fmla="*/ 1 w 3"/>
                  <a:gd name="T9" fmla="*/ 4 h 4"/>
                  <a:gd name="T10" fmla="*/ 3 w 3"/>
                  <a:gd name="T11" fmla="*/ 4 h 4"/>
                  <a:gd name="T12" fmla="*/ 3 w 3"/>
                  <a:gd name="T13" fmla="*/ 3 h 4"/>
                  <a:gd name="T14" fmla="*/ 3 w 3"/>
                  <a:gd name="T15" fmla="*/ 3 h 4"/>
                  <a:gd name="T16" fmla="*/ 3 w 3"/>
                  <a:gd name="T17" fmla="*/ 1 h 4"/>
                  <a:gd name="T18" fmla="*/ 0 w 3"/>
                  <a:gd name="T19" fmla="*/ 0 h 4"/>
                  <a:gd name="T20" fmla="*/ 0 w 3"/>
                  <a:gd name="T21" fmla="*/ 0 h 4"/>
                  <a:gd name="T22" fmla="*/ 0 w 3"/>
                  <a:gd name="T23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" h="4">
                    <a:moveTo>
                      <a:pt x="0" y="1"/>
                    </a:moveTo>
                    <a:lnTo>
                      <a:pt x="0" y="1"/>
                    </a:lnTo>
                    <a:lnTo>
                      <a:pt x="1" y="3"/>
                    </a:lnTo>
                    <a:lnTo>
                      <a:pt x="1" y="4"/>
                    </a:lnTo>
                    <a:lnTo>
                      <a:pt x="1" y="4"/>
                    </a:lnTo>
                    <a:lnTo>
                      <a:pt x="3" y="4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3" y="1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5" name="Freeform 1205">
                <a:extLst>
                  <a:ext uri="{FF2B5EF4-FFF2-40B4-BE49-F238E27FC236}">
                    <a16:creationId xmlns:a16="http://schemas.microsoft.com/office/drawing/2014/main" id="{86F5E042-1D42-041E-E65C-54CC28DA82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62" y="2662"/>
                <a:ext cx="3" cy="2"/>
              </a:xfrm>
              <a:custGeom>
                <a:avLst/>
                <a:gdLst>
                  <a:gd name="T0" fmla="*/ 2 w 3"/>
                  <a:gd name="T1" fmla="*/ 0 h 2"/>
                  <a:gd name="T2" fmla="*/ 2 w 3"/>
                  <a:gd name="T3" fmla="*/ 2 h 2"/>
                  <a:gd name="T4" fmla="*/ 0 w 3"/>
                  <a:gd name="T5" fmla="*/ 2 h 2"/>
                  <a:gd name="T6" fmla="*/ 2 w 3"/>
                  <a:gd name="T7" fmla="*/ 2 h 2"/>
                  <a:gd name="T8" fmla="*/ 2 w 3"/>
                  <a:gd name="T9" fmla="*/ 2 h 2"/>
                  <a:gd name="T10" fmla="*/ 3 w 3"/>
                  <a:gd name="T11" fmla="*/ 2 h 2"/>
                  <a:gd name="T12" fmla="*/ 2 w 3"/>
                  <a:gd name="T13" fmla="*/ 0 h 2"/>
                  <a:gd name="T14" fmla="*/ 2 w 3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3" y="2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6" name="Freeform 1206">
                <a:extLst>
                  <a:ext uri="{FF2B5EF4-FFF2-40B4-BE49-F238E27FC236}">
                    <a16:creationId xmlns:a16="http://schemas.microsoft.com/office/drawing/2014/main" id="{D083FAD6-5B29-F292-9706-E7FB516F3C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5" y="2742"/>
                <a:ext cx="2" cy="4"/>
              </a:xfrm>
              <a:custGeom>
                <a:avLst/>
                <a:gdLst>
                  <a:gd name="T0" fmla="*/ 2 w 2"/>
                  <a:gd name="T1" fmla="*/ 0 h 4"/>
                  <a:gd name="T2" fmla="*/ 0 w 2"/>
                  <a:gd name="T3" fmla="*/ 0 h 4"/>
                  <a:gd name="T4" fmla="*/ 0 w 2"/>
                  <a:gd name="T5" fmla="*/ 1 h 4"/>
                  <a:gd name="T6" fmla="*/ 0 w 2"/>
                  <a:gd name="T7" fmla="*/ 1 h 4"/>
                  <a:gd name="T8" fmla="*/ 0 w 2"/>
                  <a:gd name="T9" fmla="*/ 1 h 4"/>
                  <a:gd name="T10" fmla="*/ 0 w 2"/>
                  <a:gd name="T11" fmla="*/ 3 h 4"/>
                  <a:gd name="T12" fmla="*/ 0 w 2"/>
                  <a:gd name="T13" fmla="*/ 3 h 4"/>
                  <a:gd name="T14" fmla="*/ 2 w 2"/>
                  <a:gd name="T15" fmla="*/ 4 h 4"/>
                  <a:gd name="T16" fmla="*/ 2 w 2"/>
                  <a:gd name="T17" fmla="*/ 3 h 4"/>
                  <a:gd name="T18" fmla="*/ 2 w 2"/>
                  <a:gd name="T19" fmla="*/ 1 h 4"/>
                  <a:gd name="T20" fmla="*/ 2 w 2"/>
                  <a:gd name="T21" fmla="*/ 1 h 4"/>
                  <a:gd name="T22" fmla="*/ 2 w 2"/>
                  <a:gd name="T23" fmla="*/ 0 h 4"/>
                  <a:gd name="T24" fmla="*/ 2 w 2"/>
                  <a:gd name="T2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2" y="4"/>
                    </a:lnTo>
                    <a:lnTo>
                      <a:pt x="2" y="3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7" name="Freeform 1207">
                <a:extLst>
                  <a:ext uri="{FF2B5EF4-FFF2-40B4-BE49-F238E27FC236}">
                    <a16:creationId xmlns:a16="http://schemas.microsoft.com/office/drawing/2014/main" id="{0477B999-D58D-7D11-A905-53242C1FDD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5" y="2169"/>
                <a:ext cx="3" cy="5"/>
              </a:xfrm>
              <a:custGeom>
                <a:avLst/>
                <a:gdLst>
                  <a:gd name="T0" fmla="*/ 2 w 3"/>
                  <a:gd name="T1" fmla="*/ 0 h 5"/>
                  <a:gd name="T2" fmla="*/ 2 w 3"/>
                  <a:gd name="T3" fmla="*/ 2 h 5"/>
                  <a:gd name="T4" fmla="*/ 0 w 3"/>
                  <a:gd name="T5" fmla="*/ 4 h 5"/>
                  <a:gd name="T6" fmla="*/ 0 w 3"/>
                  <a:gd name="T7" fmla="*/ 4 h 5"/>
                  <a:gd name="T8" fmla="*/ 2 w 3"/>
                  <a:gd name="T9" fmla="*/ 5 h 5"/>
                  <a:gd name="T10" fmla="*/ 3 w 3"/>
                  <a:gd name="T11" fmla="*/ 4 h 5"/>
                  <a:gd name="T12" fmla="*/ 3 w 3"/>
                  <a:gd name="T13" fmla="*/ 0 h 5"/>
                  <a:gd name="T14" fmla="*/ 2 w 3"/>
                  <a:gd name="T1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5">
                    <a:moveTo>
                      <a:pt x="2" y="0"/>
                    </a:move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5"/>
                    </a:lnTo>
                    <a:lnTo>
                      <a:pt x="3" y="4"/>
                    </a:lnTo>
                    <a:lnTo>
                      <a:pt x="3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8" name="Freeform 1208">
                <a:extLst>
                  <a:ext uri="{FF2B5EF4-FFF2-40B4-BE49-F238E27FC236}">
                    <a16:creationId xmlns:a16="http://schemas.microsoft.com/office/drawing/2014/main" id="{B6B9BF72-19CF-20C1-A155-6D8CCFFD03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01" y="2624"/>
                <a:ext cx="0" cy="2"/>
              </a:xfrm>
              <a:custGeom>
                <a:avLst/>
                <a:gdLst>
                  <a:gd name="T0" fmla="*/ 2 h 2"/>
                  <a:gd name="T1" fmla="*/ 2 h 2"/>
                  <a:gd name="T2" fmla="*/ 2 h 2"/>
                  <a:gd name="T3" fmla="*/ 2 h 2"/>
                  <a:gd name="T4" fmla="*/ 2 h 2"/>
                  <a:gd name="T5" fmla="*/ 0 h 2"/>
                  <a:gd name="T6" fmla="*/ 0 h 2"/>
                  <a:gd name="T7" fmla="*/ 0 h 2"/>
                  <a:gd name="T8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  <a:cxn ang="0">
                    <a:pos x="0" y="T8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9" name="Freeform 1209">
                <a:extLst>
                  <a:ext uri="{FF2B5EF4-FFF2-40B4-BE49-F238E27FC236}">
                    <a16:creationId xmlns:a16="http://schemas.microsoft.com/office/drawing/2014/main" id="{C6717ABC-427A-1328-6E24-7F34C11E96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2" y="2602"/>
                <a:ext cx="5" cy="6"/>
              </a:xfrm>
              <a:custGeom>
                <a:avLst/>
                <a:gdLst>
                  <a:gd name="T0" fmla="*/ 2 w 5"/>
                  <a:gd name="T1" fmla="*/ 1 h 6"/>
                  <a:gd name="T2" fmla="*/ 0 w 5"/>
                  <a:gd name="T3" fmla="*/ 3 h 6"/>
                  <a:gd name="T4" fmla="*/ 0 w 5"/>
                  <a:gd name="T5" fmla="*/ 6 h 6"/>
                  <a:gd name="T6" fmla="*/ 0 w 5"/>
                  <a:gd name="T7" fmla="*/ 6 h 6"/>
                  <a:gd name="T8" fmla="*/ 3 w 5"/>
                  <a:gd name="T9" fmla="*/ 6 h 6"/>
                  <a:gd name="T10" fmla="*/ 3 w 5"/>
                  <a:gd name="T11" fmla="*/ 6 h 6"/>
                  <a:gd name="T12" fmla="*/ 5 w 5"/>
                  <a:gd name="T13" fmla="*/ 3 h 6"/>
                  <a:gd name="T14" fmla="*/ 5 w 5"/>
                  <a:gd name="T15" fmla="*/ 1 h 6"/>
                  <a:gd name="T16" fmla="*/ 5 w 5"/>
                  <a:gd name="T17" fmla="*/ 0 h 6"/>
                  <a:gd name="T18" fmla="*/ 5 w 5"/>
                  <a:gd name="T19" fmla="*/ 0 h 6"/>
                  <a:gd name="T20" fmla="*/ 3 w 5"/>
                  <a:gd name="T21" fmla="*/ 0 h 6"/>
                  <a:gd name="T22" fmla="*/ 2 w 5"/>
                  <a:gd name="T23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" h="6">
                    <a:moveTo>
                      <a:pt x="2" y="1"/>
                    </a:moveTo>
                    <a:lnTo>
                      <a:pt x="0" y="3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3" y="6"/>
                    </a:lnTo>
                    <a:lnTo>
                      <a:pt x="3" y="6"/>
                    </a:lnTo>
                    <a:lnTo>
                      <a:pt x="5" y="3"/>
                    </a:lnTo>
                    <a:lnTo>
                      <a:pt x="5" y="1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2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0" name="Freeform 1210">
                <a:extLst>
                  <a:ext uri="{FF2B5EF4-FFF2-40B4-BE49-F238E27FC236}">
                    <a16:creationId xmlns:a16="http://schemas.microsoft.com/office/drawing/2014/main" id="{DD32E8AC-A8B4-6442-3CBB-F36B215607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99" y="2622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2 h 2"/>
                  <a:gd name="T4" fmla="*/ 0 w 2"/>
                  <a:gd name="T5" fmla="*/ 2 h 2"/>
                  <a:gd name="T6" fmla="*/ 0 w 2"/>
                  <a:gd name="T7" fmla="*/ 2 h 2"/>
                  <a:gd name="T8" fmla="*/ 2 w 2"/>
                  <a:gd name="T9" fmla="*/ 2 h 2"/>
                  <a:gd name="T10" fmla="*/ 2 w 2"/>
                  <a:gd name="T11" fmla="*/ 2 h 2"/>
                  <a:gd name="T12" fmla="*/ 2 w 2"/>
                  <a:gd name="T13" fmla="*/ 2 h 2"/>
                  <a:gd name="T14" fmla="*/ 0 w 2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1" name="Freeform 1211">
                <a:extLst>
                  <a:ext uri="{FF2B5EF4-FFF2-40B4-BE49-F238E27FC236}">
                    <a16:creationId xmlns:a16="http://schemas.microsoft.com/office/drawing/2014/main" id="{BDCC9CD6-395C-26DA-C436-D3BA33AD75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5" y="2133"/>
                <a:ext cx="2" cy="1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0 h 1"/>
                  <a:gd name="T4" fmla="*/ 0 w 2"/>
                  <a:gd name="T5" fmla="*/ 1 h 1"/>
                  <a:gd name="T6" fmla="*/ 0 w 2"/>
                  <a:gd name="T7" fmla="*/ 1 h 1"/>
                  <a:gd name="T8" fmla="*/ 0 w 2"/>
                  <a:gd name="T9" fmla="*/ 1 h 1"/>
                  <a:gd name="T10" fmla="*/ 2 w 2"/>
                  <a:gd name="T11" fmla="*/ 0 h 1"/>
                  <a:gd name="T12" fmla="*/ 0 w 2"/>
                  <a:gd name="T13" fmla="*/ 0 h 1"/>
                  <a:gd name="T14" fmla="*/ 0 w 2"/>
                  <a:gd name="T1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2" name="Freeform 1212">
                <a:extLst>
                  <a:ext uri="{FF2B5EF4-FFF2-40B4-BE49-F238E27FC236}">
                    <a16:creationId xmlns:a16="http://schemas.microsoft.com/office/drawing/2014/main" id="{C251319D-7E24-998D-D0B7-2F88A7C071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37" y="2206"/>
                <a:ext cx="4" cy="2"/>
              </a:xfrm>
              <a:custGeom>
                <a:avLst/>
                <a:gdLst>
                  <a:gd name="T0" fmla="*/ 2 w 4"/>
                  <a:gd name="T1" fmla="*/ 0 h 2"/>
                  <a:gd name="T2" fmla="*/ 2 w 4"/>
                  <a:gd name="T3" fmla="*/ 0 h 2"/>
                  <a:gd name="T4" fmla="*/ 4 w 4"/>
                  <a:gd name="T5" fmla="*/ 0 h 2"/>
                  <a:gd name="T6" fmla="*/ 2 w 4"/>
                  <a:gd name="T7" fmla="*/ 0 h 2"/>
                  <a:gd name="T8" fmla="*/ 0 w 4"/>
                  <a:gd name="T9" fmla="*/ 0 h 2"/>
                  <a:gd name="T10" fmla="*/ 0 w 4"/>
                  <a:gd name="T11" fmla="*/ 0 h 2"/>
                  <a:gd name="T12" fmla="*/ 0 w 4"/>
                  <a:gd name="T13" fmla="*/ 2 h 2"/>
                  <a:gd name="T14" fmla="*/ 2 w 4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2">
                    <a:moveTo>
                      <a:pt x="2" y="0"/>
                    </a:moveTo>
                    <a:lnTo>
                      <a:pt x="2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3" name="Freeform 1213">
                <a:extLst>
                  <a:ext uri="{FF2B5EF4-FFF2-40B4-BE49-F238E27FC236}">
                    <a16:creationId xmlns:a16="http://schemas.microsoft.com/office/drawing/2014/main" id="{E6C6ECB8-7DDF-25F4-A402-2EDFADE662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2" y="2196"/>
                <a:ext cx="1" cy="5"/>
              </a:xfrm>
              <a:custGeom>
                <a:avLst/>
                <a:gdLst>
                  <a:gd name="T0" fmla="*/ 1 w 1"/>
                  <a:gd name="T1" fmla="*/ 2 h 5"/>
                  <a:gd name="T2" fmla="*/ 1 w 1"/>
                  <a:gd name="T3" fmla="*/ 0 h 5"/>
                  <a:gd name="T4" fmla="*/ 0 w 1"/>
                  <a:gd name="T5" fmla="*/ 4 h 5"/>
                  <a:gd name="T6" fmla="*/ 0 w 1"/>
                  <a:gd name="T7" fmla="*/ 4 h 5"/>
                  <a:gd name="T8" fmla="*/ 0 w 1"/>
                  <a:gd name="T9" fmla="*/ 4 h 5"/>
                  <a:gd name="T10" fmla="*/ 0 w 1"/>
                  <a:gd name="T11" fmla="*/ 5 h 5"/>
                  <a:gd name="T12" fmla="*/ 1 w 1"/>
                  <a:gd name="T13" fmla="*/ 5 h 5"/>
                  <a:gd name="T14" fmla="*/ 1 w 1"/>
                  <a:gd name="T15" fmla="*/ 4 h 5"/>
                  <a:gd name="T16" fmla="*/ 1 w 1"/>
                  <a:gd name="T17" fmla="*/ 4 h 5"/>
                  <a:gd name="T18" fmla="*/ 1 w 1"/>
                  <a:gd name="T19" fmla="*/ 2 h 5"/>
                  <a:gd name="T20" fmla="*/ 1 w 1"/>
                  <a:gd name="T21" fmla="*/ 2 h 5"/>
                  <a:gd name="T22" fmla="*/ 1 w 1"/>
                  <a:gd name="T23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" h="5">
                    <a:moveTo>
                      <a:pt x="1" y="2"/>
                    </a:moveTo>
                    <a:lnTo>
                      <a:pt x="1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1" y="5"/>
                    </a:lnTo>
                    <a:lnTo>
                      <a:pt x="1" y="4"/>
                    </a:lnTo>
                    <a:lnTo>
                      <a:pt x="1" y="4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1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307" name="Freeform 1215">
              <a:extLst>
                <a:ext uri="{FF2B5EF4-FFF2-40B4-BE49-F238E27FC236}">
                  <a16:creationId xmlns:a16="http://schemas.microsoft.com/office/drawing/2014/main" id="{389029B3-3FD0-D66B-5D0D-6A908F950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1988" y="3494088"/>
              <a:ext cx="4763" cy="4762"/>
            </a:xfrm>
            <a:custGeom>
              <a:avLst/>
              <a:gdLst>
                <a:gd name="T0" fmla="*/ 3 w 3"/>
                <a:gd name="T1" fmla="*/ 0 h 3"/>
                <a:gd name="T2" fmla="*/ 1 w 3"/>
                <a:gd name="T3" fmla="*/ 0 h 3"/>
                <a:gd name="T4" fmla="*/ 1 w 3"/>
                <a:gd name="T5" fmla="*/ 0 h 3"/>
                <a:gd name="T6" fmla="*/ 1 w 3"/>
                <a:gd name="T7" fmla="*/ 2 h 3"/>
                <a:gd name="T8" fmla="*/ 0 w 3"/>
                <a:gd name="T9" fmla="*/ 0 h 3"/>
                <a:gd name="T10" fmla="*/ 0 w 3"/>
                <a:gd name="T11" fmla="*/ 2 h 3"/>
                <a:gd name="T12" fmla="*/ 0 w 3"/>
                <a:gd name="T13" fmla="*/ 3 h 3"/>
                <a:gd name="T14" fmla="*/ 1 w 3"/>
                <a:gd name="T15" fmla="*/ 3 h 3"/>
                <a:gd name="T16" fmla="*/ 1 w 3"/>
                <a:gd name="T17" fmla="*/ 3 h 3"/>
                <a:gd name="T18" fmla="*/ 1 w 3"/>
                <a:gd name="T19" fmla="*/ 3 h 3"/>
                <a:gd name="T20" fmla="*/ 3 w 3"/>
                <a:gd name="T21" fmla="*/ 3 h 3"/>
                <a:gd name="T22" fmla="*/ 3 w 3"/>
                <a:gd name="T23" fmla="*/ 2 h 3"/>
                <a:gd name="T24" fmla="*/ 3 w 3"/>
                <a:gd name="T25" fmla="*/ 2 h 3"/>
                <a:gd name="T26" fmla="*/ 3 w 3"/>
                <a:gd name="T2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3" y="3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8" name="Freeform 1216">
              <a:extLst>
                <a:ext uri="{FF2B5EF4-FFF2-40B4-BE49-F238E27FC236}">
                  <a16:creationId xmlns:a16="http://schemas.microsoft.com/office/drawing/2014/main" id="{2E0E051D-244A-5D50-2A6C-E28060AC50C0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6750" y="3603625"/>
              <a:ext cx="3175" cy="4762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1 h 3"/>
                <a:gd name="T6" fmla="*/ 0 w 2"/>
                <a:gd name="T7" fmla="*/ 3 h 3"/>
                <a:gd name="T8" fmla="*/ 2 w 2"/>
                <a:gd name="T9" fmla="*/ 3 h 3"/>
                <a:gd name="T10" fmla="*/ 2 w 2"/>
                <a:gd name="T11" fmla="*/ 3 h 3"/>
                <a:gd name="T12" fmla="*/ 2 w 2"/>
                <a:gd name="T13" fmla="*/ 1 h 3"/>
                <a:gd name="T14" fmla="*/ 2 w 2"/>
                <a:gd name="T15" fmla="*/ 1 h 3"/>
                <a:gd name="T16" fmla="*/ 2 w 2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9" name="Freeform 1217">
              <a:extLst>
                <a:ext uri="{FF2B5EF4-FFF2-40B4-BE49-F238E27FC236}">
                  <a16:creationId xmlns:a16="http://schemas.microsoft.com/office/drawing/2014/main" id="{201019FB-A8AF-3A35-FAB8-2E1B1AA90F53}"/>
                </a:ext>
              </a:extLst>
            </p:cNvPr>
            <p:cNvSpPr>
              <a:spLocks/>
            </p:cNvSpPr>
            <p:nvPr/>
          </p:nvSpPr>
          <p:spPr bwMode="auto">
            <a:xfrm>
              <a:off x="8637588" y="32448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0" name="Freeform 1218">
              <a:extLst>
                <a:ext uri="{FF2B5EF4-FFF2-40B4-BE49-F238E27FC236}">
                  <a16:creationId xmlns:a16="http://schemas.microsoft.com/office/drawing/2014/main" id="{50C040C2-2702-9FA3-4F64-76AC6A1F7E27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0100" y="4213225"/>
              <a:ext cx="30163" cy="4762"/>
            </a:xfrm>
            <a:custGeom>
              <a:avLst/>
              <a:gdLst>
                <a:gd name="T0" fmla="*/ 7 w 19"/>
                <a:gd name="T1" fmla="*/ 0 h 3"/>
                <a:gd name="T2" fmla="*/ 7 w 19"/>
                <a:gd name="T3" fmla="*/ 0 h 3"/>
                <a:gd name="T4" fmla="*/ 0 w 19"/>
                <a:gd name="T5" fmla="*/ 0 h 3"/>
                <a:gd name="T6" fmla="*/ 0 w 19"/>
                <a:gd name="T7" fmla="*/ 0 h 3"/>
                <a:gd name="T8" fmla="*/ 0 w 19"/>
                <a:gd name="T9" fmla="*/ 2 h 3"/>
                <a:gd name="T10" fmla="*/ 5 w 19"/>
                <a:gd name="T11" fmla="*/ 2 h 3"/>
                <a:gd name="T12" fmla="*/ 8 w 19"/>
                <a:gd name="T13" fmla="*/ 3 h 3"/>
                <a:gd name="T14" fmla="*/ 10 w 19"/>
                <a:gd name="T15" fmla="*/ 3 h 3"/>
                <a:gd name="T16" fmla="*/ 10 w 19"/>
                <a:gd name="T17" fmla="*/ 3 h 3"/>
                <a:gd name="T18" fmla="*/ 11 w 19"/>
                <a:gd name="T19" fmla="*/ 3 h 3"/>
                <a:gd name="T20" fmla="*/ 13 w 19"/>
                <a:gd name="T21" fmla="*/ 3 h 3"/>
                <a:gd name="T22" fmla="*/ 16 w 19"/>
                <a:gd name="T23" fmla="*/ 3 h 3"/>
                <a:gd name="T24" fmla="*/ 16 w 19"/>
                <a:gd name="T25" fmla="*/ 3 h 3"/>
                <a:gd name="T26" fmla="*/ 19 w 19"/>
                <a:gd name="T27" fmla="*/ 3 h 3"/>
                <a:gd name="T28" fmla="*/ 18 w 19"/>
                <a:gd name="T29" fmla="*/ 2 h 3"/>
                <a:gd name="T30" fmla="*/ 16 w 19"/>
                <a:gd name="T31" fmla="*/ 2 h 3"/>
                <a:gd name="T32" fmla="*/ 13 w 19"/>
                <a:gd name="T33" fmla="*/ 2 h 3"/>
                <a:gd name="T34" fmla="*/ 10 w 19"/>
                <a:gd name="T35" fmla="*/ 2 h 3"/>
                <a:gd name="T36" fmla="*/ 7 w 19"/>
                <a:gd name="T3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" h="3">
                  <a:moveTo>
                    <a:pt x="7" y="0"/>
                  </a:moveTo>
                  <a:lnTo>
                    <a:pt x="7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" y="2"/>
                  </a:lnTo>
                  <a:lnTo>
                    <a:pt x="8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1" y="3"/>
                  </a:lnTo>
                  <a:lnTo>
                    <a:pt x="13" y="3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9" y="3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3" y="2"/>
                  </a:lnTo>
                  <a:lnTo>
                    <a:pt x="10" y="2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1" name="Freeform 1219">
              <a:extLst>
                <a:ext uri="{FF2B5EF4-FFF2-40B4-BE49-F238E27FC236}">
                  <a16:creationId xmlns:a16="http://schemas.microsoft.com/office/drawing/2014/main" id="{169B6B23-EF7A-C824-33C0-F9A71A138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0100" y="4195763"/>
              <a:ext cx="20638" cy="9525"/>
            </a:xfrm>
            <a:custGeom>
              <a:avLst/>
              <a:gdLst>
                <a:gd name="T0" fmla="*/ 10 w 13"/>
                <a:gd name="T1" fmla="*/ 3 h 6"/>
                <a:gd name="T2" fmla="*/ 8 w 13"/>
                <a:gd name="T3" fmla="*/ 2 h 6"/>
                <a:gd name="T4" fmla="*/ 7 w 13"/>
                <a:gd name="T5" fmla="*/ 0 h 6"/>
                <a:gd name="T6" fmla="*/ 5 w 13"/>
                <a:gd name="T7" fmla="*/ 0 h 6"/>
                <a:gd name="T8" fmla="*/ 5 w 13"/>
                <a:gd name="T9" fmla="*/ 0 h 6"/>
                <a:gd name="T10" fmla="*/ 4 w 13"/>
                <a:gd name="T11" fmla="*/ 0 h 6"/>
                <a:gd name="T12" fmla="*/ 2 w 13"/>
                <a:gd name="T13" fmla="*/ 0 h 6"/>
                <a:gd name="T14" fmla="*/ 0 w 13"/>
                <a:gd name="T15" fmla="*/ 0 h 6"/>
                <a:gd name="T16" fmla="*/ 0 w 13"/>
                <a:gd name="T17" fmla="*/ 0 h 6"/>
                <a:gd name="T18" fmla="*/ 0 w 13"/>
                <a:gd name="T19" fmla="*/ 0 h 6"/>
                <a:gd name="T20" fmla="*/ 0 w 13"/>
                <a:gd name="T21" fmla="*/ 2 h 6"/>
                <a:gd name="T22" fmla="*/ 0 w 13"/>
                <a:gd name="T23" fmla="*/ 2 h 6"/>
                <a:gd name="T24" fmla="*/ 2 w 13"/>
                <a:gd name="T25" fmla="*/ 2 h 6"/>
                <a:gd name="T26" fmla="*/ 4 w 13"/>
                <a:gd name="T27" fmla="*/ 2 h 6"/>
                <a:gd name="T28" fmla="*/ 5 w 13"/>
                <a:gd name="T29" fmla="*/ 2 h 6"/>
                <a:gd name="T30" fmla="*/ 5 w 13"/>
                <a:gd name="T31" fmla="*/ 5 h 6"/>
                <a:gd name="T32" fmla="*/ 5 w 13"/>
                <a:gd name="T33" fmla="*/ 5 h 6"/>
                <a:gd name="T34" fmla="*/ 7 w 13"/>
                <a:gd name="T35" fmla="*/ 6 h 6"/>
                <a:gd name="T36" fmla="*/ 8 w 13"/>
                <a:gd name="T37" fmla="*/ 6 h 6"/>
                <a:gd name="T38" fmla="*/ 8 w 13"/>
                <a:gd name="T39" fmla="*/ 6 h 6"/>
                <a:gd name="T40" fmla="*/ 10 w 13"/>
                <a:gd name="T41" fmla="*/ 6 h 6"/>
                <a:gd name="T42" fmla="*/ 11 w 13"/>
                <a:gd name="T43" fmla="*/ 6 h 6"/>
                <a:gd name="T44" fmla="*/ 13 w 13"/>
                <a:gd name="T45" fmla="*/ 5 h 6"/>
                <a:gd name="T46" fmla="*/ 11 w 13"/>
                <a:gd name="T47" fmla="*/ 5 h 6"/>
                <a:gd name="T48" fmla="*/ 10 w 13"/>
                <a:gd name="T4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" h="6">
                  <a:moveTo>
                    <a:pt x="10" y="3"/>
                  </a:moveTo>
                  <a:lnTo>
                    <a:pt x="8" y="2"/>
                  </a:lnTo>
                  <a:lnTo>
                    <a:pt x="7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5" y="2"/>
                  </a:lnTo>
                  <a:lnTo>
                    <a:pt x="5" y="5"/>
                  </a:lnTo>
                  <a:lnTo>
                    <a:pt x="5" y="5"/>
                  </a:lnTo>
                  <a:lnTo>
                    <a:pt x="7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10" y="6"/>
                  </a:lnTo>
                  <a:lnTo>
                    <a:pt x="11" y="6"/>
                  </a:lnTo>
                  <a:lnTo>
                    <a:pt x="13" y="5"/>
                  </a:lnTo>
                  <a:lnTo>
                    <a:pt x="11" y="5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2" name="Freeform 1220">
              <a:extLst>
                <a:ext uri="{FF2B5EF4-FFF2-40B4-BE49-F238E27FC236}">
                  <a16:creationId xmlns:a16="http://schemas.microsoft.com/office/drawing/2014/main" id="{2E5AFE0E-CA1A-8FF2-B4E7-82C861B002B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1063" y="3449638"/>
              <a:ext cx="0" cy="1587"/>
            </a:xfrm>
            <a:custGeom>
              <a:avLst/>
              <a:gdLst>
                <a:gd name="T0" fmla="*/ 1 h 1"/>
                <a:gd name="T1" fmla="*/ 0 h 1"/>
                <a:gd name="T2" fmla="*/ 0 h 1"/>
                <a:gd name="T3" fmla="*/ 1 h 1"/>
                <a:gd name="T4" fmla="*/ 1 h 1"/>
                <a:gd name="T5" fmla="*/ 1 h 1"/>
                <a:gd name="T6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3" name="Freeform 1221">
              <a:extLst>
                <a:ext uri="{FF2B5EF4-FFF2-40B4-BE49-F238E27FC236}">
                  <a16:creationId xmlns:a16="http://schemas.microsoft.com/office/drawing/2014/main" id="{66E896E0-803D-420F-6173-F345273E83C0}"/>
                </a:ext>
              </a:extLst>
            </p:cNvPr>
            <p:cNvSpPr>
              <a:spLocks/>
            </p:cNvSpPr>
            <p:nvPr/>
          </p:nvSpPr>
          <p:spPr bwMode="auto">
            <a:xfrm>
              <a:off x="8474075" y="3986213"/>
              <a:ext cx="1588" cy="4762"/>
            </a:xfrm>
            <a:custGeom>
              <a:avLst/>
              <a:gdLst>
                <a:gd name="T0" fmla="*/ 1 w 1"/>
                <a:gd name="T1" fmla="*/ 2 h 3"/>
                <a:gd name="T2" fmla="*/ 1 w 1"/>
                <a:gd name="T3" fmla="*/ 2 h 3"/>
                <a:gd name="T4" fmla="*/ 1 w 1"/>
                <a:gd name="T5" fmla="*/ 0 h 3"/>
                <a:gd name="T6" fmla="*/ 1 w 1"/>
                <a:gd name="T7" fmla="*/ 0 h 3"/>
                <a:gd name="T8" fmla="*/ 1 w 1"/>
                <a:gd name="T9" fmla="*/ 2 h 3"/>
                <a:gd name="T10" fmla="*/ 0 w 1"/>
                <a:gd name="T11" fmla="*/ 2 h 3"/>
                <a:gd name="T12" fmla="*/ 0 w 1"/>
                <a:gd name="T13" fmla="*/ 2 h 3"/>
                <a:gd name="T14" fmla="*/ 0 w 1"/>
                <a:gd name="T15" fmla="*/ 3 h 3"/>
                <a:gd name="T16" fmla="*/ 1 w 1"/>
                <a:gd name="T17" fmla="*/ 2 h 3"/>
                <a:gd name="T18" fmla="*/ 1 w 1"/>
                <a:gd name="T1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" h="3">
                  <a:moveTo>
                    <a:pt x="1" y="2"/>
                  </a:moveTo>
                  <a:lnTo>
                    <a:pt x="1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4" name="Freeform 1222">
              <a:extLst>
                <a:ext uri="{FF2B5EF4-FFF2-40B4-BE49-F238E27FC236}">
                  <a16:creationId xmlns:a16="http://schemas.microsoft.com/office/drawing/2014/main" id="{29DFD7D4-CC79-0A31-1BF4-C50689B183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97875" y="4224338"/>
              <a:ext cx="3175" cy="0"/>
            </a:xfrm>
            <a:custGeom>
              <a:avLst/>
              <a:gdLst>
                <a:gd name="T0" fmla="*/ 0 w 2"/>
                <a:gd name="T1" fmla="*/ 0 w 2"/>
                <a:gd name="T2" fmla="*/ 0 w 2"/>
                <a:gd name="T3" fmla="*/ 0 w 2"/>
                <a:gd name="T4" fmla="*/ 2 w 2"/>
                <a:gd name="T5" fmla="*/ 2 w 2"/>
                <a:gd name="T6" fmla="*/ 0 w 2"/>
                <a:gd name="T7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5" name="Freeform 1223">
              <a:extLst>
                <a:ext uri="{FF2B5EF4-FFF2-40B4-BE49-F238E27FC236}">
                  <a16:creationId xmlns:a16="http://schemas.microsoft.com/office/drawing/2014/main" id="{F029D03A-F46A-7B17-C5F3-45DA384D610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9775" y="3463925"/>
              <a:ext cx="3175" cy="3175"/>
            </a:xfrm>
            <a:custGeom>
              <a:avLst/>
              <a:gdLst>
                <a:gd name="T0" fmla="*/ 2 w 2"/>
                <a:gd name="T1" fmla="*/ 0 h 2"/>
                <a:gd name="T2" fmla="*/ 2 w 2"/>
                <a:gd name="T3" fmla="*/ 0 h 2"/>
                <a:gd name="T4" fmla="*/ 2 w 2"/>
                <a:gd name="T5" fmla="*/ 0 h 2"/>
                <a:gd name="T6" fmla="*/ 0 w 2"/>
                <a:gd name="T7" fmla="*/ 0 h 2"/>
                <a:gd name="T8" fmla="*/ 0 w 2"/>
                <a:gd name="T9" fmla="*/ 0 h 2"/>
                <a:gd name="T10" fmla="*/ 0 w 2"/>
                <a:gd name="T11" fmla="*/ 2 h 2"/>
                <a:gd name="T12" fmla="*/ 2 w 2"/>
                <a:gd name="T13" fmla="*/ 2 h 2"/>
                <a:gd name="T14" fmla="*/ 2 w 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6" name="Freeform 1224">
              <a:extLst>
                <a:ext uri="{FF2B5EF4-FFF2-40B4-BE49-F238E27FC236}">
                  <a16:creationId xmlns:a16="http://schemas.microsoft.com/office/drawing/2014/main" id="{6A6296BD-B4E0-94AD-6E6B-83606B6DC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94700" y="3455988"/>
              <a:ext cx="3175" cy="3175"/>
            </a:xfrm>
            <a:custGeom>
              <a:avLst/>
              <a:gdLst>
                <a:gd name="T0" fmla="*/ 0 w 2"/>
                <a:gd name="T1" fmla="*/ 2 h 2"/>
                <a:gd name="T2" fmla="*/ 2 w 2"/>
                <a:gd name="T3" fmla="*/ 0 h 2"/>
                <a:gd name="T4" fmla="*/ 2 w 2"/>
                <a:gd name="T5" fmla="*/ 0 h 2"/>
                <a:gd name="T6" fmla="*/ 2 w 2"/>
                <a:gd name="T7" fmla="*/ 0 h 2"/>
                <a:gd name="T8" fmla="*/ 2 w 2"/>
                <a:gd name="T9" fmla="*/ 0 h 2"/>
                <a:gd name="T10" fmla="*/ 2 w 2"/>
                <a:gd name="T11" fmla="*/ 0 h 2"/>
                <a:gd name="T12" fmla="*/ 0 w 2"/>
                <a:gd name="T13" fmla="*/ 0 h 2"/>
                <a:gd name="T14" fmla="*/ 0 w 2"/>
                <a:gd name="T15" fmla="*/ 0 h 2"/>
                <a:gd name="T16" fmla="*/ 0 w 2"/>
                <a:gd name="T17" fmla="*/ 0 h 2"/>
                <a:gd name="T18" fmla="*/ 0 w 2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7" name="Freeform 1225">
              <a:extLst>
                <a:ext uri="{FF2B5EF4-FFF2-40B4-BE49-F238E27FC236}">
                  <a16:creationId xmlns:a16="http://schemas.microsoft.com/office/drawing/2014/main" id="{033AC460-3985-E9A0-CD80-0F73BBC62D41}"/>
                </a:ext>
              </a:extLst>
            </p:cNvPr>
            <p:cNvSpPr>
              <a:spLocks/>
            </p:cNvSpPr>
            <p:nvPr/>
          </p:nvSpPr>
          <p:spPr bwMode="auto">
            <a:xfrm>
              <a:off x="8405813" y="3454400"/>
              <a:ext cx="7938" cy="9525"/>
            </a:xfrm>
            <a:custGeom>
              <a:avLst/>
              <a:gdLst>
                <a:gd name="T0" fmla="*/ 3 w 5"/>
                <a:gd name="T1" fmla="*/ 0 h 6"/>
                <a:gd name="T2" fmla="*/ 3 w 5"/>
                <a:gd name="T3" fmla="*/ 1 h 6"/>
                <a:gd name="T4" fmla="*/ 1 w 5"/>
                <a:gd name="T5" fmla="*/ 1 h 6"/>
                <a:gd name="T6" fmla="*/ 1 w 5"/>
                <a:gd name="T7" fmla="*/ 3 h 6"/>
                <a:gd name="T8" fmla="*/ 0 w 5"/>
                <a:gd name="T9" fmla="*/ 5 h 6"/>
                <a:gd name="T10" fmla="*/ 0 w 5"/>
                <a:gd name="T11" fmla="*/ 5 h 6"/>
                <a:gd name="T12" fmla="*/ 0 w 5"/>
                <a:gd name="T13" fmla="*/ 6 h 6"/>
                <a:gd name="T14" fmla="*/ 1 w 5"/>
                <a:gd name="T15" fmla="*/ 6 h 6"/>
                <a:gd name="T16" fmla="*/ 3 w 5"/>
                <a:gd name="T17" fmla="*/ 5 h 6"/>
                <a:gd name="T18" fmla="*/ 3 w 5"/>
                <a:gd name="T19" fmla="*/ 3 h 6"/>
                <a:gd name="T20" fmla="*/ 5 w 5"/>
                <a:gd name="T21" fmla="*/ 0 h 6"/>
                <a:gd name="T22" fmla="*/ 3 w 5"/>
                <a:gd name="T2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" h="6">
                  <a:moveTo>
                    <a:pt x="3" y="0"/>
                  </a:moveTo>
                  <a:lnTo>
                    <a:pt x="3" y="1"/>
                  </a:lnTo>
                  <a:lnTo>
                    <a:pt x="1" y="1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6"/>
                  </a:lnTo>
                  <a:lnTo>
                    <a:pt x="1" y="6"/>
                  </a:lnTo>
                  <a:lnTo>
                    <a:pt x="3" y="5"/>
                  </a:lnTo>
                  <a:lnTo>
                    <a:pt x="3" y="3"/>
                  </a:lnTo>
                  <a:lnTo>
                    <a:pt x="5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8" name="Freeform 1226">
              <a:extLst>
                <a:ext uri="{FF2B5EF4-FFF2-40B4-BE49-F238E27FC236}">
                  <a16:creationId xmlns:a16="http://schemas.microsoft.com/office/drawing/2014/main" id="{87342589-A388-72E8-4E6F-ED246F98B1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407400" y="4200525"/>
              <a:ext cx="3175" cy="3175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0 h 2"/>
                <a:gd name="T4" fmla="*/ 0 w 2"/>
                <a:gd name="T5" fmla="*/ 2 h 2"/>
                <a:gd name="T6" fmla="*/ 0 w 2"/>
                <a:gd name="T7" fmla="*/ 2 h 2"/>
                <a:gd name="T8" fmla="*/ 2 w 2"/>
                <a:gd name="T9" fmla="*/ 2 h 2"/>
                <a:gd name="T10" fmla="*/ 2 w 2"/>
                <a:gd name="T11" fmla="*/ 2 h 2"/>
                <a:gd name="T12" fmla="*/ 2 w 2"/>
                <a:gd name="T13" fmla="*/ 2 h 2"/>
                <a:gd name="T14" fmla="*/ 2 w 2"/>
                <a:gd name="T15" fmla="*/ 2 h 2"/>
                <a:gd name="T16" fmla="*/ 2 w 2"/>
                <a:gd name="T17" fmla="*/ 0 h 2"/>
                <a:gd name="T18" fmla="*/ 2 w 2"/>
                <a:gd name="T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9" name="Freeform 1227">
              <a:extLst>
                <a:ext uri="{FF2B5EF4-FFF2-40B4-BE49-F238E27FC236}">
                  <a16:creationId xmlns:a16="http://schemas.microsoft.com/office/drawing/2014/main" id="{34937737-7033-AE8B-806B-18405B923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9000" y="3486150"/>
              <a:ext cx="3175" cy="3175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2 h 2"/>
                <a:gd name="T4" fmla="*/ 0 w 2"/>
                <a:gd name="T5" fmla="*/ 0 h 2"/>
                <a:gd name="T6" fmla="*/ 0 w 2"/>
                <a:gd name="T7" fmla="*/ 0 h 2"/>
                <a:gd name="T8" fmla="*/ 0 w 2"/>
                <a:gd name="T9" fmla="*/ 0 h 2"/>
                <a:gd name="T10" fmla="*/ 0 w 2"/>
                <a:gd name="T11" fmla="*/ 2 h 2"/>
                <a:gd name="T12" fmla="*/ 0 w 2"/>
                <a:gd name="T13" fmla="*/ 2 h 2"/>
                <a:gd name="T14" fmla="*/ 2 w 2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0" name="Freeform 1228">
              <a:extLst>
                <a:ext uri="{FF2B5EF4-FFF2-40B4-BE49-F238E27FC236}">
                  <a16:creationId xmlns:a16="http://schemas.microsoft.com/office/drawing/2014/main" id="{F4918B38-3BD8-0DDE-B984-1EE63DE9BACC}"/>
                </a:ext>
              </a:extLst>
            </p:cNvPr>
            <p:cNvSpPr>
              <a:spLocks/>
            </p:cNvSpPr>
            <p:nvPr/>
          </p:nvSpPr>
          <p:spPr bwMode="auto">
            <a:xfrm>
              <a:off x="8401050" y="4024313"/>
              <a:ext cx="4763" cy="7937"/>
            </a:xfrm>
            <a:custGeom>
              <a:avLst/>
              <a:gdLst>
                <a:gd name="T0" fmla="*/ 1 w 3"/>
                <a:gd name="T1" fmla="*/ 2 h 5"/>
                <a:gd name="T2" fmla="*/ 1 w 3"/>
                <a:gd name="T3" fmla="*/ 2 h 5"/>
                <a:gd name="T4" fmla="*/ 1 w 3"/>
                <a:gd name="T5" fmla="*/ 3 h 5"/>
                <a:gd name="T6" fmla="*/ 0 w 3"/>
                <a:gd name="T7" fmla="*/ 5 h 5"/>
                <a:gd name="T8" fmla="*/ 1 w 3"/>
                <a:gd name="T9" fmla="*/ 5 h 5"/>
                <a:gd name="T10" fmla="*/ 1 w 3"/>
                <a:gd name="T11" fmla="*/ 5 h 5"/>
                <a:gd name="T12" fmla="*/ 1 w 3"/>
                <a:gd name="T13" fmla="*/ 5 h 5"/>
                <a:gd name="T14" fmla="*/ 3 w 3"/>
                <a:gd name="T15" fmla="*/ 3 h 5"/>
                <a:gd name="T16" fmla="*/ 3 w 3"/>
                <a:gd name="T17" fmla="*/ 2 h 5"/>
                <a:gd name="T18" fmla="*/ 3 w 3"/>
                <a:gd name="T19" fmla="*/ 0 h 5"/>
                <a:gd name="T20" fmla="*/ 1 w 3"/>
                <a:gd name="T21" fmla="*/ 2 h 5"/>
                <a:gd name="T22" fmla="*/ 1 w 3"/>
                <a:gd name="T2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" h="5">
                  <a:moveTo>
                    <a:pt x="1" y="2"/>
                  </a:moveTo>
                  <a:lnTo>
                    <a:pt x="1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3" y="3"/>
                  </a:lnTo>
                  <a:lnTo>
                    <a:pt x="3" y="2"/>
                  </a:lnTo>
                  <a:lnTo>
                    <a:pt x="3" y="0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1" name="Freeform 1229">
              <a:extLst>
                <a:ext uri="{FF2B5EF4-FFF2-40B4-BE49-F238E27FC236}">
                  <a16:creationId xmlns:a16="http://schemas.microsoft.com/office/drawing/2014/main" id="{F9D0F20E-BFF7-44E0-F727-836C817FE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6625" y="3627438"/>
              <a:ext cx="3175" cy="3175"/>
            </a:xfrm>
            <a:custGeom>
              <a:avLst/>
              <a:gdLst>
                <a:gd name="T0" fmla="*/ 2 w 2"/>
                <a:gd name="T1" fmla="*/ 2 h 2"/>
                <a:gd name="T2" fmla="*/ 0 w 2"/>
                <a:gd name="T3" fmla="*/ 0 h 2"/>
                <a:gd name="T4" fmla="*/ 0 w 2"/>
                <a:gd name="T5" fmla="*/ 0 h 2"/>
                <a:gd name="T6" fmla="*/ 0 w 2"/>
                <a:gd name="T7" fmla="*/ 0 h 2"/>
                <a:gd name="T8" fmla="*/ 0 w 2"/>
                <a:gd name="T9" fmla="*/ 2 h 2"/>
                <a:gd name="T10" fmla="*/ 2 w 2"/>
                <a:gd name="T11" fmla="*/ 2 h 2"/>
                <a:gd name="T12" fmla="*/ 2 w 2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2" name="Freeform 1230">
              <a:extLst>
                <a:ext uri="{FF2B5EF4-FFF2-40B4-BE49-F238E27FC236}">
                  <a16:creationId xmlns:a16="http://schemas.microsoft.com/office/drawing/2014/main" id="{804128CE-CF89-9F87-363B-B0DC2825B5EA}"/>
                </a:ext>
              </a:extLst>
            </p:cNvPr>
            <p:cNvSpPr>
              <a:spLocks/>
            </p:cNvSpPr>
            <p:nvPr/>
          </p:nvSpPr>
          <p:spPr bwMode="auto">
            <a:xfrm>
              <a:off x="8629650" y="3810000"/>
              <a:ext cx="3175" cy="1587"/>
            </a:xfrm>
            <a:custGeom>
              <a:avLst/>
              <a:gdLst>
                <a:gd name="T0" fmla="*/ 2 w 2"/>
                <a:gd name="T1" fmla="*/ 0 h 1"/>
                <a:gd name="T2" fmla="*/ 2 w 2"/>
                <a:gd name="T3" fmla="*/ 0 h 1"/>
                <a:gd name="T4" fmla="*/ 0 w 2"/>
                <a:gd name="T5" fmla="*/ 1 h 1"/>
                <a:gd name="T6" fmla="*/ 2 w 2"/>
                <a:gd name="T7" fmla="*/ 1 h 1"/>
                <a:gd name="T8" fmla="*/ 2 w 2"/>
                <a:gd name="T9" fmla="*/ 1 h 1"/>
                <a:gd name="T10" fmla="*/ 2 w 2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2" y="0"/>
                  </a:lnTo>
                  <a:lnTo>
                    <a:pt x="0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3" name="Freeform 1231">
              <a:extLst>
                <a:ext uri="{FF2B5EF4-FFF2-40B4-BE49-F238E27FC236}">
                  <a16:creationId xmlns:a16="http://schemas.microsoft.com/office/drawing/2014/main" id="{FB33B53F-3F32-4859-90E5-40D4ED93E7A6}"/>
                </a:ext>
              </a:extLst>
            </p:cNvPr>
            <p:cNvSpPr>
              <a:spLocks/>
            </p:cNvSpPr>
            <p:nvPr/>
          </p:nvSpPr>
          <p:spPr bwMode="auto">
            <a:xfrm>
              <a:off x="8628063" y="3875088"/>
              <a:ext cx="1588" cy="3175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0 h 2"/>
                <a:gd name="T4" fmla="*/ 0 w 1"/>
                <a:gd name="T5" fmla="*/ 2 h 2"/>
                <a:gd name="T6" fmla="*/ 1 w 1"/>
                <a:gd name="T7" fmla="*/ 2 h 2"/>
                <a:gd name="T8" fmla="*/ 1 w 1"/>
                <a:gd name="T9" fmla="*/ 0 h 2"/>
                <a:gd name="T10" fmla="*/ 0 w 1"/>
                <a:gd name="T11" fmla="*/ 0 h 2"/>
                <a:gd name="T12" fmla="*/ 0 w 1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4" name="Freeform 1232">
              <a:extLst>
                <a:ext uri="{FF2B5EF4-FFF2-40B4-BE49-F238E27FC236}">
                  <a16:creationId xmlns:a16="http://schemas.microsoft.com/office/drawing/2014/main" id="{69881BFE-D40D-4AD3-324C-CD39B5276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8632825" y="4273550"/>
              <a:ext cx="4763" cy="3175"/>
            </a:xfrm>
            <a:custGeom>
              <a:avLst/>
              <a:gdLst>
                <a:gd name="T0" fmla="*/ 2 w 3"/>
                <a:gd name="T1" fmla="*/ 0 h 2"/>
                <a:gd name="T2" fmla="*/ 2 w 3"/>
                <a:gd name="T3" fmla="*/ 0 h 2"/>
                <a:gd name="T4" fmla="*/ 0 w 3"/>
                <a:gd name="T5" fmla="*/ 2 h 2"/>
                <a:gd name="T6" fmla="*/ 2 w 3"/>
                <a:gd name="T7" fmla="*/ 2 h 2"/>
                <a:gd name="T8" fmla="*/ 2 w 3"/>
                <a:gd name="T9" fmla="*/ 2 h 2"/>
                <a:gd name="T10" fmla="*/ 3 w 3"/>
                <a:gd name="T11" fmla="*/ 2 h 2"/>
                <a:gd name="T12" fmla="*/ 3 w 3"/>
                <a:gd name="T13" fmla="*/ 0 h 2"/>
                <a:gd name="T14" fmla="*/ 3 w 3"/>
                <a:gd name="T15" fmla="*/ 0 h 2"/>
                <a:gd name="T16" fmla="*/ 2 w 3"/>
                <a:gd name="T17" fmla="*/ 0 h 2"/>
                <a:gd name="T18" fmla="*/ 2 w 3"/>
                <a:gd name="T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5" name="Freeform 1233">
              <a:extLst>
                <a:ext uri="{FF2B5EF4-FFF2-40B4-BE49-F238E27FC236}">
                  <a16:creationId xmlns:a16="http://schemas.microsoft.com/office/drawing/2014/main" id="{8EAFDB4E-B163-6E60-B0E6-CF4E00C02780}"/>
                </a:ext>
              </a:extLst>
            </p:cNvPr>
            <p:cNvSpPr>
              <a:spLocks/>
            </p:cNvSpPr>
            <p:nvPr/>
          </p:nvSpPr>
          <p:spPr bwMode="auto">
            <a:xfrm>
              <a:off x="8629650" y="3870325"/>
              <a:ext cx="3175" cy="3175"/>
            </a:xfrm>
            <a:custGeom>
              <a:avLst/>
              <a:gdLst>
                <a:gd name="T0" fmla="*/ 0 w 2"/>
                <a:gd name="T1" fmla="*/ 2 h 2"/>
                <a:gd name="T2" fmla="*/ 0 w 2"/>
                <a:gd name="T3" fmla="*/ 2 h 2"/>
                <a:gd name="T4" fmla="*/ 0 w 2"/>
                <a:gd name="T5" fmla="*/ 2 h 2"/>
                <a:gd name="T6" fmla="*/ 0 w 2"/>
                <a:gd name="T7" fmla="*/ 2 h 2"/>
                <a:gd name="T8" fmla="*/ 2 w 2"/>
                <a:gd name="T9" fmla="*/ 2 h 2"/>
                <a:gd name="T10" fmla="*/ 2 w 2"/>
                <a:gd name="T11" fmla="*/ 2 h 2"/>
                <a:gd name="T12" fmla="*/ 2 w 2"/>
                <a:gd name="T13" fmla="*/ 0 h 2"/>
                <a:gd name="T14" fmla="*/ 2 w 2"/>
                <a:gd name="T15" fmla="*/ 0 h 2"/>
                <a:gd name="T16" fmla="*/ 0 w 2"/>
                <a:gd name="T17" fmla="*/ 2 h 2"/>
                <a:gd name="T18" fmla="*/ 0 w 2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6" name="Freeform 1234">
              <a:extLst>
                <a:ext uri="{FF2B5EF4-FFF2-40B4-BE49-F238E27FC236}">
                  <a16:creationId xmlns:a16="http://schemas.microsoft.com/office/drawing/2014/main" id="{EB98D300-D6A7-5C88-C09D-D011AA5B27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620125" y="3892550"/>
              <a:ext cx="0" cy="3175"/>
            </a:xfrm>
            <a:custGeom>
              <a:avLst/>
              <a:gdLst>
                <a:gd name="T0" fmla="*/ 2 h 2"/>
                <a:gd name="T1" fmla="*/ 0 h 2"/>
                <a:gd name="T2" fmla="*/ 0 h 2"/>
                <a:gd name="T3" fmla="*/ 0 h 2"/>
                <a:gd name="T4" fmla="*/ 0 h 2"/>
                <a:gd name="T5" fmla="*/ 0 h 2"/>
                <a:gd name="T6" fmla="*/ 2 h 2"/>
                <a:gd name="T7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7" name="Freeform 1235">
              <a:extLst>
                <a:ext uri="{FF2B5EF4-FFF2-40B4-BE49-F238E27FC236}">
                  <a16:creationId xmlns:a16="http://schemas.microsoft.com/office/drawing/2014/main" id="{B67AA37B-3938-A8C4-9BB7-DE23E58A2318}"/>
                </a:ext>
              </a:extLst>
            </p:cNvPr>
            <p:cNvSpPr>
              <a:spLocks/>
            </p:cNvSpPr>
            <p:nvPr/>
          </p:nvSpPr>
          <p:spPr bwMode="auto">
            <a:xfrm>
              <a:off x="8607425" y="3905250"/>
              <a:ext cx="7938" cy="7937"/>
            </a:xfrm>
            <a:custGeom>
              <a:avLst/>
              <a:gdLst>
                <a:gd name="T0" fmla="*/ 2 w 5"/>
                <a:gd name="T1" fmla="*/ 5 h 5"/>
                <a:gd name="T2" fmla="*/ 2 w 5"/>
                <a:gd name="T3" fmla="*/ 5 h 5"/>
                <a:gd name="T4" fmla="*/ 3 w 5"/>
                <a:gd name="T5" fmla="*/ 2 h 5"/>
                <a:gd name="T6" fmla="*/ 5 w 5"/>
                <a:gd name="T7" fmla="*/ 0 h 5"/>
                <a:gd name="T8" fmla="*/ 5 w 5"/>
                <a:gd name="T9" fmla="*/ 0 h 5"/>
                <a:gd name="T10" fmla="*/ 3 w 5"/>
                <a:gd name="T11" fmla="*/ 0 h 5"/>
                <a:gd name="T12" fmla="*/ 3 w 5"/>
                <a:gd name="T13" fmla="*/ 0 h 5"/>
                <a:gd name="T14" fmla="*/ 3 w 5"/>
                <a:gd name="T15" fmla="*/ 0 h 5"/>
                <a:gd name="T16" fmla="*/ 0 w 5"/>
                <a:gd name="T17" fmla="*/ 2 h 5"/>
                <a:gd name="T18" fmla="*/ 0 w 5"/>
                <a:gd name="T19" fmla="*/ 3 h 5"/>
                <a:gd name="T20" fmla="*/ 2 w 5"/>
                <a:gd name="T21" fmla="*/ 3 h 5"/>
                <a:gd name="T22" fmla="*/ 2 w 5"/>
                <a:gd name="T2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" h="5">
                  <a:moveTo>
                    <a:pt x="2" y="5"/>
                  </a:moveTo>
                  <a:lnTo>
                    <a:pt x="2" y="5"/>
                  </a:lnTo>
                  <a:lnTo>
                    <a:pt x="3" y="2"/>
                  </a:lnTo>
                  <a:lnTo>
                    <a:pt x="5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2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8" name="Freeform 1236">
              <a:extLst>
                <a:ext uri="{FF2B5EF4-FFF2-40B4-BE49-F238E27FC236}">
                  <a16:creationId xmlns:a16="http://schemas.microsoft.com/office/drawing/2014/main" id="{191BAD3E-C41B-F30E-63E2-4107088797EE}"/>
                </a:ext>
              </a:extLst>
            </p:cNvPr>
            <p:cNvSpPr>
              <a:spLocks/>
            </p:cNvSpPr>
            <p:nvPr/>
          </p:nvSpPr>
          <p:spPr bwMode="auto">
            <a:xfrm>
              <a:off x="8628063" y="3848100"/>
              <a:ext cx="1588" cy="0"/>
            </a:xfrm>
            <a:custGeom>
              <a:avLst/>
              <a:gdLst>
                <a:gd name="T0" fmla="*/ 0 w 1"/>
                <a:gd name="T1" fmla="*/ 1 w 1"/>
                <a:gd name="T2" fmla="*/ 1 w 1"/>
                <a:gd name="T3" fmla="*/ 1 w 1"/>
                <a:gd name="T4" fmla="*/ 1 w 1"/>
                <a:gd name="T5" fmla="*/ 1 w 1"/>
                <a:gd name="T6" fmla="*/ 0 w 1"/>
                <a:gd name="T7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9" name="Freeform 1237">
              <a:extLst>
                <a:ext uri="{FF2B5EF4-FFF2-40B4-BE49-F238E27FC236}">
                  <a16:creationId xmlns:a16="http://schemas.microsoft.com/office/drawing/2014/main" id="{14740E5D-EF39-8C3F-1C41-DA03FCDE9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8629650" y="3797300"/>
              <a:ext cx="0" cy="3175"/>
            </a:xfrm>
            <a:custGeom>
              <a:avLst/>
              <a:gdLst>
                <a:gd name="T0" fmla="*/ 0 h 2"/>
                <a:gd name="T1" fmla="*/ 0 h 2"/>
                <a:gd name="T2" fmla="*/ 0 h 2"/>
                <a:gd name="T3" fmla="*/ 0 h 2"/>
                <a:gd name="T4" fmla="*/ 0 h 2"/>
                <a:gd name="T5" fmla="*/ 2 h 2"/>
                <a:gd name="T6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0" name="Freeform 1238">
              <a:extLst>
                <a:ext uri="{FF2B5EF4-FFF2-40B4-BE49-F238E27FC236}">
                  <a16:creationId xmlns:a16="http://schemas.microsoft.com/office/drawing/2014/main" id="{24D243BC-E2B6-E3E8-4199-30FDD96052E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2925" y="4205288"/>
              <a:ext cx="14288" cy="7937"/>
            </a:xfrm>
            <a:custGeom>
              <a:avLst/>
              <a:gdLst>
                <a:gd name="T0" fmla="*/ 5 w 9"/>
                <a:gd name="T1" fmla="*/ 0 h 5"/>
                <a:gd name="T2" fmla="*/ 5 w 9"/>
                <a:gd name="T3" fmla="*/ 0 h 5"/>
                <a:gd name="T4" fmla="*/ 2 w 9"/>
                <a:gd name="T5" fmla="*/ 0 h 5"/>
                <a:gd name="T6" fmla="*/ 2 w 9"/>
                <a:gd name="T7" fmla="*/ 0 h 5"/>
                <a:gd name="T8" fmla="*/ 0 w 9"/>
                <a:gd name="T9" fmla="*/ 2 h 5"/>
                <a:gd name="T10" fmla="*/ 0 w 9"/>
                <a:gd name="T11" fmla="*/ 4 h 5"/>
                <a:gd name="T12" fmla="*/ 0 w 9"/>
                <a:gd name="T13" fmla="*/ 5 h 5"/>
                <a:gd name="T14" fmla="*/ 2 w 9"/>
                <a:gd name="T15" fmla="*/ 5 h 5"/>
                <a:gd name="T16" fmla="*/ 2 w 9"/>
                <a:gd name="T17" fmla="*/ 4 h 5"/>
                <a:gd name="T18" fmla="*/ 3 w 9"/>
                <a:gd name="T19" fmla="*/ 2 h 5"/>
                <a:gd name="T20" fmla="*/ 5 w 9"/>
                <a:gd name="T21" fmla="*/ 2 h 5"/>
                <a:gd name="T22" fmla="*/ 5 w 9"/>
                <a:gd name="T23" fmla="*/ 4 h 5"/>
                <a:gd name="T24" fmla="*/ 5 w 9"/>
                <a:gd name="T25" fmla="*/ 5 h 5"/>
                <a:gd name="T26" fmla="*/ 5 w 9"/>
                <a:gd name="T27" fmla="*/ 5 h 5"/>
                <a:gd name="T28" fmla="*/ 5 w 9"/>
                <a:gd name="T29" fmla="*/ 5 h 5"/>
                <a:gd name="T30" fmla="*/ 5 w 9"/>
                <a:gd name="T31" fmla="*/ 5 h 5"/>
                <a:gd name="T32" fmla="*/ 5 w 9"/>
                <a:gd name="T33" fmla="*/ 5 h 5"/>
                <a:gd name="T34" fmla="*/ 6 w 9"/>
                <a:gd name="T35" fmla="*/ 4 h 5"/>
                <a:gd name="T36" fmla="*/ 6 w 9"/>
                <a:gd name="T37" fmla="*/ 4 h 5"/>
                <a:gd name="T38" fmla="*/ 6 w 9"/>
                <a:gd name="T39" fmla="*/ 4 h 5"/>
                <a:gd name="T40" fmla="*/ 8 w 9"/>
                <a:gd name="T41" fmla="*/ 4 h 5"/>
                <a:gd name="T42" fmla="*/ 9 w 9"/>
                <a:gd name="T43" fmla="*/ 4 h 5"/>
                <a:gd name="T44" fmla="*/ 9 w 9"/>
                <a:gd name="T45" fmla="*/ 2 h 5"/>
                <a:gd name="T46" fmla="*/ 9 w 9"/>
                <a:gd name="T47" fmla="*/ 2 h 5"/>
                <a:gd name="T48" fmla="*/ 8 w 9"/>
                <a:gd name="T49" fmla="*/ 0 h 5"/>
                <a:gd name="T50" fmla="*/ 8 w 9"/>
                <a:gd name="T51" fmla="*/ 0 h 5"/>
                <a:gd name="T52" fmla="*/ 6 w 9"/>
                <a:gd name="T53" fmla="*/ 0 h 5"/>
                <a:gd name="T54" fmla="*/ 5 w 9"/>
                <a:gd name="T55" fmla="*/ 2 h 5"/>
                <a:gd name="T56" fmla="*/ 5 w 9"/>
                <a:gd name="T57" fmla="*/ 2 h 5"/>
                <a:gd name="T58" fmla="*/ 5 w 9"/>
                <a:gd name="T59" fmla="*/ 0 h 5"/>
                <a:gd name="T60" fmla="*/ 5 w 9"/>
                <a:gd name="T6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" h="5">
                  <a:moveTo>
                    <a:pt x="5" y="0"/>
                  </a:moveTo>
                  <a:lnTo>
                    <a:pt x="5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4"/>
                  </a:lnTo>
                  <a:lnTo>
                    <a:pt x="3" y="2"/>
                  </a:lnTo>
                  <a:lnTo>
                    <a:pt x="5" y="2"/>
                  </a:lnTo>
                  <a:lnTo>
                    <a:pt x="5" y="4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5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8" y="4"/>
                  </a:lnTo>
                  <a:lnTo>
                    <a:pt x="9" y="4"/>
                  </a:lnTo>
                  <a:lnTo>
                    <a:pt x="9" y="2"/>
                  </a:lnTo>
                  <a:lnTo>
                    <a:pt x="9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1" name="Freeform 1239">
              <a:extLst>
                <a:ext uri="{FF2B5EF4-FFF2-40B4-BE49-F238E27FC236}">
                  <a16:creationId xmlns:a16="http://schemas.microsoft.com/office/drawing/2014/main" id="{3546F9E9-E688-FECE-6A9F-F02706AD46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726488" y="4637088"/>
              <a:ext cx="3175" cy="3175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2 h 2"/>
                <a:gd name="T4" fmla="*/ 2 w 2"/>
                <a:gd name="T5" fmla="*/ 2 h 2"/>
                <a:gd name="T6" fmla="*/ 2 w 2"/>
                <a:gd name="T7" fmla="*/ 2 h 2"/>
                <a:gd name="T8" fmla="*/ 2 w 2"/>
                <a:gd name="T9" fmla="*/ 2 h 2"/>
                <a:gd name="T10" fmla="*/ 2 w 2"/>
                <a:gd name="T11" fmla="*/ 0 h 2"/>
                <a:gd name="T12" fmla="*/ 2 w 2"/>
                <a:gd name="T13" fmla="*/ 0 h 2"/>
                <a:gd name="T14" fmla="*/ 2 w 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2" name="Freeform 1240">
              <a:extLst>
                <a:ext uri="{FF2B5EF4-FFF2-40B4-BE49-F238E27FC236}">
                  <a16:creationId xmlns:a16="http://schemas.microsoft.com/office/drawing/2014/main" id="{1597DB3F-2494-12B2-EF12-C9A7948F5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16963" y="4635500"/>
              <a:ext cx="0" cy="1587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  <a:gd name="T4" fmla="*/ 0 h 1"/>
                <a:gd name="T5" fmla="*/ 0 h 1"/>
                <a:gd name="T6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3" name="Freeform 1241">
              <a:extLst>
                <a:ext uri="{FF2B5EF4-FFF2-40B4-BE49-F238E27FC236}">
                  <a16:creationId xmlns:a16="http://schemas.microsoft.com/office/drawing/2014/main" id="{04BD87D3-786D-2AFE-E680-A81952B02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0438" y="4352925"/>
              <a:ext cx="6350" cy="4762"/>
            </a:xfrm>
            <a:custGeom>
              <a:avLst/>
              <a:gdLst>
                <a:gd name="T0" fmla="*/ 0 w 4"/>
                <a:gd name="T1" fmla="*/ 0 h 3"/>
                <a:gd name="T2" fmla="*/ 0 w 4"/>
                <a:gd name="T3" fmla="*/ 0 h 3"/>
                <a:gd name="T4" fmla="*/ 1 w 4"/>
                <a:gd name="T5" fmla="*/ 1 h 3"/>
                <a:gd name="T6" fmla="*/ 3 w 4"/>
                <a:gd name="T7" fmla="*/ 1 h 3"/>
                <a:gd name="T8" fmla="*/ 4 w 4"/>
                <a:gd name="T9" fmla="*/ 3 h 3"/>
                <a:gd name="T10" fmla="*/ 4 w 4"/>
                <a:gd name="T11" fmla="*/ 3 h 3"/>
                <a:gd name="T12" fmla="*/ 3 w 4"/>
                <a:gd name="T13" fmla="*/ 1 h 3"/>
                <a:gd name="T14" fmla="*/ 1 w 4"/>
                <a:gd name="T15" fmla="*/ 0 h 3"/>
                <a:gd name="T16" fmla="*/ 0 w 4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">
                  <a:moveTo>
                    <a:pt x="0" y="0"/>
                  </a:moveTo>
                  <a:lnTo>
                    <a:pt x="0" y="0"/>
                  </a:lnTo>
                  <a:lnTo>
                    <a:pt x="1" y="1"/>
                  </a:lnTo>
                  <a:lnTo>
                    <a:pt x="3" y="1"/>
                  </a:lnTo>
                  <a:lnTo>
                    <a:pt x="4" y="3"/>
                  </a:lnTo>
                  <a:lnTo>
                    <a:pt x="4" y="3"/>
                  </a:lnTo>
                  <a:lnTo>
                    <a:pt x="3" y="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4" name="Freeform 1242">
              <a:extLst>
                <a:ext uri="{FF2B5EF4-FFF2-40B4-BE49-F238E27FC236}">
                  <a16:creationId xmlns:a16="http://schemas.microsoft.com/office/drawing/2014/main" id="{7AB124A6-E105-77F9-F260-9399208AD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250" y="3494088"/>
              <a:ext cx="12700" cy="3175"/>
            </a:xfrm>
            <a:custGeom>
              <a:avLst/>
              <a:gdLst>
                <a:gd name="T0" fmla="*/ 6 w 8"/>
                <a:gd name="T1" fmla="*/ 2 h 2"/>
                <a:gd name="T2" fmla="*/ 6 w 8"/>
                <a:gd name="T3" fmla="*/ 2 h 2"/>
                <a:gd name="T4" fmla="*/ 8 w 8"/>
                <a:gd name="T5" fmla="*/ 2 h 2"/>
                <a:gd name="T6" fmla="*/ 6 w 8"/>
                <a:gd name="T7" fmla="*/ 0 h 2"/>
                <a:gd name="T8" fmla="*/ 4 w 8"/>
                <a:gd name="T9" fmla="*/ 0 h 2"/>
                <a:gd name="T10" fmla="*/ 3 w 8"/>
                <a:gd name="T11" fmla="*/ 0 h 2"/>
                <a:gd name="T12" fmla="*/ 1 w 8"/>
                <a:gd name="T13" fmla="*/ 0 h 2"/>
                <a:gd name="T14" fmla="*/ 0 w 8"/>
                <a:gd name="T15" fmla="*/ 0 h 2"/>
                <a:gd name="T16" fmla="*/ 0 w 8"/>
                <a:gd name="T17" fmla="*/ 0 h 2"/>
                <a:gd name="T18" fmla="*/ 1 w 8"/>
                <a:gd name="T19" fmla="*/ 2 h 2"/>
                <a:gd name="T20" fmla="*/ 3 w 8"/>
                <a:gd name="T21" fmla="*/ 2 h 2"/>
                <a:gd name="T22" fmla="*/ 6 w 8"/>
                <a:gd name="T2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2">
                  <a:moveTo>
                    <a:pt x="6" y="2"/>
                  </a:moveTo>
                  <a:lnTo>
                    <a:pt x="6" y="2"/>
                  </a:lnTo>
                  <a:lnTo>
                    <a:pt x="8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2"/>
                  </a:lnTo>
                  <a:lnTo>
                    <a:pt x="3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5" name="Freeform 1243">
              <a:extLst>
                <a:ext uri="{FF2B5EF4-FFF2-40B4-BE49-F238E27FC236}">
                  <a16:creationId xmlns:a16="http://schemas.microsoft.com/office/drawing/2014/main" id="{E9A9CF4B-CDDE-BBD3-4C72-E09D85B08C18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6325" y="4592638"/>
              <a:ext cx="0" cy="1587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1 h 1"/>
                <a:gd name="T4" fmla="*/ 1 h 1"/>
                <a:gd name="T5" fmla="*/ 1 h 1"/>
                <a:gd name="T6" fmla="*/ 0 h 1"/>
                <a:gd name="T7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6" name="Freeform 1244">
              <a:extLst>
                <a:ext uri="{FF2B5EF4-FFF2-40B4-BE49-F238E27FC236}">
                  <a16:creationId xmlns:a16="http://schemas.microsoft.com/office/drawing/2014/main" id="{A254BE49-9EBF-AD3B-0D50-D581C2AFFDD0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6325" y="4594225"/>
              <a:ext cx="1588" cy="3175"/>
            </a:xfrm>
            <a:custGeom>
              <a:avLst/>
              <a:gdLst>
                <a:gd name="T0" fmla="*/ 1 w 1"/>
                <a:gd name="T1" fmla="*/ 2 h 2"/>
                <a:gd name="T2" fmla="*/ 1 w 1"/>
                <a:gd name="T3" fmla="*/ 2 h 2"/>
                <a:gd name="T4" fmla="*/ 1 w 1"/>
                <a:gd name="T5" fmla="*/ 2 h 2"/>
                <a:gd name="T6" fmla="*/ 1 w 1"/>
                <a:gd name="T7" fmla="*/ 0 h 2"/>
                <a:gd name="T8" fmla="*/ 0 w 1"/>
                <a:gd name="T9" fmla="*/ 0 h 2"/>
                <a:gd name="T10" fmla="*/ 0 w 1"/>
                <a:gd name="T11" fmla="*/ 2 h 2"/>
                <a:gd name="T12" fmla="*/ 1 w 1"/>
                <a:gd name="T13" fmla="*/ 2 h 2"/>
                <a:gd name="T14" fmla="*/ 1 w 1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lnTo>
                    <a:pt x="1" y="2"/>
                  </a:lnTo>
                  <a:lnTo>
                    <a:pt x="1" y="2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7" name="Freeform 1245">
              <a:extLst>
                <a:ext uri="{FF2B5EF4-FFF2-40B4-BE49-F238E27FC236}">
                  <a16:creationId xmlns:a16="http://schemas.microsoft.com/office/drawing/2014/main" id="{E39EB353-424F-002C-3DEB-25C2C9D3A87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8675" y="4495800"/>
              <a:ext cx="1588" cy="3175"/>
            </a:xfrm>
            <a:custGeom>
              <a:avLst/>
              <a:gdLst>
                <a:gd name="T0" fmla="*/ 0 w 1"/>
                <a:gd name="T1" fmla="*/ 2 h 2"/>
                <a:gd name="T2" fmla="*/ 1 w 1"/>
                <a:gd name="T3" fmla="*/ 2 h 2"/>
                <a:gd name="T4" fmla="*/ 1 w 1"/>
                <a:gd name="T5" fmla="*/ 2 h 2"/>
                <a:gd name="T6" fmla="*/ 1 w 1"/>
                <a:gd name="T7" fmla="*/ 0 h 2"/>
                <a:gd name="T8" fmla="*/ 0 w 1"/>
                <a:gd name="T9" fmla="*/ 2 h 2"/>
                <a:gd name="T10" fmla="*/ 0 w 1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lnTo>
                    <a:pt x="1" y="2"/>
                  </a:lnTo>
                  <a:lnTo>
                    <a:pt x="1" y="2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8" name="Freeform 1246">
              <a:extLst>
                <a:ext uri="{FF2B5EF4-FFF2-40B4-BE49-F238E27FC236}">
                  <a16:creationId xmlns:a16="http://schemas.microsoft.com/office/drawing/2014/main" id="{F2CD8DC2-592D-C942-DD80-4C64A39FB86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9350" y="4362450"/>
              <a:ext cx="9525" cy="4762"/>
            </a:xfrm>
            <a:custGeom>
              <a:avLst/>
              <a:gdLst>
                <a:gd name="T0" fmla="*/ 6 w 6"/>
                <a:gd name="T1" fmla="*/ 3 h 3"/>
                <a:gd name="T2" fmla="*/ 6 w 6"/>
                <a:gd name="T3" fmla="*/ 2 h 3"/>
                <a:gd name="T4" fmla="*/ 6 w 6"/>
                <a:gd name="T5" fmla="*/ 2 h 3"/>
                <a:gd name="T6" fmla="*/ 5 w 6"/>
                <a:gd name="T7" fmla="*/ 2 h 3"/>
                <a:gd name="T8" fmla="*/ 5 w 6"/>
                <a:gd name="T9" fmla="*/ 2 h 3"/>
                <a:gd name="T10" fmla="*/ 3 w 6"/>
                <a:gd name="T11" fmla="*/ 0 h 3"/>
                <a:gd name="T12" fmla="*/ 2 w 6"/>
                <a:gd name="T13" fmla="*/ 0 h 3"/>
                <a:gd name="T14" fmla="*/ 2 w 6"/>
                <a:gd name="T15" fmla="*/ 0 h 3"/>
                <a:gd name="T16" fmla="*/ 2 w 6"/>
                <a:gd name="T17" fmla="*/ 0 h 3"/>
                <a:gd name="T18" fmla="*/ 0 w 6"/>
                <a:gd name="T19" fmla="*/ 2 h 3"/>
                <a:gd name="T20" fmla="*/ 2 w 6"/>
                <a:gd name="T21" fmla="*/ 2 h 3"/>
                <a:gd name="T22" fmla="*/ 3 w 6"/>
                <a:gd name="T23" fmla="*/ 3 h 3"/>
                <a:gd name="T24" fmla="*/ 3 w 6"/>
                <a:gd name="T25" fmla="*/ 3 h 3"/>
                <a:gd name="T26" fmla="*/ 3 w 6"/>
                <a:gd name="T27" fmla="*/ 3 h 3"/>
                <a:gd name="T28" fmla="*/ 5 w 6"/>
                <a:gd name="T29" fmla="*/ 3 h 3"/>
                <a:gd name="T30" fmla="*/ 5 w 6"/>
                <a:gd name="T31" fmla="*/ 3 h 3"/>
                <a:gd name="T32" fmla="*/ 6 w 6"/>
                <a:gd name="T33" fmla="*/ 3 h 3"/>
                <a:gd name="T34" fmla="*/ 6 w 6"/>
                <a:gd name="T35" fmla="*/ 3 h 3"/>
                <a:gd name="T36" fmla="*/ 6 w 6"/>
                <a:gd name="T37" fmla="*/ 3 h 3"/>
                <a:gd name="T38" fmla="*/ 6 w 6"/>
                <a:gd name="T3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" h="3">
                  <a:moveTo>
                    <a:pt x="6" y="3"/>
                  </a:moveTo>
                  <a:lnTo>
                    <a:pt x="6" y="2"/>
                  </a:lnTo>
                  <a:lnTo>
                    <a:pt x="6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2" y="2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9" name="Freeform 1247">
              <a:extLst>
                <a:ext uri="{FF2B5EF4-FFF2-40B4-BE49-F238E27FC236}">
                  <a16:creationId xmlns:a16="http://schemas.microsoft.com/office/drawing/2014/main" id="{145CF654-416B-E9CC-2E74-39D1803BC2CC}"/>
                </a:ext>
              </a:extLst>
            </p:cNvPr>
            <p:cNvSpPr>
              <a:spLocks/>
            </p:cNvSpPr>
            <p:nvPr/>
          </p:nvSpPr>
          <p:spPr bwMode="auto">
            <a:xfrm>
              <a:off x="8734425" y="4378325"/>
              <a:ext cx="9525" cy="9525"/>
            </a:xfrm>
            <a:custGeom>
              <a:avLst/>
              <a:gdLst>
                <a:gd name="T0" fmla="*/ 6 w 6"/>
                <a:gd name="T1" fmla="*/ 3 h 6"/>
                <a:gd name="T2" fmla="*/ 5 w 6"/>
                <a:gd name="T3" fmla="*/ 3 h 6"/>
                <a:gd name="T4" fmla="*/ 5 w 6"/>
                <a:gd name="T5" fmla="*/ 4 h 6"/>
                <a:gd name="T6" fmla="*/ 3 w 6"/>
                <a:gd name="T7" fmla="*/ 4 h 6"/>
                <a:gd name="T8" fmla="*/ 3 w 6"/>
                <a:gd name="T9" fmla="*/ 3 h 6"/>
                <a:gd name="T10" fmla="*/ 3 w 6"/>
                <a:gd name="T11" fmla="*/ 3 h 6"/>
                <a:gd name="T12" fmla="*/ 1 w 6"/>
                <a:gd name="T13" fmla="*/ 1 h 6"/>
                <a:gd name="T14" fmla="*/ 0 w 6"/>
                <a:gd name="T15" fmla="*/ 0 h 6"/>
                <a:gd name="T16" fmla="*/ 0 w 6"/>
                <a:gd name="T17" fmla="*/ 0 h 6"/>
                <a:gd name="T18" fmla="*/ 0 w 6"/>
                <a:gd name="T19" fmla="*/ 1 h 6"/>
                <a:gd name="T20" fmla="*/ 1 w 6"/>
                <a:gd name="T21" fmla="*/ 3 h 6"/>
                <a:gd name="T22" fmla="*/ 1 w 6"/>
                <a:gd name="T23" fmla="*/ 3 h 6"/>
                <a:gd name="T24" fmla="*/ 1 w 6"/>
                <a:gd name="T25" fmla="*/ 4 h 6"/>
                <a:gd name="T26" fmla="*/ 1 w 6"/>
                <a:gd name="T27" fmla="*/ 4 h 6"/>
                <a:gd name="T28" fmla="*/ 5 w 6"/>
                <a:gd name="T29" fmla="*/ 6 h 6"/>
                <a:gd name="T30" fmla="*/ 6 w 6"/>
                <a:gd name="T31" fmla="*/ 6 h 6"/>
                <a:gd name="T32" fmla="*/ 6 w 6"/>
                <a:gd name="T33" fmla="*/ 3 h 6"/>
                <a:gd name="T34" fmla="*/ 6 w 6"/>
                <a:gd name="T3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" h="6">
                  <a:moveTo>
                    <a:pt x="6" y="3"/>
                  </a:moveTo>
                  <a:lnTo>
                    <a:pt x="5" y="3"/>
                  </a:lnTo>
                  <a:lnTo>
                    <a:pt x="5" y="4"/>
                  </a:lnTo>
                  <a:lnTo>
                    <a:pt x="3" y="4"/>
                  </a:lnTo>
                  <a:lnTo>
                    <a:pt x="3" y="3"/>
                  </a:lnTo>
                  <a:lnTo>
                    <a:pt x="3" y="3"/>
                  </a:lnTo>
                  <a:lnTo>
                    <a:pt x="1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4"/>
                  </a:lnTo>
                  <a:lnTo>
                    <a:pt x="5" y="6"/>
                  </a:lnTo>
                  <a:lnTo>
                    <a:pt x="6" y="6"/>
                  </a:lnTo>
                  <a:lnTo>
                    <a:pt x="6" y="3"/>
                  </a:lnTo>
                  <a:lnTo>
                    <a:pt x="6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0" name="Freeform 1248">
              <a:extLst>
                <a:ext uri="{FF2B5EF4-FFF2-40B4-BE49-F238E27FC236}">
                  <a16:creationId xmlns:a16="http://schemas.microsoft.com/office/drawing/2014/main" id="{EAA74FC4-7620-4A86-6996-CFAC5110F8C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9613" y="4187825"/>
              <a:ext cx="406400" cy="209550"/>
            </a:xfrm>
            <a:custGeom>
              <a:avLst/>
              <a:gdLst>
                <a:gd name="T0" fmla="*/ 244 w 256"/>
                <a:gd name="T1" fmla="*/ 124 h 132"/>
                <a:gd name="T2" fmla="*/ 244 w 256"/>
                <a:gd name="T3" fmla="*/ 120 h 132"/>
                <a:gd name="T4" fmla="*/ 234 w 256"/>
                <a:gd name="T5" fmla="*/ 112 h 132"/>
                <a:gd name="T6" fmla="*/ 221 w 256"/>
                <a:gd name="T7" fmla="*/ 105 h 132"/>
                <a:gd name="T8" fmla="*/ 210 w 256"/>
                <a:gd name="T9" fmla="*/ 93 h 132"/>
                <a:gd name="T10" fmla="*/ 217 w 256"/>
                <a:gd name="T11" fmla="*/ 81 h 132"/>
                <a:gd name="T12" fmla="*/ 212 w 256"/>
                <a:gd name="T13" fmla="*/ 72 h 132"/>
                <a:gd name="T14" fmla="*/ 191 w 256"/>
                <a:gd name="T15" fmla="*/ 62 h 132"/>
                <a:gd name="T16" fmla="*/ 175 w 256"/>
                <a:gd name="T17" fmla="*/ 46 h 132"/>
                <a:gd name="T18" fmla="*/ 166 w 256"/>
                <a:gd name="T19" fmla="*/ 43 h 132"/>
                <a:gd name="T20" fmla="*/ 142 w 256"/>
                <a:gd name="T21" fmla="*/ 34 h 132"/>
                <a:gd name="T22" fmla="*/ 124 w 256"/>
                <a:gd name="T23" fmla="*/ 27 h 132"/>
                <a:gd name="T24" fmla="*/ 103 w 256"/>
                <a:gd name="T25" fmla="*/ 21 h 132"/>
                <a:gd name="T26" fmla="*/ 83 w 256"/>
                <a:gd name="T27" fmla="*/ 18 h 132"/>
                <a:gd name="T28" fmla="*/ 68 w 256"/>
                <a:gd name="T29" fmla="*/ 26 h 132"/>
                <a:gd name="T30" fmla="*/ 57 w 256"/>
                <a:gd name="T31" fmla="*/ 38 h 132"/>
                <a:gd name="T32" fmla="*/ 49 w 256"/>
                <a:gd name="T33" fmla="*/ 34 h 132"/>
                <a:gd name="T34" fmla="*/ 43 w 256"/>
                <a:gd name="T35" fmla="*/ 29 h 132"/>
                <a:gd name="T36" fmla="*/ 41 w 256"/>
                <a:gd name="T37" fmla="*/ 13 h 132"/>
                <a:gd name="T38" fmla="*/ 35 w 256"/>
                <a:gd name="T39" fmla="*/ 5 h 132"/>
                <a:gd name="T40" fmla="*/ 14 w 256"/>
                <a:gd name="T41" fmla="*/ 4 h 132"/>
                <a:gd name="T42" fmla="*/ 3 w 256"/>
                <a:gd name="T43" fmla="*/ 11 h 132"/>
                <a:gd name="T44" fmla="*/ 5 w 256"/>
                <a:gd name="T45" fmla="*/ 13 h 132"/>
                <a:gd name="T46" fmla="*/ 18 w 256"/>
                <a:gd name="T47" fmla="*/ 24 h 132"/>
                <a:gd name="T48" fmla="*/ 38 w 256"/>
                <a:gd name="T49" fmla="*/ 23 h 132"/>
                <a:gd name="T50" fmla="*/ 35 w 256"/>
                <a:gd name="T51" fmla="*/ 29 h 132"/>
                <a:gd name="T52" fmla="*/ 24 w 256"/>
                <a:gd name="T53" fmla="*/ 31 h 132"/>
                <a:gd name="T54" fmla="*/ 14 w 256"/>
                <a:gd name="T55" fmla="*/ 34 h 132"/>
                <a:gd name="T56" fmla="*/ 24 w 256"/>
                <a:gd name="T57" fmla="*/ 46 h 132"/>
                <a:gd name="T58" fmla="*/ 32 w 256"/>
                <a:gd name="T59" fmla="*/ 42 h 132"/>
                <a:gd name="T60" fmla="*/ 37 w 256"/>
                <a:gd name="T61" fmla="*/ 37 h 132"/>
                <a:gd name="T62" fmla="*/ 40 w 256"/>
                <a:gd name="T63" fmla="*/ 45 h 132"/>
                <a:gd name="T64" fmla="*/ 48 w 256"/>
                <a:gd name="T65" fmla="*/ 46 h 132"/>
                <a:gd name="T66" fmla="*/ 57 w 256"/>
                <a:gd name="T67" fmla="*/ 53 h 132"/>
                <a:gd name="T68" fmla="*/ 78 w 256"/>
                <a:gd name="T69" fmla="*/ 59 h 132"/>
                <a:gd name="T70" fmla="*/ 89 w 256"/>
                <a:gd name="T71" fmla="*/ 64 h 132"/>
                <a:gd name="T72" fmla="*/ 94 w 256"/>
                <a:gd name="T73" fmla="*/ 69 h 132"/>
                <a:gd name="T74" fmla="*/ 97 w 256"/>
                <a:gd name="T75" fmla="*/ 78 h 132"/>
                <a:gd name="T76" fmla="*/ 102 w 256"/>
                <a:gd name="T77" fmla="*/ 86 h 132"/>
                <a:gd name="T78" fmla="*/ 100 w 256"/>
                <a:gd name="T79" fmla="*/ 89 h 132"/>
                <a:gd name="T80" fmla="*/ 102 w 256"/>
                <a:gd name="T81" fmla="*/ 97 h 132"/>
                <a:gd name="T82" fmla="*/ 107 w 256"/>
                <a:gd name="T83" fmla="*/ 99 h 132"/>
                <a:gd name="T84" fmla="*/ 116 w 256"/>
                <a:gd name="T85" fmla="*/ 99 h 132"/>
                <a:gd name="T86" fmla="*/ 131 w 256"/>
                <a:gd name="T87" fmla="*/ 113 h 132"/>
                <a:gd name="T88" fmla="*/ 146 w 256"/>
                <a:gd name="T89" fmla="*/ 113 h 132"/>
                <a:gd name="T90" fmla="*/ 159 w 256"/>
                <a:gd name="T91" fmla="*/ 108 h 132"/>
                <a:gd name="T92" fmla="*/ 146 w 256"/>
                <a:gd name="T93" fmla="*/ 100 h 132"/>
                <a:gd name="T94" fmla="*/ 151 w 256"/>
                <a:gd name="T95" fmla="*/ 102 h 132"/>
                <a:gd name="T96" fmla="*/ 162 w 256"/>
                <a:gd name="T97" fmla="*/ 97 h 132"/>
                <a:gd name="T98" fmla="*/ 164 w 256"/>
                <a:gd name="T99" fmla="*/ 91 h 132"/>
                <a:gd name="T100" fmla="*/ 172 w 256"/>
                <a:gd name="T101" fmla="*/ 94 h 132"/>
                <a:gd name="T102" fmla="*/ 180 w 256"/>
                <a:gd name="T103" fmla="*/ 96 h 132"/>
                <a:gd name="T104" fmla="*/ 194 w 256"/>
                <a:gd name="T105" fmla="*/ 99 h 132"/>
                <a:gd name="T106" fmla="*/ 204 w 256"/>
                <a:gd name="T107" fmla="*/ 112 h 132"/>
                <a:gd name="T108" fmla="*/ 213 w 256"/>
                <a:gd name="T109" fmla="*/ 123 h 132"/>
                <a:gd name="T110" fmla="*/ 224 w 256"/>
                <a:gd name="T111" fmla="*/ 126 h 132"/>
                <a:gd name="T112" fmla="*/ 242 w 256"/>
                <a:gd name="T113" fmla="*/ 129 h 132"/>
                <a:gd name="T114" fmla="*/ 253 w 256"/>
                <a:gd name="T115" fmla="*/ 12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6" h="132">
                  <a:moveTo>
                    <a:pt x="253" y="128"/>
                  </a:moveTo>
                  <a:lnTo>
                    <a:pt x="253" y="128"/>
                  </a:lnTo>
                  <a:lnTo>
                    <a:pt x="256" y="126"/>
                  </a:lnTo>
                  <a:lnTo>
                    <a:pt x="253" y="128"/>
                  </a:lnTo>
                  <a:lnTo>
                    <a:pt x="252" y="126"/>
                  </a:lnTo>
                  <a:lnTo>
                    <a:pt x="250" y="126"/>
                  </a:lnTo>
                  <a:lnTo>
                    <a:pt x="248" y="126"/>
                  </a:lnTo>
                  <a:lnTo>
                    <a:pt x="247" y="126"/>
                  </a:lnTo>
                  <a:lnTo>
                    <a:pt x="245" y="124"/>
                  </a:lnTo>
                  <a:lnTo>
                    <a:pt x="244" y="124"/>
                  </a:lnTo>
                  <a:lnTo>
                    <a:pt x="244" y="124"/>
                  </a:lnTo>
                  <a:lnTo>
                    <a:pt x="244" y="124"/>
                  </a:lnTo>
                  <a:lnTo>
                    <a:pt x="242" y="123"/>
                  </a:lnTo>
                  <a:lnTo>
                    <a:pt x="242" y="123"/>
                  </a:lnTo>
                  <a:lnTo>
                    <a:pt x="242" y="121"/>
                  </a:lnTo>
                  <a:lnTo>
                    <a:pt x="244" y="121"/>
                  </a:lnTo>
                  <a:lnTo>
                    <a:pt x="244" y="121"/>
                  </a:lnTo>
                  <a:lnTo>
                    <a:pt x="245" y="120"/>
                  </a:lnTo>
                  <a:lnTo>
                    <a:pt x="245" y="120"/>
                  </a:lnTo>
                  <a:lnTo>
                    <a:pt x="244" y="120"/>
                  </a:lnTo>
                  <a:lnTo>
                    <a:pt x="244" y="120"/>
                  </a:lnTo>
                  <a:lnTo>
                    <a:pt x="242" y="118"/>
                  </a:lnTo>
                  <a:lnTo>
                    <a:pt x="237" y="118"/>
                  </a:lnTo>
                  <a:lnTo>
                    <a:pt x="237" y="118"/>
                  </a:lnTo>
                  <a:lnTo>
                    <a:pt x="236" y="118"/>
                  </a:lnTo>
                  <a:lnTo>
                    <a:pt x="234" y="116"/>
                  </a:lnTo>
                  <a:lnTo>
                    <a:pt x="234" y="115"/>
                  </a:lnTo>
                  <a:lnTo>
                    <a:pt x="236" y="113"/>
                  </a:lnTo>
                  <a:lnTo>
                    <a:pt x="236" y="112"/>
                  </a:lnTo>
                  <a:lnTo>
                    <a:pt x="234" y="112"/>
                  </a:lnTo>
                  <a:lnTo>
                    <a:pt x="234" y="112"/>
                  </a:lnTo>
                  <a:lnTo>
                    <a:pt x="232" y="112"/>
                  </a:lnTo>
                  <a:lnTo>
                    <a:pt x="229" y="112"/>
                  </a:lnTo>
                  <a:lnTo>
                    <a:pt x="228" y="112"/>
                  </a:lnTo>
                  <a:lnTo>
                    <a:pt x="226" y="112"/>
                  </a:lnTo>
                  <a:lnTo>
                    <a:pt x="226" y="110"/>
                  </a:lnTo>
                  <a:lnTo>
                    <a:pt x="224" y="107"/>
                  </a:lnTo>
                  <a:lnTo>
                    <a:pt x="224" y="107"/>
                  </a:lnTo>
                  <a:lnTo>
                    <a:pt x="223" y="105"/>
                  </a:lnTo>
                  <a:lnTo>
                    <a:pt x="221" y="105"/>
                  </a:lnTo>
                  <a:lnTo>
                    <a:pt x="221" y="104"/>
                  </a:lnTo>
                  <a:lnTo>
                    <a:pt x="221" y="102"/>
                  </a:lnTo>
                  <a:lnTo>
                    <a:pt x="221" y="100"/>
                  </a:lnTo>
                  <a:lnTo>
                    <a:pt x="221" y="99"/>
                  </a:lnTo>
                  <a:lnTo>
                    <a:pt x="218" y="97"/>
                  </a:lnTo>
                  <a:lnTo>
                    <a:pt x="217" y="97"/>
                  </a:lnTo>
                  <a:lnTo>
                    <a:pt x="215" y="96"/>
                  </a:lnTo>
                  <a:lnTo>
                    <a:pt x="213" y="94"/>
                  </a:lnTo>
                  <a:lnTo>
                    <a:pt x="212" y="93"/>
                  </a:lnTo>
                  <a:lnTo>
                    <a:pt x="210" y="93"/>
                  </a:lnTo>
                  <a:lnTo>
                    <a:pt x="210" y="91"/>
                  </a:lnTo>
                  <a:lnTo>
                    <a:pt x="209" y="89"/>
                  </a:lnTo>
                  <a:lnTo>
                    <a:pt x="207" y="88"/>
                  </a:lnTo>
                  <a:lnTo>
                    <a:pt x="205" y="85"/>
                  </a:lnTo>
                  <a:lnTo>
                    <a:pt x="205" y="83"/>
                  </a:lnTo>
                  <a:lnTo>
                    <a:pt x="205" y="83"/>
                  </a:lnTo>
                  <a:lnTo>
                    <a:pt x="207" y="81"/>
                  </a:lnTo>
                  <a:lnTo>
                    <a:pt x="210" y="81"/>
                  </a:lnTo>
                  <a:lnTo>
                    <a:pt x="215" y="81"/>
                  </a:lnTo>
                  <a:lnTo>
                    <a:pt x="217" y="81"/>
                  </a:lnTo>
                  <a:lnTo>
                    <a:pt x="217" y="81"/>
                  </a:lnTo>
                  <a:lnTo>
                    <a:pt x="217" y="80"/>
                  </a:lnTo>
                  <a:lnTo>
                    <a:pt x="217" y="77"/>
                  </a:lnTo>
                  <a:lnTo>
                    <a:pt x="217" y="77"/>
                  </a:lnTo>
                  <a:lnTo>
                    <a:pt x="217" y="77"/>
                  </a:lnTo>
                  <a:lnTo>
                    <a:pt x="215" y="75"/>
                  </a:lnTo>
                  <a:lnTo>
                    <a:pt x="215" y="75"/>
                  </a:lnTo>
                  <a:lnTo>
                    <a:pt x="213" y="73"/>
                  </a:lnTo>
                  <a:lnTo>
                    <a:pt x="213" y="73"/>
                  </a:lnTo>
                  <a:lnTo>
                    <a:pt x="212" y="72"/>
                  </a:lnTo>
                  <a:lnTo>
                    <a:pt x="210" y="72"/>
                  </a:lnTo>
                  <a:lnTo>
                    <a:pt x="209" y="72"/>
                  </a:lnTo>
                  <a:lnTo>
                    <a:pt x="207" y="72"/>
                  </a:lnTo>
                  <a:lnTo>
                    <a:pt x="207" y="72"/>
                  </a:lnTo>
                  <a:lnTo>
                    <a:pt x="199" y="67"/>
                  </a:lnTo>
                  <a:lnTo>
                    <a:pt x="196" y="67"/>
                  </a:lnTo>
                  <a:lnTo>
                    <a:pt x="193" y="66"/>
                  </a:lnTo>
                  <a:lnTo>
                    <a:pt x="191" y="66"/>
                  </a:lnTo>
                  <a:lnTo>
                    <a:pt x="189" y="66"/>
                  </a:lnTo>
                  <a:lnTo>
                    <a:pt x="191" y="62"/>
                  </a:lnTo>
                  <a:lnTo>
                    <a:pt x="191" y="58"/>
                  </a:lnTo>
                  <a:lnTo>
                    <a:pt x="189" y="58"/>
                  </a:lnTo>
                  <a:lnTo>
                    <a:pt x="185" y="51"/>
                  </a:lnTo>
                  <a:lnTo>
                    <a:pt x="183" y="51"/>
                  </a:lnTo>
                  <a:lnTo>
                    <a:pt x="182" y="51"/>
                  </a:lnTo>
                  <a:lnTo>
                    <a:pt x="180" y="51"/>
                  </a:lnTo>
                  <a:lnTo>
                    <a:pt x="180" y="50"/>
                  </a:lnTo>
                  <a:lnTo>
                    <a:pt x="178" y="48"/>
                  </a:lnTo>
                  <a:lnTo>
                    <a:pt x="177" y="48"/>
                  </a:lnTo>
                  <a:lnTo>
                    <a:pt x="175" y="46"/>
                  </a:lnTo>
                  <a:lnTo>
                    <a:pt x="175" y="46"/>
                  </a:lnTo>
                  <a:lnTo>
                    <a:pt x="174" y="45"/>
                  </a:lnTo>
                  <a:lnTo>
                    <a:pt x="174" y="45"/>
                  </a:lnTo>
                  <a:lnTo>
                    <a:pt x="174" y="45"/>
                  </a:lnTo>
                  <a:lnTo>
                    <a:pt x="172" y="45"/>
                  </a:lnTo>
                  <a:lnTo>
                    <a:pt x="170" y="45"/>
                  </a:lnTo>
                  <a:lnTo>
                    <a:pt x="169" y="45"/>
                  </a:lnTo>
                  <a:lnTo>
                    <a:pt x="169" y="45"/>
                  </a:lnTo>
                  <a:lnTo>
                    <a:pt x="167" y="45"/>
                  </a:lnTo>
                  <a:lnTo>
                    <a:pt x="166" y="43"/>
                  </a:lnTo>
                  <a:lnTo>
                    <a:pt x="166" y="42"/>
                  </a:lnTo>
                  <a:lnTo>
                    <a:pt x="164" y="42"/>
                  </a:lnTo>
                  <a:lnTo>
                    <a:pt x="161" y="40"/>
                  </a:lnTo>
                  <a:lnTo>
                    <a:pt x="159" y="38"/>
                  </a:lnTo>
                  <a:lnTo>
                    <a:pt x="156" y="38"/>
                  </a:lnTo>
                  <a:lnTo>
                    <a:pt x="154" y="38"/>
                  </a:lnTo>
                  <a:lnTo>
                    <a:pt x="153" y="38"/>
                  </a:lnTo>
                  <a:lnTo>
                    <a:pt x="148" y="37"/>
                  </a:lnTo>
                  <a:lnTo>
                    <a:pt x="145" y="35"/>
                  </a:lnTo>
                  <a:lnTo>
                    <a:pt x="142" y="34"/>
                  </a:lnTo>
                  <a:lnTo>
                    <a:pt x="142" y="34"/>
                  </a:lnTo>
                  <a:lnTo>
                    <a:pt x="140" y="34"/>
                  </a:lnTo>
                  <a:lnTo>
                    <a:pt x="140" y="34"/>
                  </a:lnTo>
                  <a:lnTo>
                    <a:pt x="139" y="32"/>
                  </a:lnTo>
                  <a:lnTo>
                    <a:pt x="131" y="29"/>
                  </a:lnTo>
                  <a:lnTo>
                    <a:pt x="131" y="29"/>
                  </a:lnTo>
                  <a:lnTo>
                    <a:pt x="126" y="29"/>
                  </a:lnTo>
                  <a:lnTo>
                    <a:pt x="126" y="27"/>
                  </a:lnTo>
                  <a:lnTo>
                    <a:pt x="124" y="27"/>
                  </a:lnTo>
                  <a:lnTo>
                    <a:pt x="124" y="27"/>
                  </a:lnTo>
                  <a:lnTo>
                    <a:pt x="119" y="27"/>
                  </a:lnTo>
                  <a:lnTo>
                    <a:pt x="119" y="27"/>
                  </a:lnTo>
                  <a:lnTo>
                    <a:pt x="119" y="26"/>
                  </a:lnTo>
                  <a:lnTo>
                    <a:pt x="118" y="26"/>
                  </a:lnTo>
                  <a:lnTo>
                    <a:pt x="115" y="26"/>
                  </a:lnTo>
                  <a:lnTo>
                    <a:pt x="113" y="26"/>
                  </a:lnTo>
                  <a:lnTo>
                    <a:pt x="110" y="24"/>
                  </a:lnTo>
                  <a:lnTo>
                    <a:pt x="107" y="23"/>
                  </a:lnTo>
                  <a:lnTo>
                    <a:pt x="105" y="23"/>
                  </a:lnTo>
                  <a:lnTo>
                    <a:pt x="103" y="21"/>
                  </a:lnTo>
                  <a:lnTo>
                    <a:pt x="102" y="21"/>
                  </a:lnTo>
                  <a:lnTo>
                    <a:pt x="100" y="21"/>
                  </a:lnTo>
                  <a:lnTo>
                    <a:pt x="100" y="19"/>
                  </a:lnTo>
                  <a:lnTo>
                    <a:pt x="99" y="19"/>
                  </a:lnTo>
                  <a:lnTo>
                    <a:pt x="92" y="16"/>
                  </a:lnTo>
                  <a:lnTo>
                    <a:pt x="91" y="16"/>
                  </a:lnTo>
                  <a:lnTo>
                    <a:pt x="89" y="15"/>
                  </a:lnTo>
                  <a:lnTo>
                    <a:pt x="88" y="15"/>
                  </a:lnTo>
                  <a:lnTo>
                    <a:pt x="86" y="16"/>
                  </a:lnTo>
                  <a:lnTo>
                    <a:pt x="83" y="18"/>
                  </a:lnTo>
                  <a:lnTo>
                    <a:pt x="80" y="19"/>
                  </a:lnTo>
                  <a:lnTo>
                    <a:pt x="80" y="19"/>
                  </a:lnTo>
                  <a:lnTo>
                    <a:pt x="80" y="19"/>
                  </a:lnTo>
                  <a:lnTo>
                    <a:pt x="80" y="21"/>
                  </a:lnTo>
                  <a:lnTo>
                    <a:pt x="80" y="23"/>
                  </a:lnTo>
                  <a:lnTo>
                    <a:pt x="78" y="23"/>
                  </a:lnTo>
                  <a:lnTo>
                    <a:pt x="75" y="24"/>
                  </a:lnTo>
                  <a:lnTo>
                    <a:pt x="73" y="24"/>
                  </a:lnTo>
                  <a:lnTo>
                    <a:pt x="70" y="24"/>
                  </a:lnTo>
                  <a:lnTo>
                    <a:pt x="68" y="26"/>
                  </a:lnTo>
                  <a:lnTo>
                    <a:pt x="68" y="27"/>
                  </a:lnTo>
                  <a:lnTo>
                    <a:pt x="68" y="29"/>
                  </a:lnTo>
                  <a:lnTo>
                    <a:pt x="68" y="29"/>
                  </a:lnTo>
                  <a:lnTo>
                    <a:pt x="65" y="31"/>
                  </a:lnTo>
                  <a:lnTo>
                    <a:pt x="64" y="31"/>
                  </a:lnTo>
                  <a:lnTo>
                    <a:pt x="64" y="34"/>
                  </a:lnTo>
                  <a:lnTo>
                    <a:pt x="62" y="34"/>
                  </a:lnTo>
                  <a:lnTo>
                    <a:pt x="61" y="37"/>
                  </a:lnTo>
                  <a:lnTo>
                    <a:pt x="59" y="37"/>
                  </a:lnTo>
                  <a:lnTo>
                    <a:pt x="57" y="38"/>
                  </a:lnTo>
                  <a:lnTo>
                    <a:pt x="56" y="38"/>
                  </a:lnTo>
                  <a:lnTo>
                    <a:pt x="56" y="38"/>
                  </a:lnTo>
                  <a:lnTo>
                    <a:pt x="53" y="38"/>
                  </a:lnTo>
                  <a:lnTo>
                    <a:pt x="53" y="38"/>
                  </a:lnTo>
                  <a:lnTo>
                    <a:pt x="51" y="37"/>
                  </a:lnTo>
                  <a:lnTo>
                    <a:pt x="51" y="37"/>
                  </a:lnTo>
                  <a:lnTo>
                    <a:pt x="49" y="35"/>
                  </a:lnTo>
                  <a:lnTo>
                    <a:pt x="49" y="34"/>
                  </a:lnTo>
                  <a:lnTo>
                    <a:pt x="49" y="34"/>
                  </a:lnTo>
                  <a:lnTo>
                    <a:pt x="49" y="34"/>
                  </a:lnTo>
                  <a:lnTo>
                    <a:pt x="48" y="34"/>
                  </a:lnTo>
                  <a:lnTo>
                    <a:pt x="48" y="31"/>
                  </a:lnTo>
                  <a:lnTo>
                    <a:pt x="48" y="29"/>
                  </a:lnTo>
                  <a:lnTo>
                    <a:pt x="46" y="29"/>
                  </a:lnTo>
                  <a:lnTo>
                    <a:pt x="46" y="27"/>
                  </a:lnTo>
                  <a:lnTo>
                    <a:pt x="46" y="29"/>
                  </a:lnTo>
                  <a:lnTo>
                    <a:pt x="45" y="29"/>
                  </a:lnTo>
                  <a:lnTo>
                    <a:pt x="45" y="31"/>
                  </a:lnTo>
                  <a:lnTo>
                    <a:pt x="45" y="32"/>
                  </a:lnTo>
                  <a:lnTo>
                    <a:pt x="43" y="29"/>
                  </a:lnTo>
                  <a:lnTo>
                    <a:pt x="41" y="26"/>
                  </a:lnTo>
                  <a:lnTo>
                    <a:pt x="41" y="24"/>
                  </a:lnTo>
                  <a:lnTo>
                    <a:pt x="41" y="23"/>
                  </a:lnTo>
                  <a:lnTo>
                    <a:pt x="41" y="21"/>
                  </a:lnTo>
                  <a:lnTo>
                    <a:pt x="40" y="19"/>
                  </a:lnTo>
                  <a:lnTo>
                    <a:pt x="40" y="18"/>
                  </a:lnTo>
                  <a:lnTo>
                    <a:pt x="41" y="16"/>
                  </a:lnTo>
                  <a:lnTo>
                    <a:pt x="41" y="16"/>
                  </a:lnTo>
                  <a:lnTo>
                    <a:pt x="41" y="15"/>
                  </a:lnTo>
                  <a:lnTo>
                    <a:pt x="41" y="13"/>
                  </a:lnTo>
                  <a:lnTo>
                    <a:pt x="41" y="13"/>
                  </a:lnTo>
                  <a:lnTo>
                    <a:pt x="41" y="11"/>
                  </a:lnTo>
                  <a:lnTo>
                    <a:pt x="40" y="10"/>
                  </a:lnTo>
                  <a:lnTo>
                    <a:pt x="40" y="8"/>
                  </a:lnTo>
                  <a:lnTo>
                    <a:pt x="40" y="7"/>
                  </a:lnTo>
                  <a:lnTo>
                    <a:pt x="40" y="7"/>
                  </a:lnTo>
                  <a:lnTo>
                    <a:pt x="40" y="5"/>
                  </a:lnTo>
                  <a:lnTo>
                    <a:pt x="38" y="5"/>
                  </a:lnTo>
                  <a:lnTo>
                    <a:pt x="37" y="5"/>
                  </a:lnTo>
                  <a:lnTo>
                    <a:pt x="35" y="5"/>
                  </a:lnTo>
                  <a:lnTo>
                    <a:pt x="32" y="5"/>
                  </a:lnTo>
                  <a:lnTo>
                    <a:pt x="29" y="4"/>
                  </a:lnTo>
                  <a:lnTo>
                    <a:pt x="27" y="2"/>
                  </a:lnTo>
                  <a:lnTo>
                    <a:pt x="24" y="2"/>
                  </a:lnTo>
                  <a:lnTo>
                    <a:pt x="21" y="0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4"/>
                  </a:lnTo>
                  <a:lnTo>
                    <a:pt x="13" y="4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6" y="7"/>
                  </a:lnTo>
                  <a:lnTo>
                    <a:pt x="5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3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5" y="13"/>
                  </a:lnTo>
                  <a:lnTo>
                    <a:pt x="10" y="16"/>
                  </a:lnTo>
                  <a:lnTo>
                    <a:pt x="11" y="16"/>
                  </a:lnTo>
                  <a:lnTo>
                    <a:pt x="13" y="16"/>
                  </a:lnTo>
                  <a:lnTo>
                    <a:pt x="13" y="18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4" y="23"/>
                  </a:lnTo>
                  <a:lnTo>
                    <a:pt x="14" y="23"/>
                  </a:lnTo>
                  <a:lnTo>
                    <a:pt x="16" y="24"/>
                  </a:lnTo>
                  <a:lnTo>
                    <a:pt x="18" y="24"/>
                  </a:lnTo>
                  <a:lnTo>
                    <a:pt x="18" y="24"/>
                  </a:lnTo>
                  <a:lnTo>
                    <a:pt x="19" y="24"/>
                  </a:lnTo>
                  <a:lnTo>
                    <a:pt x="21" y="24"/>
                  </a:lnTo>
                  <a:lnTo>
                    <a:pt x="24" y="24"/>
                  </a:lnTo>
                  <a:lnTo>
                    <a:pt x="25" y="24"/>
                  </a:lnTo>
                  <a:lnTo>
                    <a:pt x="29" y="24"/>
                  </a:lnTo>
                  <a:lnTo>
                    <a:pt x="30" y="24"/>
                  </a:lnTo>
                  <a:lnTo>
                    <a:pt x="32" y="24"/>
                  </a:lnTo>
                  <a:lnTo>
                    <a:pt x="35" y="24"/>
                  </a:lnTo>
                  <a:lnTo>
                    <a:pt x="38" y="23"/>
                  </a:lnTo>
                  <a:lnTo>
                    <a:pt x="38" y="23"/>
                  </a:lnTo>
                  <a:lnTo>
                    <a:pt x="38" y="24"/>
                  </a:lnTo>
                  <a:lnTo>
                    <a:pt x="37" y="24"/>
                  </a:lnTo>
                  <a:lnTo>
                    <a:pt x="37" y="26"/>
                  </a:lnTo>
                  <a:lnTo>
                    <a:pt x="38" y="26"/>
                  </a:lnTo>
                  <a:lnTo>
                    <a:pt x="38" y="26"/>
                  </a:lnTo>
                  <a:lnTo>
                    <a:pt x="37" y="27"/>
                  </a:lnTo>
                  <a:lnTo>
                    <a:pt x="37" y="27"/>
                  </a:lnTo>
                  <a:lnTo>
                    <a:pt x="35" y="27"/>
                  </a:lnTo>
                  <a:lnTo>
                    <a:pt x="35" y="29"/>
                  </a:lnTo>
                  <a:lnTo>
                    <a:pt x="35" y="29"/>
                  </a:lnTo>
                  <a:lnTo>
                    <a:pt x="35" y="29"/>
                  </a:lnTo>
                  <a:lnTo>
                    <a:pt x="33" y="29"/>
                  </a:lnTo>
                  <a:lnTo>
                    <a:pt x="33" y="29"/>
                  </a:lnTo>
                  <a:lnTo>
                    <a:pt x="32" y="27"/>
                  </a:lnTo>
                  <a:lnTo>
                    <a:pt x="29" y="27"/>
                  </a:lnTo>
                  <a:lnTo>
                    <a:pt x="29" y="27"/>
                  </a:lnTo>
                  <a:lnTo>
                    <a:pt x="27" y="27"/>
                  </a:lnTo>
                  <a:lnTo>
                    <a:pt x="27" y="27"/>
                  </a:lnTo>
                  <a:lnTo>
                    <a:pt x="24" y="31"/>
                  </a:lnTo>
                  <a:lnTo>
                    <a:pt x="22" y="32"/>
                  </a:lnTo>
                  <a:lnTo>
                    <a:pt x="22" y="31"/>
                  </a:lnTo>
                  <a:lnTo>
                    <a:pt x="21" y="31"/>
                  </a:lnTo>
                  <a:lnTo>
                    <a:pt x="18" y="31"/>
                  </a:lnTo>
                  <a:lnTo>
                    <a:pt x="16" y="31"/>
                  </a:lnTo>
                  <a:lnTo>
                    <a:pt x="14" y="31"/>
                  </a:lnTo>
                  <a:lnTo>
                    <a:pt x="13" y="32"/>
                  </a:lnTo>
                  <a:lnTo>
                    <a:pt x="13" y="32"/>
                  </a:lnTo>
                  <a:lnTo>
                    <a:pt x="14" y="34"/>
                  </a:lnTo>
                  <a:lnTo>
                    <a:pt x="14" y="34"/>
                  </a:lnTo>
                  <a:lnTo>
                    <a:pt x="16" y="34"/>
                  </a:lnTo>
                  <a:lnTo>
                    <a:pt x="18" y="34"/>
                  </a:lnTo>
                  <a:lnTo>
                    <a:pt x="21" y="35"/>
                  </a:lnTo>
                  <a:lnTo>
                    <a:pt x="22" y="38"/>
                  </a:lnTo>
                  <a:lnTo>
                    <a:pt x="24" y="40"/>
                  </a:lnTo>
                  <a:lnTo>
                    <a:pt x="24" y="42"/>
                  </a:lnTo>
                  <a:lnTo>
                    <a:pt x="22" y="43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25" y="48"/>
                  </a:lnTo>
                  <a:lnTo>
                    <a:pt x="25" y="48"/>
                  </a:lnTo>
                  <a:lnTo>
                    <a:pt x="27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32" y="46"/>
                  </a:lnTo>
                  <a:lnTo>
                    <a:pt x="32" y="45"/>
                  </a:lnTo>
                  <a:lnTo>
                    <a:pt x="32" y="45"/>
                  </a:lnTo>
                  <a:lnTo>
                    <a:pt x="32" y="43"/>
                  </a:lnTo>
                  <a:lnTo>
                    <a:pt x="32" y="42"/>
                  </a:lnTo>
                  <a:lnTo>
                    <a:pt x="33" y="40"/>
                  </a:lnTo>
                  <a:lnTo>
                    <a:pt x="33" y="40"/>
                  </a:lnTo>
                  <a:lnTo>
                    <a:pt x="33" y="40"/>
                  </a:lnTo>
                  <a:lnTo>
                    <a:pt x="35" y="38"/>
                  </a:lnTo>
                  <a:lnTo>
                    <a:pt x="35" y="37"/>
                  </a:lnTo>
                  <a:lnTo>
                    <a:pt x="35" y="35"/>
                  </a:lnTo>
                  <a:lnTo>
                    <a:pt x="35" y="35"/>
                  </a:lnTo>
                  <a:lnTo>
                    <a:pt x="37" y="35"/>
                  </a:lnTo>
                  <a:lnTo>
                    <a:pt x="37" y="35"/>
                  </a:lnTo>
                  <a:lnTo>
                    <a:pt x="37" y="37"/>
                  </a:lnTo>
                  <a:lnTo>
                    <a:pt x="35" y="37"/>
                  </a:lnTo>
                  <a:lnTo>
                    <a:pt x="35" y="38"/>
                  </a:lnTo>
                  <a:lnTo>
                    <a:pt x="35" y="40"/>
                  </a:lnTo>
                  <a:lnTo>
                    <a:pt x="35" y="42"/>
                  </a:lnTo>
                  <a:lnTo>
                    <a:pt x="37" y="43"/>
                  </a:lnTo>
                  <a:lnTo>
                    <a:pt x="37" y="43"/>
                  </a:lnTo>
                  <a:lnTo>
                    <a:pt x="38" y="43"/>
                  </a:lnTo>
                  <a:lnTo>
                    <a:pt x="38" y="45"/>
                  </a:lnTo>
                  <a:lnTo>
                    <a:pt x="38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1" y="45"/>
                  </a:lnTo>
                  <a:lnTo>
                    <a:pt x="41" y="45"/>
                  </a:lnTo>
                  <a:lnTo>
                    <a:pt x="41" y="45"/>
                  </a:lnTo>
                  <a:lnTo>
                    <a:pt x="43" y="46"/>
                  </a:lnTo>
                  <a:lnTo>
                    <a:pt x="45" y="46"/>
                  </a:lnTo>
                  <a:lnTo>
                    <a:pt x="45" y="46"/>
                  </a:lnTo>
                  <a:lnTo>
                    <a:pt x="46" y="46"/>
                  </a:lnTo>
                  <a:lnTo>
                    <a:pt x="46" y="46"/>
                  </a:lnTo>
                  <a:lnTo>
                    <a:pt x="48" y="46"/>
                  </a:lnTo>
                  <a:lnTo>
                    <a:pt x="49" y="46"/>
                  </a:lnTo>
                  <a:lnTo>
                    <a:pt x="51" y="46"/>
                  </a:lnTo>
                  <a:lnTo>
                    <a:pt x="48" y="46"/>
                  </a:lnTo>
                  <a:lnTo>
                    <a:pt x="48" y="46"/>
                  </a:lnTo>
                  <a:lnTo>
                    <a:pt x="48" y="48"/>
                  </a:lnTo>
                  <a:lnTo>
                    <a:pt x="48" y="50"/>
                  </a:lnTo>
                  <a:lnTo>
                    <a:pt x="54" y="53"/>
                  </a:lnTo>
                  <a:lnTo>
                    <a:pt x="56" y="53"/>
                  </a:lnTo>
                  <a:lnTo>
                    <a:pt x="56" y="53"/>
                  </a:lnTo>
                  <a:lnTo>
                    <a:pt x="57" y="53"/>
                  </a:lnTo>
                  <a:lnTo>
                    <a:pt x="61" y="53"/>
                  </a:lnTo>
                  <a:lnTo>
                    <a:pt x="64" y="54"/>
                  </a:lnTo>
                  <a:lnTo>
                    <a:pt x="65" y="54"/>
                  </a:lnTo>
                  <a:lnTo>
                    <a:pt x="67" y="56"/>
                  </a:lnTo>
                  <a:lnTo>
                    <a:pt x="70" y="56"/>
                  </a:lnTo>
                  <a:lnTo>
                    <a:pt x="73" y="58"/>
                  </a:lnTo>
                  <a:lnTo>
                    <a:pt x="75" y="58"/>
                  </a:lnTo>
                  <a:lnTo>
                    <a:pt x="76" y="59"/>
                  </a:lnTo>
                  <a:lnTo>
                    <a:pt x="76" y="59"/>
                  </a:lnTo>
                  <a:lnTo>
                    <a:pt x="78" y="59"/>
                  </a:lnTo>
                  <a:lnTo>
                    <a:pt x="78" y="59"/>
                  </a:lnTo>
                  <a:lnTo>
                    <a:pt x="80" y="59"/>
                  </a:lnTo>
                  <a:lnTo>
                    <a:pt x="80" y="59"/>
                  </a:lnTo>
                  <a:lnTo>
                    <a:pt x="81" y="59"/>
                  </a:lnTo>
                  <a:lnTo>
                    <a:pt x="81" y="59"/>
                  </a:lnTo>
                  <a:lnTo>
                    <a:pt x="81" y="59"/>
                  </a:lnTo>
                  <a:lnTo>
                    <a:pt x="88" y="62"/>
                  </a:lnTo>
                  <a:lnTo>
                    <a:pt x="88" y="64"/>
                  </a:lnTo>
                  <a:lnTo>
                    <a:pt x="88" y="64"/>
                  </a:lnTo>
                  <a:lnTo>
                    <a:pt x="89" y="64"/>
                  </a:lnTo>
                  <a:lnTo>
                    <a:pt x="89" y="64"/>
                  </a:lnTo>
                  <a:lnTo>
                    <a:pt x="91" y="66"/>
                  </a:lnTo>
                  <a:lnTo>
                    <a:pt x="91" y="66"/>
                  </a:lnTo>
                  <a:lnTo>
                    <a:pt x="91" y="67"/>
                  </a:lnTo>
                  <a:lnTo>
                    <a:pt x="91" y="67"/>
                  </a:lnTo>
                  <a:lnTo>
                    <a:pt x="91" y="69"/>
                  </a:lnTo>
                  <a:lnTo>
                    <a:pt x="91" y="69"/>
                  </a:lnTo>
                  <a:lnTo>
                    <a:pt x="92" y="69"/>
                  </a:lnTo>
                  <a:lnTo>
                    <a:pt x="92" y="69"/>
                  </a:lnTo>
                  <a:lnTo>
                    <a:pt x="94" y="69"/>
                  </a:lnTo>
                  <a:lnTo>
                    <a:pt x="94" y="69"/>
                  </a:lnTo>
                  <a:lnTo>
                    <a:pt x="94" y="69"/>
                  </a:lnTo>
                  <a:lnTo>
                    <a:pt x="92" y="70"/>
                  </a:lnTo>
                  <a:lnTo>
                    <a:pt x="94" y="70"/>
                  </a:lnTo>
                  <a:lnTo>
                    <a:pt x="96" y="70"/>
                  </a:lnTo>
                  <a:lnTo>
                    <a:pt x="94" y="70"/>
                  </a:lnTo>
                  <a:lnTo>
                    <a:pt x="94" y="72"/>
                  </a:lnTo>
                  <a:lnTo>
                    <a:pt x="96" y="73"/>
                  </a:lnTo>
                  <a:lnTo>
                    <a:pt x="96" y="77"/>
                  </a:lnTo>
                  <a:lnTo>
                    <a:pt x="97" y="78"/>
                  </a:lnTo>
                  <a:lnTo>
                    <a:pt x="99" y="80"/>
                  </a:lnTo>
                  <a:lnTo>
                    <a:pt x="99" y="80"/>
                  </a:lnTo>
                  <a:lnTo>
                    <a:pt x="100" y="81"/>
                  </a:lnTo>
                  <a:lnTo>
                    <a:pt x="100" y="83"/>
                  </a:lnTo>
                  <a:lnTo>
                    <a:pt x="102" y="83"/>
                  </a:lnTo>
                  <a:lnTo>
                    <a:pt x="99" y="83"/>
                  </a:lnTo>
                  <a:lnTo>
                    <a:pt x="99" y="85"/>
                  </a:lnTo>
                  <a:lnTo>
                    <a:pt x="99" y="85"/>
                  </a:lnTo>
                  <a:lnTo>
                    <a:pt x="100" y="86"/>
                  </a:lnTo>
                  <a:lnTo>
                    <a:pt x="102" y="86"/>
                  </a:lnTo>
                  <a:lnTo>
                    <a:pt x="103" y="88"/>
                  </a:lnTo>
                  <a:lnTo>
                    <a:pt x="105" y="88"/>
                  </a:lnTo>
                  <a:lnTo>
                    <a:pt x="105" y="88"/>
                  </a:lnTo>
                  <a:lnTo>
                    <a:pt x="103" y="88"/>
                  </a:lnTo>
                  <a:lnTo>
                    <a:pt x="103" y="88"/>
                  </a:lnTo>
                  <a:lnTo>
                    <a:pt x="102" y="88"/>
                  </a:lnTo>
                  <a:lnTo>
                    <a:pt x="102" y="88"/>
                  </a:lnTo>
                  <a:lnTo>
                    <a:pt x="100" y="88"/>
                  </a:lnTo>
                  <a:lnTo>
                    <a:pt x="100" y="88"/>
                  </a:lnTo>
                  <a:lnTo>
                    <a:pt x="100" y="89"/>
                  </a:lnTo>
                  <a:lnTo>
                    <a:pt x="102" y="89"/>
                  </a:lnTo>
                  <a:lnTo>
                    <a:pt x="102" y="89"/>
                  </a:lnTo>
                  <a:lnTo>
                    <a:pt x="102" y="91"/>
                  </a:lnTo>
                  <a:lnTo>
                    <a:pt x="103" y="91"/>
                  </a:lnTo>
                  <a:lnTo>
                    <a:pt x="103" y="93"/>
                  </a:lnTo>
                  <a:lnTo>
                    <a:pt x="105" y="93"/>
                  </a:lnTo>
                  <a:lnTo>
                    <a:pt x="103" y="94"/>
                  </a:lnTo>
                  <a:lnTo>
                    <a:pt x="103" y="94"/>
                  </a:lnTo>
                  <a:lnTo>
                    <a:pt x="103" y="96"/>
                  </a:lnTo>
                  <a:lnTo>
                    <a:pt x="102" y="97"/>
                  </a:lnTo>
                  <a:lnTo>
                    <a:pt x="102" y="99"/>
                  </a:lnTo>
                  <a:lnTo>
                    <a:pt x="102" y="99"/>
                  </a:lnTo>
                  <a:lnTo>
                    <a:pt x="102" y="100"/>
                  </a:lnTo>
                  <a:lnTo>
                    <a:pt x="102" y="100"/>
                  </a:lnTo>
                  <a:lnTo>
                    <a:pt x="102" y="100"/>
                  </a:lnTo>
                  <a:lnTo>
                    <a:pt x="102" y="102"/>
                  </a:lnTo>
                  <a:lnTo>
                    <a:pt x="103" y="100"/>
                  </a:lnTo>
                  <a:lnTo>
                    <a:pt x="105" y="99"/>
                  </a:lnTo>
                  <a:lnTo>
                    <a:pt x="107" y="97"/>
                  </a:lnTo>
                  <a:lnTo>
                    <a:pt x="107" y="99"/>
                  </a:lnTo>
                  <a:lnTo>
                    <a:pt x="107" y="99"/>
                  </a:lnTo>
                  <a:lnTo>
                    <a:pt x="107" y="100"/>
                  </a:lnTo>
                  <a:lnTo>
                    <a:pt x="108" y="100"/>
                  </a:lnTo>
                  <a:lnTo>
                    <a:pt x="110" y="100"/>
                  </a:lnTo>
                  <a:lnTo>
                    <a:pt x="111" y="99"/>
                  </a:lnTo>
                  <a:lnTo>
                    <a:pt x="113" y="99"/>
                  </a:lnTo>
                  <a:lnTo>
                    <a:pt x="115" y="99"/>
                  </a:lnTo>
                  <a:lnTo>
                    <a:pt x="116" y="99"/>
                  </a:lnTo>
                  <a:lnTo>
                    <a:pt x="118" y="97"/>
                  </a:lnTo>
                  <a:lnTo>
                    <a:pt x="116" y="99"/>
                  </a:lnTo>
                  <a:lnTo>
                    <a:pt x="116" y="100"/>
                  </a:lnTo>
                  <a:lnTo>
                    <a:pt x="116" y="100"/>
                  </a:lnTo>
                  <a:lnTo>
                    <a:pt x="116" y="100"/>
                  </a:lnTo>
                  <a:lnTo>
                    <a:pt x="118" y="102"/>
                  </a:lnTo>
                  <a:lnTo>
                    <a:pt x="123" y="105"/>
                  </a:lnTo>
                  <a:lnTo>
                    <a:pt x="124" y="107"/>
                  </a:lnTo>
                  <a:lnTo>
                    <a:pt x="124" y="108"/>
                  </a:lnTo>
                  <a:lnTo>
                    <a:pt x="126" y="110"/>
                  </a:lnTo>
                  <a:lnTo>
                    <a:pt x="127" y="112"/>
                  </a:lnTo>
                  <a:lnTo>
                    <a:pt x="131" y="113"/>
                  </a:lnTo>
                  <a:lnTo>
                    <a:pt x="132" y="113"/>
                  </a:lnTo>
                  <a:lnTo>
                    <a:pt x="132" y="113"/>
                  </a:lnTo>
                  <a:lnTo>
                    <a:pt x="134" y="113"/>
                  </a:lnTo>
                  <a:lnTo>
                    <a:pt x="135" y="113"/>
                  </a:lnTo>
                  <a:lnTo>
                    <a:pt x="137" y="113"/>
                  </a:lnTo>
                  <a:lnTo>
                    <a:pt x="139" y="113"/>
                  </a:lnTo>
                  <a:lnTo>
                    <a:pt x="142" y="113"/>
                  </a:lnTo>
                  <a:lnTo>
                    <a:pt x="145" y="113"/>
                  </a:lnTo>
                  <a:lnTo>
                    <a:pt x="145" y="113"/>
                  </a:lnTo>
                  <a:lnTo>
                    <a:pt x="146" y="113"/>
                  </a:lnTo>
                  <a:lnTo>
                    <a:pt x="148" y="113"/>
                  </a:lnTo>
                  <a:lnTo>
                    <a:pt x="148" y="115"/>
                  </a:lnTo>
                  <a:lnTo>
                    <a:pt x="150" y="115"/>
                  </a:lnTo>
                  <a:lnTo>
                    <a:pt x="153" y="113"/>
                  </a:lnTo>
                  <a:lnTo>
                    <a:pt x="156" y="112"/>
                  </a:lnTo>
                  <a:lnTo>
                    <a:pt x="158" y="112"/>
                  </a:lnTo>
                  <a:lnTo>
                    <a:pt x="159" y="110"/>
                  </a:lnTo>
                  <a:lnTo>
                    <a:pt x="159" y="110"/>
                  </a:lnTo>
                  <a:lnTo>
                    <a:pt x="159" y="108"/>
                  </a:lnTo>
                  <a:lnTo>
                    <a:pt x="159" y="108"/>
                  </a:lnTo>
                  <a:lnTo>
                    <a:pt x="159" y="107"/>
                  </a:lnTo>
                  <a:lnTo>
                    <a:pt x="158" y="105"/>
                  </a:lnTo>
                  <a:lnTo>
                    <a:pt x="156" y="104"/>
                  </a:lnTo>
                  <a:lnTo>
                    <a:pt x="156" y="104"/>
                  </a:lnTo>
                  <a:lnTo>
                    <a:pt x="154" y="104"/>
                  </a:lnTo>
                  <a:lnTo>
                    <a:pt x="151" y="102"/>
                  </a:lnTo>
                  <a:lnTo>
                    <a:pt x="150" y="102"/>
                  </a:lnTo>
                  <a:lnTo>
                    <a:pt x="148" y="102"/>
                  </a:lnTo>
                  <a:lnTo>
                    <a:pt x="146" y="102"/>
                  </a:lnTo>
                  <a:lnTo>
                    <a:pt x="146" y="100"/>
                  </a:lnTo>
                  <a:lnTo>
                    <a:pt x="146" y="100"/>
                  </a:lnTo>
                  <a:lnTo>
                    <a:pt x="145" y="100"/>
                  </a:lnTo>
                  <a:lnTo>
                    <a:pt x="145" y="100"/>
                  </a:lnTo>
                  <a:lnTo>
                    <a:pt x="146" y="100"/>
                  </a:lnTo>
                  <a:lnTo>
                    <a:pt x="146" y="100"/>
                  </a:lnTo>
                  <a:lnTo>
                    <a:pt x="146" y="100"/>
                  </a:lnTo>
                  <a:lnTo>
                    <a:pt x="148" y="102"/>
                  </a:lnTo>
                  <a:lnTo>
                    <a:pt x="148" y="102"/>
                  </a:lnTo>
                  <a:lnTo>
                    <a:pt x="150" y="102"/>
                  </a:lnTo>
                  <a:lnTo>
                    <a:pt x="151" y="102"/>
                  </a:lnTo>
                  <a:lnTo>
                    <a:pt x="153" y="102"/>
                  </a:lnTo>
                  <a:lnTo>
                    <a:pt x="153" y="102"/>
                  </a:lnTo>
                  <a:lnTo>
                    <a:pt x="156" y="102"/>
                  </a:lnTo>
                  <a:lnTo>
                    <a:pt x="158" y="102"/>
                  </a:lnTo>
                  <a:lnTo>
                    <a:pt x="161" y="100"/>
                  </a:lnTo>
                  <a:lnTo>
                    <a:pt x="162" y="100"/>
                  </a:lnTo>
                  <a:lnTo>
                    <a:pt x="162" y="99"/>
                  </a:lnTo>
                  <a:lnTo>
                    <a:pt x="162" y="99"/>
                  </a:lnTo>
                  <a:lnTo>
                    <a:pt x="161" y="97"/>
                  </a:lnTo>
                  <a:lnTo>
                    <a:pt x="162" y="97"/>
                  </a:lnTo>
                  <a:lnTo>
                    <a:pt x="164" y="97"/>
                  </a:lnTo>
                  <a:lnTo>
                    <a:pt x="164" y="99"/>
                  </a:lnTo>
                  <a:lnTo>
                    <a:pt x="166" y="99"/>
                  </a:lnTo>
                  <a:lnTo>
                    <a:pt x="166" y="99"/>
                  </a:lnTo>
                  <a:lnTo>
                    <a:pt x="166" y="97"/>
                  </a:lnTo>
                  <a:lnTo>
                    <a:pt x="166" y="97"/>
                  </a:lnTo>
                  <a:lnTo>
                    <a:pt x="167" y="97"/>
                  </a:lnTo>
                  <a:lnTo>
                    <a:pt x="164" y="93"/>
                  </a:lnTo>
                  <a:lnTo>
                    <a:pt x="162" y="91"/>
                  </a:lnTo>
                  <a:lnTo>
                    <a:pt x="164" y="91"/>
                  </a:lnTo>
                  <a:lnTo>
                    <a:pt x="164" y="93"/>
                  </a:lnTo>
                  <a:lnTo>
                    <a:pt x="166" y="93"/>
                  </a:lnTo>
                  <a:lnTo>
                    <a:pt x="166" y="94"/>
                  </a:lnTo>
                  <a:lnTo>
                    <a:pt x="167" y="94"/>
                  </a:lnTo>
                  <a:lnTo>
                    <a:pt x="169" y="94"/>
                  </a:lnTo>
                  <a:lnTo>
                    <a:pt x="170" y="96"/>
                  </a:lnTo>
                  <a:lnTo>
                    <a:pt x="170" y="94"/>
                  </a:lnTo>
                  <a:lnTo>
                    <a:pt x="172" y="94"/>
                  </a:lnTo>
                  <a:lnTo>
                    <a:pt x="172" y="94"/>
                  </a:lnTo>
                  <a:lnTo>
                    <a:pt x="172" y="94"/>
                  </a:lnTo>
                  <a:lnTo>
                    <a:pt x="174" y="94"/>
                  </a:lnTo>
                  <a:lnTo>
                    <a:pt x="174" y="93"/>
                  </a:lnTo>
                  <a:lnTo>
                    <a:pt x="174" y="93"/>
                  </a:lnTo>
                  <a:lnTo>
                    <a:pt x="175" y="93"/>
                  </a:lnTo>
                  <a:lnTo>
                    <a:pt x="177" y="93"/>
                  </a:lnTo>
                  <a:lnTo>
                    <a:pt x="177" y="94"/>
                  </a:lnTo>
                  <a:lnTo>
                    <a:pt x="178" y="93"/>
                  </a:lnTo>
                  <a:lnTo>
                    <a:pt x="178" y="94"/>
                  </a:lnTo>
                  <a:lnTo>
                    <a:pt x="180" y="96"/>
                  </a:lnTo>
                  <a:lnTo>
                    <a:pt x="180" y="96"/>
                  </a:lnTo>
                  <a:lnTo>
                    <a:pt x="182" y="96"/>
                  </a:lnTo>
                  <a:lnTo>
                    <a:pt x="183" y="96"/>
                  </a:lnTo>
                  <a:lnTo>
                    <a:pt x="185" y="96"/>
                  </a:lnTo>
                  <a:lnTo>
                    <a:pt x="186" y="97"/>
                  </a:lnTo>
                  <a:lnTo>
                    <a:pt x="188" y="97"/>
                  </a:lnTo>
                  <a:lnTo>
                    <a:pt x="189" y="97"/>
                  </a:lnTo>
                  <a:lnTo>
                    <a:pt x="191" y="97"/>
                  </a:lnTo>
                  <a:lnTo>
                    <a:pt x="191" y="97"/>
                  </a:lnTo>
                  <a:lnTo>
                    <a:pt x="194" y="99"/>
                  </a:lnTo>
                  <a:lnTo>
                    <a:pt x="194" y="99"/>
                  </a:lnTo>
                  <a:lnTo>
                    <a:pt x="194" y="100"/>
                  </a:lnTo>
                  <a:lnTo>
                    <a:pt x="196" y="100"/>
                  </a:lnTo>
                  <a:lnTo>
                    <a:pt x="196" y="100"/>
                  </a:lnTo>
                  <a:lnTo>
                    <a:pt x="196" y="102"/>
                  </a:lnTo>
                  <a:lnTo>
                    <a:pt x="197" y="104"/>
                  </a:lnTo>
                  <a:lnTo>
                    <a:pt x="199" y="107"/>
                  </a:lnTo>
                  <a:lnTo>
                    <a:pt x="201" y="107"/>
                  </a:lnTo>
                  <a:lnTo>
                    <a:pt x="201" y="110"/>
                  </a:lnTo>
                  <a:lnTo>
                    <a:pt x="202" y="112"/>
                  </a:lnTo>
                  <a:lnTo>
                    <a:pt x="204" y="112"/>
                  </a:lnTo>
                  <a:lnTo>
                    <a:pt x="205" y="112"/>
                  </a:lnTo>
                  <a:lnTo>
                    <a:pt x="205" y="112"/>
                  </a:lnTo>
                  <a:lnTo>
                    <a:pt x="205" y="113"/>
                  </a:lnTo>
                  <a:lnTo>
                    <a:pt x="205" y="115"/>
                  </a:lnTo>
                  <a:lnTo>
                    <a:pt x="207" y="116"/>
                  </a:lnTo>
                  <a:lnTo>
                    <a:pt x="207" y="116"/>
                  </a:lnTo>
                  <a:lnTo>
                    <a:pt x="210" y="118"/>
                  </a:lnTo>
                  <a:lnTo>
                    <a:pt x="212" y="120"/>
                  </a:lnTo>
                  <a:lnTo>
                    <a:pt x="212" y="121"/>
                  </a:lnTo>
                  <a:lnTo>
                    <a:pt x="213" y="123"/>
                  </a:lnTo>
                  <a:lnTo>
                    <a:pt x="213" y="123"/>
                  </a:lnTo>
                  <a:lnTo>
                    <a:pt x="215" y="124"/>
                  </a:lnTo>
                  <a:lnTo>
                    <a:pt x="217" y="124"/>
                  </a:lnTo>
                  <a:lnTo>
                    <a:pt x="218" y="124"/>
                  </a:lnTo>
                  <a:lnTo>
                    <a:pt x="220" y="126"/>
                  </a:lnTo>
                  <a:lnTo>
                    <a:pt x="220" y="126"/>
                  </a:lnTo>
                  <a:lnTo>
                    <a:pt x="221" y="124"/>
                  </a:lnTo>
                  <a:lnTo>
                    <a:pt x="223" y="126"/>
                  </a:lnTo>
                  <a:lnTo>
                    <a:pt x="224" y="126"/>
                  </a:lnTo>
                  <a:lnTo>
                    <a:pt x="224" y="126"/>
                  </a:lnTo>
                  <a:lnTo>
                    <a:pt x="226" y="126"/>
                  </a:lnTo>
                  <a:lnTo>
                    <a:pt x="228" y="126"/>
                  </a:lnTo>
                  <a:lnTo>
                    <a:pt x="228" y="126"/>
                  </a:lnTo>
                  <a:lnTo>
                    <a:pt x="229" y="126"/>
                  </a:lnTo>
                  <a:lnTo>
                    <a:pt x="231" y="128"/>
                  </a:lnTo>
                  <a:lnTo>
                    <a:pt x="236" y="128"/>
                  </a:lnTo>
                  <a:lnTo>
                    <a:pt x="239" y="128"/>
                  </a:lnTo>
                  <a:lnTo>
                    <a:pt x="240" y="128"/>
                  </a:lnTo>
                  <a:lnTo>
                    <a:pt x="242" y="128"/>
                  </a:lnTo>
                  <a:lnTo>
                    <a:pt x="242" y="129"/>
                  </a:lnTo>
                  <a:lnTo>
                    <a:pt x="244" y="129"/>
                  </a:lnTo>
                  <a:lnTo>
                    <a:pt x="245" y="131"/>
                  </a:lnTo>
                  <a:lnTo>
                    <a:pt x="245" y="131"/>
                  </a:lnTo>
                  <a:lnTo>
                    <a:pt x="247" y="132"/>
                  </a:lnTo>
                  <a:lnTo>
                    <a:pt x="248" y="132"/>
                  </a:lnTo>
                  <a:lnTo>
                    <a:pt x="250" y="132"/>
                  </a:lnTo>
                  <a:lnTo>
                    <a:pt x="252" y="132"/>
                  </a:lnTo>
                  <a:lnTo>
                    <a:pt x="253" y="131"/>
                  </a:lnTo>
                  <a:lnTo>
                    <a:pt x="253" y="131"/>
                  </a:lnTo>
                  <a:lnTo>
                    <a:pt x="253" y="129"/>
                  </a:lnTo>
                  <a:lnTo>
                    <a:pt x="252" y="129"/>
                  </a:lnTo>
                  <a:lnTo>
                    <a:pt x="250" y="128"/>
                  </a:lnTo>
                  <a:lnTo>
                    <a:pt x="250" y="128"/>
                  </a:lnTo>
                  <a:lnTo>
                    <a:pt x="253" y="1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1" name="Freeform 1249">
              <a:extLst>
                <a:ext uri="{FF2B5EF4-FFF2-40B4-BE49-F238E27FC236}">
                  <a16:creationId xmlns:a16="http://schemas.microsoft.com/office/drawing/2014/main" id="{CB9ECF8D-BB0C-2F24-1C3A-DDA03F95B474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2025" y="4349750"/>
              <a:ext cx="4763" cy="3175"/>
            </a:xfrm>
            <a:custGeom>
              <a:avLst/>
              <a:gdLst>
                <a:gd name="T0" fmla="*/ 3 w 3"/>
                <a:gd name="T1" fmla="*/ 2 h 2"/>
                <a:gd name="T2" fmla="*/ 3 w 3"/>
                <a:gd name="T3" fmla="*/ 2 h 2"/>
                <a:gd name="T4" fmla="*/ 3 w 3"/>
                <a:gd name="T5" fmla="*/ 2 h 2"/>
                <a:gd name="T6" fmla="*/ 2 w 3"/>
                <a:gd name="T7" fmla="*/ 0 h 2"/>
                <a:gd name="T8" fmla="*/ 0 w 3"/>
                <a:gd name="T9" fmla="*/ 0 h 2"/>
                <a:gd name="T10" fmla="*/ 0 w 3"/>
                <a:gd name="T11" fmla="*/ 2 h 2"/>
                <a:gd name="T12" fmla="*/ 3 w 3"/>
                <a:gd name="T13" fmla="*/ 2 h 2"/>
                <a:gd name="T14" fmla="*/ 3 w 3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lnTo>
                    <a:pt x="3" y="2"/>
                  </a:lnTo>
                  <a:lnTo>
                    <a:pt x="3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2" name="Freeform 1250">
              <a:extLst>
                <a:ext uri="{FF2B5EF4-FFF2-40B4-BE49-F238E27FC236}">
                  <a16:creationId xmlns:a16="http://schemas.microsoft.com/office/drawing/2014/main" id="{F135FF09-EAC1-4DFF-99AB-6CB5F08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1063" y="4529138"/>
              <a:ext cx="3175" cy="3175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0 h 2"/>
                <a:gd name="T4" fmla="*/ 0 w 2"/>
                <a:gd name="T5" fmla="*/ 2 h 2"/>
                <a:gd name="T6" fmla="*/ 2 w 2"/>
                <a:gd name="T7" fmla="*/ 2 h 2"/>
                <a:gd name="T8" fmla="*/ 2 w 2"/>
                <a:gd name="T9" fmla="*/ 0 h 2"/>
                <a:gd name="T10" fmla="*/ 2 w 2"/>
                <a:gd name="T11" fmla="*/ 0 h 2"/>
                <a:gd name="T12" fmla="*/ 2 w 2"/>
                <a:gd name="T13" fmla="*/ 0 h 2"/>
                <a:gd name="T14" fmla="*/ 2 w 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3" name="Freeform 1251">
              <a:extLst>
                <a:ext uri="{FF2B5EF4-FFF2-40B4-BE49-F238E27FC236}">
                  <a16:creationId xmlns:a16="http://schemas.microsoft.com/office/drawing/2014/main" id="{9699EC98-E63F-F6B2-89F5-F48EFE99E76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83600" y="4346575"/>
              <a:ext cx="7938" cy="6350"/>
            </a:xfrm>
            <a:custGeom>
              <a:avLst/>
              <a:gdLst>
                <a:gd name="T0" fmla="*/ 2 w 5"/>
                <a:gd name="T1" fmla="*/ 2 h 4"/>
                <a:gd name="T2" fmla="*/ 5 w 5"/>
                <a:gd name="T3" fmla="*/ 4 h 4"/>
                <a:gd name="T4" fmla="*/ 5 w 5"/>
                <a:gd name="T5" fmla="*/ 4 h 4"/>
                <a:gd name="T6" fmla="*/ 5 w 5"/>
                <a:gd name="T7" fmla="*/ 2 h 4"/>
                <a:gd name="T8" fmla="*/ 3 w 5"/>
                <a:gd name="T9" fmla="*/ 0 h 4"/>
                <a:gd name="T10" fmla="*/ 3 w 5"/>
                <a:gd name="T11" fmla="*/ 0 h 4"/>
                <a:gd name="T12" fmla="*/ 2 w 5"/>
                <a:gd name="T13" fmla="*/ 0 h 4"/>
                <a:gd name="T14" fmla="*/ 2 w 5"/>
                <a:gd name="T15" fmla="*/ 2 h 4"/>
                <a:gd name="T16" fmla="*/ 0 w 5"/>
                <a:gd name="T17" fmla="*/ 2 h 4"/>
                <a:gd name="T18" fmla="*/ 0 w 5"/>
                <a:gd name="T19" fmla="*/ 2 h 4"/>
                <a:gd name="T20" fmla="*/ 2 w 5"/>
                <a:gd name="T2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4">
                  <a:moveTo>
                    <a:pt x="2" y="2"/>
                  </a:moveTo>
                  <a:lnTo>
                    <a:pt x="5" y="4"/>
                  </a:lnTo>
                  <a:lnTo>
                    <a:pt x="5" y="4"/>
                  </a:lnTo>
                  <a:lnTo>
                    <a:pt x="5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4" name="Freeform 1252">
              <a:extLst>
                <a:ext uri="{FF2B5EF4-FFF2-40B4-BE49-F238E27FC236}">
                  <a16:creationId xmlns:a16="http://schemas.microsoft.com/office/drawing/2014/main" id="{596573E1-0BA0-1C17-A5C0-43B1448F2964}"/>
                </a:ext>
              </a:extLst>
            </p:cNvPr>
            <p:cNvSpPr>
              <a:spLocks/>
            </p:cNvSpPr>
            <p:nvPr/>
          </p:nvSpPr>
          <p:spPr bwMode="auto">
            <a:xfrm>
              <a:off x="8466138" y="4329113"/>
              <a:ext cx="26988" cy="23812"/>
            </a:xfrm>
            <a:custGeom>
              <a:avLst/>
              <a:gdLst>
                <a:gd name="T0" fmla="*/ 16 w 17"/>
                <a:gd name="T1" fmla="*/ 7 h 15"/>
                <a:gd name="T2" fmla="*/ 17 w 17"/>
                <a:gd name="T3" fmla="*/ 5 h 15"/>
                <a:gd name="T4" fmla="*/ 17 w 17"/>
                <a:gd name="T5" fmla="*/ 4 h 15"/>
                <a:gd name="T6" fmla="*/ 16 w 17"/>
                <a:gd name="T7" fmla="*/ 4 h 15"/>
                <a:gd name="T8" fmla="*/ 14 w 17"/>
                <a:gd name="T9" fmla="*/ 2 h 15"/>
                <a:gd name="T10" fmla="*/ 14 w 17"/>
                <a:gd name="T11" fmla="*/ 2 h 15"/>
                <a:gd name="T12" fmla="*/ 11 w 17"/>
                <a:gd name="T13" fmla="*/ 0 h 15"/>
                <a:gd name="T14" fmla="*/ 8 w 17"/>
                <a:gd name="T15" fmla="*/ 2 h 15"/>
                <a:gd name="T16" fmla="*/ 6 w 17"/>
                <a:gd name="T17" fmla="*/ 2 h 15"/>
                <a:gd name="T18" fmla="*/ 5 w 17"/>
                <a:gd name="T19" fmla="*/ 4 h 15"/>
                <a:gd name="T20" fmla="*/ 5 w 17"/>
                <a:gd name="T21" fmla="*/ 5 h 15"/>
                <a:gd name="T22" fmla="*/ 2 w 17"/>
                <a:gd name="T23" fmla="*/ 8 h 15"/>
                <a:gd name="T24" fmla="*/ 0 w 17"/>
                <a:gd name="T25" fmla="*/ 13 h 15"/>
                <a:gd name="T26" fmla="*/ 0 w 17"/>
                <a:gd name="T27" fmla="*/ 15 h 15"/>
                <a:gd name="T28" fmla="*/ 0 w 17"/>
                <a:gd name="T29" fmla="*/ 15 h 15"/>
                <a:gd name="T30" fmla="*/ 3 w 17"/>
                <a:gd name="T31" fmla="*/ 15 h 15"/>
                <a:gd name="T32" fmla="*/ 5 w 17"/>
                <a:gd name="T33" fmla="*/ 15 h 15"/>
                <a:gd name="T34" fmla="*/ 8 w 17"/>
                <a:gd name="T35" fmla="*/ 15 h 15"/>
                <a:gd name="T36" fmla="*/ 11 w 17"/>
                <a:gd name="T37" fmla="*/ 13 h 15"/>
                <a:gd name="T38" fmla="*/ 13 w 17"/>
                <a:gd name="T39" fmla="*/ 11 h 15"/>
                <a:gd name="T40" fmla="*/ 14 w 17"/>
                <a:gd name="T41" fmla="*/ 10 h 15"/>
                <a:gd name="T42" fmla="*/ 16 w 17"/>
                <a:gd name="T43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" h="15">
                  <a:moveTo>
                    <a:pt x="16" y="7"/>
                  </a:moveTo>
                  <a:lnTo>
                    <a:pt x="17" y="5"/>
                  </a:lnTo>
                  <a:lnTo>
                    <a:pt x="17" y="4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1" y="0"/>
                  </a:lnTo>
                  <a:lnTo>
                    <a:pt x="8" y="2"/>
                  </a:lnTo>
                  <a:lnTo>
                    <a:pt x="6" y="2"/>
                  </a:lnTo>
                  <a:lnTo>
                    <a:pt x="5" y="4"/>
                  </a:lnTo>
                  <a:lnTo>
                    <a:pt x="5" y="5"/>
                  </a:lnTo>
                  <a:lnTo>
                    <a:pt x="2" y="8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3" y="15"/>
                  </a:lnTo>
                  <a:lnTo>
                    <a:pt x="5" y="15"/>
                  </a:lnTo>
                  <a:lnTo>
                    <a:pt x="8" y="15"/>
                  </a:lnTo>
                  <a:lnTo>
                    <a:pt x="11" y="13"/>
                  </a:lnTo>
                  <a:lnTo>
                    <a:pt x="13" y="11"/>
                  </a:lnTo>
                  <a:lnTo>
                    <a:pt x="14" y="10"/>
                  </a:lnTo>
                  <a:lnTo>
                    <a:pt x="16" y="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5" name="Freeform 1253">
              <a:extLst>
                <a:ext uri="{FF2B5EF4-FFF2-40B4-BE49-F238E27FC236}">
                  <a16:creationId xmlns:a16="http://schemas.microsoft.com/office/drawing/2014/main" id="{3F9B2160-0C01-6800-C8C8-9691E6C7C605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7563" y="4457700"/>
              <a:ext cx="12700" cy="12700"/>
            </a:xfrm>
            <a:custGeom>
              <a:avLst/>
              <a:gdLst>
                <a:gd name="T0" fmla="*/ 8 w 8"/>
                <a:gd name="T1" fmla="*/ 8 h 8"/>
                <a:gd name="T2" fmla="*/ 8 w 8"/>
                <a:gd name="T3" fmla="*/ 8 h 8"/>
                <a:gd name="T4" fmla="*/ 8 w 8"/>
                <a:gd name="T5" fmla="*/ 8 h 8"/>
                <a:gd name="T6" fmla="*/ 8 w 8"/>
                <a:gd name="T7" fmla="*/ 8 h 8"/>
                <a:gd name="T8" fmla="*/ 7 w 8"/>
                <a:gd name="T9" fmla="*/ 7 h 8"/>
                <a:gd name="T10" fmla="*/ 7 w 8"/>
                <a:gd name="T11" fmla="*/ 7 h 8"/>
                <a:gd name="T12" fmla="*/ 7 w 8"/>
                <a:gd name="T13" fmla="*/ 7 h 8"/>
                <a:gd name="T14" fmla="*/ 7 w 8"/>
                <a:gd name="T15" fmla="*/ 5 h 8"/>
                <a:gd name="T16" fmla="*/ 7 w 8"/>
                <a:gd name="T17" fmla="*/ 4 h 8"/>
                <a:gd name="T18" fmla="*/ 7 w 8"/>
                <a:gd name="T19" fmla="*/ 4 h 8"/>
                <a:gd name="T20" fmla="*/ 8 w 8"/>
                <a:gd name="T21" fmla="*/ 4 h 8"/>
                <a:gd name="T22" fmla="*/ 8 w 8"/>
                <a:gd name="T23" fmla="*/ 2 h 8"/>
                <a:gd name="T24" fmla="*/ 8 w 8"/>
                <a:gd name="T25" fmla="*/ 2 h 8"/>
                <a:gd name="T26" fmla="*/ 7 w 8"/>
                <a:gd name="T27" fmla="*/ 2 h 8"/>
                <a:gd name="T28" fmla="*/ 7 w 8"/>
                <a:gd name="T29" fmla="*/ 4 h 8"/>
                <a:gd name="T30" fmla="*/ 7 w 8"/>
                <a:gd name="T31" fmla="*/ 4 h 8"/>
                <a:gd name="T32" fmla="*/ 5 w 8"/>
                <a:gd name="T33" fmla="*/ 2 h 8"/>
                <a:gd name="T34" fmla="*/ 5 w 8"/>
                <a:gd name="T35" fmla="*/ 2 h 8"/>
                <a:gd name="T36" fmla="*/ 5 w 8"/>
                <a:gd name="T37" fmla="*/ 0 h 8"/>
                <a:gd name="T38" fmla="*/ 5 w 8"/>
                <a:gd name="T39" fmla="*/ 0 h 8"/>
                <a:gd name="T40" fmla="*/ 4 w 8"/>
                <a:gd name="T41" fmla="*/ 2 h 8"/>
                <a:gd name="T42" fmla="*/ 4 w 8"/>
                <a:gd name="T43" fmla="*/ 2 h 8"/>
                <a:gd name="T44" fmla="*/ 2 w 8"/>
                <a:gd name="T45" fmla="*/ 4 h 8"/>
                <a:gd name="T46" fmla="*/ 2 w 8"/>
                <a:gd name="T47" fmla="*/ 5 h 8"/>
                <a:gd name="T48" fmla="*/ 2 w 8"/>
                <a:gd name="T49" fmla="*/ 7 h 8"/>
                <a:gd name="T50" fmla="*/ 2 w 8"/>
                <a:gd name="T51" fmla="*/ 7 h 8"/>
                <a:gd name="T52" fmla="*/ 0 w 8"/>
                <a:gd name="T53" fmla="*/ 8 h 8"/>
                <a:gd name="T54" fmla="*/ 0 w 8"/>
                <a:gd name="T55" fmla="*/ 8 h 8"/>
                <a:gd name="T56" fmla="*/ 2 w 8"/>
                <a:gd name="T57" fmla="*/ 8 h 8"/>
                <a:gd name="T58" fmla="*/ 5 w 8"/>
                <a:gd name="T59" fmla="*/ 8 h 8"/>
                <a:gd name="T60" fmla="*/ 7 w 8"/>
                <a:gd name="T61" fmla="*/ 8 h 8"/>
                <a:gd name="T62" fmla="*/ 8 w 8"/>
                <a:gd name="T63" fmla="*/ 8 h 8"/>
                <a:gd name="T64" fmla="*/ 8 w 8"/>
                <a:gd name="T6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5"/>
                  </a:lnTo>
                  <a:lnTo>
                    <a:pt x="7" y="4"/>
                  </a:lnTo>
                  <a:lnTo>
                    <a:pt x="7" y="4"/>
                  </a:lnTo>
                  <a:lnTo>
                    <a:pt x="8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7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0"/>
                  </a:lnTo>
                  <a:lnTo>
                    <a:pt x="5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5"/>
                  </a:lnTo>
                  <a:lnTo>
                    <a:pt x="2" y="7"/>
                  </a:lnTo>
                  <a:lnTo>
                    <a:pt x="2" y="7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8"/>
                  </a:lnTo>
                  <a:lnTo>
                    <a:pt x="5" y="8"/>
                  </a:lnTo>
                  <a:lnTo>
                    <a:pt x="7" y="8"/>
                  </a:lnTo>
                  <a:lnTo>
                    <a:pt x="8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6" name="Freeform 1254">
              <a:extLst>
                <a:ext uri="{FF2B5EF4-FFF2-40B4-BE49-F238E27FC236}">
                  <a16:creationId xmlns:a16="http://schemas.microsoft.com/office/drawing/2014/main" id="{FC99408D-4383-9CB3-2AAD-130A678DF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75" y="4691063"/>
              <a:ext cx="7938" cy="22225"/>
            </a:xfrm>
            <a:custGeom>
              <a:avLst/>
              <a:gdLst>
                <a:gd name="T0" fmla="*/ 2 w 5"/>
                <a:gd name="T1" fmla="*/ 4 h 14"/>
                <a:gd name="T2" fmla="*/ 0 w 5"/>
                <a:gd name="T3" fmla="*/ 6 h 14"/>
                <a:gd name="T4" fmla="*/ 0 w 5"/>
                <a:gd name="T5" fmla="*/ 8 h 14"/>
                <a:gd name="T6" fmla="*/ 0 w 5"/>
                <a:gd name="T7" fmla="*/ 9 h 14"/>
                <a:gd name="T8" fmla="*/ 0 w 5"/>
                <a:gd name="T9" fmla="*/ 9 h 14"/>
                <a:gd name="T10" fmla="*/ 0 w 5"/>
                <a:gd name="T11" fmla="*/ 11 h 14"/>
                <a:gd name="T12" fmla="*/ 0 w 5"/>
                <a:gd name="T13" fmla="*/ 14 h 14"/>
                <a:gd name="T14" fmla="*/ 0 w 5"/>
                <a:gd name="T15" fmla="*/ 14 h 14"/>
                <a:gd name="T16" fmla="*/ 2 w 5"/>
                <a:gd name="T17" fmla="*/ 14 h 14"/>
                <a:gd name="T18" fmla="*/ 2 w 5"/>
                <a:gd name="T19" fmla="*/ 12 h 14"/>
                <a:gd name="T20" fmla="*/ 2 w 5"/>
                <a:gd name="T21" fmla="*/ 11 h 14"/>
                <a:gd name="T22" fmla="*/ 5 w 5"/>
                <a:gd name="T23" fmla="*/ 4 h 14"/>
                <a:gd name="T24" fmla="*/ 5 w 5"/>
                <a:gd name="T25" fmla="*/ 3 h 14"/>
                <a:gd name="T26" fmla="*/ 4 w 5"/>
                <a:gd name="T27" fmla="*/ 3 h 14"/>
                <a:gd name="T28" fmla="*/ 4 w 5"/>
                <a:gd name="T29" fmla="*/ 0 h 14"/>
                <a:gd name="T30" fmla="*/ 4 w 5"/>
                <a:gd name="T31" fmla="*/ 0 h 14"/>
                <a:gd name="T32" fmla="*/ 4 w 5"/>
                <a:gd name="T33" fmla="*/ 0 h 14"/>
                <a:gd name="T34" fmla="*/ 2 w 5"/>
                <a:gd name="T35" fmla="*/ 1 h 14"/>
                <a:gd name="T36" fmla="*/ 2 w 5"/>
                <a:gd name="T37" fmla="*/ 1 h 14"/>
                <a:gd name="T38" fmla="*/ 2 w 5"/>
                <a:gd name="T39" fmla="*/ 1 h 14"/>
                <a:gd name="T40" fmla="*/ 4 w 5"/>
                <a:gd name="T41" fmla="*/ 3 h 14"/>
                <a:gd name="T42" fmla="*/ 4 w 5"/>
                <a:gd name="T43" fmla="*/ 4 h 14"/>
                <a:gd name="T44" fmla="*/ 2 w 5"/>
                <a:gd name="T45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" h="14">
                  <a:moveTo>
                    <a:pt x="2" y="4"/>
                  </a:move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2" y="11"/>
                  </a:lnTo>
                  <a:lnTo>
                    <a:pt x="5" y="4"/>
                  </a:lnTo>
                  <a:lnTo>
                    <a:pt x="5" y="3"/>
                  </a:lnTo>
                  <a:lnTo>
                    <a:pt x="4" y="3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4" y="3"/>
                  </a:lnTo>
                  <a:lnTo>
                    <a:pt x="4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7" name="Freeform 1255">
              <a:extLst>
                <a:ext uri="{FF2B5EF4-FFF2-40B4-BE49-F238E27FC236}">
                  <a16:creationId xmlns:a16="http://schemas.microsoft.com/office/drawing/2014/main" id="{AC74D1E8-4777-D66A-098F-317F84BDC8CC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6300" y="4516438"/>
              <a:ext cx="9525" cy="7937"/>
            </a:xfrm>
            <a:custGeom>
              <a:avLst/>
              <a:gdLst>
                <a:gd name="T0" fmla="*/ 6 w 6"/>
                <a:gd name="T1" fmla="*/ 0 h 5"/>
                <a:gd name="T2" fmla="*/ 6 w 6"/>
                <a:gd name="T3" fmla="*/ 0 h 5"/>
                <a:gd name="T4" fmla="*/ 5 w 6"/>
                <a:gd name="T5" fmla="*/ 0 h 5"/>
                <a:gd name="T6" fmla="*/ 2 w 6"/>
                <a:gd name="T7" fmla="*/ 0 h 5"/>
                <a:gd name="T8" fmla="*/ 2 w 6"/>
                <a:gd name="T9" fmla="*/ 2 h 5"/>
                <a:gd name="T10" fmla="*/ 0 w 6"/>
                <a:gd name="T11" fmla="*/ 3 h 5"/>
                <a:gd name="T12" fmla="*/ 0 w 6"/>
                <a:gd name="T13" fmla="*/ 3 h 5"/>
                <a:gd name="T14" fmla="*/ 0 w 6"/>
                <a:gd name="T15" fmla="*/ 5 h 5"/>
                <a:gd name="T16" fmla="*/ 2 w 6"/>
                <a:gd name="T17" fmla="*/ 3 h 5"/>
                <a:gd name="T18" fmla="*/ 2 w 6"/>
                <a:gd name="T19" fmla="*/ 3 h 5"/>
                <a:gd name="T20" fmla="*/ 3 w 6"/>
                <a:gd name="T21" fmla="*/ 3 h 5"/>
                <a:gd name="T22" fmla="*/ 3 w 6"/>
                <a:gd name="T23" fmla="*/ 3 h 5"/>
                <a:gd name="T24" fmla="*/ 3 w 6"/>
                <a:gd name="T25" fmla="*/ 3 h 5"/>
                <a:gd name="T26" fmla="*/ 5 w 6"/>
                <a:gd name="T27" fmla="*/ 2 h 5"/>
                <a:gd name="T28" fmla="*/ 5 w 6"/>
                <a:gd name="T29" fmla="*/ 2 h 5"/>
                <a:gd name="T30" fmla="*/ 6 w 6"/>
                <a:gd name="T31" fmla="*/ 2 h 5"/>
                <a:gd name="T32" fmla="*/ 6 w 6"/>
                <a:gd name="T3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" h="5">
                  <a:moveTo>
                    <a:pt x="6" y="0"/>
                  </a:moveTo>
                  <a:lnTo>
                    <a:pt x="6" y="0"/>
                  </a:lnTo>
                  <a:lnTo>
                    <a:pt x="5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5"/>
                  </a:lnTo>
                  <a:lnTo>
                    <a:pt x="2" y="3"/>
                  </a:lnTo>
                  <a:lnTo>
                    <a:pt x="2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6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8" name="Freeform 1256">
              <a:extLst>
                <a:ext uri="{FF2B5EF4-FFF2-40B4-BE49-F238E27FC236}">
                  <a16:creationId xmlns:a16="http://schemas.microsoft.com/office/drawing/2014/main" id="{0937283E-E1C1-EDF0-7E64-432AF6745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6625" y="4384675"/>
              <a:ext cx="3175" cy="3175"/>
            </a:xfrm>
            <a:custGeom>
              <a:avLst/>
              <a:gdLst>
                <a:gd name="T0" fmla="*/ 0 w 2"/>
                <a:gd name="T1" fmla="*/ 2 h 2"/>
                <a:gd name="T2" fmla="*/ 2 w 2"/>
                <a:gd name="T3" fmla="*/ 0 h 2"/>
                <a:gd name="T4" fmla="*/ 0 w 2"/>
                <a:gd name="T5" fmla="*/ 0 h 2"/>
                <a:gd name="T6" fmla="*/ 0 w 2"/>
                <a:gd name="T7" fmla="*/ 2 h 2"/>
                <a:gd name="T8" fmla="*/ 0 w 2"/>
                <a:gd name="T9" fmla="*/ 2 h 2"/>
                <a:gd name="T10" fmla="*/ 0 w 2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9" name="Freeform 1257">
              <a:extLst>
                <a:ext uri="{FF2B5EF4-FFF2-40B4-BE49-F238E27FC236}">
                  <a16:creationId xmlns:a16="http://schemas.microsoft.com/office/drawing/2014/main" id="{3FD1A4A0-D10F-F93F-F2E0-8504AD3AD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6625" y="4395788"/>
              <a:ext cx="3175" cy="4762"/>
            </a:xfrm>
            <a:custGeom>
              <a:avLst/>
              <a:gdLst>
                <a:gd name="T0" fmla="*/ 2 w 2"/>
                <a:gd name="T1" fmla="*/ 3 h 3"/>
                <a:gd name="T2" fmla="*/ 2 w 2"/>
                <a:gd name="T3" fmla="*/ 1 h 3"/>
                <a:gd name="T4" fmla="*/ 2 w 2"/>
                <a:gd name="T5" fmla="*/ 0 h 3"/>
                <a:gd name="T6" fmla="*/ 0 w 2"/>
                <a:gd name="T7" fmla="*/ 1 h 3"/>
                <a:gd name="T8" fmla="*/ 0 w 2"/>
                <a:gd name="T9" fmla="*/ 1 h 3"/>
                <a:gd name="T10" fmla="*/ 0 w 2"/>
                <a:gd name="T11" fmla="*/ 3 h 3"/>
                <a:gd name="T12" fmla="*/ 2 w 2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lnTo>
                    <a:pt x="2" y="1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3"/>
                  </a:lnTo>
                  <a:lnTo>
                    <a:pt x="2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0" name="Freeform 1258">
              <a:extLst>
                <a:ext uri="{FF2B5EF4-FFF2-40B4-BE49-F238E27FC236}">
                  <a16:creationId xmlns:a16="http://schemas.microsoft.com/office/drawing/2014/main" id="{44B4C11E-8F0A-4B9B-6CB5-1974F73E9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9800" y="4387850"/>
              <a:ext cx="1588" cy="3175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0 h 2"/>
                <a:gd name="T4" fmla="*/ 0 w 1"/>
                <a:gd name="T5" fmla="*/ 0 h 2"/>
                <a:gd name="T6" fmla="*/ 0 w 1"/>
                <a:gd name="T7" fmla="*/ 0 h 2"/>
                <a:gd name="T8" fmla="*/ 0 w 1"/>
                <a:gd name="T9" fmla="*/ 0 h 2"/>
                <a:gd name="T10" fmla="*/ 0 w 1"/>
                <a:gd name="T11" fmla="*/ 2 h 2"/>
                <a:gd name="T12" fmla="*/ 1 w 1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1" name="Freeform 1259">
              <a:extLst>
                <a:ext uri="{FF2B5EF4-FFF2-40B4-BE49-F238E27FC236}">
                  <a16:creationId xmlns:a16="http://schemas.microsoft.com/office/drawing/2014/main" id="{B38288BB-4613-023F-C095-4BB7EA836074}"/>
                </a:ext>
              </a:extLst>
            </p:cNvPr>
            <p:cNvSpPr>
              <a:spLocks/>
            </p:cNvSpPr>
            <p:nvPr/>
          </p:nvSpPr>
          <p:spPr bwMode="auto">
            <a:xfrm>
              <a:off x="8739188" y="4662488"/>
              <a:ext cx="4763" cy="7937"/>
            </a:xfrm>
            <a:custGeom>
              <a:avLst/>
              <a:gdLst>
                <a:gd name="T0" fmla="*/ 2 w 3"/>
                <a:gd name="T1" fmla="*/ 2 h 5"/>
                <a:gd name="T2" fmla="*/ 2 w 3"/>
                <a:gd name="T3" fmla="*/ 2 h 5"/>
                <a:gd name="T4" fmla="*/ 2 w 3"/>
                <a:gd name="T5" fmla="*/ 2 h 5"/>
                <a:gd name="T6" fmla="*/ 0 w 3"/>
                <a:gd name="T7" fmla="*/ 0 h 5"/>
                <a:gd name="T8" fmla="*/ 0 w 3"/>
                <a:gd name="T9" fmla="*/ 2 h 5"/>
                <a:gd name="T10" fmla="*/ 2 w 3"/>
                <a:gd name="T11" fmla="*/ 5 h 5"/>
                <a:gd name="T12" fmla="*/ 3 w 3"/>
                <a:gd name="T13" fmla="*/ 5 h 5"/>
                <a:gd name="T14" fmla="*/ 3 w 3"/>
                <a:gd name="T15" fmla="*/ 5 h 5"/>
                <a:gd name="T16" fmla="*/ 3 w 3"/>
                <a:gd name="T17" fmla="*/ 5 h 5"/>
                <a:gd name="T18" fmla="*/ 3 w 3"/>
                <a:gd name="T19" fmla="*/ 3 h 5"/>
                <a:gd name="T20" fmla="*/ 3 w 3"/>
                <a:gd name="T21" fmla="*/ 3 h 5"/>
                <a:gd name="T22" fmla="*/ 3 w 3"/>
                <a:gd name="T23" fmla="*/ 2 h 5"/>
                <a:gd name="T24" fmla="*/ 2 w 3"/>
                <a:gd name="T2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" h="5">
                  <a:moveTo>
                    <a:pt x="2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2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2" name="Freeform 1260">
              <a:extLst>
                <a:ext uri="{FF2B5EF4-FFF2-40B4-BE49-F238E27FC236}">
                  <a16:creationId xmlns:a16="http://schemas.microsoft.com/office/drawing/2014/main" id="{E25DDBCE-0242-2B2E-B3EB-CC3E816C4DCC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5050" y="3194050"/>
              <a:ext cx="38100" cy="28575"/>
            </a:xfrm>
            <a:custGeom>
              <a:avLst/>
              <a:gdLst>
                <a:gd name="T0" fmla="*/ 10 w 24"/>
                <a:gd name="T1" fmla="*/ 6 h 18"/>
                <a:gd name="T2" fmla="*/ 8 w 24"/>
                <a:gd name="T3" fmla="*/ 6 h 18"/>
                <a:gd name="T4" fmla="*/ 7 w 24"/>
                <a:gd name="T5" fmla="*/ 8 h 18"/>
                <a:gd name="T6" fmla="*/ 4 w 24"/>
                <a:gd name="T7" fmla="*/ 10 h 18"/>
                <a:gd name="T8" fmla="*/ 4 w 24"/>
                <a:gd name="T9" fmla="*/ 11 h 18"/>
                <a:gd name="T10" fmla="*/ 4 w 24"/>
                <a:gd name="T11" fmla="*/ 13 h 18"/>
                <a:gd name="T12" fmla="*/ 0 w 24"/>
                <a:gd name="T13" fmla="*/ 14 h 18"/>
                <a:gd name="T14" fmla="*/ 0 w 24"/>
                <a:gd name="T15" fmla="*/ 16 h 18"/>
                <a:gd name="T16" fmla="*/ 0 w 24"/>
                <a:gd name="T17" fmla="*/ 18 h 18"/>
                <a:gd name="T18" fmla="*/ 2 w 24"/>
                <a:gd name="T19" fmla="*/ 14 h 18"/>
                <a:gd name="T20" fmla="*/ 4 w 24"/>
                <a:gd name="T21" fmla="*/ 14 h 18"/>
                <a:gd name="T22" fmla="*/ 5 w 24"/>
                <a:gd name="T23" fmla="*/ 13 h 18"/>
                <a:gd name="T24" fmla="*/ 8 w 24"/>
                <a:gd name="T25" fmla="*/ 10 h 18"/>
                <a:gd name="T26" fmla="*/ 8 w 24"/>
                <a:gd name="T27" fmla="*/ 10 h 18"/>
                <a:gd name="T28" fmla="*/ 8 w 24"/>
                <a:gd name="T29" fmla="*/ 8 h 18"/>
                <a:gd name="T30" fmla="*/ 10 w 24"/>
                <a:gd name="T31" fmla="*/ 8 h 18"/>
                <a:gd name="T32" fmla="*/ 12 w 24"/>
                <a:gd name="T33" fmla="*/ 8 h 18"/>
                <a:gd name="T34" fmla="*/ 13 w 24"/>
                <a:gd name="T35" fmla="*/ 8 h 18"/>
                <a:gd name="T36" fmla="*/ 15 w 24"/>
                <a:gd name="T37" fmla="*/ 6 h 18"/>
                <a:gd name="T38" fmla="*/ 18 w 24"/>
                <a:gd name="T39" fmla="*/ 5 h 18"/>
                <a:gd name="T40" fmla="*/ 19 w 24"/>
                <a:gd name="T41" fmla="*/ 3 h 18"/>
                <a:gd name="T42" fmla="*/ 21 w 24"/>
                <a:gd name="T43" fmla="*/ 3 h 18"/>
                <a:gd name="T44" fmla="*/ 24 w 24"/>
                <a:gd name="T45" fmla="*/ 3 h 18"/>
                <a:gd name="T46" fmla="*/ 24 w 24"/>
                <a:gd name="T47" fmla="*/ 2 h 18"/>
                <a:gd name="T48" fmla="*/ 24 w 24"/>
                <a:gd name="T49" fmla="*/ 2 h 18"/>
                <a:gd name="T50" fmla="*/ 24 w 24"/>
                <a:gd name="T51" fmla="*/ 0 h 18"/>
                <a:gd name="T52" fmla="*/ 24 w 24"/>
                <a:gd name="T53" fmla="*/ 0 h 18"/>
                <a:gd name="T54" fmla="*/ 24 w 24"/>
                <a:gd name="T55" fmla="*/ 0 h 18"/>
                <a:gd name="T56" fmla="*/ 24 w 24"/>
                <a:gd name="T57" fmla="*/ 0 h 18"/>
                <a:gd name="T58" fmla="*/ 23 w 24"/>
                <a:gd name="T59" fmla="*/ 0 h 18"/>
                <a:gd name="T60" fmla="*/ 21 w 24"/>
                <a:gd name="T61" fmla="*/ 0 h 18"/>
                <a:gd name="T62" fmla="*/ 18 w 24"/>
                <a:gd name="T63" fmla="*/ 3 h 18"/>
                <a:gd name="T64" fmla="*/ 16 w 24"/>
                <a:gd name="T65" fmla="*/ 3 h 18"/>
                <a:gd name="T66" fmla="*/ 15 w 24"/>
                <a:gd name="T67" fmla="*/ 3 h 18"/>
                <a:gd name="T68" fmla="*/ 13 w 24"/>
                <a:gd name="T69" fmla="*/ 2 h 18"/>
                <a:gd name="T70" fmla="*/ 13 w 24"/>
                <a:gd name="T71" fmla="*/ 2 h 18"/>
                <a:gd name="T72" fmla="*/ 13 w 24"/>
                <a:gd name="T73" fmla="*/ 3 h 18"/>
                <a:gd name="T74" fmla="*/ 13 w 24"/>
                <a:gd name="T75" fmla="*/ 5 h 18"/>
                <a:gd name="T76" fmla="*/ 12 w 24"/>
                <a:gd name="T77" fmla="*/ 5 h 18"/>
                <a:gd name="T78" fmla="*/ 10 w 24"/>
                <a:gd name="T79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4" h="18">
                  <a:moveTo>
                    <a:pt x="10" y="6"/>
                  </a:moveTo>
                  <a:lnTo>
                    <a:pt x="8" y="6"/>
                  </a:lnTo>
                  <a:lnTo>
                    <a:pt x="7" y="8"/>
                  </a:lnTo>
                  <a:lnTo>
                    <a:pt x="4" y="10"/>
                  </a:lnTo>
                  <a:lnTo>
                    <a:pt x="4" y="11"/>
                  </a:lnTo>
                  <a:lnTo>
                    <a:pt x="4" y="13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5" y="13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8" y="8"/>
                  </a:lnTo>
                  <a:lnTo>
                    <a:pt x="10" y="8"/>
                  </a:lnTo>
                  <a:lnTo>
                    <a:pt x="12" y="8"/>
                  </a:lnTo>
                  <a:lnTo>
                    <a:pt x="13" y="8"/>
                  </a:lnTo>
                  <a:lnTo>
                    <a:pt x="15" y="6"/>
                  </a:lnTo>
                  <a:lnTo>
                    <a:pt x="18" y="5"/>
                  </a:lnTo>
                  <a:lnTo>
                    <a:pt x="19" y="3"/>
                  </a:lnTo>
                  <a:lnTo>
                    <a:pt x="21" y="3"/>
                  </a:lnTo>
                  <a:lnTo>
                    <a:pt x="24" y="3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18" y="3"/>
                  </a:lnTo>
                  <a:lnTo>
                    <a:pt x="16" y="3"/>
                  </a:lnTo>
                  <a:lnTo>
                    <a:pt x="15" y="3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2" y="5"/>
                  </a:lnTo>
                  <a:lnTo>
                    <a:pt x="1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3" name="Freeform 1261">
              <a:extLst>
                <a:ext uri="{FF2B5EF4-FFF2-40B4-BE49-F238E27FC236}">
                  <a16:creationId xmlns:a16="http://schemas.microsoft.com/office/drawing/2014/main" id="{05F88C45-10AC-A544-2945-D42CA3603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8547100" y="2959100"/>
              <a:ext cx="63500" cy="225425"/>
            </a:xfrm>
            <a:custGeom>
              <a:avLst/>
              <a:gdLst>
                <a:gd name="T0" fmla="*/ 0 w 40"/>
                <a:gd name="T1" fmla="*/ 35 h 142"/>
                <a:gd name="T2" fmla="*/ 2 w 40"/>
                <a:gd name="T3" fmla="*/ 45 h 142"/>
                <a:gd name="T4" fmla="*/ 2 w 40"/>
                <a:gd name="T5" fmla="*/ 46 h 142"/>
                <a:gd name="T6" fmla="*/ 5 w 40"/>
                <a:gd name="T7" fmla="*/ 49 h 142"/>
                <a:gd name="T8" fmla="*/ 8 w 40"/>
                <a:gd name="T9" fmla="*/ 59 h 142"/>
                <a:gd name="T10" fmla="*/ 6 w 40"/>
                <a:gd name="T11" fmla="*/ 64 h 142"/>
                <a:gd name="T12" fmla="*/ 6 w 40"/>
                <a:gd name="T13" fmla="*/ 72 h 142"/>
                <a:gd name="T14" fmla="*/ 6 w 40"/>
                <a:gd name="T15" fmla="*/ 86 h 142"/>
                <a:gd name="T16" fmla="*/ 3 w 40"/>
                <a:gd name="T17" fmla="*/ 96 h 142"/>
                <a:gd name="T18" fmla="*/ 5 w 40"/>
                <a:gd name="T19" fmla="*/ 100 h 142"/>
                <a:gd name="T20" fmla="*/ 6 w 40"/>
                <a:gd name="T21" fmla="*/ 110 h 142"/>
                <a:gd name="T22" fmla="*/ 5 w 40"/>
                <a:gd name="T23" fmla="*/ 115 h 142"/>
                <a:gd name="T24" fmla="*/ 5 w 40"/>
                <a:gd name="T25" fmla="*/ 119 h 142"/>
                <a:gd name="T26" fmla="*/ 3 w 40"/>
                <a:gd name="T27" fmla="*/ 129 h 142"/>
                <a:gd name="T28" fmla="*/ 3 w 40"/>
                <a:gd name="T29" fmla="*/ 139 h 142"/>
                <a:gd name="T30" fmla="*/ 6 w 40"/>
                <a:gd name="T31" fmla="*/ 142 h 142"/>
                <a:gd name="T32" fmla="*/ 9 w 40"/>
                <a:gd name="T33" fmla="*/ 134 h 142"/>
                <a:gd name="T34" fmla="*/ 11 w 40"/>
                <a:gd name="T35" fmla="*/ 129 h 142"/>
                <a:gd name="T36" fmla="*/ 14 w 40"/>
                <a:gd name="T37" fmla="*/ 129 h 142"/>
                <a:gd name="T38" fmla="*/ 16 w 40"/>
                <a:gd name="T39" fmla="*/ 131 h 142"/>
                <a:gd name="T40" fmla="*/ 22 w 40"/>
                <a:gd name="T41" fmla="*/ 132 h 142"/>
                <a:gd name="T42" fmla="*/ 24 w 40"/>
                <a:gd name="T43" fmla="*/ 140 h 142"/>
                <a:gd name="T44" fmla="*/ 24 w 40"/>
                <a:gd name="T45" fmla="*/ 137 h 142"/>
                <a:gd name="T46" fmla="*/ 25 w 40"/>
                <a:gd name="T47" fmla="*/ 134 h 142"/>
                <a:gd name="T48" fmla="*/ 24 w 40"/>
                <a:gd name="T49" fmla="*/ 127 h 142"/>
                <a:gd name="T50" fmla="*/ 21 w 40"/>
                <a:gd name="T51" fmla="*/ 127 h 142"/>
                <a:gd name="T52" fmla="*/ 17 w 40"/>
                <a:gd name="T53" fmla="*/ 121 h 142"/>
                <a:gd name="T54" fmla="*/ 16 w 40"/>
                <a:gd name="T55" fmla="*/ 118 h 142"/>
                <a:gd name="T56" fmla="*/ 13 w 40"/>
                <a:gd name="T57" fmla="*/ 115 h 142"/>
                <a:gd name="T58" fmla="*/ 11 w 40"/>
                <a:gd name="T59" fmla="*/ 110 h 142"/>
                <a:gd name="T60" fmla="*/ 17 w 40"/>
                <a:gd name="T61" fmla="*/ 92 h 142"/>
                <a:gd name="T62" fmla="*/ 21 w 40"/>
                <a:gd name="T63" fmla="*/ 88 h 142"/>
                <a:gd name="T64" fmla="*/ 29 w 40"/>
                <a:gd name="T65" fmla="*/ 86 h 142"/>
                <a:gd name="T66" fmla="*/ 32 w 40"/>
                <a:gd name="T67" fmla="*/ 88 h 142"/>
                <a:gd name="T68" fmla="*/ 38 w 40"/>
                <a:gd name="T69" fmla="*/ 94 h 142"/>
                <a:gd name="T70" fmla="*/ 40 w 40"/>
                <a:gd name="T71" fmla="*/ 97 h 142"/>
                <a:gd name="T72" fmla="*/ 38 w 40"/>
                <a:gd name="T73" fmla="*/ 92 h 142"/>
                <a:gd name="T74" fmla="*/ 33 w 40"/>
                <a:gd name="T75" fmla="*/ 86 h 142"/>
                <a:gd name="T76" fmla="*/ 32 w 40"/>
                <a:gd name="T77" fmla="*/ 81 h 142"/>
                <a:gd name="T78" fmla="*/ 27 w 40"/>
                <a:gd name="T79" fmla="*/ 67 h 142"/>
                <a:gd name="T80" fmla="*/ 24 w 40"/>
                <a:gd name="T81" fmla="*/ 53 h 142"/>
                <a:gd name="T82" fmla="*/ 24 w 40"/>
                <a:gd name="T83" fmla="*/ 49 h 142"/>
                <a:gd name="T84" fmla="*/ 22 w 40"/>
                <a:gd name="T85" fmla="*/ 46 h 142"/>
                <a:gd name="T86" fmla="*/ 19 w 40"/>
                <a:gd name="T87" fmla="*/ 40 h 142"/>
                <a:gd name="T88" fmla="*/ 21 w 40"/>
                <a:gd name="T89" fmla="*/ 34 h 142"/>
                <a:gd name="T90" fmla="*/ 22 w 40"/>
                <a:gd name="T91" fmla="*/ 29 h 142"/>
                <a:gd name="T92" fmla="*/ 21 w 40"/>
                <a:gd name="T93" fmla="*/ 21 h 142"/>
                <a:gd name="T94" fmla="*/ 16 w 40"/>
                <a:gd name="T95" fmla="*/ 11 h 142"/>
                <a:gd name="T96" fmla="*/ 17 w 40"/>
                <a:gd name="T97" fmla="*/ 8 h 142"/>
                <a:gd name="T98" fmla="*/ 17 w 40"/>
                <a:gd name="T99" fmla="*/ 5 h 142"/>
                <a:gd name="T100" fmla="*/ 13 w 40"/>
                <a:gd name="T101" fmla="*/ 0 h 142"/>
                <a:gd name="T102" fmla="*/ 9 w 40"/>
                <a:gd name="T103" fmla="*/ 2 h 142"/>
                <a:gd name="T104" fmla="*/ 14 w 40"/>
                <a:gd name="T105" fmla="*/ 8 h 142"/>
                <a:gd name="T106" fmla="*/ 14 w 40"/>
                <a:gd name="T107" fmla="*/ 11 h 142"/>
                <a:gd name="T108" fmla="*/ 11 w 40"/>
                <a:gd name="T109" fmla="*/ 15 h 142"/>
                <a:gd name="T110" fmla="*/ 9 w 40"/>
                <a:gd name="T111" fmla="*/ 18 h 142"/>
                <a:gd name="T112" fmla="*/ 8 w 40"/>
                <a:gd name="T113" fmla="*/ 16 h 142"/>
                <a:gd name="T114" fmla="*/ 3 w 40"/>
                <a:gd name="T115" fmla="*/ 18 h 142"/>
                <a:gd name="T116" fmla="*/ 3 w 40"/>
                <a:gd name="T117" fmla="*/ 2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0" h="142">
                  <a:moveTo>
                    <a:pt x="2" y="32"/>
                  </a:moveTo>
                  <a:lnTo>
                    <a:pt x="2" y="34"/>
                  </a:lnTo>
                  <a:lnTo>
                    <a:pt x="0" y="35"/>
                  </a:lnTo>
                  <a:lnTo>
                    <a:pt x="0" y="37"/>
                  </a:lnTo>
                  <a:lnTo>
                    <a:pt x="0" y="43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3" y="48"/>
                  </a:lnTo>
                  <a:lnTo>
                    <a:pt x="5" y="49"/>
                  </a:lnTo>
                  <a:lnTo>
                    <a:pt x="6" y="51"/>
                  </a:lnTo>
                  <a:lnTo>
                    <a:pt x="8" y="54"/>
                  </a:lnTo>
                  <a:lnTo>
                    <a:pt x="8" y="59"/>
                  </a:lnTo>
                  <a:lnTo>
                    <a:pt x="6" y="61"/>
                  </a:lnTo>
                  <a:lnTo>
                    <a:pt x="6" y="62"/>
                  </a:lnTo>
                  <a:lnTo>
                    <a:pt x="6" y="64"/>
                  </a:lnTo>
                  <a:lnTo>
                    <a:pt x="6" y="67"/>
                  </a:lnTo>
                  <a:lnTo>
                    <a:pt x="6" y="70"/>
                  </a:lnTo>
                  <a:lnTo>
                    <a:pt x="6" y="72"/>
                  </a:lnTo>
                  <a:lnTo>
                    <a:pt x="6" y="83"/>
                  </a:lnTo>
                  <a:lnTo>
                    <a:pt x="6" y="84"/>
                  </a:lnTo>
                  <a:lnTo>
                    <a:pt x="6" y="86"/>
                  </a:lnTo>
                  <a:lnTo>
                    <a:pt x="5" y="91"/>
                  </a:lnTo>
                  <a:lnTo>
                    <a:pt x="5" y="92"/>
                  </a:lnTo>
                  <a:lnTo>
                    <a:pt x="3" y="96"/>
                  </a:lnTo>
                  <a:lnTo>
                    <a:pt x="3" y="97"/>
                  </a:lnTo>
                  <a:lnTo>
                    <a:pt x="3" y="97"/>
                  </a:lnTo>
                  <a:lnTo>
                    <a:pt x="5" y="100"/>
                  </a:lnTo>
                  <a:lnTo>
                    <a:pt x="6" y="104"/>
                  </a:lnTo>
                  <a:lnTo>
                    <a:pt x="8" y="108"/>
                  </a:lnTo>
                  <a:lnTo>
                    <a:pt x="6" y="110"/>
                  </a:lnTo>
                  <a:lnTo>
                    <a:pt x="6" y="111"/>
                  </a:lnTo>
                  <a:lnTo>
                    <a:pt x="5" y="113"/>
                  </a:lnTo>
                  <a:lnTo>
                    <a:pt x="5" y="115"/>
                  </a:lnTo>
                  <a:lnTo>
                    <a:pt x="5" y="115"/>
                  </a:lnTo>
                  <a:lnTo>
                    <a:pt x="5" y="118"/>
                  </a:lnTo>
                  <a:lnTo>
                    <a:pt x="5" y="119"/>
                  </a:lnTo>
                  <a:lnTo>
                    <a:pt x="5" y="121"/>
                  </a:lnTo>
                  <a:lnTo>
                    <a:pt x="5" y="124"/>
                  </a:lnTo>
                  <a:lnTo>
                    <a:pt x="3" y="129"/>
                  </a:lnTo>
                  <a:lnTo>
                    <a:pt x="3" y="132"/>
                  </a:lnTo>
                  <a:lnTo>
                    <a:pt x="3" y="137"/>
                  </a:lnTo>
                  <a:lnTo>
                    <a:pt x="3" y="139"/>
                  </a:lnTo>
                  <a:lnTo>
                    <a:pt x="5" y="140"/>
                  </a:lnTo>
                  <a:lnTo>
                    <a:pt x="5" y="140"/>
                  </a:lnTo>
                  <a:lnTo>
                    <a:pt x="6" y="142"/>
                  </a:lnTo>
                  <a:lnTo>
                    <a:pt x="6" y="140"/>
                  </a:lnTo>
                  <a:lnTo>
                    <a:pt x="8" y="139"/>
                  </a:lnTo>
                  <a:lnTo>
                    <a:pt x="9" y="134"/>
                  </a:lnTo>
                  <a:lnTo>
                    <a:pt x="9" y="132"/>
                  </a:lnTo>
                  <a:lnTo>
                    <a:pt x="9" y="131"/>
                  </a:lnTo>
                  <a:lnTo>
                    <a:pt x="11" y="129"/>
                  </a:lnTo>
                  <a:lnTo>
                    <a:pt x="13" y="129"/>
                  </a:lnTo>
                  <a:lnTo>
                    <a:pt x="13" y="129"/>
                  </a:lnTo>
                  <a:lnTo>
                    <a:pt x="14" y="129"/>
                  </a:lnTo>
                  <a:lnTo>
                    <a:pt x="14" y="129"/>
                  </a:lnTo>
                  <a:lnTo>
                    <a:pt x="14" y="131"/>
                  </a:lnTo>
                  <a:lnTo>
                    <a:pt x="16" y="131"/>
                  </a:lnTo>
                  <a:lnTo>
                    <a:pt x="19" y="131"/>
                  </a:lnTo>
                  <a:lnTo>
                    <a:pt x="21" y="131"/>
                  </a:lnTo>
                  <a:lnTo>
                    <a:pt x="22" y="132"/>
                  </a:lnTo>
                  <a:lnTo>
                    <a:pt x="22" y="134"/>
                  </a:lnTo>
                  <a:lnTo>
                    <a:pt x="24" y="137"/>
                  </a:lnTo>
                  <a:lnTo>
                    <a:pt x="24" y="140"/>
                  </a:lnTo>
                  <a:lnTo>
                    <a:pt x="24" y="139"/>
                  </a:lnTo>
                  <a:lnTo>
                    <a:pt x="24" y="139"/>
                  </a:lnTo>
                  <a:lnTo>
                    <a:pt x="24" y="137"/>
                  </a:lnTo>
                  <a:lnTo>
                    <a:pt x="24" y="137"/>
                  </a:lnTo>
                  <a:lnTo>
                    <a:pt x="25" y="134"/>
                  </a:lnTo>
                  <a:lnTo>
                    <a:pt x="25" y="134"/>
                  </a:lnTo>
                  <a:lnTo>
                    <a:pt x="24" y="131"/>
                  </a:lnTo>
                  <a:lnTo>
                    <a:pt x="24" y="127"/>
                  </a:lnTo>
                  <a:lnTo>
                    <a:pt x="24" y="127"/>
                  </a:lnTo>
                  <a:lnTo>
                    <a:pt x="22" y="127"/>
                  </a:lnTo>
                  <a:lnTo>
                    <a:pt x="22" y="127"/>
                  </a:lnTo>
                  <a:lnTo>
                    <a:pt x="21" y="127"/>
                  </a:lnTo>
                  <a:lnTo>
                    <a:pt x="21" y="126"/>
                  </a:lnTo>
                  <a:lnTo>
                    <a:pt x="19" y="124"/>
                  </a:lnTo>
                  <a:lnTo>
                    <a:pt x="17" y="121"/>
                  </a:lnTo>
                  <a:lnTo>
                    <a:pt x="17" y="119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4" y="116"/>
                  </a:lnTo>
                  <a:lnTo>
                    <a:pt x="13" y="115"/>
                  </a:lnTo>
                  <a:lnTo>
                    <a:pt x="13" y="113"/>
                  </a:lnTo>
                  <a:lnTo>
                    <a:pt x="13" y="111"/>
                  </a:lnTo>
                  <a:lnTo>
                    <a:pt x="11" y="110"/>
                  </a:lnTo>
                  <a:lnTo>
                    <a:pt x="13" y="107"/>
                  </a:lnTo>
                  <a:lnTo>
                    <a:pt x="13" y="104"/>
                  </a:lnTo>
                  <a:lnTo>
                    <a:pt x="17" y="92"/>
                  </a:lnTo>
                  <a:lnTo>
                    <a:pt x="17" y="89"/>
                  </a:lnTo>
                  <a:lnTo>
                    <a:pt x="19" y="88"/>
                  </a:lnTo>
                  <a:lnTo>
                    <a:pt x="21" y="88"/>
                  </a:lnTo>
                  <a:lnTo>
                    <a:pt x="22" y="86"/>
                  </a:lnTo>
                  <a:lnTo>
                    <a:pt x="27" y="86"/>
                  </a:lnTo>
                  <a:lnTo>
                    <a:pt x="29" y="86"/>
                  </a:lnTo>
                  <a:lnTo>
                    <a:pt x="30" y="88"/>
                  </a:lnTo>
                  <a:lnTo>
                    <a:pt x="32" y="88"/>
                  </a:lnTo>
                  <a:lnTo>
                    <a:pt x="32" y="88"/>
                  </a:lnTo>
                  <a:lnTo>
                    <a:pt x="35" y="91"/>
                  </a:lnTo>
                  <a:lnTo>
                    <a:pt x="37" y="92"/>
                  </a:lnTo>
                  <a:lnTo>
                    <a:pt x="38" y="94"/>
                  </a:lnTo>
                  <a:lnTo>
                    <a:pt x="38" y="94"/>
                  </a:lnTo>
                  <a:lnTo>
                    <a:pt x="40" y="97"/>
                  </a:lnTo>
                  <a:lnTo>
                    <a:pt x="40" y="97"/>
                  </a:lnTo>
                  <a:lnTo>
                    <a:pt x="40" y="94"/>
                  </a:lnTo>
                  <a:lnTo>
                    <a:pt x="40" y="94"/>
                  </a:lnTo>
                  <a:lnTo>
                    <a:pt x="38" y="92"/>
                  </a:lnTo>
                  <a:lnTo>
                    <a:pt x="37" y="91"/>
                  </a:lnTo>
                  <a:lnTo>
                    <a:pt x="35" y="89"/>
                  </a:lnTo>
                  <a:lnTo>
                    <a:pt x="33" y="86"/>
                  </a:lnTo>
                  <a:lnTo>
                    <a:pt x="33" y="84"/>
                  </a:lnTo>
                  <a:lnTo>
                    <a:pt x="33" y="83"/>
                  </a:lnTo>
                  <a:lnTo>
                    <a:pt x="32" y="81"/>
                  </a:lnTo>
                  <a:lnTo>
                    <a:pt x="32" y="77"/>
                  </a:lnTo>
                  <a:lnTo>
                    <a:pt x="29" y="70"/>
                  </a:lnTo>
                  <a:lnTo>
                    <a:pt x="27" y="67"/>
                  </a:lnTo>
                  <a:lnTo>
                    <a:pt x="24" y="54"/>
                  </a:lnTo>
                  <a:lnTo>
                    <a:pt x="24" y="54"/>
                  </a:lnTo>
                  <a:lnTo>
                    <a:pt x="24" y="53"/>
                  </a:lnTo>
                  <a:lnTo>
                    <a:pt x="24" y="51"/>
                  </a:lnTo>
                  <a:lnTo>
                    <a:pt x="24" y="51"/>
                  </a:lnTo>
                  <a:lnTo>
                    <a:pt x="24" y="49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6"/>
                  </a:lnTo>
                  <a:lnTo>
                    <a:pt x="21" y="45"/>
                  </a:lnTo>
                  <a:lnTo>
                    <a:pt x="21" y="43"/>
                  </a:lnTo>
                  <a:lnTo>
                    <a:pt x="19" y="40"/>
                  </a:lnTo>
                  <a:lnTo>
                    <a:pt x="21" y="35"/>
                  </a:lnTo>
                  <a:lnTo>
                    <a:pt x="21" y="34"/>
                  </a:lnTo>
                  <a:lnTo>
                    <a:pt x="21" y="34"/>
                  </a:lnTo>
                  <a:lnTo>
                    <a:pt x="22" y="32"/>
                  </a:lnTo>
                  <a:lnTo>
                    <a:pt x="22" y="30"/>
                  </a:lnTo>
                  <a:lnTo>
                    <a:pt x="22" y="29"/>
                  </a:lnTo>
                  <a:lnTo>
                    <a:pt x="22" y="26"/>
                  </a:lnTo>
                  <a:lnTo>
                    <a:pt x="21" y="22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19" y="16"/>
                  </a:lnTo>
                  <a:lnTo>
                    <a:pt x="16" y="11"/>
                  </a:lnTo>
                  <a:lnTo>
                    <a:pt x="17" y="10"/>
                  </a:lnTo>
                  <a:lnTo>
                    <a:pt x="16" y="10"/>
                  </a:lnTo>
                  <a:lnTo>
                    <a:pt x="17" y="8"/>
                  </a:lnTo>
                  <a:lnTo>
                    <a:pt x="17" y="7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9" y="2"/>
                  </a:lnTo>
                  <a:lnTo>
                    <a:pt x="11" y="5"/>
                  </a:lnTo>
                  <a:lnTo>
                    <a:pt x="13" y="8"/>
                  </a:lnTo>
                  <a:lnTo>
                    <a:pt x="14" y="8"/>
                  </a:lnTo>
                  <a:lnTo>
                    <a:pt x="14" y="10"/>
                  </a:lnTo>
                  <a:lnTo>
                    <a:pt x="13" y="11"/>
                  </a:lnTo>
                  <a:lnTo>
                    <a:pt x="14" y="11"/>
                  </a:lnTo>
                  <a:lnTo>
                    <a:pt x="14" y="13"/>
                  </a:lnTo>
                  <a:lnTo>
                    <a:pt x="13" y="13"/>
                  </a:lnTo>
                  <a:lnTo>
                    <a:pt x="11" y="15"/>
                  </a:lnTo>
                  <a:lnTo>
                    <a:pt x="13" y="15"/>
                  </a:lnTo>
                  <a:lnTo>
                    <a:pt x="11" y="16"/>
                  </a:lnTo>
                  <a:lnTo>
                    <a:pt x="9" y="18"/>
                  </a:lnTo>
                  <a:lnTo>
                    <a:pt x="9" y="18"/>
                  </a:lnTo>
                  <a:lnTo>
                    <a:pt x="9" y="18"/>
                  </a:lnTo>
                  <a:lnTo>
                    <a:pt x="8" y="16"/>
                  </a:lnTo>
                  <a:lnTo>
                    <a:pt x="6" y="16"/>
                  </a:lnTo>
                  <a:lnTo>
                    <a:pt x="5" y="16"/>
                  </a:lnTo>
                  <a:lnTo>
                    <a:pt x="3" y="18"/>
                  </a:lnTo>
                  <a:lnTo>
                    <a:pt x="3" y="18"/>
                  </a:lnTo>
                  <a:lnTo>
                    <a:pt x="3" y="22"/>
                  </a:lnTo>
                  <a:lnTo>
                    <a:pt x="3" y="24"/>
                  </a:lnTo>
                  <a:lnTo>
                    <a:pt x="3" y="27"/>
                  </a:lnTo>
                  <a:lnTo>
                    <a:pt x="2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4" name="Freeform 1262">
              <a:extLst>
                <a:ext uri="{FF2B5EF4-FFF2-40B4-BE49-F238E27FC236}">
                  <a16:creationId xmlns:a16="http://schemas.microsoft.com/office/drawing/2014/main" id="{2DDEAF2A-5AF3-31F5-4666-D4B4C1851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8700" y="4221163"/>
              <a:ext cx="17463" cy="4762"/>
            </a:xfrm>
            <a:custGeom>
              <a:avLst/>
              <a:gdLst>
                <a:gd name="T0" fmla="*/ 0 w 11"/>
                <a:gd name="T1" fmla="*/ 3 h 3"/>
                <a:gd name="T2" fmla="*/ 0 w 11"/>
                <a:gd name="T3" fmla="*/ 3 h 3"/>
                <a:gd name="T4" fmla="*/ 0 w 11"/>
                <a:gd name="T5" fmla="*/ 3 h 3"/>
                <a:gd name="T6" fmla="*/ 1 w 11"/>
                <a:gd name="T7" fmla="*/ 3 h 3"/>
                <a:gd name="T8" fmla="*/ 1 w 11"/>
                <a:gd name="T9" fmla="*/ 3 h 3"/>
                <a:gd name="T10" fmla="*/ 1 w 11"/>
                <a:gd name="T11" fmla="*/ 2 h 3"/>
                <a:gd name="T12" fmla="*/ 4 w 11"/>
                <a:gd name="T13" fmla="*/ 3 h 3"/>
                <a:gd name="T14" fmla="*/ 6 w 11"/>
                <a:gd name="T15" fmla="*/ 3 h 3"/>
                <a:gd name="T16" fmla="*/ 8 w 11"/>
                <a:gd name="T17" fmla="*/ 3 h 3"/>
                <a:gd name="T18" fmla="*/ 8 w 11"/>
                <a:gd name="T19" fmla="*/ 3 h 3"/>
                <a:gd name="T20" fmla="*/ 9 w 11"/>
                <a:gd name="T21" fmla="*/ 2 h 3"/>
                <a:gd name="T22" fmla="*/ 9 w 11"/>
                <a:gd name="T23" fmla="*/ 2 h 3"/>
                <a:gd name="T24" fmla="*/ 11 w 11"/>
                <a:gd name="T25" fmla="*/ 2 h 3"/>
                <a:gd name="T26" fmla="*/ 11 w 11"/>
                <a:gd name="T27" fmla="*/ 2 h 3"/>
                <a:gd name="T28" fmla="*/ 11 w 11"/>
                <a:gd name="T29" fmla="*/ 0 h 3"/>
                <a:gd name="T30" fmla="*/ 11 w 11"/>
                <a:gd name="T31" fmla="*/ 0 h 3"/>
                <a:gd name="T32" fmla="*/ 11 w 11"/>
                <a:gd name="T33" fmla="*/ 0 h 3"/>
                <a:gd name="T34" fmla="*/ 11 w 11"/>
                <a:gd name="T35" fmla="*/ 0 h 3"/>
                <a:gd name="T36" fmla="*/ 11 w 11"/>
                <a:gd name="T37" fmla="*/ 2 h 3"/>
                <a:gd name="T38" fmla="*/ 6 w 11"/>
                <a:gd name="T39" fmla="*/ 0 h 3"/>
                <a:gd name="T40" fmla="*/ 3 w 11"/>
                <a:gd name="T41" fmla="*/ 0 h 3"/>
                <a:gd name="T42" fmla="*/ 3 w 11"/>
                <a:gd name="T43" fmla="*/ 0 h 3"/>
                <a:gd name="T44" fmla="*/ 1 w 11"/>
                <a:gd name="T45" fmla="*/ 0 h 3"/>
                <a:gd name="T46" fmla="*/ 0 w 11"/>
                <a:gd name="T47" fmla="*/ 0 h 3"/>
                <a:gd name="T48" fmla="*/ 0 w 11"/>
                <a:gd name="T49" fmla="*/ 2 h 3"/>
                <a:gd name="T50" fmla="*/ 0 w 11"/>
                <a:gd name="T51" fmla="*/ 2 h 3"/>
                <a:gd name="T52" fmla="*/ 0 w 11"/>
                <a:gd name="T5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" h="3">
                  <a:moveTo>
                    <a:pt x="0" y="3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2"/>
                  </a:lnTo>
                  <a:lnTo>
                    <a:pt x="4" y="3"/>
                  </a:lnTo>
                  <a:lnTo>
                    <a:pt x="6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9" y="2"/>
                  </a:lnTo>
                  <a:lnTo>
                    <a:pt x="9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2"/>
                  </a:lnTo>
                  <a:lnTo>
                    <a:pt x="6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5" name="Freeform 1263">
              <a:extLst>
                <a:ext uri="{FF2B5EF4-FFF2-40B4-BE49-F238E27FC236}">
                  <a16:creationId xmlns:a16="http://schemas.microsoft.com/office/drawing/2014/main" id="{38F31467-DAA2-D9AD-7549-3C0EB04E3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8726488" y="2822575"/>
              <a:ext cx="7938" cy="3175"/>
            </a:xfrm>
            <a:custGeom>
              <a:avLst/>
              <a:gdLst>
                <a:gd name="T0" fmla="*/ 2 w 5"/>
                <a:gd name="T1" fmla="*/ 2 h 2"/>
                <a:gd name="T2" fmla="*/ 5 w 5"/>
                <a:gd name="T3" fmla="*/ 0 h 2"/>
                <a:gd name="T4" fmla="*/ 3 w 5"/>
                <a:gd name="T5" fmla="*/ 0 h 2"/>
                <a:gd name="T6" fmla="*/ 3 w 5"/>
                <a:gd name="T7" fmla="*/ 0 h 2"/>
                <a:gd name="T8" fmla="*/ 2 w 5"/>
                <a:gd name="T9" fmla="*/ 0 h 2"/>
                <a:gd name="T10" fmla="*/ 0 w 5"/>
                <a:gd name="T11" fmla="*/ 2 h 2"/>
                <a:gd name="T12" fmla="*/ 2 w 5"/>
                <a:gd name="T13" fmla="*/ 2 h 2"/>
                <a:gd name="T14" fmla="*/ 2 w 5"/>
                <a:gd name="T15" fmla="*/ 2 h 2"/>
                <a:gd name="T16" fmla="*/ 2 w 5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2">
                  <a:moveTo>
                    <a:pt x="2" y="2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6" name="Freeform 1264">
              <a:extLst>
                <a:ext uri="{FF2B5EF4-FFF2-40B4-BE49-F238E27FC236}">
                  <a16:creationId xmlns:a16="http://schemas.microsoft.com/office/drawing/2014/main" id="{3063AA3D-4633-56F3-A03A-4CB960784504}"/>
                </a:ext>
              </a:extLst>
            </p:cNvPr>
            <p:cNvSpPr>
              <a:spLocks/>
            </p:cNvSpPr>
            <p:nvPr/>
          </p:nvSpPr>
          <p:spPr bwMode="auto">
            <a:xfrm>
              <a:off x="8716963" y="4229100"/>
              <a:ext cx="9525" cy="7937"/>
            </a:xfrm>
            <a:custGeom>
              <a:avLst/>
              <a:gdLst>
                <a:gd name="T0" fmla="*/ 4 w 6"/>
                <a:gd name="T1" fmla="*/ 0 h 5"/>
                <a:gd name="T2" fmla="*/ 3 w 6"/>
                <a:gd name="T3" fmla="*/ 1 h 5"/>
                <a:gd name="T4" fmla="*/ 0 w 6"/>
                <a:gd name="T5" fmla="*/ 1 h 5"/>
                <a:gd name="T6" fmla="*/ 1 w 6"/>
                <a:gd name="T7" fmla="*/ 1 h 5"/>
                <a:gd name="T8" fmla="*/ 1 w 6"/>
                <a:gd name="T9" fmla="*/ 1 h 5"/>
                <a:gd name="T10" fmla="*/ 3 w 6"/>
                <a:gd name="T11" fmla="*/ 3 h 5"/>
                <a:gd name="T12" fmla="*/ 3 w 6"/>
                <a:gd name="T13" fmla="*/ 5 h 5"/>
                <a:gd name="T14" fmla="*/ 4 w 6"/>
                <a:gd name="T15" fmla="*/ 5 h 5"/>
                <a:gd name="T16" fmla="*/ 6 w 6"/>
                <a:gd name="T17" fmla="*/ 5 h 5"/>
                <a:gd name="T18" fmla="*/ 6 w 6"/>
                <a:gd name="T19" fmla="*/ 3 h 5"/>
                <a:gd name="T20" fmla="*/ 6 w 6"/>
                <a:gd name="T21" fmla="*/ 3 h 5"/>
                <a:gd name="T22" fmla="*/ 6 w 6"/>
                <a:gd name="T23" fmla="*/ 1 h 5"/>
                <a:gd name="T24" fmla="*/ 6 w 6"/>
                <a:gd name="T25" fmla="*/ 1 h 5"/>
                <a:gd name="T26" fmla="*/ 4 w 6"/>
                <a:gd name="T2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" h="5">
                  <a:moveTo>
                    <a:pt x="4" y="0"/>
                  </a:moveTo>
                  <a:lnTo>
                    <a:pt x="3" y="1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3" y="3"/>
                  </a:lnTo>
                  <a:lnTo>
                    <a:pt x="3" y="5"/>
                  </a:lnTo>
                  <a:lnTo>
                    <a:pt x="4" y="5"/>
                  </a:lnTo>
                  <a:lnTo>
                    <a:pt x="6" y="5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1"/>
                  </a:lnTo>
                  <a:lnTo>
                    <a:pt x="6" y="1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7" name="Freeform 1265">
              <a:extLst>
                <a:ext uri="{FF2B5EF4-FFF2-40B4-BE49-F238E27FC236}">
                  <a16:creationId xmlns:a16="http://schemas.microsoft.com/office/drawing/2014/main" id="{0BA8CC7F-8EB0-076F-DC40-1ECF1DA07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5850" y="3176588"/>
              <a:ext cx="23813" cy="14287"/>
            </a:xfrm>
            <a:custGeom>
              <a:avLst/>
              <a:gdLst>
                <a:gd name="T0" fmla="*/ 11 w 15"/>
                <a:gd name="T1" fmla="*/ 0 h 9"/>
                <a:gd name="T2" fmla="*/ 7 w 15"/>
                <a:gd name="T3" fmla="*/ 3 h 9"/>
                <a:gd name="T4" fmla="*/ 5 w 15"/>
                <a:gd name="T5" fmla="*/ 5 h 9"/>
                <a:gd name="T6" fmla="*/ 3 w 15"/>
                <a:gd name="T7" fmla="*/ 6 h 9"/>
                <a:gd name="T8" fmla="*/ 0 w 15"/>
                <a:gd name="T9" fmla="*/ 9 h 9"/>
                <a:gd name="T10" fmla="*/ 2 w 15"/>
                <a:gd name="T11" fmla="*/ 9 h 9"/>
                <a:gd name="T12" fmla="*/ 3 w 15"/>
                <a:gd name="T13" fmla="*/ 8 h 9"/>
                <a:gd name="T14" fmla="*/ 7 w 15"/>
                <a:gd name="T15" fmla="*/ 6 h 9"/>
                <a:gd name="T16" fmla="*/ 7 w 15"/>
                <a:gd name="T17" fmla="*/ 6 h 9"/>
                <a:gd name="T18" fmla="*/ 8 w 15"/>
                <a:gd name="T19" fmla="*/ 5 h 9"/>
                <a:gd name="T20" fmla="*/ 10 w 15"/>
                <a:gd name="T21" fmla="*/ 5 h 9"/>
                <a:gd name="T22" fmla="*/ 11 w 15"/>
                <a:gd name="T23" fmla="*/ 3 h 9"/>
                <a:gd name="T24" fmla="*/ 15 w 15"/>
                <a:gd name="T25" fmla="*/ 0 h 9"/>
                <a:gd name="T26" fmla="*/ 13 w 15"/>
                <a:gd name="T27" fmla="*/ 0 h 9"/>
                <a:gd name="T28" fmla="*/ 11 w 15"/>
                <a:gd name="T2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9">
                  <a:moveTo>
                    <a:pt x="11" y="0"/>
                  </a:moveTo>
                  <a:lnTo>
                    <a:pt x="7" y="3"/>
                  </a:lnTo>
                  <a:lnTo>
                    <a:pt x="5" y="5"/>
                  </a:lnTo>
                  <a:lnTo>
                    <a:pt x="3" y="6"/>
                  </a:lnTo>
                  <a:lnTo>
                    <a:pt x="0" y="9"/>
                  </a:lnTo>
                  <a:lnTo>
                    <a:pt x="2" y="9"/>
                  </a:lnTo>
                  <a:lnTo>
                    <a:pt x="3" y="8"/>
                  </a:lnTo>
                  <a:lnTo>
                    <a:pt x="7" y="6"/>
                  </a:lnTo>
                  <a:lnTo>
                    <a:pt x="7" y="6"/>
                  </a:lnTo>
                  <a:lnTo>
                    <a:pt x="8" y="5"/>
                  </a:lnTo>
                  <a:lnTo>
                    <a:pt x="10" y="5"/>
                  </a:lnTo>
                  <a:lnTo>
                    <a:pt x="11" y="3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8" name="Freeform 1266">
              <a:extLst>
                <a:ext uri="{FF2B5EF4-FFF2-40B4-BE49-F238E27FC236}">
                  <a16:creationId xmlns:a16="http://schemas.microsoft.com/office/drawing/2014/main" id="{D300F9F6-48E5-B190-60DB-F6E424954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9000" y="3194050"/>
              <a:ext cx="123825" cy="101600"/>
            </a:xfrm>
            <a:custGeom>
              <a:avLst/>
              <a:gdLst>
                <a:gd name="T0" fmla="*/ 5 w 78"/>
                <a:gd name="T1" fmla="*/ 43 h 64"/>
                <a:gd name="T2" fmla="*/ 2 w 78"/>
                <a:gd name="T3" fmla="*/ 45 h 64"/>
                <a:gd name="T4" fmla="*/ 0 w 78"/>
                <a:gd name="T5" fmla="*/ 48 h 64"/>
                <a:gd name="T6" fmla="*/ 3 w 78"/>
                <a:gd name="T7" fmla="*/ 53 h 64"/>
                <a:gd name="T8" fmla="*/ 5 w 78"/>
                <a:gd name="T9" fmla="*/ 57 h 64"/>
                <a:gd name="T10" fmla="*/ 3 w 78"/>
                <a:gd name="T11" fmla="*/ 62 h 64"/>
                <a:gd name="T12" fmla="*/ 5 w 78"/>
                <a:gd name="T13" fmla="*/ 64 h 64"/>
                <a:gd name="T14" fmla="*/ 8 w 78"/>
                <a:gd name="T15" fmla="*/ 60 h 64"/>
                <a:gd name="T16" fmla="*/ 11 w 78"/>
                <a:gd name="T17" fmla="*/ 57 h 64"/>
                <a:gd name="T18" fmla="*/ 16 w 78"/>
                <a:gd name="T19" fmla="*/ 59 h 64"/>
                <a:gd name="T20" fmla="*/ 18 w 78"/>
                <a:gd name="T21" fmla="*/ 57 h 64"/>
                <a:gd name="T22" fmla="*/ 11 w 78"/>
                <a:gd name="T23" fmla="*/ 53 h 64"/>
                <a:gd name="T24" fmla="*/ 8 w 78"/>
                <a:gd name="T25" fmla="*/ 51 h 64"/>
                <a:gd name="T26" fmla="*/ 8 w 78"/>
                <a:gd name="T27" fmla="*/ 48 h 64"/>
                <a:gd name="T28" fmla="*/ 10 w 78"/>
                <a:gd name="T29" fmla="*/ 46 h 64"/>
                <a:gd name="T30" fmla="*/ 13 w 78"/>
                <a:gd name="T31" fmla="*/ 46 h 64"/>
                <a:gd name="T32" fmla="*/ 16 w 78"/>
                <a:gd name="T33" fmla="*/ 49 h 64"/>
                <a:gd name="T34" fmla="*/ 30 w 78"/>
                <a:gd name="T35" fmla="*/ 48 h 64"/>
                <a:gd name="T36" fmla="*/ 43 w 78"/>
                <a:gd name="T37" fmla="*/ 54 h 64"/>
                <a:gd name="T38" fmla="*/ 46 w 78"/>
                <a:gd name="T39" fmla="*/ 53 h 64"/>
                <a:gd name="T40" fmla="*/ 46 w 78"/>
                <a:gd name="T41" fmla="*/ 49 h 64"/>
                <a:gd name="T42" fmla="*/ 51 w 78"/>
                <a:gd name="T43" fmla="*/ 43 h 64"/>
                <a:gd name="T44" fmla="*/ 59 w 78"/>
                <a:gd name="T45" fmla="*/ 40 h 64"/>
                <a:gd name="T46" fmla="*/ 65 w 78"/>
                <a:gd name="T47" fmla="*/ 40 h 64"/>
                <a:gd name="T48" fmla="*/ 69 w 78"/>
                <a:gd name="T49" fmla="*/ 38 h 64"/>
                <a:gd name="T50" fmla="*/ 73 w 78"/>
                <a:gd name="T51" fmla="*/ 37 h 64"/>
                <a:gd name="T52" fmla="*/ 75 w 78"/>
                <a:gd name="T53" fmla="*/ 35 h 64"/>
                <a:gd name="T54" fmla="*/ 76 w 78"/>
                <a:gd name="T55" fmla="*/ 33 h 64"/>
                <a:gd name="T56" fmla="*/ 73 w 78"/>
                <a:gd name="T57" fmla="*/ 35 h 64"/>
                <a:gd name="T58" fmla="*/ 70 w 78"/>
                <a:gd name="T59" fmla="*/ 32 h 64"/>
                <a:gd name="T60" fmla="*/ 69 w 78"/>
                <a:gd name="T61" fmla="*/ 27 h 64"/>
                <a:gd name="T62" fmla="*/ 72 w 78"/>
                <a:gd name="T63" fmla="*/ 19 h 64"/>
                <a:gd name="T64" fmla="*/ 72 w 78"/>
                <a:gd name="T65" fmla="*/ 18 h 64"/>
                <a:gd name="T66" fmla="*/ 65 w 78"/>
                <a:gd name="T67" fmla="*/ 24 h 64"/>
                <a:gd name="T68" fmla="*/ 61 w 78"/>
                <a:gd name="T69" fmla="*/ 24 h 64"/>
                <a:gd name="T70" fmla="*/ 54 w 78"/>
                <a:gd name="T71" fmla="*/ 22 h 64"/>
                <a:gd name="T72" fmla="*/ 49 w 78"/>
                <a:gd name="T73" fmla="*/ 21 h 64"/>
                <a:gd name="T74" fmla="*/ 43 w 78"/>
                <a:gd name="T75" fmla="*/ 14 h 64"/>
                <a:gd name="T76" fmla="*/ 33 w 78"/>
                <a:gd name="T77" fmla="*/ 6 h 64"/>
                <a:gd name="T78" fmla="*/ 29 w 78"/>
                <a:gd name="T79" fmla="*/ 0 h 64"/>
                <a:gd name="T80" fmla="*/ 27 w 78"/>
                <a:gd name="T81" fmla="*/ 2 h 64"/>
                <a:gd name="T82" fmla="*/ 24 w 78"/>
                <a:gd name="T83" fmla="*/ 2 h 64"/>
                <a:gd name="T84" fmla="*/ 24 w 78"/>
                <a:gd name="T85" fmla="*/ 5 h 64"/>
                <a:gd name="T86" fmla="*/ 26 w 78"/>
                <a:gd name="T87" fmla="*/ 13 h 64"/>
                <a:gd name="T88" fmla="*/ 24 w 78"/>
                <a:gd name="T89" fmla="*/ 19 h 64"/>
                <a:gd name="T90" fmla="*/ 22 w 78"/>
                <a:gd name="T91" fmla="*/ 27 h 64"/>
                <a:gd name="T92" fmla="*/ 21 w 78"/>
                <a:gd name="T93" fmla="*/ 33 h 64"/>
                <a:gd name="T94" fmla="*/ 19 w 78"/>
                <a:gd name="T95" fmla="*/ 37 h 64"/>
                <a:gd name="T96" fmla="*/ 14 w 78"/>
                <a:gd name="T97" fmla="*/ 35 h 64"/>
                <a:gd name="T98" fmla="*/ 10 w 78"/>
                <a:gd name="T99" fmla="*/ 33 h 64"/>
                <a:gd name="T100" fmla="*/ 8 w 78"/>
                <a:gd name="T101" fmla="*/ 37 h 64"/>
                <a:gd name="T102" fmla="*/ 8 w 78"/>
                <a:gd name="T103" fmla="*/ 4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8" h="64">
                  <a:moveTo>
                    <a:pt x="8" y="41"/>
                  </a:moveTo>
                  <a:lnTo>
                    <a:pt x="6" y="41"/>
                  </a:lnTo>
                  <a:lnTo>
                    <a:pt x="5" y="43"/>
                  </a:lnTo>
                  <a:lnTo>
                    <a:pt x="3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8"/>
                  </a:lnTo>
                  <a:lnTo>
                    <a:pt x="0" y="48"/>
                  </a:lnTo>
                  <a:lnTo>
                    <a:pt x="2" y="49"/>
                  </a:lnTo>
                  <a:lnTo>
                    <a:pt x="2" y="51"/>
                  </a:lnTo>
                  <a:lnTo>
                    <a:pt x="3" y="53"/>
                  </a:lnTo>
                  <a:lnTo>
                    <a:pt x="3" y="53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3" y="59"/>
                  </a:lnTo>
                  <a:lnTo>
                    <a:pt x="3" y="60"/>
                  </a:lnTo>
                  <a:lnTo>
                    <a:pt x="3" y="62"/>
                  </a:lnTo>
                  <a:lnTo>
                    <a:pt x="3" y="62"/>
                  </a:lnTo>
                  <a:lnTo>
                    <a:pt x="5" y="64"/>
                  </a:lnTo>
                  <a:lnTo>
                    <a:pt x="5" y="64"/>
                  </a:lnTo>
                  <a:lnTo>
                    <a:pt x="6" y="62"/>
                  </a:lnTo>
                  <a:lnTo>
                    <a:pt x="8" y="62"/>
                  </a:lnTo>
                  <a:lnTo>
                    <a:pt x="8" y="60"/>
                  </a:lnTo>
                  <a:lnTo>
                    <a:pt x="10" y="59"/>
                  </a:lnTo>
                  <a:lnTo>
                    <a:pt x="11" y="57"/>
                  </a:lnTo>
                  <a:lnTo>
                    <a:pt x="11" y="57"/>
                  </a:lnTo>
                  <a:lnTo>
                    <a:pt x="13" y="57"/>
                  </a:lnTo>
                  <a:lnTo>
                    <a:pt x="14" y="59"/>
                  </a:lnTo>
                  <a:lnTo>
                    <a:pt x="16" y="59"/>
                  </a:lnTo>
                  <a:lnTo>
                    <a:pt x="18" y="57"/>
                  </a:lnTo>
                  <a:lnTo>
                    <a:pt x="18" y="57"/>
                  </a:lnTo>
                  <a:lnTo>
                    <a:pt x="18" y="57"/>
                  </a:lnTo>
                  <a:lnTo>
                    <a:pt x="14" y="54"/>
                  </a:lnTo>
                  <a:lnTo>
                    <a:pt x="13" y="53"/>
                  </a:lnTo>
                  <a:lnTo>
                    <a:pt x="11" y="53"/>
                  </a:lnTo>
                  <a:lnTo>
                    <a:pt x="11" y="53"/>
                  </a:lnTo>
                  <a:lnTo>
                    <a:pt x="10" y="53"/>
                  </a:lnTo>
                  <a:lnTo>
                    <a:pt x="8" y="51"/>
                  </a:lnTo>
                  <a:lnTo>
                    <a:pt x="8" y="49"/>
                  </a:lnTo>
                  <a:lnTo>
                    <a:pt x="6" y="49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6"/>
                  </a:lnTo>
                  <a:lnTo>
                    <a:pt x="10" y="46"/>
                  </a:lnTo>
                  <a:lnTo>
                    <a:pt x="10" y="46"/>
                  </a:lnTo>
                  <a:lnTo>
                    <a:pt x="11" y="46"/>
                  </a:lnTo>
                  <a:lnTo>
                    <a:pt x="13" y="46"/>
                  </a:lnTo>
                  <a:lnTo>
                    <a:pt x="13" y="46"/>
                  </a:lnTo>
                  <a:lnTo>
                    <a:pt x="16" y="49"/>
                  </a:lnTo>
                  <a:lnTo>
                    <a:pt x="16" y="49"/>
                  </a:lnTo>
                  <a:lnTo>
                    <a:pt x="21" y="46"/>
                  </a:lnTo>
                  <a:lnTo>
                    <a:pt x="27" y="46"/>
                  </a:lnTo>
                  <a:lnTo>
                    <a:pt x="30" y="48"/>
                  </a:lnTo>
                  <a:lnTo>
                    <a:pt x="35" y="51"/>
                  </a:lnTo>
                  <a:lnTo>
                    <a:pt x="40" y="53"/>
                  </a:lnTo>
                  <a:lnTo>
                    <a:pt x="43" y="54"/>
                  </a:lnTo>
                  <a:lnTo>
                    <a:pt x="45" y="54"/>
                  </a:lnTo>
                  <a:lnTo>
                    <a:pt x="45" y="54"/>
                  </a:lnTo>
                  <a:lnTo>
                    <a:pt x="46" y="53"/>
                  </a:lnTo>
                  <a:lnTo>
                    <a:pt x="46" y="53"/>
                  </a:lnTo>
                  <a:lnTo>
                    <a:pt x="46" y="51"/>
                  </a:lnTo>
                  <a:lnTo>
                    <a:pt x="46" y="49"/>
                  </a:lnTo>
                  <a:lnTo>
                    <a:pt x="48" y="48"/>
                  </a:lnTo>
                  <a:lnTo>
                    <a:pt x="49" y="45"/>
                  </a:lnTo>
                  <a:lnTo>
                    <a:pt x="51" y="43"/>
                  </a:lnTo>
                  <a:lnTo>
                    <a:pt x="54" y="41"/>
                  </a:lnTo>
                  <a:lnTo>
                    <a:pt x="57" y="40"/>
                  </a:lnTo>
                  <a:lnTo>
                    <a:pt x="59" y="40"/>
                  </a:lnTo>
                  <a:lnTo>
                    <a:pt x="61" y="40"/>
                  </a:lnTo>
                  <a:lnTo>
                    <a:pt x="62" y="40"/>
                  </a:lnTo>
                  <a:lnTo>
                    <a:pt x="65" y="40"/>
                  </a:lnTo>
                  <a:lnTo>
                    <a:pt x="67" y="38"/>
                  </a:lnTo>
                  <a:lnTo>
                    <a:pt x="69" y="38"/>
                  </a:lnTo>
                  <a:lnTo>
                    <a:pt x="69" y="38"/>
                  </a:lnTo>
                  <a:lnTo>
                    <a:pt x="70" y="37"/>
                  </a:lnTo>
                  <a:lnTo>
                    <a:pt x="72" y="37"/>
                  </a:lnTo>
                  <a:lnTo>
                    <a:pt x="73" y="37"/>
                  </a:lnTo>
                  <a:lnTo>
                    <a:pt x="73" y="37"/>
                  </a:lnTo>
                  <a:lnTo>
                    <a:pt x="75" y="37"/>
                  </a:lnTo>
                  <a:lnTo>
                    <a:pt x="75" y="35"/>
                  </a:lnTo>
                  <a:lnTo>
                    <a:pt x="76" y="33"/>
                  </a:lnTo>
                  <a:lnTo>
                    <a:pt x="78" y="33"/>
                  </a:lnTo>
                  <a:lnTo>
                    <a:pt x="76" y="33"/>
                  </a:lnTo>
                  <a:lnTo>
                    <a:pt x="76" y="33"/>
                  </a:lnTo>
                  <a:lnTo>
                    <a:pt x="75" y="33"/>
                  </a:lnTo>
                  <a:lnTo>
                    <a:pt x="73" y="35"/>
                  </a:lnTo>
                  <a:lnTo>
                    <a:pt x="73" y="35"/>
                  </a:lnTo>
                  <a:lnTo>
                    <a:pt x="72" y="35"/>
                  </a:lnTo>
                  <a:lnTo>
                    <a:pt x="70" y="32"/>
                  </a:lnTo>
                  <a:lnTo>
                    <a:pt x="70" y="30"/>
                  </a:lnTo>
                  <a:lnTo>
                    <a:pt x="69" y="29"/>
                  </a:lnTo>
                  <a:lnTo>
                    <a:pt x="69" y="27"/>
                  </a:lnTo>
                  <a:lnTo>
                    <a:pt x="69" y="25"/>
                  </a:lnTo>
                  <a:lnTo>
                    <a:pt x="70" y="22"/>
                  </a:lnTo>
                  <a:lnTo>
                    <a:pt x="72" y="19"/>
                  </a:lnTo>
                  <a:lnTo>
                    <a:pt x="72" y="19"/>
                  </a:lnTo>
                  <a:lnTo>
                    <a:pt x="72" y="18"/>
                  </a:lnTo>
                  <a:lnTo>
                    <a:pt x="72" y="18"/>
                  </a:lnTo>
                  <a:lnTo>
                    <a:pt x="69" y="21"/>
                  </a:lnTo>
                  <a:lnTo>
                    <a:pt x="65" y="24"/>
                  </a:lnTo>
                  <a:lnTo>
                    <a:pt x="65" y="24"/>
                  </a:lnTo>
                  <a:lnTo>
                    <a:pt x="64" y="24"/>
                  </a:lnTo>
                  <a:lnTo>
                    <a:pt x="62" y="24"/>
                  </a:lnTo>
                  <a:lnTo>
                    <a:pt x="61" y="24"/>
                  </a:lnTo>
                  <a:lnTo>
                    <a:pt x="56" y="22"/>
                  </a:lnTo>
                  <a:lnTo>
                    <a:pt x="54" y="22"/>
                  </a:lnTo>
                  <a:lnTo>
                    <a:pt x="54" y="22"/>
                  </a:lnTo>
                  <a:lnTo>
                    <a:pt x="53" y="22"/>
                  </a:lnTo>
                  <a:lnTo>
                    <a:pt x="51" y="21"/>
                  </a:lnTo>
                  <a:lnTo>
                    <a:pt x="49" y="21"/>
                  </a:lnTo>
                  <a:lnTo>
                    <a:pt x="48" y="19"/>
                  </a:lnTo>
                  <a:lnTo>
                    <a:pt x="45" y="18"/>
                  </a:lnTo>
                  <a:lnTo>
                    <a:pt x="43" y="14"/>
                  </a:lnTo>
                  <a:lnTo>
                    <a:pt x="40" y="13"/>
                  </a:lnTo>
                  <a:lnTo>
                    <a:pt x="38" y="11"/>
                  </a:lnTo>
                  <a:lnTo>
                    <a:pt x="33" y="6"/>
                  </a:lnTo>
                  <a:lnTo>
                    <a:pt x="30" y="3"/>
                  </a:lnTo>
                  <a:lnTo>
                    <a:pt x="29" y="2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7" y="0"/>
                  </a:lnTo>
                  <a:lnTo>
                    <a:pt x="27" y="2"/>
                  </a:lnTo>
                  <a:lnTo>
                    <a:pt x="26" y="2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4" y="3"/>
                  </a:lnTo>
                  <a:lnTo>
                    <a:pt x="24" y="5"/>
                  </a:lnTo>
                  <a:lnTo>
                    <a:pt x="24" y="6"/>
                  </a:lnTo>
                  <a:lnTo>
                    <a:pt x="26" y="8"/>
                  </a:lnTo>
                  <a:lnTo>
                    <a:pt x="26" y="13"/>
                  </a:lnTo>
                  <a:lnTo>
                    <a:pt x="26" y="16"/>
                  </a:lnTo>
                  <a:lnTo>
                    <a:pt x="26" y="18"/>
                  </a:lnTo>
                  <a:lnTo>
                    <a:pt x="24" y="19"/>
                  </a:lnTo>
                  <a:lnTo>
                    <a:pt x="24" y="24"/>
                  </a:lnTo>
                  <a:lnTo>
                    <a:pt x="24" y="24"/>
                  </a:lnTo>
                  <a:lnTo>
                    <a:pt x="22" y="27"/>
                  </a:lnTo>
                  <a:lnTo>
                    <a:pt x="21" y="29"/>
                  </a:lnTo>
                  <a:lnTo>
                    <a:pt x="21" y="30"/>
                  </a:lnTo>
                  <a:lnTo>
                    <a:pt x="21" y="33"/>
                  </a:lnTo>
                  <a:lnTo>
                    <a:pt x="21" y="35"/>
                  </a:lnTo>
                  <a:lnTo>
                    <a:pt x="19" y="37"/>
                  </a:lnTo>
                  <a:lnTo>
                    <a:pt x="19" y="37"/>
                  </a:lnTo>
                  <a:lnTo>
                    <a:pt x="18" y="37"/>
                  </a:lnTo>
                  <a:lnTo>
                    <a:pt x="16" y="35"/>
                  </a:lnTo>
                  <a:lnTo>
                    <a:pt x="14" y="35"/>
                  </a:lnTo>
                  <a:lnTo>
                    <a:pt x="13" y="35"/>
                  </a:lnTo>
                  <a:lnTo>
                    <a:pt x="11" y="33"/>
                  </a:lnTo>
                  <a:lnTo>
                    <a:pt x="10" y="33"/>
                  </a:lnTo>
                  <a:lnTo>
                    <a:pt x="8" y="35"/>
                  </a:lnTo>
                  <a:lnTo>
                    <a:pt x="8" y="35"/>
                  </a:lnTo>
                  <a:lnTo>
                    <a:pt x="8" y="37"/>
                  </a:lnTo>
                  <a:lnTo>
                    <a:pt x="10" y="38"/>
                  </a:lnTo>
                  <a:lnTo>
                    <a:pt x="8" y="40"/>
                  </a:lnTo>
                  <a:lnTo>
                    <a:pt x="8" y="4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9" name="Freeform 1267">
              <a:extLst>
                <a:ext uri="{FF2B5EF4-FFF2-40B4-BE49-F238E27FC236}">
                  <a16:creationId xmlns:a16="http://schemas.microsoft.com/office/drawing/2014/main" id="{B9E3C1D4-E0EF-362E-E32C-26D493B129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1063" y="3275013"/>
              <a:ext cx="3175" cy="3175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2 h 2"/>
                <a:gd name="T4" fmla="*/ 2 w 2"/>
                <a:gd name="T5" fmla="*/ 0 h 2"/>
                <a:gd name="T6" fmla="*/ 2 w 2"/>
                <a:gd name="T7" fmla="*/ 0 h 2"/>
                <a:gd name="T8" fmla="*/ 0 w 2"/>
                <a:gd name="T9" fmla="*/ 0 h 2"/>
                <a:gd name="T10" fmla="*/ 0 w 2"/>
                <a:gd name="T11" fmla="*/ 2 h 2"/>
                <a:gd name="T12" fmla="*/ 0 w 2"/>
                <a:gd name="T13" fmla="*/ 2 h 2"/>
                <a:gd name="T14" fmla="*/ 2 w 2"/>
                <a:gd name="T15" fmla="*/ 2 h 2"/>
                <a:gd name="T16" fmla="*/ 2 w 2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0" name="Freeform 1268">
              <a:extLst>
                <a:ext uri="{FF2B5EF4-FFF2-40B4-BE49-F238E27FC236}">
                  <a16:creationId xmlns:a16="http://schemas.microsoft.com/office/drawing/2014/main" id="{FE02435B-9643-19B7-3F85-32C8CAC09B62}"/>
                </a:ext>
              </a:extLst>
            </p:cNvPr>
            <p:cNvSpPr>
              <a:spLocks/>
            </p:cNvSpPr>
            <p:nvPr/>
          </p:nvSpPr>
          <p:spPr bwMode="auto">
            <a:xfrm>
              <a:off x="8534400" y="3194050"/>
              <a:ext cx="3175" cy="4762"/>
            </a:xfrm>
            <a:custGeom>
              <a:avLst/>
              <a:gdLst>
                <a:gd name="T0" fmla="*/ 2 w 2"/>
                <a:gd name="T1" fmla="*/ 3 h 3"/>
                <a:gd name="T2" fmla="*/ 2 w 2"/>
                <a:gd name="T3" fmla="*/ 2 h 3"/>
                <a:gd name="T4" fmla="*/ 0 w 2"/>
                <a:gd name="T5" fmla="*/ 0 h 3"/>
                <a:gd name="T6" fmla="*/ 0 w 2"/>
                <a:gd name="T7" fmla="*/ 0 h 3"/>
                <a:gd name="T8" fmla="*/ 0 w 2"/>
                <a:gd name="T9" fmla="*/ 0 h 3"/>
                <a:gd name="T10" fmla="*/ 0 w 2"/>
                <a:gd name="T11" fmla="*/ 2 h 3"/>
                <a:gd name="T12" fmla="*/ 0 w 2"/>
                <a:gd name="T13" fmla="*/ 3 h 3"/>
                <a:gd name="T14" fmla="*/ 2 w 2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3"/>
                  </a:lnTo>
                  <a:lnTo>
                    <a:pt x="2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1" name="Freeform 1269">
              <a:extLst>
                <a:ext uri="{FF2B5EF4-FFF2-40B4-BE49-F238E27FC236}">
                  <a16:creationId xmlns:a16="http://schemas.microsoft.com/office/drawing/2014/main" id="{29E15C4C-D177-93D8-9DF5-66A952C1956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75" y="3135313"/>
              <a:ext cx="3175" cy="3175"/>
            </a:xfrm>
            <a:custGeom>
              <a:avLst/>
              <a:gdLst>
                <a:gd name="T0" fmla="*/ 2 w 2"/>
                <a:gd name="T1" fmla="*/ 0 h 2"/>
                <a:gd name="T2" fmla="*/ 2 w 2"/>
                <a:gd name="T3" fmla="*/ 0 h 2"/>
                <a:gd name="T4" fmla="*/ 0 w 2"/>
                <a:gd name="T5" fmla="*/ 0 h 2"/>
                <a:gd name="T6" fmla="*/ 0 w 2"/>
                <a:gd name="T7" fmla="*/ 0 h 2"/>
                <a:gd name="T8" fmla="*/ 0 w 2"/>
                <a:gd name="T9" fmla="*/ 2 h 2"/>
                <a:gd name="T10" fmla="*/ 0 w 2"/>
                <a:gd name="T11" fmla="*/ 2 h 2"/>
                <a:gd name="T12" fmla="*/ 2 w 2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2" name="Freeform 1270">
              <a:extLst>
                <a:ext uri="{FF2B5EF4-FFF2-40B4-BE49-F238E27FC236}">
                  <a16:creationId xmlns:a16="http://schemas.microsoft.com/office/drawing/2014/main" id="{AD101F8B-629C-B2D6-BDBE-22AB8434424A}"/>
                </a:ext>
              </a:extLst>
            </p:cNvPr>
            <p:cNvSpPr>
              <a:spLocks/>
            </p:cNvSpPr>
            <p:nvPr/>
          </p:nvSpPr>
          <p:spPr bwMode="auto">
            <a:xfrm>
              <a:off x="8537575" y="3198813"/>
              <a:ext cx="4763" cy="4762"/>
            </a:xfrm>
            <a:custGeom>
              <a:avLst/>
              <a:gdLst>
                <a:gd name="T0" fmla="*/ 1 w 3"/>
                <a:gd name="T1" fmla="*/ 3 h 3"/>
                <a:gd name="T2" fmla="*/ 1 w 3"/>
                <a:gd name="T3" fmla="*/ 3 h 3"/>
                <a:gd name="T4" fmla="*/ 3 w 3"/>
                <a:gd name="T5" fmla="*/ 2 h 3"/>
                <a:gd name="T6" fmla="*/ 1 w 3"/>
                <a:gd name="T7" fmla="*/ 2 h 3"/>
                <a:gd name="T8" fmla="*/ 1 w 3"/>
                <a:gd name="T9" fmla="*/ 2 h 3"/>
                <a:gd name="T10" fmla="*/ 1 w 3"/>
                <a:gd name="T11" fmla="*/ 0 h 3"/>
                <a:gd name="T12" fmla="*/ 0 w 3"/>
                <a:gd name="T13" fmla="*/ 2 h 3"/>
                <a:gd name="T14" fmla="*/ 0 w 3"/>
                <a:gd name="T15" fmla="*/ 2 h 3"/>
                <a:gd name="T16" fmla="*/ 1 w 3"/>
                <a:gd name="T1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3">
                  <a:moveTo>
                    <a:pt x="1" y="3"/>
                  </a:moveTo>
                  <a:lnTo>
                    <a:pt x="1" y="3"/>
                  </a:lnTo>
                  <a:lnTo>
                    <a:pt x="3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3" name="Freeform 1271">
              <a:extLst>
                <a:ext uri="{FF2B5EF4-FFF2-40B4-BE49-F238E27FC236}">
                  <a16:creationId xmlns:a16="http://schemas.microsoft.com/office/drawing/2014/main" id="{2733BA7D-4F72-75C5-CCA7-C01E3A162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6650" y="4237038"/>
              <a:ext cx="3175" cy="1587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0 h 1"/>
                <a:gd name="T4" fmla="*/ 0 w 2"/>
                <a:gd name="T5" fmla="*/ 0 h 1"/>
                <a:gd name="T6" fmla="*/ 0 w 2"/>
                <a:gd name="T7" fmla="*/ 1 h 1"/>
                <a:gd name="T8" fmla="*/ 2 w 2"/>
                <a:gd name="T9" fmla="*/ 1 h 1"/>
                <a:gd name="T10" fmla="*/ 2 w 2"/>
                <a:gd name="T11" fmla="*/ 1 h 1"/>
                <a:gd name="T12" fmla="*/ 2 w 2"/>
                <a:gd name="T1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4" name="Freeform 1272">
              <a:extLst>
                <a:ext uri="{FF2B5EF4-FFF2-40B4-BE49-F238E27FC236}">
                  <a16:creationId xmlns:a16="http://schemas.microsoft.com/office/drawing/2014/main" id="{BEA5E5ED-B03C-84EC-6244-819410D29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3475" y="3151188"/>
              <a:ext cx="11113" cy="9525"/>
            </a:xfrm>
            <a:custGeom>
              <a:avLst/>
              <a:gdLst>
                <a:gd name="T0" fmla="*/ 7 w 7"/>
                <a:gd name="T1" fmla="*/ 0 h 6"/>
                <a:gd name="T2" fmla="*/ 5 w 7"/>
                <a:gd name="T3" fmla="*/ 2 h 6"/>
                <a:gd name="T4" fmla="*/ 4 w 7"/>
                <a:gd name="T5" fmla="*/ 3 h 6"/>
                <a:gd name="T6" fmla="*/ 2 w 7"/>
                <a:gd name="T7" fmla="*/ 5 h 6"/>
                <a:gd name="T8" fmla="*/ 0 w 7"/>
                <a:gd name="T9" fmla="*/ 5 h 6"/>
                <a:gd name="T10" fmla="*/ 0 w 7"/>
                <a:gd name="T11" fmla="*/ 6 h 6"/>
                <a:gd name="T12" fmla="*/ 0 w 7"/>
                <a:gd name="T13" fmla="*/ 6 h 6"/>
                <a:gd name="T14" fmla="*/ 0 w 7"/>
                <a:gd name="T15" fmla="*/ 6 h 6"/>
                <a:gd name="T16" fmla="*/ 4 w 7"/>
                <a:gd name="T17" fmla="*/ 5 h 6"/>
                <a:gd name="T18" fmla="*/ 7 w 7"/>
                <a:gd name="T19" fmla="*/ 0 h 6"/>
                <a:gd name="T20" fmla="*/ 7 w 7"/>
                <a:gd name="T2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6">
                  <a:moveTo>
                    <a:pt x="7" y="0"/>
                  </a:moveTo>
                  <a:lnTo>
                    <a:pt x="5" y="2"/>
                  </a:lnTo>
                  <a:lnTo>
                    <a:pt x="4" y="3"/>
                  </a:lnTo>
                  <a:lnTo>
                    <a:pt x="2" y="5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5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5" name="Freeform 1273">
              <a:extLst>
                <a:ext uri="{FF2B5EF4-FFF2-40B4-BE49-F238E27FC236}">
                  <a16:creationId xmlns:a16="http://schemas.microsoft.com/office/drawing/2014/main" id="{6CEF60D9-FF33-87AB-D017-52F190C93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6650" y="4029075"/>
              <a:ext cx="0" cy="3175"/>
            </a:xfrm>
            <a:custGeom>
              <a:avLst/>
              <a:gdLst>
                <a:gd name="T0" fmla="*/ 0 h 2"/>
                <a:gd name="T1" fmla="*/ 2 h 2"/>
                <a:gd name="T2" fmla="*/ 2 h 2"/>
                <a:gd name="T3" fmla="*/ 2 h 2"/>
                <a:gd name="T4" fmla="*/ 2 h 2"/>
                <a:gd name="T5" fmla="*/ 2 h 2"/>
                <a:gd name="T6" fmla="*/ 0 h 2"/>
                <a:gd name="T7" fmla="*/ 0 h 2"/>
                <a:gd name="T8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6" name="Freeform 1274">
              <a:extLst>
                <a:ext uri="{FF2B5EF4-FFF2-40B4-BE49-F238E27FC236}">
                  <a16:creationId xmlns:a16="http://schemas.microsoft.com/office/drawing/2014/main" id="{6091FDBA-1622-1129-3CD9-8ED74A6DE7E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9350" y="4243388"/>
              <a:ext cx="3175" cy="3175"/>
            </a:xfrm>
            <a:custGeom>
              <a:avLst/>
              <a:gdLst>
                <a:gd name="T0" fmla="*/ 2 w 2"/>
                <a:gd name="T1" fmla="*/ 0 h 2"/>
                <a:gd name="T2" fmla="*/ 2 w 2"/>
                <a:gd name="T3" fmla="*/ 0 h 2"/>
                <a:gd name="T4" fmla="*/ 0 w 2"/>
                <a:gd name="T5" fmla="*/ 0 h 2"/>
                <a:gd name="T6" fmla="*/ 0 w 2"/>
                <a:gd name="T7" fmla="*/ 0 h 2"/>
                <a:gd name="T8" fmla="*/ 2 w 2"/>
                <a:gd name="T9" fmla="*/ 2 h 2"/>
                <a:gd name="T10" fmla="*/ 2 w 2"/>
                <a:gd name="T11" fmla="*/ 2 h 2"/>
                <a:gd name="T12" fmla="*/ 2 w 2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7" name="Freeform 1275">
              <a:extLst>
                <a:ext uri="{FF2B5EF4-FFF2-40B4-BE49-F238E27FC236}">
                  <a16:creationId xmlns:a16="http://schemas.microsoft.com/office/drawing/2014/main" id="{3CA2257F-BFBE-08FA-387B-ACAFD464B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9025" y="4208463"/>
              <a:ext cx="4763" cy="4762"/>
            </a:xfrm>
            <a:custGeom>
              <a:avLst/>
              <a:gdLst>
                <a:gd name="T0" fmla="*/ 0 w 3"/>
                <a:gd name="T1" fmla="*/ 0 h 3"/>
                <a:gd name="T2" fmla="*/ 0 w 3"/>
                <a:gd name="T3" fmla="*/ 2 h 3"/>
                <a:gd name="T4" fmla="*/ 0 w 3"/>
                <a:gd name="T5" fmla="*/ 2 h 3"/>
                <a:gd name="T6" fmla="*/ 1 w 3"/>
                <a:gd name="T7" fmla="*/ 3 h 3"/>
                <a:gd name="T8" fmla="*/ 1 w 3"/>
                <a:gd name="T9" fmla="*/ 3 h 3"/>
                <a:gd name="T10" fmla="*/ 3 w 3"/>
                <a:gd name="T11" fmla="*/ 3 h 3"/>
                <a:gd name="T12" fmla="*/ 3 w 3"/>
                <a:gd name="T13" fmla="*/ 3 h 3"/>
                <a:gd name="T14" fmla="*/ 1 w 3"/>
                <a:gd name="T15" fmla="*/ 2 h 3"/>
                <a:gd name="T16" fmla="*/ 1 w 3"/>
                <a:gd name="T17" fmla="*/ 0 h 3"/>
                <a:gd name="T18" fmla="*/ 0 w 3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1" y="3"/>
                  </a:lnTo>
                  <a:lnTo>
                    <a:pt x="1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1" y="2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8" name="Freeform 1276">
              <a:extLst>
                <a:ext uri="{FF2B5EF4-FFF2-40B4-BE49-F238E27FC236}">
                  <a16:creationId xmlns:a16="http://schemas.microsoft.com/office/drawing/2014/main" id="{51C0F727-F7BD-6364-9BAD-77995CC32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8734425" y="4233863"/>
              <a:ext cx="47625" cy="46037"/>
            </a:xfrm>
            <a:custGeom>
              <a:avLst/>
              <a:gdLst>
                <a:gd name="T0" fmla="*/ 0 w 30"/>
                <a:gd name="T1" fmla="*/ 2 h 29"/>
                <a:gd name="T2" fmla="*/ 1 w 30"/>
                <a:gd name="T3" fmla="*/ 3 h 29"/>
                <a:gd name="T4" fmla="*/ 3 w 30"/>
                <a:gd name="T5" fmla="*/ 3 h 29"/>
                <a:gd name="T6" fmla="*/ 3 w 30"/>
                <a:gd name="T7" fmla="*/ 3 h 29"/>
                <a:gd name="T8" fmla="*/ 8 w 30"/>
                <a:gd name="T9" fmla="*/ 6 h 29"/>
                <a:gd name="T10" fmla="*/ 9 w 30"/>
                <a:gd name="T11" fmla="*/ 6 h 29"/>
                <a:gd name="T12" fmla="*/ 9 w 30"/>
                <a:gd name="T13" fmla="*/ 8 h 29"/>
                <a:gd name="T14" fmla="*/ 12 w 30"/>
                <a:gd name="T15" fmla="*/ 9 h 29"/>
                <a:gd name="T16" fmla="*/ 14 w 30"/>
                <a:gd name="T17" fmla="*/ 11 h 29"/>
                <a:gd name="T18" fmla="*/ 16 w 30"/>
                <a:gd name="T19" fmla="*/ 11 h 29"/>
                <a:gd name="T20" fmla="*/ 16 w 30"/>
                <a:gd name="T21" fmla="*/ 11 h 29"/>
                <a:gd name="T22" fmla="*/ 17 w 30"/>
                <a:gd name="T23" fmla="*/ 11 h 29"/>
                <a:gd name="T24" fmla="*/ 17 w 30"/>
                <a:gd name="T25" fmla="*/ 11 h 29"/>
                <a:gd name="T26" fmla="*/ 19 w 30"/>
                <a:gd name="T27" fmla="*/ 13 h 29"/>
                <a:gd name="T28" fmla="*/ 20 w 30"/>
                <a:gd name="T29" fmla="*/ 14 h 29"/>
                <a:gd name="T30" fmla="*/ 24 w 30"/>
                <a:gd name="T31" fmla="*/ 17 h 29"/>
                <a:gd name="T32" fmla="*/ 24 w 30"/>
                <a:gd name="T33" fmla="*/ 19 h 29"/>
                <a:gd name="T34" fmla="*/ 24 w 30"/>
                <a:gd name="T35" fmla="*/ 22 h 29"/>
                <a:gd name="T36" fmla="*/ 24 w 30"/>
                <a:gd name="T37" fmla="*/ 22 h 29"/>
                <a:gd name="T38" fmla="*/ 24 w 30"/>
                <a:gd name="T39" fmla="*/ 24 h 29"/>
                <a:gd name="T40" fmla="*/ 24 w 30"/>
                <a:gd name="T41" fmla="*/ 24 h 29"/>
                <a:gd name="T42" fmla="*/ 25 w 30"/>
                <a:gd name="T43" fmla="*/ 25 h 29"/>
                <a:gd name="T44" fmla="*/ 25 w 30"/>
                <a:gd name="T45" fmla="*/ 27 h 29"/>
                <a:gd name="T46" fmla="*/ 27 w 30"/>
                <a:gd name="T47" fmla="*/ 27 h 29"/>
                <a:gd name="T48" fmla="*/ 27 w 30"/>
                <a:gd name="T49" fmla="*/ 29 h 29"/>
                <a:gd name="T50" fmla="*/ 28 w 30"/>
                <a:gd name="T51" fmla="*/ 27 h 29"/>
                <a:gd name="T52" fmla="*/ 28 w 30"/>
                <a:gd name="T53" fmla="*/ 27 h 29"/>
                <a:gd name="T54" fmla="*/ 28 w 30"/>
                <a:gd name="T55" fmla="*/ 25 h 29"/>
                <a:gd name="T56" fmla="*/ 28 w 30"/>
                <a:gd name="T57" fmla="*/ 24 h 29"/>
                <a:gd name="T58" fmla="*/ 30 w 30"/>
                <a:gd name="T59" fmla="*/ 22 h 29"/>
                <a:gd name="T60" fmla="*/ 30 w 30"/>
                <a:gd name="T61" fmla="*/ 22 h 29"/>
                <a:gd name="T62" fmla="*/ 30 w 30"/>
                <a:gd name="T63" fmla="*/ 21 h 29"/>
                <a:gd name="T64" fmla="*/ 28 w 30"/>
                <a:gd name="T65" fmla="*/ 19 h 29"/>
                <a:gd name="T66" fmla="*/ 20 w 30"/>
                <a:gd name="T67" fmla="*/ 13 h 29"/>
                <a:gd name="T68" fmla="*/ 20 w 30"/>
                <a:gd name="T69" fmla="*/ 11 h 29"/>
                <a:gd name="T70" fmla="*/ 17 w 30"/>
                <a:gd name="T71" fmla="*/ 11 h 29"/>
                <a:gd name="T72" fmla="*/ 16 w 30"/>
                <a:gd name="T73" fmla="*/ 9 h 29"/>
                <a:gd name="T74" fmla="*/ 16 w 30"/>
                <a:gd name="T75" fmla="*/ 8 h 29"/>
                <a:gd name="T76" fmla="*/ 12 w 30"/>
                <a:gd name="T77" fmla="*/ 8 h 29"/>
                <a:gd name="T78" fmla="*/ 11 w 30"/>
                <a:gd name="T79" fmla="*/ 6 h 29"/>
                <a:gd name="T80" fmla="*/ 11 w 30"/>
                <a:gd name="T81" fmla="*/ 5 h 29"/>
                <a:gd name="T82" fmla="*/ 9 w 30"/>
                <a:gd name="T83" fmla="*/ 5 h 29"/>
                <a:gd name="T84" fmla="*/ 6 w 30"/>
                <a:gd name="T85" fmla="*/ 3 h 29"/>
                <a:gd name="T86" fmla="*/ 6 w 30"/>
                <a:gd name="T87" fmla="*/ 3 h 29"/>
                <a:gd name="T88" fmla="*/ 5 w 30"/>
                <a:gd name="T89" fmla="*/ 3 h 29"/>
                <a:gd name="T90" fmla="*/ 3 w 30"/>
                <a:gd name="T91" fmla="*/ 2 h 29"/>
                <a:gd name="T92" fmla="*/ 0 w 30"/>
                <a:gd name="T93" fmla="*/ 0 h 29"/>
                <a:gd name="T94" fmla="*/ 1 w 30"/>
                <a:gd name="T95" fmla="*/ 0 h 29"/>
                <a:gd name="T96" fmla="*/ 0 w 30"/>
                <a:gd name="T97" fmla="*/ 2 h 29"/>
                <a:gd name="T98" fmla="*/ 0 w 30"/>
                <a:gd name="T99" fmla="*/ 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0" h="29">
                  <a:moveTo>
                    <a:pt x="0" y="2"/>
                  </a:moveTo>
                  <a:lnTo>
                    <a:pt x="1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8" y="6"/>
                  </a:lnTo>
                  <a:lnTo>
                    <a:pt x="9" y="6"/>
                  </a:lnTo>
                  <a:lnTo>
                    <a:pt x="9" y="8"/>
                  </a:lnTo>
                  <a:lnTo>
                    <a:pt x="12" y="9"/>
                  </a:lnTo>
                  <a:lnTo>
                    <a:pt x="14" y="11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7" y="11"/>
                  </a:lnTo>
                  <a:lnTo>
                    <a:pt x="17" y="11"/>
                  </a:lnTo>
                  <a:lnTo>
                    <a:pt x="19" y="13"/>
                  </a:lnTo>
                  <a:lnTo>
                    <a:pt x="20" y="14"/>
                  </a:lnTo>
                  <a:lnTo>
                    <a:pt x="24" y="17"/>
                  </a:lnTo>
                  <a:lnTo>
                    <a:pt x="24" y="19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4" y="24"/>
                  </a:lnTo>
                  <a:lnTo>
                    <a:pt x="24" y="24"/>
                  </a:lnTo>
                  <a:lnTo>
                    <a:pt x="25" y="25"/>
                  </a:lnTo>
                  <a:lnTo>
                    <a:pt x="25" y="27"/>
                  </a:lnTo>
                  <a:lnTo>
                    <a:pt x="27" y="27"/>
                  </a:lnTo>
                  <a:lnTo>
                    <a:pt x="27" y="29"/>
                  </a:lnTo>
                  <a:lnTo>
                    <a:pt x="28" y="27"/>
                  </a:lnTo>
                  <a:lnTo>
                    <a:pt x="28" y="27"/>
                  </a:lnTo>
                  <a:lnTo>
                    <a:pt x="28" y="25"/>
                  </a:lnTo>
                  <a:lnTo>
                    <a:pt x="28" y="24"/>
                  </a:lnTo>
                  <a:lnTo>
                    <a:pt x="30" y="22"/>
                  </a:lnTo>
                  <a:lnTo>
                    <a:pt x="30" y="22"/>
                  </a:lnTo>
                  <a:lnTo>
                    <a:pt x="30" y="21"/>
                  </a:lnTo>
                  <a:lnTo>
                    <a:pt x="28" y="19"/>
                  </a:lnTo>
                  <a:lnTo>
                    <a:pt x="20" y="13"/>
                  </a:lnTo>
                  <a:lnTo>
                    <a:pt x="20" y="11"/>
                  </a:lnTo>
                  <a:lnTo>
                    <a:pt x="17" y="11"/>
                  </a:lnTo>
                  <a:lnTo>
                    <a:pt x="16" y="9"/>
                  </a:lnTo>
                  <a:lnTo>
                    <a:pt x="16" y="8"/>
                  </a:lnTo>
                  <a:lnTo>
                    <a:pt x="12" y="8"/>
                  </a:lnTo>
                  <a:lnTo>
                    <a:pt x="11" y="6"/>
                  </a:lnTo>
                  <a:lnTo>
                    <a:pt x="11" y="5"/>
                  </a:lnTo>
                  <a:lnTo>
                    <a:pt x="9" y="5"/>
                  </a:lnTo>
                  <a:lnTo>
                    <a:pt x="6" y="3"/>
                  </a:lnTo>
                  <a:lnTo>
                    <a:pt x="6" y="3"/>
                  </a:lnTo>
                  <a:lnTo>
                    <a:pt x="5" y="3"/>
                  </a:lnTo>
                  <a:lnTo>
                    <a:pt x="3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9" name="Freeform 1277">
              <a:extLst>
                <a:ext uri="{FF2B5EF4-FFF2-40B4-BE49-F238E27FC236}">
                  <a16:creationId xmlns:a16="http://schemas.microsoft.com/office/drawing/2014/main" id="{A74D9197-110C-AB4C-4FFB-205FB0944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8683625" y="4267200"/>
              <a:ext cx="82550" cy="42862"/>
            </a:xfrm>
            <a:custGeom>
              <a:avLst/>
              <a:gdLst>
                <a:gd name="T0" fmla="*/ 11 w 52"/>
                <a:gd name="T1" fmla="*/ 17 h 27"/>
                <a:gd name="T2" fmla="*/ 6 w 52"/>
                <a:gd name="T3" fmla="*/ 16 h 27"/>
                <a:gd name="T4" fmla="*/ 5 w 52"/>
                <a:gd name="T5" fmla="*/ 16 h 27"/>
                <a:gd name="T6" fmla="*/ 3 w 52"/>
                <a:gd name="T7" fmla="*/ 16 h 27"/>
                <a:gd name="T8" fmla="*/ 0 w 52"/>
                <a:gd name="T9" fmla="*/ 17 h 27"/>
                <a:gd name="T10" fmla="*/ 1 w 52"/>
                <a:gd name="T11" fmla="*/ 19 h 27"/>
                <a:gd name="T12" fmla="*/ 5 w 52"/>
                <a:gd name="T13" fmla="*/ 20 h 27"/>
                <a:gd name="T14" fmla="*/ 6 w 52"/>
                <a:gd name="T15" fmla="*/ 22 h 27"/>
                <a:gd name="T16" fmla="*/ 11 w 52"/>
                <a:gd name="T17" fmla="*/ 23 h 27"/>
                <a:gd name="T18" fmla="*/ 14 w 52"/>
                <a:gd name="T19" fmla="*/ 23 h 27"/>
                <a:gd name="T20" fmla="*/ 16 w 52"/>
                <a:gd name="T21" fmla="*/ 25 h 27"/>
                <a:gd name="T22" fmla="*/ 19 w 52"/>
                <a:gd name="T23" fmla="*/ 27 h 27"/>
                <a:gd name="T24" fmla="*/ 24 w 52"/>
                <a:gd name="T25" fmla="*/ 27 h 27"/>
                <a:gd name="T26" fmla="*/ 29 w 52"/>
                <a:gd name="T27" fmla="*/ 25 h 27"/>
                <a:gd name="T28" fmla="*/ 30 w 52"/>
                <a:gd name="T29" fmla="*/ 25 h 27"/>
                <a:gd name="T30" fmla="*/ 32 w 52"/>
                <a:gd name="T31" fmla="*/ 23 h 27"/>
                <a:gd name="T32" fmla="*/ 35 w 52"/>
                <a:gd name="T33" fmla="*/ 22 h 27"/>
                <a:gd name="T34" fmla="*/ 38 w 52"/>
                <a:gd name="T35" fmla="*/ 22 h 27"/>
                <a:gd name="T36" fmla="*/ 40 w 52"/>
                <a:gd name="T37" fmla="*/ 19 h 27"/>
                <a:gd name="T38" fmla="*/ 41 w 52"/>
                <a:gd name="T39" fmla="*/ 19 h 27"/>
                <a:gd name="T40" fmla="*/ 41 w 52"/>
                <a:gd name="T41" fmla="*/ 17 h 27"/>
                <a:gd name="T42" fmla="*/ 46 w 52"/>
                <a:gd name="T43" fmla="*/ 17 h 27"/>
                <a:gd name="T44" fmla="*/ 48 w 52"/>
                <a:gd name="T45" fmla="*/ 16 h 27"/>
                <a:gd name="T46" fmla="*/ 48 w 52"/>
                <a:gd name="T47" fmla="*/ 12 h 27"/>
                <a:gd name="T48" fmla="*/ 48 w 52"/>
                <a:gd name="T49" fmla="*/ 11 h 27"/>
                <a:gd name="T50" fmla="*/ 49 w 52"/>
                <a:gd name="T51" fmla="*/ 9 h 27"/>
                <a:gd name="T52" fmla="*/ 51 w 52"/>
                <a:gd name="T53" fmla="*/ 9 h 27"/>
                <a:gd name="T54" fmla="*/ 52 w 52"/>
                <a:gd name="T55" fmla="*/ 6 h 27"/>
                <a:gd name="T56" fmla="*/ 52 w 52"/>
                <a:gd name="T57" fmla="*/ 4 h 27"/>
                <a:gd name="T58" fmla="*/ 52 w 52"/>
                <a:gd name="T59" fmla="*/ 1 h 27"/>
                <a:gd name="T60" fmla="*/ 49 w 52"/>
                <a:gd name="T61" fmla="*/ 1 h 27"/>
                <a:gd name="T62" fmla="*/ 48 w 52"/>
                <a:gd name="T63" fmla="*/ 1 h 27"/>
                <a:gd name="T64" fmla="*/ 46 w 52"/>
                <a:gd name="T65" fmla="*/ 0 h 27"/>
                <a:gd name="T66" fmla="*/ 43 w 52"/>
                <a:gd name="T67" fmla="*/ 0 h 27"/>
                <a:gd name="T68" fmla="*/ 41 w 52"/>
                <a:gd name="T69" fmla="*/ 0 h 27"/>
                <a:gd name="T70" fmla="*/ 41 w 52"/>
                <a:gd name="T71" fmla="*/ 1 h 27"/>
                <a:gd name="T72" fmla="*/ 43 w 52"/>
                <a:gd name="T73" fmla="*/ 6 h 27"/>
                <a:gd name="T74" fmla="*/ 41 w 52"/>
                <a:gd name="T75" fmla="*/ 9 h 27"/>
                <a:gd name="T76" fmla="*/ 40 w 52"/>
                <a:gd name="T77" fmla="*/ 9 h 27"/>
                <a:gd name="T78" fmla="*/ 37 w 52"/>
                <a:gd name="T79" fmla="*/ 11 h 27"/>
                <a:gd name="T80" fmla="*/ 35 w 52"/>
                <a:gd name="T81" fmla="*/ 14 h 27"/>
                <a:gd name="T82" fmla="*/ 33 w 52"/>
                <a:gd name="T83" fmla="*/ 16 h 27"/>
                <a:gd name="T84" fmla="*/ 32 w 52"/>
                <a:gd name="T85" fmla="*/ 16 h 27"/>
                <a:gd name="T86" fmla="*/ 30 w 52"/>
                <a:gd name="T87" fmla="*/ 17 h 27"/>
                <a:gd name="T88" fmla="*/ 27 w 52"/>
                <a:gd name="T89" fmla="*/ 16 h 27"/>
                <a:gd name="T90" fmla="*/ 24 w 52"/>
                <a:gd name="T91" fmla="*/ 17 h 27"/>
                <a:gd name="T92" fmla="*/ 22 w 52"/>
                <a:gd name="T93" fmla="*/ 14 h 27"/>
                <a:gd name="T94" fmla="*/ 24 w 52"/>
                <a:gd name="T95" fmla="*/ 11 h 27"/>
                <a:gd name="T96" fmla="*/ 24 w 52"/>
                <a:gd name="T97" fmla="*/ 9 h 27"/>
                <a:gd name="T98" fmla="*/ 22 w 52"/>
                <a:gd name="T99" fmla="*/ 11 h 27"/>
                <a:gd name="T100" fmla="*/ 21 w 52"/>
                <a:gd name="T101" fmla="*/ 16 h 27"/>
                <a:gd name="T102" fmla="*/ 17 w 52"/>
                <a:gd name="T103" fmla="*/ 17 h 27"/>
                <a:gd name="T104" fmla="*/ 14 w 52"/>
                <a:gd name="T105" fmla="*/ 17 h 27"/>
                <a:gd name="T106" fmla="*/ 13 w 52"/>
                <a:gd name="T107" fmla="*/ 1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2" h="27">
                  <a:moveTo>
                    <a:pt x="13" y="17"/>
                  </a:moveTo>
                  <a:lnTo>
                    <a:pt x="11" y="17"/>
                  </a:lnTo>
                  <a:lnTo>
                    <a:pt x="9" y="16"/>
                  </a:lnTo>
                  <a:lnTo>
                    <a:pt x="6" y="16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3" y="16"/>
                  </a:lnTo>
                  <a:lnTo>
                    <a:pt x="1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3" y="20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6" y="22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3" y="23"/>
                  </a:lnTo>
                  <a:lnTo>
                    <a:pt x="14" y="23"/>
                  </a:lnTo>
                  <a:lnTo>
                    <a:pt x="16" y="23"/>
                  </a:lnTo>
                  <a:lnTo>
                    <a:pt x="16" y="25"/>
                  </a:lnTo>
                  <a:lnTo>
                    <a:pt x="17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24" y="27"/>
                  </a:lnTo>
                  <a:lnTo>
                    <a:pt x="27" y="27"/>
                  </a:lnTo>
                  <a:lnTo>
                    <a:pt x="29" y="25"/>
                  </a:lnTo>
                  <a:lnTo>
                    <a:pt x="29" y="25"/>
                  </a:lnTo>
                  <a:lnTo>
                    <a:pt x="30" y="25"/>
                  </a:lnTo>
                  <a:lnTo>
                    <a:pt x="32" y="23"/>
                  </a:lnTo>
                  <a:lnTo>
                    <a:pt x="32" y="23"/>
                  </a:lnTo>
                  <a:lnTo>
                    <a:pt x="33" y="23"/>
                  </a:lnTo>
                  <a:lnTo>
                    <a:pt x="35" y="22"/>
                  </a:lnTo>
                  <a:lnTo>
                    <a:pt x="37" y="22"/>
                  </a:lnTo>
                  <a:lnTo>
                    <a:pt x="38" y="22"/>
                  </a:lnTo>
                  <a:lnTo>
                    <a:pt x="38" y="20"/>
                  </a:lnTo>
                  <a:lnTo>
                    <a:pt x="40" y="19"/>
                  </a:lnTo>
                  <a:lnTo>
                    <a:pt x="40" y="19"/>
                  </a:lnTo>
                  <a:lnTo>
                    <a:pt x="41" y="19"/>
                  </a:lnTo>
                  <a:lnTo>
                    <a:pt x="41" y="17"/>
                  </a:lnTo>
                  <a:lnTo>
                    <a:pt x="41" y="17"/>
                  </a:lnTo>
                  <a:lnTo>
                    <a:pt x="43" y="17"/>
                  </a:lnTo>
                  <a:lnTo>
                    <a:pt x="46" y="17"/>
                  </a:lnTo>
                  <a:lnTo>
                    <a:pt x="48" y="17"/>
                  </a:lnTo>
                  <a:lnTo>
                    <a:pt x="48" y="16"/>
                  </a:lnTo>
                  <a:lnTo>
                    <a:pt x="49" y="14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48" y="11"/>
                  </a:lnTo>
                  <a:lnTo>
                    <a:pt x="48" y="9"/>
                  </a:lnTo>
                  <a:lnTo>
                    <a:pt x="49" y="9"/>
                  </a:lnTo>
                  <a:lnTo>
                    <a:pt x="51" y="9"/>
                  </a:lnTo>
                  <a:lnTo>
                    <a:pt x="51" y="9"/>
                  </a:lnTo>
                  <a:lnTo>
                    <a:pt x="52" y="8"/>
                  </a:lnTo>
                  <a:lnTo>
                    <a:pt x="52" y="6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2" y="3"/>
                  </a:lnTo>
                  <a:lnTo>
                    <a:pt x="52" y="1"/>
                  </a:lnTo>
                  <a:lnTo>
                    <a:pt x="51" y="1"/>
                  </a:lnTo>
                  <a:lnTo>
                    <a:pt x="49" y="1"/>
                  </a:lnTo>
                  <a:lnTo>
                    <a:pt x="49" y="0"/>
                  </a:lnTo>
                  <a:lnTo>
                    <a:pt x="48" y="1"/>
                  </a:lnTo>
                  <a:lnTo>
                    <a:pt x="46" y="1"/>
                  </a:lnTo>
                  <a:lnTo>
                    <a:pt x="46" y="0"/>
                  </a:lnTo>
                  <a:lnTo>
                    <a:pt x="44" y="0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1" y="0"/>
                  </a:lnTo>
                  <a:lnTo>
                    <a:pt x="41" y="1"/>
                  </a:lnTo>
                  <a:lnTo>
                    <a:pt x="41" y="1"/>
                  </a:lnTo>
                  <a:lnTo>
                    <a:pt x="43" y="4"/>
                  </a:lnTo>
                  <a:lnTo>
                    <a:pt x="43" y="6"/>
                  </a:lnTo>
                  <a:lnTo>
                    <a:pt x="43" y="8"/>
                  </a:lnTo>
                  <a:lnTo>
                    <a:pt x="41" y="9"/>
                  </a:lnTo>
                  <a:lnTo>
                    <a:pt x="40" y="9"/>
                  </a:lnTo>
                  <a:lnTo>
                    <a:pt x="40" y="9"/>
                  </a:lnTo>
                  <a:lnTo>
                    <a:pt x="38" y="9"/>
                  </a:lnTo>
                  <a:lnTo>
                    <a:pt x="37" y="11"/>
                  </a:lnTo>
                  <a:lnTo>
                    <a:pt x="35" y="12"/>
                  </a:lnTo>
                  <a:lnTo>
                    <a:pt x="35" y="14"/>
                  </a:lnTo>
                  <a:lnTo>
                    <a:pt x="33" y="16"/>
                  </a:lnTo>
                  <a:lnTo>
                    <a:pt x="33" y="16"/>
                  </a:lnTo>
                  <a:lnTo>
                    <a:pt x="33" y="16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0" y="17"/>
                  </a:lnTo>
                  <a:lnTo>
                    <a:pt x="29" y="16"/>
                  </a:lnTo>
                  <a:lnTo>
                    <a:pt x="27" y="16"/>
                  </a:lnTo>
                  <a:lnTo>
                    <a:pt x="25" y="17"/>
                  </a:lnTo>
                  <a:lnTo>
                    <a:pt x="24" y="17"/>
                  </a:lnTo>
                  <a:lnTo>
                    <a:pt x="24" y="16"/>
                  </a:lnTo>
                  <a:lnTo>
                    <a:pt x="22" y="14"/>
                  </a:lnTo>
                  <a:lnTo>
                    <a:pt x="22" y="12"/>
                  </a:lnTo>
                  <a:lnTo>
                    <a:pt x="24" y="11"/>
                  </a:lnTo>
                  <a:lnTo>
                    <a:pt x="24" y="11"/>
                  </a:lnTo>
                  <a:lnTo>
                    <a:pt x="24" y="9"/>
                  </a:lnTo>
                  <a:lnTo>
                    <a:pt x="22" y="9"/>
                  </a:lnTo>
                  <a:lnTo>
                    <a:pt x="22" y="11"/>
                  </a:lnTo>
                  <a:lnTo>
                    <a:pt x="22" y="11"/>
                  </a:lnTo>
                  <a:lnTo>
                    <a:pt x="21" y="16"/>
                  </a:lnTo>
                  <a:lnTo>
                    <a:pt x="19" y="17"/>
                  </a:lnTo>
                  <a:lnTo>
                    <a:pt x="17" y="17"/>
                  </a:lnTo>
                  <a:lnTo>
                    <a:pt x="17" y="16"/>
                  </a:lnTo>
                  <a:lnTo>
                    <a:pt x="14" y="17"/>
                  </a:lnTo>
                  <a:lnTo>
                    <a:pt x="14" y="17"/>
                  </a:lnTo>
                  <a:lnTo>
                    <a:pt x="13" y="1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0" name="Freeform 1278">
              <a:extLst>
                <a:ext uri="{FF2B5EF4-FFF2-40B4-BE49-F238E27FC236}">
                  <a16:creationId xmlns:a16="http://schemas.microsoft.com/office/drawing/2014/main" id="{FC338AA8-63BC-AEC6-FFF6-F8214339D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8713" y="4032250"/>
              <a:ext cx="3175" cy="1587"/>
            </a:xfrm>
            <a:custGeom>
              <a:avLst/>
              <a:gdLst>
                <a:gd name="T0" fmla="*/ 0 w 2"/>
                <a:gd name="T1" fmla="*/ 0 h 1"/>
                <a:gd name="T2" fmla="*/ 0 w 2"/>
                <a:gd name="T3" fmla="*/ 0 h 1"/>
                <a:gd name="T4" fmla="*/ 0 w 2"/>
                <a:gd name="T5" fmla="*/ 0 h 1"/>
                <a:gd name="T6" fmla="*/ 2 w 2"/>
                <a:gd name="T7" fmla="*/ 1 h 1"/>
                <a:gd name="T8" fmla="*/ 2 w 2"/>
                <a:gd name="T9" fmla="*/ 0 h 1"/>
                <a:gd name="T10" fmla="*/ 2 w 2"/>
                <a:gd name="T11" fmla="*/ 0 h 1"/>
                <a:gd name="T12" fmla="*/ 2 w 2"/>
                <a:gd name="T13" fmla="*/ 0 h 1"/>
                <a:gd name="T14" fmla="*/ 2 w 2"/>
                <a:gd name="T15" fmla="*/ 0 h 1"/>
                <a:gd name="T16" fmla="*/ 2 w 2"/>
                <a:gd name="T17" fmla="*/ 0 h 1"/>
                <a:gd name="T18" fmla="*/ 2 w 2"/>
                <a:gd name="T19" fmla="*/ 0 h 1"/>
                <a:gd name="T20" fmla="*/ 2 w 2"/>
                <a:gd name="T21" fmla="*/ 0 h 1"/>
                <a:gd name="T22" fmla="*/ 2 w 2"/>
                <a:gd name="T23" fmla="*/ 0 h 1"/>
                <a:gd name="T24" fmla="*/ 0 w 2"/>
                <a:gd name="T2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1" name="Freeform 1279">
              <a:extLst>
                <a:ext uri="{FF2B5EF4-FFF2-40B4-BE49-F238E27FC236}">
                  <a16:creationId xmlns:a16="http://schemas.microsoft.com/office/drawing/2014/main" id="{FC5256F6-6867-C22B-8044-0463811B843D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6650" y="4238625"/>
              <a:ext cx="4763" cy="3175"/>
            </a:xfrm>
            <a:custGeom>
              <a:avLst/>
              <a:gdLst>
                <a:gd name="T0" fmla="*/ 2 w 3"/>
                <a:gd name="T1" fmla="*/ 2 h 2"/>
                <a:gd name="T2" fmla="*/ 3 w 3"/>
                <a:gd name="T3" fmla="*/ 2 h 2"/>
                <a:gd name="T4" fmla="*/ 3 w 3"/>
                <a:gd name="T5" fmla="*/ 2 h 2"/>
                <a:gd name="T6" fmla="*/ 2 w 3"/>
                <a:gd name="T7" fmla="*/ 2 h 2"/>
                <a:gd name="T8" fmla="*/ 2 w 3"/>
                <a:gd name="T9" fmla="*/ 0 h 2"/>
                <a:gd name="T10" fmla="*/ 0 w 3"/>
                <a:gd name="T11" fmla="*/ 0 h 2"/>
                <a:gd name="T12" fmla="*/ 2 w 3"/>
                <a:gd name="T13" fmla="*/ 0 h 2"/>
                <a:gd name="T14" fmla="*/ 2 w 3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2">
                  <a:moveTo>
                    <a:pt x="2" y="2"/>
                  </a:moveTo>
                  <a:lnTo>
                    <a:pt x="3" y="2"/>
                  </a:lnTo>
                  <a:lnTo>
                    <a:pt x="3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2" name="Freeform 1280">
              <a:extLst>
                <a:ext uri="{FF2B5EF4-FFF2-40B4-BE49-F238E27FC236}">
                  <a16:creationId xmlns:a16="http://schemas.microsoft.com/office/drawing/2014/main" id="{A0C8C832-B91F-CFE1-77A3-90776EA1EB57}"/>
                </a:ext>
              </a:extLst>
            </p:cNvPr>
            <p:cNvSpPr>
              <a:spLocks/>
            </p:cNvSpPr>
            <p:nvPr/>
          </p:nvSpPr>
          <p:spPr bwMode="auto">
            <a:xfrm>
              <a:off x="8405813" y="4311650"/>
              <a:ext cx="0" cy="3175"/>
            </a:xfrm>
            <a:custGeom>
              <a:avLst/>
              <a:gdLst>
                <a:gd name="T0" fmla="*/ 0 h 2"/>
                <a:gd name="T1" fmla="*/ 0 h 2"/>
                <a:gd name="T2" fmla="*/ 0 h 2"/>
                <a:gd name="T3" fmla="*/ 2 h 2"/>
                <a:gd name="T4" fmla="*/ 2 h 2"/>
                <a:gd name="T5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3" name="Freeform 1281">
              <a:extLst>
                <a:ext uri="{FF2B5EF4-FFF2-40B4-BE49-F238E27FC236}">
                  <a16:creationId xmlns:a16="http://schemas.microsoft.com/office/drawing/2014/main" id="{604FF63A-7CD5-22D4-6F6D-966BB10A9C9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2600" y="4344988"/>
              <a:ext cx="65088" cy="17462"/>
            </a:xfrm>
            <a:custGeom>
              <a:avLst/>
              <a:gdLst>
                <a:gd name="T0" fmla="*/ 32 w 41"/>
                <a:gd name="T1" fmla="*/ 8 h 11"/>
                <a:gd name="T2" fmla="*/ 33 w 41"/>
                <a:gd name="T3" fmla="*/ 8 h 11"/>
                <a:gd name="T4" fmla="*/ 36 w 41"/>
                <a:gd name="T5" fmla="*/ 8 h 11"/>
                <a:gd name="T6" fmla="*/ 38 w 41"/>
                <a:gd name="T7" fmla="*/ 6 h 11"/>
                <a:gd name="T8" fmla="*/ 38 w 41"/>
                <a:gd name="T9" fmla="*/ 5 h 11"/>
                <a:gd name="T10" fmla="*/ 40 w 41"/>
                <a:gd name="T11" fmla="*/ 5 h 11"/>
                <a:gd name="T12" fmla="*/ 41 w 41"/>
                <a:gd name="T13" fmla="*/ 3 h 11"/>
                <a:gd name="T14" fmla="*/ 40 w 41"/>
                <a:gd name="T15" fmla="*/ 0 h 11"/>
                <a:gd name="T16" fmla="*/ 38 w 41"/>
                <a:gd name="T17" fmla="*/ 0 h 11"/>
                <a:gd name="T18" fmla="*/ 40 w 41"/>
                <a:gd name="T19" fmla="*/ 1 h 11"/>
                <a:gd name="T20" fmla="*/ 36 w 41"/>
                <a:gd name="T21" fmla="*/ 3 h 11"/>
                <a:gd name="T22" fmla="*/ 35 w 41"/>
                <a:gd name="T23" fmla="*/ 5 h 11"/>
                <a:gd name="T24" fmla="*/ 33 w 41"/>
                <a:gd name="T25" fmla="*/ 6 h 11"/>
                <a:gd name="T26" fmla="*/ 33 w 41"/>
                <a:gd name="T27" fmla="*/ 6 h 11"/>
                <a:gd name="T28" fmla="*/ 32 w 41"/>
                <a:gd name="T29" fmla="*/ 6 h 11"/>
                <a:gd name="T30" fmla="*/ 28 w 41"/>
                <a:gd name="T31" fmla="*/ 5 h 11"/>
                <a:gd name="T32" fmla="*/ 27 w 41"/>
                <a:gd name="T33" fmla="*/ 5 h 11"/>
                <a:gd name="T34" fmla="*/ 24 w 41"/>
                <a:gd name="T35" fmla="*/ 6 h 11"/>
                <a:gd name="T36" fmla="*/ 22 w 41"/>
                <a:gd name="T37" fmla="*/ 6 h 11"/>
                <a:gd name="T38" fmla="*/ 20 w 41"/>
                <a:gd name="T39" fmla="*/ 6 h 11"/>
                <a:gd name="T40" fmla="*/ 19 w 41"/>
                <a:gd name="T41" fmla="*/ 6 h 11"/>
                <a:gd name="T42" fmla="*/ 16 w 41"/>
                <a:gd name="T43" fmla="*/ 5 h 11"/>
                <a:gd name="T44" fmla="*/ 12 w 41"/>
                <a:gd name="T45" fmla="*/ 3 h 11"/>
                <a:gd name="T46" fmla="*/ 11 w 41"/>
                <a:gd name="T47" fmla="*/ 3 h 11"/>
                <a:gd name="T48" fmla="*/ 9 w 41"/>
                <a:gd name="T49" fmla="*/ 3 h 11"/>
                <a:gd name="T50" fmla="*/ 8 w 41"/>
                <a:gd name="T51" fmla="*/ 1 h 11"/>
                <a:gd name="T52" fmla="*/ 4 w 41"/>
                <a:gd name="T53" fmla="*/ 3 h 11"/>
                <a:gd name="T54" fmla="*/ 1 w 41"/>
                <a:gd name="T55" fmla="*/ 5 h 11"/>
                <a:gd name="T56" fmla="*/ 0 w 41"/>
                <a:gd name="T57" fmla="*/ 5 h 11"/>
                <a:gd name="T58" fmla="*/ 0 w 41"/>
                <a:gd name="T59" fmla="*/ 6 h 11"/>
                <a:gd name="T60" fmla="*/ 0 w 41"/>
                <a:gd name="T61" fmla="*/ 6 h 11"/>
                <a:gd name="T62" fmla="*/ 0 w 41"/>
                <a:gd name="T63" fmla="*/ 9 h 11"/>
                <a:gd name="T64" fmla="*/ 1 w 41"/>
                <a:gd name="T65" fmla="*/ 9 h 11"/>
                <a:gd name="T66" fmla="*/ 3 w 41"/>
                <a:gd name="T67" fmla="*/ 9 h 11"/>
                <a:gd name="T68" fmla="*/ 9 w 41"/>
                <a:gd name="T69" fmla="*/ 9 h 11"/>
                <a:gd name="T70" fmla="*/ 14 w 41"/>
                <a:gd name="T71" fmla="*/ 11 h 11"/>
                <a:gd name="T72" fmla="*/ 16 w 41"/>
                <a:gd name="T73" fmla="*/ 11 h 11"/>
                <a:gd name="T74" fmla="*/ 17 w 41"/>
                <a:gd name="T75" fmla="*/ 11 h 11"/>
                <a:gd name="T76" fmla="*/ 20 w 41"/>
                <a:gd name="T77" fmla="*/ 9 h 11"/>
                <a:gd name="T78" fmla="*/ 22 w 41"/>
                <a:gd name="T79" fmla="*/ 9 h 11"/>
                <a:gd name="T80" fmla="*/ 24 w 41"/>
                <a:gd name="T81" fmla="*/ 11 h 11"/>
                <a:gd name="T82" fmla="*/ 25 w 41"/>
                <a:gd name="T83" fmla="*/ 9 h 11"/>
                <a:gd name="T84" fmla="*/ 30 w 41"/>
                <a:gd name="T85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1" h="11">
                  <a:moveTo>
                    <a:pt x="30" y="8"/>
                  </a:moveTo>
                  <a:lnTo>
                    <a:pt x="32" y="8"/>
                  </a:lnTo>
                  <a:lnTo>
                    <a:pt x="33" y="8"/>
                  </a:lnTo>
                  <a:lnTo>
                    <a:pt x="33" y="8"/>
                  </a:lnTo>
                  <a:lnTo>
                    <a:pt x="35" y="8"/>
                  </a:lnTo>
                  <a:lnTo>
                    <a:pt x="36" y="8"/>
                  </a:lnTo>
                  <a:lnTo>
                    <a:pt x="38" y="6"/>
                  </a:lnTo>
                  <a:lnTo>
                    <a:pt x="38" y="6"/>
                  </a:lnTo>
                  <a:lnTo>
                    <a:pt x="38" y="6"/>
                  </a:lnTo>
                  <a:lnTo>
                    <a:pt x="38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3"/>
                  </a:lnTo>
                  <a:lnTo>
                    <a:pt x="41" y="3"/>
                  </a:lnTo>
                  <a:lnTo>
                    <a:pt x="40" y="1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38" y="1"/>
                  </a:lnTo>
                  <a:lnTo>
                    <a:pt x="40" y="1"/>
                  </a:lnTo>
                  <a:lnTo>
                    <a:pt x="38" y="3"/>
                  </a:lnTo>
                  <a:lnTo>
                    <a:pt x="36" y="3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3" y="6"/>
                  </a:lnTo>
                  <a:lnTo>
                    <a:pt x="33" y="6"/>
                  </a:lnTo>
                  <a:lnTo>
                    <a:pt x="33" y="6"/>
                  </a:lnTo>
                  <a:lnTo>
                    <a:pt x="32" y="8"/>
                  </a:lnTo>
                  <a:lnTo>
                    <a:pt x="32" y="6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27" y="5"/>
                  </a:lnTo>
                  <a:lnTo>
                    <a:pt x="27" y="5"/>
                  </a:lnTo>
                  <a:lnTo>
                    <a:pt x="25" y="5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9" y="6"/>
                  </a:lnTo>
                  <a:lnTo>
                    <a:pt x="19" y="5"/>
                  </a:lnTo>
                  <a:lnTo>
                    <a:pt x="16" y="5"/>
                  </a:lnTo>
                  <a:lnTo>
                    <a:pt x="14" y="3"/>
                  </a:lnTo>
                  <a:lnTo>
                    <a:pt x="12" y="3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9" y="1"/>
                  </a:lnTo>
                  <a:lnTo>
                    <a:pt x="9" y="3"/>
                  </a:lnTo>
                  <a:lnTo>
                    <a:pt x="8" y="3"/>
                  </a:lnTo>
                  <a:lnTo>
                    <a:pt x="8" y="1"/>
                  </a:lnTo>
                  <a:lnTo>
                    <a:pt x="6" y="3"/>
                  </a:lnTo>
                  <a:lnTo>
                    <a:pt x="4" y="3"/>
                  </a:lnTo>
                  <a:lnTo>
                    <a:pt x="3" y="3"/>
                  </a:lnTo>
                  <a:lnTo>
                    <a:pt x="1" y="5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3" y="9"/>
                  </a:lnTo>
                  <a:lnTo>
                    <a:pt x="6" y="9"/>
                  </a:lnTo>
                  <a:lnTo>
                    <a:pt x="9" y="9"/>
                  </a:lnTo>
                  <a:lnTo>
                    <a:pt x="12" y="9"/>
                  </a:lnTo>
                  <a:lnTo>
                    <a:pt x="14" y="11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7" y="11"/>
                  </a:lnTo>
                  <a:lnTo>
                    <a:pt x="19" y="11"/>
                  </a:lnTo>
                  <a:lnTo>
                    <a:pt x="20" y="9"/>
                  </a:lnTo>
                  <a:lnTo>
                    <a:pt x="20" y="9"/>
                  </a:lnTo>
                  <a:lnTo>
                    <a:pt x="22" y="9"/>
                  </a:lnTo>
                  <a:lnTo>
                    <a:pt x="22" y="9"/>
                  </a:lnTo>
                  <a:lnTo>
                    <a:pt x="24" y="11"/>
                  </a:lnTo>
                  <a:lnTo>
                    <a:pt x="24" y="9"/>
                  </a:lnTo>
                  <a:lnTo>
                    <a:pt x="25" y="9"/>
                  </a:lnTo>
                  <a:lnTo>
                    <a:pt x="28" y="8"/>
                  </a:lnTo>
                  <a:lnTo>
                    <a:pt x="30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4" name="Freeform 1282">
              <a:extLst>
                <a:ext uri="{FF2B5EF4-FFF2-40B4-BE49-F238E27FC236}">
                  <a16:creationId xmlns:a16="http://schemas.microsoft.com/office/drawing/2014/main" id="{A2CBF7BD-B35C-7DBC-2A49-0236B39ABD8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6263" y="4491038"/>
              <a:ext cx="1588" cy="4762"/>
            </a:xfrm>
            <a:custGeom>
              <a:avLst/>
              <a:gdLst>
                <a:gd name="T0" fmla="*/ 1 w 1"/>
                <a:gd name="T1" fmla="*/ 0 h 3"/>
                <a:gd name="T2" fmla="*/ 1 w 1"/>
                <a:gd name="T3" fmla="*/ 0 h 3"/>
                <a:gd name="T4" fmla="*/ 1 w 1"/>
                <a:gd name="T5" fmla="*/ 2 h 3"/>
                <a:gd name="T6" fmla="*/ 0 w 1"/>
                <a:gd name="T7" fmla="*/ 2 h 3"/>
                <a:gd name="T8" fmla="*/ 1 w 1"/>
                <a:gd name="T9" fmla="*/ 2 h 3"/>
                <a:gd name="T10" fmla="*/ 1 w 1"/>
                <a:gd name="T11" fmla="*/ 3 h 3"/>
                <a:gd name="T12" fmla="*/ 1 w 1"/>
                <a:gd name="T13" fmla="*/ 3 h 3"/>
                <a:gd name="T14" fmla="*/ 1 w 1"/>
                <a:gd name="T15" fmla="*/ 3 h 3"/>
                <a:gd name="T16" fmla="*/ 1 w 1"/>
                <a:gd name="T17" fmla="*/ 2 h 3"/>
                <a:gd name="T18" fmla="*/ 1 w 1"/>
                <a:gd name="T19" fmla="*/ 2 h 3"/>
                <a:gd name="T20" fmla="*/ 1 w 1"/>
                <a:gd name="T2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" h="3">
                  <a:moveTo>
                    <a:pt x="1" y="0"/>
                  </a:moveTo>
                  <a:lnTo>
                    <a:pt x="1" y="0"/>
                  </a:lnTo>
                  <a:lnTo>
                    <a:pt x="1" y="2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5" name="Freeform 1283">
              <a:extLst>
                <a:ext uri="{FF2B5EF4-FFF2-40B4-BE49-F238E27FC236}">
                  <a16:creationId xmlns:a16="http://schemas.microsoft.com/office/drawing/2014/main" id="{CAC66A14-4367-7253-5191-C2165138442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0863" y="4346575"/>
              <a:ext cx="14288" cy="7937"/>
            </a:xfrm>
            <a:custGeom>
              <a:avLst/>
              <a:gdLst>
                <a:gd name="T0" fmla="*/ 6 w 9"/>
                <a:gd name="T1" fmla="*/ 4 h 5"/>
                <a:gd name="T2" fmla="*/ 6 w 9"/>
                <a:gd name="T3" fmla="*/ 4 h 5"/>
                <a:gd name="T4" fmla="*/ 8 w 9"/>
                <a:gd name="T5" fmla="*/ 2 h 5"/>
                <a:gd name="T6" fmla="*/ 9 w 9"/>
                <a:gd name="T7" fmla="*/ 2 h 5"/>
                <a:gd name="T8" fmla="*/ 9 w 9"/>
                <a:gd name="T9" fmla="*/ 0 h 5"/>
                <a:gd name="T10" fmla="*/ 8 w 9"/>
                <a:gd name="T11" fmla="*/ 0 h 5"/>
                <a:gd name="T12" fmla="*/ 8 w 9"/>
                <a:gd name="T13" fmla="*/ 0 h 5"/>
                <a:gd name="T14" fmla="*/ 4 w 9"/>
                <a:gd name="T15" fmla="*/ 2 h 5"/>
                <a:gd name="T16" fmla="*/ 4 w 9"/>
                <a:gd name="T17" fmla="*/ 2 h 5"/>
                <a:gd name="T18" fmla="*/ 4 w 9"/>
                <a:gd name="T19" fmla="*/ 2 h 5"/>
                <a:gd name="T20" fmla="*/ 3 w 9"/>
                <a:gd name="T21" fmla="*/ 2 h 5"/>
                <a:gd name="T22" fmla="*/ 3 w 9"/>
                <a:gd name="T23" fmla="*/ 2 h 5"/>
                <a:gd name="T24" fmla="*/ 3 w 9"/>
                <a:gd name="T25" fmla="*/ 2 h 5"/>
                <a:gd name="T26" fmla="*/ 3 w 9"/>
                <a:gd name="T27" fmla="*/ 2 h 5"/>
                <a:gd name="T28" fmla="*/ 3 w 9"/>
                <a:gd name="T29" fmla="*/ 2 h 5"/>
                <a:gd name="T30" fmla="*/ 3 w 9"/>
                <a:gd name="T31" fmla="*/ 2 h 5"/>
                <a:gd name="T32" fmla="*/ 1 w 9"/>
                <a:gd name="T33" fmla="*/ 4 h 5"/>
                <a:gd name="T34" fmla="*/ 0 w 9"/>
                <a:gd name="T35" fmla="*/ 5 h 5"/>
                <a:gd name="T36" fmla="*/ 1 w 9"/>
                <a:gd name="T37" fmla="*/ 5 h 5"/>
                <a:gd name="T38" fmla="*/ 1 w 9"/>
                <a:gd name="T39" fmla="*/ 5 h 5"/>
                <a:gd name="T40" fmla="*/ 3 w 9"/>
                <a:gd name="T41" fmla="*/ 5 h 5"/>
                <a:gd name="T42" fmla="*/ 3 w 9"/>
                <a:gd name="T43" fmla="*/ 5 h 5"/>
                <a:gd name="T44" fmla="*/ 3 w 9"/>
                <a:gd name="T45" fmla="*/ 5 h 5"/>
                <a:gd name="T46" fmla="*/ 4 w 9"/>
                <a:gd name="T47" fmla="*/ 5 h 5"/>
                <a:gd name="T48" fmla="*/ 4 w 9"/>
                <a:gd name="T49" fmla="*/ 5 h 5"/>
                <a:gd name="T50" fmla="*/ 4 w 9"/>
                <a:gd name="T51" fmla="*/ 5 h 5"/>
                <a:gd name="T52" fmla="*/ 4 w 9"/>
                <a:gd name="T53" fmla="*/ 4 h 5"/>
                <a:gd name="T54" fmla="*/ 4 w 9"/>
                <a:gd name="T55" fmla="*/ 4 h 5"/>
                <a:gd name="T56" fmla="*/ 6 w 9"/>
                <a:gd name="T57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" h="5">
                  <a:moveTo>
                    <a:pt x="6" y="4"/>
                  </a:moveTo>
                  <a:lnTo>
                    <a:pt x="6" y="4"/>
                  </a:lnTo>
                  <a:lnTo>
                    <a:pt x="8" y="2"/>
                  </a:lnTo>
                  <a:lnTo>
                    <a:pt x="9" y="2"/>
                  </a:lnTo>
                  <a:lnTo>
                    <a:pt x="9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1" y="4"/>
                  </a:lnTo>
                  <a:lnTo>
                    <a:pt x="0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6" name="Freeform 1284">
              <a:extLst>
                <a:ext uri="{FF2B5EF4-FFF2-40B4-BE49-F238E27FC236}">
                  <a16:creationId xmlns:a16="http://schemas.microsoft.com/office/drawing/2014/main" id="{0EFA466A-3ECD-A074-84E4-B7965FEBF6E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88" y="4346575"/>
              <a:ext cx="3175" cy="3175"/>
            </a:xfrm>
            <a:custGeom>
              <a:avLst/>
              <a:gdLst>
                <a:gd name="T0" fmla="*/ 0 w 2"/>
                <a:gd name="T1" fmla="*/ 2 h 2"/>
                <a:gd name="T2" fmla="*/ 2 w 2"/>
                <a:gd name="T3" fmla="*/ 2 h 2"/>
                <a:gd name="T4" fmla="*/ 2 w 2"/>
                <a:gd name="T5" fmla="*/ 0 h 2"/>
                <a:gd name="T6" fmla="*/ 2 w 2"/>
                <a:gd name="T7" fmla="*/ 0 h 2"/>
                <a:gd name="T8" fmla="*/ 0 w 2"/>
                <a:gd name="T9" fmla="*/ 0 h 2"/>
                <a:gd name="T10" fmla="*/ 0 w 2"/>
                <a:gd name="T11" fmla="*/ 0 h 2"/>
                <a:gd name="T12" fmla="*/ 0 w 2"/>
                <a:gd name="T13" fmla="*/ 0 h 2"/>
                <a:gd name="T14" fmla="*/ 0 w 2"/>
                <a:gd name="T15" fmla="*/ 2 h 2"/>
                <a:gd name="T16" fmla="*/ 0 w 2"/>
                <a:gd name="T17" fmla="*/ 2 h 2"/>
                <a:gd name="T18" fmla="*/ 0 w 2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7" name="Freeform 1285">
              <a:extLst>
                <a:ext uri="{FF2B5EF4-FFF2-40B4-BE49-F238E27FC236}">
                  <a16:creationId xmlns:a16="http://schemas.microsoft.com/office/drawing/2014/main" id="{6BAEDEAA-9BB3-99FE-0D8A-3FEE59C23F8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9100" y="4344988"/>
              <a:ext cx="47625" cy="20637"/>
            </a:xfrm>
            <a:custGeom>
              <a:avLst/>
              <a:gdLst>
                <a:gd name="T0" fmla="*/ 29 w 30"/>
                <a:gd name="T1" fmla="*/ 8 h 13"/>
                <a:gd name="T2" fmla="*/ 29 w 30"/>
                <a:gd name="T3" fmla="*/ 8 h 13"/>
                <a:gd name="T4" fmla="*/ 30 w 30"/>
                <a:gd name="T5" fmla="*/ 8 h 13"/>
                <a:gd name="T6" fmla="*/ 30 w 30"/>
                <a:gd name="T7" fmla="*/ 8 h 13"/>
                <a:gd name="T8" fmla="*/ 30 w 30"/>
                <a:gd name="T9" fmla="*/ 6 h 13"/>
                <a:gd name="T10" fmla="*/ 29 w 30"/>
                <a:gd name="T11" fmla="*/ 3 h 13"/>
                <a:gd name="T12" fmla="*/ 27 w 30"/>
                <a:gd name="T13" fmla="*/ 3 h 13"/>
                <a:gd name="T14" fmla="*/ 25 w 30"/>
                <a:gd name="T15" fmla="*/ 3 h 13"/>
                <a:gd name="T16" fmla="*/ 25 w 30"/>
                <a:gd name="T17" fmla="*/ 5 h 13"/>
                <a:gd name="T18" fmla="*/ 24 w 30"/>
                <a:gd name="T19" fmla="*/ 3 h 13"/>
                <a:gd name="T20" fmla="*/ 22 w 30"/>
                <a:gd name="T21" fmla="*/ 3 h 13"/>
                <a:gd name="T22" fmla="*/ 21 w 30"/>
                <a:gd name="T23" fmla="*/ 3 h 13"/>
                <a:gd name="T24" fmla="*/ 19 w 30"/>
                <a:gd name="T25" fmla="*/ 3 h 13"/>
                <a:gd name="T26" fmla="*/ 17 w 30"/>
                <a:gd name="T27" fmla="*/ 1 h 13"/>
                <a:gd name="T28" fmla="*/ 14 w 30"/>
                <a:gd name="T29" fmla="*/ 0 h 13"/>
                <a:gd name="T30" fmla="*/ 13 w 30"/>
                <a:gd name="T31" fmla="*/ 1 h 13"/>
                <a:gd name="T32" fmla="*/ 13 w 30"/>
                <a:gd name="T33" fmla="*/ 3 h 13"/>
                <a:gd name="T34" fmla="*/ 16 w 30"/>
                <a:gd name="T35" fmla="*/ 5 h 13"/>
                <a:gd name="T36" fmla="*/ 17 w 30"/>
                <a:gd name="T37" fmla="*/ 5 h 13"/>
                <a:gd name="T38" fmla="*/ 19 w 30"/>
                <a:gd name="T39" fmla="*/ 6 h 13"/>
                <a:gd name="T40" fmla="*/ 19 w 30"/>
                <a:gd name="T41" fmla="*/ 8 h 13"/>
                <a:gd name="T42" fmla="*/ 16 w 30"/>
                <a:gd name="T43" fmla="*/ 8 h 13"/>
                <a:gd name="T44" fmla="*/ 14 w 30"/>
                <a:gd name="T45" fmla="*/ 8 h 13"/>
                <a:gd name="T46" fmla="*/ 11 w 30"/>
                <a:gd name="T47" fmla="*/ 6 h 13"/>
                <a:gd name="T48" fmla="*/ 11 w 30"/>
                <a:gd name="T49" fmla="*/ 5 h 13"/>
                <a:gd name="T50" fmla="*/ 9 w 30"/>
                <a:gd name="T51" fmla="*/ 5 h 13"/>
                <a:gd name="T52" fmla="*/ 6 w 30"/>
                <a:gd name="T53" fmla="*/ 3 h 13"/>
                <a:gd name="T54" fmla="*/ 5 w 30"/>
                <a:gd name="T55" fmla="*/ 5 h 13"/>
                <a:gd name="T56" fmla="*/ 2 w 30"/>
                <a:gd name="T57" fmla="*/ 6 h 13"/>
                <a:gd name="T58" fmla="*/ 0 w 30"/>
                <a:gd name="T59" fmla="*/ 6 h 13"/>
                <a:gd name="T60" fmla="*/ 0 w 30"/>
                <a:gd name="T61" fmla="*/ 9 h 13"/>
                <a:gd name="T62" fmla="*/ 0 w 30"/>
                <a:gd name="T63" fmla="*/ 11 h 13"/>
                <a:gd name="T64" fmla="*/ 2 w 30"/>
                <a:gd name="T65" fmla="*/ 13 h 13"/>
                <a:gd name="T66" fmla="*/ 5 w 30"/>
                <a:gd name="T67" fmla="*/ 13 h 13"/>
                <a:gd name="T68" fmla="*/ 6 w 30"/>
                <a:gd name="T69" fmla="*/ 13 h 13"/>
                <a:gd name="T70" fmla="*/ 8 w 30"/>
                <a:gd name="T71" fmla="*/ 13 h 13"/>
                <a:gd name="T72" fmla="*/ 9 w 30"/>
                <a:gd name="T73" fmla="*/ 13 h 13"/>
                <a:gd name="T74" fmla="*/ 13 w 30"/>
                <a:gd name="T75" fmla="*/ 11 h 13"/>
                <a:gd name="T76" fmla="*/ 17 w 30"/>
                <a:gd name="T77" fmla="*/ 9 h 13"/>
                <a:gd name="T78" fmla="*/ 19 w 30"/>
                <a:gd name="T79" fmla="*/ 9 h 13"/>
                <a:gd name="T80" fmla="*/ 21 w 30"/>
                <a:gd name="T81" fmla="*/ 8 h 13"/>
                <a:gd name="T82" fmla="*/ 21 w 30"/>
                <a:gd name="T83" fmla="*/ 9 h 13"/>
                <a:gd name="T84" fmla="*/ 22 w 30"/>
                <a:gd name="T85" fmla="*/ 9 h 13"/>
                <a:gd name="T86" fmla="*/ 25 w 30"/>
                <a:gd name="T87" fmla="*/ 9 h 13"/>
                <a:gd name="T88" fmla="*/ 27 w 30"/>
                <a:gd name="T89" fmla="*/ 9 h 13"/>
                <a:gd name="T90" fmla="*/ 27 w 30"/>
                <a:gd name="T91" fmla="*/ 9 h 13"/>
                <a:gd name="T92" fmla="*/ 25 w 30"/>
                <a:gd name="T93" fmla="*/ 8 h 13"/>
                <a:gd name="T94" fmla="*/ 27 w 30"/>
                <a:gd name="T95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0" h="13">
                  <a:moveTo>
                    <a:pt x="27" y="8"/>
                  </a:moveTo>
                  <a:lnTo>
                    <a:pt x="29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30" y="8"/>
                  </a:lnTo>
                  <a:lnTo>
                    <a:pt x="30" y="8"/>
                  </a:lnTo>
                  <a:lnTo>
                    <a:pt x="30" y="8"/>
                  </a:lnTo>
                  <a:lnTo>
                    <a:pt x="30" y="8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0" y="5"/>
                  </a:lnTo>
                  <a:lnTo>
                    <a:pt x="29" y="3"/>
                  </a:lnTo>
                  <a:lnTo>
                    <a:pt x="29" y="3"/>
                  </a:lnTo>
                  <a:lnTo>
                    <a:pt x="27" y="3"/>
                  </a:lnTo>
                  <a:lnTo>
                    <a:pt x="27" y="3"/>
                  </a:lnTo>
                  <a:lnTo>
                    <a:pt x="25" y="3"/>
                  </a:lnTo>
                  <a:lnTo>
                    <a:pt x="25" y="5"/>
                  </a:lnTo>
                  <a:lnTo>
                    <a:pt x="25" y="5"/>
                  </a:lnTo>
                  <a:lnTo>
                    <a:pt x="25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1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7" y="1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3"/>
                  </a:lnTo>
                  <a:lnTo>
                    <a:pt x="14" y="3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8"/>
                  </a:lnTo>
                  <a:lnTo>
                    <a:pt x="17" y="8"/>
                  </a:lnTo>
                  <a:lnTo>
                    <a:pt x="16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3" y="6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9" y="5"/>
                  </a:lnTo>
                  <a:lnTo>
                    <a:pt x="8" y="5"/>
                  </a:lnTo>
                  <a:lnTo>
                    <a:pt x="6" y="3"/>
                  </a:lnTo>
                  <a:lnTo>
                    <a:pt x="5" y="3"/>
                  </a:lnTo>
                  <a:lnTo>
                    <a:pt x="5" y="5"/>
                  </a:lnTo>
                  <a:lnTo>
                    <a:pt x="3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2" y="13"/>
                  </a:lnTo>
                  <a:lnTo>
                    <a:pt x="3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9" y="13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4" y="11"/>
                  </a:lnTo>
                  <a:lnTo>
                    <a:pt x="17" y="9"/>
                  </a:lnTo>
                  <a:lnTo>
                    <a:pt x="17" y="9"/>
                  </a:lnTo>
                  <a:lnTo>
                    <a:pt x="19" y="9"/>
                  </a:lnTo>
                  <a:lnTo>
                    <a:pt x="19" y="9"/>
                  </a:lnTo>
                  <a:lnTo>
                    <a:pt x="21" y="8"/>
                  </a:lnTo>
                  <a:lnTo>
                    <a:pt x="21" y="8"/>
                  </a:lnTo>
                  <a:lnTo>
                    <a:pt x="21" y="9"/>
                  </a:lnTo>
                  <a:lnTo>
                    <a:pt x="22" y="9"/>
                  </a:lnTo>
                  <a:lnTo>
                    <a:pt x="22" y="9"/>
                  </a:lnTo>
                  <a:lnTo>
                    <a:pt x="25" y="9"/>
                  </a:lnTo>
                  <a:lnTo>
                    <a:pt x="25" y="9"/>
                  </a:lnTo>
                  <a:lnTo>
                    <a:pt x="27" y="9"/>
                  </a:lnTo>
                  <a:lnTo>
                    <a:pt x="27" y="9"/>
                  </a:lnTo>
                  <a:lnTo>
                    <a:pt x="27" y="9"/>
                  </a:lnTo>
                  <a:lnTo>
                    <a:pt x="27" y="9"/>
                  </a:lnTo>
                  <a:lnTo>
                    <a:pt x="25" y="9"/>
                  </a:lnTo>
                  <a:lnTo>
                    <a:pt x="25" y="8"/>
                  </a:lnTo>
                  <a:lnTo>
                    <a:pt x="27" y="8"/>
                  </a:lnTo>
                  <a:lnTo>
                    <a:pt x="27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8" name="Freeform 1286">
              <a:extLst>
                <a:ext uri="{FF2B5EF4-FFF2-40B4-BE49-F238E27FC236}">
                  <a16:creationId xmlns:a16="http://schemas.microsoft.com/office/drawing/2014/main" id="{3C3F6DE3-19D2-51E7-EB67-7529E98F8AB7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3913" y="4498975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0 w 1"/>
                <a:gd name="T3" fmla="*/ 0 w 1"/>
                <a:gd name="T4" fmla="*/ 1 w 1"/>
                <a:gd name="T5" fmla="*/ 0 w 1"/>
                <a:gd name="T6" fmla="*/ 0 w 1"/>
                <a:gd name="T7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9" name="Freeform 1287">
              <a:extLst>
                <a:ext uri="{FF2B5EF4-FFF2-40B4-BE49-F238E27FC236}">
                  <a16:creationId xmlns:a16="http://schemas.microsoft.com/office/drawing/2014/main" id="{ECEB959E-ACD1-11A5-FB7E-42CA10A09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8175" y="4246563"/>
              <a:ext cx="3175" cy="1587"/>
            </a:xfrm>
            <a:custGeom>
              <a:avLst/>
              <a:gdLst>
                <a:gd name="T0" fmla="*/ 0 w 2"/>
                <a:gd name="T1" fmla="*/ 0 h 1"/>
                <a:gd name="T2" fmla="*/ 0 w 2"/>
                <a:gd name="T3" fmla="*/ 1 h 1"/>
                <a:gd name="T4" fmla="*/ 0 w 2"/>
                <a:gd name="T5" fmla="*/ 1 h 1"/>
                <a:gd name="T6" fmla="*/ 2 w 2"/>
                <a:gd name="T7" fmla="*/ 1 h 1"/>
                <a:gd name="T8" fmla="*/ 2 w 2"/>
                <a:gd name="T9" fmla="*/ 1 h 1"/>
                <a:gd name="T10" fmla="*/ 0 w 2"/>
                <a:gd name="T11" fmla="*/ 0 h 1"/>
                <a:gd name="T12" fmla="*/ 0 w 2"/>
                <a:gd name="T1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0" name="Freeform 1288">
              <a:extLst>
                <a:ext uri="{FF2B5EF4-FFF2-40B4-BE49-F238E27FC236}">
                  <a16:creationId xmlns:a16="http://schemas.microsoft.com/office/drawing/2014/main" id="{18C0F9FE-C71C-2EF9-45BC-9E53513B0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6588" y="4208463"/>
              <a:ext cx="14288" cy="7937"/>
            </a:xfrm>
            <a:custGeom>
              <a:avLst/>
              <a:gdLst>
                <a:gd name="T0" fmla="*/ 6 w 9"/>
                <a:gd name="T1" fmla="*/ 5 h 5"/>
                <a:gd name="T2" fmla="*/ 8 w 9"/>
                <a:gd name="T3" fmla="*/ 5 h 5"/>
                <a:gd name="T4" fmla="*/ 9 w 9"/>
                <a:gd name="T5" fmla="*/ 5 h 5"/>
                <a:gd name="T6" fmla="*/ 9 w 9"/>
                <a:gd name="T7" fmla="*/ 5 h 5"/>
                <a:gd name="T8" fmla="*/ 9 w 9"/>
                <a:gd name="T9" fmla="*/ 3 h 5"/>
                <a:gd name="T10" fmla="*/ 8 w 9"/>
                <a:gd name="T11" fmla="*/ 3 h 5"/>
                <a:gd name="T12" fmla="*/ 6 w 9"/>
                <a:gd name="T13" fmla="*/ 2 h 5"/>
                <a:gd name="T14" fmla="*/ 5 w 9"/>
                <a:gd name="T15" fmla="*/ 0 h 5"/>
                <a:gd name="T16" fmla="*/ 3 w 9"/>
                <a:gd name="T17" fmla="*/ 0 h 5"/>
                <a:gd name="T18" fmla="*/ 3 w 9"/>
                <a:gd name="T19" fmla="*/ 0 h 5"/>
                <a:gd name="T20" fmla="*/ 1 w 9"/>
                <a:gd name="T21" fmla="*/ 2 h 5"/>
                <a:gd name="T22" fmla="*/ 0 w 9"/>
                <a:gd name="T23" fmla="*/ 3 h 5"/>
                <a:gd name="T24" fmla="*/ 0 w 9"/>
                <a:gd name="T25" fmla="*/ 3 h 5"/>
                <a:gd name="T26" fmla="*/ 1 w 9"/>
                <a:gd name="T27" fmla="*/ 5 h 5"/>
                <a:gd name="T28" fmla="*/ 1 w 9"/>
                <a:gd name="T29" fmla="*/ 5 h 5"/>
                <a:gd name="T30" fmla="*/ 5 w 9"/>
                <a:gd name="T31" fmla="*/ 5 h 5"/>
                <a:gd name="T32" fmla="*/ 6 w 9"/>
                <a:gd name="T3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" h="5">
                  <a:moveTo>
                    <a:pt x="6" y="5"/>
                  </a:moveTo>
                  <a:lnTo>
                    <a:pt x="8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3"/>
                  </a:lnTo>
                  <a:lnTo>
                    <a:pt x="6" y="2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5"/>
                  </a:lnTo>
                  <a:lnTo>
                    <a:pt x="1" y="5"/>
                  </a:lnTo>
                  <a:lnTo>
                    <a:pt x="5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1" name="Freeform 1289">
              <a:extLst>
                <a:ext uri="{FF2B5EF4-FFF2-40B4-BE49-F238E27FC236}">
                  <a16:creationId xmlns:a16="http://schemas.microsoft.com/office/drawing/2014/main" id="{29637E7F-045B-81FC-5155-E545C50C1E6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7213" y="4349750"/>
              <a:ext cx="76200" cy="41275"/>
            </a:xfrm>
            <a:custGeom>
              <a:avLst/>
              <a:gdLst>
                <a:gd name="T0" fmla="*/ 29 w 48"/>
                <a:gd name="T1" fmla="*/ 11 h 26"/>
                <a:gd name="T2" fmla="*/ 31 w 48"/>
                <a:gd name="T3" fmla="*/ 11 h 26"/>
                <a:gd name="T4" fmla="*/ 32 w 48"/>
                <a:gd name="T5" fmla="*/ 10 h 26"/>
                <a:gd name="T6" fmla="*/ 36 w 48"/>
                <a:gd name="T7" fmla="*/ 8 h 26"/>
                <a:gd name="T8" fmla="*/ 39 w 48"/>
                <a:gd name="T9" fmla="*/ 8 h 26"/>
                <a:gd name="T10" fmla="*/ 40 w 48"/>
                <a:gd name="T11" fmla="*/ 6 h 26"/>
                <a:gd name="T12" fmla="*/ 43 w 48"/>
                <a:gd name="T13" fmla="*/ 5 h 26"/>
                <a:gd name="T14" fmla="*/ 48 w 48"/>
                <a:gd name="T15" fmla="*/ 2 h 26"/>
                <a:gd name="T16" fmla="*/ 48 w 48"/>
                <a:gd name="T17" fmla="*/ 0 h 26"/>
                <a:gd name="T18" fmla="*/ 45 w 48"/>
                <a:gd name="T19" fmla="*/ 0 h 26"/>
                <a:gd name="T20" fmla="*/ 43 w 48"/>
                <a:gd name="T21" fmla="*/ 0 h 26"/>
                <a:gd name="T22" fmla="*/ 40 w 48"/>
                <a:gd name="T23" fmla="*/ 2 h 26"/>
                <a:gd name="T24" fmla="*/ 34 w 48"/>
                <a:gd name="T25" fmla="*/ 2 h 26"/>
                <a:gd name="T26" fmla="*/ 29 w 48"/>
                <a:gd name="T27" fmla="*/ 2 h 26"/>
                <a:gd name="T28" fmla="*/ 23 w 48"/>
                <a:gd name="T29" fmla="*/ 3 h 26"/>
                <a:gd name="T30" fmla="*/ 21 w 48"/>
                <a:gd name="T31" fmla="*/ 5 h 26"/>
                <a:gd name="T32" fmla="*/ 18 w 48"/>
                <a:gd name="T33" fmla="*/ 8 h 26"/>
                <a:gd name="T34" fmla="*/ 15 w 48"/>
                <a:gd name="T35" fmla="*/ 10 h 26"/>
                <a:gd name="T36" fmla="*/ 8 w 48"/>
                <a:gd name="T37" fmla="*/ 13 h 26"/>
                <a:gd name="T38" fmla="*/ 5 w 48"/>
                <a:gd name="T39" fmla="*/ 14 h 26"/>
                <a:gd name="T40" fmla="*/ 2 w 48"/>
                <a:gd name="T41" fmla="*/ 18 h 26"/>
                <a:gd name="T42" fmla="*/ 0 w 48"/>
                <a:gd name="T43" fmla="*/ 21 h 26"/>
                <a:gd name="T44" fmla="*/ 2 w 48"/>
                <a:gd name="T45" fmla="*/ 22 h 26"/>
                <a:gd name="T46" fmla="*/ 2 w 48"/>
                <a:gd name="T47" fmla="*/ 24 h 26"/>
                <a:gd name="T48" fmla="*/ 0 w 48"/>
                <a:gd name="T49" fmla="*/ 26 h 26"/>
                <a:gd name="T50" fmla="*/ 4 w 48"/>
                <a:gd name="T51" fmla="*/ 26 h 26"/>
                <a:gd name="T52" fmla="*/ 5 w 48"/>
                <a:gd name="T53" fmla="*/ 26 h 26"/>
                <a:gd name="T54" fmla="*/ 10 w 48"/>
                <a:gd name="T55" fmla="*/ 24 h 26"/>
                <a:gd name="T56" fmla="*/ 13 w 48"/>
                <a:gd name="T57" fmla="*/ 22 h 26"/>
                <a:gd name="T58" fmla="*/ 15 w 48"/>
                <a:gd name="T59" fmla="*/ 21 h 26"/>
                <a:gd name="T60" fmla="*/ 18 w 48"/>
                <a:gd name="T61" fmla="*/ 18 h 26"/>
                <a:gd name="T62" fmla="*/ 21 w 48"/>
                <a:gd name="T63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8" h="26">
                  <a:moveTo>
                    <a:pt x="24" y="13"/>
                  </a:moveTo>
                  <a:lnTo>
                    <a:pt x="29" y="11"/>
                  </a:lnTo>
                  <a:lnTo>
                    <a:pt x="29" y="11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32" y="10"/>
                  </a:lnTo>
                  <a:lnTo>
                    <a:pt x="34" y="8"/>
                  </a:lnTo>
                  <a:lnTo>
                    <a:pt x="36" y="8"/>
                  </a:lnTo>
                  <a:lnTo>
                    <a:pt x="37" y="8"/>
                  </a:lnTo>
                  <a:lnTo>
                    <a:pt x="39" y="8"/>
                  </a:lnTo>
                  <a:lnTo>
                    <a:pt x="39" y="6"/>
                  </a:lnTo>
                  <a:lnTo>
                    <a:pt x="40" y="6"/>
                  </a:lnTo>
                  <a:lnTo>
                    <a:pt x="42" y="6"/>
                  </a:lnTo>
                  <a:lnTo>
                    <a:pt x="43" y="5"/>
                  </a:lnTo>
                  <a:lnTo>
                    <a:pt x="47" y="3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48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39" y="2"/>
                  </a:lnTo>
                  <a:lnTo>
                    <a:pt x="34" y="2"/>
                  </a:lnTo>
                  <a:lnTo>
                    <a:pt x="31" y="2"/>
                  </a:lnTo>
                  <a:lnTo>
                    <a:pt x="29" y="2"/>
                  </a:lnTo>
                  <a:lnTo>
                    <a:pt x="24" y="3"/>
                  </a:lnTo>
                  <a:lnTo>
                    <a:pt x="23" y="3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0" y="6"/>
                  </a:lnTo>
                  <a:lnTo>
                    <a:pt x="18" y="8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3" y="11"/>
                  </a:lnTo>
                  <a:lnTo>
                    <a:pt x="8" y="13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0" y="21"/>
                  </a:lnTo>
                  <a:lnTo>
                    <a:pt x="0" y="22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0" y="24"/>
                  </a:lnTo>
                  <a:lnTo>
                    <a:pt x="0" y="26"/>
                  </a:lnTo>
                  <a:lnTo>
                    <a:pt x="2" y="26"/>
                  </a:lnTo>
                  <a:lnTo>
                    <a:pt x="4" y="26"/>
                  </a:lnTo>
                  <a:lnTo>
                    <a:pt x="4" y="26"/>
                  </a:lnTo>
                  <a:lnTo>
                    <a:pt x="5" y="26"/>
                  </a:lnTo>
                  <a:lnTo>
                    <a:pt x="8" y="24"/>
                  </a:lnTo>
                  <a:lnTo>
                    <a:pt x="10" y="24"/>
                  </a:lnTo>
                  <a:lnTo>
                    <a:pt x="12" y="24"/>
                  </a:lnTo>
                  <a:lnTo>
                    <a:pt x="13" y="22"/>
                  </a:lnTo>
                  <a:lnTo>
                    <a:pt x="13" y="22"/>
                  </a:lnTo>
                  <a:lnTo>
                    <a:pt x="15" y="21"/>
                  </a:lnTo>
                  <a:lnTo>
                    <a:pt x="16" y="19"/>
                  </a:lnTo>
                  <a:lnTo>
                    <a:pt x="18" y="18"/>
                  </a:lnTo>
                  <a:lnTo>
                    <a:pt x="20" y="16"/>
                  </a:lnTo>
                  <a:lnTo>
                    <a:pt x="21" y="14"/>
                  </a:lnTo>
                  <a:lnTo>
                    <a:pt x="24" y="1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2" name="Freeform 1290">
              <a:extLst>
                <a:ext uri="{FF2B5EF4-FFF2-40B4-BE49-F238E27FC236}">
                  <a16:creationId xmlns:a16="http://schemas.microsoft.com/office/drawing/2014/main" id="{A3CB0478-9819-8C00-CE18-79405124E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8963" y="4476750"/>
              <a:ext cx="1588" cy="1587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0 h 1"/>
                <a:gd name="T4" fmla="*/ 0 w 1"/>
                <a:gd name="T5" fmla="*/ 1 h 1"/>
                <a:gd name="T6" fmla="*/ 1 w 1"/>
                <a:gd name="T7" fmla="*/ 1 h 1"/>
                <a:gd name="T8" fmla="*/ 1 w 1"/>
                <a:gd name="T9" fmla="*/ 1 h 1"/>
                <a:gd name="T10" fmla="*/ 1 w 1"/>
                <a:gd name="T11" fmla="*/ 1 h 1"/>
                <a:gd name="T12" fmla="*/ 1 w 1"/>
                <a:gd name="T13" fmla="*/ 0 h 1"/>
                <a:gd name="T14" fmla="*/ 1 w 1"/>
                <a:gd name="T1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lnTo>
                    <a:pt x="1" y="0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3" name="Freeform 1291">
              <a:extLst>
                <a:ext uri="{FF2B5EF4-FFF2-40B4-BE49-F238E27FC236}">
                  <a16:creationId xmlns:a16="http://schemas.microsoft.com/office/drawing/2014/main" id="{D33D6B42-A500-B9F8-A5A7-E67351B6AC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5138" y="4346575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1 w 1"/>
                <a:gd name="T3" fmla="*/ 1 w 1"/>
                <a:gd name="T4" fmla="*/ 1 w 1"/>
                <a:gd name="T5" fmla="*/ 0 w 1"/>
                <a:gd name="T6" fmla="*/ 0 w 1"/>
                <a:gd name="T7" fmla="*/ 0 w 1"/>
                <a:gd name="T8" fmla="*/ 1 w 1"/>
                <a:gd name="T9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4" name="Freeform 1292">
              <a:extLst>
                <a:ext uri="{FF2B5EF4-FFF2-40B4-BE49-F238E27FC236}">
                  <a16:creationId xmlns:a16="http://schemas.microsoft.com/office/drawing/2014/main" id="{B24EE8F7-711C-BD87-C433-2BD5A1D36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3400" y="4273550"/>
              <a:ext cx="9525" cy="15875"/>
            </a:xfrm>
            <a:custGeom>
              <a:avLst/>
              <a:gdLst>
                <a:gd name="T0" fmla="*/ 0 w 6"/>
                <a:gd name="T1" fmla="*/ 10 h 10"/>
                <a:gd name="T2" fmla="*/ 0 w 6"/>
                <a:gd name="T3" fmla="*/ 10 h 10"/>
                <a:gd name="T4" fmla="*/ 0 w 6"/>
                <a:gd name="T5" fmla="*/ 10 h 10"/>
                <a:gd name="T6" fmla="*/ 1 w 6"/>
                <a:gd name="T7" fmla="*/ 10 h 10"/>
                <a:gd name="T8" fmla="*/ 1 w 6"/>
                <a:gd name="T9" fmla="*/ 10 h 10"/>
                <a:gd name="T10" fmla="*/ 3 w 6"/>
                <a:gd name="T11" fmla="*/ 10 h 10"/>
                <a:gd name="T12" fmla="*/ 3 w 6"/>
                <a:gd name="T13" fmla="*/ 10 h 10"/>
                <a:gd name="T14" fmla="*/ 3 w 6"/>
                <a:gd name="T15" fmla="*/ 10 h 10"/>
                <a:gd name="T16" fmla="*/ 4 w 6"/>
                <a:gd name="T17" fmla="*/ 10 h 10"/>
                <a:gd name="T18" fmla="*/ 3 w 6"/>
                <a:gd name="T19" fmla="*/ 7 h 10"/>
                <a:gd name="T20" fmla="*/ 6 w 6"/>
                <a:gd name="T21" fmla="*/ 5 h 10"/>
                <a:gd name="T22" fmla="*/ 4 w 6"/>
                <a:gd name="T23" fmla="*/ 2 h 10"/>
                <a:gd name="T24" fmla="*/ 4 w 6"/>
                <a:gd name="T25" fmla="*/ 0 h 10"/>
                <a:gd name="T26" fmla="*/ 4 w 6"/>
                <a:gd name="T27" fmla="*/ 0 h 10"/>
                <a:gd name="T28" fmla="*/ 3 w 6"/>
                <a:gd name="T29" fmla="*/ 2 h 10"/>
                <a:gd name="T30" fmla="*/ 0 w 6"/>
                <a:gd name="T31" fmla="*/ 2 h 10"/>
                <a:gd name="T32" fmla="*/ 0 w 6"/>
                <a:gd name="T33" fmla="*/ 4 h 10"/>
                <a:gd name="T34" fmla="*/ 1 w 6"/>
                <a:gd name="T35" fmla="*/ 5 h 10"/>
                <a:gd name="T36" fmla="*/ 1 w 6"/>
                <a:gd name="T37" fmla="*/ 7 h 10"/>
                <a:gd name="T38" fmla="*/ 0 w 6"/>
                <a:gd name="T39" fmla="*/ 7 h 10"/>
                <a:gd name="T40" fmla="*/ 0 w 6"/>
                <a:gd name="T41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" h="10">
                  <a:moveTo>
                    <a:pt x="0" y="10"/>
                  </a:moveTo>
                  <a:lnTo>
                    <a:pt x="0" y="10"/>
                  </a:lnTo>
                  <a:lnTo>
                    <a:pt x="0" y="10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4" y="10"/>
                  </a:lnTo>
                  <a:lnTo>
                    <a:pt x="3" y="7"/>
                  </a:lnTo>
                  <a:lnTo>
                    <a:pt x="6" y="5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3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1" y="5"/>
                  </a:lnTo>
                  <a:lnTo>
                    <a:pt x="1" y="7"/>
                  </a:lnTo>
                  <a:lnTo>
                    <a:pt x="0" y="7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5" name="Freeform 1293">
              <a:extLst>
                <a:ext uri="{FF2B5EF4-FFF2-40B4-BE49-F238E27FC236}">
                  <a16:creationId xmlns:a16="http://schemas.microsoft.com/office/drawing/2014/main" id="{A39E3C45-0A97-6962-1719-DCDB572AF7D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78838" y="3368675"/>
              <a:ext cx="4763" cy="12700"/>
            </a:xfrm>
            <a:custGeom>
              <a:avLst/>
              <a:gdLst>
                <a:gd name="T0" fmla="*/ 0 w 3"/>
                <a:gd name="T1" fmla="*/ 6 h 8"/>
                <a:gd name="T2" fmla="*/ 0 w 3"/>
                <a:gd name="T3" fmla="*/ 6 h 8"/>
                <a:gd name="T4" fmla="*/ 0 w 3"/>
                <a:gd name="T5" fmla="*/ 8 h 8"/>
                <a:gd name="T6" fmla="*/ 2 w 3"/>
                <a:gd name="T7" fmla="*/ 8 h 8"/>
                <a:gd name="T8" fmla="*/ 3 w 3"/>
                <a:gd name="T9" fmla="*/ 6 h 8"/>
                <a:gd name="T10" fmla="*/ 3 w 3"/>
                <a:gd name="T11" fmla="*/ 3 h 8"/>
                <a:gd name="T12" fmla="*/ 2 w 3"/>
                <a:gd name="T13" fmla="*/ 3 h 8"/>
                <a:gd name="T14" fmla="*/ 2 w 3"/>
                <a:gd name="T15" fmla="*/ 3 h 8"/>
                <a:gd name="T16" fmla="*/ 3 w 3"/>
                <a:gd name="T17" fmla="*/ 0 h 8"/>
                <a:gd name="T18" fmla="*/ 3 w 3"/>
                <a:gd name="T19" fmla="*/ 0 h 8"/>
                <a:gd name="T20" fmla="*/ 2 w 3"/>
                <a:gd name="T21" fmla="*/ 0 h 8"/>
                <a:gd name="T22" fmla="*/ 0 w 3"/>
                <a:gd name="T23" fmla="*/ 1 h 8"/>
                <a:gd name="T24" fmla="*/ 0 w 3"/>
                <a:gd name="T25" fmla="*/ 3 h 8"/>
                <a:gd name="T26" fmla="*/ 0 w 3"/>
                <a:gd name="T27" fmla="*/ 5 h 8"/>
                <a:gd name="T28" fmla="*/ 0 w 3"/>
                <a:gd name="T29" fmla="*/ 5 h 8"/>
                <a:gd name="T30" fmla="*/ 0 w 3"/>
                <a:gd name="T31" fmla="*/ 5 h 8"/>
                <a:gd name="T32" fmla="*/ 0 w 3"/>
                <a:gd name="T33" fmla="*/ 6 h 8"/>
                <a:gd name="T34" fmla="*/ 0 w 3"/>
                <a:gd name="T35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" h="8">
                  <a:moveTo>
                    <a:pt x="0" y="6"/>
                  </a:moveTo>
                  <a:lnTo>
                    <a:pt x="0" y="6"/>
                  </a:lnTo>
                  <a:lnTo>
                    <a:pt x="0" y="8"/>
                  </a:lnTo>
                  <a:lnTo>
                    <a:pt x="2" y="8"/>
                  </a:lnTo>
                  <a:lnTo>
                    <a:pt x="3" y="6"/>
                  </a:lnTo>
                  <a:lnTo>
                    <a:pt x="3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3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6" name="Freeform 1294">
              <a:extLst>
                <a:ext uri="{FF2B5EF4-FFF2-40B4-BE49-F238E27FC236}">
                  <a16:creationId xmlns:a16="http://schemas.microsoft.com/office/drawing/2014/main" id="{C8B1840C-FEA3-EDBC-74AA-95AF2EFE0EF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2288" y="4284663"/>
              <a:ext cx="4763" cy="7937"/>
            </a:xfrm>
            <a:custGeom>
              <a:avLst/>
              <a:gdLst>
                <a:gd name="T0" fmla="*/ 0 w 3"/>
                <a:gd name="T1" fmla="*/ 1 h 5"/>
                <a:gd name="T2" fmla="*/ 0 w 3"/>
                <a:gd name="T3" fmla="*/ 1 h 5"/>
                <a:gd name="T4" fmla="*/ 0 w 3"/>
                <a:gd name="T5" fmla="*/ 3 h 5"/>
                <a:gd name="T6" fmla="*/ 2 w 3"/>
                <a:gd name="T7" fmla="*/ 5 h 5"/>
                <a:gd name="T8" fmla="*/ 3 w 3"/>
                <a:gd name="T9" fmla="*/ 5 h 5"/>
                <a:gd name="T10" fmla="*/ 3 w 3"/>
                <a:gd name="T11" fmla="*/ 1 h 5"/>
                <a:gd name="T12" fmla="*/ 3 w 3"/>
                <a:gd name="T13" fmla="*/ 1 h 5"/>
                <a:gd name="T14" fmla="*/ 2 w 3"/>
                <a:gd name="T15" fmla="*/ 0 h 5"/>
                <a:gd name="T16" fmla="*/ 2 w 3"/>
                <a:gd name="T17" fmla="*/ 0 h 5"/>
                <a:gd name="T18" fmla="*/ 2 w 3"/>
                <a:gd name="T19" fmla="*/ 0 h 5"/>
                <a:gd name="T20" fmla="*/ 0 w 3"/>
                <a:gd name="T21" fmla="*/ 0 h 5"/>
                <a:gd name="T22" fmla="*/ 0 w 3"/>
                <a:gd name="T23" fmla="*/ 1 h 5"/>
                <a:gd name="T24" fmla="*/ 0 w 3"/>
                <a:gd name="T25" fmla="*/ 1 h 5"/>
                <a:gd name="T26" fmla="*/ 0 w 3"/>
                <a:gd name="T2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" h="5">
                  <a:moveTo>
                    <a:pt x="0" y="1"/>
                  </a:moveTo>
                  <a:lnTo>
                    <a:pt x="0" y="1"/>
                  </a:lnTo>
                  <a:lnTo>
                    <a:pt x="0" y="3"/>
                  </a:lnTo>
                  <a:lnTo>
                    <a:pt x="2" y="5"/>
                  </a:lnTo>
                  <a:lnTo>
                    <a:pt x="3" y="5"/>
                  </a:lnTo>
                  <a:lnTo>
                    <a:pt x="3" y="1"/>
                  </a:lnTo>
                  <a:lnTo>
                    <a:pt x="3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7" name="Freeform 1295">
              <a:extLst>
                <a:ext uri="{FF2B5EF4-FFF2-40B4-BE49-F238E27FC236}">
                  <a16:creationId xmlns:a16="http://schemas.microsoft.com/office/drawing/2014/main" id="{E868582B-D5B3-08CB-A7A5-7A3024BB6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5625" y="4211638"/>
              <a:ext cx="1588" cy="4762"/>
            </a:xfrm>
            <a:custGeom>
              <a:avLst/>
              <a:gdLst>
                <a:gd name="T0" fmla="*/ 1 w 1"/>
                <a:gd name="T1" fmla="*/ 1 h 3"/>
                <a:gd name="T2" fmla="*/ 1 w 1"/>
                <a:gd name="T3" fmla="*/ 0 h 3"/>
                <a:gd name="T4" fmla="*/ 1 w 1"/>
                <a:gd name="T5" fmla="*/ 0 h 3"/>
                <a:gd name="T6" fmla="*/ 0 w 1"/>
                <a:gd name="T7" fmla="*/ 1 h 3"/>
                <a:gd name="T8" fmla="*/ 0 w 1"/>
                <a:gd name="T9" fmla="*/ 3 h 3"/>
                <a:gd name="T10" fmla="*/ 1 w 1"/>
                <a:gd name="T11" fmla="*/ 3 h 3"/>
                <a:gd name="T12" fmla="*/ 1 w 1"/>
                <a:gd name="T13" fmla="*/ 3 h 3"/>
                <a:gd name="T14" fmla="*/ 1 w 1"/>
                <a:gd name="T15" fmla="*/ 1 h 3"/>
                <a:gd name="T16" fmla="*/ 1 w 1"/>
                <a:gd name="T17" fmla="*/ 1 h 3"/>
                <a:gd name="T18" fmla="*/ 1 w 1"/>
                <a:gd name="T1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" h="3">
                  <a:moveTo>
                    <a:pt x="1" y="1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8" name="Freeform 1296">
              <a:extLst>
                <a:ext uri="{FF2B5EF4-FFF2-40B4-BE49-F238E27FC236}">
                  <a16:creationId xmlns:a16="http://schemas.microsoft.com/office/drawing/2014/main" id="{DF34AAC4-D5DB-F148-74DC-DEBDFA9F5BE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5138" y="4370388"/>
              <a:ext cx="36513" cy="20637"/>
            </a:xfrm>
            <a:custGeom>
              <a:avLst/>
              <a:gdLst>
                <a:gd name="T0" fmla="*/ 0 w 23"/>
                <a:gd name="T1" fmla="*/ 5 h 13"/>
                <a:gd name="T2" fmla="*/ 1 w 23"/>
                <a:gd name="T3" fmla="*/ 5 h 13"/>
                <a:gd name="T4" fmla="*/ 1 w 23"/>
                <a:gd name="T5" fmla="*/ 5 h 13"/>
                <a:gd name="T6" fmla="*/ 4 w 23"/>
                <a:gd name="T7" fmla="*/ 6 h 13"/>
                <a:gd name="T8" fmla="*/ 6 w 23"/>
                <a:gd name="T9" fmla="*/ 6 h 13"/>
                <a:gd name="T10" fmla="*/ 6 w 23"/>
                <a:gd name="T11" fmla="*/ 6 h 13"/>
                <a:gd name="T12" fmla="*/ 8 w 23"/>
                <a:gd name="T13" fmla="*/ 6 h 13"/>
                <a:gd name="T14" fmla="*/ 11 w 23"/>
                <a:gd name="T15" fmla="*/ 8 h 13"/>
                <a:gd name="T16" fmla="*/ 12 w 23"/>
                <a:gd name="T17" fmla="*/ 8 h 13"/>
                <a:gd name="T18" fmla="*/ 12 w 23"/>
                <a:gd name="T19" fmla="*/ 9 h 13"/>
                <a:gd name="T20" fmla="*/ 14 w 23"/>
                <a:gd name="T21" fmla="*/ 11 h 13"/>
                <a:gd name="T22" fmla="*/ 14 w 23"/>
                <a:gd name="T23" fmla="*/ 11 h 13"/>
                <a:gd name="T24" fmla="*/ 15 w 23"/>
                <a:gd name="T25" fmla="*/ 13 h 13"/>
                <a:gd name="T26" fmla="*/ 17 w 23"/>
                <a:gd name="T27" fmla="*/ 13 h 13"/>
                <a:gd name="T28" fmla="*/ 19 w 23"/>
                <a:gd name="T29" fmla="*/ 13 h 13"/>
                <a:gd name="T30" fmla="*/ 20 w 23"/>
                <a:gd name="T31" fmla="*/ 11 h 13"/>
                <a:gd name="T32" fmla="*/ 20 w 23"/>
                <a:gd name="T33" fmla="*/ 11 h 13"/>
                <a:gd name="T34" fmla="*/ 22 w 23"/>
                <a:gd name="T35" fmla="*/ 11 h 13"/>
                <a:gd name="T36" fmla="*/ 23 w 23"/>
                <a:gd name="T37" fmla="*/ 9 h 13"/>
                <a:gd name="T38" fmla="*/ 23 w 23"/>
                <a:gd name="T39" fmla="*/ 9 h 13"/>
                <a:gd name="T40" fmla="*/ 23 w 23"/>
                <a:gd name="T41" fmla="*/ 8 h 13"/>
                <a:gd name="T42" fmla="*/ 22 w 23"/>
                <a:gd name="T43" fmla="*/ 8 h 13"/>
                <a:gd name="T44" fmla="*/ 20 w 23"/>
                <a:gd name="T45" fmla="*/ 6 h 13"/>
                <a:gd name="T46" fmla="*/ 20 w 23"/>
                <a:gd name="T47" fmla="*/ 5 h 13"/>
                <a:gd name="T48" fmla="*/ 19 w 23"/>
                <a:gd name="T49" fmla="*/ 5 h 13"/>
                <a:gd name="T50" fmla="*/ 19 w 23"/>
                <a:gd name="T51" fmla="*/ 5 h 13"/>
                <a:gd name="T52" fmla="*/ 17 w 23"/>
                <a:gd name="T53" fmla="*/ 5 h 13"/>
                <a:gd name="T54" fmla="*/ 17 w 23"/>
                <a:gd name="T55" fmla="*/ 5 h 13"/>
                <a:gd name="T56" fmla="*/ 15 w 23"/>
                <a:gd name="T57" fmla="*/ 3 h 13"/>
                <a:gd name="T58" fmla="*/ 15 w 23"/>
                <a:gd name="T59" fmla="*/ 3 h 13"/>
                <a:gd name="T60" fmla="*/ 15 w 23"/>
                <a:gd name="T61" fmla="*/ 3 h 13"/>
                <a:gd name="T62" fmla="*/ 14 w 23"/>
                <a:gd name="T63" fmla="*/ 1 h 13"/>
                <a:gd name="T64" fmla="*/ 12 w 23"/>
                <a:gd name="T65" fmla="*/ 1 h 13"/>
                <a:gd name="T66" fmla="*/ 12 w 23"/>
                <a:gd name="T67" fmla="*/ 0 h 13"/>
                <a:gd name="T68" fmla="*/ 12 w 23"/>
                <a:gd name="T69" fmla="*/ 0 h 13"/>
                <a:gd name="T70" fmla="*/ 11 w 23"/>
                <a:gd name="T71" fmla="*/ 0 h 13"/>
                <a:gd name="T72" fmla="*/ 11 w 23"/>
                <a:gd name="T73" fmla="*/ 1 h 13"/>
                <a:gd name="T74" fmla="*/ 8 w 23"/>
                <a:gd name="T75" fmla="*/ 0 h 13"/>
                <a:gd name="T76" fmla="*/ 6 w 23"/>
                <a:gd name="T77" fmla="*/ 0 h 13"/>
                <a:gd name="T78" fmla="*/ 4 w 23"/>
                <a:gd name="T79" fmla="*/ 0 h 13"/>
                <a:gd name="T80" fmla="*/ 3 w 23"/>
                <a:gd name="T81" fmla="*/ 1 h 13"/>
                <a:gd name="T82" fmla="*/ 0 w 23"/>
                <a:gd name="T83" fmla="*/ 1 h 13"/>
                <a:gd name="T84" fmla="*/ 0 w 23"/>
                <a:gd name="T85" fmla="*/ 1 h 13"/>
                <a:gd name="T86" fmla="*/ 0 w 23"/>
                <a:gd name="T87" fmla="*/ 3 h 13"/>
                <a:gd name="T88" fmla="*/ 0 w 23"/>
                <a:gd name="T89" fmla="*/ 3 h 13"/>
                <a:gd name="T90" fmla="*/ 0 w 23"/>
                <a:gd name="T91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3" h="13">
                  <a:moveTo>
                    <a:pt x="0" y="5"/>
                  </a:moveTo>
                  <a:lnTo>
                    <a:pt x="1" y="5"/>
                  </a:lnTo>
                  <a:lnTo>
                    <a:pt x="1" y="5"/>
                  </a:lnTo>
                  <a:lnTo>
                    <a:pt x="4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8" y="6"/>
                  </a:lnTo>
                  <a:lnTo>
                    <a:pt x="11" y="8"/>
                  </a:lnTo>
                  <a:lnTo>
                    <a:pt x="12" y="8"/>
                  </a:lnTo>
                  <a:lnTo>
                    <a:pt x="12" y="9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5" y="13"/>
                  </a:lnTo>
                  <a:lnTo>
                    <a:pt x="17" y="13"/>
                  </a:lnTo>
                  <a:lnTo>
                    <a:pt x="19" y="13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22" y="11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8"/>
                  </a:lnTo>
                  <a:lnTo>
                    <a:pt x="22" y="8"/>
                  </a:lnTo>
                  <a:lnTo>
                    <a:pt x="20" y="6"/>
                  </a:lnTo>
                  <a:lnTo>
                    <a:pt x="20" y="5"/>
                  </a:lnTo>
                  <a:lnTo>
                    <a:pt x="19" y="5"/>
                  </a:lnTo>
                  <a:lnTo>
                    <a:pt x="19" y="5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4" y="1"/>
                  </a:lnTo>
                  <a:lnTo>
                    <a:pt x="12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1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9" name="Freeform 1297">
              <a:extLst>
                <a:ext uri="{FF2B5EF4-FFF2-40B4-BE49-F238E27FC236}">
                  <a16:creationId xmlns:a16="http://schemas.microsoft.com/office/drawing/2014/main" id="{CF3941B0-2087-92C9-EFF5-9F975B0B9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1488" y="4352925"/>
              <a:ext cx="6350" cy="4762"/>
            </a:xfrm>
            <a:custGeom>
              <a:avLst/>
              <a:gdLst>
                <a:gd name="T0" fmla="*/ 4 w 4"/>
                <a:gd name="T1" fmla="*/ 1 h 3"/>
                <a:gd name="T2" fmla="*/ 4 w 4"/>
                <a:gd name="T3" fmla="*/ 1 h 3"/>
                <a:gd name="T4" fmla="*/ 4 w 4"/>
                <a:gd name="T5" fmla="*/ 1 h 3"/>
                <a:gd name="T6" fmla="*/ 4 w 4"/>
                <a:gd name="T7" fmla="*/ 0 h 3"/>
                <a:gd name="T8" fmla="*/ 2 w 4"/>
                <a:gd name="T9" fmla="*/ 0 h 3"/>
                <a:gd name="T10" fmla="*/ 2 w 4"/>
                <a:gd name="T11" fmla="*/ 0 h 3"/>
                <a:gd name="T12" fmla="*/ 2 w 4"/>
                <a:gd name="T13" fmla="*/ 0 h 3"/>
                <a:gd name="T14" fmla="*/ 2 w 4"/>
                <a:gd name="T15" fmla="*/ 0 h 3"/>
                <a:gd name="T16" fmla="*/ 2 w 4"/>
                <a:gd name="T17" fmla="*/ 0 h 3"/>
                <a:gd name="T18" fmla="*/ 2 w 4"/>
                <a:gd name="T19" fmla="*/ 1 h 3"/>
                <a:gd name="T20" fmla="*/ 0 w 4"/>
                <a:gd name="T21" fmla="*/ 1 h 3"/>
                <a:gd name="T22" fmla="*/ 0 w 4"/>
                <a:gd name="T23" fmla="*/ 3 h 3"/>
                <a:gd name="T24" fmla="*/ 0 w 4"/>
                <a:gd name="T25" fmla="*/ 3 h 3"/>
                <a:gd name="T26" fmla="*/ 2 w 4"/>
                <a:gd name="T27" fmla="*/ 3 h 3"/>
                <a:gd name="T28" fmla="*/ 2 w 4"/>
                <a:gd name="T29" fmla="*/ 3 h 3"/>
                <a:gd name="T30" fmla="*/ 2 w 4"/>
                <a:gd name="T31" fmla="*/ 3 h 3"/>
                <a:gd name="T32" fmla="*/ 2 w 4"/>
                <a:gd name="T33" fmla="*/ 3 h 3"/>
                <a:gd name="T34" fmla="*/ 4 w 4"/>
                <a:gd name="T3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" h="3">
                  <a:moveTo>
                    <a:pt x="4" y="1"/>
                  </a:moveTo>
                  <a:lnTo>
                    <a:pt x="4" y="1"/>
                  </a:lnTo>
                  <a:lnTo>
                    <a:pt x="4" y="1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0" name="Freeform 1298">
              <a:extLst>
                <a:ext uri="{FF2B5EF4-FFF2-40B4-BE49-F238E27FC236}">
                  <a16:creationId xmlns:a16="http://schemas.microsoft.com/office/drawing/2014/main" id="{9D2BD3F2-D2A4-23D6-57FF-EA0966ACA873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6888" y="4324350"/>
              <a:ext cx="4763" cy="0"/>
            </a:xfrm>
            <a:custGeom>
              <a:avLst/>
              <a:gdLst>
                <a:gd name="T0" fmla="*/ 3 w 3"/>
                <a:gd name="T1" fmla="*/ 3 w 3"/>
                <a:gd name="T2" fmla="*/ 2 w 3"/>
                <a:gd name="T3" fmla="*/ 0 w 3"/>
                <a:gd name="T4" fmla="*/ 0 w 3"/>
                <a:gd name="T5" fmla="*/ 2 w 3"/>
                <a:gd name="T6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1" name="Freeform 1299">
              <a:extLst>
                <a:ext uri="{FF2B5EF4-FFF2-40B4-BE49-F238E27FC236}">
                  <a16:creationId xmlns:a16="http://schemas.microsoft.com/office/drawing/2014/main" id="{B9D2B433-F0C4-19B8-F1D1-A7E37B688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6113" y="4251325"/>
              <a:ext cx="11113" cy="4762"/>
            </a:xfrm>
            <a:custGeom>
              <a:avLst/>
              <a:gdLst>
                <a:gd name="T0" fmla="*/ 3 w 7"/>
                <a:gd name="T1" fmla="*/ 3 h 3"/>
                <a:gd name="T2" fmla="*/ 5 w 7"/>
                <a:gd name="T3" fmla="*/ 3 h 3"/>
                <a:gd name="T4" fmla="*/ 5 w 7"/>
                <a:gd name="T5" fmla="*/ 3 h 3"/>
                <a:gd name="T6" fmla="*/ 5 w 7"/>
                <a:gd name="T7" fmla="*/ 2 h 3"/>
                <a:gd name="T8" fmla="*/ 5 w 7"/>
                <a:gd name="T9" fmla="*/ 2 h 3"/>
                <a:gd name="T10" fmla="*/ 5 w 7"/>
                <a:gd name="T11" fmla="*/ 2 h 3"/>
                <a:gd name="T12" fmla="*/ 7 w 7"/>
                <a:gd name="T13" fmla="*/ 0 h 3"/>
                <a:gd name="T14" fmla="*/ 5 w 7"/>
                <a:gd name="T15" fmla="*/ 0 h 3"/>
                <a:gd name="T16" fmla="*/ 3 w 7"/>
                <a:gd name="T17" fmla="*/ 2 h 3"/>
                <a:gd name="T18" fmla="*/ 2 w 7"/>
                <a:gd name="T19" fmla="*/ 2 h 3"/>
                <a:gd name="T20" fmla="*/ 0 w 7"/>
                <a:gd name="T21" fmla="*/ 3 h 3"/>
                <a:gd name="T22" fmla="*/ 0 w 7"/>
                <a:gd name="T23" fmla="*/ 3 h 3"/>
                <a:gd name="T24" fmla="*/ 0 w 7"/>
                <a:gd name="T25" fmla="*/ 3 h 3"/>
                <a:gd name="T26" fmla="*/ 2 w 7"/>
                <a:gd name="T27" fmla="*/ 3 h 3"/>
                <a:gd name="T28" fmla="*/ 2 w 7"/>
                <a:gd name="T29" fmla="*/ 3 h 3"/>
                <a:gd name="T30" fmla="*/ 3 w 7"/>
                <a:gd name="T31" fmla="*/ 3 h 3"/>
                <a:gd name="T32" fmla="*/ 3 w 7"/>
                <a:gd name="T33" fmla="*/ 3 h 3"/>
                <a:gd name="T34" fmla="*/ 3 w 7"/>
                <a:gd name="T35" fmla="*/ 3 h 3"/>
                <a:gd name="T36" fmla="*/ 3 w 7"/>
                <a:gd name="T37" fmla="*/ 3 h 3"/>
                <a:gd name="T38" fmla="*/ 3 w 7"/>
                <a:gd name="T3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" h="3">
                  <a:moveTo>
                    <a:pt x="3" y="3"/>
                  </a:moveTo>
                  <a:lnTo>
                    <a:pt x="5" y="3"/>
                  </a:lnTo>
                  <a:lnTo>
                    <a:pt x="5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2" name="Freeform 1300">
              <a:extLst>
                <a:ext uri="{FF2B5EF4-FFF2-40B4-BE49-F238E27FC236}">
                  <a16:creationId xmlns:a16="http://schemas.microsoft.com/office/drawing/2014/main" id="{A1933B5E-9F3F-0EB3-83C4-2F82C41A584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5300" y="4298950"/>
              <a:ext cx="1588" cy="12700"/>
            </a:xfrm>
            <a:custGeom>
              <a:avLst/>
              <a:gdLst>
                <a:gd name="T0" fmla="*/ 0 w 1"/>
                <a:gd name="T1" fmla="*/ 5 h 8"/>
                <a:gd name="T2" fmla="*/ 0 w 1"/>
                <a:gd name="T3" fmla="*/ 8 h 8"/>
                <a:gd name="T4" fmla="*/ 0 w 1"/>
                <a:gd name="T5" fmla="*/ 8 h 8"/>
                <a:gd name="T6" fmla="*/ 1 w 1"/>
                <a:gd name="T7" fmla="*/ 7 h 8"/>
                <a:gd name="T8" fmla="*/ 1 w 1"/>
                <a:gd name="T9" fmla="*/ 2 h 8"/>
                <a:gd name="T10" fmla="*/ 1 w 1"/>
                <a:gd name="T11" fmla="*/ 2 h 8"/>
                <a:gd name="T12" fmla="*/ 0 w 1"/>
                <a:gd name="T13" fmla="*/ 0 h 8"/>
                <a:gd name="T14" fmla="*/ 0 w 1"/>
                <a:gd name="T15" fmla="*/ 0 h 8"/>
                <a:gd name="T16" fmla="*/ 0 w 1"/>
                <a:gd name="T17" fmla="*/ 3 h 8"/>
                <a:gd name="T18" fmla="*/ 0 w 1"/>
                <a:gd name="T19" fmla="*/ 5 h 8"/>
                <a:gd name="T20" fmla="*/ 0 w 1"/>
                <a:gd name="T2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" h="8">
                  <a:moveTo>
                    <a:pt x="0" y="5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1" y="7"/>
                  </a:lnTo>
                  <a:lnTo>
                    <a:pt x="1" y="2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3" name="Freeform 1301">
              <a:extLst>
                <a:ext uri="{FF2B5EF4-FFF2-40B4-BE49-F238E27FC236}">
                  <a16:creationId xmlns:a16="http://schemas.microsoft.com/office/drawing/2014/main" id="{4D755761-4E95-61E7-4680-2EC464C75A2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0700" y="4392613"/>
              <a:ext cx="4763" cy="3175"/>
            </a:xfrm>
            <a:custGeom>
              <a:avLst/>
              <a:gdLst>
                <a:gd name="T0" fmla="*/ 1 w 3"/>
                <a:gd name="T1" fmla="*/ 2 h 2"/>
                <a:gd name="T2" fmla="*/ 0 w 3"/>
                <a:gd name="T3" fmla="*/ 2 h 2"/>
                <a:gd name="T4" fmla="*/ 0 w 3"/>
                <a:gd name="T5" fmla="*/ 2 h 2"/>
                <a:gd name="T6" fmla="*/ 1 w 3"/>
                <a:gd name="T7" fmla="*/ 2 h 2"/>
                <a:gd name="T8" fmla="*/ 1 w 3"/>
                <a:gd name="T9" fmla="*/ 2 h 2"/>
                <a:gd name="T10" fmla="*/ 3 w 3"/>
                <a:gd name="T11" fmla="*/ 2 h 2"/>
                <a:gd name="T12" fmla="*/ 3 w 3"/>
                <a:gd name="T13" fmla="*/ 0 h 2"/>
                <a:gd name="T14" fmla="*/ 3 w 3"/>
                <a:gd name="T15" fmla="*/ 0 h 2"/>
                <a:gd name="T16" fmla="*/ 1 w 3"/>
                <a:gd name="T17" fmla="*/ 0 h 2"/>
                <a:gd name="T18" fmla="*/ 1 w 3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3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4" name="Freeform 1302">
              <a:extLst>
                <a:ext uri="{FF2B5EF4-FFF2-40B4-BE49-F238E27FC236}">
                  <a16:creationId xmlns:a16="http://schemas.microsoft.com/office/drawing/2014/main" id="{E44CC6F3-34C9-851F-81A8-4EBC9539912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94700" y="4292600"/>
              <a:ext cx="12700" cy="17462"/>
            </a:xfrm>
            <a:custGeom>
              <a:avLst/>
              <a:gdLst>
                <a:gd name="T0" fmla="*/ 8 w 8"/>
                <a:gd name="T1" fmla="*/ 9 h 11"/>
                <a:gd name="T2" fmla="*/ 8 w 8"/>
                <a:gd name="T3" fmla="*/ 7 h 11"/>
                <a:gd name="T4" fmla="*/ 7 w 8"/>
                <a:gd name="T5" fmla="*/ 7 h 11"/>
                <a:gd name="T6" fmla="*/ 7 w 8"/>
                <a:gd name="T7" fmla="*/ 6 h 11"/>
                <a:gd name="T8" fmla="*/ 8 w 8"/>
                <a:gd name="T9" fmla="*/ 4 h 11"/>
                <a:gd name="T10" fmla="*/ 7 w 8"/>
                <a:gd name="T11" fmla="*/ 4 h 11"/>
                <a:gd name="T12" fmla="*/ 7 w 8"/>
                <a:gd name="T13" fmla="*/ 3 h 11"/>
                <a:gd name="T14" fmla="*/ 7 w 8"/>
                <a:gd name="T15" fmla="*/ 3 h 11"/>
                <a:gd name="T16" fmla="*/ 7 w 8"/>
                <a:gd name="T17" fmla="*/ 1 h 11"/>
                <a:gd name="T18" fmla="*/ 7 w 8"/>
                <a:gd name="T19" fmla="*/ 1 h 11"/>
                <a:gd name="T20" fmla="*/ 7 w 8"/>
                <a:gd name="T21" fmla="*/ 1 h 11"/>
                <a:gd name="T22" fmla="*/ 7 w 8"/>
                <a:gd name="T23" fmla="*/ 0 h 11"/>
                <a:gd name="T24" fmla="*/ 5 w 8"/>
                <a:gd name="T25" fmla="*/ 0 h 11"/>
                <a:gd name="T26" fmla="*/ 5 w 8"/>
                <a:gd name="T27" fmla="*/ 0 h 11"/>
                <a:gd name="T28" fmla="*/ 4 w 8"/>
                <a:gd name="T29" fmla="*/ 0 h 11"/>
                <a:gd name="T30" fmla="*/ 4 w 8"/>
                <a:gd name="T31" fmla="*/ 1 h 11"/>
                <a:gd name="T32" fmla="*/ 4 w 8"/>
                <a:gd name="T33" fmla="*/ 1 h 11"/>
                <a:gd name="T34" fmla="*/ 2 w 8"/>
                <a:gd name="T35" fmla="*/ 3 h 11"/>
                <a:gd name="T36" fmla="*/ 0 w 8"/>
                <a:gd name="T37" fmla="*/ 3 h 11"/>
                <a:gd name="T38" fmla="*/ 0 w 8"/>
                <a:gd name="T39" fmla="*/ 3 h 11"/>
                <a:gd name="T40" fmla="*/ 0 w 8"/>
                <a:gd name="T41" fmla="*/ 3 h 11"/>
                <a:gd name="T42" fmla="*/ 2 w 8"/>
                <a:gd name="T43" fmla="*/ 4 h 11"/>
                <a:gd name="T44" fmla="*/ 2 w 8"/>
                <a:gd name="T45" fmla="*/ 6 h 11"/>
                <a:gd name="T46" fmla="*/ 2 w 8"/>
                <a:gd name="T47" fmla="*/ 6 h 11"/>
                <a:gd name="T48" fmla="*/ 0 w 8"/>
                <a:gd name="T49" fmla="*/ 6 h 11"/>
                <a:gd name="T50" fmla="*/ 0 w 8"/>
                <a:gd name="T51" fmla="*/ 7 h 11"/>
                <a:gd name="T52" fmla="*/ 0 w 8"/>
                <a:gd name="T53" fmla="*/ 7 h 11"/>
                <a:gd name="T54" fmla="*/ 0 w 8"/>
                <a:gd name="T55" fmla="*/ 7 h 11"/>
                <a:gd name="T56" fmla="*/ 2 w 8"/>
                <a:gd name="T57" fmla="*/ 9 h 11"/>
                <a:gd name="T58" fmla="*/ 2 w 8"/>
                <a:gd name="T59" fmla="*/ 9 h 11"/>
                <a:gd name="T60" fmla="*/ 2 w 8"/>
                <a:gd name="T61" fmla="*/ 11 h 11"/>
                <a:gd name="T62" fmla="*/ 4 w 8"/>
                <a:gd name="T63" fmla="*/ 11 h 11"/>
                <a:gd name="T64" fmla="*/ 7 w 8"/>
                <a:gd name="T65" fmla="*/ 11 h 11"/>
                <a:gd name="T66" fmla="*/ 7 w 8"/>
                <a:gd name="T67" fmla="*/ 11 h 11"/>
                <a:gd name="T68" fmla="*/ 7 w 8"/>
                <a:gd name="T69" fmla="*/ 11 h 11"/>
                <a:gd name="T70" fmla="*/ 7 w 8"/>
                <a:gd name="T71" fmla="*/ 11 h 11"/>
                <a:gd name="T72" fmla="*/ 7 w 8"/>
                <a:gd name="T73" fmla="*/ 9 h 11"/>
                <a:gd name="T74" fmla="*/ 8 w 8"/>
                <a:gd name="T75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" h="11">
                  <a:moveTo>
                    <a:pt x="8" y="9"/>
                  </a:moveTo>
                  <a:lnTo>
                    <a:pt x="8" y="7"/>
                  </a:lnTo>
                  <a:lnTo>
                    <a:pt x="7" y="7"/>
                  </a:lnTo>
                  <a:lnTo>
                    <a:pt x="7" y="6"/>
                  </a:lnTo>
                  <a:lnTo>
                    <a:pt x="8" y="4"/>
                  </a:lnTo>
                  <a:lnTo>
                    <a:pt x="7" y="4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4" y="1"/>
                  </a:lnTo>
                  <a:lnTo>
                    <a:pt x="2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11"/>
                  </a:lnTo>
                  <a:lnTo>
                    <a:pt x="4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9"/>
                  </a:lnTo>
                  <a:lnTo>
                    <a:pt x="8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5" name="Freeform 1303">
              <a:extLst>
                <a:ext uri="{FF2B5EF4-FFF2-40B4-BE49-F238E27FC236}">
                  <a16:creationId xmlns:a16="http://schemas.microsoft.com/office/drawing/2014/main" id="{E60F1D3C-8C08-DAC3-6EDB-F303BD596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02638" y="4314825"/>
              <a:ext cx="3175" cy="4762"/>
            </a:xfrm>
            <a:custGeom>
              <a:avLst/>
              <a:gdLst>
                <a:gd name="T0" fmla="*/ 2 w 2"/>
                <a:gd name="T1" fmla="*/ 1 h 3"/>
                <a:gd name="T2" fmla="*/ 2 w 2"/>
                <a:gd name="T3" fmla="*/ 3 h 3"/>
                <a:gd name="T4" fmla="*/ 2 w 2"/>
                <a:gd name="T5" fmla="*/ 1 h 3"/>
                <a:gd name="T6" fmla="*/ 2 w 2"/>
                <a:gd name="T7" fmla="*/ 1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1 h 3"/>
                <a:gd name="T14" fmla="*/ 0 w 2"/>
                <a:gd name="T15" fmla="*/ 1 h 3"/>
                <a:gd name="T16" fmla="*/ 2 w 2"/>
                <a:gd name="T1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3">
                  <a:moveTo>
                    <a:pt x="2" y="1"/>
                  </a:moveTo>
                  <a:lnTo>
                    <a:pt x="2" y="3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0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6" name="Freeform 1304">
              <a:extLst>
                <a:ext uri="{FF2B5EF4-FFF2-40B4-BE49-F238E27FC236}">
                  <a16:creationId xmlns:a16="http://schemas.microsoft.com/office/drawing/2014/main" id="{E4AC3003-9267-1E2A-2C15-A5CB814F59D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7713" y="4289425"/>
              <a:ext cx="7938" cy="12700"/>
            </a:xfrm>
            <a:custGeom>
              <a:avLst/>
              <a:gdLst>
                <a:gd name="T0" fmla="*/ 1 w 5"/>
                <a:gd name="T1" fmla="*/ 3 h 8"/>
                <a:gd name="T2" fmla="*/ 1 w 5"/>
                <a:gd name="T3" fmla="*/ 5 h 8"/>
                <a:gd name="T4" fmla="*/ 1 w 5"/>
                <a:gd name="T5" fmla="*/ 6 h 8"/>
                <a:gd name="T6" fmla="*/ 0 w 5"/>
                <a:gd name="T7" fmla="*/ 8 h 8"/>
                <a:gd name="T8" fmla="*/ 1 w 5"/>
                <a:gd name="T9" fmla="*/ 8 h 8"/>
                <a:gd name="T10" fmla="*/ 1 w 5"/>
                <a:gd name="T11" fmla="*/ 5 h 8"/>
                <a:gd name="T12" fmla="*/ 3 w 5"/>
                <a:gd name="T13" fmla="*/ 3 h 8"/>
                <a:gd name="T14" fmla="*/ 5 w 5"/>
                <a:gd name="T15" fmla="*/ 0 h 8"/>
                <a:gd name="T16" fmla="*/ 3 w 5"/>
                <a:gd name="T17" fmla="*/ 0 h 8"/>
                <a:gd name="T18" fmla="*/ 3 w 5"/>
                <a:gd name="T19" fmla="*/ 0 h 8"/>
                <a:gd name="T20" fmla="*/ 1 w 5"/>
                <a:gd name="T21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8">
                  <a:moveTo>
                    <a:pt x="1" y="3"/>
                  </a:moveTo>
                  <a:lnTo>
                    <a:pt x="1" y="5"/>
                  </a:lnTo>
                  <a:lnTo>
                    <a:pt x="1" y="6"/>
                  </a:lnTo>
                  <a:lnTo>
                    <a:pt x="0" y="8"/>
                  </a:lnTo>
                  <a:lnTo>
                    <a:pt x="1" y="8"/>
                  </a:lnTo>
                  <a:lnTo>
                    <a:pt x="1" y="5"/>
                  </a:lnTo>
                  <a:lnTo>
                    <a:pt x="3" y="3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1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7" name="Freeform 1305">
              <a:extLst>
                <a:ext uri="{FF2B5EF4-FFF2-40B4-BE49-F238E27FC236}">
                  <a16:creationId xmlns:a16="http://schemas.microsoft.com/office/drawing/2014/main" id="{EC348DD6-BBCC-FCA6-EDF1-045E02631E4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1988" y="4251325"/>
              <a:ext cx="1588" cy="3175"/>
            </a:xfrm>
            <a:custGeom>
              <a:avLst/>
              <a:gdLst>
                <a:gd name="T0" fmla="*/ 1 w 1"/>
                <a:gd name="T1" fmla="*/ 2 h 2"/>
                <a:gd name="T2" fmla="*/ 1 w 1"/>
                <a:gd name="T3" fmla="*/ 2 h 2"/>
                <a:gd name="T4" fmla="*/ 1 w 1"/>
                <a:gd name="T5" fmla="*/ 2 h 2"/>
                <a:gd name="T6" fmla="*/ 0 w 1"/>
                <a:gd name="T7" fmla="*/ 0 h 2"/>
                <a:gd name="T8" fmla="*/ 0 w 1"/>
                <a:gd name="T9" fmla="*/ 0 h 2"/>
                <a:gd name="T10" fmla="*/ 0 w 1"/>
                <a:gd name="T11" fmla="*/ 0 h 2"/>
                <a:gd name="T12" fmla="*/ 0 w 1"/>
                <a:gd name="T13" fmla="*/ 2 h 2"/>
                <a:gd name="T14" fmla="*/ 0 w 1"/>
                <a:gd name="T15" fmla="*/ 2 h 2"/>
                <a:gd name="T16" fmla="*/ 1 w 1"/>
                <a:gd name="T17" fmla="*/ 2 h 2"/>
                <a:gd name="T18" fmla="*/ 1 w 1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lnTo>
                    <a:pt x="1" y="2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8" name="Freeform 1306">
              <a:extLst>
                <a:ext uri="{FF2B5EF4-FFF2-40B4-BE49-F238E27FC236}">
                  <a16:creationId xmlns:a16="http://schemas.microsoft.com/office/drawing/2014/main" id="{301A3805-7AF1-AA83-1F9E-B8F2E77D9D3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7238" y="4264025"/>
              <a:ext cx="4763" cy="4762"/>
            </a:xfrm>
            <a:custGeom>
              <a:avLst/>
              <a:gdLst>
                <a:gd name="T0" fmla="*/ 2 w 3"/>
                <a:gd name="T1" fmla="*/ 2 h 3"/>
                <a:gd name="T2" fmla="*/ 0 w 3"/>
                <a:gd name="T3" fmla="*/ 0 h 3"/>
                <a:gd name="T4" fmla="*/ 0 w 3"/>
                <a:gd name="T5" fmla="*/ 2 h 3"/>
                <a:gd name="T6" fmla="*/ 2 w 3"/>
                <a:gd name="T7" fmla="*/ 2 h 3"/>
                <a:gd name="T8" fmla="*/ 3 w 3"/>
                <a:gd name="T9" fmla="*/ 3 h 3"/>
                <a:gd name="T10" fmla="*/ 3 w 3"/>
                <a:gd name="T11" fmla="*/ 2 h 3"/>
                <a:gd name="T12" fmla="*/ 2 w 3"/>
                <a:gd name="T1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2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2"/>
                  </a:lnTo>
                  <a:lnTo>
                    <a:pt x="3" y="3"/>
                  </a:lnTo>
                  <a:lnTo>
                    <a:pt x="3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9" name="Freeform 1307">
              <a:extLst>
                <a:ext uri="{FF2B5EF4-FFF2-40B4-BE49-F238E27FC236}">
                  <a16:creationId xmlns:a16="http://schemas.microsoft.com/office/drawing/2014/main" id="{DA6655BD-EB49-6E8B-DCC6-FE4FB124D23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7213" y="4286250"/>
              <a:ext cx="3175" cy="3175"/>
            </a:xfrm>
            <a:custGeom>
              <a:avLst/>
              <a:gdLst>
                <a:gd name="T0" fmla="*/ 0 w 2"/>
                <a:gd name="T1" fmla="*/ 2 h 2"/>
                <a:gd name="T2" fmla="*/ 0 w 2"/>
                <a:gd name="T3" fmla="*/ 2 h 2"/>
                <a:gd name="T4" fmla="*/ 0 w 2"/>
                <a:gd name="T5" fmla="*/ 2 h 2"/>
                <a:gd name="T6" fmla="*/ 0 w 2"/>
                <a:gd name="T7" fmla="*/ 2 h 2"/>
                <a:gd name="T8" fmla="*/ 2 w 2"/>
                <a:gd name="T9" fmla="*/ 2 h 2"/>
                <a:gd name="T10" fmla="*/ 2 w 2"/>
                <a:gd name="T11" fmla="*/ 2 h 2"/>
                <a:gd name="T12" fmla="*/ 0 w 2"/>
                <a:gd name="T13" fmla="*/ 0 h 2"/>
                <a:gd name="T14" fmla="*/ 0 w 2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0" name="Freeform 1308">
              <a:extLst>
                <a:ext uri="{FF2B5EF4-FFF2-40B4-BE49-F238E27FC236}">
                  <a16:creationId xmlns:a16="http://schemas.microsoft.com/office/drawing/2014/main" id="{179C3CC0-C64A-251C-9464-D665FA14F864}"/>
                </a:ext>
              </a:extLst>
            </p:cNvPr>
            <p:cNvSpPr>
              <a:spLocks/>
            </p:cNvSpPr>
            <p:nvPr/>
          </p:nvSpPr>
          <p:spPr bwMode="auto">
            <a:xfrm>
              <a:off x="8407400" y="4310063"/>
              <a:ext cx="3175" cy="1587"/>
            </a:xfrm>
            <a:custGeom>
              <a:avLst/>
              <a:gdLst>
                <a:gd name="T0" fmla="*/ 0 w 2"/>
                <a:gd name="T1" fmla="*/ 1 h 1"/>
                <a:gd name="T2" fmla="*/ 0 w 2"/>
                <a:gd name="T3" fmla="*/ 1 h 1"/>
                <a:gd name="T4" fmla="*/ 0 w 2"/>
                <a:gd name="T5" fmla="*/ 1 h 1"/>
                <a:gd name="T6" fmla="*/ 2 w 2"/>
                <a:gd name="T7" fmla="*/ 0 h 1"/>
                <a:gd name="T8" fmla="*/ 0 w 2"/>
                <a:gd name="T9" fmla="*/ 0 h 1"/>
                <a:gd name="T10" fmla="*/ 0 w 2"/>
                <a:gd name="T11" fmla="*/ 0 h 1"/>
                <a:gd name="T12" fmla="*/ 0 w 2"/>
                <a:gd name="T1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1" name="Freeform 1309">
              <a:extLst>
                <a:ext uri="{FF2B5EF4-FFF2-40B4-BE49-F238E27FC236}">
                  <a16:creationId xmlns:a16="http://schemas.microsoft.com/office/drawing/2014/main" id="{DB68E8CA-F9A8-FA91-0065-3F6BC04EB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3913" y="4405313"/>
              <a:ext cx="4763" cy="7937"/>
            </a:xfrm>
            <a:custGeom>
              <a:avLst/>
              <a:gdLst>
                <a:gd name="T0" fmla="*/ 1 w 3"/>
                <a:gd name="T1" fmla="*/ 2 h 5"/>
                <a:gd name="T2" fmla="*/ 1 w 3"/>
                <a:gd name="T3" fmla="*/ 2 h 5"/>
                <a:gd name="T4" fmla="*/ 1 w 3"/>
                <a:gd name="T5" fmla="*/ 2 h 5"/>
                <a:gd name="T6" fmla="*/ 0 w 3"/>
                <a:gd name="T7" fmla="*/ 5 h 5"/>
                <a:gd name="T8" fmla="*/ 0 w 3"/>
                <a:gd name="T9" fmla="*/ 5 h 5"/>
                <a:gd name="T10" fmla="*/ 0 w 3"/>
                <a:gd name="T11" fmla="*/ 5 h 5"/>
                <a:gd name="T12" fmla="*/ 0 w 3"/>
                <a:gd name="T13" fmla="*/ 5 h 5"/>
                <a:gd name="T14" fmla="*/ 3 w 3"/>
                <a:gd name="T15" fmla="*/ 2 h 5"/>
                <a:gd name="T16" fmla="*/ 3 w 3"/>
                <a:gd name="T17" fmla="*/ 0 h 5"/>
                <a:gd name="T18" fmla="*/ 1 w 3"/>
                <a:gd name="T19" fmla="*/ 0 h 5"/>
                <a:gd name="T20" fmla="*/ 1 w 3"/>
                <a:gd name="T21" fmla="*/ 2 h 5"/>
                <a:gd name="T22" fmla="*/ 1 w 3"/>
                <a:gd name="T2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" h="5">
                  <a:moveTo>
                    <a:pt x="1" y="2"/>
                  </a:moveTo>
                  <a:lnTo>
                    <a:pt x="1" y="2"/>
                  </a:lnTo>
                  <a:lnTo>
                    <a:pt x="1" y="2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3" y="2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2" name="Freeform 1310">
              <a:extLst>
                <a:ext uri="{FF2B5EF4-FFF2-40B4-BE49-F238E27FC236}">
                  <a16:creationId xmlns:a16="http://schemas.microsoft.com/office/drawing/2014/main" id="{78BB5C92-AE0B-C961-F9ED-70AC63863B19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0263" y="4498975"/>
              <a:ext cx="3175" cy="4762"/>
            </a:xfrm>
            <a:custGeom>
              <a:avLst/>
              <a:gdLst>
                <a:gd name="T0" fmla="*/ 2 w 2"/>
                <a:gd name="T1" fmla="*/ 3 h 3"/>
                <a:gd name="T2" fmla="*/ 2 w 2"/>
                <a:gd name="T3" fmla="*/ 3 h 3"/>
                <a:gd name="T4" fmla="*/ 2 w 2"/>
                <a:gd name="T5" fmla="*/ 3 h 3"/>
                <a:gd name="T6" fmla="*/ 2 w 2"/>
                <a:gd name="T7" fmla="*/ 1 h 3"/>
                <a:gd name="T8" fmla="*/ 2 w 2"/>
                <a:gd name="T9" fmla="*/ 1 h 3"/>
                <a:gd name="T10" fmla="*/ 2 w 2"/>
                <a:gd name="T11" fmla="*/ 0 h 3"/>
                <a:gd name="T12" fmla="*/ 2 w 2"/>
                <a:gd name="T13" fmla="*/ 1 h 3"/>
                <a:gd name="T14" fmla="*/ 0 w 2"/>
                <a:gd name="T15" fmla="*/ 1 h 3"/>
                <a:gd name="T16" fmla="*/ 0 w 2"/>
                <a:gd name="T17" fmla="*/ 1 h 3"/>
                <a:gd name="T18" fmla="*/ 2 w 2"/>
                <a:gd name="T19" fmla="*/ 1 h 3"/>
                <a:gd name="T20" fmla="*/ 2 w 2"/>
                <a:gd name="T2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lnTo>
                    <a:pt x="2" y="3"/>
                  </a:lnTo>
                  <a:lnTo>
                    <a:pt x="2" y="3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2" y="1"/>
                  </a:lnTo>
                  <a:lnTo>
                    <a:pt x="2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3" name="Freeform 1311">
              <a:extLst>
                <a:ext uri="{FF2B5EF4-FFF2-40B4-BE49-F238E27FC236}">
                  <a16:creationId xmlns:a16="http://schemas.microsoft.com/office/drawing/2014/main" id="{9DBA52C2-1667-313B-C3D7-035690F5A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5975" y="4413250"/>
              <a:ext cx="4763" cy="4762"/>
            </a:xfrm>
            <a:custGeom>
              <a:avLst/>
              <a:gdLst>
                <a:gd name="T0" fmla="*/ 0 w 3"/>
                <a:gd name="T1" fmla="*/ 3 h 3"/>
                <a:gd name="T2" fmla="*/ 1 w 3"/>
                <a:gd name="T3" fmla="*/ 3 h 3"/>
                <a:gd name="T4" fmla="*/ 3 w 3"/>
                <a:gd name="T5" fmla="*/ 1 h 3"/>
                <a:gd name="T6" fmla="*/ 3 w 3"/>
                <a:gd name="T7" fmla="*/ 1 h 3"/>
                <a:gd name="T8" fmla="*/ 3 w 3"/>
                <a:gd name="T9" fmla="*/ 0 h 3"/>
                <a:gd name="T10" fmla="*/ 3 w 3"/>
                <a:gd name="T11" fmla="*/ 1 h 3"/>
                <a:gd name="T12" fmla="*/ 1 w 3"/>
                <a:gd name="T13" fmla="*/ 1 h 3"/>
                <a:gd name="T14" fmla="*/ 0 w 3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3">
                  <a:moveTo>
                    <a:pt x="0" y="3"/>
                  </a:moveTo>
                  <a:lnTo>
                    <a:pt x="1" y="3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4" name="Freeform 1312">
              <a:extLst>
                <a:ext uri="{FF2B5EF4-FFF2-40B4-BE49-F238E27FC236}">
                  <a16:creationId xmlns:a16="http://schemas.microsoft.com/office/drawing/2014/main" id="{EFD08E17-40D1-64FA-97CD-FDAD2361561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93113" y="4306888"/>
              <a:ext cx="9525" cy="15875"/>
            </a:xfrm>
            <a:custGeom>
              <a:avLst/>
              <a:gdLst>
                <a:gd name="T0" fmla="*/ 1 w 6"/>
                <a:gd name="T1" fmla="*/ 3 h 10"/>
                <a:gd name="T2" fmla="*/ 0 w 6"/>
                <a:gd name="T3" fmla="*/ 3 h 10"/>
                <a:gd name="T4" fmla="*/ 0 w 6"/>
                <a:gd name="T5" fmla="*/ 8 h 10"/>
                <a:gd name="T6" fmla="*/ 0 w 6"/>
                <a:gd name="T7" fmla="*/ 8 h 10"/>
                <a:gd name="T8" fmla="*/ 1 w 6"/>
                <a:gd name="T9" fmla="*/ 10 h 10"/>
                <a:gd name="T10" fmla="*/ 3 w 6"/>
                <a:gd name="T11" fmla="*/ 8 h 10"/>
                <a:gd name="T12" fmla="*/ 3 w 6"/>
                <a:gd name="T13" fmla="*/ 8 h 10"/>
                <a:gd name="T14" fmla="*/ 5 w 6"/>
                <a:gd name="T15" fmla="*/ 6 h 10"/>
                <a:gd name="T16" fmla="*/ 5 w 6"/>
                <a:gd name="T17" fmla="*/ 5 h 10"/>
                <a:gd name="T18" fmla="*/ 6 w 6"/>
                <a:gd name="T19" fmla="*/ 3 h 10"/>
                <a:gd name="T20" fmla="*/ 6 w 6"/>
                <a:gd name="T21" fmla="*/ 3 h 10"/>
                <a:gd name="T22" fmla="*/ 5 w 6"/>
                <a:gd name="T23" fmla="*/ 2 h 10"/>
                <a:gd name="T24" fmla="*/ 3 w 6"/>
                <a:gd name="T25" fmla="*/ 2 h 10"/>
                <a:gd name="T26" fmla="*/ 1 w 6"/>
                <a:gd name="T27" fmla="*/ 0 h 10"/>
                <a:gd name="T28" fmla="*/ 1 w 6"/>
                <a:gd name="T29" fmla="*/ 0 h 10"/>
                <a:gd name="T30" fmla="*/ 0 w 6"/>
                <a:gd name="T31" fmla="*/ 0 h 10"/>
                <a:gd name="T32" fmla="*/ 0 w 6"/>
                <a:gd name="T33" fmla="*/ 0 h 10"/>
                <a:gd name="T34" fmla="*/ 0 w 6"/>
                <a:gd name="T35" fmla="*/ 3 h 10"/>
                <a:gd name="T36" fmla="*/ 1 w 6"/>
                <a:gd name="T37" fmla="*/ 3 h 10"/>
                <a:gd name="T38" fmla="*/ 1 w 6"/>
                <a:gd name="T39" fmla="*/ 3 h 10"/>
                <a:gd name="T40" fmla="*/ 1 w 6"/>
                <a:gd name="T41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" h="10">
                  <a:moveTo>
                    <a:pt x="1" y="3"/>
                  </a:moveTo>
                  <a:lnTo>
                    <a:pt x="0" y="3"/>
                  </a:lnTo>
                  <a:lnTo>
                    <a:pt x="0" y="8"/>
                  </a:lnTo>
                  <a:lnTo>
                    <a:pt x="0" y="8"/>
                  </a:lnTo>
                  <a:lnTo>
                    <a:pt x="1" y="10"/>
                  </a:lnTo>
                  <a:lnTo>
                    <a:pt x="3" y="8"/>
                  </a:lnTo>
                  <a:lnTo>
                    <a:pt x="3" y="8"/>
                  </a:lnTo>
                  <a:lnTo>
                    <a:pt x="5" y="6"/>
                  </a:lnTo>
                  <a:lnTo>
                    <a:pt x="5" y="5"/>
                  </a:lnTo>
                  <a:lnTo>
                    <a:pt x="6" y="3"/>
                  </a:lnTo>
                  <a:lnTo>
                    <a:pt x="6" y="3"/>
                  </a:lnTo>
                  <a:lnTo>
                    <a:pt x="5" y="2"/>
                  </a:lnTo>
                  <a:lnTo>
                    <a:pt x="3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5" name="Freeform 1313">
              <a:extLst>
                <a:ext uri="{FF2B5EF4-FFF2-40B4-BE49-F238E27FC236}">
                  <a16:creationId xmlns:a16="http://schemas.microsoft.com/office/drawing/2014/main" id="{7FC955EE-A465-965B-0ADB-A2BA75923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6113" y="4238625"/>
              <a:ext cx="60325" cy="20637"/>
            </a:xfrm>
            <a:custGeom>
              <a:avLst/>
              <a:gdLst>
                <a:gd name="T0" fmla="*/ 27 w 38"/>
                <a:gd name="T1" fmla="*/ 8 h 13"/>
                <a:gd name="T2" fmla="*/ 30 w 38"/>
                <a:gd name="T3" fmla="*/ 10 h 13"/>
                <a:gd name="T4" fmla="*/ 35 w 38"/>
                <a:gd name="T5" fmla="*/ 11 h 13"/>
                <a:gd name="T6" fmla="*/ 38 w 38"/>
                <a:gd name="T7" fmla="*/ 10 h 13"/>
                <a:gd name="T8" fmla="*/ 37 w 38"/>
                <a:gd name="T9" fmla="*/ 8 h 13"/>
                <a:gd name="T10" fmla="*/ 37 w 38"/>
                <a:gd name="T11" fmla="*/ 6 h 13"/>
                <a:gd name="T12" fmla="*/ 35 w 38"/>
                <a:gd name="T13" fmla="*/ 5 h 13"/>
                <a:gd name="T14" fmla="*/ 32 w 38"/>
                <a:gd name="T15" fmla="*/ 2 h 13"/>
                <a:gd name="T16" fmla="*/ 29 w 38"/>
                <a:gd name="T17" fmla="*/ 2 h 13"/>
                <a:gd name="T18" fmla="*/ 24 w 38"/>
                <a:gd name="T19" fmla="*/ 0 h 13"/>
                <a:gd name="T20" fmla="*/ 21 w 38"/>
                <a:gd name="T21" fmla="*/ 0 h 13"/>
                <a:gd name="T22" fmla="*/ 19 w 38"/>
                <a:gd name="T23" fmla="*/ 0 h 13"/>
                <a:gd name="T24" fmla="*/ 18 w 38"/>
                <a:gd name="T25" fmla="*/ 0 h 13"/>
                <a:gd name="T26" fmla="*/ 16 w 38"/>
                <a:gd name="T27" fmla="*/ 2 h 13"/>
                <a:gd name="T28" fmla="*/ 15 w 38"/>
                <a:gd name="T29" fmla="*/ 0 h 13"/>
                <a:gd name="T30" fmla="*/ 13 w 38"/>
                <a:gd name="T31" fmla="*/ 0 h 13"/>
                <a:gd name="T32" fmla="*/ 10 w 38"/>
                <a:gd name="T33" fmla="*/ 0 h 13"/>
                <a:gd name="T34" fmla="*/ 3 w 38"/>
                <a:gd name="T35" fmla="*/ 2 h 13"/>
                <a:gd name="T36" fmla="*/ 0 w 38"/>
                <a:gd name="T37" fmla="*/ 6 h 13"/>
                <a:gd name="T38" fmla="*/ 0 w 38"/>
                <a:gd name="T39" fmla="*/ 6 h 13"/>
                <a:gd name="T40" fmla="*/ 0 w 38"/>
                <a:gd name="T41" fmla="*/ 8 h 13"/>
                <a:gd name="T42" fmla="*/ 2 w 38"/>
                <a:gd name="T43" fmla="*/ 6 h 13"/>
                <a:gd name="T44" fmla="*/ 2 w 38"/>
                <a:gd name="T45" fmla="*/ 5 h 13"/>
                <a:gd name="T46" fmla="*/ 3 w 38"/>
                <a:gd name="T47" fmla="*/ 5 h 13"/>
                <a:gd name="T48" fmla="*/ 5 w 38"/>
                <a:gd name="T49" fmla="*/ 5 h 13"/>
                <a:gd name="T50" fmla="*/ 7 w 38"/>
                <a:gd name="T51" fmla="*/ 8 h 13"/>
                <a:gd name="T52" fmla="*/ 8 w 38"/>
                <a:gd name="T53" fmla="*/ 8 h 13"/>
                <a:gd name="T54" fmla="*/ 10 w 38"/>
                <a:gd name="T55" fmla="*/ 6 h 13"/>
                <a:gd name="T56" fmla="*/ 11 w 38"/>
                <a:gd name="T57" fmla="*/ 5 h 13"/>
                <a:gd name="T58" fmla="*/ 13 w 38"/>
                <a:gd name="T59" fmla="*/ 5 h 13"/>
                <a:gd name="T60" fmla="*/ 15 w 38"/>
                <a:gd name="T61" fmla="*/ 5 h 13"/>
                <a:gd name="T62" fmla="*/ 15 w 38"/>
                <a:gd name="T63" fmla="*/ 6 h 13"/>
                <a:gd name="T64" fmla="*/ 18 w 38"/>
                <a:gd name="T65" fmla="*/ 6 h 13"/>
                <a:gd name="T66" fmla="*/ 21 w 38"/>
                <a:gd name="T67" fmla="*/ 8 h 13"/>
                <a:gd name="T68" fmla="*/ 21 w 38"/>
                <a:gd name="T69" fmla="*/ 6 h 13"/>
                <a:gd name="T70" fmla="*/ 21 w 38"/>
                <a:gd name="T71" fmla="*/ 6 h 13"/>
                <a:gd name="T72" fmla="*/ 26 w 38"/>
                <a:gd name="T73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8" h="13">
                  <a:moveTo>
                    <a:pt x="27" y="6"/>
                  </a:moveTo>
                  <a:lnTo>
                    <a:pt x="27" y="8"/>
                  </a:lnTo>
                  <a:lnTo>
                    <a:pt x="27" y="8"/>
                  </a:lnTo>
                  <a:lnTo>
                    <a:pt x="30" y="10"/>
                  </a:lnTo>
                  <a:lnTo>
                    <a:pt x="32" y="10"/>
                  </a:lnTo>
                  <a:lnTo>
                    <a:pt x="35" y="11"/>
                  </a:lnTo>
                  <a:lnTo>
                    <a:pt x="38" y="13"/>
                  </a:lnTo>
                  <a:lnTo>
                    <a:pt x="38" y="10"/>
                  </a:lnTo>
                  <a:lnTo>
                    <a:pt x="38" y="10"/>
                  </a:lnTo>
                  <a:lnTo>
                    <a:pt x="37" y="8"/>
                  </a:lnTo>
                  <a:lnTo>
                    <a:pt x="37" y="8"/>
                  </a:lnTo>
                  <a:lnTo>
                    <a:pt x="37" y="6"/>
                  </a:lnTo>
                  <a:lnTo>
                    <a:pt x="35" y="6"/>
                  </a:lnTo>
                  <a:lnTo>
                    <a:pt x="35" y="5"/>
                  </a:lnTo>
                  <a:lnTo>
                    <a:pt x="35" y="3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29" y="2"/>
                  </a:lnTo>
                  <a:lnTo>
                    <a:pt x="27" y="2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5" y="5"/>
                  </a:lnTo>
                  <a:lnTo>
                    <a:pt x="5" y="5"/>
                  </a:lnTo>
                  <a:lnTo>
                    <a:pt x="7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10" y="8"/>
                  </a:lnTo>
                  <a:lnTo>
                    <a:pt x="10" y="6"/>
                  </a:lnTo>
                  <a:lnTo>
                    <a:pt x="11" y="6"/>
                  </a:lnTo>
                  <a:lnTo>
                    <a:pt x="11" y="5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6" y="6"/>
                  </a:lnTo>
                  <a:lnTo>
                    <a:pt x="18" y="6"/>
                  </a:lnTo>
                  <a:lnTo>
                    <a:pt x="19" y="8"/>
                  </a:lnTo>
                  <a:lnTo>
                    <a:pt x="21" y="8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2" y="6"/>
                  </a:lnTo>
                  <a:lnTo>
                    <a:pt x="26" y="6"/>
                  </a:lnTo>
                  <a:lnTo>
                    <a:pt x="27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6" name="Freeform 1314">
              <a:extLst>
                <a:ext uri="{FF2B5EF4-FFF2-40B4-BE49-F238E27FC236}">
                  <a16:creationId xmlns:a16="http://schemas.microsoft.com/office/drawing/2014/main" id="{218A9B48-ACCA-A9B4-D6A6-1A0815CF1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950" y="4294188"/>
              <a:ext cx="4763" cy="7937"/>
            </a:xfrm>
            <a:custGeom>
              <a:avLst/>
              <a:gdLst>
                <a:gd name="T0" fmla="*/ 1 w 3"/>
                <a:gd name="T1" fmla="*/ 5 h 5"/>
                <a:gd name="T2" fmla="*/ 1 w 3"/>
                <a:gd name="T3" fmla="*/ 5 h 5"/>
                <a:gd name="T4" fmla="*/ 1 w 3"/>
                <a:gd name="T5" fmla="*/ 5 h 5"/>
                <a:gd name="T6" fmla="*/ 3 w 3"/>
                <a:gd name="T7" fmla="*/ 3 h 5"/>
                <a:gd name="T8" fmla="*/ 3 w 3"/>
                <a:gd name="T9" fmla="*/ 3 h 5"/>
                <a:gd name="T10" fmla="*/ 1 w 3"/>
                <a:gd name="T11" fmla="*/ 2 h 5"/>
                <a:gd name="T12" fmla="*/ 1 w 3"/>
                <a:gd name="T13" fmla="*/ 2 h 5"/>
                <a:gd name="T14" fmla="*/ 1 w 3"/>
                <a:gd name="T15" fmla="*/ 0 h 5"/>
                <a:gd name="T16" fmla="*/ 0 w 3"/>
                <a:gd name="T17" fmla="*/ 0 h 5"/>
                <a:gd name="T18" fmla="*/ 1 w 3"/>
                <a:gd name="T19" fmla="*/ 2 h 5"/>
                <a:gd name="T20" fmla="*/ 1 w 3"/>
                <a:gd name="T21" fmla="*/ 3 h 5"/>
                <a:gd name="T22" fmla="*/ 1 w 3"/>
                <a:gd name="T2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" h="5">
                  <a:moveTo>
                    <a:pt x="1" y="5"/>
                  </a:moveTo>
                  <a:lnTo>
                    <a:pt x="1" y="5"/>
                  </a:lnTo>
                  <a:lnTo>
                    <a:pt x="1" y="5"/>
                  </a:lnTo>
                  <a:lnTo>
                    <a:pt x="3" y="3"/>
                  </a:lnTo>
                  <a:lnTo>
                    <a:pt x="3" y="3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0"/>
                  </a:lnTo>
                  <a:lnTo>
                    <a:pt x="0" y="0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7" name="Freeform 1315">
              <a:extLst>
                <a:ext uri="{FF2B5EF4-FFF2-40B4-BE49-F238E27FC236}">
                  <a16:creationId xmlns:a16="http://schemas.microsoft.com/office/drawing/2014/main" id="{9F503CD7-EEBC-13D7-78AF-4F8C5BD82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8813" y="4324350"/>
              <a:ext cx="3175" cy="3175"/>
            </a:xfrm>
            <a:custGeom>
              <a:avLst/>
              <a:gdLst>
                <a:gd name="T0" fmla="*/ 2 w 2"/>
                <a:gd name="T1" fmla="*/ 0 h 2"/>
                <a:gd name="T2" fmla="*/ 2 w 2"/>
                <a:gd name="T3" fmla="*/ 0 h 2"/>
                <a:gd name="T4" fmla="*/ 2 w 2"/>
                <a:gd name="T5" fmla="*/ 0 h 2"/>
                <a:gd name="T6" fmla="*/ 0 w 2"/>
                <a:gd name="T7" fmla="*/ 0 h 2"/>
                <a:gd name="T8" fmla="*/ 0 w 2"/>
                <a:gd name="T9" fmla="*/ 2 h 2"/>
                <a:gd name="T10" fmla="*/ 2 w 2"/>
                <a:gd name="T11" fmla="*/ 2 h 2"/>
                <a:gd name="T12" fmla="*/ 2 w 2"/>
                <a:gd name="T13" fmla="*/ 2 h 2"/>
                <a:gd name="T14" fmla="*/ 2 w 2"/>
                <a:gd name="T15" fmla="*/ 2 h 2"/>
                <a:gd name="T16" fmla="*/ 2 w 2"/>
                <a:gd name="T17" fmla="*/ 0 h 2"/>
                <a:gd name="T18" fmla="*/ 2 w 2"/>
                <a:gd name="T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8" name="Freeform 1316">
              <a:extLst>
                <a:ext uri="{FF2B5EF4-FFF2-40B4-BE49-F238E27FC236}">
                  <a16:creationId xmlns:a16="http://schemas.microsoft.com/office/drawing/2014/main" id="{8184F52F-04C4-C9D6-ED9E-636BF53E5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7225" y="4251325"/>
              <a:ext cx="1588" cy="3175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2 h 2"/>
                <a:gd name="T4" fmla="*/ 0 w 1"/>
                <a:gd name="T5" fmla="*/ 2 h 2"/>
                <a:gd name="T6" fmla="*/ 1 w 1"/>
                <a:gd name="T7" fmla="*/ 2 h 2"/>
                <a:gd name="T8" fmla="*/ 1 w 1"/>
                <a:gd name="T9" fmla="*/ 2 h 2"/>
                <a:gd name="T10" fmla="*/ 1 w 1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9" name="Freeform 1317">
              <a:extLst>
                <a:ext uri="{FF2B5EF4-FFF2-40B4-BE49-F238E27FC236}">
                  <a16:creationId xmlns:a16="http://schemas.microsoft.com/office/drawing/2014/main" id="{700B831C-18B3-6040-CE8D-28EF8CE25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1038" y="4340225"/>
              <a:ext cx="6350" cy="4762"/>
            </a:xfrm>
            <a:custGeom>
              <a:avLst/>
              <a:gdLst>
                <a:gd name="T0" fmla="*/ 0 w 4"/>
                <a:gd name="T1" fmla="*/ 0 h 3"/>
                <a:gd name="T2" fmla="*/ 0 w 4"/>
                <a:gd name="T3" fmla="*/ 0 h 3"/>
                <a:gd name="T4" fmla="*/ 0 w 4"/>
                <a:gd name="T5" fmla="*/ 1 h 3"/>
                <a:gd name="T6" fmla="*/ 2 w 4"/>
                <a:gd name="T7" fmla="*/ 3 h 3"/>
                <a:gd name="T8" fmla="*/ 2 w 4"/>
                <a:gd name="T9" fmla="*/ 3 h 3"/>
                <a:gd name="T10" fmla="*/ 4 w 4"/>
                <a:gd name="T11" fmla="*/ 1 h 3"/>
                <a:gd name="T12" fmla="*/ 4 w 4"/>
                <a:gd name="T13" fmla="*/ 1 h 3"/>
                <a:gd name="T14" fmla="*/ 4 w 4"/>
                <a:gd name="T15" fmla="*/ 0 h 3"/>
                <a:gd name="T16" fmla="*/ 0 w 4"/>
                <a:gd name="T17" fmla="*/ 0 h 3"/>
                <a:gd name="T18" fmla="*/ 0 w 4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3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2" y="3"/>
                  </a:lnTo>
                  <a:lnTo>
                    <a:pt x="2" y="3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0" name="Freeform 1318">
              <a:extLst>
                <a:ext uri="{FF2B5EF4-FFF2-40B4-BE49-F238E27FC236}">
                  <a16:creationId xmlns:a16="http://schemas.microsoft.com/office/drawing/2014/main" id="{7E10EBD6-8F91-1C92-D36D-E1ECF5B6E39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5488" y="4324350"/>
              <a:ext cx="4763" cy="3175"/>
            </a:xfrm>
            <a:custGeom>
              <a:avLst/>
              <a:gdLst>
                <a:gd name="T0" fmla="*/ 0 w 3"/>
                <a:gd name="T1" fmla="*/ 0 h 2"/>
                <a:gd name="T2" fmla="*/ 0 w 3"/>
                <a:gd name="T3" fmla="*/ 2 h 2"/>
                <a:gd name="T4" fmla="*/ 1 w 3"/>
                <a:gd name="T5" fmla="*/ 2 h 2"/>
                <a:gd name="T6" fmla="*/ 1 w 3"/>
                <a:gd name="T7" fmla="*/ 2 h 2"/>
                <a:gd name="T8" fmla="*/ 3 w 3"/>
                <a:gd name="T9" fmla="*/ 2 h 2"/>
                <a:gd name="T10" fmla="*/ 3 w 3"/>
                <a:gd name="T11" fmla="*/ 2 h 2"/>
                <a:gd name="T12" fmla="*/ 3 w 3"/>
                <a:gd name="T13" fmla="*/ 2 h 2"/>
                <a:gd name="T14" fmla="*/ 3 w 3"/>
                <a:gd name="T15" fmla="*/ 0 h 2"/>
                <a:gd name="T16" fmla="*/ 0 w 3"/>
                <a:gd name="T1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0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1" name="Freeform 1319">
              <a:extLst>
                <a:ext uri="{FF2B5EF4-FFF2-40B4-BE49-F238E27FC236}">
                  <a16:creationId xmlns:a16="http://schemas.microsoft.com/office/drawing/2014/main" id="{C7E0C2D1-D332-C736-8A99-D3301A8F346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2788" y="4324350"/>
              <a:ext cx="12700" cy="20637"/>
            </a:xfrm>
            <a:custGeom>
              <a:avLst/>
              <a:gdLst>
                <a:gd name="T0" fmla="*/ 8 w 8"/>
                <a:gd name="T1" fmla="*/ 2 h 13"/>
                <a:gd name="T2" fmla="*/ 6 w 8"/>
                <a:gd name="T3" fmla="*/ 0 h 13"/>
                <a:gd name="T4" fmla="*/ 6 w 8"/>
                <a:gd name="T5" fmla="*/ 0 h 13"/>
                <a:gd name="T6" fmla="*/ 4 w 8"/>
                <a:gd name="T7" fmla="*/ 2 h 13"/>
                <a:gd name="T8" fmla="*/ 4 w 8"/>
                <a:gd name="T9" fmla="*/ 2 h 13"/>
                <a:gd name="T10" fmla="*/ 4 w 8"/>
                <a:gd name="T11" fmla="*/ 2 h 13"/>
                <a:gd name="T12" fmla="*/ 4 w 8"/>
                <a:gd name="T13" fmla="*/ 3 h 13"/>
                <a:gd name="T14" fmla="*/ 3 w 8"/>
                <a:gd name="T15" fmla="*/ 3 h 13"/>
                <a:gd name="T16" fmla="*/ 3 w 8"/>
                <a:gd name="T17" fmla="*/ 5 h 13"/>
                <a:gd name="T18" fmla="*/ 3 w 8"/>
                <a:gd name="T19" fmla="*/ 5 h 13"/>
                <a:gd name="T20" fmla="*/ 1 w 8"/>
                <a:gd name="T21" fmla="*/ 5 h 13"/>
                <a:gd name="T22" fmla="*/ 1 w 8"/>
                <a:gd name="T23" fmla="*/ 7 h 13"/>
                <a:gd name="T24" fmla="*/ 1 w 8"/>
                <a:gd name="T25" fmla="*/ 8 h 13"/>
                <a:gd name="T26" fmla="*/ 0 w 8"/>
                <a:gd name="T27" fmla="*/ 8 h 13"/>
                <a:gd name="T28" fmla="*/ 0 w 8"/>
                <a:gd name="T29" fmla="*/ 10 h 13"/>
                <a:gd name="T30" fmla="*/ 0 w 8"/>
                <a:gd name="T31" fmla="*/ 10 h 13"/>
                <a:gd name="T32" fmla="*/ 0 w 8"/>
                <a:gd name="T33" fmla="*/ 11 h 13"/>
                <a:gd name="T34" fmla="*/ 0 w 8"/>
                <a:gd name="T35" fmla="*/ 11 h 13"/>
                <a:gd name="T36" fmla="*/ 1 w 8"/>
                <a:gd name="T37" fmla="*/ 11 h 13"/>
                <a:gd name="T38" fmla="*/ 3 w 8"/>
                <a:gd name="T39" fmla="*/ 13 h 13"/>
                <a:gd name="T40" fmla="*/ 3 w 8"/>
                <a:gd name="T41" fmla="*/ 11 h 13"/>
                <a:gd name="T42" fmla="*/ 3 w 8"/>
                <a:gd name="T43" fmla="*/ 11 h 13"/>
                <a:gd name="T44" fmla="*/ 3 w 8"/>
                <a:gd name="T45" fmla="*/ 11 h 13"/>
                <a:gd name="T46" fmla="*/ 3 w 8"/>
                <a:gd name="T47" fmla="*/ 10 h 13"/>
                <a:gd name="T48" fmla="*/ 4 w 8"/>
                <a:gd name="T49" fmla="*/ 10 h 13"/>
                <a:gd name="T50" fmla="*/ 4 w 8"/>
                <a:gd name="T51" fmla="*/ 8 h 13"/>
                <a:gd name="T52" fmla="*/ 6 w 8"/>
                <a:gd name="T53" fmla="*/ 8 h 13"/>
                <a:gd name="T54" fmla="*/ 6 w 8"/>
                <a:gd name="T55" fmla="*/ 7 h 13"/>
                <a:gd name="T56" fmla="*/ 8 w 8"/>
                <a:gd name="T57" fmla="*/ 5 h 13"/>
                <a:gd name="T58" fmla="*/ 6 w 8"/>
                <a:gd name="T59" fmla="*/ 3 h 13"/>
                <a:gd name="T60" fmla="*/ 8 w 8"/>
                <a:gd name="T61" fmla="*/ 2 h 13"/>
                <a:gd name="T62" fmla="*/ 8 w 8"/>
                <a:gd name="T63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" h="13">
                  <a:moveTo>
                    <a:pt x="8" y="2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3" y="3"/>
                  </a:lnTo>
                  <a:lnTo>
                    <a:pt x="3" y="5"/>
                  </a:lnTo>
                  <a:lnTo>
                    <a:pt x="3" y="5"/>
                  </a:lnTo>
                  <a:lnTo>
                    <a:pt x="1" y="5"/>
                  </a:lnTo>
                  <a:lnTo>
                    <a:pt x="1" y="7"/>
                  </a:lnTo>
                  <a:lnTo>
                    <a:pt x="1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11"/>
                  </a:lnTo>
                  <a:lnTo>
                    <a:pt x="3" y="13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3" y="10"/>
                  </a:lnTo>
                  <a:lnTo>
                    <a:pt x="4" y="10"/>
                  </a:lnTo>
                  <a:lnTo>
                    <a:pt x="4" y="8"/>
                  </a:lnTo>
                  <a:lnTo>
                    <a:pt x="6" y="8"/>
                  </a:lnTo>
                  <a:lnTo>
                    <a:pt x="6" y="7"/>
                  </a:lnTo>
                  <a:lnTo>
                    <a:pt x="8" y="5"/>
                  </a:lnTo>
                  <a:lnTo>
                    <a:pt x="6" y="3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2" name="Freeform 1320">
              <a:extLst>
                <a:ext uri="{FF2B5EF4-FFF2-40B4-BE49-F238E27FC236}">
                  <a16:creationId xmlns:a16="http://schemas.microsoft.com/office/drawing/2014/main" id="{48900C9E-6F0C-3199-322E-3819CDF6ED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9775" y="4402138"/>
              <a:ext cx="3175" cy="7937"/>
            </a:xfrm>
            <a:custGeom>
              <a:avLst/>
              <a:gdLst>
                <a:gd name="T0" fmla="*/ 2 w 2"/>
                <a:gd name="T1" fmla="*/ 5 h 5"/>
                <a:gd name="T2" fmla="*/ 2 w 2"/>
                <a:gd name="T3" fmla="*/ 5 h 5"/>
                <a:gd name="T4" fmla="*/ 2 w 2"/>
                <a:gd name="T5" fmla="*/ 4 h 5"/>
                <a:gd name="T6" fmla="*/ 2 w 2"/>
                <a:gd name="T7" fmla="*/ 4 h 5"/>
                <a:gd name="T8" fmla="*/ 2 w 2"/>
                <a:gd name="T9" fmla="*/ 2 h 5"/>
                <a:gd name="T10" fmla="*/ 2 w 2"/>
                <a:gd name="T11" fmla="*/ 0 h 5"/>
                <a:gd name="T12" fmla="*/ 2 w 2"/>
                <a:gd name="T13" fmla="*/ 2 h 5"/>
                <a:gd name="T14" fmla="*/ 0 w 2"/>
                <a:gd name="T15" fmla="*/ 2 h 5"/>
                <a:gd name="T16" fmla="*/ 0 w 2"/>
                <a:gd name="T17" fmla="*/ 4 h 5"/>
                <a:gd name="T18" fmla="*/ 0 w 2"/>
                <a:gd name="T19" fmla="*/ 4 h 5"/>
                <a:gd name="T20" fmla="*/ 2 w 2"/>
                <a:gd name="T2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" h="5">
                  <a:moveTo>
                    <a:pt x="2" y="5"/>
                  </a:moveTo>
                  <a:lnTo>
                    <a:pt x="2" y="5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3" name="Freeform 1321">
              <a:extLst>
                <a:ext uri="{FF2B5EF4-FFF2-40B4-BE49-F238E27FC236}">
                  <a16:creationId xmlns:a16="http://schemas.microsoft.com/office/drawing/2014/main" id="{339A4677-793F-4FCD-95BC-24C0DE2D0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5900" y="2162175"/>
              <a:ext cx="4244975" cy="2751137"/>
            </a:xfrm>
            <a:custGeom>
              <a:avLst/>
              <a:gdLst>
                <a:gd name="T0" fmla="*/ 2456 w 2674"/>
                <a:gd name="T1" fmla="*/ 197 h 1733"/>
                <a:gd name="T2" fmla="*/ 2081 w 2674"/>
                <a:gd name="T3" fmla="*/ 140 h 1733"/>
                <a:gd name="T4" fmla="*/ 1876 w 2674"/>
                <a:gd name="T5" fmla="*/ 116 h 1733"/>
                <a:gd name="T6" fmla="*/ 1593 w 2674"/>
                <a:gd name="T7" fmla="*/ 114 h 1733"/>
                <a:gd name="T8" fmla="*/ 1483 w 2674"/>
                <a:gd name="T9" fmla="*/ 44 h 1733"/>
                <a:gd name="T10" fmla="*/ 1298 w 2674"/>
                <a:gd name="T11" fmla="*/ 170 h 1733"/>
                <a:gd name="T12" fmla="*/ 1191 w 2674"/>
                <a:gd name="T13" fmla="*/ 213 h 1733"/>
                <a:gd name="T14" fmla="*/ 1086 w 2674"/>
                <a:gd name="T15" fmla="*/ 164 h 1733"/>
                <a:gd name="T16" fmla="*/ 878 w 2674"/>
                <a:gd name="T17" fmla="*/ 230 h 1733"/>
                <a:gd name="T18" fmla="*/ 674 w 2674"/>
                <a:gd name="T19" fmla="*/ 302 h 1733"/>
                <a:gd name="T20" fmla="*/ 596 w 2674"/>
                <a:gd name="T21" fmla="*/ 189 h 1733"/>
                <a:gd name="T22" fmla="*/ 478 w 2674"/>
                <a:gd name="T23" fmla="*/ 205 h 1733"/>
                <a:gd name="T24" fmla="*/ 391 w 2674"/>
                <a:gd name="T25" fmla="*/ 294 h 1733"/>
                <a:gd name="T26" fmla="*/ 297 w 2674"/>
                <a:gd name="T27" fmla="*/ 364 h 1733"/>
                <a:gd name="T28" fmla="*/ 297 w 2674"/>
                <a:gd name="T29" fmla="*/ 423 h 1733"/>
                <a:gd name="T30" fmla="*/ 441 w 2674"/>
                <a:gd name="T31" fmla="*/ 434 h 1733"/>
                <a:gd name="T32" fmla="*/ 497 w 2674"/>
                <a:gd name="T33" fmla="*/ 305 h 1733"/>
                <a:gd name="T34" fmla="*/ 515 w 2674"/>
                <a:gd name="T35" fmla="*/ 397 h 1733"/>
                <a:gd name="T36" fmla="*/ 534 w 2674"/>
                <a:gd name="T37" fmla="*/ 456 h 1733"/>
                <a:gd name="T38" fmla="*/ 359 w 2674"/>
                <a:gd name="T39" fmla="*/ 469 h 1733"/>
                <a:gd name="T40" fmla="*/ 271 w 2674"/>
                <a:gd name="T41" fmla="*/ 551 h 1733"/>
                <a:gd name="T42" fmla="*/ 217 w 2674"/>
                <a:gd name="T43" fmla="*/ 656 h 1733"/>
                <a:gd name="T44" fmla="*/ 137 w 2674"/>
                <a:gd name="T45" fmla="*/ 776 h 1733"/>
                <a:gd name="T46" fmla="*/ 360 w 2674"/>
                <a:gd name="T47" fmla="*/ 683 h 1733"/>
                <a:gd name="T48" fmla="*/ 387 w 2674"/>
                <a:gd name="T49" fmla="*/ 650 h 1733"/>
                <a:gd name="T50" fmla="*/ 518 w 2674"/>
                <a:gd name="T51" fmla="*/ 763 h 1733"/>
                <a:gd name="T52" fmla="*/ 539 w 2674"/>
                <a:gd name="T53" fmla="*/ 733 h 1733"/>
                <a:gd name="T54" fmla="*/ 636 w 2674"/>
                <a:gd name="T55" fmla="*/ 637 h 1733"/>
                <a:gd name="T56" fmla="*/ 704 w 2674"/>
                <a:gd name="T57" fmla="*/ 658 h 1733"/>
                <a:gd name="T58" fmla="*/ 569 w 2674"/>
                <a:gd name="T59" fmla="*/ 757 h 1733"/>
                <a:gd name="T60" fmla="*/ 642 w 2674"/>
                <a:gd name="T61" fmla="*/ 861 h 1733"/>
                <a:gd name="T62" fmla="*/ 365 w 2674"/>
                <a:gd name="T63" fmla="*/ 796 h 1733"/>
                <a:gd name="T64" fmla="*/ 39 w 2674"/>
                <a:gd name="T65" fmla="*/ 936 h 1733"/>
                <a:gd name="T66" fmla="*/ 28 w 2674"/>
                <a:gd name="T67" fmla="*/ 1124 h 1733"/>
                <a:gd name="T68" fmla="*/ 199 w 2674"/>
                <a:gd name="T69" fmla="*/ 1211 h 1733"/>
                <a:gd name="T70" fmla="*/ 349 w 2674"/>
                <a:gd name="T71" fmla="*/ 1224 h 1733"/>
                <a:gd name="T72" fmla="*/ 394 w 2674"/>
                <a:gd name="T73" fmla="*/ 1386 h 1733"/>
                <a:gd name="T74" fmla="*/ 526 w 2674"/>
                <a:gd name="T75" fmla="*/ 1723 h 1733"/>
                <a:gd name="T76" fmla="*/ 749 w 2674"/>
                <a:gd name="T77" fmla="*/ 1464 h 1733"/>
                <a:gd name="T78" fmla="*/ 838 w 2674"/>
                <a:gd name="T79" fmla="*/ 1222 h 1733"/>
                <a:gd name="T80" fmla="*/ 703 w 2674"/>
                <a:gd name="T81" fmla="*/ 997 h 1733"/>
                <a:gd name="T82" fmla="*/ 769 w 2674"/>
                <a:gd name="T83" fmla="*/ 1047 h 1733"/>
                <a:gd name="T84" fmla="*/ 984 w 2674"/>
                <a:gd name="T85" fmla="*/ 970 h 1733"/>
                <a:gd name="T86" fmla="*/ 846 w 2674"/>
                <a:gd name="T87" fmla="*/ 884 h 1733"/>
                <a:gd name="T88" fmla="*/ 1085 w 2674"/>
                <a:gd name="T89" fmla="*/ 944 h 1733"/>
                <a:gd name="T90" fmla="*/ 1174 w 2674"/>
                <a:gd name="T91" fmla="*/ 1071 h 1733"/>
                <a:gd name="T92" fmla="*/ 1317 w 2674"/>
                <a:gd name="T93" fmla="*/ 1025 h 1733"/>
                <a:gd name="T94" fmla="*/ 1408 w 2674"/>
                <a:gd name="T95" fmla="*/ 984 h 1733"/>
                <a:gd name="T96" fmla="*/ 1478 w 2674"/>
                <a:gd name="T97" fmla="*/ 1060 h 1733"/>
                <a:gd name="T98" fmla="*/ 1556 w 2674"/>
                <a:gd name="T99" fmla="*/ 1235 h 1733"/>
                <a:gd name="T100" fmla="*/ 1578 w 2674"/>
                <a:gd name="T101" fmla="*/ 1146 h 1733"/>
                <a:gd name="T102" fmla="*/ 1586 w 2674"/>
                <a:gd name="T103" fmla="*/ 1024 h 1733"/>
                <a:gd name="T104" fmla="*/ 1687 w 2674"/>
                <a:gd name="T105" fmla="*/ 982 h 1733"/>
                <a:gd name="T106" fmla="*/ 1766 w 2674"/>
                <a:gd name="T107" fmla="*/ 923 h 1733"/>
                <a:gd name="T108" fmla="*/ 1772 w 2674"/>
                <a:gd name="T109" fmla="*/ 795 h 1733"/>
                <a:gd name="T110" fmla="*/ 1792 w 2674"/>
                <a:gd name="T111" fmla="*/ 752 h 1733"/>
                <a:gd name="T112" fmla="*/ 1857 w 2674"/>
                <a:gd name="T113" fmla="*/ 815 h 1733"/>
                <a:gd name="T114" fmla="*/ 1983 w 2674"/>
                <a:gd name="T115" fmla="*/ 658 h 1733"/>
                <a:gd name="T116" fmla="*/ 2027 w 2674"/>
                <a:gd name="T117" fmla="*/ 443 h 1733"/>
                <a:gd name="T118" fmla="*/ 2312 w 2674"/>
                <a:gd name="T119" fmla="*/ 370 h 1733"/>
                <a:gd name="T120" fmla="*/ 2299 w 2674"/>
                <a:gd name="T121" fmla="*/ 499 h 1733"/>
                <a:gd name="T122" fmla="*/ 2449 w 2674"/>
                <a:gd name="T123" fmla="*/ 373 h 1733"/>
                <a:gd name="T124" fmla="*/ 2553 w 2674"/>
                <a:gd name="T125" fmla="*/ 273 h 1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674" h="1733">
                  <a:moveTo>
                    <a:pt x="2674" y="276"/>
                  </a:moveTo>
                  <a:lnTo>
                    <a:pt x="2672" y="276"/>
                  </a:lnTo>
                  <a:lnTo>
                    <a:pt x="2667" y="276"/>
                  </a:lnTo>
                  <a:lnTo>
                    <a:pt x="2667" y="276"/>
                  </a:lnTo>
                  <a:lnTo>
                    <a:pt x="2667" y="275"/>
                  </a:lnTo>
                  <a:lnTo>
                    <a:pt x="2667" y="275"/>
                  </a:lnTo>
                  <a:lnTo>
                    <a:pt x="2666" y="273"/>
                  </a:lnTo>
                  <a:lnTo>
                    <a:pt x="2666" y="273"/>
                  </a:lnTo>
                  <a:lnTo>
                    <a:pt x="2664" y="275"/>
                  </a:lnTo>
                  <a:lnTo>
                    <a:pt x="2662" y="275"/>
                  </a:lnTo>
                  <a:lnTo>
                    <a:pt x="2662" y="273"/>
                  </a:lnTo>
                  <a:lnTo>
                    <a:pt x="2664" y="273"/>
                  </a:lnTo>
                  <a:lnTo>
                    <a:pt x="2664" y="273"/>
                  </a:lnTo>
                  <a:lnTo>
                    <a:pt x="2662" y="273"/>
                  </a:lnTo>
                  <a:lnTo>
                    <a:pt x="2658" y="269"/>
                  </a:lnTo>
                  <a:lnTo>
                    <a:pt x="2656" y="267"/>
                  </a:lnTo>
                  <a:lnTo>
                    <a:pt x="2653" y="265"/>
                  </a:lnTo>
                  <a:lnTo>
                    <a:pt x="2650" y="262"/>
                  </a:lnTo>
                  <a:lnTo>
                    <a:pt x="2647" y="261"/>
                  </a:lnTo>
                  <a:lnTo>
                    <a:pt x="2643" y="259"/>
                  </a:lnTo>
                  <a:lnTo>
                    <a:pt x="2640" y="259"/>
                  </a:lnTo>
                  <a:lnTo>
                    <a:pt x="2639" y="259"/>
                  </a:lnTo>
                  <a:lnTo>
                    <a:pt x="2637" y="259"/>
                  </a:lnTo>
                  <a:lnTo>
                    <a:pt x="2632" y="257"/>
                  </a:lnTo>
                  <a:lnTo>
                    <a:pt x="2632" y="257"/>
                  </a:lnTo>
                  <a:lnTo>
                    <a:pt x="2637" y="259"/>
                  </a:lnTo>
                  <a:lnTo>
                    <a:pt x="2637" y="261"/>
                  </a:lnTo>
                  <a:lnTo>
                    <a:pt x="2637" y="261"/>
                  </a:lnTo>
                  <a:lnTo>
                    <a:pt x="2635" y="261"/>
                  </a:lnTo>
                  <a:lnTo>
                    <a:pt x="2632" y="261"/>
                  </a:lnTo>
                  <a:lnTo>
                    <a:pt x="2631" y="261"/>
                  </a:lnTo>
                  <a:lnTo>
                    <a:pt x="2629" y="259"/>
                  </a:lnTo>
                  <a:lnTo>
                    <a:pt x="2629" y="259"/>
                  </a:lnTo>
                  <a:lnTo>
                    <a:pt x="2629" y="259"/>
                  </a:lnTo>
                  <a:lnTo>
                    <a:pt x="2629" y="261"/>
                  </a:lnTo>
                  <a:lnTo>
                    <a:pt x="2629" y="262"/>
                  </a:lnTo>
                  <a:lnTo>
                    <a:pt x="2627" y="262"/>
                  </a:lnTo>
                  <a:lnTo>
                    <a:pt x="2627" y="262"/>
                  </a:lnTo>
                  <a:lnTo>
                    <a:pt x="2627" y="261"/>
                  </a:lnTo>
                  <a:lnTo>
                    <a:pt x="2627" y="261"/>
                  </a:lnTo>
                  <a:lnTo>
                    <a:pt x="2629" y="257"/>
                  </a:lnTo>
                  <a:lnTo>
                    <a:pt x="2629" y="257"/>
                  </a:lnTo>
                  <a:lnTo>
                    <a:pt x="2629" y="257"/>
                  </a:lnTo>
                  <a:lnTo>
                    <a:pt x="2626" y="257"/>
                  </a:lnTo>
                  <a:lnTo>
                    <a:pt x="2624" y="256"/>
                  </a:lnTo>
                  <a:lnTo>
                    <a:pt x="2623" y="256"/>
                  </a:lnTo>
                  <a:lnTo>
                    <a:pt x="2620" y="256"/>
                  </a:lnTo>
                  <a:lnTo>
                    <a:pt x="2613" y="257"/>
                  </a:lnTo>
                  <a:lnTo>
                    <a:pt x="2612" y="257"/>
                  </a:lnTo>
                  <a:lnTo>
                    <a:pt x="2612" y="257"/>
                  </a:lnTo>
                  <a:lnTo>
                    <a:pt x="2612" y="257"/>
                  </a:lnTo>
                  <a:lnTo>
                    <a:pt x="2613" y="257"/>
                  </a:lnTo>
                  <a:lnTo>
                    <a:pt x="2615" y="257"/>
                  </a:lnTo>
                  <a:lnTo>
                    <a:pt x="2615" y="259"/>
                  </a:lnTo>
                  <a:lnTo>
                    <a:pt x="2616" y="259"/>
                  </a:lnTo>
                  <a:lnTo>
                    <a:pt x="2618" y="261"/>
                  </a:lnTo>
                  <a:lnTo>
                    <a:pt x="2618" y="262"/>
                  </a:lnTo>
                  <a:lnTo>
                    <a:pt x="2618" y="262"/>
                  </a:lnTo>
                  <a:lnTo>
                    <a:pt x="2618" y="264"/>
                  </a:lnTo>
                  <a:lnTo>
                    <a:pt x="2618" y="265"/>
                  </a:lnTo>
                  <a:lnTo>
                    <a:pt x="2616" y="267"/>
                  </a:lnTo>
                  <a:lnTo>
                    <a:pt x="2616" y="267"/>
                  </a:lnTo>
                  <a:lnTo>
                    <a:pt x="2616" y="269"/>
                  </a:lnTo>
                  <a:lnTo>
                    <a:pt x="2618" y="269"/>
                  </a:lnTo>
                  <a:lnTo>
                    <a:pt x="2620" y="269"/>
                  </a:lnTo>
                  <a:lnTo>
                    <a:pt x="2621" y="270"/>
                  </a:lnTo>
                  <a:lnTo>
                    <a:pt x="2621" y="272"/>
                  </a:lnTo>
                  <a:lnTo>
                    <a:pt x="2621" y="272"/>
                  </a:lnTo>
                  <a:lnTo>
                    <a:pt x="2620" y="273"/>
                  </a:lnTo>
                  <a:lnTo>
                    <a:pt x="2620" y="273"/>
                  </a:lnTo>
                  <a:lnTo>
                    <a:pt x="2620" y="275"/>
                  </a:lnTo>
                  <a:lnTo>
                    <a:pt x="2618" y="275"/>
                  </a:lnTo>
                  <a:lnTo>
                    <a:pt x="2618" y="275"/>
                  </a:lnTo>
                  <a:lnTo>
                    <a:pt x="2618" y="272"/>
                  </a:lnTo>
                  <a:lnTo>
                    <a:pt x="2618" y="270"/>
                  </a:lnTo>
                  <a:lnTo>
                    <a:pt x="2616" y="270"/>
                  </a:lnTo>
                  <a:lnTo>
                    <a:pt x="2615" y="272"/>
                  </a:lnTo>
                  <a:lnTo>
                    <a:pt x="2615" y="273"/>
                  </a:lnTo>
                  <a:lnTo>
                    <a:pt x="2613" y="273"/>
                  </a:lnTo>
                  <a:lnTo>
                    <a:pt x="2613" y="272"/>
                  </a:lnTo>
                  <a:lnTo>
                    <a:pt x="2613" y="272"/>
                  </a:lnTo>
                  <a:lnTo>
                    <a:pt x="2613" y="270"/>
                  </a:lnTo>
                  <a:lnTo>
                    <a:pt x="2612" y="269"/>
                  </a:lnTo>
                  <a:lnTo>
                    <a:pt x="2612" y="267"/>
                  </a:lnTo>
                  <a:lnTo>
                    <a:pt x="2610" y="267"/>
                  </a:lnTo>
                  <a:lnTo>
                    <a:pt x="2608" y="267"/>
                  </a:lnTo>
                  <a:lnTo>
                    <a:pt x="2607" y="267"/>
                  </a:lnTo>
                  <a:lnTo>
                    <a:pt x="2607" y="265"/>
                  </a:lnTo>
                  <a:lnTo>
                    <a:pt x="2608" y="264"/>
                  </a:lnTo>
                  <a:lnTo>
                    <a:pt x="2608" y="261"/>
                  </a:lnTo>
                  <a:lnTo>
                    <a:pt x="2608" y="259"/>
                  </a:lnTo>
                  <a:lnTo>
                    <a:pt x="2607" y="259"/>
                  </a:lnTo>
                  <a:lnTo>
                    <a:pt x="2607" y="257"/>
                  </a:lnTo>
                  <a:lnTo>
                    <a:pt x="2607" y="254"/>
                  </a:lnTo>
                  <a:lnTo>
                    <a:pt x="2607" y="253"/>
                  </a:lnTo>
                  <a:lnTo>
                    <a:pt x="2608" y="251"/>
                  </a:lnTo>
                  <a:lnTo>
                    <a:pt x="2607" y="249"/>
                  </a:lnTo>
                  <a:lnTo>
                    <a:pt x="2605" y="249"/>
                  </a:lnTo>
                  <a:lnTo>
                    <a:pt x="2605" y="249"/>
                  </a:lnTo>
                  <a:lnTo>
                    <a:pt x="2604" y="251"/>
                  </a:lnTo>
                  <a:lnTo>
                    <a:pt x="2604" y="251"/>
                  </a:lnTo>
                  <a:lnTo>
                    <a:pt x="2600" y="251"/>
                  </a:lnTo>
                  <a:lnTo>
                    <a:pt x="2604" y="249"/>
                  </a:lnTo>
                  <a:lnTo>
                    <a:pt x="2602" y="248"/>
                  </a:lnTo>
                  <a:lnTo>
                    <a:pt x="2602" y="246"/>
                  </a:lnTo>
                  <a:lnTo>
                    <a:pt x="2602" y="246"/>
                  </a:lnTo>
                  <a:lnTo>
                    <a:pt x="2602" y="245"/>
                  </a:lnTo>
                  <a:lnTo>
                    <a:pt x="2581" y="235"/>
                  </a:lnTo>
                  <a:lnTo>
                    <a:pt x="2578" y="234"/>
                  </a:lnTo>
                  <a:lnTo>
                    <a:pt x="2577" y="232"/>
                  </a:lnTo>
                  <a:lnTo>
                    <a:pt x="2575" y="232"/>
                  </a:lnTo>
                  <a:lnTo>
                    <a:pt x="2573" y="232"/>
                  </a:lnTo>
                  <a:lnTo>
                    <a:pt x="2572" y="232"/>
                  </a:lnTo>
                  <a:lnTo>
                    <a:pt x="2572" y="232"/>
                  </a:lnTo>
                  <a:lnTo>
                    <a:pt x="2572" y="230"/>
                  </a:lnTo>
                  <a:lnTo>
                    <a:pt x="2573" y="230"/>
                  </a:lnTo>
                  <a:lnTo>
                    <a:pt x="2572" y="229"/>
                  </a:lnTo>
                  <a:lnTo>
                    <a:pt x="2564" y="226"/>
                  </a:lnTo>
                  <a:lnTo>
                    <a:pt x="2562" y="224"/>
                  </a:lnTo>
                  <a:lnTo>
                    <a:pt x="2564" y="226"/>
                  </a:lnTo>
                  <a:lnTo>
                    <a:pt x="2569" y="229"/>
                  </a:lnTo>
                  <a:lnTo>
                    <a:pt x="2570" y="230"/>
                  </a:lnTo>
                  <a:lnTo>
                    <a:pt x="2569" y="230"/>
                  </a:lnTo>
                  <a:lnTo>
                    <a:pt x="2567" y="232"/>
                  </a:lnTo>
                  <a:lnTo>
                    <a:pt x="2567" y="230"/>
                  </a:lnTo>
                  <a:lnTo>
                    <a:pt x="2567" y="229"/>
                  </a:lnTo>
                  <a:lnTo>
                    <a:pt x="2565" y="227"/>
                  </a:lnTo>
                  <a:lnTo>
                    <a:pt x="2564" y="227"/>
                  </a:lnTo>
                  <a:lnTo>
                    <a:pt x="2561" y="226"/>
                  </a:lnTo>
                  <a:lnTo>
                    <a:pt x="2559" y="226"/>
                  </a:lnTo>
                  <a:lnTo>
                    <a:pt x="2557" y="224"/>
                  </a:lnTo>
                  <a:lnTo>
                    <a:pt x="2557" y="222"/>
                  </a:lnTo>
                  <a:lnTo>
                    <a:pt x="2559" y="224"/>
                  </a:lnTo>
                  <a:lnTo>
                    <a:pt x="2561" y="224"/>
                  </a:lnTo>
                  <a:lnTo>
                    <a:pt x="2559" y="222"/>
                  </a:lnTo>
                  <a:lnTo>
                    <a:pt x="2556" y="221"/>
                  </a:lnTo>
                  <a:lnTo>
                    <a:pt x="2551" y="219"/>
                  </a:lnTo>
                  <a:lnTo>
                    <a:pt x="2549" y="218"/>
                  </a:lnTo>
                  <a:lnTo>
                    <a:pt x="2548" y="218"/>
                  </a:lnTo>
                  <a:lnTo>
                    <a:pt x="2548" y="218"/>
                  </a:lnTo>
                  <a:lnTo>
                    <a:pt x="2546" y="218"/>
                  </a:lnTo>
                  <a:lnTo>
                    <a:pt x="2545" y="216"/>
                  </a:lnTo>
                  <a:lnTo>
                    <a:pt x="2541" y="216"/>
                  </a:lnTo>
                  <a:lnTo>
                    <a:pt x="2541" y="216"/>
                  </a:lnTo>
                  <a:lnTo>
                    <a:pt x="2540" y="215"/>
                  </a:lnTo>
                  <a:lnTo>
                    <a:pt x="2532" y="210"/>
                  </a:lnTo>
                  <a:lnTo>
                    <a:pt x="2529" y="208"/>
                  </a:lnTo>
                  <a:lnTo>
                    <a:pt x="2527" y="208"/>
                  </a:lnTo>
                  <a:lnTo>
                    <a:pt x="2527" y="207"/>
                  </a:lnTo>
                  <a:lnTo>
                    <a:pt x="2527" y="207"/>
                  </a:lnTo>
                  <a:lnTo>
                    <a:pt x="2522" y="205"/>
                  </a:lnTo>
                  <a:lnTo>
                    <a:pt x="2514" y="203"/>
                  </a:lnTo>
                  <a:lnTo>
                    <a:pt x="2508" y="202"/>
                  </a:lnTo>
                  <a:lnTo>
                    <a:pt x="2502" y="200"/>
                  </a:lnTo>
                  <a:lnTo>
                    <a:pt x="2495" y="197"/>
                  </a:lnTo>
                  <a:lnTo>
                    <a:pt x="2492" y="195"/>
                  </a:lnTo>
                  <a:lnTo>
                    <a:pt x="2489" y="195"/>
                  </a:lnTo>
                  <a:lnTo>
                    <a:pt x="2487" y="195"/>
                  </a:lnTo>
                  <a:lnTo>
                    <a:pt x="2481" y="195"/>
                  </a:lnTo>
                  <a:lnTo>
                    <a:pt x="2475" y="195"/>
                  </a:lnTo>
                  <a:lnTo>
                    <a:pt x="2468" y="195"/>
                  </a:lnTo>
                  <a:lnTo>
                    <a:pt x="2463" y="195"/>
                  </a:lnTo>
                  <a:lnTo>
                    <a:pt x="2460" y="195"/>
                  </a:lnTo>
                  <a:lnTo>
                    <a:pt x="2457" y="194"/>
                  </a:lnTo>
                  <a:lnTo>
                    <a:pt x="2456" y="194"/>
                  </a:lnTo>
                  <a:lnTo>
                    <a:pt x="2456" y="197"/>
                  </a:lnTo>
                  <a:lnTo>
                    <a:pt x="2452" y="195"/>
                  </a:lnTo>
                  <a:lnTo>
                    <a:pt x="2451" y="194"/>
                  </a:lnTo>
                  <a:lnTo>
                    <a:pt x="2446" y="194"/>
                  </a:lnTo>
                  <a:lnTo>
                    <a:pt x="2438" y="192"/>
                  </a:lnTo>
                  <a:lnTo>
                    <a:pt x="2428" y="191"/>
                  </a:lnTo>
                  <a:lnTo>
                    <a:pt x="2424" y="191"/>
                  </a:lnTo>
                  <a:lnTo>
                    <a:pt x="2419" y="191"/>
                  </a:lnTo>
                  <a:lnTo>
                    <a:pt x="2420" y="194"/>
                  </a:lnTo>
                  <a:lnTo>
                    <a:pt x="2419" y="195"/>
                  </a:lnTo>
                  <a:lnTo>
                    <a:pt x="2417" y="199"/>
                  </a:lnTo>
                  <a:lnTo>
                    <a:pt x="2416" y="200"/>
                  </a:lnTo>
                  <a:lnTo>
                    <a:pt x="2416" y="200"/>
                  </a:lnTo>
                  <a:lnTo>
                    <a:pt x="2420" y="202"/>
                  </a:lnTo>
                  <a:lnTo>
                    <a:pt x="2422" y="207"/>
                  </a:lnTo>
                  <a:lnTo>
                    <a:pt x="2424" y="210"/>
                  </a:lnTo>
                  <a:lnTo>
                    <a:pt x="2425" y="211"/>
                  </a:lnTo>
                  <a:lnTo>
                    <a:pt x="2425" y="215"/>
                  </a:lnTo>
                  <a:lnTo>
                    <a:pt x="2420" y="219"/>
                  </a:lnTo>
                  <a:lnTo>
                    <a:pt x="2414" y="219"/>
                  </a:lnTo>
                  <a:lnTo>
                    <a:pt x="2408" y="219"/>
                  </a:lnTo>
                  <a:lnTo>
                    <a:pt x="2406" y="216"/>
                  </a:lnTo>
                  <a:lnTo>
                    <a:pt x="2405" y="213"/>
                  </a:lnTo>
                  <a:lnTo>
                    <a:pt x="2400" y="211"/>
                  </a:lnTo>
                  <a:lnTo>
                    <a:pt x="2395" y="210"/>
                  </a:lnTo>
                  <a:lnTo>
                    <a:pt x="2393" y="210"/>
                  </a:lnTo>
                  <a:lnTo>
                    <a:pt x="2392" y="208"/>
                  </a:lnTo>
                  <a:lnTo>
                    <a:pt x="2390" y="205"/>
                  </a:lnTo>
                  <a:lnTo>
                    <a:pt x="2389" y="202"/>
                  </a:lnTo>
                  <a:lnTo>
                    <a:pt x="2389" y="200"/>
                  </a:lnTo>
                  <a:lnTo>
                    <a:pt x="2387" y="199"/>
                  </a:lnTo>
                  <a:lnTo>
                    <a:pt x="2385" y="199"/>
                  </a:lnTo>
                  <a:lnTo>
                    <a:pt x="2382" y="199"/>
                  </a:lnTo>
                  <a:lnTo>
                    <a:pt x="2376" y="202"/>
                  </a:lnTo>
                  <a:lnTo>
                    <a:pt x="2373" y="203"/>
                  </a:lnTo>
                  <a:lnTo>
                    <a:pt x="2373" y="203"/>
                  </a:lnTo>
                  <a:lnTo>
                    <a:pt x="2362" y="203"/>
                  </a:lnTo>
                  <a:lnTo>
                    <a:pt x="2358" y="202"/>
                  </a:lnTo>
                  <a:lnTo>
                    <a:pt x="2342" y="202"/>
                  </a:lnTo>
                  <a:lnTo>
                    <a:pt x="2338" y="199"/>
                  </a:lnTo>
                  <a:lnTo>
                    <a:pt x="2335" y="199"/>
                  </a:lnTo>
                  <a:lnTo>
                    <a:pt x="2331" y="199"/>
                  </a:lnTo>
                  <a:lnTo>
                    <a:pt x="2330" y="200"/>
                  </a:lnTo>
                  <a:lnTo>
                    <a:pt x="2325" y="199"/>
                  </a:lnTo>
                  <a:lnTo>
                    <a:pt x="2322" y="200"/>
                  </a:lnTo>
                  <a:lnTo>
                    <a:pt x="2315" y="200"/>
                  </a:lnTo>
                  <a:lnTo>
                    <a:pt x="2312" y="202"/>
                  </a:lnTo>
                  <a:lnTo>
                    <a:pt x="2309" y="203"/>
                  </a:lnTo>
                  <a:lnTo>
                    <a:pt x="2304" y="207"/>
                  </a:lnTo>
                  <a:lnTo>
                    <a:pt x="2303" y="208"/>
                  </a:lnTo>
                  <a:lnTo>
                    <a:pt x="2303" y="210"/>
                  </a:lnTo>
                  <a:lnTo>
                    <a:pt x="2304" y="213"/>
                  </a:lnTo>
                  <a:lnTo>
                    <a:pt x="2304" y="218"/>
                  </a:lnTo>
                  <a:lnTo>
                    <a:pt x="2304" y="218"/>
                  </a:lnTo>
                  <a:lnTo>
                    <a:pt x="2303" y="219"/>
                  </a:lnTo>
                  <a:lnTo>
                    <a:pt x="2299" y="222"/>
                  </a:lnTo>
                  <a:lnTo>
                    <a:pt x="2298" y="224"/>
                  </a:lnTo>
                  <a:lnTo>
                    <a:pt x="2295" y="226"/>
                  </a:lnTo>
                  <a:lnTo>
                    <a:pt x="2298" y="224"/>
                  </a:lnTo>
                  <a:lnTo>
                    <a:pt x="2299" y="222"/>
                  </a:lnTo>
                  <a:lnTo>
                    <a:pt x="2301" y="218"/>
                  </a:lnTo>
                  <a:lnTo>
                    <a:pt x="2301" y="216"/>
                  </a:lnTo>
                  <a:lnTo>
                    <a:pt x="2299" y="215"/>
                  </a:lnTo>
                  <a:lnTo>
                    <a:pt x="2298" y="213"/>
                  </a:lnTo>
                  <a:lnTo>
                    <a:pt x="2296" y="208"/>
                  </a:lnTo>
                  <a:lnTo>
                    <a:pt x="2296" y="205"/>
                  </a:lnTo>
                  <a:lnTo>
                    <a:pt x="2296" y="202"/>
                  </a:lnTo>
                  <a:lnTo>
                    <a:pt x="2293" y="200"/>
                  </a:lnTo>
                  <a:lnTo>
                    <a:pt x="2285" y="199"/>
                  </a:lnTo>
                  <a:lnTo>
                    <a:pt x="2282" y="197"/>
                  </a:lnTo>
                  <a:lnTo>
                    <a:pt x="2280" y="195"/>
                  </a:lnTo>
                  <a:lnTo>
                    <a:pt x="2282" y="192"/>
                  </a:lnTo>
                  <a:lnTo>
                    <a:pt x="2282" y="191"/>
                  </a:lnTo>
                  <a:lnTo>
                    <a:pt x="2284" y="189"/>
                  </a:lnTo>
                  <a:lnTo>
                    <a:pt x="2284" y="187"/>
                  </a:lnTo>
                  <a:lnTo>
                    <a:pt x="2285" y="186"/>
                  </a:lnTo>
                  <a:lnTo>
                    <a:pt x="2284" y="183"/>
                  </a:lnTo>
                  <a:lnTo>
                    <a:pt x="2284" y="181"/>
                  </a:lnTo>
                  <a:lnTo>
                    <a:pt x="2282" y="178"/>
                  </a:lnTo>
                  <a:lnTo>
                    <a:pt x="2280" y="178"/>
                  </a:lnTo>
                  <a:lnTo>
                    <a:pt x="2276" y="175"/>
                  </a:lnTo>
                  <a:lnTo>
                    <a:pt x="2268" y="172"/>
                  </a:lnTo>
                  <a:lnTo>
                    <a:pt x="2260" y="168"/>
                  </a:lnTo>
                  <a:lnTo>
                    <a:pt x="2252" y="168"/>
                  </a:lnTo>
                  <a:lnTo>
                    <a:pt x="2242" y="167"/>
                  </a:lnTo>
                  <a:lnTo>
                    <a:pt x="2231" y="167"/>
                  </a:lnTo>
                  <a:lnTo>
                    <a:pt x="2228" y="168"/>
                  </a:lnTo>
                  <a:lnTo>
                    <a:pt x="2220" y="168"/>
                  </a:lnTo>
                  <a:lnTo>
                    <a:pt x="2212" y="170"/>
                  </a:lnTo>
                  <a:lnTo>
                    <a:pt x="2204" y="172"/>
                  </a:lnTo>
                  <a:lnTo>
                    <a:pt x="2201" y="172"/>
                  </a:lnTo>
                  <a:lnTo>
                    <a:pt x="2191" y="173"/>
                  </a:lnTo>
                  <a:lnTo>
                    <a:pt x="2188" y="173"/>
                  </a:lnTo>
                  <a:lnTo>
                    <a:pt x="2178" y="170"/>
                  </a:lnTo>
                  <a:lnTo>
                    <a:pt x="2182" y="170"/>
                  </a:lnTo>
                  <a:lnTo>
                    <a:pt x="2183" y="168"/>
                  </a:lnTo>
                  <a:lnTo>
                    <a:pt x="2178" y="164"/>
                  </a:lnTo>
                  <a:lnTo>
                    <a:pt x="2175" y="162"/>
                  </a:lnTo>
                  <a:lnTo>
                    <a:pt x="2171" y="160"/>
                  </a:lnTo>
                  <a:lnTo>
                    <a:pt x="2169" y="160"/>
                  </a:lnTo>
                  <a:lnTo>
                    <a:pt x="2166" y="160"/>
                  </a:lnTo>
                  <a:lnTo>
                    <a:pt x="2159" y="164"/>
                  </a:lnTo>
                  <a:lnTo>
                    <a:pt x="2156" y="164"/>
                  </a:lnTo>
                  <a:lnTo>
                    <a:pt x="2161" y="162"/>
                  </a:lnTo>
                  <a:lnTo>
                    <a:pt x="2163" y="160"/>
                  </a:lnTo>
                  <a:lnTo>
                    <a:pt x="2164" y="159"/>
                  </a:lnTo>
                  <a:lnTo>
                    <a:pt x="2164" y="157"/>
                  </a:lnTo>
                  <a:lnTo>
                    <a:pt x="2164" y="157"/>
                  </a:lnTo>
                  <a:lnTo>
                    <a:pt x="2156" y="157"/>
                  </a:lnTo>
                  <a:lnTo>
                    <a:pt x="2156" y="157"/>
                  </a:lnTo>
                  <a:lnTo>
                    <a:pt x="2155" y="156"/>
                  </a:lnTo>
                  <a:lnTo>
                    <a:pt x="2155" y="156"/>
                  </a:lnTo>
                  <a:lnTo>
                    <a:pt x="2150" y="154"/>
                  </a:lnTo>
                  <a:lnTo>
                    <a:pt x="2147" y="154"/>
                  </a:lnTo>
                  <a:lnTo>
                    <a:pt x="2142" y="154"/>
                  </a:lnTo>
                  <a:lnTo>
                    <a:pt x="2142" y="153"/>
                  </a:lnTo>
                  <a:lnTo>
                    <a:pt x="2142" y="153"/>
                  </a:lnTo>
                  <a:lnTo>
                    <a:pt x="2142" y="151"/>
                  </a:lnTo>
                  <a:lnTo>
                    <a:pt x="2143" y="151"/>
                  </a:lnTo>
                  <a:lnTo>
                    <a:pt x="2147" y="149"/>
                  </a:lnTo>
                  <a:lnTo>
                    <a:pt x="2155" y="149"/>
                  </a:lnTo>
                  <a:lnTo>
                    <a:pt x="2156" y="148"/>
                  </a:lnTo>
                  <a:lnTo>
                    <a:pt x="2156" y="148"/>
                  </a:lnTo>
                  <a:lnTo>
                    <a:pt x="2155" y="146"/>
                  </a:lnTo>
                  <a:lnTo>
                    <a:pt x="2153" y="145"/>
                  </a:lnTo>
                  <a:lnTo>
                    <a:pt x="2150" y="141"/>
                  </a:lnTo>
                  <a:lnTo>
                    <a:pt x="2142" y="140"/>
                  </a:lnTo>
                  <a:lnTo>
                    <a:pt x="2135" y="138"/>
                  </a:lnTo>
                  <a:lnTo>
                    <a:pt x="2123" y="138"/>
                  </a:lnTo>
                  <a:lnTo>
                    <a:pt x="2121" y="138"/>
                  </a:lnTo>
                  <a:lnTo>
                    <a:pt x="2118" y="140"/>
                  </a:lnTo>
                  <a:lnTo>
                    <a:pt x="2116" y="141"/>
                  </a:lnTo>
                  <a:lnTo>
                    <a:pt x="2108" y="148"/>
                  </a:lnTo>
                  <a:lnTo>
                    <a:pt x="2105" y="151"/>
                  </a:lnTo>
                  <a:lnTo>
                    <a:pt x="2102" y="153"/>
                  </a:lnTo>
                  <a:lnTo>
                    <a:pt x="2094" y="153"/>
                  </a:lnTo>
                  <a:lnTo>
                    <a:pt x="2093" y="153"/>
                  </a:lnTo>
                  <a:lnTo>
                    <a:pt x="2091" y="153"/>
                  </a:lnTo>
                  <a:lnTo>
                    <a:pt x="2091" y="151"/>
                  </a:lnTo>
                  <a:lnTo>
                    <a:pt x="2093" y="149"/>
                  </a:lnTo>
                  <a:lnTo>
                    <a:pt x="2093" y="149"/>
                  </a:lnTo>
                  <a:lnTo>
                    <a:pt x="2093" y="148"/>
                  </a:lnTo>
                  <a:lnTo>
                    <a:pt x="2093" y="148"/>
                  </a:lnTo>
                  <a:lnTo>
                    <a:pt x="2093" y="148"/>
                  </a:lnTo>
                  <a:lnTo>
                    <a:pt x="2094" y="148"/>
                  </a:lnTo>
                  <a:lnTo>
                    <a:pt x="2097" y="149"/>
                  </a:lnTo>
                  <a:lnTo>
                    <a:pt x="2100" y="148"/>
                  </a:lnTo>
                  <a:lnTo>
                    <a:pt x="2100" y="146"/>
                  </a:lnTo>
                  <a:lnTo>
                    <a:pt x="2100" y="145"/>
                  </a:lnTo>
                  <a:lnTo>
                    <a:pt x="2100" y="141"/>
                  </a:lnTo>
                  <a:lnTo>
                    <a:pt x="2100" y="141"/>
                  </a:lnTo>
                  <a:lnTo>
                    <a:pt x="2100" y="141"/>
                  </a:lnTo>
                  <a:lnTo>
                    <a:pt x="2102" y="141"/>
                  </a:lnTo>
                  <a:lnTo>
                    <a:pt x="2105" y="143"/>
                  </a:lnTo>
                  <a:lnTo>
                    <a:pt x="2105" y="143"/>
                  </a:lnTo>
                  <a:lnTo>
                    <a:pt x="2107" y="143"/>
                  </a:lnTo>
                  <a:lnTo>
                    <a:pt x="2104" y="148"/>
                  </a:lnTo>
                  <a:lnTo>
                    <a:pt x="2105" y="148"/>
                  </a:lnTo>
                  <a:lnTo>
                    <a:pt x="2110" y="145"/>
                  </a:lnTo>
                  <a:lnTo>
                    <a:pt x="2112" y="143"/>
                  </a:lnTo>
                  <a:lnTo>
                    <a:pt x="2115" y="140"/>
                  </a:lnTo>
                  <a:lnTo>
                    <a:pt x="2115" y="138"/>
                  </a:lnTo>
                  <a:lnTo>
                    <a:pt x="2112" y="138"/>
                  </a:lnTo>
                  <a:lnTo>
                    <a:pt x="2093" y="140"/>
                  </a:lnTo>
                  <a:lnTo>
                    <a:pt x="2085" y="141"/>
                  </a:lnTo>
                  <a:lnTo>
                    <a:pt x="2083" y="141"/>
                  </a:lnTo>
                  <a:lnTo>
                    <a:pt x="2081" y="140"/>
                  </a:lnTo>
                  <a:lnTo>
                    <a:pt x="2083" y="140"/>
                  </a:lnTo>
                  <a:lnTo>
                    <a:pt x="2086" y="138"/>
                  </a:lnTo>
                  <a:lnTo>
                    <a:pt x="2088" y="137"/>
                  </a:lnTo>
                  <a:lnTo>
                    <a:pt x="2089" y="137"/>
                  </a:lnTo>
                  <a:lnTo>
                    <a:pt x="2094" y="137"/>
                  </a:lnTo>
                  <a:lnTo>
                    <a:pt x="2097" y="137"/>
                  </a:lnTo>
                  <a:lnTo>
                    <a:pt x="2107" y="138"/>
                  </a:lnTo>
                  <a:lnTo>
                    <a:pt x="2107" y="135"/>
                  </a:lnTo>
                  <a:lnTo>
                    <a:pt x="2105" y="135"/>
                  </a:lnTo>
                  <a:lnTo>
                    <a:pt x="2100" y="133"/>
                  </a:lnTo>
                  <a:lnTo>
                    <a:pt x="2097" y="133"/>
                  </a:lnTo>
                  <a:lnTo>
                    <a:pt x="2094" y="132"/>
                  </a:lnTo>
                  <a:lnTo>
                    <a:pt x="2086" y="132"/>
                  </a:lnTo>
                  <a:lnTo>
                    <a:pt x="2083" y="130"/>
                  </a:lnTo>
                  <a:lnTo>
                    <a:pt x="2075" y="130"/>
                  </a:lnTo>
                  <a:lnTo>
                    <a:pt x="2072" y="129"/>
                  </a:lnTo>
                  <a:lnTo>
                    <a:pt x="2054" y="129"/>
                  </a:lnTo>
                  <a:lnTo>
                    <a:pt x="2046" y="127"/>
                  </a:lnTo>
                  <a:lnTo>
                    <a:pt x="2043" y="125"/>
                  </a:lnTo>
                  <a:lnTo>
                    <a:pt x="2037" y="124"/>
                  </a:lnTo>
                  <a:lnTo>
                    <a:pt x="2037" y="124"/>
                  </a:lnTo>
                  <a:lnTo>
                    <a:pt x="2035" y="125"/>
                  </a:lnTo>
                  <a:lnTo>
                    <a:pt x="2035" y="125"/>
                  </a:lnTo>
                  <a:lnTo>
                    <a:pt x="2040" y="129"/>
                  </a:lnTo>
                  <a:lnTo>
                    <a:pt x="2040" y="130"/>
                  </a:lnTo>
                  <a:lnTo>
                    <a:pt x="2042" y="132"/>
                  </a:lnTo>
                  <a:lnTo>
                    <a:pt x="2037" y="133"/>
                  </a:lnTo>
                  <a:lnTo>
                    <a:pt x="2034" y="133"/>
                  </a:lnTo>
                  <a:lnTo>
                    <a:pt x="2022" y="133"/>
                  </a:lnTo>
                  <a:lnTo>
                    <a:pt x="2021" y="135"/>
                  </a:lnTo>
                  <a:lnTo>
                    <a:pt x="2016" y="138"/>
                  </a:lnTo>
                  <a:lnTo>
                    <a:pt x="2016" y="140"/>
                  </a:lnTo>
                  <a:lnTo>
                    <a:pt x="2016" y="141"/>
                  </a:lnTo>
                  <a:lnTo>
                    <a:pt x="2019" y="141"/>
                  </a:lnTo>
                  <a:lnTo>
                    <a:pt x="2021" y="141"/>
                  </a:lnTo>
                  <a:lnTo>
                    <a:pt x="2022" y="141"/>
                  </a:lnTo>
                  <a:lnTo>
                    <a:pt x="2029" y="141"/>
                  </a:lnTo>
                  <a:lnTo>
                    <a:pt x="2029" y="141"/>
                  </a:lnTo>
                  <a:lnTo>
                    <a:pt x="2027" y="141"/>
                  </a:lnTo>
                  <a:lnTo>
                    <a:pt x="2026" y="143"/>
                  </a:lnTo>
                  <a:lnTo>
                    <a:pt x="2022" y="146"/>
                  </a:lnTo>
                  <a:lnTo>
                    <a:pt x="2019" y="148"/>
                  </a:lnTo>
                  <a:lnTo>
                    <a:pt x="2021" y="148"/>
                  </a:lnTo>
                  <a:lnTo>
                    <a:pt x="2024" y="149"/>
                  </a:lnTo>
                  <a:lnTo>
                    <a:pt x="2022" y="153"/>
                  </a:lnTo>
                  <a:lnTo>
                    <a:pt x="2026" y="156"/>
                  </a:lnTo>
                  <a:lnTo>
                    <a:pt x="2027" y="157"/>
                  </a:lnTo>
                  <a:lnTo>
                    <a:pt x="2022" y="157"/>
                  </a:lnTo>
                  <a:lnTo>
                    <a:pt x="2018" y="159"/>
                  </a:lnTo>
                  <a:lnTo>
                    <a:pt x="2016" y="159"/>
                  </a:lnTo>
                  <a:lnTo>
                    <a:pt x="2014" y="156"/>
                  </a:lnTo>
                  <a:lnTo>
                    <a:pt x="2011" y="154"/>
                  </a:lnTo>
                  <a:lnTo>
                    <a:pt x="2010" y="154"/>
                  </a:lnTo>
                  <a:lnTo>
                    <a:pt x="2008" y="156"/>
                  </a:lnTo>
                  <a:lnTo>
                    <a:pt x="2005" y="156"/>
                  </a:lnTo>
                  <a:lnTo>
                    <a:pt x="2005" y="156"/>
                  </a:lnTo>
                  <a:lnTo>
                    <a:pt x="2003" y="156"/>
                  </a:lnTo>
                  <a:lnTo>
                    <a:pt x="2002" y="157"/>
                  </a:lnTo>
                  <a:lnTo>
                    <a:pt x="2002" y="159"/>
                  </a:lnTo>
                  <a:lnTo>
                    <a:pt x="2000" y="159"/>
                  </a:lnTo>
                  <a:lnTo>
                    <a:pt x="2000" y="160"/>
                  </a:lnTo>
                  <a:lnTo>
                    <a:pt x="2002" y="160"/>
                  </a:lnTo>
                  <a:lnTo>
                    <a:pt x="2003" y="160"/>
                  </a:lnTo>
                  <a:lnTo>
                    <a:pt x="2005" y="162"/>
                  </a:lnTo>
                  <a:lnTo>
                    <a:pt x="2002" y="162"/>
                  </a:lnTo>
                  <a:lnTo>
                    <a:pt x="2002" y="162"/>
                  </a:lnTo>
                  <a:lnTo>
                    <a:pt x="2002" y="164"/>
                  </a:lnTo>
                  <a:lnTo>
                    <a:pt x="1999" y="164"/>
                  </a:lnTo>
                  <a:lnTo>
                    <a:pt x="2000" y="165"/>
                  </a:lnTo>
                  <a:lnTo>
                    <a:pt x="2002" y="165"/>
                  </a:lnTo>
                  <a:lnTo>
                    <a:pt x="2002" y="167"/>
                  </a:lnTo>
                  <a:lnTo>
                    <a:pt x="2000" y="167"/>
                  </a:lnTo>
                  <a:lnTo>
                    <a:pt x="1999" y="165"/>
                  </a:lnTo>
                  <a:lnTo>
                    <a:pt x="1997" y="165"/>
                  </a:lnTo>
                  <a:lnTo>
                    <a:pt x="1994" y="162"/>
                  </a:lnTo>
                  <a:lnTo>
                    <a:pt x="1992" y="160"/>
                  </a:lnTo>
                  <a:lnTo>
                    <a:pt x="1991" y="160"/>
                  </a:lnTo>
                  <a:lnTo>
                    <a:pt x="1981" y="156"/>
                  </a:lnTo>
                  <a:lnTo>
                    <a:pt x="1976" y="156"/>
                  </a:lnTo>
                  <a:lnTo>
                    <a:pt x="1975" y="154"/>
                  </a:lnTo>
                  <a:lnTo>
                    <a:pt x="1970" y="156"/>
                  </a:lnTo>
                  <a:lnTo>
                    <a:pt x="1967" y="157"/>
                  </a:lnTo>
                  <a:lnTo>
                    <a:pt x="1964" y="157"/>
                  </a:lnTo>
                  <a:lnTo>
                    <a:pt x="1960" y="159"/>
                  </a:lnTo>
                  <a:lnTo>
                    <a:pt x="1959" y="160"/>
                  </a:lnTo>
                  <a:lnTo>
                    <a:pt x="1951" y="160"/>
                  </a:lnTo>
                  <a:lnTo>
                    <a:pt x="1946" y="159"/>
                  </a:lnTo>
                  <a:lnTo>
                    <a:pt x="1943" y="157"/>
                  </a:lnTo>
                  <a:lnTo>
                    <a:pt x="1938" y="156"/>
                  </a:lnTo>
                  <a:lnTo>
                    <a:pt x="1935" y="153"/>
                  </a:lnTo>
                  <a:lnTo>
                    <a:pt x="1935" y="151"/>
                  </a:lnTo>
                  <a:lnTo>
                    <a:pt x="1933" y="151"/>
                  </a:lnTo>
                  <a:lnTo>
                    <a:pt x="1933" y="149"/>
                  </a:lnTo>
                  <a:lnTo>
                    <a:pt x="1933" y="148"/>
                  </a:lnTo>
                  <a:lnTo>
                    <a:pt x="1932" y="148"/>
                  </a:lnTo>
                  <a:lnTo>
                    <a:pt x="1929" y="153"/>
                  </a:lnTo>
                  <a:lnTo>
                    <a:pt x="1927" y="154"/>
                  </a:lnTo>
                  <a:lnTo>
                    <a:pt x="1925" y="159"/>
                  </a:lnTo>
                  <a:lnTo>
                    <a:pt x="1924" y="162"/>
                  </a:lnTo>
                  <a:lnTo>
                    <a:pt x="1924" y="162"/>
                  </a:lnTo>
                  <a:lnTo>
                    <a:pt x="1925" y="164"/>
                  </a:lnTo>
                  <a:lnTo>
                    <a:pt x="1922" y="165"/>
                  </a:lnTo>
                  <a:lnTo>
                    <a:pt x="1921" y="167"/>
                  </a:lnTo>
                  <a:lnTo>
                    <a:pt x="1919" y="172"/>
                  </a:lnTo>
                  <a:lnTo>
                    <a:pt x="1917" y="173"/>
                  </a:lnTo>
                  <a:lnTo>
                    <a:pt x="1914" y="175"/>
                  </a:lnTo>
                  <a:lnTo>
                    <a:pt x="1913" y="175"/>
                  </a:lnTo>
                  <a:lnTo>
                    <a:pt x="1911" y="175"/>
                  </a:lnTo>
                  <a:lnTo>
                    <a:pt x="1909" y="175"/>
                  </a:lnTo>
                  <a:lnTo>
                    <a:pt x="1909" y="172"/>
                  </a:lnTo>
                  <a:lnTo>
                    <a:pt x="1908" y="170"/>
                  </a:lnTo>
                  <a:lnTo>
                    <a:pt x="1906" y="172"/>
                  </a:lnTo>
                  <a:lnTo>
                    <a:pt x="1905" y="172"/>
                  </a:lnTo>
                  <a:lnTo>
                    <a:pt x="1901" y="170"/>
                  </a:lnTo>
                  <a:lnTo>
                    <a:pt x="1898" y="168"/>
                  </a:lnTo>
                  <a:lnTo>
                    <a:pt x="1895" y="167"/>
                  </a:lnTo>
                  <a:lnTo>
                    <a:pt x="1890" y="160"/>
                  </a:lnTo>
                  <a:lnTo>
                    <a:pt x="1889" y="157"/>
                  </a:lnTo>
                  <a:lnTo>
                    <a:pt x="1887" y="156"/>
                  </a:lnTo>
                  <a:lnTo>
                    <a:pt x="1884" y="156"/>
                  </a:lnTo>
                  <a:lnTo>
                    <a:pt x="1884" y="154"/>
                  </a:lnTo>
                  <a:lnTo>
                    <a:pt x="1886" y="153"/>
                  </a:lnTo>
                  <a:lnTo>
                    <a:pt x="1889" y="153"/>
                  </a:lnTo>
                  <a:lnTo>
                    <a:pt x="1892" y="153"/>
                  </a:lnTo>
                  <a:lnTo>
                    <a:pt x="1889" y="149"/>
                  </a:lnTo>
                  <a:lnTo>
                    <a:pt x="1889" y="148"/>
                  </a:lnTo>
                  <a:lnTo>
                    <a:pt x="1887" y="148"/>
                  </a:lnTo>
                  <a:lnTo>
                    <a:pt x="1887" y="149"/>
                  </a:lnTo>
                  <a:lnTo>
                    <a:pt x="1887" y="151"/>
                  </a:lnTo>
                  <a:lnTo>
                    <a:pt x="1886" y="151"/>
                  </a:lnTo>
                  <a:lnTo>
                    <a:pt x="1884" y="153"/>
                  </a:lnTo>
                  <a:lnTo>
                    <a:pt x="1878" y="145"/>
                  </a:lnTo>
                  <a:lnTo>
                    <a:pt x="1873" y="140"/>
                  </a:lnTo>
                  <a:lnTo>
                    <a:pt x="1871" y="138"/>
                  </a:lnTo>
                  <a:lnTo>
                    <a:pt x="1870" y="137"/>
                  </a:lnTo>
                  <a:lnTo>
                    <a:pt x="1870" y="135"/>
                  </a:lnTo>
                  <a:lnTo>
                    <a:pt x="1876" y="138"/>
                  </a:lnTo>
                  <a:lnTo>
                    <a:pt x="1879" y="140"/>
                  </a:lnTo>
                  <a:lnTo>
                    <a:pt x="1884" y="145"/>
                  </a:lnTo>
                  <a:lnTo>
                    <a:pt x="1889" y="145"/>
                  </a:lnTo>
                  <a:lnTo>
                    <a:pt x="1890" y="141"/>
                  </a:lnTo>
                  <a:lnTo>
                    <a:pt x="1890" y="138"/>
                  </a:lnTo>
                  <a:lnTo>
                    <a:pt x="1889" y="135"/>
                  </a:lnTo>
                  <a:lnTo>
                    <a:pt x="1887" y="135"/>
                  </a:lnTo>
                  <a:lnTo>
                    <a:pt x="1879" y="133"/>
                  </a:lnTo>
                  <a:lnTo>
                    <a:pt x="1878" y="133"/>
                  </a:lnTo>
                  <a:lnTo>
                    <a:pt x="1879" y="133"/>
                  </a:lnTo>
                  <a:lnTo>
                    <a:pt x="1881" y="133"/>
                  </a:lnTo>
                  <a:lnTo>
                    <a:pt x="1884" y="132"/>
                  </a:lnTo>
                  <a:lnTo>
                    <a:pt x="1887" y="130"/>
                  </a:lnTo>
                  <a:lnTo>
                    <a:pt x="1889" y="129"/>
                  </a:lnTo>
                  <a:lnTo>
                    <a:pt x="1889" y="127"/>
                  </a:lnTo>
                  <a:lnTo>
                    <a:pt x="1886" y="125"/>
                  </a:lnTo>
                  <a:lnTo>
                    <a:pt x="1881" y="125"/>
                  </a:lnTo>
                  <a:lnTo>
                    <a:pt x="1881" y="124"/>
                  </a:lnTo>
                  <a:lnTo>
                    <a:pt x="1882" y="124"/>
                  </a:lnTo>
                  <a:lnTo>
                    <a:pt x="1884" y="122"/>
                  </a:lnTo>
                  <a:lnTo>
                    <a:pt x="1886" y="121"/>
                  </a:lnTo>
                  <a:lnTo>
                    <a:pt x="1887" y="119"/>
                  </a:lnTo>
                  <a:lnTo>
                    <a:pt x="1886" y="119"/>
                  </a:lnTo>
                  <a:lnTo>
                    <a:pt x="1884" y="119"/>
                  </a:lnTo>
                  <a:lnTo>
                    <a:pt x="1884" y="119"/>
                  </a:lnTo>
                  <a:lnTo>
                    <a:pt x="1884" y="118"/>
                  </a:lnTo>
                  <a:lnTo>
                    <a:pt x="1882" y="116"/>
                  </a:lnTo>
                  <a:lnTo>
                    <a:pt x="1881" y="116"/>
                  </a:lnTo>
                  <a:lnTo>
                    <a:pt x="1876" y="116"/>
                  </a:lnTo>
                  <a:lnTo>
                    <a:pt x="1876" y="114"/>
                  </a:lnTo>
                  <a:lnTo>
                    <a:pt x="1876" y="114"/>
                  </a:lnTo>
                  <a:lnTo>
                    <a:pt x="1874" y="113"/>
                  </a:lnTo>
                  <a:lnTo>
                    <a:pt x="1873" y="113"/>
                  </a:lnTo>
                  <a:lnTo>
                    <a:pt x="1873" y="111"/>
                  </a:lnTo>
                  <a:lnTo>
                    <a:pt x="1873" y="111"/>
                  </a:lnTo>
                  <a:lnTo>
                    <a:pt x="1870" y="110"/>
                  </a:lnTo>
                  <a:lnTo>
                    <a:pt x="1860" y="108"/>
                  </a:lnTo>
                  <a:lnTo>
                    <a:pt x="1858" y="110"/>
                  </a:lnTo>
                  <a:lnTo>
                    <a:pt x="1858" y="111"/>
                  </a:lnTo>
                  <a:lnTo>
                    <a:pt x="1854" y="114"/>
                  </a:lnTo>
                  <a:lnTo>
                    <a:pt x="1851" y="113"/>
                  </a:lnTo>
                  <a:lnTo>
                    <a:pt x="1851" y="113"/>
                  </a:lnTo>
                  <a:lnTo>
                    <a:pt x="1851" y="111"/>
                  </a:lnTo>
                  <a:lnTo>
                    <a:pt x="1851" y="111"/>
                  </a:lnTo>
                  <a:lnTo>
                    <a:pt x="1852" y="110"/>
                  </a:lnTo>
                  <a:lnTo>
                    <a:pt x="1851" y="110"/>
                  </a:lnTo>
                  <a:lnTo>
                    <a:pt x="1851" y="108"/>
                  </a:lnTo>
                  <a:lnTo>
                    <a:pt x="1849" y="110"/>
                  </a:lnTo>
                  <a:lnTo>
                    <a:pt x="1846" y="110"/>
                  </a:lnTo>
                  <a:lnTo>
                    <a:pt x="1844" y="111"/>
                  </a:lnTo>
                  <a:lnTo>
                    <a:pt x="1843" y="111"/>
                  </a:lnTo>
                  <a:lnTo>
                    <a:pt x="1843" y="110"/>
                  </a:lnTo>
                  <a:lnTo>
                    <a:pt x="1831" y="105"/>
                  </a:lnTo>
                  <a:lnTo>
                    <a:pt x="1828" y="103"/>
                  </a:lnTo>
                  <a:lnTo>
                    <a:pt x="1827" y="103"/>
                  </a:lnTo>
                  <a:lnTo>
                    <a:pt x="1822" y="105"/>
                  </a:lnTo>
                  <a:lnTo>
                    <a:pt x="1820" y="105"/>
                  </a:lnTo>
                  <a:lnTo>
                    <a:pt x="1819" y="106"/>
                  </a:lnTo>
                  <a:lnTo>
                    <a:pt x="1814" y="106"/>
                  </a:lnTo>
                  <a:lnTo>
                    <a:pt x="1814" y="106"/>
                  </a:lnTo>
                  <a:lnTo>
                    <a:pt x="1812" y="110"/>
                  </a:lnTo>
                  <a:lnTo>
                    <a:pt x="1812" y="111"/>
                  </a:lnTo>
                  <a:lnTo>
                    <a:pt x="1812" y="113"/>
                  </a:lnTo>
                  <a:lnTo>
                    <a:pt x="1814" y="113"/>
                  </a:lnTo>
                  <a:lnTo>
                    <a:pt x="1815" y="116"/>
                  </a:lnTo>
                  <a:lnTo>
                    <a:pt x="1817" y="118"/>
                  </a:lnTo>
                  <a:lnTo>
                    <a:pt x="1815" y="118"/>
                  </a:lnTo>
                  <a:lnTo>
                    <a:pt x="1815" y="118"/>
                  </a:lnTo>
                  <a:lnTo>
                    <a:pt x="1814" y="119"/>
                  </a:lnTo>
                  <a:lnTo>
                    <a:pt x="1814" y="119"/>
                  </a:lnTo>
                  <a:lnTo>
                    <a:pt x="1812" y="122"/>
                  </a:lnTo>
                  <a:lnTo>
                    <a:pt x="1811" y="122"/>
                  </a:lnTo>
                  <a:lnTo>
                    <a:pt x="1809" y="122"/>
                  </a:lnTo>
                  <a:lnTo>
                    <a:pt x="1803" y="121"/>
                  </a:lnTo>
                  <a:lnTo>
                    <a:pt x="1803" y="122"/>
                  </a:lnTo>
                  <a:lnTo>
                    <a:pt x="1801" y="122"/>
                  </a:lnTo>
                  <a:lnTo>
                    <a:pt x="1804" y="124"/>
                  </a:lnTo>
                  <a:lnTo>
                    <a:pt x="1806" y="124"/>
                  </a:lnTo>
                  <a:lnTo>
                    <a:pt x="1804" y="124"/>
                  </a:lnTo>
                  <a:lnTo>
                    <a:pt x="1803" y="125"/>
                  </a:lnTo>
                  <a:lnTo>
                    <a:pt x="1800" y="125"/>
                  </a:lnTo>
                  <a:lnTo>
                    <a:pt x="1796" y="124"/>
                  </a:lnTo>
                  <a:lnTo>
                    <a:pt x="1795" y="122"/>
                  </a:lnTo>
                  <a:lnTo>
                    <a:pt x="1792" y="122"/>
                  </a:lnTo>
                  <a:lnTo>
                    <a:pt x="1787" y="122"/>
                  </a:lnTo>
                  <a:lnTo>
                    <a:pt x="1782" y="124"/>
                  </a:lnTo>
                  <a:lnTo>
                    <a:pt x="1777" y="122"/>
                  </a:lnTo>
                  <a:lnTo>
                    <a:pt x="1769" y="122"/>
                  </a:lnTo>
                  <a:lnTo>
                    <a:pt x="1766" y="122"/>
                  </a:lnTo>
                  <a:lnTo>
                    <a:pt x="1763" y="121"/>
                  </a:lnTo>
                  <a:lnTo>
                    <a:pt x="1757" y="119"/>
                  </a:lnTo>
                  <a:lnTo>
                    <a:pt x="1750" y="116"/>
                  </a:lnTo>
                  <a:lnTo>
                    <a:pt x="1749" y="113"/>
                  </a:lnTo>
                  <a:lnTo>
                    <a:pt x="1750" y="111"/>
                  </a:lnTo>
                  <a:lnTo>
                    <a:pt x="1753" y="111"/>
                  </a:lnTo>
                  <a:lnTo>
                    <a:pt x="1757" y="110"/>
                  </a:lnTo>
                  <a:lnTo>
                    <a:pt x="1755" y="110"/>
                  </a:lnTo>
                  <a:lnTo>
                    <a:pt x="1755" y="110"/>
                  </a:lnTo>
                  <a:lnTo>
                    <a:pt x="1750" y="108"/>
                  </a:lnTo>
                  <a:lnTo>
                    <a:pt x="1736" y="108"/>
                  </a:lnTo>
                  <a:lnTo>
                    <a:pt x="1725" y="105"/>
                  </a:lnTo>
                  <a:lnTo>
                    <a:pt x="1710" y="105"/>
                  </a:lnTo>
                  <a:lnTo>
                    <a:pt x="1702" y="106"/>
                  </a:lnTo>
                  <a:lnTo>
                    <a:pt x="1693" y="108"/>
                  </a:lnTo>
                  <a:lnTo>
                    <a:pt x="1691" y="110"/>
                  </a:lnTo>
                  <a:lnTo>
                    <a:pt x="1687" y="110"/>
                  </a:lnTo>
                  <a:lnTo>
                    <a:pt x="1687" y="111"/>
                  </a:lnTo>
                  <a:lnTo>
                    <a:pt x="1688" y="113"/>
                  </a:lnTo>
                  <a:lnTo>
                    <a:pt x="1690" y="113"/>
                  </a:lnTo>
                  <a:lnTo>
                    <a:pt x="1691" y="113"/>
                  </a:lnTo>
                  <a:lnTo>
                    <a:pt x="1690" y="114"/>
                  </a:lnTo>
                  <a:lnTo>
                    <a:pt x="1690" y="114"/>
                  </a:lnTo>
                  <a:lnTo>
                    <a:pt x="1688" y="116"/>
                  </a:lnTo>
                  <a:lnTo>
                    <a:pt x="1687" y="116"/>
                  </a:lnTo>
                  <a:lnTo>
                    <a:pt x="1687" y="119"/>
                  </a:lnTo>
                  <a:lnTo>
                    <a:pt x="1687" y="121"/>
                  </a:lnTo>
                  <a:lnTo>
                    <a:pt x="1685" y="124"/>
                  </a:lnTo>
                  <a:lnTo>
                    <a:pt x="1683" y="125"/>
                  </a:lnTo>
                  <a:lnTo>
                    <a:pt x="1682" y="127"/>
                  </a:lnTo>
                  <a:lnTo>
                    <a:pt x="1683" y="129"/>
                  </a:lnTo>
                  <a:lnTo>
                    <a:pt x="1685" y="129"/>
                  </a:lnTo>
                  <a:lnTo>
                    <a:pt x="1688" y="130"/>
                  </a:lnTo>
                  <a:lnTo>
                    <a:pt x="1688" y="130"/>
                  </a:lnTo>
                  <a:lnTo>
                    <a:pt x="1688" y="130"/>
                  </a:lnTo>
                  <a:lnTo>
                    <a:pt x="1683" y="130"/>
                  </a:lnTo>
                  <a:lnTo>
                    <a:pt x="1682" y="129"/>
                  </a:lnTo>
                  <a:lnTo>
                    <a:pt x="1682" y="127"/>
                  </a:lnTo>
                  <a:lnTo>
                    <a:pt x="1682" y="125"/>
                  </a:lnTo>
                  <a:lnTo>
                    <a:pt x="1683" y="124"/>
                  </a:lnTo>
                  <a:lnTo>
                    <a:pt x="1685" y="124"/>
                  </a:lnTo>
                  <a:lnTo>
                    <a:pt x="1687" y="121"/>
                  </a:lnTo>
                  <a:lnTo>
                    <a:pt x="1687" y="119"/>
                  </a:lnTo>
                  <a:lnTo>
                    <a:pt x="1687" y="113"/>
                  </a:lnTo>
                  <a:lnTo>
                    <a:pt x="1683" y="113"/>
                  </a:lnTo>
                  <a:lnTo>
                    <a:pt x="1682" y="111"/>
                  </a:lnTo>
                  <a:lnTo>
                    <a:pt x="1685" y="108"/>
                  </a:lnTo>
                  <a:lnTo>
                    <a:pt x="1685" y="106"/>
                  </a:lnTo>
                  <a:lnTo>
                    <a:pt x="1683" y="105"/>
                  </a:lnTo>
                  <a:lnTo>
                    <a:pt x="1682" y="102"/>
                  </a:lnTo>
                  <a:lnTo>
                    <a:pt x="1680" y="100"/>
                  </a:lnTo>
                  <a:lnTo>
                    <a:pt x="1679" y="98"/>
                  </a:lnTo>
                  <a:lnTo>
                    <a:pt x="1677" y="98"/>
                  </a:lnTo>
                  <a:lnTo>
                    <a:pt x="1679" y="102"/>
                  </a:lnTo>
                  <a:lnTo>
                    <a:pt x="1679" y="103"/>
                  </a:lnTo>
                  <a:lnTo>
                    <a:pt x="1677" y="103"/>
                  </a:lnTo>
                  <a:lnTo>
                    <a:pt x="1672" y="105"/>
                  </a:lnTo>
                  <a:lnTo>
                    <a:pt x="1669" y="105"/>
                  </a:lnTo>
                  <a:lnTo>
                    <a:pt x="1664" y="103"/>
                  </a:lnTo>
                  <a:lnTo>
                    <a:pt x="1659" y="102"/>
                  </a:lnTo>
                  <a:lnTo>
                    <a:pt x="1658" y="100"/>
                  </a:lnTo>
                  <a:lnTo>
                    <a:pt x="1656" y="98"/>
                  </a:lnTo>
                  <a:lnTo>
                    <a:pt x="1659" y="97"/>
                  </a:lnTo>
                  <a:lnTo>
                    <a:pt x="1661" y="97"/>
                  </a:lnTo>
                  <a:lnTo>
                    <a:pt x="1658" y="97"/>
                  </a:lnTo>
                  <a:lnTo>
                    <a:pt x="1656" y="97"/>
                  </a:lnTo>
                  <a:lnTo>
                    <a:pt x="1655" y="98"/>
                  </a:lnTo>
                  <a:lnTo>
                    <a:pt x="1653" y="98"/>
                  </a:lnTo>
                  <a:lnTo>
                    <a:pt x="1645" y="97"/>
                  </a:lnTo>
                  <a:lnTo>
                    <a:pt x="1642" y="97"/>
                  </a:lnTo>
                  <a:lnTo>
                    <a:pt x="1639" y="98"/>
                  </a:lnTo>
                  <a:lnTo>
                    <a:pt x="1639" y="100"/>
                  </a:lnTo>
                  <a:lnTo>
                    <a:pt x="1637" y="102"/>
                  </a:lnTo>
                  <a:lnTo>
                    <a:pt x="1637" y="103"/>
                  </a:lnTo>
                  <a:lnTo>
                    <a:pt x="1637" y="105"/>
                  </a:lnTo>
                  <a:lnTo>
                    <a:pt x="1642" y="105"/>
                  </a:lnTo>
                  <a:lnTo>
                    <a:pt x="1647" y="105"/>
                  </a:lnTo>
                  <a:lnTo>
                    <a:pt x="1650" y="103"/>
                  </a:lnTo>
                  <a:lnTo>
                    <a:pt x="1651" y="103"/>
                  </a:lnTo>
                  <a:lnTo>
                    <a:pt x="1651" y="105"/>
                  </a:lnTo>
                  <a:lnTo>
                    <a:pt x="1651" y="105"/>
                  </a:lnTo>
                  <a:lnTo>
                    <a:pt x="1647" y="106"/>
                  </a:lnTo>
                  <a:lnTo>
                    <a:pt x="1639" y="111"/>
                  </a:lnTo>
                  <a:lnTo>
                    <a:pt x="1637" y="111"/>
                  </a:lnTo>
                  <a:lnTo>
                    <a:pt x="1632" y="110"/>
                  </a:lnTo>
                  <a:lnTo>
                    <a:pt x="1631" y="113"/>
                  </a:lnTo>
                  <a:lnTo>
                    <a:pt x="1629" y="113"/>
                  </a:lnTo>
                  <a:lnTo>
                    <a:pt x="1623" y="114"/>
                  </a:lnTo>
                  <a:lnTo>
                    <a:pt x="1620" y="114"/>
                  </a:lnTo>
                  <a:lnTo>
                    <a:pt x="1620" y="116"/>
                  </a:lnTo>
                  <a:lnTo>
                    <a:pt x="1618" y="116"/>
                  </a:lnTo>
                  <a:lnTo>
                    <a:pt x="1615" y="116"/>
                  </a:lnTo>
                  <a:lnTo>
                    <a:pt x="1612" y="118"/>
                  </a:lnTo>
                  <a:lnTo>
                    <a:pt x="1607" y="118"/>
                  </a:lnTo>
                  <a:lnTo>
                    <a:pt x="1604" y="118"/>
                  </a:lnTo>
                  <a:lnTo>
                    <a:pt x="1596" y="119"/>
                  </a:lnTo>
                  <a:lnTo>
                    <a:pt x="1594" y="119"/>
                  </a:lnTo>
                  <a:lnTo>
                    <a:pt x="1593" y="121"/>
                  </a:lnTo>
                  <a:lnTo>
                    <a:pt x="1591" y="122"/>
                  </a:lnTo>
                  <a:lnTo>
                    <a:pt x="1591" y="124"/>
                  </a:lnTo>
                  <a:lnTo>
                    <a:pt x="1586" y="125"/>
                  </a:lnTo>
                  <a:lnTo>
                    <a:pt x="1581" y="127"/>
                  </a:lnTo>
                  <a:lnTo>
                    <a:pt x="1578" y="127"/>
                  </a:lnTo>
                  <a:lnTo>
                    <a:pt x="1581" y="125"/>
                  </a:lnTo>
                  <a:lnTo>
                    <a:pt x="1586" y="122"/>
                  </a:lnTo>
                  <a:lnTo>
                    <a:pt x="1593" y="114"/>
                  </a:lnTo>
                  <a:lnTo>
                    <a:pt x="1599" y="114"/>
                  </a:lnTo>
                  <a:lnTo>
                    <a:pt x="1601" y="113"/>
                  </a:lnTo>
                  <a:lnTo>
                    <a:pt x="1605" y="108"/>
                  </a:lnTo>
                  <a:lnTo>
                    <a:pt x="1605" y="106"/>
                  </a:lnTo>
                  <a:lnTo>
                    <a:pt x="1612" y="106"/>
                  </a:lnTo>
                  <a:lnTo>
                    <a:pt x="1618" y="105"/>
                  </a:lnTo>
                  <a:lnTo>
                    <a:pt x="1629" y="97"/>
                  </a:lnTo>
                  <a:lnTo>
                    <a:pt x="1636" y="95"/>
                  </a:lnTo>
                  <a:lnTo>
                    <a:pt x="1639" y="94"/>
                  </a:lnTo>
                  <a:lnTo>
                    <a:pt x="1639" y="92"/>
                  </a:lnTo>
                  <a:lnTo>
                    <a:pt x="1640" y="91"/>
                  </a:lnTo>
                  <a:lnTo>
                    <a:pt x="1639" y="91"/>
                  </a:lnTo>
                  <a:lnTo>
                    <a:pt x="1639" y="89"/>
                  </a:lnTo>
                  <a:lnTo>
                    <a:pt x="1644" y="87"/>
                  </a:lnTo>
                  <a:lnTo>
                    <a:pt x="1645" y="86"/>
                  </a:lnTo>
                  <a:lnTo>
                    <a:pt x="1653" y="84"/>
                  </a:lnTo>
                  <a:lnTo>
                    <a:pt x="1658" y="81"/>
                  </a:lnTo>
                  <a:lnTo>
                    <a:pt x="1666" y="79"/>
                  </a:lnTo>
                  <a:lnTo>
                    <a:pt x="1669" y="76"/>
                  </a:lnTo>
                  <a:lnTo>
                    <a:pt x="1679" y="71"/>
                  </a:lnTo>
                  <a:lnTo>
                    <a:pt x="1688" y="65"/>
                  </a:lnTo>
                  <a:lnTo>
                    <a:pt x="1690" y="60"/>
                  </a:lnTo>
                  <a:lnTo>
                    <a:pt x="1687" y="59"/>
                  </a:lnTo>
                  <a:lnTo>
                    <a:pt x="1685" y="59"/>
                  </a:lnTo>
                  <a:lnTo>
                    <a:pt x="1683" y="57"/>
                  </a:lnTo>
                  <a:lnTo>
                    <a:pt x="1682" y="57"/>
                  </a:lnTo>
                  <a:lnTo>
                    <a:pt x="1679" y="57"/>
                  </a:lnTo>
                  <a:lnTo>
                    <a:pt x="1677" y="54"/>
                  </a:lnTo>
                  <a:lnTo>
                    <a:pt x="1672" y="51"/>
                  </a:lnTo>
                  <a:lnTo>
                    <a:pt x="1672" y="51"/>
                  </a:lnTo>
                  <a:lnTo>
                    <a:pt x="1674" y="51"/>
                  </a:lnTo>
                  <a:lnTo>
                    <a:pt x="1675" y="51"/>
                  </a:lnTo>
                  <a:lnTo>
                    <a:pt x="1682" y="54"/>
                  </a:lnTo>
                  <a:lnTo>
                    <a:pt x="1685" y="56"/>
                  </a:lnTo>
                  <a:lnTo>
                    <a:pt x="1685" y="56"/>
                  </a:lnTo>
                  <a:lnTo>
                    <a:pt x="1687" y="57"/>
                  </a:lnTo>
                  <a:lnTo>
                    <a:pt x="1687" y="57"/>
                  </a:lnTo>
                  <a:lnTo>
                    <a:pt x="1687" y="57"/>
                  </a:lnTo>
                  <a:lnTo>
                    <a:pt x="1688" y="57"/>
                  </a:lnTo>
                  <a:lnTo>
                    <a:pt x="1690" y="54"/>
                  </a:lnTo>
                  <a:lnTo>
                    <a:pt x="1691" y="51"/>
                  </a:lnTo>
                  <a:lnTo>
                    <a:pt x="1691" y="49"/>
                  </a:lnTo>
                  <a:lnTo>
                    <a:pt x="1687" y="49"/>
                  </a:lnTo>
                  <a:lnTo>
                    <a:pt x="1685" y="43"/>
                  </a:lnTo>
                  <a:lnTo>
                    <a:pt x="1685" y="41"/>
                  </a:lnTo>
                  <a:lnTo>
                    <a:pt x="1683" y="40"/>
                  </a:lnTo>
                  <a:lnTo>
                    <a:pt x="1680" y="40"/>
                  </a:lnTo>
                  <a:lnTo>
                    <a:pt x="1680" y="40"/>
                  </a:lnTo>
                  <a:lnTo>
                    <a:pt x="1680" y="41"/>
                  </a:lnTo>
                  <a:lnTo>
                    <a:pt x="1682" y="41"/>
                  </a:lnTo>
                  <a:lnTo>
                    <a:pt x="1680" y="43"/>
                  </a:lnTo>
                  <a:lnTo>
                    <a:pt x="1680" y="43"/>
                  </a:lnTo>
                  <a:lnTo>
                    <a:pt x="1677" y="44"/>
                  </a:lnTo>
                  <a:lnTo>
                    <a:pt x="1675" y="44"/>
                  </a:lnTo>
                  <a:lnTo>
                    <a:pt x="1675" y="44"/>
                  </a:lnTo>
                  <a:lnTo>
                    <a:pt x="1677" y="43"/>
                  </a:lnTo>
                  <a:lnTo>
                    <a:pt x="1677" y="41"/>
                  </a:lnTo>
                  <a:lnTo>
                    <a:pt x="1675" y="41"/>
                  </a:lnTo>
                  <a:lnTo>
                    <a:pt x="1675" y="36"/>
                  </a:lnTo>
                  <a:lnTo>
                    <a:pt x="1672" y="36"/>
                  </a:lnTo>
                  <a:lnTo>
                    <a:pt x="1671" y="35"/>
                  </a:lnTo>
                  <a:lnTo>
                    <a:pt x="1669" y="35"/>
                  </a:lnTo>
                  <a:lnTo>
                    <a:pt x="1666" y="36"/>
                  </a:lnTo>
                  <a:lnTo>
                    <a:pt x="1667" y="35"/>
                  </a:lnTo>
                  <a:lnTo>
                    <a:pt x="1667" y="33"/>
                  </a:lnTo>
                  <a:lnTo>
                    <a:pt x="1666" y="32"/>
                  </a:lnTo>
                  <a:lnTo>
                    <a:pt x="1664" y="30"/>
                  </a:lnTo>
                  <a:lnTo>
                    <a:pt x="1661" y="30"/>
                  </a:lnTo>
                  <a:lnTo>
                    <a:pt x="1659" y="29"/>
                  </a:lnTo>
                  <a:lnTo>
                    <a:pt x="1655" y="27"/>
                  </a:lnTo>
                  <a:lnTo>
                    <a:pt x="1647" y="27"/>
                  </a:lnTo>
                  <a:lnTo>
                    <a:pt x="1640" y="29"/>
                  </a:lnTo>
                  <a:lnTo>
                    <a:pt x="1632" y="27"/>
                  </a:lnTo>
                  <a:lnTo>
                    <a:pt x="1623" y="27"/>
                  </a:lnTo>
                  <a:lnTo>
                    <a:pt x="1620" y="27"/>
                  </a:lnTo>
                  <a:lnTo>
                    <a:pt x="1618" y="27"/>
                  </a:lnTo>
                  <a:lnTo>
                    <a:pt x="1616" y="27"/>
                  </a:lnTo>
                  <a:lnTo>
                    <a:pt x="1615" y="29"/>
                  </a:lnTo>
                  <a:lnTo>
                    <a:pt x="1615" y="32"/>
                  </a:lnTo>
                  <a:lnTo>
                    <a:pt x="1612" y="33"/>
                  </a:lnTo>
                  <a:lnTo>
                    <a:pt x="1610" y="33"/>
                  </a:lnTo>
                  <a:lnTo>
                    <a:pt x="1604" y="33"/>
                  </a:lnTo>
                  <a:lnTo>
                    <a:pt x="1601" y="33"/>
                  </a:lnTo>
                  <a:lnTo>
                    <a:pt x="1599" y="33"/>
                  </a:lnTo>
                  <a:lnTo>
                    <a:pt x="1594" y="33"/>
                  </a:lnTo>
                  <a:lnTo>
                    <a:pt x="1594" y="32"/>
                  </a:lnTo>
                  <a:lnTo>
                    <a:pt x="1597" y="32"/>
                  </a:lnTo>
                  <a:lnTo>
                    <a:pt x="1597" y="32"/>
                  </a:lnTo>
                  <a:lnTo>
                    <a:pt x="1602" y="27"/>
                  </a:lnTo>
                  <a:lnTo>
                    <a:pt x="1605" y="25"/>
                  </a:lnTo>
                  <a:lnTo>
                    <a:pt x="1609" y="22"/>
                  </a:lnTo>
                  <a:lnTo>
                    <a:pt x="1605" y="21"/>
                  </a:lnTo>
                  <a:lnTo>
                    <a:pt x="1602" y="19"/>
                  </a:lnTo>
                  <a:lnTo>
                    <a:pt x="1599" y="19"/>
                  </a:lnTo>
                  <a:lnTo>
                    <a:pt x="1599" y="19"/>
                  </a:lnTo>
                  <a:lnTo>
                    <a:pt x="1594" y="19"/>
                  </a:lnTo>
                  <a:lnTo>
                    <a:pt x="1591" y="19"/>
                  </a:lnTo>
                  <a:lnTo>
                    <a:pt x="1588" y="21"/>
                  </a:lnTo>
                  <a:lnTo>
                    <a:pt x="1586" y="21"/>
                  </a:lnTo>
                  <a:lnTo>
                    <a:pt x="1585" y="17"/>
                  </a:lnTo>
                  <a:lnTo>
                    <a:pt x="1581" y="17"/>
                  </a:lnTo>
                  <a:lnTo>
                    <a:pt x="1567" y="17"/>
                  </a:lnTo>
                  <a:lnTo>
                    <a:pt x="1569" y="16"/>
                  </a:lnTo>
                  <a:lnTo>
                    <a:pt x="1575" y="16"/>
                  </a:lnTo>
                  <a:lnTo>
                    <a:pt x="1581" y="14"/>
                  </a:lnTo>
                  <a:lnTo>
                    <a:pt x="1586" y="11"/>
                  </a:lnTo>
                  <a:lnTo>
                    <a:pt x="1591" y="9"/>
                  </a:lnTo>
                  <a:lnTo>
                    <a:pt x="1589" y="8"/>
                  </a:lnTo>
                  <a:lnTo>
                    <a:pt x="1588" y="6"/>
                  </a:lnTo>
                  <a:lnTo>
                    <a:pt x="1586" y="6"/>
                  </a:lnTo>
                  <a:lnTo>
                    <a:pt x="1581" y="5"/>
                  </a:lnTo>
                  <a:lnTo>
                    <a:pt x="1577" y="5"/>
                  </a:lnTo>
                  <a:lnTo>
                    <a:pt x="1575" y="3"/>
                  </a:lnTo>
                  <a:lnTo>
                    <a:pt x="1566" y="0"/>
                  </a:lnTo>
                  <a:lnTo>
                    <a:pt x="1564" y="0"/>
                  </a:lnTo>
                  <a:lnTo>
                    <a:pt x="1558" y="3"/>
                  </a:lnTo>
                  <a:lnTo>
                    <a:pt x="1556" y="3"/>
                  </a:lnTo>
                  <a:lnTo>
                    <a:pt x="1553" y="3"/>
                  </a:lnTo>
                  <a:lnTo>
                    <a:pt x="1546" y="6"/>
                  </a:lnTo>
                  <a:lnTo>
                    <a:pt x="1532" y="14"/>
                  </a:lnTo>
                  <a:lnTo>
                    <a:pt x="1529" y="17"/>
                  </a:lnTo>
                  <a:lnTo>
                    <a:pt x="1527" y="19"/>
                  </a:lnTo>
                  <a:lnTo>
                    <a:pt x="1526" y="21"/>
                  </a:lnTo>
                  <a:lnTo>
                    <a:pt x="1524" y="22"/>
                  </a:lnTo>
                  <a:lnTo>
                    <a:pt x="1524" y="25"/>
                  </a:lnTo>
                  <a:lnTo>
                    <a:pt x="1526" y="25"/>
                  </a:lnTo>
                  <a:lnTo>
                    <a:pt x="1527" y="29"/>
                  </a:lnTo>
                  <a:lnTo>
                    <a:pt x="1526" y="30"/>
                  </a:lnTo>
                  <a:lnTo>
                    <a:pt x="1524" y="32"/>
                  </a:lnTo>
                  <a:lnTo>
                    <a:pt x="1526" y="33"/>
                  </a:lnTo>
                  <a:lnTo>
                    <a:pt x="1527" y="32"/>
                  </a:lnTo>
                  <a:lnTo>
                    <a:pt x="1534" y="33"/>
                  </a:lnTo>
                  <a:lnTo>
                    <a:pt x="1534" y="35"/>
                  </a:lnTo>
                  <a:lnTo>
                    <a:pt x="1529" y="33"/>
                  </a:lnTo>
                  <a:lnTo>
                    <a:pt x="1526" y="33"/>
                  </a:lnTo>
                  <a:lnTo>
                    <a:pt x="1523" y="33"/>
                  </a:lnTo>
                  <a:lnTo>
                    <a:pt x="1516" y="33"/>
                  </a:lnTo>
                  <a:lnTo>
                    <a:pt x="1511" y="33"/>
                  </a:lnTo>
                  <a:lnTo>
                    <a:pt x="1507" y="35"/>
                  </a:lnTo>
                  <a:lnTo>
                    <a:pt x="1499" y="33"/>
                  </a:lnTo>
                  <a:lnTo>
                    <a:pt x="1497" y="33"/>
                  </a:lnTo>
                  <a:lnTo>
                    <a:pt x="1499" y="35"/>
                  </a:lnTo>
                  <a:lnTo>
                    <a:pt x="1500" y="36"/>
                  </a:lnTo>
                  <a:lnTo>
                    <a:pt x="1505" y="40"/>
                  </a:lnTo>
                  <a:lnTo>
                    <a:pt x="1508" y="40"/>
                  </a:lnTo>
                  <a:lnTo>
                    <a:pt x="1510" y="43"/>
                  </a:lnTo>
                  <a:lnTo>
                    <a:pt x="1510" y="48"/>
                  </a:lnTo>
                  <a:lnTo>
                    <a:pt x="1510" y="49"/>
                  </a:lnTo>
                  <a:lnTo>
                    <a:pt x="1507" y="51"/>
                  </a:lnTo>
                  <a:lnTo>
                    <a:pt x="1507" y="52"/>
                  </a:lnTo>
                  <a:lnTo>
                    <a:pt x="1505" y="52"/>
                  </a:lnTo>
                  <a:lnTo>
                    <a:pt x="1507" y="51"/>
                  </a:lnTo>
                  <a:lnTo>
                    <a:pt x="1508" y="48"/>
                  </a:lnTo>
                  <a:lnTo>
                    <a:pt x="1510" y="46"/>
                  </a:lnTo>
                  <a:lnTo>
                    <a:pt x="1508" y="44"/>
                  </a:lnTo>
                  <a:lnTo>
                    <a:pt x="1508" y="44"/>
                  </a:lnTo>
                  <a:lnTo>
                    <a:pt x="1507" y="44"/>
                  </a:lnTo>
                  <a:lnTo>
                    <a:pt x="1502" y="41"/>
                  </a:lnTo>
                  <a:lnTo>
                    <a:pt x="1499" y="41"/>
                  </a:lnTo>
                  <a:lnTo>
                    <a:pt x="1497" y="41"/>
                  </a:lnTo>
                  <a:lnTo>
                    <a:pt x="1495" y="40"/>
                  </a:lnTo>
                  <a:lnTo>
                    <a:pt x="1491" y="41"/>
                  </a:lnTo>
                  <a:lnTo>
                    <a:pt x="1489" y="43"/>
                  </a:lnTo>
                  <a:lnTo>
                    <a:pt x="1488" y="43"/>
                  </a:lnTo>
                  <a:lnTo>
                    <a:pt x="1486" y="44"/>
                  </a:lnTo>
                  <a:lnTo>
                    <a:pt x="1483" y="44"/>
                  </a:lnTo>
                  <a:lnTo>
                    <a:pt x="1483" y="46"/>
                  </a:lnTo>
                  <a:lnTo>
                    <a:pt x="1480" y="48"/>
                  </a:lnTo>
                  <a:lnTo>
                    <a:pt x="1478" y="46"/>
                  </a:lnTo>
                  <a:lnTo>
                    <a:pt x="1476" y="46"/>
                  </a:lnTo>
                  <a:lnTo>
                    <a:pt x="1472" y="48"/>
                  </a:lnTo>
                  <a:lnTo>
                    <a:pt x="1467" y="49"/>
                  </a:lnTo>
                  <a:lnTo>
                    <a:pt x="1468" y="49"/>
                  </a:lnTo>
                  <a:lnTo>
                    <a:pt x="1468" y="46"/>
                  </a:lnTo>
                  <a:lnTo>
                    <a:pt x="1467" y="46"/>
                  </a:lnTo>
                  <a:lnTo>
                    <a:pt x="1460" y="49"/>
                  </a:lnTo>
                  <a:lnTo>
                    <a:pt x="1457" y="49"/>
                  </a:lnTo>
                  <a:lnTo>
                    <a:pt x="1457" y="49"/>
                  </a:lnTo>
                  <a:lnTo>
                    <a:pt x="1460" y="46"/>
                  </a:lnTo>
                  <a:lnTo>
                    <a:pt x="1462" y="44"/>
                  </a:lnTo>
                  <a:lnTo>
                    <a:pt x="1460" y="43"/>
                  </a:lnTo>
                  <a:lnTo>
                    <a:pt x="1456" y="43"/>
                  </a:lnTo>
                  <a:lnTo>
                    <a:pt x="1452" y="43"/>
                  </a:lnTo>
                  <a:lnTo>
                    <a:pt x="1449" y="43"/>
                  </a:lnTo>
                  <a:lnTo>
                    <a:pt x="1443" y="43"/>
                  </a:lnTo>
                  <a:lnTo>
                    <a:pt x="1441" y="44"/>
                  </a:lnTo>
                  <a:lnTo>
                    <a:pt x="1440" y="44"/>
                  </a:lnTo>
                  <a:lnTo>
                    <a:pt x="1437" y="43"/>
                  </a:lnTo>
                  <a:lnTo>
                    <a:pt x="1433" y="44"/>
                  </a:lnTo>
                  <a:lnTo>
                    <a:pt x="1430" y="44"/>
                  </a:lnTo>
                  <a:lnTo>
                    <a:pt x="1427" y="44"/>
                  </a:lnTo>
                  <a:lnTo>
                    <a:pt x="1425" y="44"/>
                  </a:lnTo>
                  <a:lnTo>
                    <a:pt x="1424" y="46"/>
                  </a:lnTo>
                  <a:lnTo>
                    <a:pt x="1422" y="44"/>
                  </a:lnTo>
                  <a:lnTo>
                    <a:pt x="1421" y="48"/>
                  </a:lnTo>
                  <a:lnTo>
                    <a:pt x="1421" y="49"/>
                  </a:lnTo>
                  <a:lnTo>
                    <a:pt x="1422" y="49"/>
                  </a:lnTo>
                  <a:lnTo>
                    <a:pt x="1424" y="49"/>
                  </a:lnTo>
                  <a:lnTo>
                    <a:pt x="1424" y="48"/>
                  </a:lnTo>
                  <a:lnTo>
                    <a:pt x="1425" y="48"/>
                  </a:lnTo>
                  <a:lnTo>
                    <a:pt x="1427" y="49"/>
                  </a:lnTo>
                  <a:lnTo>
                    <a:pt x="1429" y="48"/>
                  </a:lnTo>
                  <a:lnTo>
                    <a:pt x="1430" y="48"/>
                  </a:lnTo>
                  <a:lnTo>
                    <a:pt x="1432" y="49"/>
                  </a:lnTo>
                  <a:lnTo>
                    <a:pt x="1437" y="48"/>
                  </a:lnTo>
                  <a:lnTo>
                    <a:pt x="1437" y="49"/>
                  </a:lnTo>
                  <a:lnTo>
                    <a:pt x="1430" y="51"/>
                  </a:lnTo>
                  <a:lnTo>
                    <a:pt x="1417" y="52"/>
                  </a:lnTo>
                  <a:lnTo>
                    <a:pt x="1414" y="52"/>
                  </a:lnTo>
                  <a:lnTo>
                    <a:pt x="1408" y="54"/>
                  </a:lnTo>
                  <a:lnTo>
                    <a:pt x="1403" y="56"/>
                  </a:lnTo>
                  <a:lnTo>
                    <a:pt x="1397" y="56"/>
                  </a:lnTo>
                  <a:lnTo>
                    <a:pt x="1386" y="57"/>
                  </a:lnTo>
                  <a:lnTo>
                    <a:pt x="1379" y="60"/>
                  </a:lnTo>
                  <a:lnTo>
                    <a:pt x="1374" y="60"/>
                  </a:lnTo>
                  <a:lnTo>
                    <a:pt x="1368" y="63"/>
                  </a:lnTo>
                  <a:lnTo>
                    <a:pt x="1365" y="65"/>
                  </a:lnTo>
                  <a:lnTo>
                    <a:pt x="1354" y="68"/>
                  </a:lnTo>
                  <a:lnTo>
                    <a:pt x="1347" y="67"/>
                  </a:lnTo>
                  <a:lnTo>
                    <a:pt x="1346" y="68"/>
                  </a:lnTo>
                  <a:lnTo>
                    <a:pt x="1344" y="70"/>
                  </a:lnTo>
                  <a:lnTo>
                    <a:pt x="1344" y="70"/>
                  </a:lnTo>
                  <a:lnTo>
                    <a:pt x="1347" y="70"/>
                  </a:lnTo>
                  <a:lnTo>
                    <a:pt x="1349" y="71"/>
                  </a:lnTo>
                  <a:lnTo>
                    <a:pt x="1351" y="71"/>
                  </a:lnTo>
                  <a:lnTo>
                    <a:pt x="1351" y="73"/>
                  </a:lnTo>
                  <a:lnTo>
                    <a:pt x="1346" y="78"/>
                  </a:lnTo>
                  <a:lnTo>
                    <a:pt x="1343" y="79"/>
                  </a:lnTo>
                  <a:lnTo>
                    <a:pt x="1341" y="81"/>
                  </a:lnTo>
                  <a:lnTo>
                    <a:pt x="1335" y="76"/>
                  </a:lnTo>
                  <a:lnTo>
                    <a:pt x="1333" y="78"/>
                  </a:lnTo>
                  <a:lnTo>
                    <a:pt x="1333" y="79"/>
                  </a:lnTo>
                  <a:lnTo>
                    <a:pt x="1331" y="79"/>
                  </a:lnTo>
                  <a:lnTo>
                    <a:pt x="1330" y="81"/>
                  </a:lnTo>
                  <a:lnTo>
                    <a:pt x="1333" y="81"/>
                  </a:lnTo>
                  <a:lnTo>
                    <a:pt x="1338" y="83"/>
                  </a:lnTo>
                  <a:lnTo>
                    <a:pt x="1341" y="84"/>
                  </a:lnTo>
                  <a:lnTo>
                    <a:pt x="1344" y="86"/>
                  </a:lnTo>
                  <a:lnTo>
                    <a:pt x="1346" y="87"/>
                  </a:lnTo>
                  <a:lnTo>
                    <a:pt x="1347" y="89"/>
                  </a:lnTo>
                  <a:lnTo>
                    <a:pt x="1344" y="89"/>
                  </a:lnTo>
                  <a:lnTo>
                    <a:pt x="1341" y="87"/>
                  </a:lnTo>
                  <a:lnTo>
                    <a:pt x="1339" y="86"/>
                  </a:lnTo>
                  <a:lnTo>
                    <a:pt x="1338" y="86"/>
                  </a:lnTo>
                  <a:lnTo>
                    <a:pt x="1335" y="87"/>
                  </a:lnTo>
                  <a:lnTo>
                    <a:pt x="1333" y="89"/>
                  </a:lnTo>
                  <a:lnTo>
                    <a:pt x="1335" y="91"/>
                  </a:lnTo>
                  <a:lnTo>
                    <a:pt x="1339" y="92"/>
                  </a:lnTo>
                  <a:lnTo>
                    <a:pt x="1341" y="92"/>
                  </a:lnTo>
                  <a:lnTo>
                    <a:pt x="1347" y="100"/>
                  </a:lnTo>
                  <a:lnTo>
                    <a:pt x="1349" y="102"/>
                  </a:lnTo>
                  <a:lnTo>
                    <a:pt x="1352" y="102"/>
                  </a:lnTo>
                  <a:lnTo>
                    <a:pt x="1352" y="102"/>
                  </a:lnTo>
                  <a:lnTo>
                    <a:pt x="1351" y="103"/>
                  </a:lnTo>
                  <a:lnTo>
                    <a:pt x="1349" y="105"/>
                  </a:lnTo>
                  <a:lnTo>
                    <a:pt x="1347" y="106"/>
                  </a:lnTo>
                  <a:lnTo>
                    <a:pt x="1338" y="108"/>
                  </a:lnTo>
                  <a:lnTo>
                    <a:pt x="1335" y="110"/>
                  </a:lnTo>
                  <a:lnTo>
                    <a:pt x="1333" y="110"/>
                  </a:lnTo>
                  <a:lnTo>
                    <a:pt x="1333" y="110"/>
                  </a:lnTo>
                  <a:lnTo>
                    <a:pt x="1331" y="111"/>
                  </a:lnTo>
                  <a:lnTo>
                    <a:pt x="1331" y="113"/>
                  </a:lnTo>
                  <a:lnTo>
                    <a:pt x="1331" y="113"/>
                  </a:lnTo>
                  <a:lnTo>
                    <a:pt x="1335" y="114"/>
                  </a:lnTo>
                  <a:lnTo>
                    <a:pt x="1341" y="119"/>
                  </a:lnTo>
                  <a:lnTo>
                    <a:pt x="1341" y="119"/>
                  </a:lnTo>
                  <a:lnTo>
                    <a:pt x="1339" y="119"/>
                  </a:lnTo>
                  <a:lnTo>
                    <a:pt x="1336" y="118"/>
                  </a:lnTo>
                  <a:lnTo>
                    <a:pt x="1333" y="116"/>
                  </a:lnTo>
                  <a:lnTo>
                    <a:pt x="1330" y="114"/>
                  </a:lnTo>
                  <a:lnTo>
                    <a:pt x="1330" y="113"/>
                  </a:lnTo>
                  <a:lnTo>
                    <a:pt x="1330" y="111"/>
                  </a:lnTo>
                  <a:lnTo>
                    <a:pt x="1330" y="111"/>
                  </a:lnTo>
                  <a:lnTo>
                    <a:pt x="1330" y="110"/>
                  </a:lnTo>
                  <a:lnTo>
                    <a:pt x="1333" y="108"/>
                  </a:lnTo>
                  <a:lnTo>
                    <a:pt x="1336" y="106"/>
                  </a:lnTo>
                  <a:lnTo>
                    <a:pt x="1341" y="105"/>
                  </a:lnTo>
                  <a:lnTo>
                    <a:pt x="1346" y="102"/>
                  </a:lnTo>
                  <a:lnTo>
                    <a:pt x="1344" y="102"/>
                  </a:lnTo>
                  <a:lnTo>
                    <a:pt x="1344" y="100"/>
                  </a:lnTo>
                  <a:lnTo>
                    <a:pt x="1339" y="100"/>
                  </a:lnTo>
                  <a:lnTo>
                    <a:pt x="1331" y="102"/>
                  </a:lnTo>
                  <a:lnTo>
                    <a:pt x="1327" y="102"/>
                  </a:lnTo>
                  <a:lnTo>
                    <a:pt x="1325" y="103"/>
                  </a:lnTo>
                  <a:lnTo>
                    <a:pt x="1322" y="105"/>
                  </a:lnTo>
                  <a:lnTo>
                    <a:pt x="1320" y="105"/>
                  </a:lnTo>
                  <a:lnTo>
                    <a:pt x="1316" y="103"/>
                  </a:lnTo>
                  <a:lnTo>
                    <a:pt x="1312" y="105"/>
                  </a:lnTo>
                  <a:lnTo>
                    <a:pt x="1303" y="105"/>
                  </a:lnTo>
                  <a:lnTo>
                    <a:pt x="1301" y="106"/>
                  </a:lnTo>
                  <a:lnTo>
                    <a:pt x="1279" y="106"/>
                  </a:lnTo>
                  <a:lnTo>
                    <a:pt x="1274" y="106"/>
                  </a:lnTo>
                  <a:lnTo>
                    <a:pt x="1263" y="108"/>
                  </a:lnTo>
                  <a:lnTo>
                    <a:pt x="1263" y="110"/>
                  </a:lnTo>
                  <a:lnTo>
                    <a:pt x="1263" y="111"/>
                  </a:lnTo>
                  <a:lnTo>
                    <a:pt x="1261" y="111"/>
                  </a:lnTo>
                  <a:lnTo>
                    <a:pt x="1260" y="113"/>
                  </a:lnTo>
                  <a:lnTo>
                    <a:pt x="1260" y="114"/>
                  </a:lnTo>
                  <a:lnTo>
                    <a:pt x="1260" y="116"/>
                  </a:lnTo>
                  <a:lnTo>
                    <a:pt x="1261" y="118"/>
                  </a:lnTo>
                  <a:lnTo>
                    <a:pt x="1261" y="119"/>
                  </a:lnTo>
                  <a:lnTo>
                    <a:pt x="1263" y="121"/>
                  </a:lnTo>
                  <a:lnTo>
                    <a:pt x="1265" y="121"/>
                  </a:lnTo>
                  <a:lnTo>
                    <a:pt x="1266" y="124"/>
                  </a:lnTo>
                  <a:lnTo>
                    <a:pt x="1265" y="125"/>
                  </a:lnTo>
                  <a:lnTo>
                    <a:pt x="1263" y="127"/>
                  </a:lnTo>
                  <a:lnTo>
                    <a:pt x="1263" y="129"/>
                  </a:lnTo>
                  <a:lnTo>
                    <a:pt x="1265" y="130"/>
                  </a:lnTo>
                  <a:lnTo>
                    <a:pt x="1265" y="133"/>
                  </a:lnTo>
                  <a:lnTo>
                    <a:pt x="1266" y="135"/>
                  </a:lnTo>
                  <a:lnTo>
                    <a:pt x="1269" y="137"/>
                  </a:lnTo>
                  <a:lnTo>
                    <a:pt x="1271" y="138"/>
                  </a:lnTo>
                  <a:lnTo>
                    <a:pt x="1276" y="138"/>
                  </a:lnTo>
                  <a:lnTo>
                    <a:pt x="1279" y="138"/>
                  </a:lnTo>
                  <a:lnTo>
                    <a:pt x="1282" y="140"/>
                  </a:lnTo>
                  <a:lnTo>
                    <a:pt x="1284" y="140"/>
                  </a:lnTo>
                  <a:lnTo>
                    <a:pt x="1284" y="141"/>
                  </a:lnTo>
                  <a:lnTo>
                    <a:pt x="1284" y="143"/>
                  </a:lnTo>
                  <a:lnTo>
                    <a:pt x="1285" y="145"/>
                  </a:lnTo>
                  <a:lnTo>
                    <a:pt x="1288" y="148"/>
                  </a:lnTo>
                  <a:lnTo>
                    <a:pt x="1290" y="148"/>
                  </a:lnTo>
                  <a:lnTo>
                    <a:pt x="1296" y="149"/>
                  </a:lnTo>
                  <a:lnTo>
                    <a:pt x="1298" y="149"/>
                  </a:lnTo>
                  <a:lnTo>
                    <a:pt x="1301" y="154"/>
                  </a:lnTo>
                  <a:lnTo>
                    <a:pt x="1301" y="154"/>
                  </a:lnTo>
                  <a:lnTo>
                    <a:pt x="1301" y="156"/>
                  </a:lnTo>
                  <a:lnTo>
                    <a:pt x="1301" y="157"/>
                  </a:lnTo>
                  <a:lnTo>
                    <a:pt x="1301" y="157"/>
                  </a:lnTo>
                  <a:lnTo>
                    <a:pt x="1300" y="159"/>
                  </a:lnTo>
                  <a:lnTo>
                    <a:pt x="1296" y="164"/>
                  </a:lnTo>
                  <a:lnTo>
                    <a:pt x="1295" y="167"/>
                  </a:lnTo>
                  <a:lnTo>
                    <a:pt x="1298" y="170"/>
                  </a:lnTo>
                  <a:lnTo>
                    <a:pt x="1301" y="175"/>
                  </a:lnTo>
                  <a:lnTo>
                    <a:pt x="1303" y="176"/>
                  </a:lnTo>
                  <a:lnTo>
                    <a:pt x="1303" y="180"/>
                  </a:lnTo>
                  <a:lnTo>
                    <a:pt x="1303" y="181"/>
                  </a:lnTo>
                  <a:lnTo>
                    <a:pt x="1303" y="183"/>
                  </a:lnTo>
                  <a:lnTo>
                    <a:pt x="1300" y="184"/>
                  </a:lnTo>
                  <a:lnTo>
                    <a:pt x="1298" y="186"/>
                  </a:lnTo>
                  <a:lnTo>
                    <a:pt x="1295" y="186"/>
                  </a:lnTo>
                  <a:lnTo>
                    <a:pt x="1295" y="187"/>
                  </a:lnTo>
                  <a:lnTo>
                    <a:pt x="1295" y="189"/>
                  </a:lnTo>
                  <a:lnTo>
                    <a:pt x="1295" y="191"/>
                  </a:lnTo>
                  <a:lnTo>
                    <a:pt x="1295" y="191"/>
                  </a:lnTo>
                  <a:lnTo>
                    <a:pt x="1293" y="191"/>
                  </a:lnTo>
                  <a:lnTo>
                    <a:pt x="1292" y="191"/>
                  </a:lnTo>
                  <a:lnTo>
                    <a:pt x="1290" y="189"/>
                  </a:lnTo>
                  <a:lnTo>
                    <a:pt x="1290" y="187"/>
                  </a:lnTo>
                  <a:lnTo>
                    <a:pt x="1290" y="186"/>
                  </a:lnTo>
                  <a:lnTo>
                    <a:pt x="1293" y="183"/>
                  </a:lnTo>
                  <a:lnTo>
                    <a:pt x="1295" y="180"/>
                  </a:lnTo>
                  <a:lnTo>
                    <a:pt x="1295" y="176"/>
                  </a:lnTo>
                  <a:lnTo>
                    <a:pt x="1295" y="173"/>
                  </a:lnTo>
                  <a:lnTo>
                    <a:pt x="1293" y="172"/>
                  </a:lnTo>
                  <a:lnTo>
                    <a:pt x="1292" y="170"/>
                  </a:lnTo>
                  <a:lnTo>
                    <a:pt x="1290" y="172"/>
                  </a:lnTo>
                  <a:lnTo>
                    <a:pt x="1288" y="172"/>
                  </a:lnTo>
                  <a:lnTo>
                    <a:pt x="1287" y="176"/>
                  </a:lnTo>
                  <a:lnTo>
                    <a:pt x="1284" y="180"/>
                  </a:lnTo>
                  <a:lnTo>
                    <a:pt x="1284" y="181"/>
                  </a:lnTo>
                  <a:lnTo>
                    <a:pt x="1284" y="183"/>
                  </a:lnTo>
                  <a:lnTo>
                    <a:pt x="1284" y="183"/>
                  </a:lnTo>
                  <a:lnTo>
                    <a:pt x="1284" y="181"/>
                  </a:lnTo>
                  <a:lnTo>
                    <a:pt x="1284" y="180"/>
                  </a:lnTo>
                  <a:lnTo>
                    <a:pt x="1284" y="176"/>
                  </a:lnTo>
                  <a:lnTo>
                    <a:pt x="1285" y="173"/>
                  </a:lnTo>
                  <a:lnTo>
                    <a:pt x="1285" y="172"/>
                  </a:lnTo>
                  <a:lnTo>
                    <a:pt x="1284" y="170"/>
                  </a:lnTo>
                  <a:lnTo>
                    <a:pt x="1284" y="168"/>
                  </a:lnTo>
                  <a:lnTo>
                    <a:pt x="1284" y="167"/>
                  </a:lnTo>
                  <a:lnTo>
                    <a:pt x="1285" y="164"/>
                  </a:lnTo>
                  <a:lnTo>
                    <a:pt x="1287" y="162"/>
                  </a:lnTo>
                  <a:lnTo>
                    <a:pt x="1293" y="160"/>
                  </a:lnTo>
                  <a:lnTo>
                    <a:pt x="1293" y="159"/>
                  </a:lnTo>
                  <a:lnTo>
                    <a:pt x="1295" y="156"/>
                  </a:lnTo>
                  <a:lnTo>
                    <a:pt x="1296" y="156"/>
                  </a:lnTo>
                  <a:lnTo>
                    <a:pt x="1296" y="154"/>
                  </a:lnTo>
                  <a:lnTo>
                    <a:pt x="1295" y="153"/>
                  </a:lnTo>
                  <a:lnTo>
                    <a:pt x="1293" y="153"/>
                  </a:lnTo>
                  <a:lnTo>
                    <a:pt x="1290" y="151"/>
                  </a:lnTo>
                  <a:lnTo>
                    <a:pt x="1288" y="151"/>
                  </a:lnTo>
                  <a:lnTo>
                    <a:pt x="1282" y="153"/>
                  </a:lnTo>
                  <a:lnTo>
                    <a:pt x="1276" y="153"/>
                  </a:lnTo>
                  <a:lnTo>
                    <a:pt x="1274" y="153"/>
                  </a:lnTo>
                  <a:lnTo>
                    <a:pt x="1266" y="146"/>
                  </a:lnTo>
                  <a:lnTo>
                    <a:pt x="1266" y="145"/>
                  </a:lnTo>
                  <a:lnTo>
                    <a:pt x="1265" y="145"/>
                  </a:lnTo>
                  <a:lnTo>
                    <a:pt x="1265" y="143"/>
                  </a:lnTo>
                  <a:lnTo>
                    <a:pt x="1261" y="143"/>
                  </a:lnTo>
                  <a:lnTo>
                    <a:pt x="1255" y="141"/>
                  </a:lnTo>
                  <a:lnTo>
                    <a:pt x="1247" y="137"/>
                  </a:lnTo>
                  <a:lnTo>
                    <a:pt x="1236" y="137"/>
                  </a:lnTo>
                  <a:lnTo>
                    <a:pt x="1233" y="137"/>
                  </a:lnTo>
                  <a:lnTo>
                    <a:pt x="1230" y="138"/>
                  </a:lnTo>
                  <a:lnTo>
                    <a:pt x="1226" y="140"/>
                  </a:lnTo>
                  <a:lnTo>
                    <a:pt x="1225" y="141"/>
                  </a:lnTo>
                  <a:lnTo>
                    <a:pt x="1223" y="141"/>
                  </a:lnTo>
                  <a:lnTo>
                    <a:pt x="1222" y="143"/>
                  </a:lnTo>
                  <a:lnTo>
                    <a:pt x="1222" y="143"/>
                  </a:lnTo>
                  <a:lnTo>
                    <a:pt x="1223" y="145"/>
                  </a:lnTo>
                  <a:lnTo>
                    <a:pt x="1226" y="143"/>
                  </a:lnTo>
                  <a:lnTo>
                    <a:pt x="1230" y="145"/>
                  </a:lnTo>
                  <a:lnTo>
                    <a:pt x="1231" y="145"/>
                  </a:lnTo>
                  <a:lnTo>
                    <a:pt x="1233" y="148"/>
                  </a:lnTo>
                  <a:lnTo>
                    <a:pt x="1231" y="148"/>
                  </a:lnTo>
                  <a:lnTo>
                    <a:pt x="1226" y="149"/>
                  </a:lnTo>
                  <a:lnTo>
                    <a:pt x="1223" y="149"/>
                  </a:lnTo>
                  <a:lnTo>
                    <a:pt x="1217" y="146"/>
                  </a:lnTo>
                  <a:lnTo>
                    <a:pt x="1215" y="145"/>
                  </a:lnTo>
                  <a:lnTo>
                    <a:pt x="1209" y="146"/>
                  </a:lnTo>
                  <a:lnTo>
                    <a:pt x="1206" y="148"/>
                  </a:lnTo>
                  <a:lnTo>
                    <a:pt x="1204" y="148"/>
                  </a:lnTo>
                  <a:lnTo>
                    <a:pt x="1206" y="149"/>
                  </a:lnTo>
                  <a:lnTo>
                    <a:pt x="1206" y="154"/>
                  </a:lnTo>
                  <a:lnTo>
                    <a:pt x="1207" y="156"/>
                  </a:lnTo>
                  <a:lnTo>
                    <a:pt x="1209" y="157"/>
                  </a:lnTo>
                  <a:lnTo>
                    <a:pt x="1215" y="159"/>
                  </a:lnTo>
                  <a:lnTo>
                    <a:pt x="1218" y="160"/>
                  </a:lnTo>
                  <a:lnTo>
                    <a:pt x="1223" y="162"/>
                  </a:lnTo>
                  <a:lnTo>
                    <a:pt x="1225" y="162"/>
                  </a:lnTo>
                  <a:lnTo>
                    <a:pt x="1228" y="162"/>
                  </a:lnTo>
                  <a:lnTo>
                    <a:pt x="1233" y="164"/>
                  </a:lnTo>
                  <a:lnTo>
                    <a:pt x="1234" y="167"/>
                  </a:lnTo>
                  <a:lnTo>
                    <a:pt x="1236" y="168"/>
                  </a:lnTo>
                  <a:lnTo>
                    <a:pt x="1238" y="170"/>
                  </a:lnTo>
                  <a:lnTo>
                    <a:pt x="1239" y="170"/>
                  </a:lnTo>
                  <a:lnTo>
                    <a:pt x="1239" y="170"/>
                  </a:lnTo>
                  <a:lnTo>
                    <a:pt x="1241" y="170"/>
                  </a:lnTo>
                  <a:lnTo>
                    <a:pt x="1244" y="170"/>
                  </a:lnTo>
                  <a:lnTo>
                    <a:pt x="1242" y="170"/>
                  </a:lnTo>
                  <a:lnTo>
                    <a:pt x="1241" y="172"/>
                  </a:lnTo>
                  <a:lnTo>
                    <a:pt x="1236" y="172"/>
                  </a:lnTo>
                  <a:lnTo>
                    <a:pt x="1233" y="172"/>
                  </a:lnTo>
                  <a:lnTo>
                    <a:pt x="1230" y="170"/>
                  </a:lnTo>
                  <a:lnTo>
                    <a:pt x="1225" y="165"/>
                  </a:lnTo>
                  <a:lnTo>
                    <a:pt x="1217" y="165"/>
                  </a:lnTo>
                  <a:lnTo>
                    <a:pt x="1215" y="167"/>
                  </a:lnTo>
                  <a:lnTo>
                    <a:pt x="1214" y="165"/>
                  </a:lnTo>
                  <a:lnTo>
                    <a:pt x="1206" y="164"/>
                  </a:lnTo>
                  <a:lnTo>
                    <a:pt x="1201" y="164"/>
                  </a:lnTo>
                  <a:lnTo>
                    <a:pt x="1195" y="162"/>
                  </a:lnTo>
                  <a:lnTo>
                    <a:pt x="1195" y="160"/>
                  </a:lnTo>
                  <a:lnTo>
                    <a:pt x="1195" y="159"/>
                  </a:lnTo>
                  <a:lnTo>
                    <a:pt x="1196" y="157"/>
                  </a:lnTo>
                  <a:lnTo>
                    <a:pt x="1196" y="157"/>
                  </a:lnTo>
                  <a:lnTo>
                    <a:pt x="1198" y="154"/>
                  </a:lnTo>
                  <a:lnTo>
                    <a:pt x="1195" y="151"/>
                  </a:lnTo>
                  <a:lnTo>
                    <a:pt x="1195" y="148"/>
                  </a:lnTo>
                  <a:lnTo>
                    <a:pt x="1196" y="146"/>
                  </a:lnTo>
                  <a:lnTo>
                    <a:pt x="1198" y="141"/>
                  </a:lnTo>
                  <a:lnTo>
                    <a:pt x="1199" y="140"/>
                  </a:lnTo>
                  <a:lnTo>
                    <a:pt x="1199" y="140"/>
                  </a:lnTo>
                  <a:lnTo>
                    <a:pt x="1201" y="138"/>
                  </a:lnTo>
                  <a:lnTo>
                    <a:pt x="1199" y="138"/>
                  </a:lnTo>
                  <a:lnTo>
                    <a:pt x="1199" y="137"/>
                  </a:lnTo>
                  <a:lnTo>
                    <a:pt x="1198" y="135"/>
                  </a:lnTo>
                  <a:lnTo>
                    <a:pt x="1199" y="133"/>
                  </a:lnTo>
                  <a:lnTo>
                    <a:pt x="1199" y="132"/>
                  </a:lnTo>
                  <a:lnTo>
                    <a:pt x="1196" y="130"/>
                  </a:lnTo>
                  <a:lnTo>
                    <a:pt x="1196" y="127"/>
                  </a:lnTo>
                  <a:lnTo>
                    <a:pt x="1193" y="125"/>
                  </a:lnTo>
                  <a:lnTo>
                    <a:pt x="1190" y="125"/>
                  </a:lnTo>
                  <a:lnTo>
                    <a:pt x="1190" y="125"/>
                  </a:lnTo>
                  <a:lnTo>
                    <a:pt x="1188" y="127"/>
                  </a:lnTo>
                  <a:lnTo>
                    <a:pt x="1190" y="129"/>
                  </a:lnTo>
                  <a:lnTo>
                    <a:pt x="1191" y="132"/>
                  </a:lnTo>
                  <a:lnTo>
                    <a:pt x="1191" y="133"/>
                  </a:lnTo>
                  <a:lnTo>
                    <a:pt x="1191" y="137"/>
                  </a:lnTo>
                  <a:lnTo>
                    <a:pt x="1191" y="140"/>
                  </a:lnTo>
                  <a:lnTo>
                    <a:pt x="1191" y="141"/>
                  </a:lnTo>
                  <a:lnTo>
                    <a:pt x="1191" y="143"/>
                  </a:lnTo>
                  <a:lnTo>
                    <a:pt x="1188" y="145"/>
                  </a:lnTo>
                  <a:lnTo>
                    <a:pt x="1183" y="146"/>
                  </a:lnTo>
                  <a:lnTo>
                    <a:pt x="1182" y="148"/>
                  </a:lnTo>
                  <a:lnTo>
                    <a:pt x="1177" y="148"/>
                  </a:lnTo>
                  <a:lnTo>
                    <a:pt x="1174" y="149"/>
                  </a:lnTo>
                  <a:lnTo>
                    <a:pt x="1166" y="159"/>
                  </a:lnTo>
                  <a:lnTo>
                    <a:pt x="1167" y="160"/>
                  </a:lnTo>
                  <a:lnTo>
                    <a:pt x="1169" y="162"/>
                  </a:lnTo>
                  <a:lnTo>
                    <a:pt x="1172" y="164"/>
                  </a:lnTo>
                  <a:lnTo>
                    <a:pt x="1172" y="164"/>
                  </a:lnTo>
                  <a:lnTo>
                    <a:pt x="1174" y="168"/>
                  </a:lnTo>
                  <a:lnTo>
                    <a:pt x="1182" y="178"/>
                  </a:lnTo>
                  <a:lnTo>
                    <a:pt x="1182" y="180"/>
                  </a:lnTo>
                  <a:lnTo>
                    <a:pt x="1180" y="183"/>
                  </a:lnTo>
                  <a:lnTo>
                    <a:pt x="1177" y="186"/>
                  </a:lnTo>
                  <a:lnTo>
                    <a:pt x="1175" y="189"/>
                  </a:lnTo>
                  <a:lnTo>
                    <a:pt x="1172" y="197"/>
                  </a:lnTo>
                  <a:lnTo>
                    <a:pt x="1172" y="199"/>
                  </a:lnTo>
                  <a:lnTo>
                    <a:pt x="1174" y="202"/>
                  </a:lnTo>
                  <a:lnTo>
                    <a:pt x="1175" y="203"/>
                  </a:lnTo>
                  <a:lnTo>
                    <a:pt x="1177" y="205"/>
                  </a:lnTo>
                  <a:lnTo>
                    <a:pt x="1175" y="211"/>
                  </a:lnTo>
                  <a:lnTo>
                    <a:pt x="1175" y="211"/>
                  </a:lnTo>
                  <a:lnTo>
                    <a:pt x="1177" y="213"/>
                  </a:lnTo>
                  <a:lnTo>
                    <a:pt x="1182" y="211"/>
                  </a:lnTo>
                  <a:lnTo>
                    <a:pt x="1188" y="213"/>
                  </a:lnTo>
                  <a:lnTo>
                    <a:pt x="1191" y="213"/>
                  </a:lnTo>
                  <a:lnTo>
                    <a:pt x="1196" y="210"/>
                  </a:lnTo>
                  <a:lnTo>
                    <a:pt x="1198" y="210"/>
                  </a:lnTo>
                  <a:lnTo>
                    <a:pt x="1204" y="210"/>
                  </a:lnTo>
                  <a:lnTo>
                    <a:pt x="1212" y="213"/>
                  </a:lnTo>
                  <a:lnTo>
                    <a:pt x="1220" y="216"/>
                  </a:lnTo>
                  <a:lnTo>
                    <a:pt x="1223" y="218"/>
                  </a:lnTo>
                  <a:lnTo>
                    <a:pt x="1225" y="218"/>
                  </a:lnTo>
                  <a:lnTo>
                    <a:pt x="1226" y="222"/>
                  </a:lnTo>
                  <a:lnTo>
                    <a:pt x="1228" y="227"/>
                  </a:lnTo>
                  <a:lnTo>
                    <a:pt x="1230" y="229"/>
                  </a:lnTo>
                  <a:lnTo>
                    <a:pt x="1230" y="232"/>
                  </a:lnTo>
                  <a:lnTo>
                    <a:pt x="1228" y="232"/>
                  </a:lnTo>
                  <a:lnTo>
                    <a:pt x="1226" y="232"/>
                  </a:lnTo>
                  <a:lnTo>
                    <a:pt x="1225" y="234"/>
                  </a:lnTo>
                  <a:lnTo>
                    <a:pt x="1223" y="237"/>
                  </a:lnTo>
                  <a:lnTo>
                    <a:pt x="1223" y="238"/>
                  </a:lnTo>
                  <a:lnTo>
                    <a:pt x="1225" y="243"/>
                  </a:lnTo>
                  <a:lnTo>
                    <a:pt x="1231" y="245"/>
                  </a:lnTo>
                  <a:lnTo>
                    <a:pt x="1236" y="245"/>
                  </a:lnTo>
                  <a:lnTo>
                    <a:pt x="1241" y="245"/>
                  </a:lnTo>
                  <a:lnTo>
                    <a:pt x="1241" y="245"/>
                  </a:lnTo>
                  <a:lnTo>
                    <a:pt x="1241" y="246"/>
                  </a:lnTo>
                  <a:lnTo>
                    <a:pt x="1238" y="246"/>
                  </a:lnTo>
                  <a:lnTo>
                    <a:pt x="1230" y="246"/>
                  </a:lnTo>
                  <a:lnTo>
                    <a:pt x="1226" y="246"/>
                  </a:lnTo>
                  <a:lnTo>
                    <a:pt x="1225" y="246"/>
                  </a:lnTo>
                  <a:lnTo>
                    <a:pt x="1223" y="245"/>
                  </a:lnTo>
                  <a:lnTo>
                    <a:pt x="1222" y="243"/>
                  </a:lnTo>
                  <a:lnTo>
                    <a:pt x="1220" y="243"/>
                  </a:lnTo>
                  <a:lnTo>
                    <a:pt x="1218" y="242"/>
                  </a:lnTo>
                  <a:lnTo>
                    <a:pt x="1220" y="238"/>
                  </a:lnTo>
                  <a:lnTo>
                    <a:pt x="1220" y="230"/>
                  </a:lnTo>
                  <a:lnTo>
                    <a:pt x="1220" y="227"/>
                  </a:lnTo>
                  <a:lnTo>
                    <a:pt x="1218" y="224"/>
                  </a:lnTo>
                  <a:lnTo>
                    <a:pt x="1214" y="219"/>
                  </a:lnTo>
                  <a:lnTo>
                    <a:pt x="1212" y="218"/>
                  </a:lnTo>
                  <a:lnTo>
                    <a:pt x="1209" y="216"/>
                  </a:lnTo>
                  <a:lnTo>
                    <a:pt x="1207" y="215"/>
                  </a:lnTo>
                  <a:lnTo>
                    <a:pt x="1206" y="216"/>
                  </a:lnTo>
                  <a:lnTo>
                    <a:pt x="1198" y="218"/>
                  </a:lnTo>
                  <a:lnTo>
                    <a:pt x="1193" y="218"/>
                  </a:lnTo>
                  <a:lnTo>
                    <a:pt x="1185" y="221"/>
                  </a:lnTo>
                  <a:lnTo>
                    <a:pt x="1183" y="222"/>
                  </a:lnTo>
                  <a:lnTo>
                    <a:pt x="1183" y="227"/>
                  </a:lnTo>
                  <a:lnTo>
                    <a:pt x="1185" y="230"/>
                  </a:lnTo>
                  <a:lnTo>
                    <a:pt x="1187" y="232"/>
                  </a:lnTo>
                  <a:lnTo>
                    <a:pt x="1188" y="235"/>
                  </a:lnTo>
                  <a:lnTo>
                    <a:pt x="1188" y="237"/>
                  </a:lnTo>
                  <a:lnTo>
                    <a:pt x="1188" y="240"/>
                  </a:lnTo>
                  <a:lnTo>
                    <a:pt x="1188" y="242"/>
                  </a:lnTo>
                  <a:lnTo>
                    <a:pt x="1187" y="243"/>
                  </a:lnTo>
                  <a:lnTo>
                    <a:pt x="1179" y="249"/>
                  </a:lnTo>
                  <a:lnTo>
                    <a:pt x="1177" y="251"/>
                  </a:lnTo>
                  <a:lnTo>
                    <a:pt x="1177" y="257"/>
                  </a:lnTo>
                  <a:lnTo>
                    <a:pt x="1175" y="259"/>
                  </a:lnTo>
                  <a:lnTo>
                    <a:pt x="1172" y="262"/>
                  </a:lnTo>
                  <a:lnTo>
                    <a:pt x="1169" y="262"/>
                  </a:lnTo>
                  <a:lnTo>
                    <a:pt x="1158" y="269"/>
                  </a:lnTo>
                  <a:lnTo>
                    <a:pt x="1156" y="269"/>
                  </a:lnTo>
                  <a:lnTo>
                    <a:pt x="1156" y="273"/>
                  </a:lnTo>
                  <a:lnTo>
                    <a:pt x="1153" y="275"/>
                  </a:lnTo>
                  <a:lnTo>
                    <a:pt x="1152" y="275"/>
                  </a:lnTo>
                  <a:lnTo>
                    <a:pt x="1147" y="273"/>
                  </a:lnTo>
                  <a:lnTo>
                    <a:pt x="1144" y="272"/>
                  </a:lnTo>
                  <a:lnTo>
                    <a:pt x="1140" y="272"/>
                  </a:lnTo>
                  <a:lnTo>
                    <a:pt x="1131" y="273"/>
                  </a:lnTo>
                  <a:lnTo>
                    <a:pt x="1126" y="272"/>
                  </a:lnTo>
                  <a:lnTo>
                    <a:pt x="1123" y="270"/>
                  </a:lnTo>
                  <a:lnTo>
                    <a:pt x="1118" y="269"/>
                  </a:lnTo>
                  <a:lnTo>
                    <a:pt x="1117" y="267"/>
                  </a:lnTo>
                  <a:lnTo>
                    <a:pt x="1115" y="267"/>
                  </a:lnTo>
                  <a:lnTo>
                    <a:pt x="1115" y="265"/>
                  </a:lnTo>
                  <a:lnTo>
                    <a:pt x="1115" y="264"/>
                  </a:lnTo>
                  <a:lnTo>
                    <a:pt x="1113" y="264"/>
                  </a:lnTo>
                  <a:lnTo>
                    <a:pt x="1115" y="262"/>
                  </a:lnTo>
                  <a:lnTo>
                    <a:pt x="1117" y="262"/>
                  </a:lnTo>
                  <a:lnTo>
                    <a:pt x="1123" y="262"/>
                  </a:lnTo>
                  <a:lnTo>
                    <a:pt x="1124" y="262"/>
                  </a:lnTo>
                  <a:lnTo>
                    <a:pt x="1126" y="262"/>
                  </a:lnTo>
                  <a:lnTo>
                    <a:pt x="1128" y="264"/>
                  </a:lnTo>
                  <a:lnTo>
                    <a:pt x="1131" y="265"/>
                  </a:lnTo>
                  <a:lnTo>
                    <a:pt x="1132" y="265"/>
                  </a:lnTo>
                  <a:lnTo>
                    <a:pt x="1134" y="264"/>
                  </a:lnTo>
                  <a:lnTo>
                    <a:pt x="1134" y="264"/>
                  </a:lnTo>
                  <a:lnTo>
                    <a:pt x="1136" y="264"/>
                  </a:lnTo>
                  <a:lnTo>
                    <a:pt x="1134" y="265"/>
                  </a:lnTo>
                  <a:lnTo>
                    <a:pt x="1132" y="265"/>
                  </a:lnTo>
                  <a:lnTo>
                    <a:pt x="1132" y="267"/>
                  </a:lnTo>
                  <a:lnTo>
                    <a:pt x="1131" y="267"/>
                  </a:lnTo>
                  <a:lnTo>
                    <a:pt x="1134" y="269"/>
                  </a:lnTo>
                  <a:lnTo>
                    <a:pt x="1136" y="269"/>
                  </a:lnTo>
                  <a:lnTo>
                    <a:pt x="1139" y="269"/>
                  </a:lnTo>
                  <a:lnTo>
                    <a:pt x="1140" y="267"/>
                  </a:lnTo>
                  <a:lnTo>
                    <a:pt x="1144" y="265"/>
                  </a:lnTo>
                  <a:lnTo>
                    <a:pt x="1147" y="265"/>
                  </a:lnTo>
                  <a:lnTo>
                    <a:pt x="1147" y="264"/>
                  </a:lnTo>
                  <a:lnTo>
                    <a:pt x="1145" y="261"/>
                  </a:lnTo>
                  <a:lnTo>
                    <a:pt x="1144" y="259"/>
                  </a:lnTo>
                  <a:lnTo>
                    <a:pt x="1148" y="261"/>
                  </a:lnTo>
                  <a:lnTo>
                    <a:pt x="1150" y="259"/>
                  </a:lnTo>
                  <a:lnTo>
                    <a:pt x="1160" y="246"/>
                  </a:lnTo>
                  <a:lnTo>
                    <a:pt x="1164" y="243"/>
                  </a:lnTo>
                  <a:lnTo>
                    <a:pt x="1166" y="242"/>
                  </a:lnTo>
                  <a:lnTo>
                    <a:pt x="1167" y="240"/>
                  </a:lnTo>
                  <a:lnTo>
                    <a:pt x="1167" y="238"/>
                  </a:lnTo>
                  <a:lnTo>
                    <a:pt x="1167" y="235"/>
                  </a:lnTo>
                  <a:lnTo>
                    <a:pt x="1167" y="234"/>
                  </a:lnTo>
                  <a:lnTo>
                    <a:pt x="1169" y="230"/>
                  </a:lnTo>
                  <a:lnTo>
                    <a:pt x="1171" y="227"/>
                  </a:lnTo>
                  <a:lnTo>
                    <a:pt x="1172" y="227"/>
                  </a:lnTo>
                  <a:lnTo>
                    <a:pt x="1172" y="226"/>
                  </a:lnTo>
                  <a:lnTo>
                    <a:pt x="1172" y="224"/>
                  </a:lnTo>
                  <a:lnTo>
                    <a:pt x="1167" y="221"/>
                  </a:lnTo>
                  <a:lnTo>
                    <a:pt x="1163" y="219"/>
                  </a:lnTo>
                  <a:lnTo>
                    <a:pt x="1161" y="218"/>
                  </a:lnTo>
                  <a:lnTo>
                    <a:pt x="1160" y="216"/>
                  </a:lnTo>
                  <a:lnTo>
                    <a:pt x="1160" y="213"/>
                  </a:lnTo>
                  <a:lnTo>
                    <a:pt x="1160" y="211"/>
                  </a:lnTo>
                  <a:lnTo>
                    <a:pt x="1160" y="207"/>
                  </a:lnTo>
                  <a:lnTo>
                    <a:pt x="1160" y="203"/>
                  </a:lnTo>
                  <a:lnTo>
                    <a:pt x="1160" y="197"/>
                  </a:lnTo>
                  <a:lnTo>
                    <a:pt x="1160" y="189"/>
                  </a:lnTo>
                  <a:lnTo>
                    <a:pt x="1158" y="186"/>
                  </a:lnTo>
                  <a:lnTo>
                    <a:pt x="1160" y="184"/>
                  </a:lnTo>
                  <a:lnTo>
                    <a:pt x="1161" y="183"/>
                  </a:lnTo>
                  <a:lnTo>
                    <a:pt x="1161" y="183"/>
                  </a:lnTo>
                  <a:lnTo>
                    <a:pt x="1161" y="173"/>
                  </a:lnTo>
                  <a:lnTo>
                    <a:pt x="1161" y="170"/>
                  </a:lnTo>
                  <a:lnTo>
                    <a:pt x="1160" y="165"/>
                  </a:lnTo>
                  <a:lnTo>
                    <a:pt x="1153" y="162"/>
                  </a:lnTo>
                  <a:lnTo>
                    <a:pt x="1150" y="159"/>
                  </a:lnTo>
                  <a:lnTo>
                    <a:pt x="1150" y="157"/>
                  </a:lnTo>
                  <a:lnTo>
                    <a:pt x="1152" y="157"/>
                  </a:lnTo>
                  <a:lnTo>
                    <a:pt x="1153" y="156"/>
                  </a:lnTo>
                  <a:lnTo>
                    <a:pt x="1156" y="153"/>
                  </a:lnTo>
                  <a:lnTo>
                    <a:pt x="1156" y="151"/>
                  </a:lnTo>
                  <a:lnTo>
                    <a:pt x="1160" y="146"/>
                  </a:lnTo>
                  <a:lnTo>
                    <a:pt x="1160" y="145"/>
                  </a:lnTo>
                  <a:lnTo>
                    <a:pt x="1161" y="138"/>
                  </a:lnTo>
                  <a:lnTo>
                    <a:pt x="1163" y="135"/>
                  </a:lnTo>
                  <a:lnTo>
                    <a:pt x="1163" y="129"/>
                  </a:lnTo>
                  <a:lnTo>
                    <a:pt x="1161" y="129"/>
                  </a:lnTo>
                  <a:lnTo>
                    <a:pt x="1158" y="127"/>
                  </a:lnTo>
                  <a:lnTo>
                    <a:pt x="1153" y="125"/>
                  </a:lnTo>
                  <a:lnTo>
                    <a:pt x="1152" y="127"/>
                  </a:lnTo>
                  <a:lnTo>
                    <a:pt x="1147" y="124"/>
                  </a:lnTo>
                  <a:lnTo>
                    <a:pt x="1145" y="124"/>
                  </a:lnTo>
                  <a:lnTo>
                    <a:pt x="1136" y="124"/>
                  </a:lnTo>
                  <a:lnTo>
                    <a:pt x="1129" y="124"/>
                  </a:lnTo>
                  <a:lnTo>
                    <a:pt x="1124" y="125"/>
                  </a:lnTo>
                  <a:lnTo>
                    <a:pt x="1123" y="125"/>
                  </a:lnTo>
                  <a:lnTo>
                    <a:pt x="1121" y="124"/>
                  </a:lnTo>
                  <a:lnTo>
                    <a:pt x="1121" y="124"/>
                  </a:lnTo>
                  <a:lnTo>
                    <a:pt x="1123" y="122"/>
                  </a:lnTo>
                  <a:lnTo>
                    <a:pt x="1123" y="122"/>
                  </a:lnTo>
                  <a:lnTo>
                    <a:pt x="1121" y="122"/>
                  </a:lnTo>
                  <a:lnTo>
                    <a:pt x="1118" y="122"/>
                  </a:lnTo>
                  <a:lnTo>
                    <a:pt x="1113" y="130"/>
                  </a:lnTo>
                  <a:lnTo>
                    <a:pt x="1112" y="137"/>
                  </a:lnTo>
                  <a:lnTo>
                    <a:pt x="1109" y="146"/>
                  </a:lnTo>
                  <a:lnTo>
                    <a:pt x="1107" y="149"/>
                  </a:lnTo>
                  <a:lnTo>
                    <a:pt x="1104" y="154"/>
                  </a:lnTo>
                  <a:lnTo>
                    <a:pt x="1101" y="157"/>
                  </a:lnTo>
                  <a:lnTo>
                    <a:pt x="1094" y="160"/>
                  </a:lnTo>
                  <a:lnTo>
                    <a:pt x="1091" y="162"/>
                  </a:lnTo>
                  <a:lnTo>
                    <a:pt x="1086" y="164"/>
                  </a:lnTo>
                  <a:lnTo>
                    <a:pt x="1085" y="167"/>
                  </a:lnTo>
                  <a:lnTo>
                    <a:pt x="1083" y="167"/>
                  </a:lnTo>
                  <a:lnTo>
                    <a:pt x="1085" y="168"/>
                  </a:lnTo>
                  <a:lnTo>
                    <a:pt x="1086" y="168"/>
                  </a:lnTo>
                  <a:lnTo>
                    <a:pt x="1085" y="170"/>
                  </a:lnTo>
                  <a:lnTo>
                    <a:pt x="1083" y="172"/>
                  </a:lnTo>
                  <a:lnTo>
                    <a:pt x="1083" y="173"/>
                  </a:lnTo>
                  <a:lnTo>
                    <a:pt x="1085" y="173"/>
                  </a:lnTo>
                  <a:lnTo>
                    <a:pt x="1086" y="175"/>
                  </a:lnTo>
                  <a:lnTo>
                    <a:pt x="1089" y="173"/>
                  </a:lnTo>
                  <a:lnTo>
                    <a:pt x="1091" y="175"/>
                  </a:lnTo>
                  <a:lnTo>
                    <a:pt x="1091" y="175"/>
                  </a:lnTo>
                  <a:lnTo>
                    <a:pt x="1091" y="181"/>
                  </a:lnTo>
                  <a:lnTo>
                    <a:pt x="1089" y="186"/>
                  </a:lnTo>
                  <a:lnTo>
                    <a:pt x="1089" y="187"/>
                  </a:lnTo>
                  <a:lnTo>
                    <a:pt x="1091" y="189"/>
                  </a:lnTo>
                  <a:lnTo>
                    <a:pt x="1091" y="191"/>
                  </a:lnTo>
                  <a:lnTo>
                    <a:pt x="1089" y="192"/>
                  </a:lnTo>
                  <a:lnTo>
                    <a:pt x="1089" y="192"/>
                  </a:lnTo>
                  <a:lnTo>
                    <a:pt x="1086" y="192"/>
                  </a:lnTo>
                  <a:lnTo>
                    <a:pt x="1086" y="195"/>
                  </a:lnTo>
                  <a:lnTo>
                    <a:pt x="1085" y="199"/>
                  </a:lnTo>
                  <a:lnTo>
                    <a:pt x="1085" y="200"/>
                  </a:lnTo>
                  <a:lnTo>
                    <a:pt x="1086" y="202"/>
                  </a:lnTo>
                  <a:lnTo>
                    <a:pt x="1086" y="202"/>
                  </a:lnTo>
                  <a:lnTo>
                    <a:pt x="1086" y="202"/>
                  </a:lnTo>
                  <a:lnTo>
                    <a:pt x="1088" y="200"/>
                  </a:lnTo>
                  <a:lnTo>
                    <a:pt x="1089" y="199"/>
                  </a:lnTo>
                  <a:lnTo>
                    <a:pt x="1096" y="202"/>
                  </a:lnTo>
                  <a:lnTo>
                    <a:pt x="1097" y="203"/>
                  </a:lnTo>
                  <a:lnTo>
                    <a:pt x="1101" y="205"/>
                  </a:lnTo>
                  <a:lnTo>
                    <a:pt x="1102" y="205"/>
                  </a:lnTo>
                  <a:lnTo>
                    <a:pt x="1102" y="210"/>
                  </a:lnTo>
                  <a:lnTo>
                    <a:pt x="1105" y="213"/>
                  </a:lnTo>
                  <a:lnTo>
                    <a:pt x="1107" y="216"/>
                  </a:lnTo>
                  <a:lnTo>
                    <a:pt x="1109" y="216"/>
                  </a:lnTo>
                  <a:lnTo>
                    <a:pt x="1110" y="216"/>
                  </a:lnTo>
                  <a:lnTo>
                    <a:pt x="1113" y="216"/>
                  </a:lnTo>
                  <a:lnTo>
                    <a:pt x="1115" y="216"/>
                  </a:lnTo>
                  <a:lnTo>
                    <a:pt x="1113" y="219"/>
                  </a:lnTo>
                  <a:lnTo>
                    <a:pt x="1112" y="224"/>
                  </a:lnTo>
                  <a:lnTo>
                    <a:pt x="1107" y="229"/>
                  </a:lnTo>
                  <a:lnTo>
                    <a:pt x="1105" y="230"/>
                  </a:lnTo>
                  <a:lnTo>
                    <a:pt x="1102" y="229"/>
                  </a:lnTo>
                  <a:lnTo>
                    <a:pt x="1097" y="226"/>
                  </a:lnTo>
                  <a:lnTo>
                    <a:pt x="1096" y="224"/>
                  </a:lnTo>
                  <a:lnTo>
                    <a:pt x="1089" y="221"/>
                  </a:lnTo>
                  <a:lnTo>
                    <a:pt x="1088" y="218"/>
                  </a:lnTo>
                  <a:lnTo>
                    <a:pt x="1085" y="218"/>
                  </a:lnTo>
                  <a:lnTo>
                    <a:pt x="1080" y="216"/>
                  </a:lnTo>
                  <a:lnTo>
                    <a:pt x="1077" y="215"/>
                  </a:lnTo>
                  <a:lnTo>
                    <a:pt x="1072" y="213"/>
                  </a:lnTo>
                  <a:lnTo>
                    <a:pt x="1072" y="211"/>
                  </a:lnTo>
                  <a:lnTo>
                    <a:pt x="1069" y="211"/>
                  </a:lnTo>
                  <a:lnTo>
                    <a:pt x="1066" y="210"/>
                  </a:lnTo>
                  <a:lnTo>
                    <a:pt x="1062" y="208"/>
                  </a:lnTo>
                  <a:lnTo>
                    <a:pt x="1061" y="210"/>
                  </a:lnTo>
                  <a:lnTo>
                    <a:pt x="1061" y="208"/>
                  </a:lnTo>
                  <a:lnTo>
                    <a:pt x="1058" y="205"/>
                  </a:lnTo>
                  <a:lnTo>
                    <a:pt x="1051" y="203"/>
                  </a:lnTo>
                  <a:lnTo>
                    <a:pt x="1042" y="200"/>
                  </a:lnTo>
                  <a:lnTo>
                    <a:pt x="1032" y="199"/>
                  </a:lnTo>
                  <a:lnTo>
                    <a:pt x="1021" y="199"/>
                  </a:lnTo>
                  <a:lnTo>
                    <a:pt x="1011" y="195"/>
                  </a:lnTo>
                  <a:lnTo>
                    <a:pt x="1010" y="195"/>
                  </a:lnTo>
                  <a:lnTo>
                    <a:pt x="1008" y="197"/>
                  </a:lnTo>
                  <a:lnTo>
                    <a:pt x="1005" y="200"/>
                  </a:lnTo>
                  <a:lnTo>
                    <a:pt x="1002" y="200"/>
                  </a:lnTo>
                  <a:lnTo>
                    <a:pt x="1000" y="202"/>
                  </a:lnTo>
                  <a:lnTo>
                    <a:pt x="1002" y="205"/>
                  </a:lnTo>
                  <a:lnTo>
                    <a:pt x="1007" y="213"/>
                  </a:lnTo>
                  <a:lnTo>
                    <a:pt x="1008" y="211"/>
                  </a:lnTo>
                  <a:lnTo>
                    <a:pt x="1010" y="215"/>
                  </a:lnTo>
                  <a:lnTo>
                    <a:pt x="1008" y="218"/>
                  </a:lnTo>
                  <a:lnTo>
                    <a:pt x="1007" y="219"/>
                  </a:lnTo>
                  <a:lnTo>
                    <a:pt x="1003" y="221"/>
                  </a:lnTo>
                  <a:lnTo>
                    <a:pt x="1000" y="221"/>
                  </a:lnTo>
                  <a:lnTo>
                    <a:pt x="997" y="221"/>
                  </a:lnTo>
                  <a:lnTo>
                    <a:pt x="996" y="224"/>
                  </a:lnTo>
                  <a:lnTo>
                    <a:pt x="997" y="226"/>
                  </a:lnTo>
                  <a:lnTo>
                    <a:pt x="997" y="227"/>
                  </a:lnTo>
                  <a:lnTo>
                    <a:pt x="997" y="227"/>
                  </a:lnTo>
                  <a:lnTo>
                    <a:pt x="996" y="229"/>
                  </a:lnTo>
                  <a:lnTo>
                    <a:pt x="996" y="229"/>
                  </a:lnTo>
                  <a:lnTo>
                    <a:pt x="994" y="229"/>
                  </a:lnTo>
                  <a:lnTo>
                    <a:pt x="992" y="229"/>
                  </a:lnTo>
                  <a:lnTo>
                    <a:pt x="989" y="229"/>
                  </a:lnTo>
                  <a:lnTo>
                    <a:pt x="986" y="227"/>
                  </a:lnTo>
                  <a:lnTo>
                    <a:pt x="986" y="224"/>
                  </a:lnTo>
                  <a:lnTo>
                    <a:pt x="988" y="222"/>
                  </a:lnTo>
                  <a:lnTo>
                    <a:pt x="989" y="221"/>
                  </a:lnTo>
                  <a:lnTo>
                    <a:pt x="989" y="221"/>
                  </a:lnTo>
                  <a:lnTo>
                    <a:pt x="988" y="218"/>
                  </a:lnTo>
                  <a:lnTo>
                    <a:pt x="986" y="218"/>
                  </a:lnTo>
                  <a:lnTo>
                    <a:pt x="986" y="216"/>
                  </a:lnTo>
                  <a:lnTo>
                    <a:pt x="986" y="215"/>
                  </a:lnTo>
                  <a:lnTo>
                    <a:pt x="984" y="215"/>
                  </a:lnTo>
                  <a:lnTo>
                    <a:pt x="976" y="216"/>
                  </a:lnTo>
                  <a:lnTo>
                    <a:pt x="975" y="219"/>
                  </a:lnTo>
                  <a:lnTo>
                    <a:pt x="975" y="218"/>
                  </a:lnTo>
                  <a:lnTo>
                    <a:pt x="965" y="222"/>
                  </a:lnTo>
                  <a:lnTo>
                    <a:pt x="961" y="226"/>
                  </a:lnTo>
                  <a:lnTo>
                    <a:pt x="957" y="224"/>
                  </a:lnTo>
                  <a:lnTo>
                    <a:pt x="954" y="224"/>
                  </a:lnTo>
                  <a:lnTo>
                    <a:pt x="949" y="224"/>
                  </a:lnTo>
                  <a:lnTo>
                    <a:pt x="946" y="222"/>
                  </a:lnTo>
                  <a:lnTo>
                    <a:pt x="945" y="222"/>
                  </a:lnTo>
                  <a:lnTo>
                    <a:pt x="941" y="224"/>
                  </a:lnTo>
                  <a:lnTo>
                    <a:pt x="938" y="224"/>
                  </a:lnTo>
                  <a:lnTo>
                    <a:pt x="935" y="227"/>
                  </a:lnTo>
                  <a:lnTo>
                    <a:pt x="932" y="229"/>
                  </a:lnTo>
                  <a:lnTo>
                    <a:pt x="932" y="232"/>
                  </a:lnTo>
                  <a:lnTo>
                    <a:pt x="930" y="234"/>
                  </a:lnTo>
                  <a:lnTo>
                    <a:pt x="927" y="230"/>
                  </a:lnTo>
                  <a:lnTo>
                    <a:pt x="927" y="230"/>
                  </a:lnTo>
                  <a:lnTo>
                    <a:pt x="925" y="230"/>
                  </a:lnTo>
                  <a:lnTo>
                    <a:pt x="924" y="232"/>
                  </a:lnTo>
                  <a:lnTo>
                    <a:pt x="922" y="232"/>
                  </a:lnTo>
                  <a:lnTo>
                    <a:pt x="921" y="232"/>
                  </a:lnTo>
                  <a:lnTo>
                    <a:pt x="919" y="232"/>
                  </a:lnTo>
                  <a:lnTo>
                    <a:pt x="914" y="232"/>
                  </a:lnTo>
                  <a:lnTo>
                    <a:pt x="913" y="232"/>
                  </a:lnTo>
                  <a:lnTo>
                    <a:pt x="911" y="230"/>
                  </a:lnTo>
                  <a:lnTo>
                    <a:pt x="911" y="230"/>
                  </a:lnTo>
                  <a:lnTo>
                    <a:pt x="913" y="229"/>
                  </a:lnTo>
                  <a:lnTo>
                    <a:pt x="914" y="229"/>
                  </a:lnTo>
                  <a:lnTo>
                    <a:pt x="916" y="229"/>
                  </a:lnTo>
                  <a:lnTo>
                    <a:pt x="919" y="229"/>
                  </a:lnTo>
                  <a:lnTo>
                    <a:pt x="919" y="227"/>
                  </a:lnTo>
                  <a:lnTo>
                    <a:pt x="919" y="226"/>
                  </a:lnTo>
                  <a:lnTo>
                    <a:pt x="918" y="222"/>
                  </a:lnTo>
                  <a:lnTo>
                    <a:pt x="919" y="221"/>
                  </a:lnTo>
                  <a:lnTo>
                    <a:pt x="919" y="219"/>
                  </a:lnTo>
                  <a:lnTo>
                    <a:pt x="919" y="219"/>
                  </a:lnTo>
                  <a:lnTo>
                    <a:pt x="921" y="218"/>
                  </a:lnTo>
                  <a:lnTo>
                    <a:pt x="919" y="218"/>
                  </a:lnTo>
                  <a:lnTo>
                    <a:pt x="918" y="218"/>
                  </a:lnTo>
                  <a:lnTo>
                    <a:pt x="918" y="218"/>
                  </a:lnTo>
                  <a:lnTo>
                    <a:pt x="919" y="216"/>
                  </a:lnTo>
                  <a:lnTo>
                    <a:pt x="925" y="216"/>
                  </a:lnTo>
                  <a:lnTo>
                    <a:pt x="927" y="215"/>
                  </a:lnTo>
                  <a:lnTo>
                    <a:pt x="922" y="215"/>
                  </a:lnTo>
                  <a:lnTo>
                    <a:pt x="918" y="215"/>
                  </a:lnTo>
                  <a:lnTo>
                    <a:pt x="913" y="218"/>
                  </a:lnTo>
                  <a:lnTo>
                    <a:pt x="903" y="221"/>
                  </a:lnTo>
                  <a:lnTo>
                    <a:pt x="900" y="224"/>
                  </a:lnTo>
                  <a:lnTo>
                    <a:pt x="900" y="224"/>
                  </a:lnTo>
                  <a:lnTo>
                    <a:pt x="902" y="224"/>
                  </a:lnTo>
                  <a:lnTo>
                    <a:pt x="903" y="226"/>
                  </a:lnTo>
                  <a:lnTo>
                    <a:pt x="905" y="226"/>
                  </a:lnTo>
                  <a:lnTo>
                    <a:pt x="903" y="227"/>
                  </a:lnTo>
                  <a:lnTo>
                    <a:pt x="902" y="229"/>
                  </a:lnTo>
                  <a:lnTo>
                    <a:pt x="900" y="229"/>
                  </a:lnTo>
                  <a:lnTo>
                    <a:pt x="898" y="229"/>
                  </a:lnTo>
                  <a:lnTo>
                    <a:pt x="898" y="229"/>
                  </a:lnTo>
                  <a:lnTo>
                    <a:pt x="897" y="229"/>
                  </a:lnTo>
                  <a:lnTo>
                    <a:pt x="898" y="227"/>
                  </a:lnTo>
                  <a:lnTo>
                    <a:pt x="898" y="227"/>
                  </a:lnTo>
                  <a:lnTo>
                    <a:pt x="897" y="226"/>
                  </a:lnTo>
                  <a:lnTo>
                    <a:pt x="895" y="226"/>
                  </a:lnTo>
                  <a:lnTo>
                    <a:pt x="895" y="226"/>
                  </a:lnTo>
                  <a:lnTo>
                    <a:pt x="890" y="227"/>
                  </a:lnTo>
                  <a:lnTo>
                    <a:pt x="886" y="229"/>
                  </a:lnTo>
                  <a:lnTo>
                    <a:pt x="882" y="229"/>
                  </a:lnTo>
                  <a:lnTo>
                    <a:pt x="879" y="229"/>
                  </a:lnTo>
                  <a:lnTo>
                    <a:pt x="878" y="230"/>
                  </a:lnTo>
                  <a:lnTo>
                    <a:pt x="875" y="232"/>
                  </a:lnTo>
                  <a:lnTo>
                    <a:pt x="871" y="234"/>
                  </a:lnTo>
                  <a:lnTo>
                    <a:pt x="868" y="235"/>
                  </a:lnTo>
                  <a:lnTo>
                    <a:pt x="859" y="240"/>
                  </a:lnTo>
                  <a:lnTo>
                    <a:pt x="855" y="240"/>
                  </a:lnTo>
                  <a:lnTo>
                    <a:pt x="854" y="240"/>
                  </a:lnTo>
                  <a:lnTo>
                    <a:pt x="854" y="240"/>
                  </a:lnTo>
                  <a:lnTo>
                    <a:pt x="852" y="240"/>
                  </a:lnTo>
                  <a:lnTo>
                    <a:pt x="854" y="242"/>
                  </a:lnTo>
                  <a:lnTo>
                    <a:pt x="855" y="243"/>
                  </a:lnTo>
                  <a:lnTo>
                    <a:pt x="854" y="245"/>
                  </a:lnTo>
                  <a:lnTo>
                    <a:pt x="852" y="243"/>
                  </a:lnTo>
                  <a:lnTo>
                    <a:pt x="847" y="245"/>
                  </a:lnTo>
                  <a:lnTo>
                    <a:pt x="841" y="246"/>
                  </a:lnTo>
                  <a:lnTo>
                    <a:pt x="841" y="248"/>
                  </a:lnTo>
                  <a:lnTo>
                    <a:pt x="843" y="249"/>
                  </a:lnTo>
                  <a:lnTo>
                    <a:pt x="841" y="251"/>
                  </a:lnTo>
                  <a:lnTo>
                    <a:pt x="841" y="253"/>
                  </a:lnTo>
                  <a:lnTo>
                    <a:pt x="840" y="257"/>
                  </a:lnTo>
                  <a:lnTo>
                    <a:pt x="840" y="259"/>
                  </a:lnTo>
                  <a:lnTo>
                    <a:pt x="836" y="261"/>
                  </a:lnTo>
                  <a:lnTo>
                    <a:pt x="827" y="262"/>
                  </a:lnTo>
                  <a:lnTo>
                    <a:pt x="825" y="262"/>
                  </a:lnTo>
                  <a:lnTo>
                    <a:pt x="824" y="262"/>
                  </a:lnTo>
                  <a:lnTo>
                    <a:pt x="824" y="262"/>
                  </a:lnTo>
                  <a:lnTo>
                    <a:pt x="822" y="262"/>
                  </a:lnTo>
                  <a:lnTo>
                    <a:pt x="819" y="262"/>
                  </a:lnTo>
                  <a:lnTo>
                    <a:pt x="817" y="262"/>
                  </a:lnTo>
                  <a:lnTo>
                    <a:pt x="816" y="261"/>
                  </a:lnTo>
                  <a:lnTo>
                    <a:pt x="814" y="259"/>
                  </a:lnTo>
                  <a:lnTo>
                    <a:pt x="812" y="254"/>
                  </a:lnTo>
                  <a:lnTo>
                    <a:pt x="806" y="253"/>
                  </a:lnTo>
                  <a:lnTo>
                    <a:pt x="804" y="251"/>
                  </a:lnTo>
                  <a:lnTo>
                    <a:pt x="803" y="249"/>
                  </a:lnTo>
                  <a:lnTo>
                    <a:pt x="804" y="248"/>
                  </a:lnTo>
                  <a:lnTo>
                    <a:pt x="809" y="243"/>
                  </a:lnTo>
                  <a:lnTo>
                    <a:pt x="811" y="242"/>
                  </a:lnTo>
                  <a:lnTo>
                    <a:pt x="820" y="242"/>
                  </a:lnTo>
                  <a:lnTo>
                    <a:pt x="824" y="242"/>
                  </a:lnTo>
                  <a:lnTo>
                    <a:pt x="827" y="240"/>
                  </a:lnTo>
                  <a:lnTo>
                    <a:pt x="827" y="238"/>
                  </a:lnTo>
                  <a:lnTo>
                    <a:pt x="824" y="235"/>
                  </a:lnTo>
                  <a:lnTo>
                    <a:pt x="820" y="230"/>
                  </a:lnTo>
                  <a:lnTo>
                    <a:pt x="816" y="227"/>
                  </a:lnTo>
                  <a:lnTo>
                    <a:pt x="811" y="226"/>
                  </a:lnTo>
                  <a:lnTo>
                    <a:pt x="806" y="224"/>
                  </a:lnTo>
                  <a:lnTo>
                    <a:pt x="795" y="226"/>
                  </a:lnTo>
                  <a:lnTo>
                    <a:pt x="793" y="226"/>
                  </a:lnTo>
                  <a:lnTo>
                    <a:pt x="785" y="222"/>
                  </a:lnTo>
                  <a:lnTo>
                    <a:pt x="784" y="222"/>
                  </a:lnTo>
                  <a:lnTo>
                    <a:pt x="784" y="222"/>
                  </a:lnTo>
                  <a:lnTo>
                    <a:pt x="784" y="222"/>
                  </a:lnTo>
                  <a:lnTo>
                    <a:pt x="784" y="224"/>
                  </a:lnTo>
                  <a:lnTo>
                    <a:pt x="793" y="230"/>
                  </a:lnTo>
                  <a:lnTo>
                    <a:pt x="795" y="232"/>
                  </a:lnTo>
                  <a:lnTo>
                    <a:pt x="795" y="234"/>
                  </a:lnTo>
                  <a:lnTo>
                    <a:pt x="795" y="235"/>
                  </a:lnTo>
                  <a:lnTo>
                    <a:pt x="795" y="235"/>
                  </a:lnTo>
                  <a:lnTo>
                    <a:pt x="795" y="237"/>
                  </a:lnTo>
                  <a:lnTo>
                    <a:pt x="792" y="245"/>
                  </a:lnTo>
                  <a:lnTo>
                    <a:pt x="790" y="249"/>
                  </a:lnTo>
                  <a:lnTo>
                    <a:pt x="789" y="251"/>
                  </a:lnTo>
                  <a:lnTo>
                    <a:pt x="789" y="253"/>
                  </a:lnTo>
                  <a:lnTo>
                    <a:pt x="790" y="254"/>
                  </a:lnTo>
                  <a:lnTo>
                    <a:pt x="793" y="256"/>
                  </a:lnTo>
                  <a:lnTo>
                    <a:pt x="795" y="256"/>
                  </a:lnTo>
                  <a:lnTo>
                    <a:pt x="797" y="259"/>
                  </a:lnTo>
                  <a:lnTo>
                    <a:pt x="798" y="261"/>
                  </a:lnTo>
                  <a:lnTo>
                    <a:pt x="798" y="264"/>
                  </a:lnTo>
                  <a:lnTo>
                    <a:pt x="798" y="265"/>
                  </a:lnTo>
                  <a:lnTo>
                    <a:pt x="797" y="270"/>
                  </a:lnTo>
                  <a:lnTo>
                    <a:pt x="795" y="272"/>
                  </a:lnTo>
                  <a:lnTo>
                    <a:pt x="793" y="275"/>
                  </a:lnTo>
                  <a:lnTo>
                    <a:pt x="793" y="278"/>
                  </a:lnTo>
                  <a:lnTo>
                    <a:pt x="793" y="278"/>
                  </a:lnTo>
                  <a:lnTo>
                    <a:pt x="793" y="280"/>
                  </a:lnTo>
                  <a:lnTo>
                    <a:pt x="792" y="278"/>
                  </a:lnTo>
                  <a:lnTo>
                    <a:pt x="792" y="278"/>
                  </a:lnTo>
                  <a:lnTo>
                    <a:pt x="790" y="276"/>
                  </a:lnTo>
                  <a:lnTo>
                    <a:pt x="789" y="276"/>
                  </a:lnTo>
                  <a:lnTo>
                    <a:pt x="787" y="276"/>
                  </a:lnTo>
                  <a:lnTo>
                    <a:pt x="785" y="278"/>
                  </a:lnTo>
                  <a:lnTo>
                    <a:pt x="785" y="276"/>
                  </a:lnTo>
                  <a:lnTo>
                    <a:pt x="787" y="275"/>
                  </a:lnTo>
                  <a:lnTo>
                    <a:pt x="787" y="273"/>
                  </a:lnTo>
                  <a:lnTo>
                    <a:pt x="785" y="273"/>
                  </a:lnTo>
                  <a:lnTo>
                    <a:pt x="782" y="272"/>
                  </a:lnTo>
                  <a:lnTo>
                    <a:pt x="779" y="272"/>
                  </a:lnTo>
                  <a:lnTo>
                    <a:pt x="776" y="272"/>
                  </a:lnTo>
                  <a:lnTo>
                    <a:pt x="774" y="272"/>
                  </a:lnTo>
                  <a:lnTo>
                    <a:pt x="773" y="270"/>
                  </a:lnTo>
                  <a:lnTo>
                    <a:pt x="769" y="269"/>
                  </a:lnTo>
                  <a:lnTo>
                    <a:pt x="769" y="269"/>
                  </a:lnTo>
                  <a:lnTo>
                    <a:pt x="768" y="270"/>
                  </a:lnTo>
                  <a:lnTo>
                    <a:pt x="763" y="275"/>
                  </a:lnTo>
                  <a:lnTo>
                    <a:pt x="760" y="278"/>
                  </a:lnTo>
                  <a:lnTo>
                    <a:pt x="754" y="280"/>
                  </a:lnTo>
                  <a:lnTo>
                    <a:pt x="750" y="280"/>
                  </a:lnTo>
                  <a:lnTo>
                    <a:pt x="749" y="281"/>
                  </a:lnTo>
                  <a:lnTo>
                    <a:pt x="747" y="283"/>
                  </a:lnTo>
                  <a:lnTo>
                    <a:pt x="744" y="284"/>
                  </a:lnTo>
                  <a:lnTo>
                    <a:pt x="738" y="288"/>
                  </a:lnTo>
                  <a:lnTo>
                    <a:pt x="738" y="289"/>
                  </a:lnTo>
                  <a:lnTo>
                    <a:pt x="738" y="291"/>
                  </a:lnTo>
                  <a:lnTo>
                    <a:pt x="738" y="294"/>
                  </a:lnTo>
                  <a:lnTo>
                    <a:pt x="739" y="296"/>
                  </a:lnTo>
                  <a:lnTo>
                    <a:pt x="742" y="299"/>
                  </a:lnTo>
                  <a:lnTo>
                    <a:pt x="744" y="300"/>
                  </a:lnTo>
                  <a:lnTo>
                    <a:pt x="746" y="304"/>
                  </a:lnTo>
                  <a:lnTo>
                    <a:pt x="746" y="305"/>
                  </a:lnTo>
                  <a:lnTo>
                    <a:pt x="746" y="305"/>
                  </a:lnTo>
                  <a:lnTo>
                    <a:pt x="742" y="305"/>
                  </a:lnTo>
                  <a:lnTo>
                    <a:pt x="741" y="305"/>
                  </a:lnTo>
                  <a:lnTo>
                    <a:pt x="739" y="307"/>
                  </a:lnTo>
                  <a:lnTo>
                    <a:pt x="738" y="308"/>
                  </a:lnTo>
                  <a:lnTo>
                    <a:pt x="738" y="310"/>
                  </a:lnTo>
                  <a:lnTo>
                    <a:pt x="734" y="310"/>
                  </a:lnTo>
                  <a:lnTo>
                    <a:pt x="728" y="307"/>
                  </a:lnTo>
                  <a:lnTo>
                    <a:pt x="723" y="305"/>
                  </a:lnTo>
                  <a:lnTo>
                    <a:pt x="722" y="305"/>
                  </a:lnTo>
                  <a:lnTo>
                    <a:pt x="720" y="305"/>
                  </a:lnTo>
                  <a:lnTo>
                    <a:pt x="720" y="304"/>
                  </a:lnTo>
                  <a:lnTo>
                    <a:pt x="717" y="304"/>
                  </a:lnTo>
                  <a:lnTo>
                    <a:pt x="717" y="304"/>
                  </a:lnTo>
                  <a:lnTo>
                    <a:pt x="715" y="304"/>
                  </a:lnTo>
                  <a:lnTo>
                    <a:pt x="709" y="299"/>
                  </a:lnTo>
                  <a:lnTo>
                    <a:pt x="704" y="297"/>
                  </a:lnTo>
                  <a:lnTo>
                    <a:pt x="703" y="297"/>
                  </a:lnTo>
                  <a:lnTo>
                    <a:pt x="701" y="297"/>
                  </a:lnTo>
                  <a:lnTo>
                    <a:pt x="699" y="300"/>
                  </a:lnTo>
                  <a:lnTo>
                    <a:pt x="698" y="302"/>
                  </a:lnTo>
                  <a:lnTo>
                    <a:pt x="696" y="302"/>
                  </a:lnTo>
                  <a:lnTo>
                    <a:pt x="696" y="304"/>
                  </a:lnTo>
                  <a:lnTo>
                    <a:pt x="696" y="305"/>
                  </a:lnTo>
                  <a:lnTo>
                    <a:pt x="698" y="307"/>
                  </a:lnTo>
                  <a:lnTo>
                    <a:pt x="699" y="307"/>
                  </a:lnTo>
                  <a:lnTo>
                    <a:pt x="703" y="311"/>
                  </a:lnTo>
                  <a:lnTo>
                    <a:pt x="704" y="313"/>
                  </a:lnTo>
                  <a:lnTo>
                    <a:pt x="706" y="313"/>
                  </a:lnTo>
                  <a:lnTo>
                    <a:pt x="707" y="313"/>
                  </a:lnTo>
                  <a:lnTo>
                    <a:pt x="712" y="313"/>
                  </a:lnTo>
                  <a:lnTo>
                    <a:pt x="712" y="313"/>
                  </a:lnTo>
                  <a:lnTo>
                    <a:pt x="714" y="315"/>
                  </a:lnTo>
                  <a:lnTo>
                    <a:pt x="714" y="318"/>
                  </a:lnTo>
                  <a:lnTo>
                    <a:pt x="715" y="319"/>
                  </a:lnTo>
                  <a:lnTo>
                    <a:pt x="715" y="321"/>
                  </a:lnTo>
                  <a:lnTo>
                    <a:pt x="714" y="323"/>
                  </a:lnTo>
                  <a:lnTo>
                    <a:pt x="711" y="324"/>
                  </a:lnTo>
                  <a:lnTo>
                    <a:pt x="707" y="326"/>
                  </a:lnTo>
                  <a:lnTo>
                    <a:pt x="707" y="324"/>
                  </a:lnTo>
                  <a:lnTo>
                    <a:pt x="701" y="323"/>
                  </a:lnTo>
                  <a:lnTo>
                    <a:pt x="698" y="323"/>
                  </a:lnTo>
                  <a:lnTo>
                    <a:pt x="693" y="321"/>
                  </a:lnTo>
                  <a:lnTo>
                    <a:pt x="693" y="321"/>
                  </a:lnTo>
                  <a:lnTo>
                    <a:pt x="691" y="318"/>
                  </a:lnTo>
                  <a:lnTo>
                    <a:pt x="687" y="315"/>
                  </a:lnTo>
                  <a:lnTo>
                    <a:pt x="685" y="313"/>
                  </a:lnTo>
                  <a:lnTo>
                    <a:pt x="682" y="315"/>
                  </a:lnTo>
                  <a:lnTo>
                    <a:pt x="680" y="315"/>
                  </a:lnTo>
                  <a:lnTo>
                    <a:pt x="677" y="313"/>
                  </a:lnTo>
                  <a:lnTo>
                    <a:pt x="674" y="310"/>
                  </a:lnTo>
                  <a:lnTo>
                    <a:pt x="674" y="307"/>
                  </a:lnTo>
                  <a:lnTo>
                    <a:pt x="676" y="307"/>
                  </a:lnTo>
                  <a:lnTo>
                    <a:pt x="676" y="305"/>
                  </a:lnTo>
                  <a:lnTo>
                    <a:pt x="674" y="305"/>
                  </a:lnTo>
                  <a:lnTo>
                    <a:pt x="674" y="302"/>
                  </a:lnTo>
                  <a:lnTo>
                    <a:pt x="674" y="300"/>
                  </a:lnTo>
                  <a:lnTo>
                    <a:pt x="672" y="297"/>
                  </a:lnTo>
                  <a:lnTo>
                    <a:pt x="671" y="296"/>
                  </a:lnTo>
                  <a:lnTo>
                    <a:pt x="669" y="292"/>
                  </a:lnTo>
                  <a:lnTo>
                    <a:pt x="671" y="291"/>
                  </a:lnTo>
                  <a:lnTo>
                    <a:pt x="671" y="291"/>
                  </a:lnTo>
                  <a:lnTo>
                    <a:pt x="672" y="288"/>
                  </a:lnTo>
                  <a:lnTo>
                    <a:pt x="672" y="286"/>
                  </a:lnTo>
                  <a:lnTo>
                    <a:pt x="674" y="284"/>
                  </a:lnTo>
                  <a:lnTo>
                    <a:pt x="674" y="284"/>
                  </a:lnTo>
                  <a:lnTo>
                    <a:pt x="674" y="283"/>
                  </a:lnTo>
                  <a:lnTo>
                    <a:pt x="672" y="281"/>
                  </a:lnTo>
                  <a:lnTo>
                    <a:pt x="669" y="276"/>
                  </a:lnTo>
                  <a:lnTo>
                    <a:pt x="664" y="275"/>
                  </a:lnTo>
                  <a:lnTo>
                    <a:pt x="658" y="273"/>
                  </a:lnTo>
                  <a:lnTo>
                    <a:pt x="656" y="273"/>
                  </a:lnTo>
                  <a:lnTo>
                    <a:pt x="655" y="273"/>
                  </a:lnTo>
                  <a:lnTo>
                    <a:pt x="656" y="273"/>
                  </a:lnTo>
                  <a:lnTo>
                    <a:pt x="658" y="272"/>
                  </a:lnTo>
                  <a:lnTo>
                    <a:pt x="660" y="270"/>
                  </a:lnTo>
                  <a:lnTo>
                    <a:pt x="656" y="270"/>
                  </a:lnTo>
                  <a:lnTo>
                    <a:pt x="656" y="270"/>
                  </a:lnTo>
                  <a:lnTo>
                    <a:pt x="653" y="269"/>
                  </a:lnTo>
                  <a:lnTo>
                    <a:pt x="653" y="269"/>
                  </a:lnTo>
                  <a:lnTo>
                    <a:pt x="653" y="267"/>
                  </a:lnTo>
                  <a:lnTo>
                    <a:pt x="653" y="265"/>
                  </a:lnTo>
                  <a:lnTo>
                    <a:pt x="650" y="265"/>
                  </a:lnTo>
                  <a:lnTo>
                    <a:pt x="648" y="265"/>
                  </a:lnTo>
                  <a:lnTo>
                    <a:pt x="648" y="264"/>
                  </a:lnTo>
                  <a:lnTo>
                    <a:pt x="647" y="262"/>
                  </a:lnTo>
                  <a:lnTo>
                    <a:pt x="644" y="261"/>
                  </a:lnTo>
                  <a:lnTo>
                    <a:pt x="644" y="259"/>
                  </a:lnTo>
                  <a:lnTo>
                    <a:pt x="642" y="257"/>
                  </a:lnTo>
                  <a:lnTo>
                    <a:pt x="640" y="256"/>
                  </a:lnTo>
                  <a:lnTo>
                    <a:pt x="637" y="256"/>
                  </a:lnTo>
                  <a:lnTo>
                    <a:pt x="636" y="256"/>
                  </a:lnTo>
                  <a:lnTo>
                    <a:pt x="642" y="256"/>
                  </a:lnTo>
                  <a:lnTo>
                    <a:pt x="650" y="257"/>
                  </a:lnTo>
                  <a:lnTo>
                    <a:pt x="648" y="257"/>
                  </a:lnTo>
                  <a:lnTo>
                    <a:pt x="648" y="257"/>
                  </a:lnTo>
                  <a:lnTo>
                    <a:pt x="650" y="261"/>
                  </a:lnTo>
                  <a:lnTo>
                    <a:pt x="652" y="262"/>
                  </a:lnTo>
                  <a:lnTo>
                    <a:pt x="656" y="264"/>
                  </a:lnTo>
                  <a:lnTo>
                    <a:pt x="656" y="264"/>
                  </a:lnTo>
                  <a:lnTo>
                    <a:pt x="658" y="264"/>
                  </a:lnTo>
                  <a:lnTo>
                    <a:pt x="660" y="264"/>
                  </a:lnTo>
                  <a:lnTo>
                    <a:pt x="661" y="265"/>
                  </a:lnTo>
                  <a:lnTo>
                    <a:pt x="664" y="265"/>
                  </a:lnTo>
                  <a:lnTo>
                    <a:pt x="669" y="265"/>
                  </a:lnTo>
                  <a:lnTo>
                    <a:pt x="669" y="267"/>
                  </a:lnTo>
                  <a:lnTo>
                    <a:pt x="669" y="267"/>
                  </a:lnTo>
                  <a:lnTo>
                    <a:pt x="669" y="269"/>
                  </a:lnTo>
                  <a:lnTo>
                    <a:pt x="671" y="269"/>
                  </a:lnTo>
                  <a:lnTo>
                    <a:pt x="674" y="267"/>
                  </a:lnTo>
                  <a:lnTo>
                    <a:pt x="680" y="270"/>
                  </a:lnTo>
                  <a:lnTo>
                    <a:pt x="683" y="272"/>
                  </a:lnTo>
                  <a:lnTo>
                    <a:pt x="693" y="273"/>
                  </a:lnTo>
                  <a:lnTo>
                    <a:pt x="699" y="273"/>
                  </a:lnTo>
                  <a:lnTo>
                    <a:pt x="701" y="275"/>
                  </a:lnTo>
                  <a:lnTo>
                    <a:pt x="706" y="275"/>
                  </a:lnTo>
                  <a:lnTo>
                    <a:pt x="711" y="276"/>
                  </a:lnTo>
                  <a:lnTo>
                    <a:pt x="714" y="278"/>
                  </a:lnTo>
                  <a:lnTo>
                    <a:pt x="720" y="278"/>
                  </a:lnTo>
                  <a:lnTo>
                    <a:pt x="723" y="278"/>
                  </a:lnTo>
                  <a:lnTo>
                    <a:pt x="731" y="276"/>
                  </a:lnTo>
                  <a:lnTo>
                    <a:pt x="742" y="273"/>
                  </a:lnTo>
                  <a:lnTo>
                    <a:pt x="747" y="270"/>
                  </a:lnTo>
                  <a:lnTo>
                    <a:pt x="755" y="262"/>
                  </a:lnTo>
                  <a:lnTo>
                    <a:pt x="757" y="261"/>
                  </a:lnTo>
                  <a:lnTo>
                    <a:pt x="758" y="256"/>
                  </a:lnTo>
                  <a:lnTo>
                    <a:pt x="758" y="254"/>
                  </a:lnTo>
                  <a:lnTo>
                    <a:pt x="757" y="254"/>
                  </a:lnTo>
                  <a:lnTo>
                    <a:pt x="755" y="253"/>
                  </a:lnTo>
                  <a:lnTo>
                    <a:pt x="755" y="251"/>
                  </a:lnTo>
                  <a:lnTo>
                    <a:pt x="754" y="249"/>
                  </a:lnTo>
                  <a:lnTo>
                    <a:pt x="754" y="243"/>
                  </a:lnTo>
                  <a:lnTo>
                    <a:pt x="750" y="243"/>
                  </a:lnTo>
                  <a:lnTo>
                    <a:pt x="749" y="242"/>
                  </a:lnTo>
                  <a:lnTo>
                    <a:pt x="747" y="242"/>
                  </a:lnTo>
                  <a:lnTo>
                    <a:pt x="746" y="240"/>
                  </a:lnTo>
                  <a:lnTo>
                    <a:pt x="742" y="238"/>
                  </a:lnTo>
                  <a:lnTo>
                    <a:pt x="741" y="237"/>
                  </a:lnTo>
                  <a:lnTo>
                    <a:pt x="739" y="235"/>
                  </a:lnTo>
                  <a:lnTo>
                    <a:pt x="738" y="234"/>
                  </a:lnTo>
                  <a:lnTo>
                    <a:pt x="738" y="234"/>
                  </a:lnTo>
                  <a:lnTo>
                    <a:pt x="738" y="235"/>
                  </a:lnTo>
                  <a:lnTo>
                    <a:pt x="738" y="235"/>
                  </a:lnTo>
                  <a:lnTo>
                    <a:pt x="734" y="235"/>
                  </a:lnTo>
                  <a:lnTo>
                    <a:pt x="725" y="230"/>
                  </a:lnTo>
                  <a:lnTo>
                    <a:pt x="723" y="229"/>
                  </a:lnTo>
                  <a:lnTo>
                    <a:pt x="723" y="230"/>
                  </a:lnTo>
                  <a:lnTo>
                    <a:pt x="720" y="229"/>
                  </a:lnTo>
                  <a:lnTo>
                    <a:pt x="720" y="227"/>
                  </a:lnTo>
                  <a:lnTo>
                    <a:pt x="711" y="222"/>
                  </a:lnTo>
                  <a:lnTo>
                    <a:pt x="696" y="215"/>
                  </a:lnTo>
                  <a:lnTo>
                    <a:pt x="687" y="211"/>
                  </a:lnTo>
                  <a:lnTo>
                    <a:pt x="680" y="208"/>
                  </a:lnTo>
                  <a:lnTo>
                    <a:pt x="679" y="210"/>
                  </a:lnTo>
                  <a:lnTo>
                    <a:pt x="679" y="210"/>
                  </a:lnTo>
                  <a:lnTo>
                    <a:pt x="676" y="210"/>
                  </a:lnTo>
                  <a:lnTo>
                    <a:pt x="674" y="210"/>
                  </a:lnTo>
                  <a:lnTo>
                    <a:pt x="668" y="208"/>
                  </a:lnTo>
                  <a:lnTo>
                    <a:pt x="666" y="208"/>
                  </a:lnTo>
                  <a:lnTo>
                    <a:pt x="660" y="208"/>
                  </a:lnTo>
                  <a:lnTo>
                    <a:pt x="658" y="208"/>
                  </a:lnTo>
                  <a:lnTo>
                    <a:pt x="656" y="211"/>
                  </a:lnTo>
                  <a:lnTo>
                    <a:pt x="655" y="213"/>
                  </a:lnTo>
                  <a:lnTo>
                    <a:pt x="652" y="213"/>
                  </a:lnTo>
                  <a:lnTo>
                    <a:pt x="653" y="213"/>
                  </a:lnTo>
                  <a:lnTo>
                    <a:pt x="655" y="211"/>
                  </a:lnTo>
                  <a:lnTo>
                    <a:pt x="656" y="210"/>
                  </a:lnTo>
                  <a:lnTo>
                    <a:pt x="656" y="208"/>
                  </a:lnTo>
                  <a:lnTo>
                    <a:pt x="656" y="207"/>
                  </a:lnTo>
                  <a:lnTo>
                    <a:pt x="656" y="205"/>
                  </a:lnTo>
                  <a:lnTo>
                    <a:pt x="655" y="205"/>
                  </a:lnTo>
                  <a:lnTo>
                    <a:pt x="653" y="205"/>
                  </a:lnTo>
                  <a:lnTo>
                    <a:pt x="650" y="207"/>
                  </a:lnTo>
                  <a:lnTo>
                    <a:pt x="650" y="207"/>
                  </a:lnTo>
                  <a:lnTo>
                    <a:pt x="650" y="205"/>
                  </a:lnTo>
                  <a:lnTo>
                    <a:pt x="650" y="205"/>
                  </a:lnTo>
                  <a:lnTo>
                    <a:pt x="648" y="205"/>
                  </a:lnTo>
                  <a:lnTo>
                    <a:pt x="645" y="203"/>
                  </a:lnTo>
                  <a:lnTo>
                    <a:pt x="642" y="205"/>
                  </a:lnTo>
                  <a:lnTo>
                    <a:pt x="642" y="202"/>
                  </a:lnTo>
                  <a:lnTo>
                    <a:pt x="639" y="202"/>
                  </a:lnTo>
                  <a:lnTo>
                    <a:pt x="639" y="200"/>
                  </a:lnTo>
                  <a:lnTo>
                    <a:pt x="640" y="200"/>
                  </a:lnTo>
                  <a:lnTo>
                    <a:pt x="647" y="202"/>
                  </a:lnTo>
                  <a:lnTo>
                    <a:pt x="650" y="202"/>
                  </a:lnTo>
                  <a:lnTo>
                    <a:pt x="650" y="200"/>
                  </a:lnTo>
                  <a:lnTo>
                    <a:pt x="650" y="200"/>
                  </a:lnTo>
                  <a:lnTo>
                    <a:pt x="650" y="199"/>
                  </a:lnTo>
                  <a:lnTo>
                    <a:pt x="650" y="199"/>
                  </a:lnTo>
                  <a:lnTo>
                    <a:pt x="645" y="197"/>
                  </a:lnTo>
                  <a:lnTo>
                    <a:pt x="642" y="195"/>
                  </a:lnTo>
                  <a:lnTo>
                    <a:pt x="637" y="194"/>
                  </a:lnTo>
                  <a:lnTo>
                    <a:pt x="637" y="194"/>
                  </a:lnTo>
                  <a:lnTo>
                    <a:pt x="637" y="195"/>
                  </a:lnTo>
                  <a:lnTo>
                    <a:pt x="637" y="197"/>
                  </a:lnTo>
                  <a:lnTo>
                    <a:pt x="636" y="197"/>
                  </a:lnTo>
                  <a:lnTo>
                    <a:pt x="634" y="197"/>
                  </a:lnTo>
                  <a:lnTo>
                    <a:pt x="633" y="199"/>
                  </a:lnTo>
                  <a:lnTo>
                    <a:pt x="631" y="199"/>
                  </a:lnTo>
                  <a:lnTo>
                    <a:pt x="631" y="200"/>
                  </a:lnTo>
                  <a:lnTo>
                    <a:pt x="625" y="197"/>
                  </a:lnTo>
                  <a:lnTo>
                    <a:pt x="623" y="197"/>
                  </a:lnTo>
                  <a:lnTo>
                    <a:pt x="621" y="197"/>
                  </a:lnTo>
                  <a:lnTo>
                    <a:pt x="620" y="197"/>
                  </a:lnTo>
                  <a:lnTo>
                    <a:pt x="618" y="197"/>
                  </a:lnTo>
                  <a:lnTo>
                    <a:pt x="617" y="199"/>
                  </a:lnTo>
                  <a:lnTo>
                    <a:pt x="617" y="199"/>
                  </a:lnTo>
                  <a:lnTo>
                    <a:pt x="617" y="195"/>
                  </a:lnTo>
                  <a:lnTo>
                    <a:pt x="615" y="195"/>
                  </a:lnTo>
                  <a:lnTo>
                    <a:pt x="613" y="195"/>
                  </a:lnTo>
                  <a:lnTo>
                    <a:pt x="613" y="199"/>
                  </a:lnTo>
                  <a:lnTo>
                    <a:pt x="613" y="199"/>
                  </a:lnTo>
                  <a:lnTo>
                    <a:pt x="612" y="199"/>
                  </a:lnTo>
                  <a:lnTo>
                    <a:pt x="609" y="199"/>
                  </a:lnTo>
                  <a:lnTo>
                    <a:pt x="609" y="199"/>
                  </a:lnTo>
                  <a:lnTo>
                    <a:pt x="607" y="197"/>
                  </a:lnTo>
                  <a:lnTo>
                    <a:pt x="607" y="197"/>
                  </a:lnTo>
                  <a:lnTo>
                    <a:pt x="607" y="195"/>
                  </a:lnTo>
                  <a:lnTo>
                    <a:pt x="607" y="194"/>
                  </a:lnTo>
                  <a:lnTo>
                    <a:pt x="607" y="192"/>
                  </a:lnTo>
                  <a:lnTo>
                    <a:pt x="596" y="191"/>
                  </a:lnTo>
                  <a:lnTo>
                    <a:pt x="596" y="189"/>
                  </a:lnTo>
                  <a:lnTo>
                    <a:pt x="610" y="191"/>
                  </a:lnTo>
                  <a:lnTo>
                    <a:pt x="615" y="189"/>
                  </a:lnTo>
                  <a:lnTo>
                    <a:pt x="618" y="187"/>
                  </a:lnTo>
                  <a:lnTo>
                    <a:pt x="625" y="186"/>
                  </a:lnTo>
                  <a:lnTo>
                    <a:pt x="625" y="184"/>
                  </a:lnTo>
                  <a:lnTo>
                    <a:pt x="623" y="183"/>
                  </a:lnTo>
                  <a:lnTo>
                    <a:pt x="620" y="181"/>
                  </a:lnTo>
                  <a:lnTo>
                    <a:pt x="617" y="180"/>
                  </a:lnTo>
                  <a:lnTo>
                    <a:pt x="615" y="180"/>
                  </a:lnTo>
                  <a:lnTo>
                    <a:pt x="615" y="180"/>
                  </a:lnTo>
                  <a:lnTo>
                    <a:pt x="615" y="178"/>
                  </a:lnTo>
                  <a:lnTo>
                    <a:pt x="613" y="176"/>
                  </a:lnTo>
                  <a:lnTo>
                    <a:pt x="612" y="176"/>
                  </a:lnTo>
                  <a:lnTo>
                    <a:pt x="609" y="178"/>
                  </a:lnTo>
                  <a:lnTo>
                    <a:pt x="609" y="178"/>
                  </a:lnTo>
                  <a:lnTo>
                    <a:pt x="609" y="176"/>
                  </a:lnTo>
                  <a:lnTo>
                    <a:pt x="607" y="176"/>
                  </a:lnTo>
                  <a:lnTo>
                    <a:pt x="604" y="176"/>
                  </a:lnTo>
                  <a:lnTo>
                    <a:pt x="604" y="175"/>
                  </a:lnTo>
                  <a:lnTo>
                    <a:pt x="602" y="173"/>
                  </a:lnTo>
                  <a:lnTo>
                    <a:pt x="601" y="173"/>
                  </a:lnTo>
                  <a:lnTo>
                    <a:pt x="598" y="173"/>
                  </a:lnTo>
                  <a:lnTo>
                    <a:pt x="596" y="173"/>
                  </a:lnTo>
                  <a:lnTo>
                    <a:pt x="594" y="175"/>
                  </a:lnTo>
                  <a:lnTo>
                    <a:pt x="593" y="178"/>
                  </a:lnTo>
                  <a:lnTo>
                    <a:pt x="591" y="181"/>
                  </a:lnTo>
                  <a:lnTo>
                    <a:pt x="590" y="183"/>
                  </a:lnTo>
                  <a:lnTo>
                    <a:pt x="590" y="183"/>
                  </a:lnTo>
                  <a:lnTo>
                    <a:pt x="588" y="187"/>
                  </a:lnTo>
                  <a:lnTo>
                    <a:pt x="588" y="186"/>
                  </a:lnTo>
                  <a:lnTo>
                    <a:pt x="588" y="184"/>
                  </a:lnTo>
                  <a:lnTo>
                    <a:pt x="588" y="183"/>
                  </a:lnTo>
                  <a:lnTo>
                    <a:pt x="588" y="180"/>
                  </a:lnTo>
                  <a:lnTo>
                    <a:pt x="590" y="178"/>
                  </a:lnTo>
                  <a:lnTo>
                    <a:pt x="590" y="176"/>
                  </a:lnTo>
                  <a:lnTo>
                    <a:pt x="586" y="178"/>
                  </a:lnTo>
                  <a:lnTo>
                    <a:pt x="585" y="176"/>
                  </a:lnTo>
                  <a:lnTo>
                    <a:pt x="585" y="176"/>
                  </a:lnTo>
                  <a:lnTo>
                    <a:pt x="590" y="175"/>
                  </a:lnTo>
                  <a:lnTo>
                    <a:pt x="590" y="173"/>
                  </a:lnTo>
                  <a:lnTo>
                    <a:pt x="591" y="173"/>
                  </a:lnTo>
                  <a:lnTo>
                    <a:pt x="591" y="170"/>
                  </a:lnTo>
                  <a:lnTo>
                    <a:pt x="588" y="168"/>
                  </a:lnTo>
                  <a:lnTo>
                    <a:pt x="583" y="168"/>
                  </a:lnTo>
                  <a:lnTo>
                    <a:pt x="583" y="167"/>
                  </a:lnTo>
                  <a:lnTo>
                    <a:pt x="582" y="167"/>
                  </a:lnTo>
                  <a:lnTo>
                    <a:pt x="577" y="170"/>
                  </a:lnTo>
                  <a:lnTo>
                    <a:pt x="577" y="170"/>
                  </a:lnTo>
                  <a:lnTo>
                    <a:pt x="577" y="172"/>
                  </a:lnTo>
                  <a:lnTo>
                    <a:pt x="580" y="173"/>
                  </a:lnTo>
                  <a:lnTo>
                    <a:pt x="580" y="175"/>
                  </a:lnTo>
                  <a:lnTo>
                    <a:pt x="577" y="175"/>
                  </a:lnTo>
                  <a:lnTo>
                    <a:pt x="575" y="175"/>
                  </a:lnTo>
                  <a:lnTo>
                    <a:pt x="575" y="176"/>
                  </a:lnTo>
                  <a:lnTo>
                    <a:pt x="574" y="178"/>
                  </a:lnTo>
                  <a:lnTo>
                    <a:pt x="574" y="181"/>
                  </a:lnTo>
                  <a:lnTo>
                    <a:pt x="569" y="183"/>
                  </a:lnTo>
                  <a:lnTo>
                    <a:pt x="567" y="183"/>
                  </a:lnTo>
                  <a:lnTo>
                    <a:pt x="567" y="183"/>
                  </a:lnTo>
                  <a:lnTo>
                    <a:pt x="569" y="181"/>
                  </a:lnTo>
                  <a:lnTo>
                    <a:pt x="569" y="180"/>
                  </a:lnTo>
                  <a:lnTo>
                    <a:pt x="569" y="178"/>
                  </a:lnTo>
                  <a:lnTo>
                    <a:pt x="567" y="176"/>
                  </a:lnTo>
                  <a:lnTo>
                    <a:pt x="569" y="175"/>
                  </a:lnTo>
                  <a:lnTo>
                    <a:pt x="570" y="173"/>
                  </a:lnTo>
                  <a:lnTo>
                    <a:pt x="569" y="172"/>
                  </a:lnTo>
                  <a:lnTo>
                    <a:pt x="567" y="172"/>
                  </a:lnTo>
                  <a:lnTo>
                    <a:pt x="564" y="175"/>
                  </a:lnTo>
                  <a:lnTo>
                    <a:pt x="561" y="178"/>
                  </a:lnTo>
                  <a:lnTo>
                    <a:pt x="553" y="184"/>
                  </a:lnTo>
                  <a:lnTo>
                    <a:pt x="553" y="187"/>
                  </a:lnTo>
                  <a:lnTo>
                    <a:pt x="550" y="189"/>
                  </a:lnTo>
                  <a:lnTo>
                    <a:pt x="548" y="191"/>
                  </a:lnTo>
                  <a:lnTo>
                    <a:pt x="547" y="189"/>
                  </a:lnTo>
                  <a:lnTo>
                    <a:pt x="548" y="187"/>
                  </a:lnTo>
                  <a:lnTo>
                    <a:pt x="550" y="184"/>
                  </a:lnTo>
                  <a:lnTo>
                    <a:pt x="550" y="181"/>
                  </a:lnTo>
                  <a:lnTo>
                    <a:pt x="551" y="180"/>
                  </a:lnTo>
                  <a:lnTo>
                    <a:pt x="553" y="176"/>
                  </a:lnTo>
                  <a:lnTo>
                    <a:pt x="556" y="175"/>
                  </a:lnTo>
                  <a:lnTo>
                    <a:pt x="558" y="173"/>
                  </a:lnTo>
                  <a:lnTo>
                    <a:pt x="558" y="173"/>
                  </a:lnTo>
                  <a:lnTo>
                    <a:pt x="556" y="173"/>
                  </a:lnTo>
                  <a:lnTo>
                    <a:pt x="556" y="173"/>
                  </a:lnTo>
                  <a:lnTo>
                    <a:pt x="555" y="172"/>
                  </a:lnTo>
                  <a:lnTo>
                    <a:pt x="553" y="172"/>
                  </a:lnTo>
                  <a:lnTo>
                    <a:pt x="553" y="172"/>
                  </a:lnTo>
                  <a:lnTo>
                    <a:pt x="551" y="173"/>
                  </a:lnTo>
                  <a:lnTo>
                    <a:pt x="551" y="173"/>
                  </a:lnTo>
                  <a:lnTo>
                    <a:pt x="550" y="173"/>
                  </a:lnTo>
                  <a:lnTo>
                    <a:pt x="548" y="172"/>
                  </a:lnTo>
                  <a:lnTo>
                    <a:pt x="545" y="170"/>
                  </a:lnTo>
                  <a:lnTo>
                    <a:pt x="545" y="170"/>
                  </a:lnTo>
                  <a:lnTo>
                    <a:pt x="543" y="170"/>
                  </a:lnTo>
                  <a:lnTo>
                    <a:pt x="540" y="172"/>
                  </a:lnTo>
                  <a:lnTo>
                    <a:pt x="539" y="173"/>
                  </a:lnTo>
                  <a:lnTo>
                    <a:pt x="539" y="175"/>
                  </a:lnTo>
                  <a:lnTo>
                    <a:pt x="540" y="175"/>
                  </a:lnTo>
                  <a:lnTo>
                    <a:pt x="540" y="176"/>
                  </a:lnTo>
                  <a:lnTo>
                    <a:pt x="539" y="176"/>
                  </a:lnTo>
                  <a:lnTo>
                    <a:pt x="539" y="178"/>
                  </a:lnTo>
                  <a:lnTo>
                    <a:pt x="535" y="181"/>
                  </a:lnTo>
                  <a:lnTo>
                    <a:pt x="534" y="181"/>
                  </a:lnTo>
                  <a:lnTo>
                    <a:pt x="531" y="183"/>
                  </a:lnTo>
                  <a:lnTo>
                    <a:pt x="526" y="187"/>
                  </a:lnTo>
                  <a:lnTo>
                    <a:pt x="526" y="187"/>
                  </a:lnTo>
                  <a:lnTo>
                    <a:pt x="526" y="191"/>
                  </a:lnTo>
                  <a:lnTo>
                    <a:pt x="526" y="191"/>
                  </a:lnTo>
                  <a:lnTo>
                    <a:pt x="527" y="192"/>
                  </a:lnTo>
                  <a:lnTo>
                    <a:pt x="526" y="192"/>
                  </a:lnTo>
                  <a:lnTo>
                    <a:pt x="526" y="192"/>
                  </a:lnTo>
                  <a:lnTo>
                    <a:pt x="524" y="192"/>
                  </a:lnTo>
                  <a:lnTo>
                    <a:pt x="523" y="191"/>
                  </a:lnTo>
                  <a:lnTo>
                    <a:pt x="521" y="187"/>
                  </a:lnTo>
                  <a:lnTo>
                    <a:pt x="521" y="186"/>
                  </a:lnTo>
                  <a:lnTo>
                    <a:pt x="519" y="184"/>
                  </a:lnTo>
                  <a:lnTo>
                    <a:pt x="518" y="184"/>
                  </a:lnTo>
                  <a:lnTo>
                    <a:pt x="515" y="184"/>
                  </a:lnTo>
                  <a:lnTo>
                    <a:pt x="513" y="186"/>
                  </a:lnTo>
                  <a:lnTo>
                    <a:pt x="513" y="186"/>
                  </a:lnTo>
                  <a:lnTo>
                    <a:pt x="512" y="186"/>
                  </a:lnTo>
                  <a:lnTo>
                    <a:pt x="510" y="186"/>
                  </a:lnTo>
                  <a:lnTo>
                    <a:pt x="508" y="186"/>
                  </a:lnTo>
                  <a:lnTo>
                    <a:pt x="507" y="187"/>
                  </a:lnTo>
                  <a:lnTo>
                    <a:pt x="504" y="186"/>
                  </a:lnTo>
                  <a:lnTo>
                    <a:pt x="500" y="187"/>
                  </a:lnTo>
                  <a:lnTo>
                    <a:pt x="500" y="187"/>
                  </a:lnTo>
                  <a:lnTo>
                    <a:pt x="502" y="189"/>
                  </a:lnTo>
                  <a:lnTo>
                    <a:pt x="504" y="191"/>
                  </a:lnTo>
                  <a:lnTo>
                    <a:pt x="507" y="191"/>
                  </a:lnTo>
                  <a:lnTo>
                    <a:pt x="507" y="192"/>
                  </a:lnTo>
                  <a:lnTo>
                    <a:pt x="508" y="195"/>
                  </a:lnTo>
                  <a:lnTo>
                    <a:pt x="508" y="197"/>
                  </a:lnTo>
                  <a:lnTo>
                    <a:pt x="507" y="195"/>
                  </a:lnTo>
                  <a:lnTo>
                    <a:pt x="504" y="194"/>
                  </a:lnTo>
                  <a:lnTo>
                    <a:pt x="502" y="192"/>
                  </a:lnTo>
                  <a:lnTo>
                    <a:pt x="499" y="192"/>
                  </a:lnTo>
                  <a:lnTo>
                    <a:pt x="499" y="195"/>
                  </a:lnTo>
                  <a:lnTo>
                    <a:pt x="497" y="195"/>
                  </a:lnTo>
                  <a:lnTo>
                    <a:pt x="496" y="194"/>
                  </a:lnTo>
                  <a:lnTo>
                    <a:pt x="494" y="194"/>
                  </a:lnTo>
                  <a:lnTo>
                    <a:pt x="491" y="194"/>
                  </a:lnTo>
                  <a:lnTo>
                    <a:pt x="491" y="195"/>
                  </a:lnTo>
                  <a:lnTo>
                    <a:pt x="489" y="200"/>
                  </a:lnTo>
                  <a:lnTo>
                    <a:pt x="491" y="200"/>
                  </a:lnTo>
                  <a:lnTo>
                    <a:pt x="492" y="202"/>
                  </a:lnTo>
                  <a:lnTo>
                    <a:pt x="492" y="203"/>
                  </a:lnTo>
                  <a:lnTo>
                    <a:pt x="492" y="203"/>
                  </a:lnTo>
                  <a:lnTo>
                    <a:pt x="489" y="203"/>
                  </a:lnTo>
                  <a:lnTo>
                    <a:pt x="486" y="207"/>
                  </a:lnTo>
                  <a:lnTo>
                    <a:pt x="484" y="207"/>
                  </a:lnTo>
                  <a:lnTo>
                    <a:pt x="484" y="208"/>
                  </a:lnTo>
                  <a:lnTo>
                    <a:pt x="484" y="207"/>
                  </a:lnTo>
                  <a:lnTo>
                    <a:pt x="486" y="203"/>
                  </a:lnTo>
                  <a:lnTo>
                    <a:pt x="488" y="202"/>
                  </a:lnTo>
                  <a:lnTo>
                    <a:pt x="488" y="200"/>
                  </a:lnTo>
                  <a:lnTo>
                    <a:pt x="488" y="195"/>
                  </a:lnTo>
                  <a:lnTo>
                    <a:pt x="488" y="194"/>
                  </a:lnTo>
                  <a:lnTo>
                    <a:pt x="488" y="194"/>
                  </a:lnTo>
                  <a:lnTo>
                    <a:pt x="486" y="194"/>
                  </a:lnTo>
                  <a:lnTo>
                    <a:pt x="484" y="195"/>
                  </a:lnTo>
                  <a:lnTo>
                    <a:pt x="484" y="195"/>
                  </a:lnTo>
                  <a:lnTo>
                    <a:pt x="483" y="197"/>
                  </a:lnTo>
                  <a:lnTo>
                    <a:pt x="481" y="199"/>
                  </a:lnTo>
                  <a:lnTo>
                    <a:pt x="480" y="203"/>
                  </a:lnTo>
                  <a:lnTo>
                    <a:pt x="478" y="205"/>
                  </a:lnTo>
                  <a:lnTo>
                    <a:pt x="478" y="203"/>
                  </a:lnTo>
                  <a:lnTo>
                    <a:pt x="480" y="202"/>
                  </a:lnTo>
                  <a:lnTo>
                    <a:pt x="480" y="197"/>
                  </a:lnTo>
                  <a:lnTo>
                    <a:pt x="480" y="197"/>
                  </a:lnTo>
                  <a:lnTo>
                    <a:pt x="473" y="199"/>
                  </a:lnTo>
                  <a:lnTo>
                    <a:pt x="470" y="200"/>
                  </a:lnTo>
                  <a:lnTo>
                    <a:pt x="470" y="200"/>
                  </a:lnTo>
                  <a:lnTo>
                    <a:pt x="470" y="202"/>
                  </a:lnTo>
                  <a:lnTo>
                    <a:pt x="470" y="202"/>
                  </a:lnTo>
                  <a:lnTo>
                    <a:pt x="469" y="203"/>
                  </a:lnTo>
                  <a:lnTo>
                    <a:pt x="467" y="203"/>
                  </a:lnTo>
                  <a:lnTo>
                    <a:pt x="465" y="203"/>
                  </a:lnTo>
                  <a:lnTo>
                    <a:pt x="465" y="203"/>
                  </a:lnTo>
                  <a:lnTo>
                    <a:pt x="465" y="205"/>
                  </a:lnTo>
                  <a:lnTo>
                    <a:pt x="467" y="207"/>
                  </a:lnTo>
                  <a:lnTo>
                    <a:pt x="469" y="208"/>
                  </a:lnTo>
                  <a:lnTo>
                    <a:pt x="469" y="208"/>
                  </a:lnTo>
                  <a:lnTo>
                    <a:pt x="465" y="208"/>
                  </a:lnTo>
                  <a:lnTo>
                    <a:pt x="464" y="207"/>
                  </a:lnTo>
                  <a:lnTo>
                    <a:pt x="462" y="205"/>
                  </a:lnTo>
                  <a:lnTo>
                    <a:pt x="461" y="205"/>
                  </a:lnTo>
                  <a:lnTo>
                    <a:pt x="461" y="205"/>
                  </a:lnTo>
                  <a:lnTo>
                    <a:pt x="461" y="205"/>
                  </a:lnTo>
                  <a:lnTo>
                    <a:pt x="459" y="208"/>
                  </a:lnTo>
                  <a:lnTo>
                    <a:pt x="459" y="210"/>
                  </a:lnTo>
                  <a:lnTo>
                    <a:pt x="459" y="211"/>
                  </a:lnTo>
                  <a:lnTo>
                    <a:pt x="459" y="211"/>
                  </a:lnTo>
                  <a:lnTo>
                    <a:pt x="454" y="213"/>
                  </a:lnTo>
                  <a:lnTo>
                    <a:pt x="451" y="215"/>
                  </a:lnTo>
                  <a:lnTo>
                    <a:pt x="451" y="218"/>
                  </a:lnTo>
                  <a:lnTo>
                    <a:pt x="449" y="219"/>
                  </a:lnTo>
                  <a:lnTo>
                    <a:pt x="446" y="222"/>
                  </a:lnTo>
                  <a:lnTo>
                    <a:pt x="443" y="222"/>
                  </a:lnTo>
                  <a:lnTo>
                    <a:pt x="440" y="224"/>
                  </a:lnTo>
                  <a:lnTo>
                    <a:pt x="440" y="224"/>
                  </a:lnTo>
                  <a:lnTo>
                    <a:pt x="438" y="226"/>
                  </a:lnTo>
                  <a:lnTo>
                    <a:pt x="438" y="226"/>
                  </a:lnTo>
                  <a:lnTo>
                    <a:pt x="440" y="227"/>
                  </a:lnTo>
                  <a:lnTo>
                    <a:pt x="448" y="227"/>
                  </a:lnTo>
                  <a:lnTo>
                    <a:pt x="449" y="227"/>
                  </a:lnTo>
                  <a:lnTo>
                    <a:pt x="451" y="227"/>
                  </a:lnTo>
                  <a:lnTo>
                    <a:pt x="451" y="227"/>
                  </a:lnTo>
                  <a:lnTo>
                    <a:pt x="453" y="227"/>
                  </a:lnTo>
                  <a:lnTo>
                    <a:pt x="451" y="227"/>
                  </a:lnTo>
                  <a:lnTo>
                    <a:pt x="451" y="227"/>
                  </a:lnTo>
                  <a:lnTo>
                    <a:pt x="449" y="229"/>
                  </a:lnTo>
                  <a:lnTo>
                    <a:pt x="446" y="229"/>
                  </a:lnTo>
                  <a:lnTo>
                    <a:pt x="445" y="229"/>
                  </a:lnTo>
                  <a:lnTo>
                    <a:pt x="443" y="229"/>
                  </a:lnTo>
                  <a:lnTo>
                    <a:pt x="440" y="229"/>
                  </a:lnTo>
                  <a:lnTo>
                    <a:pt x="437" y="229"/>
                  </a:lnTo>
                  <a:lnTo>
                    <a:pt x="434" y="230"/>
                  </a:lnTo>
                  <a:lnTo>
                    <a:pt x="434" y="230"/>
                  </a:lnTo>
                  <a:lnTo>
                    <a:pt x="435" y="234"/>
                  </a:lnTo>
                  <a:lnTo>
                    <a:pt x="435" y="235"/>
                  </a:lnTo>
                  <a:lnTo>
                    <a:pt x="437" y="235"/>
                  </a:lnTo>
                  <a:lnTo>
                    <a:pt x="437" y="235"/>
                  </a:lnTo>
                  <a:lnTo>
                    <a:pt x="435" y="237"/>
                  </a:lnTo>
                  <a:lnTo>
                    <a:pt x="435" y="237"/>
                  </a:lnTo>
                  <a:lnTo>
                    <a:pt x="435" y="240"/>
                  </a:lnTo>
                  <a:lnTo>
                    <a:pt x="435" y="240"/>
                  </a:lnTo>
                  <a:lnTo>
                    <a:pt x="434" y="237"/>
                  </a:lnTo>
                  <a:lnTo>
                    <a:pt x="432" y="232"/>
                  </a:lnTo>
                  <a:lnTo>
                    <a:pt x="432" y="232"/>
                  </a:lnTo>
                  <a:lnTo>
                    <a:pt x="432" y="232"/>
                  </a:lnTo>
                  <a:lnTo>
                    <a:pt x="430" y="234"/>
                  </a:lnTo>
                  <a:lnTo>
                    <a:pt x="427" y="234"/>
                  </a:lnTo>
                  <a:lnTo>
                    <a:pt x="426" y="235"/>
                  </a:lnTo>
                  <a:lnTo>
                    <a:pt x="422" y="235"/>
                  </a:lnTo>
                  <a:lnTo>
                    <a:pt x="422" y="237"/>
                  </a:lnTo>
                  <a:lnTo>
                    <a:pt x="424" y="237"/>
                  </a:lnTo>
                  <a:lnTo>
                    <a:pt x="427" y="237"/>
                  </a:lnTo>
                  <a:lnTo>
                    <a:pt x="427" y="238"/>
                  </a:lnTo>
                  <a:lnTo>
                    <a:pt x="426" y="238"/>
                  </a:lnTo>
                  <a:lnTo>
                    <a:pt x="424" y="238"/>
                  </a:lnTo>
                  <a:lnTo>
                    <a:pt x="422" y="238"/>
                  </a:lnTo>
                  <a:lnTo>
                    <a:pt x="421" y="238"/>
                  </a:lnTo>
                  <a:lnTo>
                    <a:pt x="419" y="238"/>
                  </a:lnTo>
                  <a:lnTo>
                    <a:pt x="416" y="242"/>
                  </a:lnTo>
                  <a:lnTo>
                    <a:pt x="416" y="243"/>
                  </a:lnTo>
                  <a:lnTo>
                    <a:pt x="416" y="245"/>
                  </a:lnTo>
                  <a:lnTo>
                    <a:pt x="418" y="245"/>
                  </a:lnTo>
                  <a:lnTo>
                    <a:pt x="419" y="245"/>
                  </a:lnTo>
                  <a:lnTo>
                    <a:pt x="422" y="242"/>
                  </a:lnTo>
                  <a:lnTo>
                    <a:pt x="424" y="243"/>
                  </a:lnTo>
                  <a:lnTo>
                    <a:pt x="422" y="243"/>
                  </a:lnTo>
                  <a:lnTo>
                    <a:pt x="422" y="245"/>
                  </a:lnTo>
                  <a:lnTo>
                    <a:pt x="422" y="246"/>
                  </a:lnTo>
                  <a:lnTo>
                    <a:pt x="424" y="246"/>
                  </a:lnTo>
                  <a:lnTo>
                    <a:pt x="426" y="248"/>
                  </a:lnTo>
                  <a:lnTo>
                    <a:pt x="427" y="246"/>
                  </a:lnTo>
                  <a:lnTo>
                    <a:pt x="427" y="248"/>
                  </a:lnTo>
                  <a:lnTo>
                    <a:pt x="426" y="249"/>
                  </a:lnTo>
                  <a:lnTo>
                    <a:pt x="427" y="251"/>
                  </a:lnTo>
                  <a:lnTo>
                    <a:pt x="426" y="251"/>
                  </a:lnTo>
                  <a:lnTo>
                    <a:pt x="426" y="249"/>
                  </a:lnTo>
                  <a:lnTo>
                    <a:pt x="424" y="248"/>
                  </a:lnTo>
                  <a:lnTo>
                    <a:pt x="422" y="248"/>
                  </a:lnTo>
                  <a:lnTo>
                    <a:pt x="421" y="246"/>
                  </a:lnTo>
                  <a:lnTo>
                    <a:pt x="418" y="246"/>
                  </a:lnTo>
                  <a:lnTo>
                    <a:pt x="416" y="248"/>
                  </a:lnTo>
                  <a:lnTo>
                    <a:pt x="413" y="251"/>
                  </a:lnTo>
                  <a:lnTo>
                    <a:pt x="413" y="251"/>
                  </a:lnTo>
                  <a:lnTo>
                    <a:pt x="411" y="253"/>
                  </a:lnTo>
                  <a:lnTo>
                    <a:pt x="411" y="253"/>
                  </a:lnTo>
                  <a:lnTo>
                    <a:pt x="413" y="253"/>
                  </a:lnTo>
                  <a:lnTo>
                    <a:pt x="413" y="253"/>
                  </a:lnTo>
                  <a:lnTo>
                    <a:pt x="416" y="253"/>
                  </a:lnTo>
                  <a:lnTo>
                    <a:pt x="422" y="253"/>
                  </a:lnTo>
                  <a:lnTo>
                    <a:pt x="424" y="253"/>
                  </a:lnTo>
                  <a:lnTo>
                    <a:pt x="424" y="254"/>
                  </a:lnTo>
                  <a:lnTo>
                    <a:pt x="416" y="254"/>
                  </a:lnTo>
                  <a:lnTo>
                    <a:pt x="414" y="254"/>
                  </a:lnTo>
                  <a:lnTo>
                    <a:pt x="413" y="256"/>
                  </a:lnTo>
                  <a:lnTo>
                    <a:pt x="410" y="256"/>
                  </a:lnTo>
                  <a:lnTo>
                    <a:pt x="408" y="256"/>
                  </a:lnTo>
                  <a:lnTo>
                    <a:pt x="408" y="256"/>
                  </a:lnTo>
                  <a:lnTo>
                    <a:pt x="406" y="257"/>
                  </a:lnTo>
                  <a:lnTo>
                    <a:pt x="405" y="259"/>
                  </a:lnTo>
                  <a:lnTo>
                    <a:pt x="403" y="259"/>
                  </a:lnTo>
                  <a:lnTo>
                    <a:pt x="402" y="261"/>
                  </a:lnTo>
                  <a:lnTo>
                    <a:pt x="402" y="261"/>
                  </a:lnTo>
                  <a:lnTo>
                    <a:pt x="402" y="262"/>
                  </a:lnTo>
                  <a:lnTo>
                    <a:pt x="405" y="262"/>
                  </a:lnTo>
                  <a:lnTo>
                    <a:pt x="405" y="264"/>
                  </a:lnTo>
                  <a:lnTo>
                    <a:pt x="403" y="264"/>
                  </a:lnTo>
                  <a:lnTo>
                    <a:pt x="402" y="264"/>
                  </a:lnTo>
                  <a:lnTo>
                    <a:pt x="400" y="264"/>
                  </a:lnTo>
                  <a:lnTo>
                    <a:pt x="398" y="265"/>
                  </a:lnTo>
                  <a:lnTo>
                    <a:pt x="397" y="265"/>
                  </a:lnTo>
                  <a:lnTo>
                    <a:pt x="395" y="267"/>
                  </a:lnTo>
                  <a:lnTo>
                    <a:pt x="395" y="269"/>
                  </a:lnTo>
                  <a:lnTo>
                    <a:pt x="394" y="269"/>
                  </a:lnTo>
                  <a:lnTo>
                    <a:pt x="394" y="270"/>
                  </a:lnTo>
                  <a:lnTo>
                    <a:pt x="395" y="275"/>
                  </a:lnTo>
                  <a:lnTo>
                    <a:pt x="397" y="275"/>
                  </a:lnTo>
                  <a:lnTo>
                    <a:pt x="398" y="275"/>
                  </a:lnTo>
                  <a:lnTo>
                    <a:pt x="400" y="275"/>
                  </a:lnTo>
                  <a:lnTo>
                    <a:pt x="402" y="275"/>
                  </a:lnTo>
                  <a:lnTo>
                    <a:pt x="405" y="273"/>
                  </a:lnTo>
                  <a:lnTo>
                    <a:pt x="406" y="273"/>
                  </a:lnTo>
                  <a:lnTo>
                    <a:pt x="405" y="275"/>
                  </a:lnTo>
                  <a:lnTo>
                    <a:pt x="403" y="275"/>
                  </a:lnTo>
                  <a:lnTo>
                    <a:pt x="402" y="276"/>
                  </a:lnTo>
                  <a:lnTo>
                    <a:pt x="398" y="276"/>
                  </a:lnTo>
                  <a:lnTo>
                    <a:pt x="391" y="278"/>
                  </a:lnTo>
                  <a:lnTo>
                    <a:pt x="391" y="278"/>
                  </a:lnTo>
                  <a:lnTo>
                    <a:pt x="392" y="280"/>
                  </a:lnTo>
                  <a:lnTo>
                    <a:pt x="394" y="281"/>
                  </a:lnTo>
                  <a:lnTo>
                    <a:pt x="392" y="281"/>
                  </a:lnTo>
                  <a:lnTo>
                    <a:pt x="391" y="281"/>
                  </a:lnTo>
                  <a:lnTo>
                    <a:pt x="389" y="281"/>
                  </a:lnTo>
                  <a:lnTo>
                    <a:pt x="389" y="284"/>
                  </a:lnTo>
                  <a:lnTo>
                    <a:pt x="384" y="288"/>
                  </a:lnTo>
                  <a:lnTo>
                    <a:pt x="384" y="289"/>
                  </a:lnTo>
                  <a:lnTo>
                    <a:pt x="383" y="291"/>
                  </a:lnTo>
                  <a:lnTo>
                    <a:pt x="383" y="294"/>
                  </a:lnTo>
                  <a:lnTo>
                    <a:pt x="383" y="296"/>
                  </a:lnTo>
                  <a:lnTo>
                    <a:pt x="383" y="296"/>
                  </a:lnTo>
                  <a:lnTo>
                    <a:pt x="384" y="296"/>
                  </a:lnTo>
                  <a:lnTo>
                    <a:pt x="384" y="296"/>
                  </a:lnTo>
                  <a:lnTo>
                    <a:pt x="384" y="297"/>
                  </a:lnTo>
                  <a:lnTo>
                    <a:pt x="386" y="297"/>
                  </a:lnTo>
                  <a:lnTo>
                    <a:pt x="387" y="297"/>
                  </a:lnTo>
                  <a:lnTo>
                    <a:pt x="389" y="296"/>
                  </a:lnTo>
                  <a:lnTo>
                    <a:pt x="391" y="294"/>
                  </a:lnTo>
                  <a:lnTo>
                    <a:pt x="392" y="294"/>
                  </a:lnTo>
                  <a:lnTo>
                    <a:pt x="389" y="296"/>
                  </a:lnTo>
                  <a:lnTo>
                    <a:pt x="387" y="299"/>
                  </a:lnTo>
                  <a:lnTo>
                    <a:pt x="384" y="299"/>
                  </a:lnTo>
                  <a:lnTo>
                    <a:pt x="383" y="297"/>
                  </a:lnTo>
                  <a:lnTo>
                    <a:pt x="383" y="297"/>
                  </a:lnTo>
                  <a:lnTo>
                    <a:pt x="373" y="302"/>
                  </a:lnTo>
                  <a:lnTo>
                    <a:pt x="371" y="302"/>
                  </a:lnTo>
                  <a:lnTo>
                    <a:pt x="371" y="304"/>
                  </a:lnTo>
                  <a:lnTo>
                    <a:pt x="371" y="305"/>
                  </a:lnTo>
                  <a:lnTo>
                    <a:pt x="373" y="305"/>
                  </a:lnTo>
                  <a:lnTo>
                    <a:pt x="375" y="305"/>
                  </a:lnTo>
                  <a:lnTo>
                    <a:pt x="376" y="305"/>
                  </a:lnTo>
                  <a:lnTo>
                    <a:pt x="375" y="307"/>
                  </a:lnTo>
                  <a:lnTo>
                    <a:pt x="371" y="307"/>
                  </a:lnTo>
                  <a:lnTo>
                    <a:pt x="370" y="307"/>
                  </a:lnTo>
                  <a:lnTo>
                    <a:pt x="368" y="308"/>
                  </a:lnTo>
                  <a:lnTo>
                    <a:pt x="367" y="310"/>
                  </a:lnTo>
                  <a:lnTo>
                    <a:pt x="365" y="311"/>
                  </a:lnTo>
                  <a:lnTo>
                    <a:pt x="362" y="313"/>
                  </a:lnTo>
                  <a:lnTo>
                    <a:pt x="357" y="318"/>
                  </a:lnTo>
                  <a:lnTo>
                    <a:pt x="354" y="319"/>
                  </a:lnTo>
                  <a:lnTo>
                    <a:pt x="354" y="321"/>
                  </a:lnTo>
                  <a:lnTo>
                    <a:pt x="352" y="323"/>
                  </a:lnTo>
                  <a:lnTo>
                    <a:pt x="351" y="324"/>
                  </a:lnTo>
                  <a:lnTo>
                    <a:pt x="349" y="326"/>
                  </a:lnTo>
                  <a:lnTo>
                    <a:pt x="349" y="327"/>
                  </a:lnTo>
                  <a:lnTo>
                    <a:pt x="349" y="327"/>
                  </a:lnTo>
                  <a:lnTo>
                    <a:pt x="351" y="327"/>
                  </a:lnTo>
                  <a:lnTo>
                    <a:pt x="351" y="327"/>
                  </a:lnTo>
                  <a:lnTo>
                    <a:pt x="352" y="329"/>
                  </a:lnTo>
                  <a:lnTo>
                    <a:pt x="354" y="331"/>
                  </a:lnTo>
                  <a:lnTo>
                    <a:pt x="354" y="331"/>
                  </a:lnTo>
                  <a:lnTo>
                    <a:pt x="356" y="331"/>
                  </a:lnTo>
                  <a:lnTo>
                    <a:pt x="359" y="331"/>
                  </a:lnTo>
                  <a:lnTo>
                    <a:pt x="367" y="326"/>
                  </a:lnTo>
                  <a:lnTo>
                    <a:pt x="368" y="324"/>
                  </a:lnTo>
                  <a:lnTo>
                    <a:pt x="367" y="323"/>
                  </a:lnTo>
                  <a:lnTo>
                    <a:pt x="367" y="323"/>
                  </a:lnTo>
                  <a:lnTo>
                    <a:pt x="368" y="321"/>
                  </a:lnTo>
                  <a:lnTo>
                    <a:pt x="370" y="321"/>
                  </a:lnTo>
                  <a:lnTo>
                    <a:pt x="371" y="321"/>
                  </a:lnTo>
                  <a:lnTo>
                    <a:pt x="373" y="321"/>
                  </a:lnTo>
                  <a:lnTo>
                    <a:pt x="373" y="321"/>
                  </a:lnTo>
                  <a:lnTo>
                    <a:pt x="371" y="323"/>
                  </a:lnTo>
                  <a:lnTo>
                    <a:pt x="370" y="323"/>
                  </a:lnTo>
                  <a:lnTo>
                    <a:pt x="370" y="324"/>
                  </a:lnTo>
                  <a:lnTo>
                    <a:pt x="371" y="324"/>
                  </a:lnTo>
                  <a:lnTo>
                    <a:pt x="371" y="324"/>
                  </a:lnTo>
                  <a:lnTo>
                    <a:pt x="371" y="326"/>
                  </a:lnTo>
                  <a:lnTo>
                    <a:pt x="370" y="326"/>
                  </a:lnTo>
                  <a:lnTo>
                    <a:pt x="368" y="327"/>
                  </a:lnTo>
                  <a:lnTo>
                    <a:pt x="367" y="327"/>
                  </a:lnTo>
                  <a:lnTo>
                    <a:pt x="365" y="329"/>
                  </a:lnTo>
                  <a:lnTo>
                    <a:pt x="363" y="329"/>
                  </a:lnTo>
                  <a:lnTo>
                    <a:pt x="363" y="331"/>
                  </a:lnTo>
                  <a:lnTo>
                    <a:pt x="363" y="331"/>
                  </a:lnTo>
                  <a:lnTo>
                    <a:pt x="365" y="332"/>
                  </a:lnTo>
                  <a:lnTo>
                    <a:pt x="363" y="332"/>
                  </a:lnTo>
                  <a:lnTo>
                    <a:pt x="362" y="332"/>
                  </a:lnTo>
                  <a:lnTo>
                    <a:pt x="359" y="332"/>
                  </a:lnTo>
                  <a:lnTo>
                    <a:pt x="357" y="332"/>
                  </a:lnTo>
                  <a:lnTo>
                    <a:pt x="356" y="332"/>
                  </a:lnTo>
                  <a:lnTo>
                    <a:pt x="356" y="334"/>
                  </a:lnTo>
                  <a:lnTo>
                    <a:pt x="354" y="334"/>
                  </a:lnTo>
                  <a:lnTo>
                    <a:pt x="354" y="332"/>
                  </a:lnTo>
                  <a:lnTo>
                    <a:pt x="352" y="332"/>
                  </a:lnTo>
                  <a:lnTo>
                    <a:pt x="352" y="331"/>
                  </a:lnTo>
                  <a:lnTo>
                    <a:pt x="351" y="329"/>
                  </a:lnTo>
                  <a:lnTo>
                    <a:pt x="349" y="329"/>
                  </a:lnTo>
                  <a:lnTo>
                    <a:pt x="348" y="329"/>
                  </a:lnTo>
                  <a:lnTo>
                    <a:pt x="346" y="331"/>
                  </a:lnTo>
                  <a:lnTo>
                    <a:pt x="344" y="332"/>
                  </a:lnTo>
                  <a:lnTo>
                    <a:pt x="343" y="332"/>
                  </a:lnTo>
                  <a:lnTo>
                    <a:pt x="343" y="332"/>
                  </a:lnTo>
                  <a:lnTo>
                    <a:pt x="344" y="331"/>
                  </a:lnTo>
                  <a:lnTo>
                    <a:pt x="343" y="329"/>
                  </a:lnTo>
                  <a:lnTo>
                    <a:pt x="340" y="329"/>
                  </a:lnTo>
                  <a:lnTo>
                    <a:pt x="338" y="329"/>
                  </a:lnTo>
                  <a:lnTo>
                    <a:pt x="336" y="329"/>
                  </a:lnTo>
                  <a:lnTo>
                    <a:pt x="333" y="331"/>
                  </a:lnTo>
                  <a:lnTo>
                    <a:pt x="333" y="332"/>
                  </a:lnTo>
                  <a:lnTo>
                    <a:pt x="333" y="332"/>
                  </a:lnTo>
                  <a:lnTo>
                    <a:pt x="335" y="332"/>
                  </a:lnTo>
                  <a:lnTo>
                    <a:pt x="336" y="332"/>
                  </a:lnTo>
                  <a:lnTo>
                    <a:pt x="336" y="334"/>
                  </a:lnTo>
                  <a:lnTo>
                    <a:pt x="336" y="334"/>
                  </a:lnTo>
                  <a:lnTo>
                    <a:pt x="336" y="335"/>
                  </a:lnTo>
                  <a:lnTo>
                    <a:pt x="332" y="335"/>
                  </a:lnTo>
                  <a:lnTo>
                    <a:pt x="332" y="337"/>
                  </a:lnTo>
                  <a:lnTo>
                    <a:pt x="330" y="338"/>
                  </a:lnTo>
                  <a:lnTo>
                    <a:pt x="332" y="340"/>
                  </a:lnTo>
                  <a:lnTo>
                    <a:pt x="333" y="340"/>
                  </a:lnTo>
                  <a:lnTo>
                    <a:pt x="336" y="343"/>
                  </a:lnTo>
                  <a:lnTo>
                    <a:pt x="336" y="345"/>
                  </a:lnTo>
                  <a:lnTo>
                    <a:pt x="333" y="342"/>
                  </a:lnTo>
                  <a:lnTo>
                    <a:pt x="332" y="342"/>
                  </a:lnTo>
                  <a:lnTo>
                    <a:pt x="330" y="340"/>
                  </a:lnTo>
                  <a:lnTo>
                    <a:pt x="327" y="338"/>
                  </a:lnTo>
                  <a:lnTo>
                    <a:pt x="325" y="340"/>
                  </a:lnTo>
                  <a:lnTo>
                    <a:pt x="324" y="338"/>
                  </a:lnTo>
                  <a:lnTo>
                    <a:pt x="324" y="340"/>
                  </a:lnTo>
                  <a:lnTo>
                    <a:pt x="320" y="342"/>
                  </a:lnTo>
                  <a:lnTo>
                    <a:pt x="316" y="342"/>
                  </a:lnTo>
                  <a:lnTo>
                    <a:pt x="316" y="343"/>
                  </a:lnTo>
                  <a:lnTo>
                    <a:pt x="316" y="343"/>
                  </a:lnTo>
                  <a:lnTo>
                    <a:pt x="313" y="345"/>
                  </a:lnTo>
                  <a:lnTo>
                    <a:pt x="313" y="346"/>
                  </a:lnTo>
                  <a:lnTo>
                    <a:pt x="313" y="348"/>
                  </a:lnTo>
                  <a:lnTo>
                    <a:pt x="316" y="346"/>
                  </a:lnTo>
                  <a:lnTo>
                    <a:pt x="317" y="346"/>
                  </a:lnTo>
                  <a:lnTo>
                    <a:pt x="319" y="346"/>
                  </a:lnTo>
                  <a:lnTo>
                    <a:pt x="320" y="346"/>
                  </a:lnTo>
                  <a:lnTo>
                    <a:pt x="330" y="346"/>
                  </a:lnTo>
                  <a:lnTo>
                    <a:pt x="330" y="346"/>
                  </a:lnTo>
                  <a:lnTo>
                    <a:pt x="327" y="346"/>
                  </a:lnTo>
                  <a:lnTo>
                    <a:pt x="322" y="348"/>
                  </a:lnTo>
                  <a:lnTo>
                    <a:pt x="322" y="348"/>
                  </a:lnTo>
                  <a:lnTo>
                    <a:pt x="322" y="350"/>
                  </a:lnTo>
                  <a:lnTo>
                    <a:pt x="325" y="350"/>
                  </a:lnTo>
                  <a:lnTo>
                    <a:pt x="324" y="350"/>
                  </a:lnTo>
                  <a:lnTo>
                    <a:pt x="324" y="350"/>
                  </a:lnTo>
                  <a:lnTo>
                    <a:pt x="322" y="351"/>
                  </a:lnTo>
                  <a:lnTo>
                    <a:pt x="319" y="350"/>
                  </a:lnTo>
                  <a:lnTo>
                    <a:pt x="316" y="348"/>
                  </a:lnTo>
                  <a:lnTo>
                    <a:pt x="313" y="348"/>
                  </a:lnTo>
                  <a:lnTo>
                    <a:pt x="311" y="350"/>
                  </a:lnTo>
                  <a:lnTo>
                    <a:pt x="309" y="350"/>
                  </a:lnTo>
                  <a:lnTo>
                    <a:pt x="308" y="350"/>
                  </a:lnTo>
                  <a:lnTo>
                    <a:pt x="306" y="350"/>
                  </a:lnTo>
                  <a:lnTo>
                    <a:pt x="306" y="351"/>
                  </a:lnTo>
                  <a:lnTo>
                    <a:pt x="305" y="351"/>
                  </a:lnTo>
                  <a:lnTo>
                    <a:pt x="305" y="353"/>
                  </a:lnTo>
                  <a:lnTo>
                    <a:pt x="305" y="353"/>
                  </a:lnTo>
                  <a:lnTo>
                    <a:pt x="306" y="353"/>
                  </a:lnTo>
                  <a:lnTo>
                    <a:pt x="309" y="353"/>
                  </a:lnTo>
                  <a:lnTo>
                    <a:pt x="313" y="351"/>
                  </a:lnTo>
                  <a:lnTo>
                    <a:pt x="311" y="353"/>
                  </a:lnTo>
                  <a:lnTo>
                    <a:pt x="311" y="353"/>
                  </a:lnTo>
                  <a:lnTo>
                    <a:pt x="306" y="354"/>
                  </a:lnTo>
                  <a:lnTo>
                    <a:pt x="305" y="354"/>
                  </a:lnTo>
                  <a:lnTo>
                    <a:pt x="303" y="354"/>
                  </a:lnTo>
                  <a:lnTo>
                    <a:pt x="303" y="353"/>
                  </a:lnTo>
                  <a:lnTo>
                    <a:pt x="301" y="353"/>
                  </a:lnTo>
                  <a:lnTo>
                    <a:pt x="300" y="353"/>
                  </a:lnTo>
                  <a:lnTo>
                    <a:pt x="300" y="354"/>
                  </a:lnTo>
                  <a:lnTo>
                    <a:pt x="297" y="354"/>
                  </a:lnTo>
                  <a:lnTo>
                    <a:pt x="297" y="356"/>
                  </a:lnTo>
                  <a:lnTo>
                    <a:pt x="295" y="358"/>
                  </a:lnTo>
                  <a:lnTo>
                    <a:pt x="295" y="358"/>
                  </a:lnTo>
                  <a:lnTo>
                    <a:pt x="293" y="358"/>
                  </a:lnTo>
                  <a:lnTo>
                    <a:pt x="293" y="358"/>
                  </a:lnTo>
                  <a:lnTo>
                    <a:pt x="292" y="358"/>
                  </a:lnTo>
                  <a:lnTo>
                    <a:pt x="292" y="361"/>
                  </a:lnTo>
                  <a:lnTo>
                    <a:pt x="292" y="362"/>
                  </a:lnTo>
                  <a:lnTo>
                    <a:pt x="293" y="362"/>
                  </a:lnTo>
                  <a:lnTo>
                    <a:pt x="297" y="362"/>
                  </a:lnTo>
                  <a:lnTo>
                    <a:pt x="298" y="362"/>
                  </a:lnTo>
                  <a:lnTo>
                    <a:pt x="305" y="364"/>
                  </a:lnTo>
                  <a:lnTo>
                    <a:pt x="308" y="364"/>
                  </a:lnTo>
                  <a:lnTo>
                    <a:pt x="313" y="364"/>
                  </a:lnTo>
                  <a:lnTo>
                    <a:pt x="313" y="364"/>
                  </a:lnTo>
                  <a:lnTo>
                    <a:pt x="309" y="366"/>
                  </a:lnTo>
                  <a:lnTo>
                    <a:pt x="303" y="366"/>
                  </a:lnTo>
                  <a:lnTo>
                    <a:pt x="300" y="364"/>
                  </a:lnTo>
                  <a:lnTo>
                    <a:pt x="297" y="364"/>
                  </a:lnTo>
                  <a:lnTo>
                    <a:pt x="292" y="364"/>
                  </a:lnTo>
                  <a:lnTo>
                    <a:pt x="290" y="362"/>
                  </a:lnTo>
                  <a:lnTo>
                    <a:pt x="289" y="364"/>
                  </a:lnTo>
                  <a:lnTo>
                    <a:pt x="289" y="366"/>
                  </a:lnTo>
                  <a:lnTo>
                    <a:pt x="289" y="367"/>
                  </a:lnTo>
                  <a:lnTo>
                    <a:pt x="290" y="369"/>
                  </a:lnTo>
                  <a:lnTo>
                    <a:pt x="292" y="369"/>
                  </a:lnTo>
                  <a:lnTo>
                    <a:pt x="292" y="370"/>
                  </a:lnTo>
                  <a:lnTo>
                    <a:pt x="293" y="370"/>
                  </a:lnTo>
                  <a:lnTo>
                    <a:pt x="295" y="372"/>
                  </a:lnTo>
                  <a:lnTo>
                    <a:pt x="293" y="372"/>
                  </a:lnTo>
                  <a:lnTo>
                    <a:pt x="292" y="372"/>
                  </a:lnTo>
                  <a:lnTo>
                    <a:pt x="290" y="372"/>
                  </a:lnTo>
                  <a:lnTo>
                    <a:pt x="290" y="373"/>
                  </a:lnTo>
                  <a:lnTo>
                    <a:pt x="290" y="375"/>
                  </a:lnTo>
                  <a:lnTo>
                    <a:pt x="292" y="377"/>
                  </a:lnTo>
                  <a:lnTo>
                    <a:pt x="295" y="378"/>
                  </a:lnTo>
                  <a:lnTo>
                    <a:pt x="297" y="378"/>
                  </a:lnTo>
                  <a:lnTo>
                    <a:pt x="298" y="378"/>
                  </a:lnTo>
                  <a:lnTo>
                    <a:pt x="305" y="377"/>
                  </a:lnTo>
                  <a:lnTo>
                    <a:pt x="308" y="378"/>
                  </a:lnTo>
                  <a:lnTo>
                    <a:pt x="309" y="378"/>
                  </a:lnTo>
                  <a:lnTo>
                    <a:pt x="309" y="377"/>
                  </a:lnTo>
                  <a:lnTo>
                    <a:pt x="311" y="375"/>
                  </a:lnTo>
                  <a:lnTo>
                    <a:pt x="311" y="375"/>
                  </a:lnTo>
                  <a:lnTo>
                    <a:pt x="311" y="377"/>
                  </a:lnTo>
                  <a:lnTo>
                    <a:pt x="311" y="377"/>
                  </a:lnTo>
                  <a:lnTo>
                    <a:pt x="313" y="377"/>
                  </a:lnTo>
                  <a:lnTo>
                    <a:pt x="316" y="378"/>
                  </a:lnTo>
                  <a:lnTo>
                    <a:pt x="319" y="377"/>
                  </a:lnTo>
                  <a:lnTo>
                    <a:pt x="319" y="377"/>
                  </a:lnTo>
                  <a:lnTo>
                    <a:pt x="320" y="377"/>
                  </a:lnTo>
                  <a:lnTo>
                    <a:pt x="319" y="375"/>
                  </a:lnTo>
                  <a:lnTo>
                    <a:pt x="320" y="373"/>
                  </a:lnTo>
                  <a:lnTo>
                    <a:pt x="322" y="372"/>
                  </a:lnTo>
                  <a:lnTo>
                    <a:pt x="322" y="372"/>
                  </a:lnTo>
                  <a:lnTo>
                    <a:pt x="320" y="375"/>
                  </a:lnTo>
                  <a:lnTo>
                    <a:pt x="320" y="377"/>
                  </a:lnTo>
                  <a:lnTo>
                    <a:pt x="324" y="377"/>
                  </a:lnTo>
                  <a:lnTo>
                    <a:pt x="324" y="377"/>
                  </a:lnTo>
                  <a:lnTo>
                    <a:pt x="316" y="378"/>
                  </a:lnTo>
                  <a:lnTo>
                    <a:pt x="317" y="380"/>
                  </a:lnTo>
                  <a:lnTo>
                    <a:pt x="317" y="381"/>
                  </a:lnTo>
                  <a:lnTo>
                    <a:pt x="316" y="381"/>
                  </a:lnTo>
                  <a:lnTo>
                    <a:pt x="316" y="381"/>
                  </a:lnTo>
                  <a:lnTo>
                    <a:pt x="316" y="380"/>
                  </a:lnTo>
                  <a:lnTo>
                    <a:pt x="314" y="378"/>
                  </a:lnTo>
                  <a:lnTo>
                    <a:pt x="313" y="378"/>
                  </a:lnTo>
                  <a:lnTo>
                    <a:pt x="311" y="378"/>
                  </a:lnTo>
                  <a:lnTo>
                    <a:pt x="308" y="378"/>
                  </a:lnTo>
                  <a:lnTo>
                    <a:pt x="306" y="380"/>
                  </a:lnTo>
                  <a:lnTo>
                    <a:pt x="303" y="378"/>
                  </a:lnTo>
                  <a:lnTo>
                    <a:pt x="297" y="380"/>
                  </a:lnTo>
                  <a:lnTo>
                    <a:pt x="293" y="380"/>
                  </a:lnTo>
                  <a:lnTo>
                    <a:pt x="293" y="380"/>
                  </a:lnTo>
                  <a:lnTo>
                    <a:pt x="292" y="380"/>
                  </a:lnTo>
                  <a:lnTo>
                    <a:pt x="290" y="380"/>
                  </a:lnTo>
                  <a:lnTo>
                    <a:pt x="290" y="381"/>
                  </a:lnTo>
                  <a:lnTo>
                    <a:pt x="290" y="383"/>
                  </a:lnTo>
                  <a:lnTo>
                    <a:pt x="290" y="386"/>
                  </a:lnTo>
                  <a:lnTo>
                    <a:pt x="292" y="388"/>
                  </a:lnTo>
                  <a:lnTo>
                    <a:pt x="293" y="389"/>
                  </a:lnTo>
                  <a:lnTo>
                    <a:pt x="297" y="388"/>
                  </a:lnTo>
                  <a:lnTo>
                    <a:pt x="298" y="386"/>
                  </a:lnTo>
                  <a:lnTo>
                    <a:pt x="298" y="386"/>
                  </a:lnTo>
                  <a:lnTo>
                    <a:pt x="297" y="388"/>
                  </a:lnTo>
                  <a:lnTo>
                    <a:pt x="292" y="391"/>
                  </a:lnTo>
                  <a:lnTo>
                    <a:pt x="292" y="391"/>
                  </a:lnTo>
                  <a:lnTo>
                    <a:pt x="292" y="394"/>
                  </a:lnTo>
                  <a:lnTo>
                    <a:pt x="293" y="396"/>
                  </a:lnTo>
                  <a:lnTo>
                    <a:pt x="295" y="397"/>
                  </a:lnTo>
                  <a:lnTo>
                    <a:pt x="298" y="397"/>
                  </a:lnTo>
                  <a:lnTo>
                    <a:pt x="298" y="397"/>
                  </a:lnTo>
                  <a:lnTo>
                    <a:pt x="300" y="397"/>
                  </a:lnTo>
                  <a:lnTo>
                    <a:pt x="297" y="399"/>
                  </a:lnTo>
                  <a:lnTo>
                    <a:pt x="295" y="399"/>
                  </a:lnTo>
                  <a:lnTo>
                    <a:pt x="293" y="399"/>
                  </a:lnTo>
                  <a:lnTo>
                    <a:pt x="293" y="399"/>
                  </a:lnTo>
                  <a:lnTo>
                    <a:pt x="292" y="399"/>
                  </a:lnTo>
                  <a:lnTo>
                    <a:pt x="293" y="400"/>
                  </a:lnTo>
                  <a:lnTo>
                    <a:pt x="292" y="402"/>
                  </a:lnTo>
                  <a:lnTo>
                    <a:pt x="292" y="404"/>
                  </a:lnTo>
                  <a:lnTo>
                    <a:pt x="292" y="405"/>
                  </a:lnTo>
                  <a:lnTo>
                    <a:pt x="292" y="407"/>
                  </a:lnTo>
                  <a:lnTo>
                    <a:pt x="292" y="407"/>
                  </a:lnTo>
                  <a:lnTo>
                    <a:pt x="292" y="407"/>
                  </a:lnTo>
                  <a:lnTo>
                    <a:pt x="293" y="405"/>
                  </a:lnTo>
                  <a:lnTo>
                    <a:pt x="293" y="405"/>
                  </a:lnTo>
                  <a:lnTo>
                    <a:pt x="295" y="404"/>
                  </a:lnTo>
                  <a:lnTo>
                    <a:pt x="297" y="404"/>
                  </a:lnTo>
                  <a:lnTo>
                    <a:pt x="297" y="402"/>
                  </a:lnTo>
                  <a:lnTo>
                    <a:pt x="300" y="399"/>
                  </a:lnTo>
                  <a:lnTo>
                    <a:pt x="300" y="399"/>
                  </a:lnTo>
                  <a:lnTo>
                    <a:pt x="301" y="399"/>
                  </a:lnTo>
                  <a:lnTo>
                    <a:pt x="301" y="397"/>
                  </a:lnTo>
                  <a:lnTo>
                    <a:pt x="303" y="396"/>
                  </a:lnTo>
                  <a:lnTo>
                    <a:pt x="305" y="394"/>
                  </a:lnTo>
                  <a:lnTo>
                    <a:pt x="305" y="393"/>
                  </a:lnTo>
                  <a:lnTo>
                    <a:pt x="308" y="393"/>
                  </a:lnTo>
                  <a:lnTo>
                    <a:pt x="314" y="391"/>
                  </a:lnTo>
                  <a:lnTo>
                    <a:pt x="316" y="389"/>
                  </a:lnTo>
                  <a:lnTo>
                    <a:pt x="316" y="391"/>
                  </a:lnTo>
                  <a:lnTo>
                    <a:pt x="313" y="391"/>
                  </a:lnTo>
                  <a:lnTo>
                    <a:pt x="313" y="393"/>
                  </a:lnTo>
                  <a:lnTo>
                    <a:pt x="311" y="393"/>
                  </a:lnTo>
                  <a:lnTo>
                    <a:pt x="309" y="397"/>
                  </a:lnTo>
                  <a:lnTo>
                    <a:pt x="309" y="396"/>
                  </a:lnTo>
                  <a:lnTo>
                    <a:pt x="311" y="393"/>
                  </a:lnTo>
                  <a:lnTo>
                    <a:pt x="309" y="393"/>
                  </a:lnTo>
                  <a:lnTo>
                    <a:pt x="308" y="393"/>
                  </a:lnTo>
                  <a:lnTo>
                    <a:pt x="305" y="396"/>
                  </a:lnTo>
                  <a:lnTo>
                    <a:pt x="305" y="397"/>
                  </a:lnTo>
                  <a:lnTo>
                    <a:pt x="305" y="397"/>
                  </a:lnTo>
                  <a:lnTo>
                    <a:pt x="305" y="399"/>
                  </a:lnTo>
                  <a:lnTo>
                    <a:pt x="303" y="399"/>
                  </a:lnTo>
                  <a:lnTo>
                    <a:pt x="300" y="402"/>
                  </a:lnTo>
                  <a:lnTo>
                    <a:pt x="300" y="402"/>
                  </a:lnTo>
                  <a:lnTo>
                    <a:pt x="300" y="404"/>
                  </a:lnTo>
                  <a:lnTo>
                    <a:pt x="301" y="404"/>
                  </a:lnTo>
                  <a:lnTo>
                    <a:pt x="303" y="404"/>
                  </a:lnTo>
                  <a:lnTo>
                    <a:pt x="305" y="404"/>
                  </a:lnTo>
                  <a:lnTo>
                    <a:pt x="306" y="404"/>
                  </a:lnTo>
                  <a:lnTo>
                    <a:pt x="306" y="404"/>
                  </a:lnTo>
                  <a:lnTo>
                    <a:pt x="303" y="405"/>
                  </a:lnTo>
                  <a:lnTo>
                    <a:pt x="301" y="405"/>
                  </a:lnTo>
                  <a:lnTo>
                    <a:pt x="300" y="407"/>
                  </a:lnTo>
                  <a:lnTo>
                    <a:pt x="298" y="405"/>
                  </a:lnTo>
                  <a:lnTo>
                    <a:pt x="297" y="405"/>
                  </a:lnTo>
                  <a:lnTo>
                    <a:pt x="297" y="405"/>
                  </a:lnTo>
                  <a:lnTo>
                    <a:pt x="295" y="407"/>
                  </a:lnTo>
                  <a:lnTo>
                    <a:pt x="293" y="407"/>
                  </a:lnTo>
                  <a:lnTo>
                    <a:pt x="293" y="408"/>
                  </a:lnTo>
                  <a:lnTo>
                    <a:pt x="292" y="410"/>
                  </a:lnTo>
                  <a:lnTo>
                    <a:pt x="292" y="415"/>
                  </a:lnTo>
                  <a:lnTo>
                    <a:pt x="292" y="416"/>
                  </a:lnTo>
                  <a:lnTo>
                    <a:pt x="295" y="415"/>
                  </a:lnTo>
                  <a:lnTo>
                    <a:pt x="297" y="415"/>
                  </a:lnTo>
                  <a:lnTo>
                    <a:pt x="298" y="413"/>
                  </a:lnTo>
                  <a:lnTo>
                    <a:pt x="298" y="413"/>
                  </a:lnTo>
                  <a:lnTo>
                    <a:pt x="300" y="413"/>
                  </a:lnTo>
                  <a:lnTo>
                    <a:pt x="301" y="412"/>
                  </a:lnTo>
                  <a:lnTo>
                    <a:pt x="303" y="412"/>
                  </a:lnTo>
                  <a:lnTo>
                    <a:pt x="305" y="410"/>
                  </a:lnTo>
                  <a:lnTo>
                    <a:pt x="306" y="408"/>
                  </a:lnTo>
                  <a:lnTo>
                    <a:pt x="308" y="408"/>
                  </a:lnTo>
                  <a:lnTo>
                    <a:pt x="308" y="408"/>
                  </a:lnTo>
                  <a:lnTo>
                    <a:pt x="308" y="408"/>
                  </a:lnTo>
                  <a:lnTo>
                    <a:pt x="306" y="410"/>
                  </a:lnTo>
                  <a:lnTo>
                    <a:pt x="303" y="412"/>
                  </a:lnTo>
                  <a:lnTo>
                    <a:pt x="303" y="413"/>
                  </a:lnTo>
                  <a:lnTo>
                    <a:pt x="303" y="415"/>
                  </a:lnTo>
                  <a:lnTo>
                    <a:pt x="303" y="415"/>
                  </a:lnTo>
                  <a:lnTo>
                    <a:pt x="303" y="416"/>
                  </a:lnTo>
                  <a:lnTo>
                    <a:pt x="301" y="416"/>
                  </a:lnTo>
                  <a:lnTo>
                    <a:pt x="301" y="418"/>
                  </a:lnTo>
                  <a:lnTo>
                    <a:pt x="303" y="420"/>
                  </a:lnTo>
                  <a:lnTo>
                    <a:pt x="305" y="420"/>
                  </a:lnTo>
                  <a:lnTo>
                    <a:pt x="308" y="418"/>
                  </a:lnTo>
                  <a:lnTo>
                    <a:pt x="308" y="418"/>
                  </a:lnTo>
                  <a:lnTo>
                    <a:pt x="306" y="420"/>
                  </a:lnTo>
                  <a:lnTo>
                    <a:pt x="305" y="421"/>
                  </a:lnTo>
                  <a:lnTo>
                    <a:pt x="305" y="421"/>
                  </a:lnTo>
                  <a:lnTo>
                    <a:pt x="301" y="420"/>
                  </a:lnTo>
                  <a:lnTo>
                    <a:pt x="298" y="418"/>
                  </a:lnTo>
                  <a:lnTo>
                    <a:pt x="297" y="420"/>
                  </a:lnTo>
                  <a:lnTo>
                    <a:pt x="297" y="423"/>
                  </a:lnTo>
                  <a:lnTo>
                    <a:pt x="297" y="424"/>
                  </a:lnTo>
                  <a:lnTo>
                    <a:pt x="298" y="426"/>
                  </a:lnTo>
                  <a:lnTo>
                    <a:pt x="300" y="428"/>
                  </a:lnTo>
                  <a:lnTo>
                    <a:pt x="303" y="429"/>
                  </a:lnTo>
                  <a:lnTo>
                    <a:pt x="303" y="431"/>
                  </a:lnTo>
                  <a:lnTo>
                    <a:pt x="308" y="432"/>
                  </a:lnTo>
                  <a:lnTo>
                    <a:pt x="309" y="432"/>
                  </a:lnTo>
                  <a:lnTo>
                    <a:pt x="311" y="432"/>
                  </a:lnTo>
                  <a:lnTo>
                    <a:pt x="311" y="432"/>
                  </a:lnTo>
                  <a:lnTo>
                    <a:pt x="313" y="432"/>
                  </a:lnTo>
                  <a:lnTo>
                    <a:pt x="313" y="434"/>
                  </a:lnTo>
                  <a:lnTo>
                    <a:pt x="311" y="434"/>
                  </a:lnTo>
                  <a:lnTo>
                    <a:pt x="311" y="435"/>
                  </a:lnTo>
                  <a:lnTo>
                    <a:pt x="311" y="435"/>
                  </a:lnTo>
                  <a:lnTo>
                    <a:pt x="313" y="435"/>
                  </a:lnTo>
                  <a:lnTo>
                    <a:pt x="313" y="435"/>
                  </a:lnTo>
                  <a:lnTo>
                    <a:pt x="313" y="435"/>
                  </a:lnTo>
                  <a:lnTo>
                    <a:pt x="314" y="434"/>
                  </a:lnTo>
                  <a:lnTo>
                    <a:pt x="314" y="434"/>
                  </a:lnTo>
                  <a:lnTo>
                    <a:pt x="314" y="434"/>
                  </a:lnTo>
                  <a:lnTo>
                    <a:pt x="314" y="435"/>
                  </a:lnTo>
                  <a:lnTo>
                    <a:pt x="314" y="435"/>
                  </a:lnTo>
                  <a:lnTo>
                    <a:pt x="314" y="435"/>
                  </a:lnTo>
                  <a:lnTo>
                    <a:pt x="316" y="437"/>
                  </a:lnTo>
                  <a:lnTo>
                    <a:pt x="319" y="437"/>
                  </a:lnTo>
                  <a:lnTo>
                    <a:pt x="322" y="437"/>
                  </a:lnTo>
                  <a:lnTo>
                    <a:pt x="327" y="435"/>
                  </a:lnTo>
                  <a:lnTo>
                    <a:pt x="330" y="434"/>
                  </a:lnTo>
                  <a:lnTo>
                    <a:pt x="332" y="434"/>
                  </a:lnTo>
                  <a:lnTo>
                    <a:pt x="333" y="434"/>
                  </a:lnTo>
                  <a:lnTo>
                    <a:pt x="335" y="432"/>
                  </a:lnTo>
                  <a:lnTo>
                    <a:pt x="341" y="426"/>
                  </a:lnTo>
                  <a:lnTo>
                    <a:pt x="344" y="424"/>
                  </a:lnTo>
                  <a:lnTo>
                    <a:pt x="344" y="424"/>
                  </a:lnTo>
                  <a:lnTo>
                    <a:pt x="344" y="423"/>
                  </a:lnTo>
                  <a:lnTo>
                    <a:pt x="346" y="423"/>
                  </a:lnTo>
                  <a:lnTo>
                    <a:pt x="346" y="423"/>
                  </a:lnTo>
                  <a:lnTo>
                    <a:pt x="346" y="421"/>
                  </a:lnTo>
                  <a:lnTo>
                    <a:pt x="349" y="420"/>
                  </a:lnTo>
                  <a:lnTo>
                    <a:pt x="349" y="420"/>
                  </a:lnTo>
                  <a:lnTo>
                    <a:pt x="351" y="420"/>
                  </a:lnTo>
                  <a:lnTo>
                    <a:pt x="351" y="418"/>
                  </a:lnTo>
                  <a:lnTo>
                    <a:pt x="349" y="418"/>
                  </a:lnTo>
                  <a:lnTo>
                    <a:pt x="349" y="416"/>
                  </a:lnTo>
                  <a:lnTo>
                    <a:pt x="349" y="416"/>
                  </a:lnTo>
                  <a:lnTo>
                    <a:pt x="352" y="418"/>
                  </a:lnTo>
                  <a:lnTo>
                    <a:pt x="352" y="420"/>
                  </a:lnTo>
                  <a:lnTo>
                    <a:pt x="354" y="420"/>
                  </a:lnTo>
                  <a:lnTo>
                    <a:pt x="356" y="418"/>
                  </a:lnTo>
                  <a:lnTo>
                    <a:pt x="357" y="418"/>
                  </a:lnTo>
                  <a:lnTo>
                    <a:pt x="357" y="418"/>
                  </a:lnTo>
                  <a:lnTo>
                    <a:pt x="357" y="418"/>
                  </a:lnTo>
                  <a:lnTo>
                    <a:pt x="360" y="413"/>
                  </a:lnTo>
                  <a:lnTo>
                    <a:pt x="360" y="412"/>
                  </a:lnTo>
                  <a:lnTo>
                    <a:pt x="360" y="410"/>
                  </a:lnTo>
                  <a:lnTo>
                    <a:pt x="360" y="410"/>
                  </a:lnTo>
                  <a:lnTo>
                    <a:pt x="360" y="408"/>
                  </a:lnTo>
                  <a:lnTo>
                    <a:pt x="360" y="408"/>
                  </a:lnTo>
                  <a:lnTo>
                    <a:pt x="362" y="407"/>
                  </a:lnTo>
                  <a:lnTo>
                    <a:pt x="362" y="405"/>
                  </a:lnTo>
                  <a:lnTo>
                    <a:pt x="362" y="404"/>
                  </a:lnTo>
                  <a:lnTo>
                    <a:pt x="362" y="405"/>
                  </a:lnTo>
                  <a:lnTo>
                    <a:pt x="362" y="407"/>
                  </a:lnTo>
                  <a:lnTo>
                    <a:pt x="362" y="410"/>
                  </a:lnTo>
                  <a:lnTo>
                    <a:pt x="363" y="412"/>
                  </a:lnTo>
                  <a:lnTo>
                    <a:pt x="363" y="413"/>
                  </a:lnTo>
                  <a:lnTo>
                    <a:pt x="365" y="415"/>
                  </a:lnTo>
                  <a:lnTo>
                    <a:pt x="367" y="415"/>
                  </a:lnTo>
                  <a:lnTo>
                    <a:pt x="367" y="415"/>
                  </a:lnTo>
                  <a:lnTo>
                    <a:pt x="368" y="416"/>
                  </a:lnTo>
                  <a:lnTo>
                    <a:pt x="370" y="416"/>
                  </a:lnTo>
                  <a:lnTo>
                    <a:pt x="371" y="416"/>
                  </a:lnTo>
                  <a:lnTo>
                    <a:pt x="373" y="418"/>
                  </a:lnTo>
                  <a:lnTo>
                    <a:pt x="373" y="418"/>
                  </a:lnTo>
                  <a:lnTo>
                    <a:pt x="371" y="416"/>
                  </a:lnTo>
                  <a:lnTo>
                    <a:pt x="370" y="418"/>
                  </a:lnTo>
                  <a:lnTo>
                    <a:pt x="370" y="418"/>
                  </a:lnTo>
                  <a:lnTo>
                    <a:pt x="370" y="420"/>
                  </a:lnTo>
                  <a:lnTo>
                    <a:pt x="370" y="420"/>
                  </a:lnTo>
                  <a:lnTo>
                    <a:pt x="370" y="421"/>
                  </a:lnTo>
                  <a:lnTo>
                    <a:pt x="370" y="424"/>
                  </a:lnTo>
                  <a:lnTo>
                    <a:pt x="371" y="429"/>
                  </a:lnTo>
                  <a:lnTo>
                    <a:pt x="370" y="429"/>
                  </a:lnTo>
                  <a:lnTo>
                    <a:pt x="370" y="431"/>
                  </a:lnTo>
                  <a:lnTo>
                    <a:pt x="371" y="431"/>
                  </a:lnTo>
                  <a:lnTo>
                    <a:pt x="373" y="431"/>
                  </a:lnTo>
                  <a:lnTo>
                    <a:pt x="373" y="435"/>
                  </a:lnTo>
                  <a:lnTo>
                    <a:pt x="375" y="437"/>
                  </a:lnTo>
                  <a:lnTo>
                    <a:pt x="376" y="437"/>
                  </a:lnTo>
                  <a:lnTo>
                    <a:pt x="376" y="442"/>
                  </a:lnTo>
                  <a:lnTo>
                    <a:pt x="376" y="442"/>
                  </a:lnTo>
                  <a:lnTo>
                    <a:pt x="379" y="443"/>
                  </a:lnTo>
                  <a:lnTo>
                    <a:pt x="379" y="445"/>
                  </a:lnTo>
                  <a:lnTo>
                    <a:pt x="379" y="447"/>
                  </a:lnTo>
                  <a:lnTo>
                    <a:pt x="379" y="448"/>
                  </a:lnTo>
                  <a:lnTo>
                    <a:pt x="381" y="448"/>
                  </a:lnTo>
                  <a:lnTo>
                    <a:pt x="383" y="451"/>
                  </a:lnTo>
                  <a:lnTo>
                    <a:pt x="386" y="458"/>
                  </a:lnTo>
                  <a:lnTo>
                    <a:pt x="387" y="459"/>
                  </a:lnTo>
                  <a:lnTo>
                    <a:pt x="389" y="461"/>
                  </a:lnTo>
                  <a:lnTo>
                    <a:pt x="391" y="462"/>
                  </a:lnTo>
                  <a:lnTo>
                    <a:pt x="392" y="462"/>
                  </a:lnTo>
                  <a:lnTo>
                    <a:pt x="392" y="464"/>
                  </a:lnTo>
                  <a:lnTo>
                    <a:pt x="391" y="466"/>
                  </a:lnTo>
                  <a:lnTo>
                    <a:pt x="391" y="466"/>
                  </a:lnTo>
                  <a:lnTo>
                    <a:pt x="389" y="466"/>
                  </a:lnTo>
                  <a:lnTo>
                    <a:pt x="389" y="467"/>
                  </a:lnTo>
                  <a:lnTo>
                    <a:pt x="391" y="467"/>
                  </a:lnTo>
                  <a:lnTo>
                    <a:pt x="391" y="469"/>
                  </a:lnTo>
                  <a:lnTo>
                    <a:pt x="391" y="469"/>
                  </a:lnTo>
                  <a:lnTo>
                    <a:pt x="389" y="469"/>
                  </a:lnTo>
                  <a:lnTo>
                    <a:pt x="387" y="469"/>
                  </a:lnTo>
                  <a:lnTo>
                    <a:pt x="386" y="469"/>
                  </a:lnTo>
                  <a:lnTo>
                    <a:pt x="387" y="469"/>
                  </a:lnTo>
                  <a:lnTo>
                    <a:pt x="387" y="470"/>
                  </a:lnTo>
                  <a:lnTo>
                    <a:pt x="391" y="475"/>
                  </a:lnTo>
                  <a:lnTo>
                    <a:pt x="392" y="477"/>
                  </a:lnTo>
                  <a:lnTo>
                    <a:pt x="392" y="478"/>
                  </a:lnTo>
                  <a:lnTo>
                    <a:pt x="392" y="478"/>
                  </a:lnTo>
                  <a:lnTo>
                    <a:pt x="392" y="480"/>
                  </a:lnTo>
                  <a:lnTo>
                    <a:pt x="392" y="482"/>
                  </a:lnTo>
                  <a:lnTo>
                    <a:pt x="392" y="483"/>
                  </a:lnTo>
                  <a:lnTo>
                    <a:pt x="392" y="485"/>
                  </a:lnTo>
                  <a:lnTo>
                    <a:pt x="397" y="485"/>
                  </a:lnTo>
                  <a:lnTo>
                    <a:pt x="403" y="483"/>
                  </a:lnTo>
                  <a:lnTo>
                    <a:pt x="406" y="485"/>
                  </a:lnTo>
                  <a:lnTo>
                    <a:pt x="408" y="485"/>
                  </a:lnTo>
                  <a:lnTo>
                    <a:pt x="410" y="482"/>
                  </a:lnTo>
                  <a:lnTo>
                    <a:pt x="410" y="480"/>
                  </a:lnTo>
                  <a:lnTo>
                    <a:pt x="408" y="478"/>
                  </a:lnTo>
                  <a:lnTo>
                    <a:pt x="408" y="477"/>
                  </a:lnTo>
                  <a:lnTo>
                    <a:pt x="410" y="475"/>
                  </a:lnTo>
                  <a:lnTo>
                    <a:pt x="411" y="474"/>
                  </a:lnTo>
                  <a:lnTo>
                    <a:pt x="413" y="474"/>
                  </a:lnTo>
                  <a:lnTo>
                    <a:pt x="413" y="472"/>
                  </a:lnTo>
                  <a:lnTo>
                    <a:pt x="414" y="474"/>
                  </a:lnTo>
                  <a:lnTo>
                    <a:pt x="416" y="474"/>
                  </a:lnTo>
                  <a:lnTo>
                    <a:pt x="414" y="470"/>
                  </a:lnTo>
                  <a:lnTo>
                    <a:pt x="416" y="470"/>
                  </a:lnTo>
                  <a:lnTo>
                    <a:pt x="419" y="470"/>
                  </a:lnTo>
                  <a:lnTo>
                    <a:pt x="422" y="470"/>
                  </a:lnTo>
                  <a:lnTo>
                    <a:pt x="426" y="470"/>
                  </a:lnTo>
                  <a:lnTo>
                    <a:pt x="427" y="470"/>
                  </a:lnTo>
                  <a:lnTo>
                    <a:pt x="429" y="470"/>
                  </a:lnTo>
                  <a:lnTo>
                    <a:pt x="429" y="472"/>
                  </a:lnTo>
                  <a:lnTo>
                    <a:pt x="430" y="470"/>
                  </a:lnTo>
                  <a:lnTo>
                    <a:pt x="432" y="469"/>
                  </a:lnTo>
                  <a:lnTo>
                    <a:pt x="434" y="464"/>
                  </a:lnTo>
                  <a:lnTo>
                    <a:pt x="435" y="462"/>
                  </a:lnTo>
                  <a:lnTo>
                    <a:pt x="437" y="461"/>
                  </a:lnTo>
                  <a:lnTo>
                    <a:pt x="437" y="459"/>
                  </a:lnTo>
                  <a:lnTo>
                    <a:pt x="438" y="456"/>
                  </a:lnTo>
                  <a:lnTo>
                    <a:pt x="438" y="455"/>
                  </a:lnTo>
                  <a:lnTo>
                    <a:pt x="438" y="453"/>
                  </a:lnTo>
                  <a:lnTo>
                    <a:pt x="438" y="451"/>
                  </a:lnTo>
                  <a:lnTo>
                    <a:pt x="438" y="451"/>
                  </a:lnTo>
                  <a:lnTo>
                    <a:pt x="440" y="448"/>
                  </a:lnTo>
                  <a:lnTo>
                    <a:pt x="440" y="447"/>
                  </a:lnTo>
                  <a:lnTo>
                    <a:pt x="440" y="445"/>
                  </a:lnTo>
                  <a:lnTo>
                    <a:pt x="440" y="443"/>
                  </a:lnTo>
                  <a:lnTo>
                    <a:pt x="440" y="442"/>
                  </a:lnTo>
                  <a:lnTo>
                    <a:pt x="438" y="440"/>
                  </a:lnTo>
                  <a:lnTo>
                    <a:pt x="440" y="439"/>
                  </a:lnTo>
                  <a:lnTo>
                    <a:pt x="440" y="439"/>
                  </a:lnTo>
                  <a:lnTo>
                    <a:pt x="441" y="434"/>
                  </a:lnTo>
                  <a:lnTo>
                    <a:pt x="441" y="434"/>
                  </a:lnTo>
                  <a:lnTo>
                    <a:pt x="441" y="432"/>
                  </a:lnTo>
                  <a:lnTo>
                    <a:pt x="440" y="429"/>
                  </a:lnTo>
                  <a:lnTo>
                    <a:pt x="443" y="429"/>
                  </a:lnTo>
                  <a:lnTo>
                    <a:pt x="443" y="428"/>
                  </a:lnTo>
                  <a:lnTo>
                    <a:pt x="441" y="426"/>
                  </a:lnTo>
                  <a:lnTo>
                    <a:pt x="440" y="426"/>
                  </a:lnTo>
                  <a:lnTo>
                    <a:pt x="438" y="426"/>
                  </a:lnTo>
                  <a:lnTo>
                    <a:pt x="437" y="426"/>
                  </a:lnTo>
                  <a:lnTo>
                    <a:pt x="435" y="426"/>
                  </a:lnTo>
                  <a:lnTo>
                    <a:pt x="435" y="426"/>
                  </a:lnTo>
                  <a:lnTo>
                    <a:pt x="435" y="424"/>
                  </a:lnTo>
                  <a:lnTo>
                    <a:pt x="440" y="426"/>
                  </a:lnTo>
                  <a:lnTo>
                    <a:pt x="445" y="424"/>
                  </a:lnTo>
                  <a:lnTo>
                    <a:pt x="446" y="424"/>
                  </a:lnTo>
                  <a:lnTo>
                    <a:pt x="449" y="423"/>
                  </a:lnTo>
                  <a:lnTo>
                    <a:pt x="451" y="421"/>
                  </a:lnTo>
                  <a:lnTo>
                    <a:pt x="453" y="420"/>
                  </a:lnTo>
                  <a:lnTo>
                    <a:pt x="454" y="420"/>
                  </a:lnTo>
                  <a:lnTo>
                    <a:pt x="456" y="420"/>
                  </a:lnTo>
                  <a:lnTo>
                    <a:pt x="457" y="418"/>
                  </a:lnTo>
                  <a:lnTo>
                    <a:pt x="459" y="418"/>
                  </a:lnTo>
                  <a:lnTo>
                    <a:pt x="461" y="416"/>
                  </a:lnTo>
                  <a:lnTo>
                    <a:pt x="462" y="416"/>
                  </a:lnTo>
                  <a:lnTo>
                    <a:pt x="462" y="415"/>
                  </a:lnTo>
                  <a:lnTo>
                    <a:pt x="462" y="413"/>
                  </a:lnTo>
                  <a:lnTo>
                    <a:pt x="464" y="413"/>
                  </a:lnTo>
                  <a:lnTo>
                    <a:pt x="465" y="413"/>
                  </a:lnTo>
                  <a:lnTo>
                    <a:pt x="465" y="412"/>
                  </a:lnTo>
                  <a:lnTo>
                    <a:pt x="464" y="412"/>
                  </a:lnTo>
                  <a:lnTo>
                    <a:pt x="464" y="412"/>
                  </a:lnTo>
                  <a:lnTo>
                    <a:pt x="462" y="412"/>
                  </a:lnTo>
                  <a:lnTo>
                    <a:pt x="462" y="412"/>
                  </a:lnTo>
                  <a:lnTo>
                    <a:pt x="461" y="412"/>
                  </a:lnTo>
                  <a:lnTo>
                    <a:pt x="461" y="413"/>
                  </a:lnTo>
                  <a:lnTo>
                    <a:pt x="459" y="413"/>
                  </a:lnTo>
                  <a:lnTo>
                    <a:pt x="457" y="413"/>
                  </a:lnTo>
                  <a:lnTo>
                    <a:pt x="457" y="412"/>
                  </a:lnTo>
                  <a:lnTo>
                    <a:pt x="459" y="410"/>
                  </a:lnTo>
                  <a:lnTo>
                    <a:pt x="461" y="410"/>
                  </a:lnTo>
                  <a:lnTo>
                    <a:pt x="461" y="410"/>
                  </a:lnTo>
                  <a:lnTo>
                    <a:pt x="462" y="410"/>
                  </a:lnTo>
                  <a:lnTo>
                    <a:pt x="462" y="410"/>
                  </a:lnTo>
                  <a:lnTo>
                    <a:pt x="465" y="408"/>
                  </a:lnTo>
                  <a:lnTo>
                    <a:pt x="465" y="407"/>
                  </a:lnTo>
                  <a:lnTo>
                    <a:pt x="467" y="407"/>
                  </a:lnTo>
                  <a:lnTo>
                    <a:pt x="469" y="405"/>
                  </a:lnTo>
                  <a:lnTo>
                    <a:pt x="470" y="404"/>
                  </a:lnTo>
                  <a:lnTo>
                    <a:pt x="470" y="404"/>
                  </a:lnTo>
                  <a:lnTo>
                    <a:pt x="470" y="400"/>
                  </a:lnTo>
                  <a:lnTo>
                    <a:pt x="469" y="400"/>
                  </a:lnTo>
                  <a:lnTo>
                    <a:pt x="469" y="399"/>
                  </a:lnTo>
                  <a:lnTo>
                    <a:pt x="467" y="399"/>
                  </a:lnTo>
                  <a:lnTo>
                    <a:pt x="465" y="397"/>
                  </a:lnTo>
                  <a:lnTo>
                    <a:pt x="464" y="397"/>
                  </a:lnTo>
                  <a:lnTo>
                    <a:pt x="465" y="396"/>
                  </a:lnTo>
                  <a:lnTo>
                    <a:pt x="462" y="394"/>
                  </a:lnTo>
                  <a:lnTo>
                    <a:pt x="461" y="393"/>
                  </a:lnTo>
                  <a:lnTo>
                    <a:pt x="459" y="393"/>
                  </a:lnTo>
                  <a:lnTo>
                    <a:pt x="457" y="389"/>
                  </a:lnTo>
                  <a:lnTo>
                    <a:pt x="457" y="388"/>
                  </a:lnTo>
                  <a:lnTo>
                    <a:pt x="456" y="389"/>
                  </a:lnTo>
                  <a:lnTo>
                    <a:pt x="454" y="389"/>
                  </a:lnTo>
                  <a:lnTo>
                    <a:pt x="453" y="389"/>
                  </a:lnTo>
                  <a:lnTo>
                    <a:pt x="453" y="389"/>
                  </a:lnTo>
                  <a:lnTo>
                    <a:pt x="453" y="388"/>
                  </a:lnTo>
                  <a:lnTo>
                    <a:pt x="451" y="388"/>
                  </a:lnTo>
                  <a:lnTo>
                    <a:pt x="451" y="388"/>
                  </a:lnTo>
                  <a:lnTo>
                    <a:pt x="449" y="388"/>
                  </a:lnTo>
                  <a:lnTo>
                    <a:pt x="448" y="386"/>
                  </a:lnTo>
                  <a:lnTo>
                    <a:pt x="448" y="385"/>
                  </a:lnTo>
                  <a:lnTo>
                    <a:pt x="448" y="385"/>
                  </a:lnTo>
                  <a:lnTo>
                    <a:pt x="448" y="381"/>
                  </a:lnTo>
                  <a:lnTo>
                    <a:pt x="448" y="381"/>
                  </a:lnTo>
                  <a:lnTo>
                    <a:pt x="446" y="378"/>
                  </a:lnTo>
                  <a:lnTo>
                    <a:pt x="446" y="375"/>
                  </a:lnTo>
                  <a:lnTo>
                    <a:pt x="446" y="375"/>
                  </a:lnTo>
                  <a:lnTo>
                    <a:pt x="448" y="375"/>
                  </a:lnTo>
                  <a:lnTo>
                    <a:pt x="446" y="373"/>
                  </a:lnTo>
                  <a:lnTo>
                    <a:pt x="446" y="373"/>
                  </a:lnTo>
                  <a:lnTo>
                    <a:pt x="446" y="372"/>
                  </a:lnTo>
                  <a:lnTo>
                    <a:pt x="446" y="370"/>
                  </a:lnTo>
                  <a:lnTo>
                    <a:pt x="446" y="369"/>
                  </a:lnTo>
                  <a:lnTo>
                    <a:pt x="448" y="367"/>
                  </a:lnTo>
                  <a:lnTo>
                    <a:pt x="448" y="367"/>
                  </a:lnTo>
                  <a:lnTo>
                    <a:pt x="449" y="367"/>
                  </a:lnTo>
                  <a:lnTo>
                    <a:pt x="451" y="367"/>
                  </a:lnTo>
                  <a:lnTo>
                    <a:pt x="449" y="366"/>
                  </a:lnTo>
                  <a:lnTo>
                    <a:pt x="449" y="366"/>
                  </a:lnTo>
                  <a:lnTo>
                    <a:pt x="449" y="364"/>
                  </a:lnTo>
                  <a:lnTo>
                    <a:pt x="449" y="362"/>
                  </a:lnTo>
                  <a:lnTo>
                    <a:pt x="451" y="361"/>
                  </a:lnTo>
                  <a:lnTo>
                    <a:pt x="451" y="358"/>
                  </a:lnTo>
                  <a:lnTo>
                    <a:pt x="451" y="358"/>
                  </a:lnTo>
                  <a:lnTo>
                    <a:pt x="453" y="356"/>
                  </a:lnTo>
                  <a:lnTo>
                    <a:pt x="451" y="356"/>
                  </a:lnTo>
                  <a:lnTo>
                    <a:pt x="449" y="354"/>
                  </a:lnTo>
                  <a:lnTo>
                    <a:pt x="449" y="353"/>
                  </a:lnTo>
                  <a:lnTo>
                    <a:pt x="449" y="353"/>
                  </a:lnTo>
                  <a:lnTo>
                    <a:pt x="449" y="351"/>
                  </a:lnTo>
                  <a:lnTo>
                    <a:pt x="451" y="351"/>
                  </a:lnTo>
                  <a:lnTo>
                    <a:pt x="453" y="353"/>
                  </a:lnTo>
                  <a:lnTo>
                    <a:pt x="453" y="353"/>
                  </a:lnTo>
                  <a:lnTo>
                    <a:pt x="454" y="351"/>
                  </a:lnTo>
                  <a:lnTo>
                    <a:pt x="456" y="351"/>
                  </a:lnTo>
                  <a:lnTo>
                    <a:pt x="457" y="350"/>
                  </a:lnTo>
                  <a:lnTo>
                    <a:pt x="457" y="350"/>
                  </a:lnTo>
                  <a:lnTo>
                    <a:pt x="457" y="348"/>
                  </a:lnTo>
                  <a:lnTo>
                    <a:pt x="456" y="348"/>
                  </a:lnTo>
                  <a:lnTo>
                    <a:pt x="456" y="348"/>
                  </a:lnTo>
                  <a:lnTo>
                    <a:pt x="457" y="348"/>
                  </a:lnTo>
                  <a:lnTo>
                    <a:pt x="457" y="346"/>
                  </a:lnTo>
                  <a:lnTo>
                    <a:pt x="456" y="345"/>
                  </a:lnTo>
                  <a:lnTo>
                    <a:pt x="456" y="345"/>
                  </a:lnTo>
                  <a:lnTo>
                    <a:pt x="456" y="343"/>
                  </a:lnTo>
                  <a:lnTo>
                    <a:pt x="456" y="343"/>
                  </a:lnTo>
                  <a:lnTo>
                    <a:pt x="457" y="345"/>
                  </a:lnTo>
                  <a:lnTo>
                    <a:pt x="459" y="345"/>
                  </a:lnTo>
                  <a:lnTo>
                    <a:pt x="459" y="345"/>
                  </a:lnTo>
                  <a:lnTo>
                    <a:pt x="459" y="345"/>
                  </a:lnTo>
                  <a:lnTo>
                    <a:pt x="459" y="345"/>
                  </a:lnTo>
                  <a:lnTo>
                    <a:pt x="461" y="345"/>
                  </a:lnTo>
                  <a:lnTo>
                    <a:pt x="461" y="345"/>
                  </a:lnTo>
                  <a:lnTo>
                    <a:pt x="464" y="343"/>
                  </a:lnTo>
                  <a:lnTo>
                    <a:pt x="464" y="343"/>
                  </a:lnTo>
                  <a:lnTo>
                    <a:pt x="464" y="342"/>
                  </a:lnTo>
                  <a:lnTo>
                    <a:pt x="464" y="342"/>
                  </a:lnTo>
                  <a:lnTo>
                    <a:pt x="462" y="342"/>
                  </a:lnTo>
                  <a:lnTo>
                    <a:pt x="462" y="340"/>
                  </a:lnTo>
                  <a:lnTo>
                    <a:pt x="462" y="340"/>
                  </a:lnTo>
                  <a:lnTo>
                    <a:pt x="464" y="340"/>
                  </a:lnTo>
                  <a:lnTo>
                    <a:pt x="465" y="338"/>
                  </a:lnTo>
                  <a:lnTo>
                    <a:pt x="465" y="338"/>
                  </a:lnTo>
                  <a:lnTo>
                    <a:pt x="465" y="338"/>
                  </a:lnTo>
                  <a:lnTo>
                    <a:pt x="467" y="337"/>
                  </a:lnTo>
                  <a:lnTo>
                    <a:pt x="469" y="337"/>
                  </a:lnTo>
                  <a:lnTo>
                    <a:pt x="469" y="337"/>
                  </a:lnTo>
                  <a:lnTo>
                    <a:pt x="469" y="337"/>
                  </a:lnTo>
                  <a:lnTo>
                    <a:pt x="467" y="337"/>
                  </a:lnTo>
                  <a:lnTo>
                    <a:pt x="469" y="337"/>
                  </a:lnTo>
                  <a:lnTo>
                    <a:pt x="470" y="337"/>
                  </a:lnTo>
                  <a:lnTo>
                    <a:pt x="473" y="334"/>
                  </a:lnTo>
                  <a:lnTo>
                    <a:pt x="473" y="332"/>
                  </a:lnTo>
                  <a:lnTo>
                    <a:pt x="475" y="332"/>
                  </a:lnTo>
                  <a:lnTo>
                    <a:pt x="477" y="332"/>
                  </a:lnTo>
                  <a:lnTo>
                    <a:pt x="477" y="332"/>
                  </a:lnTo>
                  <a:lnTo>
                    <a:pt x="477" y="331"/>
                  </a:lnTo>
                  <a:lnTo>
                    <a:pt x="478" y="332"/>
                  </a:lnTo>
                  <a:lnTo>
                    <a:pt x="478" y="332"/>
                  </a:lnTo>
                  <a:lnTo>
                    <a:pt x="480" y="332"/>
                  </a:lnTo>
                  <a:lnTo>
                    <a:pt x="480" y="331"/>
                  </a:lnTo>
                  <a:lnTo>
                    <a:pt x="481" y="329"/>
                  </a:lnTo>
                  <a:lnTo>
                    <a:pt x="486" y="327"/>
                  </a:lnTo>
                  <a:lnTo>
                    <a:pt x="488" y="327"/>
                  </a:lnTo>
                  <a:lnTo>
                    <a:pt x="489" y="326"/>
                  </a:lnTo>
                  <a:lnTo>
                    <a:pt x="492" y="324"/>
                  </a:lnTo>
                  <a:lnTo>
                    <a:pt x="492" y="324"/>
                  </a:lnTo>
                  <a:lnTo>
                    <a:pt x="496" y="318"/>
                  </a:lnTo>
                  <a:lnTo>
                    <a:pt x="499" y="315"/>
                  </a:lnTo>
                  <a:lnTo>
                    <a:pt x="502" y="313"/>
                  </a:lnTo>
                  <a:lnTo>
                    <a:pt x="502" y="313"/>
                  </a:lnTo>
                  <a:lnTo>
                    <a:pt x="502" y="311"/>
                  </a:lnTo>
                  <a:lnTo>
                    <a:pt x="500" y="310"/>
                  </a:lnTo>
                  <a:lnTo>
                    <a:pt x="500" y="308"/>
                  </a:lnTo>
                  <a:lnTo>
                    <a:pt x="500" y="307"/>
                  </a:lnTo>
                  <a:lnTo>
                    <a:pt x="499" y="305"/>
                  </a:lnTo>
                  <a:lnTo>
                    <a:pt x="497" y="305"/>
                  </a:lnTo>
                  <a:lnTo>
                    <a:pt x="499" y="304"/>
                  </a:lnTo>
                  <a:lnTo>
                    <a:pt x="500" y="302"/>
                  </a:lnTo>
                  <a:lnTo>
                    <a:pt x="502" y="300"/>
                  </a:lnTo>
                  <a:lnTo>
                    <a:pt x="504" y="299"/>
                  </a:lnTo>
                  <a:lnTo>
                    <a:pt x="504" y="297"/>
                  </a:lnTo>
                  <a:lnTo>
                    <a:pt x="504" y="297"/>
                  </a:lnTo>
                  <a:lnTo>
                    <a:pt x="502" y="296"/>
                  </a:lnTo>
                  <a:lnTo>
                    <a:pt x="502" y="296"/>
                  </a:lnTo>
                  <a:lnTo>
                    <a:pt x="502" y="294"/>
                  </a:lnTo>
                  <a:lnTo>
                    <a:pt x="502" y="294"/>
                  </a:lnTo>
                  <a:lnTo>
                    <a:pt x="504" y="296"/>
                  </a:lnTo>
                  <a:lnTo>
                    <a:pt x="504" y="296"/>
                  </a:lnTo>
                  <a:lnTo>
                    <a:pt x="504" y="294"/>
                  </a:lnTo>
                  <a:lnTo>
                    <a:pt x="504" y="294"/>
                  </a:lnTo>
                  <a:lnTo>
                    <a:pt x="504" y="294"/>
                  </a:lnTo>
                  <a:lnTo>
                    <a:pt x="502" y="294"/>
                  </a:lnTo>
                  <a:lnTo>
                    <a:pt x="504" y="292"/>
                  </a:lnTo>
                  <a:lnTo>
                    <a:pt x="504" y="292"/>
                  </a:lnTo>
                  <a:lnTo>
                    <a:pt x="505" y="292"/>
                  </a:lnTo>
                  <a:lnTo>
                    <a:pt x="507" y="292"/>
                  </a:lnTo>
                  <a:lnTo>
                    <a:pt x="508" y="292"/>
                  </a:lnTo>
                  <a:lnTo>
                    <a:pt x="508" y="291"/>
                  </a:lnTo>
                  <a:lnTo>
                    <a:pt x="508" y="291"/>
                  </a:lnTo>
                  <a:lnTo>
                    <a:pt x="508" y="289"/>
                  </a:lnTo>
                  <a:lnTo>
                    <a:pt x="510" y="289"/>
                  </a:lnTo>
                  <a:lnTo>
                    <a:pt x="512" y="289"/>
                  </a:lnTo>
                  <a:lnTo>
                    <a:pt x="510" y="289"/>
                  </a:lnTo>
                  <a:lnTo>
                    <a:pt x="510" y="289"/>
                  </a:lnTo>
                  <a:lnTo>
                    <a:pt x="510" y="288"/>
                  </a:lnTo>
                  <a:lnTo>
                    <a:pt x="512" y="288"/>
                  </a:lnTo>
                  <a:lnTo>
                    <a:pt x="512" y="288"/>
                  </a:lnTo>
                  <a:lnTo>
                    <a:pt x="513" y="286"/>
                  </a:lnTo>
                  <a:lnTo>
                    <a:pt x="513" y="284"/>
                  </a:lnTo>
                  <a:lnTo>
                    <a:pt x="513" y="284"/>
                  </a:lnTo>
                  <a:lnTo>
                    <a:pt x="513" y="283"/>
                  </a:lnTo>
                  <a:lnTo>
                    <a:pt x="515" y="283"/>
                  </a:lnTo>
                  <a:lnTo>
                    <a:pt x="515" y="283"/>
                  </a:lnTo>
                  <a:lnTo>
                    <a:pt x="516" y="284"/>
                  </a:lnTo>
                  <a:lnTo>
                    <a:pt x="516" y="284"/>
                  </a:lnTo>
                  <a:lnTo>
                    <a:pt x="518" y="283"/>
                  </a:lnTo>
                  <a:lnTo>
                    <a:pt x="521" y="284"/>
                  </a:lnTo>
                  <a:lnTo>
                    <a:pt x="523" y="286"/>
                  </a:lnTo>
                  <a:lnTo>
                    <a:pt x="524" y="284"/>
                  </a:lnTo>
                  <a:lnTo>
                    <a:pt x="524" y="284"/>
                  </a:lnTo>
                  <a:lnTo>
                    <a:pt x="527" y="284"/>
                  </a:lnTo>
                  <a:lnTo>
                    <a:pt x="529" y="284"/>
                  </a:lnTo>
                  <a:lnTo>
                    <a:pt x="531" y="283"/>
                  </a:lnTo>
                  <a:lnTo>
                    <a:pt x="534" y="284"/>
                  </a:lnTo>
                  <a:lnTo>
                    <a:pt x="537" y="284"/>
                  </a:lnTo>
                  <a:lnTo>
                    <a:pt x="537" y="284"/>
                  </a:lnTo>
                  <a:lnTo>
                    <a:pt x="540" y="284"/>
                  </a:lnTo>
                  <a:lnTo>
                    <a:pt x="542" y="284"/>
                  </a:lnTo>
                  <a:lnTo>
                    <a:pt x="542" y="283"/>
                  </a:lnTo>
                  <a:lnTo>
                    <a:pt x="543" y="283"/>
                  </a:lnTo>
                  <a:lnTo>
                    <a:pt x="543" y="283"/>
                  </a:lnTo>
                  <a:lnTo>
                    <a:pt x="542" y="284"/>
                  </a:lnTo>
                  <a:lnTo>
                    <a:pt x="543" y="286"/>
                  </a:lnTo>
                  <a:lnTo>
                    <a:pt x="545" y="288"/>
                  </a:lnTo>
                  <a:lnTo>
                    <a:pt x="545" y="288"/>
                  </a:lnTo>
                  <a:lnTo>
                    <a:pt x="551" y="289"/>
                  </a:lnTo>
                  <a:lnTo>
                    <a:pt x="551" y="291"/>
                  </a:lnTo>
                  <a:lnTo>
                    <a:pt x="551" y="294"/>
                  </a:lnTo>
                  <a:lnTo>
                    <a:pt x="551" y="296"/>
                  </a:lnTo>
                  <a:lnTo>
                    <a:pt x="551" y="297"/>
                  </a:lnTo>
                  <a:lnTo>
                    <a:pt x="551" y="299"/>
                  </a:lnTo>
                  <a:lnTo>
                    <a:pt x="553" y="299"/>
                  </a:lnTo>
                  <a:lnTo>
                    <a:pt x="553" y="300"/>
                  </a:lnTo>
                  <a:lnTo>
                    <a:pt x="551" y="300"/>
                  </a:lnTo>
                  <a:lnTo>
                    <a:pt x="550" y="302"/>
                  </a:lnTo>
                  <a:lnTo>
                    <a:pt x="551" y="302"/>
                  </a:lnTo>
                  <a:lnTo>
                    <a:pt x="551" y="304"/>
                  </a:lnTo>
                  <a:lnTo>
                    <a:pt x="550" y="304"/>
                  </a:lnTo>
                  <a:lnTo>
                    <a:pt x="550" y="304"/>
                  </a:lnTo>
                  <a:lnTo>
                    <a:pt x="547" y="304"/>
                  </a:lnTo>
                  <a:lnTo>
                    <a:pt x="545" y="304"/>
                  </a:lnTo>
                  <a:lnTo>
                    <a:pt x="543" y="305"/>
                  </a:lnTo>
                  <a:lnTo>
                    <a:pt x="542" y="305"/>
                  </a:lnTo>
                  <a:lnTo>
                    <a:pt x="542" y="307"/>
                  </a:lnTo>
                  <a:lnTo>
                    <a:pt x="540" y="307"/>
                  </a:lnTo>
                  <a:lnTo>
                    <a:pt x="539" y="311"/>
                  </a:lnTo>
                  <a:lnTo>
                    <a:pt x="535" y="313"/>
                  </a:lnTo>
                  <a:lnTo>
                    <a:pt x="534" y="316"/>
                  </a:lnTo>
                  <a:lnTo>
                    <a:pt x="532" y="316"/>
                  </a:lnTo>
                  <a:lnTo>
                    <a:pt x="531" y="318"/>
                  </a:lnTo>
                  <a:lnTo>
                    <a:pt x="529" y="321"/>
                  </a:lnTo>
                  <a:lnTo>
                    <a:pt x="527" y="321"/>
                  </a:lnTo>
                  <a:lnTo>
                    <a:pt x="524" y="323"/>
                  </a:lnTo>
                  <a:lnTo>
                    <a:pt x="523" y="324"/>
                  </a:lnTo>
                  <a:lnTo>
                    <a:pt x="523" y="324"/>
                  </a:lnTo>
                  <a:lnTo>
                    <a:pt x="518" y="327"/>
                  </a:lnTo>
                  <a:lnTo>
                    <a:pt x="516" y="329"/>
                  </a:lnTo>
                  <a:lnTo>
                    <a:pt x="516" y="329"/>
                  </a:lnTo>
                  <a:lnTo>
                    <a:pt x="515" y="332"/>
                  </a:lnTo>
                  <a:lnTo>
                    <a:pt x="513" y="331"/>
                  </a:lnTo>
                  <a:lnTo>
                    <a:pt x="513" y="332"/>
                  </a:lnTo>
                  <a:lnTo>
                    <a:pt x="513" y="332"/>
                  </a:lnTo>
                  <a:lnTo>
                    <a:pt x="513" y="332"/>
                  </a:lnTo>
                  <a:lnTo>
                    <a:pt x="512" y="332"/>
                  </a:lnTo>
                  <a:lnTo>
                    <a:pt x="513" y="334"/>
                  </a:lnTo>
                  <a:lnTo>
                    <a:pt x="513" y="334"/>
                  </a:lnTo>
                  <a:lnTo>
                    <a:pt x="513" y="335"/>
                  </a:lnTo>
                  <a:lnTo>
                    <a:pt x="510" y="337"/>
                  </a:lnTo>
                  <a:lnTo>
                    <a:pt x="507" y="337"/>
                  </a:lnTo>
                  <a:lnTo>
                    <a:pt x="507" y="337"/>
                  </a:lnTo>
                  <a:lnTo>
                    <a:pt x="504" y="337"/>
                  </a:lnTo>
                  <a:lnTo>
                    <a:pt x="504" y="338"/>
                  </a:lnTo>
                  <a:lnTo>
                    <a:pt x="504" y="338"/>
                  </a:lnTo>
                  <a:lnTo>
                    <a:pt x="505" y="340"/>
                  </a:lnTo>
                  <a:lnTo>
                    <a:pt x="502" y="340"/>
                  </a:lnTo>
                  <a:lnTo>
                    <a:pt x="502" y="342"/>
                  </a:lnTo>
                  <a:lnTo>
                    <a:pt x="499" y="345"/>
                  </a:lnTo>
                  <a:lnTo>
                    <a:pt x="497" y="346"/>
                  </a:lnTo>
                  <a:lnTo>
                    <a:pt x="497" y="348"/>
                  </a:lnTo>
                  <a:lnTo>
                    <a:pt x="497" y="350"/>
                  </a:lnTo>
                  <a:lnTo>
                    <a:pt x="497" y="351"/>
                  </a:lnTo>
                  <a:lnTo>
                    <a:pt x="499" y="353"/>
                  </a:lnTo>
                  <a:lnTo>
                    <a:pt x="500" y="354"/>
                  </a:lnTo>
                  <a:lnTo>
                    <a:pt x="500" y="356"/>
                  </a:lnTo>
                  <a:lnTo>
                    <a:pt x="500" y="356"/>
                  </a:lnTo>
                  <a:lnTo>
                    <a:pt x="500" y="359"/>
                  </a:lnTo>
                  <a:lnTo>
                    <a:pt x="499" y="361"/>
                  </a:lnTo>
                  <a:lnTo>
                    <a:pt x="500" y="362"/>
                  </a:lnTo>
                  <a:lnTo>
                    <a:pt x="502" y="366"/>
                  </a:lnTo>
                  <a:lnTo>
                    <a:pt x="504" y="367"/>
                  </a:lnTo>
                  <a:lnTo>
                    <a:pt x="504" y="367"/>
                  </a:lnTo>
                  <a:lnTo>
                    <a:pt x="504" y="369"/>
                  </a:lnTo>
                  <a:lnTo>
                    <a:pt x="504" y="369"/>
                  </a:lnTo>
                  <a:lnTo>
                    <a:pt x="504" y="370"/>
                  </a:lnTo>
                  <a:lnTo>
                    <a:pt x="502" y="370"/>
                  </a:lnTo>
                  <a:lnTo>
                    <a:pt x="502" y="370"/>
                  </a:lnTo>
                  <a:lnTo>
                    <a:pt x="504" y="370"/>
                  </a:lnTo>
                  <a:lnTo>
                    <a:pt x="504" y="370"/>
                  </a:lnTo>
                  <a:lnTo>
                    <a:pt x="504" y="372"/>
                  </a:lnTo>
                  <a:lnTo>
                    <a:pt x="502" y="372"/>
                  </a:lnTo>
                  <a:lnTo>
                    <a:pt x="502" y="372"/>
                  </a:lnTo>
                  <a:lnTo>
                    <a:pt x="502" y="372"/>
                  </a:lnTo>
                  <a:lnTo>
                    <a:pt x="502" y="375"/>
                  </a:lnTo>
                  <a:lnTo>
                    <a:pt x="502" y="377"/>
                  </a:lnTo>
                  <a:lnTo>
                    <a:pt x="502" y="378"/>
                  </a:lnTo>
                  <a:lnTo>
                    <a:pt x="500" y="380"/>
                  </a:lnTo>
                  <a:lnTo>
                    <a:pt x="500" y="381"/>
                  </a:lnTo>
                  <a:lnTo>
                    <a:pt x="500" y="383"/>
                  </a:lnTo>
                  <a:lnTo>
                    <a:pt x="502" y="385"/>
                  </a:lnTo>
                  <a:lnTo>
                    <a:pt x="502" y="386"/>
                  </a:lnTo>
                  <a:lnTo>
                    <a:pt x="502" y="388"/>
                  </a:lnTo>
                  <a:lnTo>
                    <a:pt x="502" y="388"/>
                  </a:lnTo>
                  <a:lnTo>
                    <a:pt x="504" y="389"/>
                  </a:lnTo>
                  <a:lnTo>
                    <a:pt x="504" y="389"/>
                  </a:lnTo>
                  <a:lnTo>
                    <a:pt x="505" y="389"/>
                  </a:lnTo>
                  <a:lnTo>
                    <a:pt x="507" y="388"/>
                  </a:lnTo>
                  <a:lnTo>
                    <a:pt x="507" y="389"/>
                  </a:lnTo>
                  <a:lnTo>
                    <a:pt x="508" y="391"/>
                  </a:lnTo>
                  <a:lnTo>
                    <a:pt x="512" y="393"/>
                  </a:lnTo>
                  <a:lnTo>
                    <a:pt x="516" y="393"/>
                  </a:lnTo>
                  <a:lnTo>
                    <a:pt x="516" y="393"/>
                  </a:lnTo>
                  <a:lnTo>
                    <a:pt x="516" y="393"/>
                  </a:lnTo>
                  <a:lnTo>
                    <a:pt x="516" y="393"/>
                  </a:lnTo>
                  <a:lnTo>
                    <a:pt x="515" y="394"/>
                  </a:lnTo>
                  <a:lnTo>
                    <a:pt x="516" y="394"/>
                  </a:lnTo>
                  <a:lnTo>
                    <a:pt x="516" y="394"/>
                  </a:lnTo>
                  <a:lnTo>
                    <a:pt x="516" y="396"/>
                  </a:lnTo>
                  <a:lnTo>
                    <a:pt x="516" y="396"/>
                  </a:lnTo>
                  <a:lnTo>
                    <a:pt x="515" y="396"/>
                  </a:lnTo>
                  <a:lnTo>
                    <a:pt x="515" y="396"/>
                  </a:lnTo>
                  <a:lnTo>
                    <a:pt x="515" y="397"/>
                  </a:lnTo>
                  <a:lnTo>
                    <a:pt x="515" y="397"/>
                  </a:lnTo>
                  <a:lnTo>
                    <a:pt x="515" y="397"/>
                  </a:lnTo>
                  <a:lnTo>
                    <a:pt x="515" y="399"/>
                  </a:lnTo>
                  <a:lnTo>
                    <a:pt x="515" y="399"/>
                  </a:lnTo>
                  <a:lnTo>
                    <a:pt x="518" y="399"/>
                  </a:lnTo>
                  <a:lnTo>
                    <a:pt x="518" y="399"/>
                  </a:lnTo>
                  <a:lnTo>
                    <a:pt x="518" y="399"/>
                  </a:lnTo>
                  <a:lnTo>
                    <a:pt x="519" y="399"/>
                  </a:lnTo>
                  <a:lnTo>
                    <a:pt x="519" y="397"/>
                  </a:lnTo>
                  <a:lnTo>
                    <a:pt x="519" y="396"/>
                  </a:lnTo>
                  <a:lnTo>
                    <a:pt x="519" y="396"/>
                  </a:lnTo>
                  <a:lnTo>
                    <a:pt x="521" y="396"/>
                  </a:lnTo>
                  <a:lnTo>
                    <a:pt x="521" y="397"/>
                  </a:lnTo>
                  <a:lnTo>
                    <a:pt x="523" y="399"/>
                  </a:lnTo>
                  <a:lnTo>
                    <a:pt x="524" y="399"/>
                  </a:lnTo>
                  <a:lnTo>
                    <a:pt x="524" y="399"/>
                  </a:lnTo>
                  <a:lnTo>
                    <a:pt x="524" y="400"/>
                  </a:lnTo>
                  <a:lnTo>
                    <a:pt x="523" y="402"/>
                  </a:lnTo>
                  <a:lnTo>
                    <a:pt x="523" y="402"/>
                  </a:lnTo>
                  <a:lnTo>
                    <a:pt x="521" y="404"/>
                  </a:lnTo>
                  <a:lnTo>
                    <a:pt x="523" y="404"/>
                  </a:lnTo>
                  <a:lnTo>
                    <a:pt x="524" y="402"/>
                  </a:lnTo>
                  <a:lnTo>
                    <a:pt x="526" y="400"/>
                  </a:lnTo>
                  <a:lnTo>
                    <a:pt x="527" y="400"/>
                  </a:lnTo>
                  <a:lnTo>
                    <a:pt x="529" y="400"/>
                  </a:lnTo>
                  <a:lnTo>
                    <a:pt x="531" y="400"/>
                  </a:lnTo>
                  <a:lnTo>
                    <a:pt x="535" y="399"/>
                  </a:lnTo>
                  <a:lnTo>
                    <a:pt x="539" y="399"/>
                  </a:lnTo>
                  <a:lnTo>
                    <a:pt x="540" y="399"/>
                  </a:lnTo>
                  <a:lnTo>
                    <a:pt x="542" y="399"/>
                  </a:lnTo>
                  <a:lnTo>
                    <a:pt x="542" y="397"/>
                  </a:lnTo>
                  <a:lnTo>
                    <a:pt x="545" y="397"/>
                  </a:lnTo>
                  <a:lnTo>
                    <a:pt x="547" y="397"/>
                  </a:lnTo>
                  <a:lnTo>
                    <a:pt x="550" y="396"/>
                  </a:lnTo>
                  <a:lnTo>
                    <a:pt x="551" y="396"/>
                  </a:lnTo>
                  <a:lnTo>
                    <a:pt x="553" y="394"/>
                  </a:lnTo>
                  <a:lnTo>
                    <a:pt x="555" y="394"/>
                  </a:lnTo>
                  <a:lnTo>
                    <a:pt x="556" y="394"/>
                  </a:lnTo>
                  <a:lnTo>
                    <a:pt x="556" y="394"/>
                  </a:lnTo>
                  <a:lnTo>
                    <a:pt x="558" y="394"/>
                  </a:lnTo>
                  <a:lnTo>
                    <a:pt x="558" y="394"/>
                  </a:lnTo>
                  <a:lnTo>
                    <a:pt x="559" y="393"/>
                  </a:lnTo>
                  <a:lnTo>
                    <a:pt x="561" y="393"/>
                  </a:lnTo>
                  <a:lnTo>
                    <a:pt x="561" y="393"/>
                  </a:lnTo>
                  <a:lnTo>
                    <a:pt x="561" y="391"/>
                  </a:lnTo>
                  <a:lnTo>
                    <a:pt x="559" y="391"/>
                  </a:lnTo>
                  <a:lnTo>
                    <a:pt x="561" y="391"/>
                  </a:lnTo>
                  <a:lnTo>
                    <a:pt x="562" y="393"/>
                  </a:lnTo>
                  <a:lnTo>
                    <a:pt x="566" y="391"/>
                  </a:lnTo>
                  <a:lnTo>
                    <a:pt x="566" y="391"/>
                  </a:lnTo>
                  <a:lnTo>
                    <a:pt x="567" y="389"/>
                  </a:lnTo>
                  <a:lnTo>
                    <a:pt x="567" y="388"/>
                  </a:lnTo>
                  <a:lnTo>
                    <a:pt x="569" y="388"/>
                  </a:lnTo>
                  <a:lnTo>
                    <a:pt x="569" y="388"/>
                  </a:lnTo>
                  <a:lnTo>
                    <a:pt x="567" y="389"/>
                  </a:lnTo>
                  <a:lnTo>
                    <a:pt x="567" y="391"/>
                  </a:lnTo>
                  <a:lnTo>
                    <a:pt x="567" y="393"/>
                  </a:lnTo>
                  <a:lnTo>
                    <a:pt x="569" y="391"/>
                  </a:lnTo>
                  <a:lnTo>
                    <a:pt x="569" y="391"/>
                  </a:lnTo>
                  <a:lnTo>
                    <a:pt x="572" y="391"/>
                  </a:lnTo>
                  <a:lnTo>
                    <a:pt x="574" y="389"/>
                  </a:lnTo>
                  <a:lnTo>
                    <a:pt x="575" y="389"/>
                  </a:lnTo>
                  <a:lnTo>
                    <a:pt x="577" y="389"/>
                  </a:lnTo>
                  <a:lnTo>
                    <a:pt x="578" y="391"/>
                  </a:lnTo>
                  <a:lnTo>
                    <a:pt x="580" y="391"/>
                  </a:lnTo>
                  <a:lnTo>
                    <a:pt x="582" y="391"/>
                  </a:lnTo>
                  <a:lnTo>
                    <a:pt x="583" y="389"/>
                  </a:lnTo>
                  <a:lnTo>
                    <a:pt x="583" y="389"/>
                  </a:lnTo>
                  <a:lnTo>
                    <a:pt x="588" y="389"/>
                  </a:lnTo>
                  <a:lnTo>
                    <a:pt x="593" y="386"/>
                  </a:lnTo>
                  <a:lnTo>
                    <a:pt x="593" y="388"/>
                  </a:lnTo>
                  <a:lnTo>
                    <a:pt x="594" y="388"/>
                  </a:lnTo>
                  <a:lnTo>
                    <a:pt x="594" y="389"/>
                  </a:lnTo>
                  <a:lnTo>
                    <a:pt x="594" y="391"/>
                  </a:lnTo>
                  <a:lnTo>
                    <a:pt x="593" y="389"/>
                  </a:lnTo>
                  <a:lnTo>
                    <a:pt x="593" y="391"/>
                  </a:lnTo>
                  <a:lnTo>
                    <a:pt x="594" y="393"/>
                  </a:lnTo>
                  <a:lnTo>
                    <a:pt x="596" y="394"/>
                  </a:lnTo>
                  <a:lnTo>
                    <a:pt x="599" y="396"/>
                  </a:lnTo>
                  <a:lnTo>
                    <a:pt x="604" y="396"/>
                  </a:lnTo>
                  <a:lnTo>
                    <a:pt x="607" y="396"/>
                  </a:lnTo>
                  <a:lnTo>
                    <a:pt x="609" y="396"/>
                  </a:lnTo>
                  <a:lnTo>
                    <a:pt x="610" y="397"/>
                  </a:lnTo>
                  <a:lnTo>
                    <a:pt x="612" y="399"/>
                  </a:lnTo>
                  <a:lnTo>
                    <a:pt x="612" y="400"/>
                  </a:lnTo>
                  <a:lnTo>
                    <a:pt x="613" y="400"/>
                  </a:lnTo>
                  <a:lnTo>
                    <a:pt x="613" y="402"/>
                  </a:lnTo>
                  <a:lnTo>
                    <a:pt x="613" y="402"/>
                  </a:lnTo>
                  <a:lnTo>
                    <a:pt x="607" y="400"/>
                  </a:lnTo>
                  <a:lnTo>
                    <a:pt x="601" y="400"/>
                  </a:lnTo>
                  <a:lnTo>
                    <a:pt x="601" y="400"/>
                  </a:lnTo>
                  <a:lnTo>
                    <a:pt x="599" y="402"/>
                  </a:lnTo>
                  <a:lnTo>
                    <a:pt x="599" y="402"/>
                  </a:lnTo>
                  <a:lnTo>
                    <a:pt x="598" y="404"/>
                  </a:lnTo>
                  <a:lnTo>
                    <a:pt x="598" y="404"/>
                  </a:lnTo>
                  <a:lnTo>
                    <a:pt x="596" y="404"/>
                  </a:lnTo>
                  <a:lnTo>
                    <a:pt x="594" y="404"/>
                  </a:lnTo>
                  <a:lnTo>
                    <a:pt x="593" y="402"/>
                  </a:lnTo>
                  <a:lnTo>
                    <a:pt x="591" y="404"/>
                  </a:lnTo>
                  <a:lnTo>
                    <a:pt x="591" y="405"/>
                  </a:lnTo>
                  <a:lnTo>
                    <a:pt x="591" y="405"/>
                  </a:lnTo>
                  <a:lnTo>
                    <a:pt x="590" y="405"/>
                  </a:lnTo>
                  <a:lnTo>
                    <a:pt x="588" y="404"/>
                  </a:lnTo>
                  <a:lnTo>
                    <a:pt x="586" y="404"/>
                  </a:lnTo>
                  <a:lnTo>
                    <a:pt x="586" y="405"/>
                  </a:lnTo>
                  <a:lnTo>
                    <a:pt x="586" y="407"/>
                  </a:lnTo>
                  <a:lnTo>
                    <a:pt x="586" y="408"/>
                  </a:lnTo>
                  <a:lnTo>
                    <a:pt x="586" y="410"/>
                  </a:lnTo>
                  <a:lnTo>
                    <a:pt x="586" y="410"/>
                  </a:lnTo>
                  <a:lnTo>
                    <a:pt x="585" y="412"/>
                  </a:lnTo>
                  <a:lnTo>
                    <a:pt x="577" y="410"/>
                  </a:lnTo>
                  <a:lnTo>
                    <a:pt x="574" y="410"/>
                  </a:lnTo>
                  <a:lnTo>
                    <a:pt x="572" y="410"/>
                  </a:lnTo>
                  <a:lnTo>
                    <a:pt x="569" y="408"/>
                  </a:lnTo>
                  <a:lnTo>
                    <a:pt x="566" y="408"/>
                  </a:lnTo>
                  <a:lnTo>
                    <a:pt x="558" y="407"/>
                  </a:lnTo>
                  <a:lnTo>
                    <a:pt x="556" y="407"/>
                  </a:lnTo>
                  <a:lnTo>
                    <a:pt x="555" y="407"/>
                  </a:lnTo>
                  <a:lnTo>
                    <a:pt x="555" y="407"/>
                  </a:lnTo>
                  <a:lnTo>
                    <a:pt x="555" y="408"/>
                  </a:lnTo>
                  <a:lnTo>
                    <a:pt x="553" y="408"/>
                  </a:lnTo>
                  <a:lnTo>
                    <a:pt x="547" y="408"/>
                  </a:lnTo>
                  <a:lnTo>
                    <a:pt x="542" y="410"/>
                  </a:lnTo>
                  <a:lnTo>
                    <a:pt x="540" y="410"/>
                  </a:lnTo>
                  <a:lnTo>
                    <a:pt x="537" y="412"/>
                  </a:lnTo>
                  <a:lnTo>
                    <a:pt x="535" y="412"/>
                  </a:lnTo>
                  <a:lnTo>
                    <a:pt x="535" y="413"/>
                  </a:lnTo>
                  <a:lnTo>
                    <a:pt x="532" y="413"/>
                  </a:lnTo>
                  <a:lnTo>
                    <a:pt x="531" y="415"/>
                  </a:lnTo>
                  <a:lnTo>
                    <a:pt x="527" y="415"/>
                  </a:lnTo>
                  <a:lnTo>
                    <a:pt x="529" y="416"/>
                  </a:lnTo>
                  <a:lnTo>
                    <a:pt x="527" y="418"/>
                  </a:lnTo>
                  <a:lnTo>
                    <a:pt x="527" y="418"/>
                  </a:lnTo>
                  <a:lnTo>
                    <a:pt x="529" y="418"/>
                  </a:lnTo>
                  <a:lnTo>
                    <a:pt x="527" y="420"/>
                  </a:lnTo>
                  <a:lnTo>
                    <a:pt x="527" y="420"/>
                  </a:lnTo>
                  <a:lnTo>
                    <a:pt x="527" y="423"/>
                  </a:lnTo>
                  <a:lnTo>
                    <a:pt x="527" y="423"/>
                  </a:lnTo>
                  <a:lnTo>
                    <a:pt x="529" y="423"/>
                  </a:lnTo>
                  <a:lnTo>
                    <a:pt x="531" y="423"/>
                  </a:lnTo>
                  <a:lnTo>
                    <a:pt x="531" y="423"/>
                  </a:lnTo>
                  <a:lnTo>
                    <a:pt x="529" y="424"/>
                  </a:lnTo>
                  <a:lnTo>
                    <a:pt x="529" y="424"/>
                  </a:lnTo>
                  <a:lnTo>
                    <a:pt x="529" y="426"/>
                  </a:lnTo>
                  <a:lnTo>
                    <a:pt x="531" y="428"/>
                  </a:lnTo>
                  <a:lnTo>
                    <a:pt x="531" y="429"/>
                  </a:lnTo>
                  <a:lnTo>
                    <a:pt x="532" y="431"/>
                  </a:lnTo>
                  <a:lnTo>
                    <a:pt x="535" y="432"/>
                  </a:lnTo>
                  <a:lnTo>
                    <a:pt x="535" y="432"/>
                  </a:lnTo>
                  <a:lnTo>
                    <a:pt x="537" y="432"/>
                  </a:lnTo>
                  <a:lnTo>
                    <a:pt x="539" y="431"/>
                  </a:lnTo>
                  <a:lnTo>
                    <a:pt x="539" y="431"/>
                  </a:lnTo>
                  <a:lnTo>
                    <a:pt x="540" y="431"/>
                  </a:lnTo>
                  <a:lnTo>
                    <a:pt x="542" y="431"/>
                  </a:lnTo>
                  <a:lnTo>
                    <a:pt x="542" y="432"/>
                  </a:lnTo>
                  <a:lnTo>
                    <a:pt x="542" y="432"/>
                  </a:lnTo>
                  <a:lnTo>
                    <a:pt x="540" y="432"/>
                  </a:lnTo>
                  <a:lnTo>
                    <a:pt x="540" y="435"/>
                  </a:lnTo>
                  <a:lnTo>
                    <a:pt x="539" y="439"/>
                  </a:lnTo>
                  <a:lnTo>
                    <a:pt x="539" y="440"/>
                  </a:lnTo>
                  <a:lnTo>
                    <a:pt x="539" y="442"/>
                  </a:lnTo>
                  <a:lnTo>
                    <a:pt x="539" y="443"/>
                  </a:lnTo>
                  <a:lnTo>
                    <a:pt x="540" y="450"/>
                  </a:lnTo>
                  <a:lnTo>
                    <a:pt x="540" y="451"/>
                  </a:lnTo>
                  <a:lnTo>
                    <a:pt x="539" y="453"/>
                  </a:lnTo>
                  <a:lnTo>
                    <a:pt x="535" y="455"/>
                  </a:lnTo>
                  <a:lnTo>
                    <a:pt x="534" y="456"/>
                  </a:lnTo>
                  <a:lnTo>
                    <a:pt x="531" y="456"/>
                  </a:lnTo>
                  <a:lnTo>
                    <a:pt x="526" y="455"/>
                  </a:lnTo>
                  <a:lnTo>
                    <a:pt x="524" y="450"/>
                  </a:lnTo>
                  <a:lnTo>
                    <a:pt x="523" y="448"/>
                  </a:lnTo>
                  <a:lnTo>
                    <a:pt x="518" y="445"/>
                  </a:lnTo>
                  <a:lnTo>
                    <a:pt x="516" y="443"/>
                  </a:lnTo>
                  <a:lnTo>
                    <a:pt x="516" y="442"/>
                  </a:lnTo>
                  <a:lnTo>
                    <a:pt x="512" y="443"/>
                  </a:lnTo>
                  <a:lnTo>
                    <a:pt x="508" y="445"/>
                  </a:lnTo>
                  <a:lnTo>
                    <a:pt x="505" y="445"/>
                  </a:lnTo>
                  <a:lnTo>
                    <a:pt x="502" y="450"/>
                  </a:lnTo>
                  <a:lnTo>
                    <a:pt x="502" y="451"/>
                  </a:lnTo>
                  <a:lnTo>
                    <a:pt x="502" y="453"/>
                  </a:lnTo>
                  <a:lnTo>
                    <a:pt x="500" y="455"/>
                  </a:lnTo>
                  <a:lnTo>
                    <a:pt x="499" y="456"/>
                  </a:lnTo>
                  <a:lnTo>
                    <a:pt x="497" y="459"/>
                  </a:lnTo>
                  <a:lnTo>
                    <a:pt x="497" y="462"/>
                  </a:lnTo>
                  <a:lnTo>
                    <a:pt x="496" y="469"/>
                  </a:lnTo>
                  <a:lnTo>
                    <a:pt x="497" y="472"/>
                  </a:lnTo>
                  <a:lnTo>
                    <a:pt x="497" y="474"/>
                  </a:lnTo>
                  <a:lnTo>
                    <a:pt x="497" y="477"/>
                  </a:lnTo>
                  <a:lnTo>
                    <a:pt x="499" y="480"/>
                  </a:lnTo>
                  <a:lnTo>
                    <a:pt x="499" y="483"/>
                  </a:lnTo>
                  <a:lnTo>
                    <a:pt x="499" y="485"/>
                  </a:lnTo>
                  <a:lnTo>
                    <a:pt x="499" y="486"/>
                  </a:lnTo>
                  <a:lnTo>
                    <a:pt x="499" y="490"/>
                  </a:lnTo>
                  <a:lnTo>
                    <a:pt x="499" y="493"/>
                  </a:lnTo>
                  <a:lnTo>
                    <a:pt x="496" y="493"/>
                  </a:lnTo>
                  <a:lnTo>
                    <a:pt x="494" y="493"/>
                  </a:lnTo>
                  <a:lnTo>
                    <a:pt x="492" y="493"/>
                  </a:lnTo>
                  <a:lnTo>
                    <a:pt x="492" y="493"/>
                  </a:lnTo>
                  <a:lnTo>
                    <a:pt x="491" y="491"/>
                  </a:lnTo>
                  <a:lnTo>
                    <a:pt x="494" y="488"/>
                  </a:lnTo>
                  <a:lnTo>
                    <a:pt x="497" y="485"/>
                  </a:lnTo>
                  <a:lnTo>
                    <a:pt x="497" y="483"/>
                  </a:lnTo>
                  <a:lnTo>
                    <a:pt x="497" y="482"/>
                  </a:lnTo>
                  <a:lnTo>
                    <a:pt x="497" y="480"/>
                  </a:lnTo>
                  <a:lnTo>
                    <a:pt x="497" y="482"/>
                  </a:lnTo>
                  <a:lnTo>
                    <a:pt x="497" y="483"/>
                  </a:lnTo>
                  <a:lnTo>
                    <a:pt x="496" y="485"/>
                  </a:lnTo>
                  <a:lnTo>
                    <a:pt x="494" y="486"/>
                  </a:lnTo>
                  <a:lnTo>
                    <a:pt x="494" y="488"/>
                  </a:lnTo>
                  <a:lnTo>
                    <a:pt x="492" y="490"/>
                  </a:lnTo>
                  <a:lnTo>
                    <a:pt x="489" y="491"/>
                  </a:lnTo>
                  <a:lnTo>
                    <a:pt x="488" y="493"/>
                  </a:lnTo>
                  <a:lnTo>
                    <a:pt x="484" y="493"/>
                  </a:lnTo>
                  <a:lnTo>
                    <a:pt x="483" y="493"/>
                  </a:lnTo>
                  <a:lnTo>
                    <a:pt x="483" y="494"/>
                  </a:lnTo>
                  <a:lnTo>
                    <a:pt x="483" y="496"/>
                  </a:lnTo>
                  <a:lnTo>
                    <a:pt x="481" y="497"/>
                  </a:lnTo>
                  <a:lnTo>
                    <a:pt x="480" y="499"/>
                  </a:lnTo>
                  <a:lnTo>
                    <a:pt x="478" y="501"/>
                  </a:lnTo>
                  <a:lnTo>
                    <a:pt x="478" y="501"/>
                  </a:lnTo>
                  <a:lnTo>
                    <a:pt x="475" y="502"/>
                  </a:lnTo>
                  <a:lnTo>
                    <a:pt x="470" y="502"/>
                  </a:lnTo>
                  <a:lnTo>
                    <a:pt x="469" y="502"/>
                  </a:lnTo>
                  <a:lnTo>
                    <a:pt x="465" y="502"/>
                  </a:lnTo>
                  <a:lnTo>
                    <a:pt x="465" y="501"/>
                  </a:lnTo>
                  <a:lnTo>
                    <a:pt x="464" y="496"/>
                  </a:lnTo>
                  <a:lnTo>
                    <a:pt x="464" y="496"/>
                  </a:lnTo>
                  <a:lnTo>
                    <a:pt x="465" y="497"/>
                  </a:lnTo>
                  <a:lnTo>
                    <a:pt x="467" y="497"/>
                  </a:lnTo>
                  <a:lnTo>
                    <a:pt x="467" y="497"/>
                  </a:lnTo>
                  <a:lnTo>
                    <a:pt x="464" y="496"/>
                  </a:lnTo>
                  <a:lnTo>
                    <a:pt x="462" y="494"/>
                  </a:lnTo>
                  <a:lnTo>
                    <a:pt x="459" y="494"/>
                  </a:lnTo>
                  <a:lnTo>
                    <a:pt x="456" y="494"/>
                  </a:lnTo>
                  <a:lnTo>
                    <a:pt x="448" y="496"/>
                  </a:lnTo>
                  <a:lnTo>
                    <a:pt x="445" y="497"/>
                  </a:lnTo>
                  <a:lnTo>
                    <a:pt x="443" y="499"/>
                  </a:lnTo>
                  <a:lnTo>
                    <a:pt x="438" y="499"/>
                  </a:lnTo>
                  <a:lnTo>
                    <a:pt x="437" y="501"/>
                  </a:lnTo>
                  <a:lnTo>
                    <a:pt x="435" y="502"/>
                  </a:lnTo>
                  <a:lnTo>
                    <a:pt x="435" y="504"/>
                  </a:lnTo>
                  <a:lnTo>
                    <a:pt x="434" y="504"/>
                  </a:lnTo>
                  <a:lnTo>
                    <a:pt x="432" y="504"/>
                  </a:lnTo>
                  <a:lnTo>
                    <a:pt x="430" y="504"/>
                  </a:lnTo>
                  <a:lnTo>
                    <a:pt x="422" y="507"/>
                  </a:lnTo>
                  <a:lnTo>
                    <a:pt x="414" y="509"/>
                  </a:lnTo>
                  <a:lnTo>
                    <a:pt x="411" y="510"/>
                  </a:lnTo>
                  <a:lnTo>
                    <a:pt x="410" y="510"/>
                  </a:lnTo>
                  <a:lnTo>
                    <a:pt x="408" y="510"/>
                  </a:lnTo>
                  <a:lnTo>
                    <a:pt x="406" y="509"/>
                  </a:lnTo>
                  <a:lnTo>
                    <a:pt x="403" y="507"/>
                  </a:lnTo>
                  <a:lnTo>
                    <a:pt x="403" y="507"/>
                  </a:lnTo>
                  <a:lnTo>
                    <a:pt x="403" y="509"/>
                  </a:lnTo>
                  <a:lnTo>
                    <a:pt x="405" y="509"/>
                  </a:lnTo>
                  <a:lnTo>
                    <a:pt x="405" y="509"/>
                  </a:lnTo>
                  <a:lnTo>
                    <a:pt x="405" y="510"/>
                  </a:lnTo>
                  <a:lnTo>
                    <a:pt x="405" y="512"/>
                  </a:lnTo>
                  <a:lnTo>
                    <a:pt x="406" y="512"/>
                  </a:lnTo>
                  <a:lnTo>
                    <a:pt x="408" y="512"/>
                  </a:lnTo>
                  <a:lnTo>
                    <a:pt x="411" y="512"/>
                  </a:lnTo>
                  <a:lnTo>
                    <a:pt x="413" y="512"/>
                  </a:lnTo>
                  <a:lnTo>
                    <a:pt x="413" y="513"/>
                  </a:lnTo>
                  <a:lnTo>
                    <a:pt x="413" y="513"/>
                  </a:lnTo>
                  <a:lnTo>
                    <a:pt x="413" y="515"/>
                  </a:lnTo>
                  <a:lnTo>
                    <a:pt x="413" y="515"/>
                  </a:lnTo>
                  <a:lnTo>
                    <a:pt x="413" y="515"/>
                  </a:lnTo>
                  <a:lnTo>
                    <a:pt x="410" y="513"/>
                  </a:lnTo>
                  <a:lnTo>
                    <a:pt x="406" y="513"/>
                  </a:lnTo>
                  <a:lnTo>
                    <a:pt x="405" y="512"/>
                  </a:lnTo>
                  <a:lnTo>
                    <a:pt x="405" y="512"/>
                  </a:lnTo>
                  <a:lnTo>
                    <a:pt x="403" y="509"/>
                  </a:lnTo>
                  <a:lnTo>
                    <a:pt x="402" y="507"/>
                  </a:lnTo>
                  <a:lnTo>
                    <a:pt x="398" y="507"/>
                  </a:lnTo>
                  <a:lnTo>
                    <a:pt x="395" y="504"/>
                  </a:lnTo>
                  <a:lnTo>
                    <a:pt x="394" y="502"/>
                  </a:lnTo>
                  <a:lnTo>
                    <a:pt x="392" y="502"/>
                  </a:lnTo>
                  <a:lnTo>
                    <a:pt x="391" y="501"/>
                  </a:lnTo>
                  <a:lnTo>
                    <a:pt x="387" y="501"/>
                  </a:lnTo>
                  <a:lnTo>
                    <a:pt x="386" y="502"/>
                  </a:lnTo>
                  <a:lnTo>
                    <a:pt x="384" y="504"/>
                  </a:lnTo>
                  <a:lnTo>
                    <a:pt x="383" y="505"/>
                  </a:lnTo>
                  <a:lnTo>
                    <a:pt x="381" y="505"/>
                  </a:lnTo>
                  <a:lnTo>
                    <a:pt x="378" y="507"/>
                  </a:lnTo>
                  <a:lnTo>
                    <a:pt x="376" y="507"/>
                  </a:lnTo>
                  <a:lnTo>
                    <a:pt x="373" y="510"/>
                  </a:lnTo>
                  <a:lnTo>
                    <a:pt x="373" y="510"/>
                  </a:lnTo>
                  <a:lnTo>
                    <a:pt x="368" y="509"/>
                  </a:lnTo>
                  <a:lnTo>
                    <a:pt x="367" y="509"/>
                  </a:lnTo>
                  <a:lnTo>
                    <a:pt x="365" y="509"/>
                  </a:lnTo>
                  <a:lnTo>
                    <a:pt x="365" y="507"/>
                  </a:lnTo>
                  <a:lnTo>
                    <a:pt x="368" y="505"/>
                  </a:lnTo>
                  <a:lnTo>
                    <a:pt x="368" y="504"/>
                  </a:lnTo>
                  <a:lnTo>
                    <a:pt x="368" y="502"/>
                  </a:lnTo>
                  <a:lnTo>
                    <a:pt x="367" y="502"/>
                  </a:lnTo>
                  <a:lnTo>
                    <a:pt x="363" y="504"/>
                  </a:lnTo>
                  <a:lnTo>
                    <a:pt x="359" y="501"/>
                  </a:lnTo>
                  <a:lnTo>
                    <a:pt x="357" y="502"/>
                  </a:lnTo>
                  <a:lnTo>
                    <a:pt x="357" y="501"/>
                  </a:lnTo>
                  <a:lnTo>
                    <a:pt x="357" y="501"/>
                  </a:lnTo>
                  <a:lnTo>
                    <a:pt x="352" y="501"/>
                  </a:lnTo>
                  <a:lnTo>
                    <a:pt x="354" y="501"/>
                  </a:lnTo>
                  <a:lnTo>
                    <a:pt x="356" y="499"/>
                  </a:lnTo>
                  <a:lnTo>
                    <a:pt x="356" y="497"/>
                  </a:lnTo>
                  <a:lnTo>
                    <a:pt x="354" y="496"/>
                  </a:lnTo>
                  <a:lnTo>
                    <a:pt x="352" y="496"/>
                  </a:lnTo>
                  <a:lnTo>
                    <a:pt x="351" y="494"/>
                  </a:lnTo>
                  <a:lnTo>
                    <a:pt x="351" y="493"/>
                  </a:lnTo>
                  <a:lnTo>
                    <a:pt x="351" y="493"/>
                  </a:lnTo>
                  <a:lnTo>
                    <a:pt x="351" y="491"/>
                  </a:lnTo>
                  <a:lnTo>
                    <a:pt x="351" y="491"/>
                  </a:lnTo>
                  <a:lnTo>
                    <a:pt x="349" y="491"/>
                  </a:lnTo>
                  <a:lnTo>
                    <a:pt x="348" y="491"/>
                  </a:lnTo>
                  <a:lnTo>
                    <a:pt x="348" y="490"/>
                  </a:lnTo>
                  <a:lnTo>
                    <a:pt x="349" y="488"/>
                  </a:lnTo>
                  <a:lnTo>
                    <a:pt x="351" y="486"/>
                  </a:lnTo>
                  <a:lnTo>
                    <a:pt x="349" y="485"/>
                  </a:lnTo>
                  <a:lnTo>
                    <a:pt x="349" y="485"/>
                  </a:lnTo>
                  <a:lnTo>
                    <a:pt x="349" y="483"/>
                  </a:lnTo>
                  <a:lnTo>
                    <a:pt x="351" y="482"/>
                  </a:lnTo>
                  <a:lnTo>
                    <a:pt x="352" y="480"/>
                  </a:lnTo>
                  <a:lnTo>
                    <a:pt x="352" y="480"/>
                  </a:lnTo>
                  <a:lnTo>
                    <a:pt x="354" y="478"/>
                  </a:lnTo>
                  <a:lnTo>
                    <a:pt x="354" y="478"/>
                  </a:lnTo>
                  <a:lnTo>
                    <a:pt x="356" y="478"/>
                  </a:lnTo>
                  <a:lnTo>
                    <a:pt x="354" y="477"/>
                  </a:lnTo>
                  <a:lnTo>
                    <a:pt x="354" y="477"/>
                  </a:lnTo>
                  <a:lnTo>
                    <a:pt x="356" y="475"/>
                  </a:lnTo>
                  <a:lnTo>
                    <a:pt x="356" y="475"/>
                  </a:lnTo>
                  <a:lnTo>
                    <a:pt x="357" y="477"/>
                  </a:lnTo>
                  <a:lnTo>
                    <a:pt x="357" y="477"/>
                  </a:lnTo>
                  <a:lnTo>
                    <a:pt x="357" y="474"/>
                  </a:lnTo>
                  <a:lnTo>
                    <a:pt x="359" y="470"/>
                  </a:lnTo>
                  <a:lnTo>
                    <a:pt x="359" y="469"/>
                  </a:lnTo>
                  <a:lnTo>
                    <a:pt x="360" y="469"/>
                  </a:lnTo>
                  <a:lnTo>
                    <a:pt x="362" y="470"/>
                  </a:lnTo>
                  <a:lnTo>
                    <a:pt x="362" y="470"/>
                  </a:lnTo>
                  <a:lnTo>
                    <a:pt x="363" y="469"/>
                  </a:lnTo>
                  <a:lnTo>
                    <a:pt x="365" y="469"/>
                  </a:lnTo>
                  <a:lnTo>
                    <a:pt x="367" y="467"/>
                  </a:lnTo>
                  <a:lnTo>
                    <a:pt x="367" y="466"/>
                  </a:lnTo>
                  <a:lnTo>
                    <a:pt x="367" y="464"/>
                  </a:lnTo>
                  <a:lnTo>
                    <a:pt x="365" y="464"/>
                  </a:lnTo>
                  <a:lnTo>
                    <a:pt x="360" y="464"/>
                  </a:lnTo>
                  <a:lnTo>
                    <a:pt x="359" y="464"/>
                  </a:lnTo>
                  <a:lnTo>
                    <a:pt x="359" y="462"/>
                  </a:lnTo>
                  <a:lnTo>
                    <a:pt x="359" y="459"/>
                  </a:lnTo>
                  <a:lnTo>
                    <a:pt x="359" y="459"/>
                  </a:lnTo>
                  <a:lnTo>
                    <a:pt x="359" y="456"/>
                  </a:lnTo>
                  <a:lnTo>
                    <a:pt x="359" y="455"/>
                  </a:lnTo>
                  <a:lnTo>
                    <a:pt x="360" y="453"/>
                  </a:lnTo>
                  <a:lnTo>
                    <a:pt x="362" y="451"/>
                  </a:lnTo>
                  <a:lnTo>
                    <a:pt x="362" y="448"/>
                  </a:lnTo>
                  <a:lnTo>
                    <a:pt x="362" y="447"/>
                  </a:lnTo>
                  <a:lnTo>
                    <a:pt x="360" y="445"/>
                  </a:lnTo>
                  <a:lnTo>
                    <a:pt x="360" y="445"/>
                  </a:lnTo>
                  <a:lnTo>
                    <a:pt x="360" y="443"/>
                  </a:lnTo>
                  <a:lnTo>
                    <a:pt x="362" y="442"/>
                  </a:lnTo>
                  <a:lnTo>
                    <a:pt x="362" y="442"/>
                  </a:lnTo>
                  <a:lnTo>
                    <a:pt x="357" y="445"/>
                  </a:lnTo>
                  <a:lnTo>
                    <a:pt x="354" y="445"/>
                  </a:lnTo>
                  <a:lnTo>
                    <a:pt x="352" y="447"/>
                  </a:lnTo>
                  <a:lnTo>
                    <a:pt x="349" y="451"/>
                  </a:lnTo>
                  <a:lnTo>
                    <a:pt x="348" y="453"/>
                  </a:lnTo>
                  <a:lnTo>
                    <a:pt x="346" y="453"/>
                  </a:lnTo>
                  <a:lnTo>
                    <a:pt x="343" y="453"/>
                  </a:lnTo>
                  <a:lnTo>
                    <a:pt x="341" y="453"/>
                  </a:lnTo>
                  <a:lnTo>
                    <a:pt x="340" y="453"/>
                  </a:lnTo>
                  <a:lnTo>
                    <a:pt x="336" y="453"/>
                  </a:lnTo>
                  <a:lnTo>
                    <a:pt x="335" y="456"/>
                  </a:lnTo>
                  <a:lnTo>
                    <a:pt x="333" y="458"/>
                  </a:lnTo>
                  <a:lnTo>
                    <a:pt x="332" y="459"/>
                  </a:lnTo>
                  <a:lnTo>
                    <a:pt x="332" y="459"/>
                  </a:lnTo>
                  <a:lnTo>
                    <a:pt x="333" y="461"/>
                  </a:lnTo>
                  <a:lnTo>
                    <a:pt x="335" y="461"/>
                  </a:lnTo>
                  <a:lnTo>
                    <a:pt x="336" y="461"/>
                  </a:lnTo>
                  <a:lnTo>
                    <a:pt x="338" y="461"/>
                  </a:lnTo>
                  <a:lnTo>
                    <a:pt x="340" y="458"/>
                  </a:lnTo>
                  <a:lnTo>
                    <a:pt x="341" y="455"/>
                  </a:lnTo>
                  <a:lnTo>
                    <a:pt x="343" y="455"/>
                  </a:lnTo>
                  <a:lnTo>
                    <a:pt x="344" y="456"/>
                  </a:lnTo>
                  <a:lnTo>
                    <a:pt x="344" y="459"/>
                  </a:lnTo>
                  <a:lnTo>
                    <a:pt x="344" y="461"/>
                  </a:lnTo>
                  <a:lnTo>
                    <a:pt x="343" y="459"/>
                  </a:lnTo>
                  <a:lnTo>
                    <a:pt x="343" y="459"/>
                  </a:lnTo>
                  <a:lnTo>
                    <a:pt x="341" y="459"/>
                  </a:lnTo>
                  <a:lnTo>
                    <a:pt x="340" y="461"/>
                  </a:lnTo>
                  <a:lnTo>
                    <a:pt x="338" y="462"/>
                  </a:lnTo>
                  <a:lnTo>
                    <a:pt x="338" y="464"/>
                  </a:lnTo>
                  <a:lnTo>
                    <a:pt x="338" y="464"/>
                  </a:lnTo>
                  <a:lnTo>
                    <a:pt x="336" y="464"/>
                  </a:lnTo>
                  <a:lnTo>
                    <a:pt x="336" y="464"/>
                  </a:lnTo>
                  <a:lnTo>
                    <a:pt x="335" y="464"/>
                  </a:lnTo>
                  <a:lnTo>
                    <a:pt x="332" y="462"/>
                  </a:lnTo>
                  <a:lnTo>
                    <a:pt x="332" y="462"/>
                  </a:lnTo>
                  <a:lnTo>
                    <a:pt x="332" y="462"/>
                  </a:lnTo>
                  <a:lnTo>
                    <a:pt x="330" y="467"/>
                  </a:lnTo>
                  <a:lnTo>
                    <a:pt x="330" y="470"/>
                  </a:lnTo>
                  <a:lnTo>
                    <a:pt x="332" y="474"/>
                  </a:lnTo>
                  <a:lnTo>
                    <a:pt x="332" y="475"/>
                  </a:lnTo>
                  <a:lnTo>
                    <a:pt x="330" y="480"/>
                  </a:lnTo>
                  <a:lnTo>
                    <a:pt x="333" y="482"/>
                  </a:lnTo>
                  <a:lnTo>
                    <a:pt x="336" y="485"/>
                  </a:lnTo>
                  <a:lnTo>
                    <a:pt x="336" y="486"/>
                  </a:lnTo>
                  <a:lnTo>
                    <a:pt x="338" y="488"/>
                  </a:lnTo>
                  <a:lnTo>
                    <a:pt x="336" y="490"/>
                  </a:lnTo>
                  <a:lnTo>
                    <a:pt x="336" y="491"/>
                  </a:lnTo>
                  <a:lnTo>
                    <a:pt x="338" y="491"/>
                  </a:lnTo>
                  <a:lnTo>
                    <a:pt x="338" y="496"/>
                  </a:lnTo>
                  <a:lnTo>
                    <a:pt x="340" y="497"/>
                  </a:lnTo>
                  <a:lnTo>
                    <a:pt x="340" y="499"/>
                  </a:lnTo>
                  <a:lnTo>
                    <a:pt x="341" y="499"/>
                  </a:lnTo>
                  <a:lnTo>
                    <a:pt x="341" y="501"/>
                  </a:lnTo>
                  <a:lnTo>
                    <a:pt x="340" y="502"/>
                  </a:lnTo>
                  <a:lnTo>
                    <a:pt x="336" y="502"/>
                  </a:lnTo>
                  <a:lnTo>
                    <a:pt x="336" y="502"/>
                  </a:lnTo>
                  <a:lnTo>
                    <a:pt x="336" y="504"/>
                  </a:lnTo>
                  <a:lnTo>
                    <a:pt x="338" y="504"/>
                  </a:lnTo>
                  <a:lnTo>
                    <a:pt x="340" y="504"/>
                  </a:lnTo>
                  <a:lnTo>
                    <a:pt x="340" y="504"/>
                  </a:lnTo>
                  <a:lnTo>
                    <a:pt x="341" y="504"/>
                  </a:lnTo>
                  <a:lnTo>
                    <a:pt x="341" y="509"/>
                  </a:lnTo>
                  <a:lnTo>
                    <a:pt x="341" y="510"/>
                  </a:lnTo>
                  <a:lnTo>
                    <a:pt x="341" y="510"/>
                  </a:lnTo>
                  <a:lnTo>
                    <a:pt x="343" y="510"/>
                  </a:lnTo>
                  <a:lnTo>
                    <a:pt x="344" y="510"/>
                  </a:lnTo>
                  <a:lnTo>
                    <a:pt x="346" y="512"/>
                  </a:lnTo>
                  <a:lnTo>
                    <a:pt x="349" y="517"/>
                  </a:lnTo>
                  <a:lnTo>
                    <a:pt x="352" y="517"/>
                  </a:lnTo>
                  <a:lnTo>
                    <a:pt x="351" y="517"/>
                  </a:lnTo>
                  <a:lnTo>
                    <a:pt x="349" y="517"/>
                  </a:lnTo>
                  <a:lnTo>
                    <a:pt x="346" y="512"/>
                  </a:lnTo>
                  <a:lnTo>
                    <a:pt x="344" y="512"/>
                  </a:lnTo>
                  <a:lnTo>
                    <a:pt x="340" y="512"/>
                  </a:lnTo>
                  <a:lnTo>
                    <a:pt x="336" y="512"/>
                  </a:lnTo>
                  <a:lnTo>
                    <a:pt x="336" y="512"/>
                  </a:lnTo>
                  <a:lnTo>
                    <a:pt x="335" y="513"/>
                  </a:lnTo>
                  <a:lnTo>
                    <a:pt x="335" y="515"/>
                  </a:lnTo>
                  <a:lnTo>
                    <a:pt x="336" y="517"/>
                  </a:lnTo>
                  <a:lnTo>
                    <a:pt x="335" y="520"/>
                  </a:lnTo>
                  <a:lnTo>
                    <a:pt x="335" y="518"/>
                  </a:lnTo>
                  <a:lnTo>
                    <a:pt x="335" y="517"/>
                  </a:lnTo>
                  <a:lnTo>
                    <a:pt x="333" y="517"/>
                  </a:lnTo>
                  <a:lnTo>
                    <a:pt x="333" y="517"/>
                  </a:lnTo>
                  <a:lnTo>
                    <a:pt x="332" y="518"/>
                  </a:lnTo>
                  <a:lnTo>
                    <a:pt x="332" y="518"/>
                  </a:lnTo>
                  <a:lnTo>
                    <a:pt x="332" y="518"/>
                  </a:lnTo>
                  <a:lnTo>
                    <a:pt x="330" y="518"/>
                  </a:lnTo>
                  <a:lnTo>
                    <a:pt x="332" y="517"/>
                  </a:lnTo>
                  <a:lnTo>
                    <a:pt x="328" y="515"/>
                  </a:lnTo>
                  <a:lnTo>
                    <a:pt x="324" y="515"/>
                  </a:lnTo>
                  <a:lnTo>
                    <a:pt x="319" y="515"/>
                  </a:lnTo>
                  <a:lnTo>
                    <a:pt x="319" y="515"/>
                  </a:lnTo>
                  <a:lnTo>
                    <a:pt x="317" y="517"/>
                  </a:lnTo>
                  <a:lnTo>
                    <a:pt x="317" y="518"/>
                  </a:lnTo>
                  <a:lnTo>
                    <a:pt x="317" y="520"/>
                  </a:lnTo>
                  <a:lnTo>
                    <a:pt x="317" y="521"/>
                  </a:lnTo>
                  <a:lnTo>
                    <a:pt x="319" y="521"/>
                  </a:lnTo>
                  <a:lnTo>
                    <a:pt x="317" y="521"/>
                  </a:lnTo>
                  <a:lnTo>
                    <a:pt x="316" y="521"/>
                  </a:lnTo>
                  <a:lnTo>
                    <a:pt x="314" y="520"/>
                  </a:lnTo>
                  <a:lnTo>
                    <a:pt x="314" y="518"/>
                  </a:lnTo>
                  <a:lnTo>
                    <a:pt x="311" y="518"/>
                  </a:lnTo>
                  <a:lnTo>
                    <a:pt x="308" y="520"/>
                  </a:lnTo>
                  <a:lnTo>
                    <a:pt x="305" y="520"/>
                  </a:lnTo>
                  <a:lnTo>
                    <a:pt x="301" y="520"/>
                  </a:lnTo>
                  <a:lnTo>
                    <a:pt x="297" y="521"/>
                  </a:lnTo>
                  <a:lnTo>
                    <a:pt x="297" y="523"/>
                  </a:lnTo>
                  <a:lnTo>
                    <a:pt x="295" y="524"/>
                  </a:lnTo>
                  <a:lnTo>
                    <a:pt x="290" y="528"/>
                  </a:lnTo>
                  <a:lnTo>
                    <a:pt x="289" y="528"/>
                  </a:lnTo>
                  <a:lnTo>
                    <a:pt x="289" y="528"/>
                  </a:lnTo>
                  <a:lnTo>
                    <a:pt x="287" y="528"/>
                  </a:lnTo>
                  <a:lnTo>
                    <a:pt x="287" y="529"/>
                  </a:lnTo>
                  <a:lnTo>
                    <a:pt x="285" y="529"/>
                  </a:lnTo>
                  <a:lnTo>
                    <a:pt x="284" y="536"/>
                  </a:lnTo>
                  <a:lnTo>
                    <a:pt x="284" y="539"/>
                  </a:lnTo>
                  <a:lnTo>
                    <a:pt x="282" y="540"/>
                  </a:lnTo>
                  <a:lnTo>
                    <a:pt x="281" y="542"/>
                  </a:lnTo>
                  <a:lnTo>
                    <a:pt x="279" y="544"/>
                  </a:lnTo>
                  <a:lnTo>
                    <a:pt x="279" y="544"/>
                  </a:lnTo>
                  <a:lnTo>
                    <a:pt x="277" y="545"/>
                  </a:lnTo>
                  <a:lnTo>
                    <a:pt x="277" y="547"/>
                  </a:lnTo>
                  <a:lnTo>
                    <a:pt x="276" y="547"/>
                  </a:lnTo>
                  <a:lnTo>
                    <a:pt x="279" y="548"/>
                  </a:lnTo>
                  <a:lnTo>
                    <a:pt x="279" y="550"/>
                  </a:lnTo>
                  <a:lnTo>
                    <a:pt x="279" y="550"/>
                  </a:lnTo>
                  <a:lnTo>
                    <a:pt x="277" y="550"/>
                  </a:lnTo>
                  <a:lnTo>
                    <a:pt x="279" y="551"/>
                  </a:lnTo>
                  <a:lnTo>
                    <a:pt x="279" y="551"/>
                  </a:lnTo>
                  <a:lnTo>
                    <a:pt x="281" y="551"/>
                  </a:lnTo>
                  <a:lnTo>
                    <a:pt x="281" y="553"/>
                  </a:lnTo>
                  <a:lnTo>
                    <a:pt x="281" y="553"/>
                  </a:lnTo>
                  <a:lnTo>
                    <a:pt x="279" y="553"/>
                  </a:lnTo>
                  <a:lnTo>
                    <a:pt x="276" y="550"/>
                  </a:lnTo>
                  <a:lnTo>
                    <a:pt x="274" y="550"/>
                  </a:lnTo>
                  <a:lnTo>
                    <a:pt x="271" y="550"/>
                  </a:lnTo>
                  <a:lnTo>
                    <a:pt x="271" y="550"/>
                  </a:lnTo>
                  <a:lnTo>
                    <a:pt x="270" y="551"/>
                  </a:lnTo>
                  <a:lnTo>
                    <a:pt x="271" y="551"/>
                  </a:lnTo>
                  <a:lnTo>
                    <a:pt x="273" y="553"/>
                  </a:lnTo>
                  <a:lnTo>
                    <a:pt x="273" y="553"/>
                  </a:lnTo>
                  <a:lnTo>
                    <a:pt x="274" y="553"/>
                  </a:lnTo>
                  <a:lnTo>
                    <a:pt x="277" y="553"/>
                  </a:lnTo>
                  <a:lnTo>
                    <a:pt x="279" y="553"/>
                  </a:lnTo>
                  <a:lnTo>
                    <a:pt x="281" y="553"/>
                  </a:lnTo>
                  <a:lnTo>
                    <a:pt x="279" y="555"/>
                  </a:lnTo>
                  <a:lnTo>
                    <a:pt x="277" y="553"/>
                  </a:lnTo>
                  <a:lnTo>
                    <a:pt x="276" y="555"/>
                  </a:lnTo>
                  <a:lnTo>
                    <a:pt x="274" y="555"/>
                  </a:lnTo>
                  <a:lnTo>
                    <a:pt x="273" y="553"/>
                  </a:lnTo>
                  <a:lnTo>
                    <a:pt x="270" y="553"/>
                  </a:lnTo>
                  <a:lnTo>
                    <a:pt x="270" y="555"/>
                  </a:lnTo>
                  <a:lnTo>
                    <a:pt x="268" y="555"/>
                  </a:lnTo>
                  <a:lnTo>
                    <a:pt x="263" y="556"/>
                  </a:lnTo>
                  <a:lnTo>
                    <a:pt x="257" y="559"/>
                  </a:lnTo>
                  <a:lnTo>
                    <a:pt x="250" y="561"/>
                  </a:lnTo>
                  <a:lnTo>
                    <a:pt x="249" y="561"/>
                  </a:lnTo>
                  <a:lnTo>
                    <a:pt x="247" y="563"/>
                  </a:lnTo>
                  <a:lnTo>
                    <a:pt x="247" y="563"/>
                  </a:lnTo>
                  <a:lnTo>
                    <a:pt x="246" y="564"/>
                  </a:lnTo>
                  <a:lnTo>
                    <a:pt x="246" y="572"/>
                  </a:lnTo>
                  <a:lnTo>
                    <a:pt x="246" y="572"/>
                  </a:lnTo>
                  <a:lnTo>
                    <a:pt x="246" y="574"/>
                  </a:lnTo>
                  <a:lnTo>
                    <a:pt x="246" y="574"/>
                  </a:lnTo>
                  <a:lnTo>
                    <a:pt x="244" y="575"/>
                  </a:lnTo>
                  <a:lnTo>
                    <a:pt x="242" y="577"/>
                  </a:lnTo>
                  <a:lnTo>
                    <a:pt x="238" y="579"/>
                  </a:lnTo>
                  <a:lnTo>
                    <a:pt x="235" y="579"/>
                  </a:lnTo>
                  <a:lnTo>
                    <a:pt x="228" y="582"/>
                  </a:lnTo>
                  <a:lnTo>
                    <a:pt x="228" y="583"/>
                  </a:lnTo>
                  <a:lnTo>
                    <a:pt x="227" y="585"/>
                  </a:lnTo>
                  <a:lnTo>
                    <a:pt x="228" y="585"/>
                  </a:lnTo>
                  <a:lnTo>
                    <a:pt x="230" y="586"/>
                  </a:lnTo>
                  <a:lnTo>
                    <a:pt x="231" y="586"/>
                  </a:lnTo>
                  <a:lnTo>
                    <a:pt x="231" y="586"/>
                  </a:lnTo>
                  <a:lnTo>
                    <a:pt x="228" y="586"/>
                  </a:lnTo>
                  <a:lnTo>
                    <a:pt x="225" y="588"/>
                  </a:lnTo>
                  <a:lnTo>
                    <a:pt x="223" y="588"/>
                  </a:lnTo>
                  <a:lnTo>
                    <a:pt x="219" y="588"/>
                  </a:lnTo>
                  <a:lnTo>
                    <a:pt x="215" y="588"/>
                  </a:lnTo>
                  <a:lnTo>
                    <a:pt x="214" y="586"/>
                  </a:lnTo>
                  <a:lnTo>
                    <a:pt x="211" y="586"/>
                  </a:lnTo>
                  <a:lnTo>
                    <a:pt x="211" y="586"/>
                  </a:lnTo>
                  <a:lnTo>
                    <a:pt x="211" y="585"/>
                  </a:lnTo>
                  <a:lnTo>
                    <a:pt x="209" y="583"/>
                  </a:lnTo>
                  <a:lnTo>
                    <a:pt x="209" y="582"/>
                  </a:lnTo>
                  <a:lnTo>
                    <a:pt x="209" y="582"/>
                  </a:lnTo>
                  <a:lnTo>
                    <a:pt x="206" y="583"/>
                  </a:lnTo>
                  <a:lnTo>
                    <a:pt x="204" y="582"/>
                  </a:lnTo>
                  <a:lnTo>
                    <a:pt x="203" y="582"/>
                  </a:lnTo>
                  <a:lnTo>
                    <a:pt x="201" y="583"/>
                  </a:lnTo>
                  <a:lnTo>
                    <a:pt x="201" y="583"/>
                  </a:lnTo>
                  <a:lnTo>
                    <a:pt x="203" y="585"/>
                  </a:lnTo>
                  <a:lnTo>
                    <a:pt x="204" y="588"/>
                  </a:lnTo>
                  <a:lnTo>
                    <a:pt x="206" y="590"/>
                  </a:lnTo>
                  <a:lnTo>
                    <a:pt x="206" y="596"/>
                  </a:lnTo>
                  <a:lnTo>
                    <a:pt x="207" y="599"/>
                  </a:lnTo>
                  <a:lnTo>
                    <a:pt x="207" y="599"/>
                  </a:lnTo>
                  <a:lnTo>
                    <a:pt x="207" y="599"/>
                  </a:lnTo>
                  <a:lnTo>
                    <a:pt x="203" y="599"/>
                  </a:lnTo>
                  <a:lnTo>
                    <a:pt x="203" y="599"/>
                  </a:lnTo>
                  <a:lnTo>
                    <a:pt x="201" y="599"/>
                  </a:lnTo>
                  <a:lnTo>
                    <a:pt x="201" y="599"/>
                  </a:lnTo>
                  <a:lnTo>
                    <a:pt x="199" y="601"/>
                  </a:lnTo>
                  <a:lnTo>
                    <a:pt x="199" y="599"/>
                  </a:lnTo>
                  <a:lnTo>
                    <a:pt x="195" y="599"/>
                  </a:lnTo>
                  <a:lnTo>
                    <a:pt x="192" y="601"/>
                  </a:lnTo>
                  <a:lnTo>
                    <a:pt x="190" y="601"/>
                  </a:lnTo>
                  <a:lnTo>
                    <a:pt x="187" y="598"/>
                  </a:lnTo>
                  <a:lnTo>
                    <a:pt x="184" y="596"/>
                  </a:lnTo>
                  <a:lnTo>
                    <a:pt x="182" y="596"/>
                  </a:lnTo>
                  <a:lnTo>
                    <a:pt x="180" y="598"/>
                  </a:lnTo>
                  <a:lnTo>
                    <a:pt x="179" y="598"/>
                  </a:lnTo>
                  <a:lnTo>
                    <a:pt x="176" y="599"/>
                  </a:lnTo>
                  <a:lnTo>
                    <a:pt x="174" y="598"/>
                  </a:lnTo>
                  <a:lnTo>
                    <a:pt x="168" y="599"/>
                  </a:lnTo>
                  <a:lnTo>
                    <a:pt x="164" y="601"/>
                  </a:lnTo>
                  <a:lnTo>
                    <a:pt x="164" y="602"/>
                  </a:lnTo>
                  <a:lnTo>
                    <a:pt x="164" y="604"/>
                  </a:lnTo>
                  <a:lnTo>
                    <a:pt x="164" y="604"/>
                  </a:lnTo>
                  <a:lnTo>
                    <a:pt x="168" y="604"/>
                  </a:lnTo>
                  <a:lnTo>
                    <a:pt x="168" y="604"/>
                  </a:lnTo>
                  <a:lnTo>
                    <a:pt x="169" y="604"/>
                  </a:lnTo>
                  <a:lnTo>
                    <a:pt x="169" y="604"/>
                  </a:lnTo>
                  <a:lnTo>
                    <a:pt x="171" y="604"/>
                  </a:lnTo>
                  <a:lnTo>
                    <a:pt x="171" y="606"/>
                  </a:lnTo>
                  <a:lnTo>
                    <a:pt x="169" y="606"/>
                  </a:lnTo>
                  <a:lnTo>
                    <a:pt x="168" y="606"/>
                  </a:lnTo>
                  <a:lnTo>
                    <a:pt x="168" y="606"/>
                  </a:lnTo>
                  <a:lnTo>
                    <a:pt x="168" y="606"/>
                  </a:lnTo>
                  <a:lnTo>
                    <a:pt x="168" y="606"/>
                  </a:lnTo>
                  <a:lnTo>
                    <a:pt x="168" y="606"/>
                  </a:lnTo>
                  <a:lnTo>
                    <a:pt x="169" y="606"/>
                  </a:lnTo>
                  <a:lnTo>
                    <a:pt x="171" y="607"/>
                  </a:lnTo>
                  <a:lnTo>
                    <a:pt x="169" y="607"/>
                  </a:lnTo>
                  <a:lnTo>
                    <a:pt x="168" y="609"/>
                  </a:lnTo>
                  <a:lnTo>
                    <a:pt x="166" y="609"/>
                  </a:lnTo>
                  <a:lnTo>
                    <a:pt x="166" y="609"/>
                  </a:lnTo>
                  <a:lnTo>
                    <a:pt x="169" y="610"/>
                  </a:lnTo>
                  <a:lnTo>
                    <a:pt x="169" y="612"/>
                  </a:lnTo>
                  <a:lnTo>
                    <a:pt x="171" y="613"/>
                  </a:lnTo>
                  <a:lnTo>
                    <a:pt x="171" y="613"/>
                  </a:lnTo>
                  <a:lnTo>
                    <a:pt x="174" y="612"/>
                  </a:lnTo>
                  <a:lnTo>
                    <a:pt x="176" y="612"/>
                  </a:lnTo>
                  <a:lnTo>
                    <a:pt x="180" y="613"/>
                  </a:lnTo>
                  <a:lnTo>
                    <a:pt x="182" y="615"/>
                  </a:lnTo>
                  <a:lnTo>
                    <a:pt x="182" y="615"/>
                  </a:lnTo>
                  <a:lnTo>
                    <a:pt x="184" y="615"/>
                  </a:lnTo>
                  <a:lnTo>
                    <a:pt x="184" y="615"/>
                  </a:lnTo>
                  <a:lnTo>
                    <a:pt x="185" y="615"/>
                  </a:lnTo>
                  <a:lnTo>
                    <a:pt x="185" y="615"/>
                  </a:lnTo>
                  <a:lnTo>
                    <a:pt x="187" y="617"/>
                  </a:lnTo>
                  <a:lnTo>
                    <a:pt x="188" y="617"/>
                  </a:lnTo>
                  <a:lnTo>
                    <a:pt x="188" y="617"/>
                  </a:lnTo>
                  <a:lnTo>
                    <a:pt x="190" y="617"/>
                  </a:lnTo>
                  <a:lnTo>
                    <a:pt x="190" y="617"/>
                  </a:lnTo>
                  <a:lnTo>
                    <a:pt x="190" y="617"/>
                  </a:lnTo>
                  <a:lnTo>
                    <a:pt x="190" y="618"/>
                  </a:lnTo>
                  <a:lnTo>
                    <a:pt x="192" y="618"/>
                  </a:lnTo>
                  <a:lnTo>
                    <a:pt x="193" y="618"/>
                  </a:lnTo>
                  <a:lnTo>
                    <a:pt x="193" y="618"/>
                  </a:lnTo>
                  <a:lnTo>
                    <a:pt x="195" y="618"/>
                  </a:lnTo>
                  <a:lnTo>
                    <a:pt x="195" y="620"/>
                  </a:lnTo>
                  <a:lnTo>
                    <a:pt x="193" y="620"/>
                  </a:lnTo>
                  <a:lnTo>
                    <a:pt x="193" y="621"/>
                  </a:lnTo>
                  <a:lnTo>
                    <a:pt x="195" y="621"/>
                  </a:lnTo>
                  <a:lnTo>
                    <a:pt x="196" y="621"/>
                  </a:lnTo>
                  <a:lnTo>
                    <a:pt x="201" y="621"/>
                  </a:lnTo>
                  <a:lnTo>
                    <a:pt x="203" y="623"/>
                  </a:lnTo>
                  <a:lnTo>
                    <a:pt x="203" y="623"/>
                  </a:lnTo>
                  <a:lnTo>
                    <a:pt x="201" y="621"/>
                  </a:lnTo>
                  <a:lnTo>
                    <a:pt x="199" y="621"/>
                  </a:lnTo>
                  <a:lnTo>
                    <a:pt x="199" y="621"/>
                  </a:lnTo>
                  <a:lnTo>
                    <a:pt x="198" y="623"/>
                  </a:lnTo>
                  <a:lnTo>
                    <a:pt x="198" y="623"/>
                  </a:lnTo>
                  <a:lnTo>
                    <a:pt x="198" y="625"/>
                  </a:lnTo>
                  <a:lnTo>
                    <a:pt x="199" y="625"/>
                  </a:lnTo>
                  <a:lnTo>
                    <a:pt x="199" y="625"/>
                  </a:lnTo>
                  <a:lnTo>
                    <a:pt x="199" y="628"/>
                  </a:lnTo>
                  <a:lnTo>
                    <a:pt x="199" y="628"/>
                  </a:lnTo>
                  <a:lnTo>
                    <a:pt x="199" y="629"/>
                  </a:lnTo>
                  <a:lnTo>
                    <a:pt x="201" y="631"/>
                  </a:lnTo>
                  <a:lnTo>
                    <a:pt x="203" y="634"/>
                  </a:lnTo>
                  <a:lnTo>
                    <a:pt x="207" y="636"/>
                  </a:lnTo>
                  <a:lnTo>
                    <a:pt x="209" y="637"/>
                  </a:lnTo>
                  <a:lnTo>
                    <a:pt x="211" y="637"/>
                  </a:lnTo>
                  <a:lnTo>
                    <a:pt x="211" y="637"/>
                  </a:lnTo>
                  <a:lnTo>
                    <a:pt x="211" y="637"/>
                  </a:lnTo>
                  <a:lnTo>
                    <a:pt x="211" y="639"/>
                  </a:lnTo>
                  <a:lnTo>
                    <a:pt x="212" y="644"/>
                  </a:lnTo>
                  <a:lnTo>
                    <a:pt x="212" y="645"/>
                  </a:lnTo>
                  <a:lnTo>
                    <a:pt x="212" y="645"/>
                  </a:lnTo>
                  <a:lnTo>
                    <a:pt x="212" y="647"/>
                  </a:lnTo>
                  <a:lnTo>
                    <a:pt x="212" y="645"/>
                  </a:lnTo>
                  <a:lnTo>
                    <a:pt x="211" y="645"/>
                  </a:lnTo>
                  <a:lnTo>
                    <a:pt x="211" y="647"/>
                  </a:lnTo>
                  <a:lnTo>
                    <a:pt x="211" y="647"/>
                  </a:lnTo>
                  <a:lnTo>
                    <a:pt x="214" y="650"/>
                  </a:lnTo>
                  <a:lnTo>
                    <a:pt x="215" y="650"/>
                  </a:lnTo>
                  <a:lnTo>
                    <a:pt x="217" y="652"/>
                  </a:lnTo>
                  <a:lnTo>
                    <a:pt x="217" y="656"/>
                  </a:lnTo>
                  <a:lnTo>
                    <a:pt x="219" y="656"/>
                  </a:lnTo>
                  <a:lnTo>
                    <a:pt x="219" y="658"/>
                  </a:lnTo>
                  <a:lnTo>
                    <a:pt x="217" y="656"/>
                  </a:lnTo>
                  <a:lnTo>
                    <a:pt x="217" y="656"/>
                  </a:lnTo>
                  <a:lnTo>
                    <a:pt x="215" y="653"/>
                  </a:lnTo>
                  <a:lnTo>
                    <a:pt x="215" y="652"/>
                  </a:lnTo>
                  <a:lnTo>
                    <a:pt x="214" y="650"/>
                  </a:lnTo>
                  <a:lnTo>
                    <a:pt x="212" y="650"/>
                  </a:lnTo>
                  <a:lnTo>
                    <a:pt x="211" y="652"/>
                  </a:lnTo>
                  <a:lnTo>
                    <a:pt x="211" y="655"/>
                  </a:lnTo>
                  <a:lnTo>
                    <a:pt x="209" y="663"/>
                  </a:lnTo>
                  <a:lnTo>
                    <a:pt x="211" y="663"/>
                  </a:lnTo>
                  <a:lnTo>
                    <a:pt x="211" y="663"/>
                  </a:lnTo>
                  <a:lnTo>
                    <a:pt x="211" y="661"/>
                  </a:lnTo>
                  <a:lnTo>
                    <a:pt x="212" y="663"/>
                  </a:lnTo>
                  <a:lnTo>
                    <a:pt x="211" y="663"/>
                  </a:lnTo>
                  <a:lnTo>
                    <a:pt x="209" y="664"/>
                  </a:lnTo>
                  <a:lnTo>
                    <a:pt x="209" y="674"/>
                  </a:lnTo>
                  <a:lnTo>
                    <a:pt x="207" y="680"/>
                  </a:lnTo>
                  <a:lnTo>
                    <a:pt x="204" y="682"/>
                  </a:lnTo>
                  <a:lnTo>
                    <a:pt x="203" y="682"/>
                  </a:lnTo>
                  <a:lnTo>
                    <a:pt x="203" y="683"/>
                  </a:lnTo>
                  <a:lnTo>
                    <a:pt x="199" y="683"/>
                  </a:lnTo>
                  <a:lnTo>
                    <a:pt x="198" y="683"/>
                  </a:lnTo>
                  <a:lnTo>
                    <a:pt x="196" y="683"/>
                  </a:lnTo>
                  <a:lnTo>
                    <a:pt x="192" y="682"/>
                  </a:lnTo>
                  <a:lnTo>
                    <a:pt x="188" y="682"/>
                  </a:lnTo>
                  <a:lnTo>
                    <a:pt x="188" y="682"/>
                  </a:lnTo>
                  <a:lnTo>
                    <a:pt x="187" y="683"/>
                  </a:lnTo>
                  <a:lnTo>
                    <a:pt x="182" y="682"/>
                  </a:lnTo>
                  <a:lnTo>
                    <a:pt x="180" y="680"/>
                  </a:lnTo>
                  <a:lnTo>
                    <a:pt x="179" y="680"/>
                  </a:lnTo>
                  <a:lnTo>
                    <a:pt x="177" y="682"/>
                  </a:lnTo>
                  <a:lnTo>
                    <a:pt x="176" y="682"/>
                  </a:lnTo>
                  <a:lnTo>
                    <a:pt x="174" y="682"/>
                  </a:lnTo>
                  <a:lnTo>
                    <a:pt x="171" y="682"/>
                  </a:lnTo>
                  <a:lnTo>
                    <a:pt x="168" y="682"/>
                  </a:lnTo>
                  <a:lnTo>
                    <a:pt x="160" y="682"/>
                  </a:lnTo>
                  <a:lnTo>
                    <a:pt x="158" y="680"/>
                  </a:lnTo>
                  <a:lnTo>
                    <a:pt x="153" y="680"/>
                  </a:lnTo>
                  <a:lnTo>
                    <a:pt x="150" y="679"/>
                  </a:lnTo>
                  <a:lnTo>
                    <a:pt x="147" y="680"/>
                  </a:lnTo>
                  <a:lnTo>
                    <a:pt x="145" y="680"/>
                  </a:lnTo>
                  <a:lnTo>
                    <a:pt x="142" y="680"/>
                  </a:lnTo>
                  <a:lnTo>
                    <a:pt x="141" y="680"/>
                  </a:lnTo>
                  <a:lnTo>
                    <a:pt x="137" y="680"/>
                  </a:lnTo>
                  <a:lnTo>
                    <a:pt x="136" y="680"/>
                  </a:lnTo>
                  <a:lnTo>
                    <a:pt x="133" y="680"/>
                  </a:lnTo>
                  <a:lnTo>
                    <a:pt x="131" y="679"/>
                  </a:lnTo>
                  <a:lnTo>
                    <a:pt x="129" y="677"/>
                  </a:lnTo>
                  <a:lnTo>
                    <a:pt x="128" y="677"/>
                  </a:lnTo>
                  <a:lnTo>
                    <a:pt x="126" y="677"/>
                  </a:lnTo>
                  <a:lnTo>
                    <a:pt x="125" y="679"/>
                  </a:lnTo>
                  <a:lnTo>
                    <a:pt x="123" y="679"/>
                  </a:lnTo>
                  <a:lnTo>
                    <a:pt x="121" y="679"/>
                  </a:lnTo>
                  <a:lnTo>
                    <a:pt x="120" y="680"/>
                  </a:lnTo>
                  <a:lnTo>
                    <a:pt x="120" y="680"/>
                  </a:lnTo>
                  <a:lnTo>
                    <a:pt x="120" y="682"/>
                  </a:lnTo>
                  <a:lnTo>
                    <a:pt x="120" y="682"/>
                  </a:lnTo>
                  <a:lnTo>
                    <a:pt x="118" y="683"/>
                  </a:lnTo>
                  <a:lnTo>
                    <a:pt x="118" y="683"/>
                  </a:lnTo>
                  <a:lnTo>
                    <a:pt x="117" y="683"/>
                  </a:lnTo>
                  <a:lnTo>
                    <a:pt x="115" y="683"/>
                  </a:lnTo>
                  <a:lnTo>
                    <a:pt x="112" y="683"/>
                  </a:lnTo>
                  <a:lnTo>
                    <a:pt x="110" y="685"/>
                  </a:lnTo>
                  <a:lnTo>
                    <a:pt x="109" y="685"/>
                  </a:lnTo>
                  <a:lnTo>
                    <a:pt x="107" y="687"/>
                  </a:lnTo>
                  <a:lnTo>
                    <a:pt x="107" y="688"/>
                  </a:lnTo>
                  <a:lnTo>
                    <a:pt x="107" y="690"/>
                  </a:lnTo>
                  <a:lnTo>
                    <a:pt x="107" y="690"/>
                  </a:lnTo>
                  <a:lnTo>
                    <a:pt x="109" y="691"/>
                  </a:lnTo>
                  <a:lnTo>
                    <a:pt x="109" y="691"/>
                  </a:lnTo>
                  <a:lnTo>
                    <a:pt x="110" y="691"/>
                  </a:lnTo>
                  <a:lnTo>
                    <a:pt x="110" y="693"/>
                  </a:lnTo>
                  <a:lnTo>
                    <a:pt x="110" y="695"/>
                  </a:lnTo>
                  <a:lnTo>
                    <a:pt x="110" y="695"/>
                  </a:lnTo>
                  <a:lnTo>
                    <a:pt x="110" y="695"/>
                  </a:lnTo>
                  <a:lnTo>
                    <a:pt x="112" y="695"/>
                  </a:lnTo>
                  <a:lnTo>
                    <a:pt x="112" y="695"/>
                  </a:lnTo>
                  <a:lnTo>
                    <a:pt x="112" y="696"/>
                  </a:lnTo>
                  <a:lnTo>
                    <a:pt x="112" y="698"/>
                  </a:lnTo>
                  <a:lnTo>
                    <a:pt x="114" y="698"/>
                  </a:lnTo>
                  <a:lnTo>
                    <a:pt x="114" y="698"/>
                  </a:lnTo>
                  <a:lnTo>
                    <a:pt x="114" y="699"/>
                  </a:lnTo>
                  <a:lnTo>
                    <a:pt x="112" y="699"/>
                  </a:lnTo>
                  <a:lnTo>
                    <a:pt x="112" y="699"/>
                  </a:lnTo>
                  <a:lnTo>
                    <a:pt x="114" y="699"/>
                  </a:lnTo>
                  <a:lnTo>
                    <a:pt x="114" y="699"/>
                  </a:lnTo>
                  <a:lnTo>
                    <a:pt x="114" y="701"/>
                  </a:lnTo>
                  <a:lnTo>
                    <a:pt x="112" y="703"/>
                  </a:lnTo>
                  <a:lnTo>
                    <a:pt x="112" y="706"/>
                  </a:lnTo>
                  <a:lnTo>
                    <a:pt x="112" y="706"/>
                  </a:lnTo>
                  <a:lnTo>
                    <a:pt x="114" y="706"/>
                  </a:lnTo>
                  <a:lnTo>
                    <a:pt x="112" y="707"/>
                  </a:lnTo>
                  <a:lnTo>
                    <a:pt x="112" y="707"/>
                  </a:lnTo>
                  <a:lnTo>
                    <a:pt x="112" y="709"/>
                  </a:lnTo>
                  <a:lnTo>
                    <a:pt x="114" y="709"/>
                  </a:lnTo>
                  <a:lnTo>
                    <a:pt x="112" y="709"/>
                  </a:lnTo>
                  <a:lnTo>
                    <a:pt x="112" y="710"/>
                  </a:lnTo>
                  <a:lnTo>
                    <a:pt x="114" y="715"/>
                  </a:lnTo>
                  <a:lnTo>
                    <a:pt x="114" y="717"/>
                  </a:lnTo>
                  <a:lnTo>
                    <a:pt x="115" y="718"/>
                  </a:lnTo>
                  <a:lnTo>
                    <a:pt x="115" y="718"/>
                  </a:lnTo>
                  <a:lnTo>
                    <a:pt x="114" y="720"/>
                  </a:lnTo>
                  <a:lnTo>
                    <a:pt x="114" y="723"/>
                  </a:lnTo>
                  <a:lnTo>
                    <a:pt x="114" y="725"/>
                  </a:lnTo>
                  <a:lnTo>
                    <a:pt x="114" y="725"/>
                  </a:lnTo>
                  <a:lnTo>
                    <a:pt x="112" y="731"/>
                  </a:lnTo>
                  <a:lnTo>
                    <a:pt x="112" y="731"/>
                  </a:lnTo>
                  <a:lnTo>
                    <a:pt x="112" y="733"/>
                  </a:lnTo>
                  <a:lnTo>
                    <a:pt x="112" y="733"/>
                  </a:lnTo>
                  <a:lnTo>
                    <a:pt x="110" y="737"/>
                  </a:lnTo>
                  <a:lnTo>
                    <a:pt x="109" y="741"/>
                  </a:lnTo>
                  <a:lnTo>
                    <a:pt x="107" y="744"/>
                  </a:lnTo>
                  <a:lnTo>
                    <a:pt x="106" y="744"/>
                  </a:lnTo>
                  <a:lnTo>
                    <a:pt x="106" y="744"/>
                  </a:lnTo>
                  <a:lnTo>
                    <a:pt x="106" y="745"/>
                  </a:lnTo>
                  <a:lnTo>
                    <a:pt x="106" y="745"/>
                  </a:lnTo>
                  <a:lnTo>
                    <a:pt x="104" y="747"/>
                  </a:lnTo>
                  <a:lnTo>
                    <a:pt x="104" y="750"/>
                  </a:lnTo>
                  <a:lnTo>
                    <a:pt x="104" y="752"/>
                  </a:lnTo>
                  <a:lnTo>
                    <a:pt x="104" y="752"/>
                  </a:lnTo>
                  <a:lnTo>
                    <a:pt x="104" y="753"/>
                  </a:lnTo>
                  <a:lnTo>
                    <a:pt x="106" y="753"/>
                  </a:lnTo>
                  <a:lnTo>
                    <a:pt x="106" y="753"/>
                  </a:lnTo>
                  <a:lnTo>
                    <a:pt x="107" y="753"/>
                  </a:lnTo>
                  <a:lnTo>
                    <a:pt x="109" y="753"/>
                  </a:lnTo>
                  <a:lnTo>
                    <a:pt x="109" y="752"/>
                  </a:lnTo>
                  <a:lnTo>
                    <a:pt x="110" y="749"/>
                  </a:lnTo>
                  <a:lnTo>
                    <a:pt x="112" y="749"/>
                  </a:lnTo>
                  <a:lnTo>
                    <a:pt x="114" y="749"/>
                  </a:lnTo>
                  <a:lnTo>
                    <a:pt x="110" y="750"/>
                  </a:lnTo>
                  <a:lnTo>
                    <a:pt x="110" y="750"/>
                  </a:lnTo>
                  <a:lnTo>
                    <a:pt x="110" y="752"/>
                  </a:lnTo>
                  <a:lnTo>
                    <a:pt x="110" y="753"/>
                  </a:lnTo>
                  <a:lnTo>
                    <a:pt x="109" y="753"/>
                  </a:lnTo>
                  <a:lnTo>
                    <a:pt x="107" y="753"/>
                  </a:lnTo>
                  <a:lnTo>
                    <a:pt x="107" y="755"/>
                  </a:lnTo>
                  <a:lnTo>
                    <a:pt x="107" y="757"/>
                  </a:lnTo>
                  <a:lnTo>
                    <a:pt x="107" y="758"/>
                  </a:lnTo>
                  <a:lnTo>
                    <a:pt x="107" y="758"/>
                  </a:lnTo>
                  <a:lnTo>
                    <a:pt x="109" y="758"/>
                  </a:lnTo>
                  <a:lnTo>
                    <a:pt x="112" y="757"/>
                  </a:lnTo>
                  <a:lnTo>
                    <a:pt x="112" y="757"/>
                  </a:lnTo>
                  <a:lnTo>
                    <a:pt x="112" y="757"/>
                  </a:lnTo>
                  <a:lnTo>
                    <a:pt x="114" y="757"/>
                  </a:lnTo>
                  <a:lnTo>
                    <a:pt x="115" y="758"/>
                  </a:lnTo>
                  <a:lnTo>
                    <a:pt x="112" y="758"/>
                  </a:lnTo>
                  <a:lnTo>
                    <a:pt x="112" y="760"/>
                  </a:lnTo>
                  <a:lnTo>
                    <a:pt x="112" y="761"/>
                  </a:lnTo>
                  <a:lnTo>
                    <a:pt x="112" y="765"/>
                  </a:lnTo>
                  <a:lnTo>
                    <a:pt x="112" y="766"/>
                  </a:lnTo>
                  <a:lnTo>
                    <a:pt x="114" y="768"/>
                  </a:lnTo>
                  <a:lnTo>
                    <a:pt x="112" y="771"/>
                  </a:lnTo>
                  <a:lnTo>
                    <a:pt x="112" y="772"/>
                  </a:lnTo>
                  <a:lnTo>
                    <a:pt x="110" y="777"/>
                  </a:lnTo>
                  <a:lnTo>
                    <a:pt x="110" y="779"/>
                  </a:lnTo>
                  <a:lnTo>
                    <a:pt x="110" y="779"/>
                  </a:lnTo>
                  <a:lnTo>
                    <a:pt x="112" y="777"/>
                  </a:lnTo>
                  <a:lnTo>
                    <a:pt x="114" y="777"/>
                  </a:lnTo>
                  <a:lnTo>
                    <a:pt x="115" y="777"/>
                  </a:lnTo>
                  <a:lnTo>
                    <a:pt x="117" y="777"/>
                  </a:lnTo>
                  <a:lnTo>
                    <a:pt x="121" y="777"/>
                  </a:lnTo>
                  <a:lnTo>
                    <a:pt x="123" y="779"/>
                  </a:lnTo>
                  <a:lnTo>
                    <a:pt x="125" y="779"/>
                  </a:lnTo>
                  <a:lnTo>
                    <a:pt x="129" y="777"/>
                  </a:lnTo>
                  <a:lnTo>
                    <a:pt x="131" y="776"/>
                  </a:lnTo>
                  <a:lnTo>
                    <a:pt x="134" y="776"/>
                  </a:lnTo>
                  <a:lnTo>
                    <a:pt x="136" y="776"/>
                  </a:lnTo>
                  <a:lnTo>
                    <a:pt x="137" y="776"/>
                  </a:lnTo>
                  <a:lnTo>
                    <a:pt x="137" y="776"/>
                  </a:lnTo>
                  <a:lnTo>
                    <a:pt x="137" y="776"/>
                  </a:lnTo>
                  <a:lnTo>
                    <a:pt x="137" y="776"/>
                  </a:lnTo>
                  <a:lnTo>
                    <a:pt x="142" y="780"/>
                  </a:lnTo>
                  <a:lnTo>
                    <a:pt x="144" y="782"/>
                  </a:lnTo>
                  <a:lnTo>
                    <a:pt x="144" y="780"/>
                  </a:lnTo>
                  <a:lnTo>
                    <a:pt x="145" y="780"/>
                  </a:lnTo>
                  <a:lnTo>
                    <a:pt x="145" y="780"/>
                  </a:lnTo>
                  <a:lnTo>
                    <a:pt x="144" y="780"/>
                  </a:lnTo>
                  <a:lnTo>
                    <a:pt x="144" y="784"/>
                  </a:lnTo>
                  <a:lnTo>
                    <a:pt x="144" y="784"/>
                  </a:lnTo>
                  <a:lnTo>
                    <a:pt x="145" y="785"/>
                  </a:lnTo>
                  <a:lnTo>
                    <a:pt x="145" y="785"/>
                  </a:lnTo>
                  <a:lnTo>
                    <a:pt x="145" y="785"/>
                  </a:lnTo>
                  <a:lnTo>
                    <a:pt x="145" y="787"/>
                  </a:lnTo>
                  <a:lnTo>
                    <a:pt x="147" y="788"/>
                  </a:lnTo>
                  <a:lnTo>
                    <a:pt x="149" y="792"/>
                  </a:lnTo>
                  <a:lnTo>
                    <a:pt x="149" y="792"/>
                  </a:lnTo>
                  <a:lnTo>
                    <a:pt x="152" y="792"/>
                  </a:lnTo>
                  <a:lnTo>
                    <a:pt x="153" y="793"/>
                  </a:lnTo>
                  <a:lnTo>
                    <a:pt x="155" y="793"/>
                  </a:lnTo>
                  <a:lnTo>
                    <a:pt x="155" y="793"/>
                  </a:lnTo>
                  <a:lnTo>
                    <a:pt x="156" y="792"/>
                  </a:lnTo>
                  <a:lnTo>
                    <a:pt x="156" y="792"/>
                  </a:lnTo>
                  <a:lnTo>
                    <a:pt x="156" y="792"/>
                  </a:lnTo>
                  <a:lnTo>
                    <a:pt x="156" y="792"/>
                  </a:lnTo>
                  <a:lnTo>
                    <a:pt x="156" y="790"/>
                  </a:lnTo>
                  <a:lnTo>
                    <a:pt x="158" y="788"/>
                  </a:lnTo>
                  <a:lnTo>
                    <a:pt x="160" y="787"/>
                  </a:lnTo>
                  <a:lnTo>
                    <a:pt x="163" y="787"/>
                  </a:lnTo>
                  <a:lnTo>
                    <a:pt x="166" y="787"/>
                  </a:lnTo>
                  <a:lnTo>
                    <a:pt x="168" y="785"/>
                  </a:lnTo>
                  <a:lnTo>
                    <a:pt x="169" y="784"/>
                  </a:lnTo>
                  <a:lnTo>
                    <a:pt x="169" y="784"/>
                  </a:lnTo>
                  <a:lnTo>
                    <a:pt x="177" y="782"/>
                  </a:lnTo>
                  <a:lnTo>
                    <a:pt x="180" y="782"/>
                  </a:lnTo>
                  <a:lnTo>
                    <a:pt x="182" y="784"/>
                  </a:lnTo>
                  <a:lnTo>
                    <a:pt x="184" y="782"/>
                  </a:lnTo>
                  <a:lnTo>
                    <a:pt x="185" y="782"/>
                  </a:lnTo>
                  <a:lnTo>
                    <a:pt x="188" y="782"/>
                  </a:lnTo>
                  <a:lnTo>
                    <a:pt x="190" y="784"/>
                  </a:lnTo>
                  <a:lnTo>
                    <a:pt x="192" y="782"/>
                  </a:lnTo>
                  <a:lnTo>
                    <a:pt x="193" y="782"/>
                  </a:lnTo>
                  <a:lnTo>
                    <a:pt x="195" y="782"/>
                  </a:lnTo>
                  <a:lnTo>
                    <a:pt x="196" y="782"/>
                  </a:lnTo>
                  <a:lnTo>
                    <a:pt x="198" y="782"/>
                  </a:lnTo>
                  <a:lnTo>
                    <a:pt x="198" y="782"/>
                  </a:lnTo>
                  <a:lnTo>
                    <a:pt x="201" y="780"/>
                  </a:lnTo>
                  <a:lnTo>
                    <a:pt x="203" y="776"/>
                  </a:lnTo>
                  <a:lnTo>
                    <a:pt x="204" y="774"/>
                  </a:lnTo>
                  <a:lnTo>
                    <a:pt x="209" y="771"/>
                  </a:lnTo>
                  <a:lnTo>
                    <a:pt x="214" y="771"/>
                  </a:lnTo>
                  <a:lnTo>
                    <a:pt x="215" y="771"/>
                  </a:lnTo>
                  <a:lnTo>
                    <a:pt x="215" y="771"/>
                  </a:lnTo>
                  <a:lnTo>
                    <a:pt x="217" y="769"/>
                  </a:lnTo>
                  <a:lnTo>
                    <a:pt x="215" y="769"/>
                  </a:lnTo>
                  <a:lnTo>
                    <a:pt x="215" y="768"/>
                  </a:lnTo>
                  <a:lnTo>
                    <a:pt x="215" y="766"/>
                  </a:lnTo>
                  <a:lnTo>
                    <a:pt x="217" y="766"/>
                  </a:lnTo>
                  <a:lnTo>
                    <a:pt x="217" y="765"/>
                  </a:lnTo>
                  <a:lnTo>
                    <a:pt x="217" y="761"/>
                  </a:lnTo>
                  <a:lnTo>
                    <a:pt x="219" y="761"/>
                  </a:lnTo>
                  <a:lnTo>
                    <a:pt x="219" y="760"/>
                  </a:lnTo>
                  <a:lnTo>
                    <a:pt x="220" y="758"/>
                  </a:lnTo>
                  <a:lnTo>
                    <a:pt x="225" y="755"/>
                  </a:lnTo>
                  <a:lnTo>
                    <a:pt x="228" y="753"/>
                  </a:lnTo>
                  <a:lnTo>
                    <a:pt x="228" y="753"/>
                  </a:lnTo>
                  <a:lnTo>
                    <a:pt x="228" y="752"/>
                  </a:lnTo>
                  <a:lnTo>
                    <a:pt x="225" y="752"/>
                  </a:lnTo>
                  <a:lnTo>
                    <a:pt x="223" y="750"/>
                  </a:lnTo>
                  <a:lnTo>
                    <a:pt x="223" y="749"/>
                  </a:lnTo>
                  <a:lnTo>
                    <a:pt x="222" y="744"/>
                  </a:lnTo>
                  <a:lnTo>
                    <a:pt x="222" y="742"/>
                  </a:lnTo>
                  <a:lnTo>
                    <a:pt x="225" y="736"/>
                  </a:lnTo>
                  <a:lnTo>
                    <a:pt x="227" y="734"/>
                  </a:lnTo>
                  <a:lnTo>
                    <a:pt x="228" y="733"/>
                  </a:lnTo>
                  <a:lnTo>
                    <a:pt x="231" y="730"/>
                  </a:lnTo>
                  <a:lnTo>
                    <a:pt x="233" y="725"/>
                  </a:lnTo>
                  <a:lnTo>
                    <a:pt x="235" y="725"/>
                  </a:lnTo>
                  <a:lnTo>
                    <a:pt x="235" y="725"/>
                  </a:lnTo>
                  <a:lnTo>
                    <a:pt x="235" y="725"/>
                  </a:lnTo>
                  <a:lnTo>
                    <a:pt x="238" y="725"/>
                  </a:lnTo>
                  <a:lnTo>
                    <a:pt x="238" y="723"/>
                  </a:lnTo>
                  <a:lnTo>
                    <a:pt x="236" y="723"/>
                  </a:lnTo>
                  <a:lnTo>
                    <a:pt x="235" y="722"/>
                  </a:lnTo>
                  <a:lnTo>
                    <a:pt x="236" y="722"/>
                  </a:lnTo>
                  <a:lnTo>
                    <a:pt x="239" y="718"/>
                  </a:lnTo>
                  <a:lnTo>
                    <a:pt x="241" y="718"/>
                  </a:lnTo>
                  <a:lnTo>
                    <a:pt x="246" y="717"/>
                  </a:lnTo>
                  <a:lnTo>
                    <a:pt x="252" y="715"/>
                  </a:lnTo>
                  <a:lnTo>
                    <a:pt x="254" y="715"/>
                  </a:lnTo>
                  <a:lnTo>
                    <a:pt x="255" y="712"/>
                  </a:lnTo>
                  <a:lnTo>
                    <a:pt x="265" y="707"/>
                  </a:lnTo>
                  <a:lnTo>
                    <a:pt x="266" y="706"/>
                  </a:lnTo>
                  <a:lnTo>
                    <a:pt x="268" y="706"/>
                  </a:lnTo>
                  <a:lnTo>
                    <a:pt x="268" y="703"/>
                  </a:lnTo>
                  <a:lnTo>
                    <a:pt x="268" y="703"/>
                  </a:lnTo>
                  <a:lnTo>
                    <a:pt x="266" y="703"/>
                  </a:lnTo>
                  <a:lnTo>
                    <a:pt x="266" y="703"/>
                  </a:lnTo>
                  <a:lnTo>
                    <a:pt x="266" y="701"/>
                  </a:lnTo>
                  <a:lnTo>
                    <a:pt x="268" y="701"/>
                  </a:lnTo>
                  <a:lnTo>
                    <a:pt x="268" y="699"/>
                  </a:lnTo>
                  <a:lnTo>
                    <a:pt x="268" y="699"/>
                  </a:lnTo>
                  <a:lnTo>
                    <a:pt x="268" y="699"/>
                  </a:lnTo>
                  <a:lnTo>
                    <a:pt x="268" y="698"/>
                  </a:lnTo>
                  <a:lnTo>
                    <a:pt x="266" y="698"/>
                  </a:lnTo>
                  <a:lnTo>
                    <a:pt x="266" y="695"/>
                  </a:lnTo>
                  <a:lnTo>
                    <a:pt x="265" y="691"/>
                  </a:lnTo>
                  <a:lnTo>
                    <a:pt x="265" y="690"/>
                  </a:lnTo>
                  <a:lnTo>
                    <a:pt x="266" y="688"/>
                  </a:lnTo>
                  <a:lnTo>
                    <a:pt x="268" y="687"/>
                  </a:lnTo>
                  <a:lnTo>
                    <a:pt x="274" y="682"/>
                  </a:lnTo>
                  <a:lnTo>
                    <a:pt x="276" y="680"/>
                  </a:lnTo>
                  <a:lnTo>
                    <a:pt x="276" y="680"/>
                  </a:lnTo>
                  <a:lnTo>
                    <a:pt x="277" y="680"/>
                  </a:lnTo>
                  <a:lnTo>
                    <a:pt x="277" y="680"/>
                  </a:lnTo>
                  <a:lnTo>
                    <a:pt x="279" y="680"/>
                  </a:lnTo>
                  <a:lnTo>
                    <a:pt x="279" y="682"/>
                  </a:lnTo>
                  <a:lnTo>
                    <a:pt x="281" y="682"/>
                  </a:lnTo>
                  <a:lnTo>
                    <a:pt x="282" y="682"/>
                  </a:lnTo>
                  <a:lnTo>
                    <a:pt x="282" y="682"/>
                  </a:lnTo>
                  <a:lnTo>
                    <a:pt x="285" y="683"/>
                  </a:lnTo>
                  <a:lnTo>
                    <a:pt x="287" y="683"/>
                  </a:lnTo>
                  <a:lnTo>
                    <a:pt x="287" y="683"/>
                  </a:lnTo>
                  <a:lnTo>
                    <a:pt x="287" y="683"/>
                  </a:lnTo>
                  <a:lnTo>
                    <a:pt x="287" y="683"/>
                  </a:lnTo>
                  <a:lnTo>
                    <a:pt x="289" y="683"/>
                  </a:lnTo>
                  <a:lnTo>
                    <a:pt x="289" y="682"/>
                  </a:lnTo>
                  <a:lnTo>
                    <a:pt x="289" y="682"/>
                  </a:lnTo>
                  <a:lnTo>
                    <a:pt x="290" y="682"/>
                  </a:lnTo>
                  <a:lnTo>
                    <a:pt x="290" y="682"/>
                  </a:lnTo>
                  <a:lnTo>
                    <a:pt x="290" y="683"/>
                  </a:lnTo>
                  <a:lnTo>
                    <a:pt x="292" y="683"/>
                  </a:lnTo>
                  <a:lnTo>
                    <a:pt x="292" y="683"/>
                  </a:lnTo>
                  <a:lnTo>
                    <a:pt x="293" y="683"/>
                  </a:lnTo>
                  <a:lnTo>
                    <a:pt x="295" y="683"/>
                  </a:lnTo>
                  <a:lnTo>
                    <a:pt x="295" y="685"/>
                  </a:lnTo>
                  <a:lnTo>
                    <a:pt x="298" y="687"/>
                  </a:lnTo>
                  <a:lnTo>
                    <a:pt x="301" y="687"/>
                  </a:lnTo>
                  <a:lnTo>
                    <a:pt x="303" y="687"/>
                  </a:lnTo>
                  <a:lnTo>
                    <a:pt x="305" y="688"/>
                  </a:lnTo>
                  <a:lnTo>
                    <a:pt x="308" y="687"/>
                  </a:lnTo>
                  <a:lnTo>
                    <a:pt x="309" y="687"/>
                  </a:lnTo>
                  <a:lnTo>
                    <a:pt x="311" y="687"/>
                  </a:lnTo>
                  <a:lnTo>
                    <a:pt x="311" y="685"/>
                  </a:lnTo>
                  <a:lnTo>
                    <a:pt x="313" y="683"/>
                  </a:lnTo>
                  <a:lnTo>
                    <a:pt x="313" y="683"/>
                  </a:lnTo>
                  <a:lnTo>
                    <a:pt x="314" y="682"/>
                  </a:lnTo>
                  <a:lnTo>
                    <a:pt x="319" y="679"/>
                  </a:lnTo>
                  <a:lnTo>
                    <a:pt x="319" y="679"/>
                  </a:lnTo>
                  <a:lnTo>
                    <a:pt x="322" y="677"/>
                  </a:lnTo>
                  <a:lnTo>
                    <a:pt x="325" y="677"/>
                  </a:lnTo>
                  <a:lnTo>
                    <a:pt x="328" y="675"/>
                  </a:lnTo>
                  <a:lnTo>
                    <a:pt x="330" y="674"/>
                  </a:lnTo>
                  <a:lnTo>
                    <a:pt x="333" y="671"/>
                  </a:lnTo>
                  <a:lnTo>
                    <a:pt x="336" y="668"/>
                  </a:lnTo>
                  <a:lnTo>
                    <a:pt x="338" y="668"/>
                  </a:lnTo>
                  <a:lnTo>
                    <a:pt x="341" y="668"/>
                  </a:lnTo>
                  <a:lnTo>
                    <a:pt x="344" y="669"/>
                  </a:lnTo>
                  <a:lnTo>
                    <a:pt x="346" y="669"/>
                  </a:lnTo>
                  <a:lnTo>
                    <a:pt x="351" y="672"/>
                  </a:lnTo>
                  <a:lnTo>
                    <a:pt x="356" y="674"/>
                  </a:lnTo>
                  <a:lnTo>
                    <a:pt x="357" y="674"/>
                  </a:lnTo>
                  <a:lnTo>
                    <a:pt x="357" y="675"/>
                  </a:lnTo>
                  <a:lnTo>
                    <a:pt x="359" y="680"/>
                  </a:lnTo>
                  <a:lnTo>
                    <a:pt x="360" y="683"/>
                  </a:lnTo>
                  <a:lnTo>
                    <a:pt x="362" y="685"/>
                  </a:lnTo>
                  <a:lnTo>
                    <a:pt x="362" y="687"/>
                  </a:lnTo>
                  <a:lnTo>
                    <a:pt x="362" y="688"/>
                  </a:lnTo>
                  <a:lnTo>
                    <a:pt x="362" y="690"/>
                  </a:lnTo>
                  <a:lnTo>
                    <a:pt x="362" y="690"/>
                  </a:lnTo>
                  <a:lnTo>
                    <a:pt x="363" y="690"/>
                  </a:lnTo>
                  <a:lnTo>
                    <a:pt x="363" y="690"/>
                  </a:lnTo>
                  <a:lnTo>
                    <a:pt x="363" y="690"/>
                  </a:lnTo>
                  <a:lnTo>
                    <a:pt x="365" y="691"/>
                  </a:lnTo>
                  <a:lnTo>
                    <a:pt x="365" y="691"/>
                  </a:lnTo>
                  <a:lnTo>
                    <a:pt x="367" y="693"/>
                  </a:lnTo>
                  <a:lnTo>
                    <a:pt x="370" y="696"/>
                  </a:lnTo>
                  <a:lnTo>
                    <a:pt x="370" y="698"/>
                  </a:lnTo>
                  <a:lnTo>
                    <a:pt x="370" y="698"/>
                  </a:lnTo>
                  <a:lnTo>
                    <a:pt x="368" y="698"/>
                  </a:lnTo>
                  <a:lnTo>
                    <a:pt x="370" y="698"/>
                  </a:lnTo>
                  <a:lnTo>
                    <a:pt x="370" y="698"/>
                  </a:lnTo>
                  <a:lnTo>
                    <a:pt x="370" y="698"/>
                  </a:lnTo>
                  <a:lnTo>
                    <a:pt x="371" y="698"/>
                  </a:lnTo>
                  <a:lnTo>
                    <a:pt x="373" y="699"/>
                  </a:lnTo>
                  <a:lnTo>
                    <a:pt x="376" y="699"/>
                  </a:lnTo>
                  <a:lnTo>
                    <a:pt x="378" y="703"/>
                  </a:lnTo>
                  <a:lnTo>
                    <a:pt x="381" y="706"/>
                  </a:lnTo>
                  <a:lnTo>
                    <a:pt x="383" y="707"/>
                  </a:lnTo>
                  <a:lnTo>
                    <a:pt x="389" y="712"/>
                  </a:lnTo>
                  <a:lnTo>
                    <a:pt x="391" y="714"/>
                  </a:lnTo>
                  <a:lnTo>
                    <a:pt x="394" y="715"/>
                  </a:lnTo>
                  <a:lnTo>
                    <a:pt x="394" y="715"/>
                  </a:lnTo>
                  <a:lnTo>
                    <a:pt x="394" y="715"/>
                  </a:lnTo>
                  <a:lnTo>
                    <a:pt x="395" y="715"/>
                  </a:lnTo>
                  <a:lnTo>
                    <a:pt x="397" y="715"/>
                  </a:lnTo>
                  <a:lnTo>
                    <a:pt x="398" y="715"/>
                  </a:lnTo>
                  <a:lnTo>
                    <a:pt x="400" y="715"/>
                  </a:lnTo>
                  <a:lnTo>
                    <a:pt x="402" y="715"/>
                  </a:lnTo>
                  <a:lnTo>
                    <a:pt x="403" y="715"/>
                  </a:lnTo>
                  <a:lnTo>
                    <a:pt x="405" y="717"/>
                  </a:lnTo>
                  <a:lnTo>
                    <a:pt x="406" y="722"/>
                  </a:lnTo>
                  <a:lnTo>
                    <a:pt x="406" y="722"/>
                  </a:lnTo>
                  <a:lnTo>
                    <a:pt x="406" y="723"/>
                  </a:lnTo>
                  <a:lnTo>
                    <a:pt x="408" y="722"/>
                  </a:lnTo>
                  <a:lnTo>
                    <a:pt x="408" y="722"/>
                  </a:lnTo>
                  <a:lnTo>
                    <a:pt x="410" y="722"/>
                  </a:lnTo>
                  <a:lnTo>
                    <a:pt x="411" y="723"/>
                  </a:lnTo>
                  <a:lnTo>
                    <a:pt x="411" y="723"/>
                  </a:lnTo>
                  <a:lnTo>
                    <a:pt x="410" y="725"/>
                  </a:lnTo>
                  <a:lnTo>
                    <a:pt x="411" y="725"/>
                  </a:lnTo>
                  <a:lnTo>
                    <a:pt x="411" y="725"/>
                  </a:lnTo>
                  <a:lnTo>
                    <a:pt x="413" y="725"/>
                  </a:lnTo>
                  <a:lnTo>
                    <a:pt x="414" y="725"/>
                  </a:lnTo>
                  <a:lnTo>
                    <a:pt x="416" y="725"/>
                  </a:lnTo>
                  <a:lnTo>
                    <a:pt x="416" y="725"/>
                  </a:lnTo>
                  <a:lnTo>
                    <a:pt x="418" y="726"/>
                  </a:lnTo>
                  <a:lnTo>
                    <a:pt x="418" y="728"/>
                  </a:lnTo>
                  <a:lnTo>
                    <a:pt x="419" y="730"/>
                  </a:lnTo>
                  <a:lnTo>
                    <a:pt x="418" y="730"/>
                  </a:lnTo>
                  <a:lnTo>
                    <a:pt x="418" y="731"/>
                  </a:lnTo>
                  <a:lnTo>
                    <a:pt x="418" y="731"/>
                  </a:lnTo>
                  <a:lnTo>
                    <a:pt x="422" y="733"/>
                  </a:lnTo>
                  <a:lnTo>
                    <a:pt x="424" y="734"/>
                  </a:lnTo>
                  <a:lnTo>
                    <a:pt x="427" y="734"/>
                  </a:lnTo>
                  <a:lnTo>
                    <a:pt x="427" y="734"/>
                  </a:lnTo>
                  <a:lnTo>
                    <a:pt x="429" y="736"/>
                  </a:lnTo>
                  <a:lnTo>
                    <a:pt x="430" y="741"/>
                  </a:lnTo>
                  <a:lnTo>
                    <a:pt x="432" y="744"/>
                  </a:lnTo>
                  <a:lnTo>
                    <a:pt x="432" y="747"/>
                  </a:lnTo>
                  <a:lnTo>
                    <a:pt x="434" y="749"/>
                  </a:lnTo>
                  <a:lnTo>
                    <a:pt x="435" y="750"/>
                  </a:lnTo>
                  <a:lnTo>
                    <a:pt x="434" y="753"/>
                  </a:lnTo>
                  <a:lnTo>
                    <a:pt x="432" y="753"/>
                  </a:lnTo>
                  <a:lnTo>
                    <a:pt x="432" y="753"/>
                  </a:lnTo>
                  <a:lnTo>
                    <a:pt x="430" y="755"/>
                  </a:lnTo>
                  <a:lnTo>
                    <a:pt x="430" y="755"/>
                  </a:lnTo>
                  <a:lnTo>
                    <a:pt x="430" y="757"/>
                  </a:lnTo>
                  <a:lnTo>
                    <a:pt x="429" y="760"/>
                  </a:lnTo>
                  <a:lnTo>
                    <a:pt x="427" y="760"/>
                  </a:lnTo>
                  <a:lnTo>
                    <a:pt x="427" y="761"/>
                  </a:lnTo>
                  <a:lnTo>
                    <a:pt x="427" y="765"/>
                  </a:lnTo>
                  <a:lnTo>
                    <a:pt x="429" y="765"/>
                  </a:lnTo>
                  <a:lnTo>
                    <a:pt x="432" y="765"/>
                  </a:lnTo>
                  <a:lnTo>
                    <a:pt x="434" y="765"/>
                  </a:lnTo>
                  <a:lnTo>
                    <a:pt x="434" y="763"/>
                  </a:lnTo>
                  <a:lnTo>
                    <a:pt x="435" y="761"/>
                  </a:lnTo>
                  <a:lnTo>
                    <a:pt x="438" y="758"/>
                  </a:lnTo>
                  <a:lnTo>
                    <a:pt x="440" y="757"/>
                  </a:lnTo>
                  <a:lnTo>
                    <a:pt x="438" y="753"/>
                  </a:lnTo>
                  <a:lnTo>
                    <a:pt x="440" y="752"/>
                  </a:lnTo>
                  <a:lnTo>
                    <a:pt x="441" y="752"/>
                  </a:lnTo>
                  <a:lnTo>
                    <a:pt x="445" y="750"/>
                  </a:lnTo>
                  <a:lnTo>
                    <a:pt x="446" y="750"/>
                  </a:lnTo>
                  <a:lnTo>
                    <a:pt x="446" y="750"/>
                  </a:lnTo>
                  <a:lnTo>
                    <a:pt x="446" y="747"/>
                  </a:lnTo>
                  <a:lnTo>
                    <a:pt x="446" y="744"/>
                  </a:lnTo>
                  <a:lnTo>
                    <a:pt x="445" y="742"/>
                  </a:lnTo>
                  <a:lnTo>
                    <a:pt x="443" y="741"/>
                  </a:lnTo>
                  <a:lnTo>
                    <a:pt x="440" y="741"/>
                  </a:lnTo>
                  <a:lnTo>
                    <a:pt x="438" y="739"/>
                  </a:lnTo>
                  <a:lnTo>
                    <a:pt x="438" y="736"/>
                  </a:lnTo>
                  <a:lnTo>
                    <a:pt x="440" y="733"/>
                  </a:lnTo>
                  <a:lnTo>
                    <a:pt x="441" y="730"/>
                  </a:lnTo>
                  <a:lnTo>
                    <a:pt x="443" y="728"/>
                  </a:lnTo>
                  <a:lnTo>
                    <a:pt x="445" y="726"/>
                  </a:lnTo>
                  <a:lnTo>
                    <a:pt x="446" y="726"/>
                  </a:lnTo>
                  <a:lnTo>
                    <a:pt x="448" y="728"/>
                  </a:lnTo>
                  <a:lnTo>
                    <a:pt x="448" y="728"/>
                  </a:lnTo>
                  <a:lnTo>
                    <a:pt x="448" y="728"/>
                  </a:lnTo>
                  <a:lnTo>
                    <a:pt x="449" y="730"/>
                  </a:lnTo>
                  <a:lnTo>
                    <a:pt x="451" y="730"/>
                  </a:lnTo>
                  <a:lnTo>
                    <a:pt x="456" y="730"/>
                  </a:lnTo>
                  <a:lnTo>
                    <a:pt x="459" y="736"/>
                  </a:lnTo>
                  <a:lnTo>
                    <a:pt x="461" y="737"/>
                  </a:lnTo>
                  <a:lnTo>
                    <a:pt x="462" y="737"/>
                  </a:lnTo>
                  <a:lnTo>
                    <a:pt x="462" y="736"/>
                  </a:lnTo>
                  <a:lnTo>
                    <a:pt x="462" y="734"/>
                  </a:lnTo>
                  <a:lnTo>
                    <a:pt x="464" y="733"/>
                  </a:lnTo>
                  <a:lnTo>
                    <a:pt x="464" y="731"/>
                  </a:lnTo>
                  <a:lnTo>
                    <a:pt x="462" y="730"/>
                  </a:lnTo>
                  <a:lnTo>
                    <a:pt x="457" y="726"/>
                  </a:lnTo>
                  <a:lnTo>
                    <a:pt x="457" y="725"/>
                  </a:lnTo>
                  <a:lnTo>
                    <a:pt x="451" y="722"/>
                  </a:lnTo>
                  <a:lnTo>
                    <a:pt x="448" y="720"/>
                  </a:lnTo>
                  <a:lnTo>
                    <a:pt x="446" y="718"/>
                  </a:lnTo>
                  <a:lnTo>
                    <a:pt x="438" y="715"/>
                  </a:lnTo>
                  <a:lnTo>
                    <a:pt x="432" y="714"/>
                  </a:lnTo>
                  <a:lnTo>
                    <a:pt x="430" y="712"/>
                  </a:lnTo>
                  <a:lnTo>
                    <a:pt x="430" y="710"/>
                  </a:lnTo>
                  <a:lnTo>
                    <a:pt x="432" y="709"/>
                  </a:lnTo>
                  <a:lnTo>
                    <a:pt x="434" y="707"/>
                  </a:lnTo>
                  <a:lnTo>
                    <a:pt x="434" y="707"/>
                  </a:lnTo>
                  <a:lnTo>
                    <a:pt x="434" y="706"/>
                  </a:lnTo>
                  <a:lnTo>
                    <a:pt x="432" y="706"/>
                  </a:lnTo>
                  <a:lnTo>
                    <a:pt x="432" y="706"/>
                  </a:lnTo>
                  <a:lnTo>
                    <a:pt x="424" y="706"/>
                  </a:lnTo>
                  <a:lnTo>
                    <a:pt x="421" y="706"/>
                  </a:lnTo>
                  <a:lnTo>
                    <a:pt x="418" y="704"/>
                  </a:lnTo>
                  <a:lnTo>
                    <a:pt x="413" y="701"/>
                  </a:lnTo>
                  <a:lnTo>
                    <a:pt x="408" y="696"/>
                  </a:lnTo>
                  <a:lnTo>
                    <a:pt x="406" y="693"/>
                  </a:lnTo>
                  <a:lnTo>
                    <a:pt x="405" y="691"/>
                  </a:lnTo>
                  <a:lnTo>
                    <a:pt x="403" y="687"/>
                  </a:lnTo>
                  <a:lnTo>
                    <a:pt x="402" y="683"/>
                  </a:lnTo>
                  <a:lnTo>
                    <a:pt x="400" y="680"/>
                  </a:lnTo>
                  <a:lnTo>
                    <a:pt x="400" y="679"/>
                  </a:lnTo>
                  <a:lnTo>
                    <a:pt x="397" y="679"/>
                  </a:lnTo>
                  <a:lnTo>
                    <a:pt x="392" y="674"/>
                  </a:lnTo>
                  <a:lnTo>
                    <a:pt x="389" y="674"/>
                  </a:lnTo>
                  <a:lnTo>
                    <a:pt x="386" y="671"/>
                  </a:lnTo>
                  <a:lnTo>
                    <a:pt x="386" y="671"/>
                  </a:lnTo>
                  <a:lnTo>
                    <a:pt x="384" y="666"/>
                  </a:lnTo>
                  <a:lnTo>
                    <a:pt x="384" y="663"/>
                  </a:lnTo>
                  <a:lnTo>
                    <a:pt x="384" y="661"/>
                  </a:lnTo>
                  <a:lnTo>
                    <a:pt x="384" y="661"/>
                  </a:lnTo>
                  <a:lnTo>
                    <a:pt x="386" y="661"/>
                  </a:lnTo>
                  <a:lnTo>
                    <a:pt x="386" y="660"/>
                  </a:lnTo>
                  <a:lnTo>
                    <a:pt x="387" y="660"/>
                  </a:lnTo>
                  <a:lnTo>
                    <a:pt x="387" y="658"/>
                  </a:lnTo>
                  <a:lnTo>
                    <a:pt x="386" y="656"/>
                  </a:lnTo>
                  <a:lnTo>
                    <a:pt x="384" y="655"/>
                  </a:lnTo>
                  <a:lnTo>
                    <a:pt x="383" y="653"/>
                  </a:lnTo>
                  <a:lnTo>
                    <a:pt x="384" y="652"/>
                  </a:lnTo>
                  <a:lnTo>
                    <a:pt x="384" y="650"/>
                  </a:lnTo>
                  <a:lnTo>
                    <a:pt x="384" y="650"/>
                  </a:lnTo>
                  <a:lnTo>
                    <a:pt x="387" y="648"/>
                  </a:lnTo>
                  <a:lnTo>
                    <a:pt x="387" y="648"/>
                  </a:lnTo>
                  <a:lnTo>
                    <a:pt x="386" y="650"/>
                  </a:lnTo>
                  <a:lnTo>
                    <a:pt x="387" y="650"/>
                  </a:lnTo>
                  <a:lnTo>
                    <a:pt x="387" y="650"/>
                  </a:lnTo>
                  <a:lnTo>
                    <a:pt x="391" y="648"/>
                  </a:lnTo>
                  <a:lnTo>
                    <a:pt x="392" y="648"/>
                  </a:lnTo>
                  <a:lnTo>
                    <a:pt x="394" y="648"/>
                  </a:lnTo>
                  <a:lnTo>
                    <a:pt x="395" y="647"/>
                  </a:lnTo>
                  <a:lnTo>
                    <a:pt x="395" y="645"/>
                  </a:lnTo>
                  <a:lnTo>
                    <a:pt x="395" y="645"/>
                  </a:lnTo>
                  <a:lnTo>
                    <a:pt x="398" y="647"/>
                  </a:lnTo>
                  <a:lnTo>
                    <a:pt x="400" y="645"/>
                  </a:lnTo>
                  <a:lnTo>
                    <a:pt x="402" y="645"/>
                  </a:lnTo>
                  <a:lnTo>
                    <a:pt x="403" y="648"/>
                  </a:lnTo>
                  <a:lnTo>
                    <a:pt x="402" y="648"/>
                  </a:lnTo>
                  <a:lnTo>
                    <a:pt x="402" y="650"/>
                  </a:lnTo>
                  <a:lnTo>
                    <a:pt x="400" y="650"/>
                  </a:lnTo>
                  <a:lnTo>
                    <a:pt x="400" y="650"/>
                  </a:lnTo>
                  <a:lnTo>
                    <a:pt x="400" y="655"/>
                  </a:lnTo>
                  <a:lnTo>
                    <a:pt x="402" y="655"/>
                  </a:lnTo>
                  <a:lnTo>
                    <a:pt x="402" y="656"/>
                  </a:lnTo>
                  <a:lnTo>
                    <a:pt x="403" y="658"/>
                  </a:lnTo>
                  <a:lnTo>
                    <a:pt x="405" y="660"/>
                  </a:lnTo>
                  <a:lnTo>
                    <a:pt x="405" y="661"/>
                  </a:lnTo>
                  <a:lnTo>
                    <a:pt x="405" y="660"/>
                  </a:lnTo>
                  <a:lnTo>
                    <a:pt x="406" y="660"/>
                  </a:lnTo>
                  <a:lnTo>
                    <a:pt x="406" y="658"/>
                  </a:lnTo>
                  <a:lnTo>
                    <a:pt x="410" y="655"/>
                  </a:lnTo>
                  <a:lnTo>
                    <a:pt x="410" y="653"/>
                  </a:lnTo>
                  <a:lnTo>
                    <a:pt x="410" y="653"/>
                  </a:lnTo>
                  <a:lnTo>
                    <a:pt x="411" y="652"/>
                  </a:lnTo>
                  <a:lnTo>
                    <a:pt x="413" y="653"/>
                  </a:lnTo>
                  <a:lnTo>
                    <a:pt x="414" y="655"/>
                  </a:lnTo>
                  <a:lnTo>
                    <a:pt x="418" y="656"/>
                  </a:lnTo>
                  <a:lnTo>
                    <a:pt x="418" y="658"/>
                  </a:lnTo>
                  <a:lnTo>
                    <a:pt x="418" y="661"/>
                  </a:lnTo>
                  <a:lnTo>
                    <a:pt x="418" y="663"/>
                  </a:lnTo>
                  <a:lnTo>
                    <a:pt x="419" y="664"/>
                  </a:lnTo>
                  <a:lnTo>
                    <a:pt x="422" y="668"/>
                  </a:lnTo>
                  <a:lnTo>
                    <a:pt x="424" y="668"/>
                  </a:lnTo>
                  <a:lnTo>
                    <a:pt x="426" y="669"/>
                  </a:lnTo>
                  <a:lnTo>
                    <a:pt x="424" y="669"/>
                  </a:lnTo>
                  <a:lnTo>
                    <a:pt x="422" y="669"/>
                  </a:lnTo>
                  <a:lnTo>
                    <a:pt x="422" y="669"/>
                  </a:lnTo>
                  <a:lnTo>
                    <a:pt x="421" y="669"/>
                  </a:lnTo>
                  <a:lnTo>
                    <a:pt x="421" y="669"/>
                  </a:lnTo>
                  <a:lnTo>
                    <a:pt x="421" y="671"/>
                  </a:lnTo>
                  <a:lnTo>
                    <a:pt x="426" y="675"/>
                  </a:lnTo>
                  <a:lnTo>
                    <a:pt x="427" y="677"/>
                  </a:lnTo>
                  <a:lnTo>
                    <a:pt x="429" y="677"/>
                  </a:lnTo>
                  <a:lnTo>
                    <a:pt x="430" y="679"/>
                  </a:lnTo>
                  <a:lnTo>
                    <a:pt x="430" y="680"/>
                  </a:lnTo>
                  <a:lnTo>
                    <a:pt x="430" y="680"/>
                  </a:lnTo>
                  <a:lnTo>
                    <a:pt x="432" y="680"/>
                  </a:lnTo>
                  <a:lnTo>
                    <a:pt x="432" y="682"/>
                  </a:lnTo>
                  <a:lnTo>
                    <a:pt x="434" y="682"/>
                  </a:lnTo>
                  <a:lnTo>
                    <a:pt x="435" y="680"/>
                  </a:lnTo>
                  <a:lnTo>
                    <a:pt x="437" y="680"/>
                  </a:lnTo>
                  <a:lnTo>
                    <a:pt x="440" y="682"/>
                  </a:lnTo>
                  <a:lnTo>
                    <a:pt x="443" y="683"/>
                  </a:lnTo>
                  <a:lnTo>
                    <a:pt x="446" y="685"/>
                  </a:lnTo>
                  <a:lnTo>
                    <a:pt x="449" y="687"/>
                  </a:lnTo>
                  <a:lnTo>
                    <a:pt x="451" y="690"/>
                  </a:lnTo>
                  <a:lnTo>
                    <a:pt x="453" y="690"/>
                  </a:lnTo>
                  <a:lnTo>
                    <a:pt x="453" y="690"/>
                  </a:lnTo>
                  <a:lnTo>
                    <a:pt x="454" y="691"/>
                  </a:lnTo>
                  <a:lnTo>
                    <a:pt x="448" y="688"/>
                  </a:lnTo>
                  <a:lnTo>
                    <a:pt x="446" y="688"/>
                  </a:lnTo>
                  <a:lnTo>
                    <a:pt x="445" y="688"/>
                  </a:lnTo>
                  <a:lnTo>
                    <a:pt x="448" y="690"/>
                  </a:lnTo>
                  <a:lnTo>
                    <a:pt x="453" y="691"/>
                  </a:lnTo>
                  <a:lnTo>
                    <a:pt x="456" y="691"/>
                  </a:lnTo>
                  <a:lnTo>
                    <a:pt x="459" y="695"/>
                  </a:lnTo>
                  <a:lnTo>
                    <a:pt x="462" y="696"/>
                  </a:lnTo>
                  <a:lnTo>
                    <a:pt x="464" y="698"/>
                  </a:lnTo>
                  <a:lnTo>
                    <a:pt x="464" y="698"/>
                  </a:lnTo>
                  <a:lnTo>
                    <a:pt x="465" y="698"/>
                  </a:lnTo>
                  <a:lnTo>
                    <a:pt x="465" y="698"/>
                  </a:lnTo>
                  <a:lnTo>
                    <a:pt x="465" y="698"/>
                  </a:lnTo>
                  <a:lnTo>
                    <a:pt x="465" y="698"/>
                  </a:lnTo>
                  <a:lnTo>
                    <a:pt x="465" y="698"/>
                  </a:lnTo>
                  <a:lnTo>
                    <a:pt x="469" y="701"/>
                  </a:lnTo>
                  <a:lnTo>
                    <a:pt x="472" y="704"/>
                  </a:lnTo>
                  <a:lnTo>
                    <a:pt x="473" y="706"/>
                  </a:lnTo>
                  <a:lnTo>
                    <a:pt x="475" y="706"/>
                  </a:lnTo>
                  <a:lnTo>
                    <a:pt x="477" y="706"/>
                  </a:lnTo>
                  <a:lnTo>
                    <a:pt x="478" y="707"/>
                  </a:lnTo>
                  <a:lnTo>
                    <a:pt x="478" y="710"/>
                  </a:lnTo>
                  <a:lnTo>
                    <a:pt x="478" y="710"/>
                  </a:lnTo>
                  <a:lnTo>
                    <a:pt x="477" y="710"/>
                  </a:lnTo>
                  <a:lnTo>
                    <a:pt x="477" y="714"/>
                  </a:lnTo>
                  <a:lnTo>
                    <a:pt x="477" y="715"/>
                  </a:lnTo>
                  <a:lnTo>
                    <a:pt x="477" y="715"/>
                  </a:lnTo>
                  <a:lnTo>
                    <a:pt x="477" y="718"/>
                  </a:lnTo>
                  <a:lnTo>
                    <a:pt x="477" y="720"/>
                  </a:lnTo>
                  <a:lnTo>
                    <a:pt x="475" y="723"/>
                  </a:lnTo>
                  <a:lnTo>
                    <a:pt x="475" y="725"/>
                  </a:lnTo>
                  <a:lnTo>
                    <a:pt x="475" y="725"/>
                  </a:lnTo>
                  <a:lnTo>
                    <a:pt x="477" y="728"/>
                  </a:lnTo>
                  <a:lnTo>
                    <a:pt x="477" y="728"/>
                  </a:lnTo>
                  <a:lnTo>
                    <a:pt x="477" y="730"/>
                  </a:lnTo>
                  <a:lnTo>
                    <a:pt x="475" y="728"/>
                  </a:lnTo>
                  <a:lnTo>
                    <a:pt x="475" y="728"/>
                  </a:lnTo>
                  <a:lnTo>
                    <a:pt x="475" y="728"/>
                  </a:lnTo>
                  <a:lnTo>
                    <a:pt x="475" y="730"/>
                  </a:lnTo>
                  <a:lnTo>
                    <a:pt x="475" y="730"/>
                  </a:lnTo>
                  <a:lnTo>
                    <a:pt x="477" y="731"/>
                  </a:lnTo>
                  <a:lnTo>
                    <a:pt x="481" y="734"/>
                  </a:lnTo>
                  <a:lnTo>
                    <a:pt x="483" y="736"/>
                  </a:lnTo>
                  <a:lnTo>
                    <a:pt x="483" y="737"/>
                  </a:lnTo>
                  <a:lnTo>
                    <a:pt x="483" y="739"/>
                  </a:lnTo>
                  <a:lnTo>
                    <a:pt x="484" y="741"/>
                  </a:lnTo>
                  <a:lnTo>
                    <a:pt x="486" y="741"/>
                  </a:lnTo>
                  <a:lnTo>
                    <a:pt x="488" y="744"/>
                  </a:lnTo>
                  <a:lnTo>
                    <a:pt x="489" y="745"/>
                  </a:lnTo>
                  <a:lnTo>
                    <a:pt x="491" y="747"/>
                  </a:lnTo>
                  <a:lnTo>
                    <a:pt x="492" y="749"/>
                  </a:lnTo>
                  <a:lnTo>
                    <a:pt x="492" y="749"/>
                  </a:lnTo>
                  <a:lnTo>
                    <a:pt x="492" y="749"/>
                  </a:lnTo>
                  <a:lnTo>
                    <a:pt x="496" y="749"/>
                  </a:lnTo>
                  <a:lnTo>
                    <a:pt x="497" y="749"/>
                  </a:lnTo>
                  <a:lnTo>
                    <a:pt x="497" y="749"/>
                  </a:lnTo>
                  <a:lnTo>
                    <a:pt x="497" y="749"/>
                  </a:lnTo>
                  <a:lnTo>
                    <a:pt x="497" y="750"/>
                  </a:lnTo>
                  <a:lnTo>
                    <a:pt x="497" y="750"/>
                  </a:lnTo>
                  <a:lnTo>
                    <a:pt x="497" y="752"/>
                  </a:lnTo>
                  <a:lnTo>
                    <a:pt x="497" y="752"/>
                  </a:lnTo>
                  <a:lnTo>
                    <a:pt x="494" y="750"/>
                  </a:lnTo>
                  <a:lnTo>
                    <a:pt x="492" y="750"/>
                  </a:lnTo>
                  <a:lnTo>
                    <a:pt x="492" y="752"/>
                  </a:lnTo>
                  <a:lnTo>
                    <a:pt x="492" y="752"/>
                  </a:lnTo>
                  <a:lnTo>
                    <a:pt x="494" y="753"/>
                  </a:lnTo>
                  <a:lnTo>
                    <a:pt x="496" y="755"/>
                  </a:lnTo>
                  <a:lnTo>
                    <a:pt x="497" y="757"/>
                  </a:lnTo>
                  <a:lnTo>
                    <a:pt x="497" y="758"/>
                  </a:lnTo>
                  <a:lnTo>
                    <a:pt x="499" y="760"/>
                  </a:lnTo>
                  <a:lnTo>
                    <a:pt x="500" y="758"/>
                  </a:lnTo>
                  <a:lnTo>
                    <a:pt x="500" y="758"/>
                  </a:lnTo>
                  <a:lnTo>
                    <a:pt x="500" y="757"/>
                  </a:lnTo>
                  <a:lnTo>
                    <a:pt x="500" y="757"/>
                  </a:lnTo>
                  <a:lnTo>
                    <a:pt x="500" y="758"/>
                  </a:lnTo>
                  <a:lnTo>
                    <a:pt x="502" y="760"/>
                  </a:lnTo>
                  <a:lnTo>
                    <a:pt x="504" y="760"/>
                  </a:lnTo>
                  <a:lnTo>
                    <a:pt x="505" y="760"/>
                  </a:lnTo>
                  <a:lnTo>
                    <a:pt x="505" y="760"/>
                  </a:lnTo>
                  <a:lnTo>
                    <a:pt x="507" y="758"/>
                  </a:lnTo>
                  <a:lnTo>
                    <a:pt x="508" y="758"/>
                  </a:lnTo>
                  <a:lnTo>
                    <a:pt x="512" y="760"/>
                  </a:lnTo>
                  <a:lnTo>
                    <a:pt x="513" y="760"/>
                  </a:lnTo>
                  <a:lnTo>
                    <a:pt x="513" y="758"/>
                  </a:lnTo>
                  <a:lnTo>
                    <a:pt x="515" y="758"/>
                  </a:lnTo>
                  <a:lnTo>
                    <a:pt x="516" y="760"/>
                  </a:lnTo>
                  <a:lnTo>
                    <a:pt x="518" y="760"/>
                  </a:lnTo>
                  <a:lnTo>
                    <a:pt x="519" y="760"/>
                  </a:lnTo>
                  <a:lnTo>
                    <a:pt x="519" y="761"/>
                  </a:lnTo>
                  <a:lnTo>
                    <a:pt x="521" y="761"/>
                  </a:lnTo>
                  <a:lnTo>
                    <a:pt x="521" y="761"/>
                  </a:lnTo>
                  <a:lnTo>
                    <a:pt x="523" y="761"/>
                  </a:lnTo>
                  <a:lnTo>
                    <a:pt x="523" y="761"/>
                  </a:lnTo>
                  <a:lnTo>
                    <a:pt x="524" y="761"/>
                  </a:lnTo>
                  <a:lnTo>
                    <a:pt x="524" y="763"/>
                  </a:lnTo>
                  <a:lnTo>
                    <a:pt x="524" y="763"/>
                  </a:lnTo>
                  <a:lnTo>
                    <a:pt x="523" y="763"/>
                  </a:lnTo>
                  <a:lnTo>
                    <a:pt x="521" y="763"/>
                  </a:lnTo>
                  <a:lnTo>
                    <a:pt x="521" y="763"/>
                  </a:lnTo>
                  <a:lnTo>
                    <a:pt x="521" y="765"/>
                  </a:lnTo>
                  <a:lnTo>
                    <a:pt x="521" y="765"/>
                  </a:lnTo>
                  <a:lnTo>
                    <a:pt x="519" y="765"/>
                  </a:lnTo>
                  <a:lnTo>
                    <a:pt x="519" y="765"/>
                  </a:lnTo>
                  <a:lnTo>
                    <a:pt x="518" y="763"/>
                  </a:lnTo>
                  <a:lnTo>
                    <a:pt x="516" y="763"/>
                  </a:lnTo>
                  <a:lnTo>
                    <a:pt x="512" y="761"/>
                  </a:lnTo>
                  <a:lnTo>
                    <a:pt x="508" y="760"/>
                  </a:lnTo>
                  <a:lnTo>
                    <a:pt x="507" y="760"/>
                  </a:lnTo>
                  <a:lnTo>
                    <a:pt x="505" y="760"/>
                  </a:lnTo>
                  <a:lnTo>
                    <a:pt x="505" y="761"/>
                  </a:lnTo>
                  <a:lnTo>
                    <a:pt x="504" y="761"/>
                  </a:lnTo>
                  <a:lnTo>
                    <a:pt x="502" y="761"/>
                  </a:lnTo>
                  <a:lnTo>
                    <a:pt x="502" y="761"/>
                  </a:lnTo>
                  <a:lnTo>
                    <a:pt x="500" y="765"/>
                  </a:lnTo>
                  <a:lnTo>
                    <a:pt x="497" y="766"/>
                  </a:lnTo>
                  <a:lnTo>
                    <a:pt x="497" y="766"/>
                  </a:lnTo>
                  <a:lnTo>
                    <a:pt x="497" y="766"/>
                  </a:lnTo>
                  <a:lnTo>
                    <a:pt x="499" y="766"/>
                  </a:lnTo>
                  <a:lnTo>
                    <a:pt x="500" y="768"/>
                  </a:lnTo>
                  <a:lnTo>
                    <a:pt x="500" y="769"/>
                  </a:lnTo>
                  <a:lnTo>
                    <a:pt x="502" y="769"/>
                  </a:lnTo>
                  <a:lnTo>
                    <a:pt x="504" y="771"/>
                  </a:lnTo>
                  <a:lnTo>
                    <a:pt x="505" y="774"/>
                  </a:lnTo>
                  <a:lnTo>
                    <a:pt x="505" y="774"/>
                  </a:lnTo>
                  <a:lnTo>
                    <a:pt x="504" y="776"/>
                  </a:lnTo>
                  <a:lnTo>
                    <a:pt x="504" y="777"/>
                  </a:lnTo>
                  <a:lnTo>
                    <a:pt x="505" y="780"/>
                  </a:lnTo>
                  <a:lnTo>
                    <a:pt x="507" y="784"/>
                  </a:lnTo>
                  <a:lnTo>
                    <a:pt x="508" y="782"/>
                  </a:lnTo>
                  <a:lnTo>
                    <a:pt x="508" y="780"/>
                  </a:lnTo>
                  <a:lnTo>
                    <a:pt x="508" y="779"/>
                  </a:lnTo>
                  <a:lnTo>
                    <a:pt x="508" y="779"/>
                  </a:lnTo>
                  <a:lnTo>
                    <a:pt x="510" y="779"/>
                  </a:lnTo>
                  <a:lnTo>
                    <a:pt x="510" y="779"/>
                  </a:lnTo>
                  <a:lnTo>
                    <a:pt x="512" y="780"/>
                  </a:lnTo>
                  <a:lnTo>
                    <a:pt x="512" y="780"/>
                  </a:lnTo>
                  <a:lnTo>
                    <a:pt x="513" y="784"/>
                  </a:lnTo>
                  <a:lnTo>
                    <a:pt x="513" y="784"/>
                  </a:lnTo>
                  <a:lnTo>
                    <a:pt x="513" y="787"/>
                  </a:lnTo>
                  <a:lnTo>
                    <a:pt x="515" y="787"/>
                  </a:lnTo>
                  <a:lnTo>
                    <a:pt x="515" y="787"/>
                  </a:lnTo>
                  <a:lnTo>
                    <a:pt x="515" y="785"/>
                  </a:lnTo>
                  <a:lnTo>
                    <a:pt x="516" y="782"/>
                  </a:lnTo>
                  <a:lnTo>
                    <a:pt x="518" y="782"/>
                  </a:lnTo>
                  <a:lnTo>
                    <a:pt x="519" y="782"/>
                  </a:lnTo>
                  <a:lnTo>
                    <a:pt x="519" y="784"/>
                  </a:lnTo>
                  <a:lnTo>
                    <a:pt x="521" y="785"/>
                  </a:lnTo>
                  <a:lnTo>
                    <a:pt x="523" y="787"/>
                  </a:lnTo>
                  <a:lnTo>
                    <a:pt x="523" y="787"/>
                  </a:lnTo>
                  <a:lnTo>
                    <a:pt x="524" y="787"/>
                  </a:lnTo>
                  <a:lnTo>
                    <a:pt x="523" y="785"/>
                  </a:lnTo>
                  <a:lnTo>
                    <a:pt x="523" y="784"/>
                  </a:lnTo>
                  <a:lnTo>
                    <a:pt x="523" y="782"/>
                  </a:lnTo>
                  <a:lnTo>
                    <a:pt x="523" y="780"/>
                  </a:lnTo>
                  <a:lnTo>
                    <a:pt x="521" y="779"/>
                  </a:lnTo>
                  <a:lnTo>
                    <a:pt x="519" y="774"/>
                  </a:lnTo>
                  <a:lnTo>
                    <a:pt x="519" y="772"/>
                  </a:lnTo>
                  <a:lnTo>
                    <a:pt x="518" y="771"/>
                  </a:lnTo>
                  <a:lnTo>
                    <a:pt x="519" y="771"/>
                  </a:lnTo>
                  <a:lnTo>
                    <a:pt x="519" y="771"/>
                  </a:lnTo>
                  <a:lnTo>
                    <a:pt x="521" y="771"/>
                  </a:lnTo>
                  <a:lnTo>
                    <a:pt x="523" y="772"/>
                  </a:lnTo>
                  <a:lnTo>
                    <a:pt x="523" y="772"/>
                  </a:lnTo>
                  <a:lnTo>
                    <a:pt x="523" y="774"/>
                  </a:lnTo>
                  <a:lnTo>
                    <a:pt x="524" y="774"/>
                  </a:lnTo>
                  <a:lnTo>
                    <a:pt x="524" y="774"/>
                  </a:lnTo>
                  <a:lnTo>
                    <a:pt x="524" y="774"/>
                  </a:lnTo>
                  <a:lnTo>
                    <a:pt x="527" y="772"/>
                  </a:lnTo>
                  <a:lnTo>
                    <a:pt x="527" y="772"/>
                  </a:lnTo>
                  <a:lnTo>
                    <a:pt x="527" y="772"/>
                  </a:lnTo>
                  <a:lnTo>
                    <a:pt x="527" y="771"/>
                  </a:lnTo>
                  <a:lnTo>
                    <a:pt x="527" y="771"/>
                  </a:lnTo>
                  <a:lnTo>
                    <a:pt x="526" y="771"/>
                  </a:lnTo>
                  <a:lnTo>
                    <a:pt x="526" y="771"/>
                  </a:lnTo>
                  <a:lnTo>
                    <a:pt x="524" y="769"/>
                  </a:lnTo>
                  <a:lnTo>
                    <a:pt x="524" y="768"/>
                  </a:lnTo>
                  <a:lnTo>
                    <a:pt x="524" y="768"/>
                  </a:lnTo>
                  <a:lnTo>
                    <a:pt x="523" y="766"/>
                  </a:lnTo>
                  <a:lnTo>
                    <a:pt x="523" y="766"/>
                  </a:lnTo>
                  <a:lnTo>
                    <a:pt x="523" y="766"/>
                  </a:lnTo>
                  <a:lnTo>
                    <a:pt x="523" y="766"/>
                  </a:lnTo>
                  <a:lnTo>
                    <a:pt x="524" y="765"/>
                  </a:lnTo>
                  <a:lnTo>
                    <a:pt x="527" y="765"/>
                  </a:lnTo>
                  <a:lnTo>
                    <a:pt x="527" y="765"/>
                  </a:lnTo>
                  <a:lnTo>
                    <a:pt x="529" y="765"/>
                  </a:lnTo>
                  <a:lnTo>
                    <a:pt x="529" y="765"/>
                  </a:lnTo>
                  <a:lnTo>
                    <a:pt x="531" y="766"/>
                  </a:lnTo>
                  <a:lnTo>
                    <a:pt x="534" y="768"/>
                  </a:lnTo>
                  <a:lnTo>
                    <a:pt x="534" y="769"/>
                  </a:lnTo>
                  <a:lnTo>
                    <a:pt x="535" y="769"/>
                  </a:lnTo>
                  <a:lnTo>
                    <a:pt x="535" y="769"/>
                  </a:lnTo>
                  <a:lnTo>
                    <a:pt x="535" y="768"/>
                  </a:lnTo>
                  <a:lnTo>
                    <a:pt x="535" y="768"/>
                  </a:lnTo>
                  <a:lnTo>
                    <a:pt x="535" y="765"/>
                  </a:lnTo>
                  <a:lnTo>
                    <a:pt x="535" y="763"/>
                  </a:lnTo>
                  <a:lnTo>
                    <a:pt x="535" y="761"/>
                  </a:lnTo>
                  <a:lnTo>
                    <a:pt x="534" y="760"/>
                  </a:lnTo>
                  <a:lnTo>
                    <a:pt x="532" y="760"/>
                  </a:lnTo>
                  <a:lnTo>
                    <a:pt x="531" y="760"/>
                  </a:lnTo>
                  <a:lnTo>
                    <a:pt x="529" y="757"/>
                  </a:lnTo>
                  <a:lnTo>
                    <a:pt x="526" y="757"/>
                  </a:lnTo>
                  <a:lnTo>
                    <a:pt x="524" y="755"/>
                  </a:lnTo>
                  <a:lnTo>
                    <a:pt x="524" y="755"/>
                  </a:lnTo>
                  <a:lnTo>
                    <a:pt x="523" y="753"/>
                  </a:lnTo>
                  <a:lnTo>
                    <a:pt x="519" y="752"/>
                  </a:lnTo>
                  <a:lnTo>
                    <a:pt x="518" y="752"/>
                  </a:lnTo>
                  <a:lnTo>
                    <a:pt x="516" y="752"/>
                  </a:lnTo>
                  <a:lnTo>
                    <a:pt x="516" y="752"/>
                  </a:lnTo>
                  <a:lnTo>
                    <a:pt x="516" y="752"/>
                  </a:lnTo>
                  <a:lnTo>
                    <a:pt x="518" y="750"/>
                  </a:lnTo>
                  <a:lnTo>
                    <a:pt x="519" y="750"/>
                  </a:lnTo>
                  <a:lnTo>
                    <a:pt x="521" y="750"/>
                  </a:lnTo>
                  <a:lnTo>
                    <a:pt x="523" y="749"/>
                  </a:lnTo>
                  <a:lnTo>
                    <a:pt x="521" y="749"/>
                  </a:lnTo>
                  <a:lnTo>
                    <a:pt x="521" y="747"/>
                  </a:lnTo>
                  <a:lnTo>
                    <a:pt x="521" y="747"/>
                  </a:lnTo>
                  <a:lnTo>
                    <a:pt x="519" y="745"/>
                  </a:lnTo>
                  <a:lnTo>
                    <a:pt x="521" y="745"/>
                  </a:lnTo>
                  <a:lnTo>
                    <a:pt x="521" y="744"/>
                  </a:lnTo>
                  <a:lnTo>
                    <a:pt x="524" y="745"/>
                  </a:lnTo>
                  <a:lnTo>
                    <a:pt x="524" y="747"/>
                  </a:lnTo>
                  <a:lnTo>
                    <a:pt x="523" y="747"/>
                  </a:lnTo>
                  <a:lnTo>
                    <a:pt x="524" y="749"/>
                  </a:lnTo>
                  <a:lnTo>
                    <a:pt x="524" y="749"/>
                  </a:lnTo>
                  <a:lnTo>
                    <a:pt x="526" y="747"/>
                  </a:lnTo>
                  <a:lnTo>
                    <a:pt x="526" y="745"/>
                  </a:lnTo>
                  <a:lnTo>
                    <a:pt x="524" y="744"/>
                  </a:lnTo>
                  <a:lnTo>
                    <a:pt x="523" y="742"/>
                  </a:lnTo>
                  <a:lnTo>
                    <a:pt x="521" y="741"/>
                  </a:lnTo>
                  <a:lnTo>
                    <a:pt x="521" y="741"/>
                  </a:lnTo>
                  <a:lnTo>
                    <a:pt x="519" y="737"/>
                  </a:lnTo>
                  <a:lnTo>
                    <a:pt x="516" y="734"/>
                  </a:lnTo>
                  <a:lnTo>
                    <a:pt x="516" y="733"/>
                  </a:lnTo>
                  <a:lnTo>
                    <a:pt x="516" y="731"/>
                  </a:lnTo>
                  <a:lnTo>
                    <a:pt x="518" y="730"/>
                  </a:lnTo>
                  <a:lnTo>
                    <a:pt x="516" y="728"/>
                  </a:lnTo>
                  <a:lnTo>
                    <a:pt x="516" y="726"/>
                  </a:lnTo>
                  <a:lnTo>
                    <a:pt x="518" y="726"/>
                  </a:lnTo>
                  <a:lnTo>
                    <a:pt x="519" y="726"/>
                  </a:lnTo>
                  <a:lnTo>
                    <a:pt x="521" y="726"/>
                  </a:lnTo>
                  <a:lnTo>
                    <a:pt x="521" y="726"/>
                  </a:lnTo>
                  <a:lnTo>
                    <a:pt x="519" y="728"/>
                  </a:lnTo>
                  <a:lnTo>
                    <a:pt x="521" y="728"/>
                  </a:lnTo>
                  <a:lnTo>
                    <a:pt x="523" y="730"/>
                  </a:lnTo>
                  <a:lnTo>
                    <a:pt x="526" y="731"/>
                  </a:lnTo>
                  <a:lnTo>
                    <a:pt x="526" y="733"/>
                  </a:lnTo>
                  <a:lnTo>
                    <a:pt x="527" y="734"/>
                  </a:lnTo>
                  <a:lnTo>
                    <a:pt x="529" y="736"/>
                  </a:lnTo>
                  <a:lnTo>
                    <a:pt x="531" y="736"/>
                  </a:lnTo>
                  <a:lnTo>
                    <a:pt x="531" y="736"/>
                  </a:lnTo>
                  <a:lnTo>
                    <a:pt x="527" y="733"/>
                  </a:lnTo>
                  <a:lnTo>
                    <a:pt x="527" y="733"/>
                  </a:lnTo>
                  <a:lnTo>
                    <a:pt x="527" y="731"/>
                  </a:lnTo>
                  <a:lnTo>
                    <a:pt x="527" y="731"/>
                  </a:lnTo>
                  <a:lnTo>
                    <a:pt x="531" y="731"/>
                  </a:lnTo>
                  <a:lnTo>
                    <a:pt x="532" y="734"/>
                  </a:lnTo>
                  <a:lnTo>
                    <a:pt x="534" y="734"/>
                  </a:lnTo>
                  <a:lnTo>
                    <a:pt x="534" y="734"/>
                  </a:lnTo>
                  <a:lnTo>
                    <a:pt x="535" y="734"/>
                  </a:lnTo>
                  <a:lnTo>
                    <a:pt x="534" y="733"/>
                  </a:lnTo>
                  <a:lnTo>
                    <a:pt x="534" y="733"/>
                  </a:lnTo>
                  <a:lnTo>
                    <a:pt x="532" y="731"/>
                  </a:lnTo>
                  <a:lnTo>
                    <a:pt x="531" y="730"/>
                  </a:lnTo>
                  <a:lnTo>
                    <a:pt x="531" y="730"/>
                  </a:lnTo>
                  <a:lnTo>
                    <a:pt x="532" y="730"/>
                  </a:lnTo>
                  <a:lnTo>
                    <a:pt x="534" y="730"/>
                  </a:lnTo>
                  <a:lnTo>
                    <a:pt x="535" y="730"/>
                  </a:lnTo>
                  <a:lnTo>
                    <a:pt x="537" y="730"/>
                  </a:lnTo>
                  <a:lnTo>
                    <a:pt x="537" y="731"/>
                  </a:lnTo>
                  <a:lnTo>
                    <a:pt x="539" y="733"/>
                  </a:lnTo>
                  <a:lnTo>
                    <a:pt x="539" y="731"/>
                  </a:lnTo>
                  <a:lnTo>
                    <a:pt x="537" y="730"/>
                  </a:lnTo>
                  <a:lnTo>
                    <a:pt x="535" y="728"/>
                  </a:lnTo>
                  <a:lnTo>
                    <a:pt x="534" y="728"/>
                  </a:lnTo>
                  <a:lnTo>
                    <a:pt x="532" y="728"/>
                  </a:lnTo>
                  <a:lnTo>
                    <a:pt x="532" y="728"/>
                  </a:lnTo>
                  <a:lnTo>
                    <a:pt x="534" y="726"/>
                  </a:lnTo>
                  <a:lnTo>
                    <a:pt x="532" y="725"/>
                  </a:lnTo>
                  <a:lnTo>
                    <a:pt x="531" y="725"/>
                  </a:lnTo>
                  <a:lnTo>
                    <a:pt x="532" y="723"/>
                  </a:lnTo>
                  <a:lnTo>
                    <a:pt x="534" y="723"/>
                  </a:lnTo>
                  <a:lnTo>
                    <a:pt x="535" y="723"/>
                  </a:lnTo>
                  <a:lnTo>
                    <a:pt x="537" y="723"/>
                  </a:lnTo>
                  <a:lnTo>
                    <a:pt x="540" y="720"/>
                  </a:lnTo>
                  <a:lnTo>
                    <a:pt x="540" y="720"/>
                  </a:lnTo>
                  <a:lnTo>
                    <a:pt x="542" y="720"/>
                  </a:lnTo>
                  <a:lnTo>
                    <a:pt x="543" y="722"/>
                  </a:lnTo>
                  <a:lnTo>
                    <a:pt x="545" y="722"/>
                  </a:lnTo>
                  <a:lnTo>
                    <a:pt x="548" y="720"/>
                  </a:lnTo>
                  <a:lnTo>
                    <a:pt x="548" y="720"/>
                  </a:lnTo>
                  <a:lnTo>
                    <a:pt x="551" y="720"/>
                  </a:lnTo>
                  <a:lnTo>
                    <a:pt x="551" y="720"/>
                  </a:lnTo>
                  <a:lnTo>
                    <a:pt x="555" y="722"/>
                  </a:lnTo>
                  <a:lnTo>
                    <a:pt x="559" y="722"/>
                  </a:lnTo>
                  <a:lnTo>
                    <a:pt x="561" y="723"/>
                  </a:lnTo>
                  <a:lnTo>
                    <a:pt x="561" y="723"/>
                  </a:lnTo>
                  <a:lnTo>
                    <a:pt x="561" y="725"/>
                  </a:lnTo>
                  <a:lnTo>
                    <a:pt x="562" y="725"/>
                  </a:lnTo>
                  <a:lnTo>
                    <a:pt x="562" y="725"/>
                  </a:lnTo>
                  <a:lnTo>
                    <a:pt x="566" y="725"/>
                  </a:lnTo>
                  <a:lnTo>
                    <a:pt x="567" y="725"/>
                  </a:lnTo>
                  <a:lnTo>
                    <a:pt x="570" y="725"/>
                  </a:lnTo>
                  <a:lnTo>
                    <a:pt x="569" y="726"/>
                  </a:lnTo>
                  <a:lnTo>
                    <a:pt x="566" y="728"/>
                  </a:lnTo>
                  <a:lnTo>
                    <a:pt x="566" y="728"/>
                  </a:lnTo>
                  <a:lnTo>
                    <a:pt x="564" y="730"/>
                  </a:lnTo>
                  <a:lnTo>
                    <a:pt x="564" y="731"/>
                  </a:lnTo>
                  <a:lnTo>
                    <a:pt x="564" y="731"/>
                  </a:lnTo>
                  <a:lnTo>
                    <a:pt x="562" y="733"/>
                  </a:lnTo>
                  <a:lnTo>
                    <a:pt x="562" y="733"/>
                  </a:lnTo>
                  <a:lnTo>
                    <a:pt x="564" y="733"/>
                  </a:lnTo>
                  <a:lnTo>
                    <a:pt x="564" y="733"/>
                  </a:lnTo>
                  <a:lnTo>
                    <a:pt x="566" y="731"/>
                  </a:lnTo>
                  <a:lnTo>
                    <a:pt x="570" y="726"/>
                  </a:lnTo>
                  <a:lnTo>
                    <a:pt x="574" y="726"/>
                  </a:lnTo>
                  <a:lnTo>
                    <a:pt x="577" y="725"/>
                  </a:lnTo>
                  <a:lnTo>
                    <a:pt x="578" y="722"/>
                  </a:lnTo>
                  <a:lnTo>
                    <a:pt x="580" y="720"/>
                  </a:lnTo>
                  <a:lnTo>
                    <a:pt x="583" y="720"/>
                  </a:lnTo>
                  <a:lnTo>
                    <a:pt x="585" y="720"/>
                  </a:lnTo>
                  <a:lnTo>
                    <a:pt x="588" y="718"/>
                  </a:lnTo>
                  <a:lnTo>
                    <a:pt x="588" y="718"/>
                  </a:lnTo>
                  <a:lnTo>
                    <a:pt x="590" y="718"/>
                  </a:lnTo>
                  <a:lnTo>
                    <a:pt x="596" y="720"/>
                  </a:lnTo>
                  <a:lnTo>
                    <a:pt x="599" y="720"/>
                  </a:lnTo>
                  <a:lnTo>
                    <a:pt x="599" y="718"/>
                  </a:lnTo>
                  <a:lnTo>
                    <a:pt x="599" y="717"/>
                  </a:lnTo>
                  <a:lnTo>
                    <a:pt x="599" y="715"/>
                  </a:lnTo>
                  <a:lnTo>
                    <a:pt x="598" y="715"/>
                  </a:lnTo>
                  <a:lnTo>
                    <a:pt x="591" y="712"/>
                  </a:lnTo>
                  <a:lnTo>
                    <a:pt x="588" y="710"/>
                  </a:lnTo>
                  <a:lnTo>
                    <a:pt x="586" y="709"/>
                  </a:lnTo>
                  <a:lnTo>
                    <a:pt x="586" y="706"/>
                  </a:lnTo>
                  <a:lnTo>
                    <a:pt x="586" y="704"/>
                  </a:lnTo>
                  <a:lnTo>
                    <a:pt x="586" y="704"/>
                  </a:lnTo>
                  <a:lnTo>
                    <a:pt x="583" y="701"/>
                  </a:lnTo>
                  <a:lnTo>
                    <a:pt x="582" y="699"/>
                  </a:lnTo>
                  <a:lnTo>
                    <a:pt x="582" y="698"/>
                  </a:lnTo>
                  <a:lnTo>
                    <a:pt x="580" y="698"/>
                  </a:lnTo>
                  <a:lnTo>
                    <a:pt x="583" y="693"/>
                  </a:lnTo>
                  <a:lnTo>
                    <a:pt x="583" y="693"/>
                  </a:lnTo>
                  <a:lnTo>
                    <a:pt x="585" y="693"/>
                  </a:lnTo>
                  <a:lnTo>
                    <a:pt x="585" y="688"/>
                  </a:lnTo>
                  <a:lnTo>
                    <a:pt x="585" y="687"/>
                  </a:lnTo>
                  <a:lnTo>
                    <a:pt x="586" y="685"/>
                  </a:lnTo>
                  <a:lnTo>
                    <a:pt x="586" y="685"/>
                  </a:lnTo>
                  <a:lnTo>
                    <a:pt x="588" y="683"/>
                  </a:lnTo>
                  <a:lnTo>
                    <a:pt x="590" y="682"/>
                  </a:lnTo>
                  <a:lnTo>
                    <a:pt x="593" y="683"/>
                  </a:lnTo>
                  <a:lnTo>
                    <a:pt x="593" y="682"/>
                  </a:lnTo>
                  <a:lnTo>
                    <a:pt x="594" y="677"/>
                  </a:lnTo>
                  <a:lnTo>
                    <a:pt x="594" y="677"/>
                  </a:lnTo>
                  <a:lnTo>
                    <a:pt x="594" y="674"/>
                  </a:lnTo>
                  <a:lnTo>
                    <a:pt x="594" y="669"/>
                  </a:lnTo>
                  <a:lnTo>
                    <a:pt x="594" y="668"/>
                  </a:lnTo>
                  <a:lnTo>
                    <a:pt x="598" y="666"/>
                  </a:lnTo>
                  <a:lnTo>
                    <a:pt x="598" y="664"/>
                  </a:lnTo>
                  <a:lnTo>
                    <a:pt x="596" y="664"/>
                  </a:lnTo>
                  <a:lnTo>
                    <a:pt x="596" y="664"/>
                  </a:lnTo>
                  <a:lnTo>
                    <a:pt x="598" y="663"/>
                  </a:lnTo>
                  <a:lnTo>
                    <a:pt x="598" y="663"/>
                  </a:lnTo>
                  <a:lnTo>
                    <a:pt x="598" y="661"/>
                  </a:lnTo>
                  <a:lnTo>
                    <a:pt x="598" y="661"/>
                  </a:lnTo>
                  <a:lnTo>
                    <a:pt x="598" y="660"/>
                  </a:lnTo>
                  <a:lnTo>
                    <a:pt x="598" y="658"/>
                  </a:lnTo>
                  <a:lnTo>
                    <a:pt x="599" y="658"/>
                  </a:lnTo>
                  <a:lnTo>
                    <a:pt x="601" y="658"/>
                  </a:lnTo>
                  <a:lnTo>
                    <a:pt x="599" y="660"/>
                  </a:lnTo>
                  <a:lnTo>
                    <a:pt x="599" y="660"/>
                  </a:lnTo>
                  <a:lnTo>
                    <a:pt x="601" y="661"/>
                  </a:lnTo>
                  <a:lnTo>
                    <a:pt x="599" y="661"/>
                  </a:lnTo>
                  <a:lnTo>
                    <a:pt x="605" y="660"/>
                  </a:lnTo>
                  <a:lnTo>
                    <a:pt x="607" y="660"/>
                  </a:lnTo>
                  <a:lnTo>
                    <a:pt x="607" y="658"/>
                  </a:lnTo>
                  <a:lnTo>
                    <a:pt x="607" y="655"/>
                  </a:lnTo>
                  <a:lnTo>
                    <a:pt x="607" y="655"/>
                  </a:lnTo>
                  <a:lnTo>
                    <a:pt x="609" y="653"/>
                  </a:lnTo>
                  <a:lnTo>
                    <a:pt x="609" y="652"/>
                  </a:lnTo>
                  <a:lnTo>
                    <a:pt x="607" y="650"/>
                  </a:lnTo>
                  <a:lnTo>
                    <a:pt x="607" y="648"/>
                  </a:lnTo>
                  <a:lnTo>
                    <a:pt x="607" y="647"/>
                  </a:lnTo>
                  <a:lnTo>
                    <a:pt x="607" y="647"/>
                  </a:lnTo>
                  <a:lnTo>
                    <a:pt x="607" y="645"/>
                  </a:lnTo>
                  <a:lnTo>
                    <a:pt x="610" y="647"/>
                  </a:lnTo>
                  <a:lnTo>
                    <a:pt x="610" y="645"/>
                  </a:lnTo>
                  <a:lnTo>
                    <a:pt x="612" y="645"/>
                  </a:lnTo>
                  <a:lnTo>
                    <a:pt x="613" y="644"/>
                  </a:lnTo>
                  <a:lnTo>
                    <a:pt x="615" y="644"/>
                  </a:lnTo>
                  <a:lnTo>
                    <a:pt x="618" y="641"/>
                  </a:lnTo>
                  <a:lnTo>
                    <a:pt x="618" y="641"/>
                  </a:lnTo>
                  <a:lnTo>
                    <a:pt x="620" y="637"/>
                  </a:lnTo>
                  <a:lnTo>
                    <a:pt x="620" y="637"/>
                  </a:lnTo>
                  <a:lnTo>
                    <a:pt x="621" y="636"/>
                  </a:lnTo>
                  <a:lnTo>
                    <a:pt x="621" y="634"/>
                  </a:lnTo>
                  <a:lnTo>
                    <a:pt x="621" y="633"/>
                  </a:lnTo>
                  <a:lnTo>
                    <a:pt x="626" y="633"/>
                  </a:lnTo>
                  <a:lnTo>
                    <a:pt x="629" y="633"/>
                  </a:lnTo>
                  <a:lnTo>
                    <a:pt x="629" y="633"/>
                  </a:lnTo>
                  <a:lnTo>
                    <a:pt x="631" y="631"/>
                  </a:lnTo>
                  <a:lnTo>
                    <a:pt x="633" y="629"/>
                  </a:lnTo>
                  <a:lnTo>
                    <a:pt x="631" y="631"/>
                  </a:lnTo>
                  <a:lnTo>
                    <a:pt x="633" y="631"/>
                  </a:lnTo>
                  <a:lnTo>
                    <a:pt x="634" y="633"/>
                  </a:lnTo>
                  <a:lnTo>
                    <a:pt x="636" y="631"/>
                  </a:lnTo>
                  <a:lnTo>
                    <a:pt x="636" y="631"/>
                  </a:lnTo>
                  <a:lnTo>
                    <a:pt x="636" y="628"/>
                  </a:lnTo>
                  <a:lnTo>
                    <a:pt x="636" y="626"/>
                  </a:lnTo>
                  <a:lnTo>
                    <a:pt x="636" y="625"/>
                  </a:lnTo>
                  <a:lnTo>
                    <a:pt x="634" y="623"/>
                  </a:lnTo>
                  <a:lnTo>
                    <a:pt x="636" y="623"/>
                  </a:lnTo>
                  <a:lnTo>
                    <a:pt x="636" y="625"/>
                  </a:lnTo>
                  <a:lnTo>
                    <a:pt x="637" y="626"/>
                  </a:lnTo>
                  <a:lnTo>
                    <a:pt x="637" y="628"/>
                  </a:lnTo>
                  <a:lnTo>
                    <a:pt x="637" y="629"/>
                  </a:lnTo>
                  <a:lnTo>
                    <a:pt x="637" y="631"/>
                  </a:lnTo>
                  <a:lnTo>
                    <a:pt x="639" y="631"/>
                  </a:lnTo>
                  <a:lnTo>
                    <a:pt x="639" y="633"/>
                  </a:lnTo>
                  <a:lnTo>
                    <a:pt x="642" y="633"/>
                  </a:lnTo>
                  <a:lnTo>
                    <a:pt x="645" y="633"/>
                  </a:lnTo>
                  <a:lnTo>
                    <a:pt x="645" y="633"/>
                  </a:lnTo>
                  <a:lnTo>
                    <a:pt x="644" y="634"/>
                  </a:lnTo>
                  <a:lnTo>
                    <a:pt x="642" y="634"/>
                  </a:lnTo>
                  <a:lnTo>
                    <a:pt x="639" y="634"/>
                  </a:lnTo>
                  <a:lnTo>
                    <a:pt x="636" y="634"/>
                  </a:lnTo>
                  <a:lnTo>
                    <a:pt x="634" y="633"/>
                  </a:lnTo>
                  <a:lnTo>
                    <a:pt x="633" y="633"/>
                  </a:lnTo>
                  <a:lnTo>
                    <a:pt x="633" y="634"/>
                  </a:lnTo>
                  <a:lnTo>
                    <a:pt x="634" y="634"/>
                  </a:lnTo>
                  <a:lnTo>
                    <a:pt x="636" y="634"/>
                  </a:lnTo>
                  <a:lnTo>
                    <a:pt x="637" y="636"/>
                  </a:lnTo>
                  <a:lnTo>
                    <a:pt x="637" y="636"/>
                  </a:lnTo>
                  <a:lnTo>
                    <a:pt x="637" y="636"/>
                  </a:lnTo>
                  <a:lnTo>
                    <a:pt x="636" y="636"/>
                  </a:lnTo>
                  <a:lnTo>
                    <a:pt x="636" y="636"/>
                  </a:lnTo>
                  <a:lnTo>
                    <a:pt x="634" y="637"/>
                  </a:lnTo>
                  <a:lnTo>
                    <a:pt x="636" y="637"/>
                  </a:lnTo>
                  <a:lnTo>
                    <a:pt x="637" y="637"/>
                  </a:lnTo>
                  <a:lnTo>
                    <a:pt x="637" y="637"/>
                  </a:lnTo>
                  <a:lnTo>
                    <a:pt x="642" y="641"/>
                  </a:lnTo>
                  <a:lnTo>
                    <a:pt x="644" y="641"/>
                  </a:lnTo>
                  <a:lnTo>
                    <a:pt x="648" y="641"/>
                  </a:lnTo>
                  <a:lnTo>
                    <a:pt x="650" y="641"/>
                  </a:lnTo>
                  <a:lnTo>
                    <a:pt x="653" y="639"/>
                  </a:lnTo>
                  <a:lnTo>
                    <a:pt x="653" y="641"/>
                  </a:lnTo>
                  <a:lnTo>
                    <a:pt x="656" y="641"/>
                  </a:lnTo>
                  <a:lnTo>
                    <a:pt x="656" y="641"/>
                  </a:lnTo>
                  <a:lnTo>
                    <a:pt x="658" y="641"/>
                  </a:lnTo>
                  <a:lnTo>
                    <a:pt x="658" y="642"/>
                  </a:lnTo>
                  <a:lnTo>
                    <a:pt x="660" y="642"/>
                  </a:lnTo>
                  <a:lnTo>
                    <a:pt x="656" y="645"/>
                  </a:lnTo>
                  <a:lnTo>
                    <a:pt x="653" y="645"/>
                  </a:lnTo>
                  <a:lnTo>
                    <a:pt x="652" y="645"/>
                  </a:lnTo>
                  <a:lnTo>
                    <a:pt x="648" y="648"/>
                  </a:lnTo>
                  <a:lnTo>
                    <a:pt x="644" y="652"/>
                  </a:lnTo>
                  <a:lnTo>
                    <a:pt x="645" y="652"/>
                  </a:lnTo>
                  <a:lnTo>
                    <a:pt x="645" y="653"/>
                  </a:lnTo>
                  <a:lnTo>
                    <a:pt x="647" y="652"/>
                  </a:lnTo>
                  <a:lnTo>
                    <a:pt x="650" y="652"/>
                  </a:lnTo>
                  <a:lnTo>
                    <a:pt x="653" y="655"/>
                  </a:lnTo>
                  <a:lnTo>
                    <a:pt x="653" y="655"/>
                  </a:lnTo>
                  <a:lnTo>
                    <a:pt x="655" y="655"/>
                  </a:lnTo>
                  <a:lnTo>
                    <a:pt x="658" y="656"/>
                  </a:lnTo>
                  <a:lnTo>
                    <a:pt x="658" y="658"/>
                  </a:lnTo>
                  <a:lnTo>
                    <a:pt x="658" y="660"/>
                  </a:lnTo>
                  <a:lnTo>
                    <a:pt x="658" y="663"/>
                  </a:lnTo>
                  <a:lnTo>
                    <a:pt x="656" y="664"/>
                  </a:lnTo>
                  <a:lnTo>
                    <a:pt x="656" y="664"/>
                  </a:lnTo>
                  <a:lnTo>
                    <a:pt x="656" y="664"/>
                  </a:lnTo>
                  <a:lnTo>
                    <a:pt x="660" y="666"/>
                  </a:lnTo>
                  <a:lnTo>
                    <a:pt x="660" y="668"/>
                  </a:lnTo>
                  <a:lnTo>
                    <a:pt x="663" y="668"/>
                  </a:lnTo>
                  <a:lnTo>
                    <a:pt x="664" y="668"/>
                  </a:lnTo>
                  <a:lnTo>
                    <a:pt x="668" y="664"/>
                  </a:lnTo>
                  <a:lnTo>
                    <a:pt x="669" y="663"/>
                  </a:lnTo>
                  <a:lnTo>
                    <a:pt x="672" y="661"/>
                  </a:lnTo>
                  <a:lnTo>
                    <a:pt x="674" y="661"/>
                  </a:lnTo>
                  <a:lnTo>
                    <a:pt x="677" y="661"/>
                  </a:lnTo>
                  <a:lnTo>
                    <a:pt x="679" y="660"/>
                  </a:lnTo>
                  <a:lnTo>
                    <a:pt x="680" y="658"/>
                  </a:lnTo>
                  <a:lnTo>
                    <a:pt x="682" y="656"/>
                  </a:lnTo>
                  <a:lnTo>
                    <a:pt x="683" y="656"/>
                  </a:lnTo>
                  <a:lnTo>
                    <a:pt x="685" y="656"/>
                  </a:lnTo>
                  <a:lnTo>
                    <a:pt x="687" y="656"/>
                  </a:lnTo>
                  <a:lnTo>
                    <a:pt x="687" y="656"/>
                  </a:lnTo>
                  <a:lnTo>
                    <a:pt x="687" y="658"/>
                  </a:lnTo>
                  <a:lnTo>
                    <a:pt x="690" y="658"/>
                  </a:lnTo>
                  <a:lnTo>
                    <a:pt x="691" y="658"/>
                  </a:lnTo>
                  <a:lnTo>
                    <a:pt x="695" y="656"/>
                  </a:lnTo>
                  <a:lnTo>
                    <a:pt x="695" y="655"/>
                  </a:lnTo>
                  <a:lnTo>
                    <a:pt x="695" y="655"/>
                  </a:lnTo>
                  <a:lnTo>
                    <a:pt x="696" y="653"/>
                  </a:lnTo>
                  <a:lnTo>
                    <a:pt x="696" y="652"/>
                  </a:lnTo>
                  <a:lnTo>
                    <a:pt x="695" y="652"/>
                  </a:lnTo>
                  <a:lnTo>
                    <a:pt x="693" y="650"/>
                  </a:lnTo>
                  <a:lnTo>
                    <a:pt x="691" y="650"/>
                  </a:lnTo>
                  <a:lnTo>
                    <a:pt x="690" y="652"/>
                  </a:lnTo>
                  <a:lnTo>
                    <a:pt x="690" y="652"/>
                  </a:lnTo>
                  <a:lnTo>
                    <a:pt x="687" y="652"/>
                  </a:lnTo>
                  <a:lnTo>
                    <a:pt x="685" y="652"/>
                  </a:lnTo>
                  <a:lnTo>
                    <a:pt x="683" y="653"/>
                  </a:lnTo>
                  <a:lnTo>
                    <a:pt x="682" y="653"/>
                  </a:lnTo>
                  <a:lnTo>
                    <a:pt x="680" y="652"/>
                  </a:lnTo>
                  <a:lnTo>
                    <a:pt x="679" y="650"/>
                  </a:lnTo>
                  <a:lnTo>
                    <a:pt x="677" y="647"/>
                  </a:lnTo>
                  <a:lnTo>
                    <a:pt x="676" y="644"/>
                  </a:lnTo>
                  <a:lnTo>
                    <a:pt x="674" y="642"/>
                  </a:lnTo>
                  <a:lnTo>
                    <a:pt x="674" y="641"/>
                  </a:lnTo>
                  <a:lnTo>
                    <a:pt x="674" y="639"/>
                  </a:lnTo>
                  <a:lnTo>
                    <a:pt x="676" y="637"/>
                  </a:lnTo>
                  <a:lnTo>
                    <a:pt x="677" y="637"/>
                  </a:lnTo>
                  <a:lnTo>
                    <a:pt x="679" y="636"/>
                  </a:lnTo>
                  <a:lnTo>
                    <a:pt x="680" y="636"/>
                  </a:lnTo>
                  <a:lnTo>
                    <a:pt x="680" y="637"/>
                  </a:lnTo>
                  <a:lnTo>
                    <a:pt x="680" y="637"/>
                  </a:lnTo>
                  <a:lnTo>
                    <a:pt x="679" y="639"/>
                  </a:lnTo>
                  <a:lnTo>
                    <a:pt x="677" y="641"/>
                  </a:lnTo>
                  <a:lnTo>
                    <a:pt x="677" y="641"/>
                  </a:lnTo>
                  <a:lnTo>
                    <a:pt x="677" y="641"/>
                  </a:lnTo>
                  <a:lnTo>
                    <a:pt x="679" y="639"/>
                  </a:lnTo>
                  <a:lnTo>
                    <a:pt x="679" y="639"/>
                  </a:lnTo>
                  <a:lnTo>
                    <a:pt x="682" y="636"/>
                  </a:lnTo>
                  <a:lnTo>
                    <a:pt x="687" y="633"/>
                  </a:lnTo>
                  <a:lnTo>
                    <a:pt x="690" y="631"/>
                  </a:lnTo>
                  <a:lnTo>
                    <a:pt x="691" y="631"/>
                  </a:lnTo>
                  <a:lnTo>
                    <a:pt x="693" y="631"/>
                  </a:lnTo>
                  <a:lnTo>
                    <a:pt x="695" y="631"/>
                  </a:lnTo>
                  <a:lnTo>
                    <a:pt x="696" y="629"/>
                  </a:lnTo>
                  <a:lnTo>
                    <a:pt x="698" y="629"/>
                  </a:lnTo>
                  <a:lnTo>
                    <a:pt x="699" y="631"/>
                  </a:lnTo>
                  <a:lnTo>
                    <a:pt x="701" y="629"/>
                  </a:lnTo>
                  <a:lnTo>
                    <a:pt x="703" y="628"/>
                  </a:lnTo>
                  <a:lnTo>
                    <a:pt x="704" y="628"/>
                  </a:lnTo>
                  <a:lnTo>
                    <a:pt x="706" y="628"/>
                  </a:lnTo>
                  <a:lnTo>
                    <a:pt x="709" y="625"/>
                  </a:lnTo>
                  <a:lnTo>
                    <a:pt x="712" y="625"/>
                  </a:lnTo>
                  <a:lnTo>
                    <a:pt x="717" y="625"/>
                  </a:lnTo>
                  <a:lnTo>
                    <a:pt x="717" y="625"/>
                  </a:lnTo>
                  <a:lnTo>
                    <a:pt x="722" y="623"/>
                  </a:lnTo>
                  <a:lnTo>
                    <a:pt x="722" y="621"/>
                  </a:lnTo>
                  <a:lnTo>
                    <a:pt x="725" y="621"/>
                  </a:lnTo>
                  <a:lnTo>
                    <a:pt x="725" y="621"/>
                  </a:lnTo>
                  <a:lnTo>
                    <a:pt x="723" y="623"/>
                  </a:lnTo>
                  <a:lnTo>
                    <a:pt x="722" y="623"/>
                  </a:lnTo>
                  <a:lnTo>
                    <a:pt x="723" y="623"/>
                  </a:lnTo>
                  <a:lnTo>
                    <a:pt x="726" y="623"/>
                  </a:lnTo>
                  <a:lnTo>
                    <a:pt x="728" y="621"/>
                  </a:lnTo>
                  <a:lnTo>
                    <a:pt x="730" y="621"/>
                  </a:lnTo>
                  <a:lnTo>
                    <a:pt x="731" y="623"/>
                  </a:lnTo>
                  <a:lnTo>
                    <a:pt x="731" y="625"/>
                  </a:lnTo>
                  <a:lnTo>
                    <a:pt x="731" y="625"/>
                  </a:lnTo>
                  <a:lnTo>
                    <a:pt x="731" y="625"/>
                  </a:lnTo>
                  <a:lnTo>
                    <a:pt x="730" y="626"/>
                  </a:lnTo>
                  <a:lnTo>
                    <a:pt x="725" y="628"/>
                  </a:lnTo>
                  <a:lnTo>
                    <a:pt x="723" y="628"/>
                  </a:lnTo>
                  <a:lnTo>
                    <a:pt x="720" y="629"/>
                  </a:lnTo>
                  <a:lnTo>
                    <a:pt x="722" y="631"/>
                  </a:lnTo>
                  <a:lnTo>
                    <a:pt x="722" y="631"/>
                  </a:lnTo>
                  <a:lnTo>
                    <a:pt x="719" y="631"/>
                  </a:lnTo>
                  <a:lnTo>
                    <a:pt x="717" y="631"/>
                  </a:lnTo>
                  <a:lnTo>
                    <a:pt x="717" y="631"/>
                  </a:lnTo>
                  <a:lnTo>
                    <a:pt x="714" y="633"/>
                  </a:lnTo>
                  <a:lnTo>
                    <a:pt x="714" y="633"/>
                  </a:lnTo>
                  <a:lnTo>
                    <a:pt x="712" y="633"/>
                  </a:lnTo>
                  <a:lnTo>
                    <a:pt x="712" y="634"/>
                  </a:lnTo>
                  <a:lnTo>
                    <a:pt x="714" y="636"/>
                  </a:lnTo>
                  <a:lnTo>
                    <a:pt x="714" y="636"/>
                  </a:lnTo>
                  <a:lnTo>
                    <a:pt x="715" y="636"/>
                  </a:lnTo>
                  <a:lnTo>
                    <a:pt x="719" y="637"/>
                  </a:lnTo>
                  <a:lnTo>
                    <a:pt x="722" y="641"/>
                  </a:lnTo>
                  <a:lnTo>
                    <a:pt x="720" y="641"/>
                  </a:lnTo>
                  <a:lnTo>
                    <a:pt x="719" y="641"/>
                  </a:lnTo>
                  <a:lnTo>
                    <a:pt x="717" y="641"/>
                  </a:lnTo>
                  <a:lnTo>
                    <a:pt x="717" y="642"/>
                  </a:lnTo>
                  <a:lnTo>
                    <a:pt x="715" y="644"/>
                  </a:lnTo>
                  <a:lnTo>
                    <a:pt x="715" y="642"/>
                  </a:lnTo>
                  <a:lnTo>
                    <a:pt x="715" y="642"/>
                  </a:lnTo>
                  <a:lnTo>
                    <a:pt x="715" y="641"/>
                  </a:lnTo>
                  <a:lnTo>
                    <a:pt x="714" y="642"/>
                  </a:lnTo>
                  <a:lnTo>
                    <a:pt x="712" y="645"/>
                  </a:lnTo>
                  <a:lnTo>
                    <a:pt x="711" y="647"/>
                  </a:lnTo>
                  <a:lnTo>
                    <a:pt x="711" y="648"/>
                  </a:lnTo>
                  <a:lnTo>
                    <a:pt x="709" y="650"/>
                  </a:lnTo>
                  <a:lnTo>
                    <a:pt x="711" y="650"/>
                  </a:lnTo>
                  <a:lnTo>
                    <a:pt x="711" y="650"/>
                  </a:lnTo>
                  <a:lnTo>
                    <a:pt x="711" y="652"/>
                  </a:lnTo>
                  <a:lnTo>
                    <a:pt x="711" y="652"/>
                  </a:lnTo>
                  <a:lnTo>
                    <a:pt x="706" y="653"/>
                  </a:lnTo>
                  <a:lnTo>
                    <a:pt x="704" y="653"/>
                  </a:lnTo>
                  <a:lnTo>
                    <a:pt x="703" y="653"/>
                  </a:lnTo>
                  <a:lnTo>
                    <a:pt x="701" y="652"/>
                  </a:lnTo>
                  <a:lnTo>
                    <a:pt x="699" y="652"/>
                  </a:lnTo>
                  <a:lnTo>
                    <a:pt x="699" y="652"/>
                  </a:lnTo>
                  <a:lnTo>
                    <a:pt x="698" y="652"/>
                  </a:lnTo>
                  <a:lnTo>
                    <a:pt x="699" y="652"/>
                  </a:lnTo>
                  <a:lnTo>
                    <a:pt x="699" y="652"/>
                  </a:lnTo>
                  <a:lnTo>
                    <a:pt x="701" y="653"/>
                  </a:lnTo>
                  <a:lnTo>
                    <a:pt x="701" y="653"/>
                  </a:lnTo>
                  <a:lnTo>
                    <a:pt x="696" y="655"/>
                  </a:lnTo>
                  <a:lnTo>
                    <a:pt x="698" y="655"/>
                  </a:lnTo>
                  <a:lnTo>
                    <a:pt x="698" y="656"/>
                  </a:lnTo>
                  <a:lnTo>
                    <a:pt x="701" y="656"/>
                  </a:lnTo>
                  <a:lnTo>
                    <a:pt x="704" y="658"/>
                  </a:lnTo>
                  <a:lnTo>
                    <a:pt x="706" y="660"/>
                  </a:lnTo>
                  <a:lnTo>
                    <a:pt x="706" y="661"/>
                  </a:lnTo>
                  <a:lnTo>
                    <a:pt x="707" y="661"/>
                  </a:lnTo>
                  <a:lnTo>
                    <a:pt x="709" y="663"/>
                  </a:lnTo>
                  <a:lnTo>
                    <a:pt x="709" y="663"/>
                  </a:lnTo>
                  <a:lnTo>
                    <a:pt x="711" y="663"/>
                  </a:lnTo>
                  <a:lnTo>
                    <a:pt x="712" y="663"/>
                  </a:lnTo>
                  <a:lnTo>
                    <a:pt x="717" y="668"/>
                  </a:lnTo>
                  <a:lnTo>
                    <a:pt x="719" y="668"/>
                  </a:lnTo>
                  <a:lnTo>
                    <a:pt x="723" y="669"/>
                  </a:lnTo>
                  <a:lnTo>
                    <a:pt x="723" y="669"/>
                  </a:lnTo>
                  <a:lnTo>
                    <a:pt x="731" y="675"/>
                  </a:lnTo>
                  <a:lnTo>
                    <a:pt x="734" y="677"/>
                  </a:lnTo>
                  <a:lnTo>
                    <a:pt x="739" y="682"/>
                  </a:lnTo>
                  <a:lnTo>
                    <a:pt x="741" y="682"/>
                  </a:lnTo>
                  <a:lnTo>
                    <a:pt x="742" y="683"/>
                  </a:lnTo>
                  <a:lnTo>
                    <a:pt x="747" y="687"/>
                  </a:lnTo>
                  <a:lnTo>
                    <a:pt x="747" y="687"/>
                  </a:lnTo>
                  <a:lnTo>
                    <a:pt x="752" y="688"/>
                  </a:lnTo>
                  <a:lnTo>
                    <a:pt x="754" y="690"/>
                  </a:lnTo>
                  <a:lnTo>
                    <a:pt x="755" y="691"/>
                  </a:lnTo>
                  <a:lnTo>
                    <a:pt x="758" y="693"/>
                  </a:lnTo>
                  <a:lnTo>
                    <a:pt x="760" y="695"/>
                  </a:lnTo>
                  <a:lnTo>
                    <a:pt x="761" y="698"/>
                  </a:lnTo>
                  <a:lnTo>
                    <a:pt x="761" y="703"/>
                  </a:lnTo>
                  <a:lnTo>
                    <a:pt x="763" y="704"/>
                  </a:lnTo>
                  <a:lnTo>
                    <a:pt x="763" y="706"/>
                  </a:lnTo>
                  <a:lnTo>
                    <a:pt x="763" y="707"/>
                  </a:lnTo>
                  <a:lnTo>
                    <a:pt x="763" y="709"/>
                  </a:lnTo>
                  <a:lnTo>
                    <a:pt x="760" y="712"/>
                  </a:lnTo>
                  <a:lnTo>
                    <a:pt x="758" y="714"/>
                  </a:lnTo>
                  <a:lnTo>
                    <a:pt x="755" y="715"/>
                  </a:lnTo>
                  <a:lnTo>
                    <a:pt x="754" y="717"/>
                  </a:lnTo>
                  <a:lnTo>
                    <a:pt x="750" y="717"/>
                  </a:lnTo>
                  <a:lnTo>
                    <a:pt x="749" y="718"/>
                  </a:lnTo>
                  <a:lnTo>
                    <a:pt x="744" y="720"/>
                  </a:lnTo>
                  <a:lnTo>
                    <a:pt x="742" y="720"/>
                  </a:lnTo>
                  <a:lnTo>
                    <a:pt x="741" y="720"/>
                  </a:lnTo>
                  <a:lnTo>
                    <a:pt x="739" y="720"/>
                  </a:lnTo>
                  <a:lnTo>
                    <a:pt x="738" y="720"/>
                  </a:lnTo>
                  <a:lnTo>
                    <a:pt x="733" y="718"/>
                  </a:lnTo>
                  <a:lnTo>
                    <a:pt x="726" y="718"/>
                  </a:lnTo>
                  <a:lnTo>
                    <a:pt x="722" y="720"/>
                  </a:lnTo>
                  <a:lnTo>
                    <a:pt x="720" y="720"/>
                  </a:lnTo>
                  <a:lnTo>
                    <a:pt x="714" y="720"/>
                  </a:lnTo>
                  <a:lnTo>
                    <a:pt x="712" y="718"/>
                  </a:lnTo>
                  <a:lnTo>
                    <a:pt x="707" y="718"/>
                  </a:lnTo>
                  <a:lnTo>
                    <a:pt x="703" y="717"/>
                  </a:lnTo>
                  <a:lnTo>
                    <a:pt x="701" y="715"/>
                  </a:lnTo>
                  <a:lnTo>
                    <a:pt x="699" y="714"/>
                  </a:lnTo>
                  <a:lnTo>
                    <a:pt x="698" y="714"/>
                  </a:lnTo>
                  <a:lnTo>
                    <a:pt x="696" y="715"/>
                  </a:lnTo>
                  <a:lnTo>
                    <a:pt x="696" y="715"/>
                  </a:lnTo>
                  <a:lnTo>
                    <a:pt x="695" y="715"/>
                  </a:lnTo>
                  <a:lnTo>
                    <a:pt x="693" y="714"/>
                  </a:lnTo>
                  <a:lnTo>
                    <a:pt x="691" y="714"/>
                  </a:lnTo>
                  <a:lnTo>
                    <a:pt x="690" y="709"/>
                  </a:lnTo>
                  <a:lnTo>
                    <a:pt x="688" y="709"/>
                  </a:lnTo>
                  <a:lnTo>
                    <a:pt x="688" y="709"/>
                  </a:lnTo>
                  <a:lnTo>
                    <a:pt x="683" y="710"/>
                  </a:lnTo>
                  <a:lnTo>
                    <a:pt x="680" y="709"/>
                  </a:lnTo>
                  <a:lnTo>
                    <a:pt x="679" y="707"/>
                  </a:lnTo>
                  <a:lnTo>
                    <a:pt x="677" y="706"/>
                  </a:lnTo>
                  <a:lnTo>
                    <a:pt x="677" y="706"/>
                  </a:lnTo>
                  <a:lnTo>
                    <a:pt x="679" y="704"/>
                  </a:lnTo>
                  <a:lnTo>
                    <a:pt x="679" y="704"/>
                  </a:lnTo>
                  <a:lnTo>
                    <a:pt x="676" y="703"/>
                  </a:lnTo>
                  <a:lnTo>
                    <a:pt x="672" y="706"/>
                  </a:lnTo>
                  <a:lnTo>
                    <a:pt x="666" y="704"/>
                  </a:lnTo>
                  <a:lnTo>
                    <a:pt x="655" y="704"/>
                  </a:lnTo>
                  <a:lnTo>
                    <a:pt x="655" y="704"/>
                  </a:lnTo>
                  <a:lnTo>
                    <a:pt x="650" y="706"/>
                  </a:lnTo>
                  <a:lnTo>
                    <a:pt x="645" y="707"/>
                  </a:lnTo>
                  <a:lnTo>
                    <a:pt x="642" y="709"/>
                  </a:lnTo>
                  <a:lnTo>
                    <a:pt x="639" y="710"/>
                  </a:lnTo>
                  <a:lnTo>
                    <a:pt x="631" y="715"/>
                  </a:lnTo>
                  <a:lnTo>
                    <a:pt x="629" y="717"/>
                  </a:lnTo>
                  <a:lnTo>
                    <a:pt x="628" y="718"/>
                  </a:lnTo>
                  <a:lnTo>
                    <a:pt x="623" y="718"/>
                  </a:lnTo>
                  <a:lnTo>
                    <a:pt x="617" y="717"/>
                  </a:lnTo>
                  <a:lnTo>
                    <a:pt x="610" y="717"/>
                  </a:lnTo>
                  <a:lnTo>
                    <a:pt x="604" y="715"/>
                  </a:lnTo>
                  <a:lnTo>
                    <a:pt x="601" y="717"/>
                  </a:lnTo>
                  <a:lnTo>
                    <a:pt x="601" y="717"/>
                  </a:lnTo>
                  <a:lnTo>
                    <a:pt x="599" y="718"/>
                  </a:lnTo>
                  <a:lnTo>
                    <a:pt x="599" y="720"/>
                  </a:lnTo>
                  <a:lnTo>
                    <a:pt x="601" y="720"/>
                  </a:lnTo>
                  <a:lnTo>
                    <a:pt x="601" y="720"/>
                  </a:lnTo>
                  <a:lnTo>
                    <a:pt x="602" y="722"/>
                  </a:lnTo>
                  <a:lnTo>
                    <a:pt x="604" y="722"/>
                  </a:lnTo>
                  <a:lnTo>
                    <a:pt x="609" y="723"/>
                  </a:lnTo>
                  <a:lnTo>
                    <a:pt x="610" y="723"/>
                  </a:lnTo>
                  <a:lnTo>
                    <a:pt x="610" y="723"/>
                  </a:lnTo>
                  <a:lnTo>
                    <a:pt x="605" y="723"/>
                  </a:lnTo>
                  <a:lnTo>
                    <a:pt x="599" y="725"/>
                  </a:lnTo>
                  <a:lnTo>
                    <a:pt x="599" y="725"/>
                  </a:lnTo>
                  <a:lnTo>
                    <a:pt x="596" y="726"/>
                  </a:lnTo>
                  <a:lnTo>
                    <a:pt x="598" y="726"/>
                  </a:lnTo>
                  <a:lnTo>
                    <a:pt x="598" y="728"/>
                  </a:lnTo>
                  <a:lnTo>
                    <a:pt x="599" y="728"/>
                  </a:lnTo>
                  <a:lnTo>
                    <a:pt x="599" y="728"/>
                  </a:lnTo>
                  <a:lnTo>
                    <a:pt x="599" y="728"/>
                  </a:lnTo>
                  <a:lnTo>
                    <a:pt x="596" y="728"/>
                  </a:lnTo>
                  <a:lnTo>
                    <a:pt x="594" y="730"/>
                  </a:lnTo>
                  <a:lnTo>
                    <a:pt x="590" y="728"/>
                  </a:lnTo>
                  <a:lnTo>
                    <a:pt x="586" y="730"/>
                  </a:lnTo>
                  <a:lnTo>
                    <a:pt x="585" y="730"/>
                  </a:lnTo>
                  <a:lnTo>
                    <a:pt x="586" y="728"/>
                  </a:lnTo>
                  <a:lnTo>
                    <a:pt x="586" y="728"/>
                  </a:lnTo>
                  <a:lnTo>
                    <a:pt x="586" y="728"/>
                  </a:lnTo>
                  <a:lnTo>
                    <a:pt x="585" y="726"/>
                  </a:lnTo>
                  <a:lnTo>
                    <a:pt x="583" y="726"/>
                  </a:lnTo>
                  <a:lnTo>
                    <a:pt x="583" y="728"/>
                  </a:lnTo>
                  <a:lnTo>
                    <a:pt x="585" y="730"/>
                  </a:lnTo>
                  <a:lnTo>
                    <a:pt x="583" y="730"/>
                  </a:lnTo>
                  <a:lnTo>
                    <a:pt x="583" y="730"/>
                  </a:lnTo>
                  <a:lnTo>
                    <a:pt x="580" y="730"/>
                  </a:lnTo>
                  <a:lnTo>
                    <a:pt x="577" y="730"/>
                  </a:lnTo>
                  <a:lnTo>
                    <a:pt x="577" y="728"/>
                  </a:lnTo>
                  <a:lnTo>
                    <a:pt x="577" y="728"/>
                  </a:lnTo>
                  <a:lnTo>
                    <a:pt x="575" y="728"/>
                  </a:lnTo>
                  <a:lnTo>
                    <a:pt x="574" y="728"/>
                  </a:lnTo>
                  <a:lnTo>
                    <a:pt x="570" y="728"/>
                  </a:lnTo>
                  <a:lnTo>
                    <a:pt x="567" y="731"/>
                  </a:lnTo>
                  <a:lnTo>
                    <a:pt x="564" y="734"/>
                  </a:lnTo>
                  <a:lnTo>
                    <a:pt x="562" y="734"/>
                  </a:lnTo>
                  <a:lnTo>
                    <a:pt x="562" y="736"/>
                  </a:lnTo>
                  <a:lnTo>
                    <a:pt x="562" y="739"/>
                  </a:lnTo>
                  <a:lnTo>
                    <a:pt x="561" y="741"/>
                  </a:lnTo>
                  <a:lnTo>
                    <a:pt x="561" y="742"/>
                  </a:lnTo>
                  <a:lnTo>
                    <a:pt x="562" y="742"/>
                  </a:lnTo>
                  <a:lnTo>
                    <a:pt x="564" y="742"/>
                  </a:lnTo>
                  <a:lnTo>
                    <a:pt x="567" y="742"/>
                  </a:lnTo>
                  <a:lnTo>
                    <a:pt x="570" y="741"/>
                  </a:lnTo>
                  <a:lnTo>
                    <a:pt x="572" y="741"/>
                  </a:lnTo>
                  <a:lnTo>
                    <a:pt x="572" y="742"/>
                  </a:lnTo>
                  <a:lnTo>
                    <a:pt x="570" y="744"/>
                  </a:lnTo>
                  <a:lnTo>
                    <a:pt x="569" y="744"/>
                  </a:lnTo>
                  <a:lnTo>
                    <a:pt x="569" y="745"/>
                  </a:lnTo>
                  <a:lnTo>
                    <a:pt x="569" y="745"/>
                  </a:lnTo>
                  <a:lnTo>
                    <a:pt x="572" y="747"/>
                  </a:lnTo>
                  <a:lnTo>
                    <a:pt x="572" y="749"/>
                  </a:lnTo>
                  <a:lnTo>
                    <a:pt x="570" y="749"/>
                  </a:lnTo>
                  <a:lnTo>
                    <a:pt x="570" y="750"/>
                  </a:lnTo>
                  <a:lnTo>
                    <a:pt x="572" y="750"/>
                  </a:lnTo>
                  <a:lnTo>
                    <a:pt x="572" y="750"/>
                  </a:lnTo>
                  <a:lnTo>
                    <a:pt x="574" y="750"/>
                  </a:lnTo>
                  <a:lnTo>
                    <a:pt x="574" y="752"/>
                  </a:lnTo>
                  <a:lnTo>
                    <a:pt x="572" y="753"/>
                  </a:lnTo>
                  <a:lnTo>
                    <a:pt x="570" y="753"/>
                  </a:lnTo>
                  <a:lnTo>
                    <a:pt x="570" y="753"/>
                  </a:lnTo>
                  <a:lnTo>
                    <a:pt x="570" y="755"/>
                  </a:lnTo>
                  <a:lnTo>
                    <a:pt x="570" y="755"/>
                  </a:lnTo>
                  <a:lnTo>
                    <a:pt x="570" y="757"/>
                  </a:lnTo>
                  <a:lnTo>
                    <a:pt x="572" y="757"/>
                  </a:lnTo>
                  <a:lnTo>
                    <a:pt x="574" y="758"/>
                  </a:lnTo>
                  <a:lnTo>
                    <a:pt x="575" y="758"/>
                  </a:lnTo>
                  <a:lnTo>
                    <a:pt x="575" y="758"/>
                  </a:lnTo>
                  <a:lnTo>
                    <a:pt x="572" y="758"/>
                  </a:lnTo>
                  <a:lnTo>
                    <a:pt x="570" y="758"/>
                  </a:lnTo>
                  <a:lnTo>
                    <a:pt x="570" y="758"/>
                  </a:lnTo>
                  <a:lnTo>
                    <a:pt x="569" y="758"/>
                  </a:lnTo>
                  <a:lnTo>
                    <a:pt x="569" y="760"/>
                  </a:lnTo>
                  <a:lnTo>
                    <a:pt x="569" y="760"/>
                  </a:lnTo>
                  <a:lnTo>
                    <a:pt x="567" y="758"/>
                  </a:lnTo>
                  <a:lnTo>
                    <a:pt x="569" y="757"/>
                  </a:lnTo>
                  <a:lnTo>
                    <a:pt x="567" y="757"/>
                  </a:lnTo>
                  <a:lnTo>
                    <a:pt x="567" y="755"/>
                  </a:lnTo>
                  <a:lnTo>
                    <a:pt x="566" y="755"/>
                  </a:lnTo>
                  <a:lnTo>
                    <a:pt x="566" y="755"/>
                  </a:lnTo>
                  <a:lnTo>
                    <a:pt x="566" y="757"/>
                  </a:lnTo>
                  <a:lnTo>
                    <a:pt x="566" y="758"/>
                  </a:lnTo>
                  <a:lnTo>
                    <a:pt x="566" y="758"/>
                  </a:lnTo>
                  <a:lnTo>
                    <a:pt x="564" y="758"/>
                  </a:lnTo>
                  <a:lnTo>
                    <a:pt x="564" y="760"/>
                  </a:lnTo>
                  <a:lnTo>
                    <a:pt x="564" y="761"/>
                  </a:lnTo>
                  <a:lnTo>
                    <a:pt x="566" y="761"/>
                  </a:lnTo>
                  <a:lnTo>
                    <a:pt x="567" y="761"/>
                  </a:lnTo>
                  <a:lnTo>
                    <a:pt x="567" y="761"/>
                  </a:lnTo>
                  <a:lnTo>
                    <a:pt x="569" y="761"/>
                  </a:lnTo>
                  <a:lnTo>
                    <a:pt x="569" y="761"/>
                  </a:lnTo>
                  <a:lnTo>
                    <a:pt x="570" y="763"/>
                  </a:lnTo>
                  <a:lnTo>
                    <a:pt x="572" y="763"/>
                  </a:lnTo>
                  <a:lnTo>
                    <a:pt x="572" y="763"/>
                  </a:lnTo>
                  <a:lnTo>
                    <a:pt x="575" y="765"/>
                  </a:lnTo>
                  <a:lnTo>
                    <a:pt x="577" y="765"/>
                  </a:lnTo>
                  <a:lnTo>
                    <a:pt x="577" y="766"/>
                  </a:lnTo>
                  <a:lnTo>
                    <a:pt x="577" y="768"/>
                  </a:lnTo>
                  <a:lnTo>
                    <a:pt x="574" y="769"/>
                  </a:lnTo>
                  <a:lnTo>
                    <a:pt x="574" y="769"/>
                  </a:lnTo>
                  <a:lnTo>
                    <a:pt x="575" y="771"/>
                  </a:lnTo>
                  <a:lnTo>
                    <a:pt x="575" y="772"/>
                  </a:lnTo>
                  <a:lnTo>
                    <a:pt x="577" y="774"/>
                  </a:lnTo>
                  <a:lnTo>
                    <a:pt x="577" y="774"/>
                  </a:lnTo>
                  <a:lnTo>
                    <a:pt x="578" y="774"/>
                  </a:lnTo>
                  <a:lnTo>
                    <a:pt x="578" y="774"/>
                  </a:lnTo>
                  <a:lnTo>
                    <a:pt x="580" y="776"/>
                  </a:lnTo>
                  <a:lnTo>
                    <a:pt x="580" y="777"/>
                  </a:lnTo>
                  <a:lnTo>
                    <a:pt x="578" y="777"/>
                  </a:lnTo>
                  <a:lnTo>
                    <a:pt x="577" y="777"/>
                  </a:lnTo>
                  <a:lnTo>
                    <a:pt x="577" y="777"/>
                  </a:lnTo>
                  <a:lnTo>
                    <a:pt x="577" y="779"/>
                  </a:lnTo>
                  <a:lnTo>
                    <a:pt x="577" y="779"/>
                  </a:lnTo>
                  <a:lnTo>
                    <a:pt x="578" y="779"/>
                  </a:lnTo>
                  <a:lnTo>
                    <a:pt x="582" y="779"/>
                  </a:lnTo>
                  <a:lnTo>
                    <a:pt x="588" y="779"/>
                  </a:lnTo>
                  <a:lnTo>
                    <a:pt x="590" y="779"/>
                  </a:lnTo>
                  <a:lnTo>
                    <a:pt x="590" y="779"/>
                  </a:lnTo>
                  <a:lnTo>
                    <a:pt x="586" y="780"/>
                  </a:lnTo>
                  <a:lnTo>
                    <a:pt x="586" y="782"/>
                  </a:lnTo>
                  <a:lnTo>
                    <a:pt x="585" y="782"/>
                  </a:lnTo>
                  <a:lnTo>
                    <a:pt x="582" y="782"/>
                  </a:lnTo>
                  <a:lnTo>
                    <a:pt x="580" y="782"/>
                  </a:lnTo>
                  <a:lnTo>
                    <a:pt x="580" y="782"/>
                  </a:lnTo>
                  <a:lnTo>
                    <a:pt x="578" y="784"/>
                  </a:lnTo>
                  <a:lnTo>
                    <a:pt x="580" y="784"/>
                  </a:lnTo>
                  <a:lnTo>
                    <a:pt x="582" y="784"/>
                  </a:lnTo>
                  <a:lnTo>
                    <a:pt x="583" y="784"/>
                  </a:lnTo>
                  <a:lnTo>
                    <a:pt x="588" y="782"/>
                  </a:lnTo>
                  <a:lnTo>
                    <a:pt x="586" y="784"/>
                  </a:lnTo>
                  <a:lnTo>
                    <a:pt x="586" y="784"/>
                  </a:lnTo>
                  <a:lnTo>
                    <a:pt x="588" y="784"/>
                  </a:lnTo>
                  <a:lnTo>
                    <a:pt x="588" y="784"/>
                  </a:lnTo>
                  <a:lnTo>
                    <a:pt x="590" y="782"/>
                  </a:lnTo>
                  <a:lnTo>
                    <a:pt x="593" y="782"/>
                  </a:lnTo>
                  <a:lnTo>
                    <a:pt x="596" y="784"/>
                  </a:lnTo>
                  <a:lnTo>
                    <a:pt x="596" y="784"/>
                  </a:lnTo>
                  <a:lnTo>
                    <a:pt x="598" y="784"/>
                  </a:lnTo>
                  <a:lnTo>
                    <a:pt x="599" y="784"/>
                  </a:lnTo>
                  <a:lnTo>
                    <a:pt x="599" y="784"/>
                  </a:lnTo>
                  <a:lnTo>
                    <a:pt x="599" y="784"/>
                  </a:lnTo>
                  <a:lnTo>
                    <a:pt x="599" y="785"/>
                  </a:lnTo>
                  <a:lnTo>
                    <a:pt x="601" y="787"/>
                  </a:lnTo>
                  <a:lnTo>
                    <a:pt x="601" y="788"/>
                  </a:lnTo>
                  <a:lnTo>
                    <a:pt x="602" y="788"/>
                  </a:lnTo>
                  <a:lnTo>
                    <a:pt x="604" y="790"/>
                  </a:lnTo>
                  <a:lnTo>
                    <a:pt x="607" y="792"/>
                  </a:lnTo>
                  <a:lnTo>
                    <a:pt x="609" y="792"/>
                  </a:lnTo>
                  <a:lnTo>
                    <a:pt x="613" y="790"/>
                  </a:lnTo>
                  <a:lnTo>
                    <a:pt x="615" y="788"/>
                  </a:lnTo>
                  <a:lnTo>
                    <a:pt x="615" y="790"/>
                  </a:lnTo>
                  <a:lnTo>
                    <a:pt x="617" y="790"/>
                  </a:lnTo>
                  <a:lnTo>
                    <a:pt x="618" y="790"/>
                  </a:lnTo>
                  <a:lnTo>
                    <a:pt x="618" y="788"/>
                  </a:lnTo>
                  <a:lnTo>
                    <a:pt x="618" y="787"/>
                  </a:lnTo>
                  <a:lnTo>
                    <a:pt x="620" y="785"/>
                  </a:lnTo>
                  <a:lnTo>
                    <a:pt x="620" y="782"/>
                  </a:lnTo>
                  <a:lnTo>
                    <a:pt x="620" y="780"/>
                  </a:lnTo>
                  <a:lnTo>
                    <a:pt x="625" y="780"/>
                  </a:lnTo>
                  <a:lnTo>
                    <a:pt x="628" y="782"/>
                  </a:lnTo>
                  <a:lnTo>
                    <a:pt x="629" y="782"/>
                  </a:lnTo>
                  <a:lnTo>
                    <a:pt x="634" y="785"/>
                  </a:lnTo>
                  <a:lnTo>
                    <a:pt x="637" y="785"/>
                  </a:lnTo>
                  <a:lnTo>
                    <a:pt x="639" y="787"/>
                  </a:lnTo>
                  <a:lnTo>
                    <a:pt x="640" y="790"/>
                  </a:lnTo>
                  <a:lnTo>
                    <a:pt x="642" y="792"/>
                  </a:lnTo>
                  <a:lnTo>
                    <a:pt x="644" y="792"/>
                  </a:lnTo>
                  <a:lnTo>
                    <a:pt x="648" y="793"/>
                  </a:lnTo>
                  <a:lnTo>
                    <a:pt x="650" y="792"/>
                  </a:lnTo>
                  <a:lnTo>
                    <a:pt x="652" y="792"/>
                  </a:lnTo>
                  <a:lnTo>
                    <a:pt x="656" y="792"/>
                  </a:lnTo>
                  <a:lnTo>
                    <a:pt x="656" y="792"/>
                  </a:lnTo>
                  <a:lnTo>
                    <a:pt x="660" y="792"/>
                  </a:lnTo>
                  <a:lnTo>
                    <a:pt x="663" y="790"/>
                  </a:lnTo>
                  <a:lnTo>
                    <a:pt x="664" y="788"/>
                  </a:lnTo>
                  <a:lnTo>
                    <a:pt x="668" y="785"/>
                  </a:lnTo>
                  <a:lnTo>
                    <a:pt x="671" y="782"/>
                  </a:lnTo>
                  <a:lnTo>
                    <a:pt x="672" y="782"/>
                  </a:lnTo>
                  <a:lnTo>
                    <a:pt x="674" y="782"/>
                  </a:lnTo>
                  <a:lnTo>
                    <a:pt x="676" y="784"/>
                  </a:lnTo>
                  <a:lnTo>
                    <a:pt x="679" y="784"/>
                  </a:lnTo>
                  <a:lnTo>
                    <a:pt x="682" y="785"/>
                  </a:lnTo>
                  <a:lnTo>
                    <a:pt x="683" y="785"/>
                  </a:lnTo>
                  <a:lnTo>
                    <a:pt x="683" y="784"/>
                  </a:lnTo>
                  <a:lnTo>
                    <a:pt x="685" y="784"/>
                  </a:lnTo>
                  <a:lnTo>
                    <a:pt x="685" y="782"/>
                  </a:lnTo>
                  <a:lnTo>
                    <a:pt x="687" y="782"/>
                  </a:lnTo>
                  <a:lnTo>
                    <a:pt x="688" y="780"/>
                  </a:lnTo>
                  <a:lnTo>
                    <a:pt x="690" y="780"/>
                  </a:lnTo>
                  <a:lnTo>
                    <a:pt x="691" y="780"/>
                  </a:lnTo>
                  <a:lnTo>
                    <a:pt x="691" y="782"/>
                  </a:lnTo>
                  <a:lnTo>
                    <a:pt x="691" y="782"/>
                  </a:lnTo>
                  <a:lnTo>
                    <a:pt x="691" y="784"/>
                  </a:lnTo>
                  <a:lnTo>
                    <a:pt x="690" y="785"/>
                  </a:lnTo>
                  <a:lnTo>
                    <a:pt x="688" y="788"/>
                  </a:lnTo>
                  <a:lnTo>
                    <a:pt x="687" y="788"/>
                  </a:lnTo>
                  <a:lnTo>
                    <a:pt x="688" y="792"/>
                  </a:lnTo>
                  <a:lnTo>
                    <a:pt x="688" y="793"/>
                  </a:lnTo>
                  <a:lnTo>
                    <a:pt x="688" y="795"/>
                  </a:lnTo>
                  <a:lnTo>
                    <a:pt x="687" y="796"/>
                  </a:lnTo>
                  <a:lnTo>
                    <a:pt x="687" y="799"/>
                  </a:lnTo>
                  <a:lnTo>
                    <a:pt x="688" y="803"/>
                  </a:lnTo>
                  <a:lnTo>
                    <a:pt x="688" y="803"/>
                  </a:lnTo>
                  <a:lnTo>
                    <a:pt x="688" y="804"/>
                  </a:lnTo>
                  <a:lnTo>
                    <a:pt x="688" y="804"/>
                  </a:lnTo>
                  <a:lnTo>
                    <a:pt x="688" y="807"/>
                  </a:lnTo>
                  <a:lnTo>
                    <a:pt x="688" y="809"/>
                  </a:lnTo>
                  <a:lnTo>
                    <a:pt x="688" y="811"/>
                  </a:lnTo>
                  <a:lnTo>
                    <a:pt x="688" y="814"/>
                  </a:lnTo>
                  <a:lnTo>
                    <a:pt x="688" y="814"/>
                  </a:lnTo>
                  <a:lnTo>
                    <a:pt x="688" y="815"/>
                  </a:lnTo>
                  <a:lnTo>
                    <a:pt x="687" y="815"/>
                  </a:lnTo>
                  <a:lnTo>
                    <a:pt x="685" y="819"/>
                  </a:lnTo>
                  <a:lnTo>
                    <a:pt x="683" y="822"/>
                  </a:lnTo>
                  <a:lnTo>
                    <a:pt x="683" y="823"/>
                  </a:lnTo>
                  <a:lnTo>
                    <a:pt x="680" y="830"/>
                  </a:lnTo>
                  <a:lnTo>
                    <a:pt x="679" y="831"/>
                  </a:lnTo>
                  <a:lnTo>
                    <a:pt x="679" y="833"/>
                  </a:lnTo>
                  <a:lnTo>
                    <a:pt x="679" y="834"/>
                  </a:lnTo>
                  <a:lnTo>
                    <a:pt x="677" y="836"/>
                  </a:lnTo>
                  <a:lnTo>
                    <a:pt x="677" y="838"/>
                  </a:lnTo>
                  <a:lnTo>
                    <a:pt x="676" y="839"/>
                  </a:lnTo>
                  <a:lnTo>
                    <a:pt x="676" y="842"/>
                  </a:lnTo>
                  <a:lnTo>
                    <a:pt x="674" y="849"/>
                  </a:lnTo>
                  <a:lnTo>
                    <a:pt x="672" y="852"/>
                  </a:lnTo>
                  <a:lnTo>
                    <a:pt x="669" y="857"/>
                  </a:lnTo>
                  <a:lnTo>
                    <a:pt x="669" y="857"/>
                  </a:lnTo>
                  <a:lnTo>
                    <a:pt x="668" y="858"/>
                  </a:lnTo>
                  <a:lnTo>
                    <a:pt x="666" y="860"/>
                  </a:lnTo>
                  <a:lnTo>
                    <a:pt x="666" y="860"/>
                  </a:lnTo>
                  <a:lnTo>
                    <a:pt x="663" y="863"/>
                  </a:lnTo>
                  <a:lnTo>
                    <a:pt x="660" y="863"/>
                  </a:lnTo>
                  <a:lnTo>
                    <a:pt x="655" y="863"/>
                  </a:lnTo>
                  <a:lnTo>
                    <a:pt x="653" y="863"/>
                  </a:lnTo>
                  <a:lnTo>
                    <a:pt x="653" y="863"/>
                  </a:lnTo>
                  <a:lnTo>
                    <a:pt x="652" y="863"/>
                  </a:lnTo>
                  <a:lnTo>
                    <a:pt x="648" y="863"/>
                  </a:lnTo>
                  <a:lnTo>
                    <a:pt x="648" y="863"/>
                  </a:lnTo>
                  <a:lnTo>
                    <a:pt x="647" y="863"/>
                  </a:lnTo>
                  <a:lnTo>
                    <a:pt x="645" y="863"/>
                  </a:lnTo>
                  <a:lnTo>
                    <a:pt x="644" y="863"/>
                  </a:lnTo>
                  <a:lnTo>
                    <a:pt x="642" y="861"/>
                  </a:lnTo>
                  <a:lnTo>
                    <a:pt x="640" y="860"/>
                  </a:lnTo>
                  <a:lnTo>
                    <a:pt x="640" y="861"/>
                  </a:lnTo>
                  <a:lnTo>
                    <a:pt x="640" y="861"/>
                  </a:lnTo>
                  <a:lnTo>
                    <a:pt x="640" y="861"/>
                  </a:lnTo>
                  <a:lnTo>
                    <a:pt x="640" y="863"/>
                  </a:lnTo>
                  <a:lnTo>
                    <a:pt x="639" y="863"/>
                  </a:lnTo>
                  <a:lnTo>
                    <a:pt x="639" y="863"/>
                  </a:lnTo>
                  <a:lnTo>
                    <a:pt x="637" y="861"/>
                  </a:lnTo>
                  <a:lnTo>
                    <a:pt x="636" y="861"/>
                  </a:lnTo>
                  <a:lnTo>
                    <a:pt x="634" y="861"/>
                  </a:lnTo>
                  <a:lnTo>
                    <a:pt x="636" y="858"/>
                  </a:lnTo>
                  <a:lnTo>
                    <a:pt x="636" y="858"/>
                  </a:lnTo>
                  <a:lnTo>
                    <a:pt x="639" y="860"/>
                  </a:lnTo>
                  <a:lnTo>
                    <a:pt x="639" y="860"/>
                  </a:lnTo>
                  <a:lnTo>
                    <a:pt x="637" y="858"/>
                  </a:lnTo>
                  <a:lnTo>
                    <a:pt x="636" y="857"/>
                  </a:lnTo>
                  <a:lnTo>
                    <a:pt x="636" y="857"/>
                  </a:lnTo>
                  <a:lnTo>
                    <a:pt x="633" y="858"/>
                  </a:lnTo>
                  <a:lnTo>
                    <a:pt x="631" y="858"/>
                  </a:lnTo>
                  <a:lnTo>
                    <a:pt x="628" y="857"/>
                  </a:lnTo>
                  <a:lnTo>
                    <a:pt x="626" y="857"/>
                  </a:lnTo>
                  <a:lnTo>
                    <a:pt x="625" y="857"/>
                  </a:lnTo>
                  <a:lnTo>
                    <a:pt x="625" y="858"/>
                  </a:lnTo>
                  <a:lnTo>
                    <a:pt x="625" y="858"/>
                  </a:lnTo>
                  <a:lnTo>
                    <a:pt x="623" y="858"/>
                  </a:lnTo>
                  <a:lnTo>
                    <a:pt x="621" y="860"/>
                  </a:lnTo>
                  <a:lnTo>
                    <a:pt x="620" y="858"/>
                  </a:lnTo>
                  <a:lnTo>
                    <a:pt x="623" y="857"/>
                  </a:lnTo>
                  <a:lnTo>
                    <a:pt x="623" y="857"/>
                  </a:lnTo>
                  <a:lnTo>
                    <a:pt x="620" y="858"/>
                  </a:lnTo>
                  <a:lnTo>
                    <a:pt x="617" y="858"/>
                  </a:lnTo>
                  <a:lnTo>
                    <a:pt x="617" y="860"/>
                  </a:lnTo>
                  <a:lnTo>
                    <a:pt x="617" y="860"/>
                  </a:lnTo>
                  <a:lnTo>
                    <a:pt x="615" y="860"/>
                  </a:lnTo>
                  <a:lnTo>
                    <a:pt x="615" y="861"/>
                  </a:lnTo>
                  <a:lnTo>
                    <a:pt x="613" y="861"/>
                  </a:lnTo>
                  <a:lnTo>
                    <a:pt x="612" y="861"/>
                  </a:lnTo>
                  <a:lnTo>
                    <a:pt x="610" y="861"/>
                  </a:lnTo>
                  <a:lnTo>
                    <a:pt x="607" y="865"/>
                  </a:lnTo>
                  <a:lnTo>
                    <a:pt x="604" y="866"/>
                  </a:lnTo>
                  <a:lnTo>
                    <a:pt x="602" y="866"/>
                  </a:lnTo>
                  <a:lnTo>
                    <a:pt x="601" y="868"/>
                  </a:lnTo>
                  <a:lnTo>
                    <a:pt x="599" y="868"/>
                  </a:lnTo>
                  <a:lnTo>
                    <a:pt x="599" y="866"/>
                  </a:lnTo>
                  <a:lnTo>
                    <a:pt x="596" y="866"/>
                  </a:lnTo>
                  <a:lnTo>
                    <a:pt x="593" y="865"/>
                  </a:lnTo>
                  <a:lnTo>
                    <a:pt x="586" y="863"/>
                  </a:lnTo>
                  <a:lnTo>
                    <a:pt x="583" y="861"/>
                  </a:lnTo>
                  <a:lnTo>
                    <a:pt x="582" y="861"/>
                  </a:lnTo>
                  <a:lnTo>
                    <a:pt x="580" y="861"/>
                  </a:lnTo>
                  <a:lnTo>
                    <a:pt x="577" y="860"/>
                  </a:lnTo>
                  <a:lnTo>
                    <a:pt x="570" y="858"/>
                  </a:lnTo>
                  <a:lnTo>
                    <a:pt x="566" y="858"/>
                  </a:lnTo>
                  <a:lnTo>
                    <a:pt x="559" y="857"/>
                  </a:lnTo>
                  <a:lnTo>
                    <a:pt x="553" y="858"/>
                  </a:lnTo>
                  <a:lnTo>
                    <a:pt x="550" y="857"/>
                  </a:lnTo>
                  <a:lnTo>
                    <a:pt x="550" y="855"/>
                  </a:lnTo>
                  <a:lnTo>
                    <a:pt x="550" y="855"/>
                  </a:lnTo>
                  <a:lnTo>
                    <a:pt x="548" y="852"/>
                  </a:lnTo>
                  <a:lnTo>
                    <a:pt x="547" y="852"/>
                  </a:lnTo>
                  <a:lnTo>
                    <a:pt x="547" y="850"/>
                  </a:lnTo>
                  <a:lnTo>
                    <a:pt x="543" y="850"/>
                  </a:lnTo>
                  <a:lnTo>
                    <a:pt x="540" y="850"/>
                  </a:lnTo>
                  <a:lnTo>
                    <a:pt x="537" y="850"/>
                  </a:lnTo>
                  <a:lnTo>
                    <a:pt x="535" y="850"/>
                  </a:lnTo>
                  <a:lnTo>
                    <a:pt x="534" y="849"/>
                  </a:lnTo>
                  <a:lnTo>
                    <a:pt x="532" y="849"/>
                  </a:lnTo>
                  <a:lnTo>
                    <a:pt x="526" y="847"/>
                  </a:lnTo>
                  <a:lnTo>
                    <a:pt x="523" y="846"/>
                  </a:lnTo>
                  <a:lnTo>
                    <a:pt x="523" y="846"/>
                  </a:lnTo>
                  <a:lnTo>
                    <a:pt x="523" y="844"/>
                  </a:lnTo>
                  <a:lnTo>
                    <a:pt x="523" y="842"/>
                  </a:lnTo>
                  <a:lnTo>
                    <a:pt x="521" y="841"/>
                  </a:lnTo>
                  <a:lnTo>
                    <a:pt x="518" y="841"/>
                  </a:lnTo>
                  <a:lnTo>
                    <a:pt x="516" y="839"/>
                  </a:lnTo>
                  <a:lnTo>
                    <a:pt x="513" y="838"/>
                  </a:lnTo>
                  <a:lnTo>
                    <a:pt x="512" y="838"/>
                  </a:lnTo>
                  <a:lnTo>
                    <a:pt x="507" y="838"/>
                  </a:lnTo>
                  <a:lnTo>
                    <a:pt x="505" y="838"/>
                  </a:lnTo>
                  <a:lnTo>
                    <a:pt x="504" y="838"/>
                  </a:lnTo>
                  <a:lnTo>
                    <a:pt x="502" y="839"/>
                  </a:lnTo>
                  <a:lnTo>
                    <a:pt x="500" y="839"/>
                  </a:lnTo>
                  <a:lnTo>
                    <a:pt x="497" y="839"/>
                  </a:lnTo>
                  <a:lnTo>
                    <a:pt x="491" y="842"/>
                  </a:lnTo>
                  <a:lnTo>
                    <a:pt x="488" y="844"/>
                  </a:lnTo>
                  <a:lnTo>
                    <a:pt x="484" y="847"/>
                  </a:lnTo>
                  <a:lnTo>
                    <a:pt x="483" y="849"/>
                  </a:lnTo>
                  <a:lnTo>
                    <a:pt x="483" y="850"/>
                  </a:lnTo>
                  <a:lnTo>
                    <a:pt x="483" y="854"/>
                  </a:lnTo>
                  <a:lnTo>
                    <a:pt x="483" y="857"/>
                  </a:lnTo>
                  <a:lnTo>
                    <a:pt x="483" y="858"/>
                  </a:lnTo>
                  <a:lnTo>
                    <a:pt x="484" y="860"/>
                  </a:lnTo>
                  <a:lnTo>
                    <a:pt x="484" y="861"/>
                  </a:lnTo>
                  <a:lnTo>
                    <a:pt x="484" y="863"/>
                  </a:lnTo>
                  <a:lnTo>
                    <a:pt x="484" y="865"/>
                  </a:lnTo>
                  <a:lnTo>
                    <a:pt x="483" y="868"/>
                  </a:lnTo>
                  <a:lnTo>
                    <a:pt x="480" y="873"/>
                  </a:lnTo>
                  <a:lnTo>
                    <a:pt x="478" y="873"/>
                  </a:lnTo>
                  <a:lnTo>
                    <a:pt x="473" y="874"/>
                  </a:lnTo>
                  <a:lnTo>
                    <a:pt x="472" y="876"/>
                  </a:lnTo>
                  <a:lnTo>
                    <a:pt x="470" y="874"/>
                  </a:lnTo>
                  <a:lnTo>
                    <a:pt x="465" y="873"/>
                  </a:lnTo>
                  <a:lnTo>
                    <a:pt x="461" y="868"/>
                  </a:lnTo>
                  <a:lnTo>
                    <a:pt x="457" y="866"/>
                  </a:lnTo>
                  <a:lnTo>
                    <a:pt x="456" y="866"/>
                  </a:lnTo>
                  <a:lnTo>
                    <a:pt x="449" y="863"/>
                  </a:lnTo>
                  <a:lnTo>
                    <a:pt x="441" y="861"/>
                  </a:lnTo>
                  <a:lnTo>
                    <a:pt x="438" y="861"/>
                  </a:lnTo>
                  <a:lnTo>
                    <a:pt x="434" y="861"/>
                  </a:lnTo>
                  <a:lnTo>
                    <a:pt x="430" y="860"/>
                  </a:lnTo>
                  <a:lnTo>
                    <a:pt x="427" y="858"/>
                  </a:lnTo>
                  <a:lnTo>
                    <a:pt x="427" y="857"/>
                  </a:lnTo>
                  <a:lnTo>
                    <a:pt x="426" y="855"/>
                  </a:lnTo>
                  <a:lnTo>
                    <a:pt x="424" y="854"/>
                  </a:lnTo>
                  <a:lnTo>
                    <a:pt x="424" y="852"/>
                  </a:lnTo>
                  <a:lnTo>
                    <a:pt x="424" y="849"/>
                  </a:lnTo>
                  <a:lnTo>
                    <a:pt x="422" y="846"/>
                  </a:lnTo>
                  <a:lnTo>
                    <a:pt x="421" y="846"/>
                  </a:lnTo>
                  <a:lnTo>
                    <a:pt x="413" y="844"/>
                  </a:lnTo>
                  <a:lnTo>
                    <a:pt x="411" y="842"/>
                  </a:lnTo>
                  <a:lnTo>
                    <a:pt x="410" y="841"/>
                  </a:lnTo>
                  <a:lnTo>
                    <a:pt x="408" y="841"/>
                  </a:lnTo>
                  <a:lnTo>
                    <a:pt x="403" y="839"/>
                  </a:lnTo>
                  <a:lnTo>
                    <a:pt x="402" y="839"/>
                  </a:lnTo>
                  <a:lnTo>
                    <a:pt x="400" y="839"/>
                  </a:lnTo>
                  <a:lnTo>
                    <a:pt x="397" y="838"/>
                  </a:lnTo>
                  <a:lnTo>
                    <a:pt x="395" y="838"/>
                  </a:lnTo>
                  <a:lnTo>
                    <a:pt x="391" y="839"/>
                  </a:lnTo>
                  <a:lnTo>
                    <a:pt x="386" y="839"/>
                  </a:lnTo>
                  <a:lnTo>
                    <a:pt x="384" y="839"/>
                  </a:lnTo>
                  <a:lnTo>
                    <a:pt x="378" y="836"/>
                  </a:lnTo>
                  <a:lnTo>
                    <a:pt x="376" y="834"/>
                  </a:lnTo>
                  <a:lnTo>
                    <a:pt x="375" y="834"/>
                  </a:lnTo>
                  <a:lnTo>
                    <a:pt x="373" y="833"/>
                  </a:lnTo>
                  <a:lnTo>
                    <a:pt x="371" y="833"/>
                  </a:lnTo>
                  <a:lnTo>
                    <a:pt x="370" y="833"/>
                  </a:lnTo>
                  <a:lnTo>
                    <a:pt x="370" y="833"/>
                  </a:lnTo>
                  <a:lnTo>
                    <a:pt x="370" y="833"/>
                  </a:lnTo>
                  <a:lnTo>
                    <a:pt x="371" y="833"/>
                  </a:lnTo>
                  <a:lnTo>
                    <a:pt x="371" y="833"/>
                  </a:lnTo>
                  <a:lnTo>
                    <a:pt x="370" y="831"/>
                  </a:lnTo>
                  <a:lnTo>
                    <a:pt x="368" y="828"/>
                  </a:lnTo>
                  <a:lnTo>
                    <a:pt x="367" y="828"/>
                  </a:lnTo>
                  <a:lnTo>
                    <a:pt x="367" y="830"/>
                  </a:lnTo>
                  <a:lnTo>
                    <a:pt x="365" y="830"/>
                  </a:lnTo>
                  <a:lnTo>
                    <a:pt x="363" y="830"/>
                  </a:lnTo>
                  <a:lnTo>
                    <a:pt x="363" y="828"/>
                  </a:lnTo>
                  <a:lnTo>
                    <a:pt x="363" y="826"/>
                  </a:lnTo>
                  <a:lnTo>
                    <a:pt x="360" y="826"/>
                  </a:lnTo>
                  <a:lnTo>
                    <a:pt x="359" y="826"/>
                  </a:lnTo>
                  <a:lnTo>
                    <a:pt x="357" y="825"/>
                  </a:lnTo>
                  <a:lnTo>
                    <a:pt x="356" y="822"/>
                  </a:lnTo>
                  <a:lnTo>
                    <a:pt x="356" y="820"/>
                  </a:lnTo>
                  <a:lnTo>
                    <a:pt x="356" y="819"/>
                  </a:lnTo>
                  <a:lnTo>
                    <a:pt x="356" y="819"/>
                  </a:lnTo>
                  <a:lnTo>
                    <a:pt x="357" y="817"/>
                  </a:lnTo>
                  <a:lnTo>
                    <a:pt x="362" y="814"/>
                  </a:lnTo>
                  <a:lnTo>
                    <a:pt x="363" y="812"/>
                  </a:lnTo>
                  <a:lnTo>
                    <a:pt x="365" y="809"/>
                  </a:lnTo>
                  <a:lnTo>
                    <a:pt x="367" y="807"/>
                  </a:lnTo>
                  <a:lnTo>
                    <a:pt x="368" y="804"/>
                  </a:lnTo>
                  <a:lnTo>
                    <a:pt x="368" y="803"/>
                  </a:lnTo>
                  <a:lnTo>
                    <a:pt x="368" y="801"/>
                  </a:lnTo>
                  <a:lnTo>
                    <a:pt x="367" y="799"/>
                  </a:lnTo>
                  <a:lnTo>
                    <a:pt x="367" y="799"/>
                  </a:lnTo>
                  <a:lnTo>
                    <a:pt x="365" y="796"/>
                  </a:lnTo>
                  <a:lnTo>
                    <a:pt x="363" y="796"/>
                  </a:lnTo>
                  <a:lnTo>
                    <a:pt x="362" y="795"/>
                  </a:lnTo>
                  <a:lnTo>
                    <a:pt x="360" y="793"/>
                  </a:lnTo>
                  <a:lnTo>
                    <a:pt x="360" y="792"/>
                  </a:lnTo>
                  <a:lnTo>
                    <a:pt x="360" y="790"/>
                  </a:lnTo>
                  <a:lnTo>
                    <a:pt x="362" y="788"/>
                  </a:lnTo>
                  <a:lnTo>
                    <a:pt x="363" y="787"/>
                  </a:lnTo>
                  <a:lnTo>
                    <a:pt x="365" y="787"/>
                  </a:lnTo>
                  <a:lnTo>
                    <a:pt x="367" y="782"/>
                  </a:lnTo>
                  <a:lnTo>
                    <a:pt x="368" y="782"/>
                  </a:lnTo>
                  <a:lnTo>
                    <a:pt x="368" y="780"/>
                  </a:lnTo>
                  <a:lnTo>
                    <a:pt x="368" y="779"/>
                  </a:lnTo>
                  <a:lnTo>
                    <a:pt x="368" y="777"/>
                  </a:lnTo>
                  <a:lnTo>
                    <a:pt x="367" y="779"/>
                  </a:lnTo>
                  <a:lnTo>
                    <a:pt x="365" y="780"/>
                  </a:lnTo>
                  <a:lnTo>
                    <a:pt x="362" y="780"/>
                  </a:lnTo>
                  <a:lnTo>
                    <a:pt x="362" y="782"/>
                  </a:lnTo>
                  <a:lnTo>
                    <a:pt x="360" y="784"/>
                  </a:lnTo>
                  <a:lnTo>
                    <a:pt x="359" y="782"/>
                  </a:lnTo>
                  <a:lnTo>
                    <a:pt x="359" y="780"/>
                  </a:lnTo>
                  <a:lnTo>
                    <a:pt x="357" y="779"/>
                  </a:lnTo>
                  <a:lnTo>
                    <a:pt x="357" y="776"/>
                  </a:lnTo>
                  <a:lnTo>
                    <a:pt x="356" y="776"/>
                  </a:lnTo>
                  <a:lnTo>
                    <a:pt x="354" y="776"/>
                  </a:lnTo>
                  <a:lnTo>
                    <a:pt x="352" y="776"/>
                  </a:lnTo>
                  <a:lnTo>
                    <a:pt x="352" y="776"/>
                  </a:lnTo>
                  <a:lnTo>
                    <a:pt x="354" y="776"/>
                  </a:lnTo>
                  <a:lnTo>
                    <a:pt x="352" y="777"/>
                  </a:lnTo>
                  <a:lnTo>
                    <a:pt x="352" y="776"/>
                  </a:lnTo>
                  <a:lnTo>
                    <a:pt x="352" y="776"/>
                  </a:lnTo>
                  <a:lnTo>
                    <a:pt x="352" y="774"/>
                  </a:lnTo>
                  <a:lnTo>
                    <a:pt x="351" y="774"/>
                  </a:lnTo>
                  <a:lnTo>
                    <a:pt x="351" y="774"/>
                  </a:lnTo>
                  <a:lnTo>
                    <a:pt x="343" y="776"/>
                  </a:lnTo>
                  <a:lnTo>
                    <a:pt x="343" y="777"/>
                  </a:lnTo>
                  <a:lnTo>
                    <a:pt x="340" y="779"/>
                  </a:lnTo>
                  <a:lnTo>
                    <a:pt x="336" y="780"/>
                  </a:lnTo>
                  <a:lnTo>
                    <a:pt x="330" y="780"/>
                  </a:lnTo>
                  <a:lnTo>
                    <a:pt x="327" y="780"/>
                  </a:lnTo>
                  <a:lnTo>
                    <a:pt x="327" y="780"/>
                  </a:lnTo>
                  <a:lnTo>
                    <a:pt x="324" y="779"/>
                  </a:lnTo>
                  <a:lnTo>
                    <a:pt x="322" y="779"/>
                  </a:lnTo>
                  <a:lnTo>
                    <a:pt x="319" y="777"/>
                  </a:lnTo>
                  <a:lnTo>
                    <a:pt x="319" y="779"/>
                  </a:lnTo>
                  <a:lnTo>
                    <a:pt x="317" y="780"/>
                  </a:lnTo>
                  <a:lnTo>
                    <a:pt x="316" y="780"/>
                  </a:lnTo>
                  <a:lnTo>
                    <a:pt x="311" y="779"/>
                  </a:lnTo>
                  <a:lnTo>
                    <a:pt x="309" y="777"/>
                  </a:lnTo>
                  <a:lnTo>
                    <a:pt x="308" y="779"/>
                  </a:lnTo>
                  <a:lnTo>
                    <a:pt x="306" y="780"/>
                  </a:lnTo>
                  <a:lnTo>
                    <a:pt x="305" y="780"/>
                  </a:lnTo>
                  <a:lnTo>
                    <a:pt x="300" y="782"/>
                  </a:lnTo>
                  <a:lnTo>
                    <a:pt x="295" y="784"/>
                  </a:lnTo>
                  <a:lnTo>
                    <a:pt x="293" y="784"/>
                  </a:lnTo>
                  <a:lnTo>
                    <a:pt x="293" y="784"/>
                  </a:lnTo>
                  <a:lnTo>
                    <a:pt x="290" y="782"/>
                  </a:lnTo>
                  <a:lnTo>
                    <a:pt x="289" y="780"/>
                  </a:lnTo>
                  <a:lnTo>
                    <a:pt x="287" y="780"/>
                  </a:lnTo>
                  <a:lnTo>
                    <a:pt x="274" y="780"/>
                  </a:lnTo>
                  <a:lnTo>
                    <a:pt x="271" y="782"/>
                  </a:lnTo>
                  <a:lnTo>
                    <a:pt x="265" y="782"/>
                  </a:lnTo>
                  <a:lnTo>
                    <a:pt x="263" y="782"/>
                  </a:lnTo>
                  <a:lnTo>
                    <a:pt x="260" y="785"/>
                  </a:lnTo>
                  <a:lnTo>
                    <a:pt x="255" y="785"/>
                  </a:lnTo>
                  <a:lnTo>
                    <a:pt x="252" y="785"/>
                  </a:lnTo>
                  <a:lnTo>
                    <a:pt x="242" y="787"/>
                  </a:lnTo>
                  <a:lnTo>
                    <a:pt x="238" y="787"/>
                  </a:lnTo>
                  <a:lnTo>
                    <a:pt x="236" y="788"/>
                  </a:lnTo>
                  <a:lnTo>
                    <a:pt x="233" y="790"/>
                  </a:lnTo>
                  <a:lnTo>
                    <a:pt x="230" y="792"/>
                  </a:lnTo>
                  <a:lnTo>
                    <a:pt x="228" y="793"/>
                  </a:lnTo>
                  <a:lnTo>
                    <a:pt x="227" y="795"/>
                  </a:lnTo>
                  <a:lnTo>
                    <a:pt x="225" y="796"/>
                  </a:lnTo>
                  <a:lnTo>
                    <a:pt x="223" y="796"/>
                  </a:lnTo>
                  <a:lnTo>
                    <a:pt x="222" y="796"/>
                  </a:lnTo>
                  <a:lnTo>
                    <a:pt x="220" y="796"/>
                  </a:lnTo>
                  <a:lnTo>
                    <a:pt x="214" y="798"/>
                  </a:lnTo>
                  <a:lnTo>
                    <a:pt x="212" y="799"/>
                  </a:lnTo>
                  <a:lnTo>
                    <a:pt x="211" y="801"/>
                  </a:lnTo>
                  <a:lnTo>
                    <a:pt x="209" y="803"/>
                  </a:lnTo>
                  <a:lnTo>
                    <a:pt x="207" y="804"/>
                  </a:lnTo>
                  <a:lnTo>
                    <a:pt x="204" y="806"/>
                  </a:lnTo>
                  <a:lnTo>
                    <a:pt x="201" y="807"/>
                  </a:lnTo>
                  <a:lnTo>
                    <a:pt x="199" y="807"/>
                  </a:lnTo>
                  <a:lnTo>
                    <a:pt x="198" y="806"/>
                  </a:lnTo>
                  <a:lnTo>
                    <a:pt x="195" y="806"/>
                  </a:lnTo>
                  <a:lnTo>
                    <a:pt x="192" y="806"/>
                  </a:lnTo>
                  <a:lnTo>
                    <a:pt x="190" y="806"/>
                  </a:lnTo>
                  <a:lnTo>
                    <a:pt x="190" y="806"/>
                  </a:lnTo>
                  <a:lnTo>
                    <a:pt x="188" y="806"/>
                  </a:lnTo>
                  <a:lnTo>
                    <a:pt x="188" y="804"/>
                  </a:lnTo>
                  <a:lnTo>
                    <a:pt x="188" y="804"/>
                  </a:lnTo>
                  <a:lnTo>
                    <a:pt x="188" y="803"/>
                  </a:lnTo>
                  <a:lnTo>
                    <a:pt x="188" y="803"/>
                  </a:lnTo>
                  <a:lnTo>
                    <a:pt x="187" y="803"/>
                  </a:lnTo>
                  <a:lnTo>
                    <a:pt x="185" y="804"/>
                  </a:lnTo>
                  <a:lnTo>
                    <a:pt x="182" y="804"/>
                  </a:lnTo>
                  <a:lnTo>
                    <a:pt x="180" y="804"/>
                  </a:lnTo>
                  <a:lnTo>
                    <a:pt x="179" y="804"/>
                  </a:lnTo>
                  <a:lnTo>
                    <a:pt x="177" y="804"/>
                  </a:lnTo>
                  <a:lnTo>
                    <a:pt x="174" y="804"/>
                  </a:lnTo>
                  <a:lnTo>
                    <a:pt x="171" y="806"/>
                  </a:lnTo>
                  <a:lnTo>
                    <a:pt x="166" y="804"/>
                  </a:lnTo>
                  <a:lnTo>
                    <a:pt x="163" y="804"/>
                  </a:lnTo>
                  <a:lnTo>
                    <a:pt x="160" y="801"/>
                  </a:lnTo>
                  <a:lnTo>
                    <a:pt x="158" y="799"/>
                  </a:lnTo>
                  <a:lnTo>
                    <a:pt x="156" y="798"/>
                  </a:lnTo>
                  <a:lnTo>
                    <a:pt x="156" y="796"/>
                  </a:lnTo>
                  <a:lnTo>
                    <a:pt x="158" y="795"/>
                  </a:lnTo>
                  <a:lnTo>
                    <a:pt x="156" y="795"/>
                  </a:lnTo>
                  <a:lnTo>
                    <a:pt x="155" y="796"/>
                  </a:lnTo>
                  <a:lnTo>
                    <a:pt x="153" y="796"/>
                  </a:lnTo>
                  <a:lnTo>
                    <a:pt x="152" y="796"/>
                  </a:lnTo>
                  <a:lnTo>
                    <a:pt x="150" y="796"/>
                  </a:lnTo>
                  <a:lnTo>
                    <a:pt x="149" y="798"/>
                  </a:lnTo>
                  <a:lnTo>
                    <a:pt x="144" y="811"/>
                  </a:lnTo>
                  <a:lnTo>
                    <a:pt x="139" y="820"/>
                  </a:lnTo>
                  <a:lnTo>
                    <a:pt x="137" y="823"/>
                  </a:lnTo>
                  <a:lnTo>
                    <a:pt x="134" y="825"/>
                  </a:lnTo>
                  <a:lnTo>
                    <a:pt x="128" y="828"/>
                  </a:lnTo>
                  <a:lnTo>
                    <a:pt x="118" y="831"/>
                  </a:lnTo>
                  <a:lnTo>
                    <a:pt x="117" y="833"/>
                  </a:lnTo>
                  <a:lnTo>
                    <a:pt x="115" y="834"/>
                  </a:lnTo>
                  <a:lnTo>
                    <a:pt x="112" y="838"/>
                  </a:lnTo>
                  <a:lnTo>
                    <a:pt x="107" y="842"/>
                  </a:lnTo>
                  <a:lnTo>
                    <a:pt x="107" y="844"/>
                  </a:lnTo>
                  <a:lnTo>
                    <a:pt x="107" y="847"/>
                  </a:lnTo>
                  <a:lnTo>
                    <a:pt x="106" y="849"/>
                  </a:lnTo>
                  <a:lnTo>
                    <a:pt x="101" y="855"/>
                  </a:lnTo>
                  <a:lnTo>
                    <a:pt x="99" y="858"/>
                  </a:lnTo>
                  <a:lnTo>
                    <a:pt x="99" y="863"/>
                  </a:lnTo>
                  <a:lnTo>
                    <a:pt x="99" y="866"/>
                  </a:lnTo>
                  <a:lnTo>
                    <a:pt x="99" y="869"/>
                  </a:lnTo>
                  <a:lnTo>
                    <a:pt x="99" y="869"/>
                  </a:lnTo>
                  <a:lnTo>
                    <a:pt x="101" y="871"/>
                  </a:lnTo>
                  <a:lnTo>
                    <a:pt x="102" y="873"/>
                  </a:lnTo>
                  <a:lnTo>
                    <a:pt x="102" y="874"/>
                  </a:lnTo>
                  <a:lnTo>
                    <a:pt x="101" y="877"/>
                  </a:lnTo>
                  <a:lnTo>
                    <a:pt x="101" y="879"/>
                  </a:lnTo>
                  <a:lnTo>
                    <a:pt x="99" y="882"/>
                  </a:lnTo>
                  <a:lnTo>
                    <a:pt x="98" y="884"/>
                  </a:lnTo>
                  <a:lnTo>
                    <a:pt x="94" y="887"/>
                  </a:lnTo>
                  <a:lnTo>
                    <a:pt x="91" y="892"/>
                  </a:lnTo>
                  <a:lnTo>
                    <a:pt x="88" y="893"/>
                  </a:lnTo>
                  <a:lnTo>
                    <a:pt x="83" y="896"/>
                  </a:lnTo>
                  <a:lnTo>
                    <a:pt x="80" y="900"/>
                  </a:lnTo>
                  <a:lnTo>
                    <a:pt x="78" y="901"/>
                  </a:lnTo>
                  <a:lnTo>
                    <a:pt x="77" y="903"/>
                  </a:lnTo>
                  <a:lnTo>
                    <a:pt x="72" y="904"/>
                  </a:lnTo>
                  <a:lnTo>
                    <a:pt x="66" y="906"/>
                  </a:lnTo>
                  <a:lnTo>
                    <a:pt x="61" y="906"/>
                  </a:lnTo>
                  <a:lnTo>
                    <a:pt x="59" y="908"/>
                  </a:lnTo>
                  <a:lnTo>
                    <a:pt x="58" y="909"/>
                  </a:lnTo>
                  <a:lnTo>
                    <a:pt x="56" y="911"/>
                  </a:lnTo>
                  <a:lnTo>
                    <a:pt x="55" y="914"/>
                  </a:lnTo>
                  <a:lnTo>
                    <a:pt x="53" y="919"/>
                  </a:lnTo>
                  <a:lnTo>
                    <a:pt x="53" y="922"/>
                  </a:lnTo>
                  <a:lnTo>
                    <a:pt x="51" y="923"/>
                  </a:lnTo>
                  <a:lnTo>
                    <a:pt x="50" y="925"/>
                  </a:lnTo>
                  <a:lnTo>
                    <a:pt x="47" y="927"/>
                  </a:lnTo>
                  <a:lnTo>
                    <a:pt x="43" y="928"/>
                  </a:lnTo>
                  <a:lnTo>
                    <a:pt x="42" y="930"/>
                  </a:lnTo>
                  <a:lnTo>
                    <a:pt x="40" y="930"/>
                  </a:lnTo>
                  <a:lnTo>
                    <a:pt x="40" y="931"/>
                  </a:lnTo>
                  <a:lnTo>
                    <a:pt x="39" y="935"/>
                  </a:lnTo>
                  <a:lnTo>
                    <a:pt x="39" y="936"/>
                  </a:lnTo>
                  <a:lnTo>
                    <a:pt x="37" y="939"/>
                  </a:lnTo>
                  <a:lnTo>
                    <a:pt x="35" y="943"/>
                  </a:lnTo>
                  <a:lnTo>
                    <a:pt x="35" y="944"/>
                  </a:lnTo>
                  <a:lnTo>
                    <a:pt x="35" y="949"/>
                  </a:lnTo>
                  <a:lnTo>
                    <a:pt x="34" y="950"/>
                  </a:lnTo>
                  <a:lnTo>
                    <a:pt x="32" y="954"/>
                  </a:lnTo>
                  <a:lnTo>
                    <a:pt x="31" y="954"/>
                  </a:lnTo>
                  <a:lnTo>
                    <a:pt x="26" y="960"/>
                  </a:lnTo>
                  <a:lnTo>
                    <a:pt x="23" y="962"/>
                  </a:lnTo>
                  <a:lnTo>
                    <a:pt x="21" y="963"/>
                  </a:lnTo>
                  <a:lnTo>
                    <a:pt x="21" y="965"/>
                  </a:lnTo>
                  <a:lnTo>
                    <a:pt x="20" y="965"/>
                  </a:lnTo>
                  <a:lnTo>
                    <a:pt x="21" y="965"/>
                  </a:lnTo>
                  <a:lnTo>
                    <a:pt x="21" y="963"/>
                  </a:lnTo>
                  <a:lnTo>
                    <a:pt x="23" y="963"/>
                  </a:lnTo>
                  <a:lnTo>
                    <a:pt x="23" y="963"/>
                  </a:lnTo>
                  <a:lnTo>
                    <a:pt x="23" y="965"/>
                  </a:lnTo>
                  <a:lnTo>
                    <a:pt x="21" y="966"/>
                  </a:lnTo>
                  <a:lnTo>
                    <a:pt x="20" y="968"/>
                  </a:lnTo>
                  <a:lnTo>
                    <a:pt x="18" y="971"/>
                  </a:lnTo>
                  <a:lnTo>
                    <a:pt x="18" y="973"/>
                  </a:lnTo>
                  <a:lnTo>
                    <a:pt x="18" y="974"/>
                  </a:lnTo>
                  <a:lnTo>
                    <a:pt x="18" y="974"/>
                  </a:lnTo>
                  <a:lnTo>
                    <a:pt x="16" y="976"/>
                  </a:lnTo>
                  <a:lnTo>
                    <a:pt x="15" y="979"/>
                  </a:lnTo>
                  <a:lnTo>
                    <a:pt x="13" y="984"/>
                  </a:lnTo>
                  <a:lnTo>
                    <a:pt x="12" y="984"/>
                  </a:lnTo>
                  <a:lnTo>
                    <a:pt x="10" y="985"/>
                  </a:lnTo>
                  <a:lnTo>
                    <a:pt x="8" y="989"/>
                  </a:lnTo>
                  <a:lnTo>
                    <a:pt x="7" y="997"/>
                  </a:lnTo>
                  <a:lnTo>
                    <a:pt x="5" y="1003"/>
                  </a:lnTo>
                  <a:lnTo>
                    <a:pt x="7" y="1003"/>
                  </a:lnTo>
                  <a:lnTo>
                    <a:pt x="7" y="1000"/>
                  </a:lnTo>
                  <a:lnTo>
                    <a:pt x="7" y="1000"/>
                  </a:lnTo>
                  <a:lnTo>
                    <a:pt x="8" y="1000"/>
                  </a:lnTo>
                  <a:lnTo>
                    <a:pt x="8" y="1000"/>
                  </a:lnTo>
                  <a:lnTo>
                    <a:pt x="10" y="1003"/>
                  </a:lnTo>
                  <a:lnTo>
                    <a:pt x="12" y="1006"/>
                  </a:lnTo>
                  <a:lnTo>
                    <a:pt x="13" y="1006"/>
                  </a:lnTo>
                  <a:lnTo>
                    <a:pt x="13" y="1006"/>
                  </a:lnTo>
                  <a:lnTo>
                    <a:pt x="13" y="1005"/>
                  </a:lnTo>
                  <a:lnTo>
                    <a:pt x="13" y="1005"/>
                  </a:lnTo>
                  <a:lnTo>
                    <a:pt x="15" y="1006"/>
                  </a:lnTo>
                  <a:lnTo>
                    <a:pt x="16" y="1009"/>
                  </a:lnTo>
                  <a:lnTo>
                    <a:pt x="18" y="1011"/>
                  </a:lnTo>
                  <a:lnTo>
                    <a:pt x="16" y="1012"/>
                  </a:lnTo>
                  <a:lnTo>
                    <a:pt x="16" y="1014"/>
                  </a:lnTo>
                  <a:lnTo>
                    <a:pt x="16" y="1017"/>
                  </a:lnTo>
                  <a:lnTo>
                    <a:pt x="15" y="1022"/>
                  </a:lnTo>
                  <a:lnTo>
                    <a:pt x="16" y="1020"/>
                  </a:lnTo>
                  <a:lnTo>
                    <a:pt x="15" y="1022"/>
                  </a:lnTo>
                  <a:lnTo>
                    <a:pt x="13" y="1022"/>
                  </a:lnTo>
                  <a:lnTo>
                    <a:pt x="13" y="1022"/>
                  </a:lnTo>
                  <a:lnTo>
                    <a:pt x="13" y="1024"/>
                  </a:lnTo>
                  <a:lnTo>
                    <a:pt x="16" y="1025"/>
                  </a:lnTo>
                  <a:lnTo>
                    <a:pt x="18" y="1027"/>
                  </a:lnTo>
                  <a:lnTo>
                    <a:pt x="18" y="1032"/>
                  </a:lnTo>
                  <a:lnTo>
                    <a:pt x="20" y="1033"/>
                  </a:lnTo>
                  <a:lnTo>
                    <a:pt x="20" y="1038"/>
                  </a:lnTo>
                  <a:lnTo>
                    <a:pt x="20" y="1043"/>
                  </a:lnTo>
                  <a:lnTo>
                    <a:pt x="20" y="1046"/>
                  </a:lnTo>
                  <a:lnTo>
                    <a:pt x="18" y="1051"/>
                  </a:lnTo>
                  <a:lnTo>
                    <a:pt x="15" y="1055"/>
                  </a:lnTo>
                  <a:lnTo>
                    <a:pt x="15" y="1059"/>
                  </a:lnTo>
                  <a:lnTo>
                    <a:pt x="13" y="1060"/>
                  </a:lnTo>
                  <a:lnTo>
                    <a:pt x="13" y="1063"/>
                  </a:lnTo>
                  <a:lnTo>
                    <a:pt x="13" y="1070"/>
                  </a:lnTo>
                  <a:lnTo>
                    <a:pt x="13" y="1070"/>
                  </a:lnTo>
                  <a:lnTo>
                    <a:pt x="8" y="1076"/>
                  </a:lnTo>
                  <a:lnTo>
                    <a:pt x="5" y="1081"/>
                  </a:lnTo>
                  <a:lnTo>
                    <a:pt x="2" y="1082"/>
                  </a:lnTo>
                  <a:lnTo>
                    <a:pt x="0" y="1082"/>
                  </a:lnTo>
                  <a:lnTo>
                    <a:pt x="2" y="1084"/>
                  </a:lnTo>
                  <a:lnTo>
                    <a:pt x="2" y="1084"/>
                  </a:lnTo>
                  <a:lnTo>
                    <a:pt x="2" y="1084"/>
                  </a:lnTo>
                  <a:lnTo>
                    <a:pt x="4" y="1084"/>
                  </a:lnTo>
                  <a:lnTo>
                    <a:pt x="5" y="1084"/>
                  </a:lnTo>
                  <a:lnTo>
                    <a:pt x="7" y="1087"/>
                  </a:lnTo>
                  <a:lnTo>
                    <a:pt x="7" y="1087"/>
                  </a:lnTo>
                  <a:lnTo>
                    <a:pt x="8" y="1090"/>
                  </a:lnTo>
                  <a:lnTo>
                    <a:pt x="10" y="1092"/>
                  </a:lnTo>
                  <a:lnTo>
                    <a:pt x="10" y="1094"/>
                  </a:lnTo>
                  <a:lnTo>
                    <a:pt x="10" y="1094"/>
                  </a:lnTo>
                  <a:lnTo>
                    <a:pt x="12" y="1092"/>
                  </a:lnTo>
                  <a:lnTo>
                    <a:pt x="12" y="1092"/>
                  </a:lnTo>
                  <a:lnTo>
                    <a:pt x="12" y="1092"/>
                  </a:lnTo>
                  <a:lnTo>
                    <a:pt x="10" y="1094"/>
                  </a:lnTo>
                  <a:lnTo>
                    <a:pt x="10" y="1094"/>
                  </a:lnTo>
                  <a:lnTo>
                    <a:pt x="10" y="1095"/>
                  </a:lnTo>
                  <a:lnTo>
                    <a:pt x="12" y="1095"/>
                  </a:lnTo>
                  <a:lnTo>
                    <a:pt x="13" y="1097"/>
                  </a:lnTo>
                  <a:lnTo>
                    <a:pt x="13" y="1098"/>
                  </a:lnTo>
                  <a:lnTo>
                    <a:pt x="13" y="1100"/>
                  </a:lnTo>
                  <a:lnTo>
                    <a:pt x="15" y="1101"/>
                  </a:lnTo>
                  <a:lnTo>
                    <a:pt x="15" y="1101"/>
                  </a:lnTo>
                  <a:lnTo>
                    <a:pt x="18" y="1100"/>
                  </a:lnTo>
                  <a:lnTo>
                    <a:pt x="21" y="1100"/>
                  </a:lnTo>
                  <a:lnTo>
                    <a:pt x="26" y="1100"/>
                  </a:lnTo>
                  <a:lnTo>
                    <a:pt x="28" y="1100"/>
                  </a:lnTo>
                  <a:lnTo>
                    <a:pt x="28" y="1100"/>
                  </a:lnTo>
                  <a:lnTo>
                    <a:pt x="28" y="1100"/>
                  </a:lnTo>
                  <a:lnTo>
                    <a:pt x="24" y="1100"/>
                  </a:lnTo>
                  <a:lnTo>
                    <a:pt x="23" y="1100"/>
                  </a:lnTo>
                  <a:lnTo>
                    <a:pt x="20" y="1100"/>
                  </a:lnTo>
                  <a:lnTo>
                    <a:pt x="18" y="1101"/>
                  </a:lnTo>
                  <a:lnTo>
                    <a:pt x="18" y="1101"/>
                  </a:lnTo>
                  <a:lnTo>
                    <a:pt x="18" y="1101"/>
                  </a:lnTo>
                  <a:lnTo>
                    <a:pt x="16" y="1101"/>
                  </a:lnTo>
                  <a:lnTo>
                    <a:pt x="15" y="1101"/>
                  </a:lnTo>
                  <a:lnTo>
                    <a:pt x="13" y="1101"/>
                  </a:lnTo>
                  <a:lnTo>
                    <a:pt x="12" y="1101"/>
                  </a:lnTo>
                  <a:lnTo>
                    <a:pt x="12" y="1100"/>
                  </a:lnTo>
                  <a:lnTo>
                    <a:pt x="12" y="1100"/>
                  </a:lnTo>
                  <a:lnTo>
                    <a:pt x="10" y="1100"/>
                  </a:lnTo>
                  <a:lnTo>
                    <a:pt x="10" y="1101"/>
                  </a:lnTo>
                  <a:lnTo>
                    <a:pt x="10" y="1103"/>
                  </a:lnTo>
                  <a:lnTo>
                    <a:pt x="10" y="1105"/>
                  </a:lnTo>
                  <a:lnTo>
                    <a:pt x="10" y="1106"/>
                  </a:lnTo>
                  <a:lnTo>
                    <a:pt x="10" y="1108"/>
                  </a:lnTo>
                  <a:lnTo>
                    <a:pt x="10" y="1109"/>
                  </a:lnTo>
                  <a:lnTo>
                    <a:pt x="10" y="1109"/>
                  </a:lnTo>
                  <a:lnTo>
                    <a:pt x="10" y="1111"/>
                  </a:lnTo>
                  <a:lnTo>
                    <a:pt x="10" y="1111"/>
                  </a:lnTo>
                  <a:lnTo>
                    <a:pt x="12" y="1111"/>
                  </a:lnTo>
                  <a:lnTo>
                    <a:pt x="12" y="1111"/>
                  </a:lnTo>
                  <a:lnTo>
                    <a:pt x="12" y="1109"/>
                  </a:lnTo>
                  <a:lnTo>
                    <a:pt x="12" y="1109"/>
                  </a:lnTo>
                  <a:lnTo>
                    <a:pt x="13" y="1109"/>
                  </a:lnTo>
                  <a:lnTo>
                    <a:pt x="15" y="1111"/>
                  </a:lnTo>
                  <a:lnTo>
                    <a:pt x="15" y="1111"/>
                  </a:lnTo>
                  <a:lnTo>
                    <a:pt x="15" y="1111"/>
                  </a:lnTo>
                  <a:lnTo>
                    <a:pt x="13" y="1111"/>
                  </a:lnTo>
                  <a:lnTo>
                    <a:pt x="13" y="1111"/>
                  </a:lnTo>
                  <a:lnTo>
                    <a:pt x="12" y="1111"/>
                  </a:lnTo>
                  <a:lnTo>
                    <a:pt x="10" y="1113"/>
                  </a:lnTo>
                  <a:lnTo>
                    <a:pt x="10" y="1113"/>
                  </a:lnTo>
                  <a:lnTo>
                    <a:pt x="10" y="1114"/>
                  </a:lnTo>
                  <a:lnTo>
                    <a:pt x="12" y="1114"/>
                  </a:lnTo>
                  <a:lnTo>
                    <a:pt x="15" y="1116"/>
                  </a:lnTo>
                  <a:lnTo>
                    <a:pt x="16" y="1116"/>
                  </a:lnTo>
                  <a:lnTo>
                    <a:pt x="16" y="1116"/>
                  </a:lnTo>
                  <a:lnTo>
                    <a:pt x="16" y="1116"/>
                  </a:lnTo>
                  <a:lnTo>
                    <a:pt x="16" y="1117"/>
                  </a:lnTo>
                  <a:lnTo>
                    <a:pt x="16" y="1117"/>
                  </a:lnTo>
                  <a:lnTo>
                    <a:pt x="16" y="1119"/>
                  </a:lnTo>
                  <a:lnTo>
                    <a:pt x="18" y="1119"/>
                  </a:lnTo>
                  <a:lnTo>
                    <a:pt x="21" y="1119"/>
                  </a:lnTo>
                  <a:lnTo>
                    <a:pt x="21" y="1119"/>
                  </a:lnTo>
                  <a:lnTo>
                    <a:pt x="21" y="1119"/>
                  </a:lnTo>
                  <a:lnTo>
                    <a:pt x="21" y="1122"/>
                  </a:lnTo>
                  <a:lnTo>
                    <a:pt x="23" y="1122"/>
                  </a:lnTo>
                  <a:lnTo>
                    <a:pt x="24" y="1121"/>
                  </a:lnTo>
                  <a:lnTo>
                    <a:pt x="26" y="1119"/>
                  </a:lnTo>
                  <a:lnTo>
                    <a:pt x="28" y="1119"/>
                  </a:lnTo>
                  <a:lnTo>
                    <a:pt x="31" y="1119"/>
                  </a:lnTo>
                  <a:lnTo>
                    <a:pt x="31" y="1119"/>
                  </a:lnTo>
                  <a:lnTo>
                    <a:pt x="32" y="1119"/>
                  </a:lnTo>
                  <a:lnTo>
                    <a:pt x="32" y="1119"/>
                  </a:lnTo>
                  <a:lnTo>
                    <a:pt x="32" y="1121"/>
                  </a:lnTo>
                  <a:lnTo>
                    <a:pt x="31" y="1121"/>
                  </a:lnTo>
                  <a:lnTo>
                    <a:pt x="31" y="1121"/>
                  </a:lnTo>
                  <a:lnTo>
                    <a:pt x="28" y="1121"/>
                  </a:lnTo>
                  <a:lnTo>
                    <a:pt x="28" y="1121"/>
                  </a:lnTo>
                  <a:lnTo>
                    <a:pt x="26" y="1122"/>
                  </a:lnTo>
                  <a:lnTo>
                    <a:pt x="26" y="1122"/>
                  </a:lnTo>
                  <a:lnTo>
                    <a:pt x="28" y="1124"/>
                  </a:lnTo>
                  <a:lnTo>
                    <a:pt x="28" y="1124"/>
                  </a:lnTo>
                  <a:lnTo>
                    <a:pt x="29" y="1124"/>
                  </a:lnTo>
                  <a:lnTo>
                    <a:pt x="29" y="1122"/>
                  </a:lnTo>
                  <a:lnTo>
                    <a:pt x="31" y="1124"/>
                  </a:lnTo>
                  <a:lnTo>
                    <a:pt x="32" y="1124"/>
                  </a:lnTo>
                  <a:lnTo>
                    <a:pt x="31" y="1124"/>
                  </a:lnTo>
                  <a:lnTo>
                    <a:pt x="29" y="1124"/>
                  </a:lnTo>
                  <a:lnTo>
                    <a:pt x="28" y="1125"/>
                  </a:lnTo>
                  <a:lnTo>
                    <a:pt x="26" y="1127"/>
                  </a:lnTo>
                  <a:lnTo>
                    <a:pt x="28" y="1127"/>
                  </a:lnTo>
                  <a:lnTo>
                    <a:pt x="28" y="1127"/>
                  </a:lnTo>
                  <a:lnTo>
                    <a:pt x="28" y="1127"/>
                  </a:lnTo>
                  <a:lnTo>
                    <a:pt x="29" y="1127"/>
                  </a:lnTo>
                  <a:lnTo>
                    <a:pt x="28" y="1127"/>
                  </a:lnTo>
                  <a:lnTo>
                    <a:pt x="28" y="1129"/>
                  </a:lnTo>
                  <a:lnTo>
                    <a:pt x="28" y="1129"/>
                  </a:lnTo>
                  <a:lnTo>
                    <a:pt x="29" y="1130"/>
                  </a:lnTo>
                  <a:lnTo>
                    <a:pt x="29" y="1130"/>
                  </a:lnTo>
                  <a:lnTo>
                    <a:pt x="31" y="1130"/>
                  </a:lnTo>
                  <a:lnTo>
                    <a:pt x="31" y="1132"/>
                  </a:lnTo>
                  <a:lnTo>
                    <a:pt x="31" y="1132"/>
                  </a:lnTo>
                  <a:lnTo>
                    <a:pt x="32" y="1130"/>
                  </a:lnTo>
                  <a:lnTo>
                    <a:pt x="32" y="1130"/>
                  </a:lnTo>
                  <a:lnTo>
                    <a:pt x="32" y="1132"/>
                  </a:lnTo>
                  <a:lnTo>
                    <a:pt x="32" y="1132"/>
                  </a:lnTo>
                  <a:lnTo>
                    <a:pt x="32" y="1133"/>
                  </a:lnTo>
                  <a:lnTo>
                    <a:pt x="32" y="1135"/>
                  </a:lnTo>
                  <a:lnTo>
                    <a:pt x="34" y="1135"/>
                  </a:lnTo>
                  <a:lnTo>
                    <a:pt x="34" y="1132"/>
                  </a:lnTo>
                  <a:lnTo>
                    <a:pt x="34" y="1132"/>
                  </a:lnTo>
                  <a:lnTo>
                    <a:pt x="35" y="1132"/>
                  </a:lnTo>
                  <a:lnTo>
                    <a:pt x="35" y="1132"/>
                  </a:lnTo>
                  <a:lnTo>
                    <a:pt x="35" y="1133"/>
                  </a:lnTo>
                  <a:lnTo>
                    <a:pt x="37" y="1135"/>
                  </a:lnTo>
                  <a:lnTo>
                    <a:pt x="37" y="1135"/>
                  </a:lnTo>
                  <a:lnTo>
                    <a:pt x="39" y="1135"/>
                  </a:lnTo>
                  <a:lnTo>
                    <a:pt x="39" y="1135"/>
                  </a:lnTo>
                  <a:lnTo>
                    <a:pt x="37" y="1136"/>
                  </a:lnTo>
                  <a:lnTo>
                    <a:pt x="39" y="1138"/>
                  </a:lnTo>
                  <a:lnTo>
                    <a:pt x="40" y="1141"/>
                  </a:lnTo>
                  <a:lnTo>
                    <a:pt x="43" y="1143"/>
                  </a:lnTo>
                  <a:lnTo>
                    <a:pt x="45" y="1143"/>
                  </a:lnTo>
                  <a:lnTo>
                    <a:pt x="45" y="1143"/>
                  </a:lnTo>
                  <a:lnTo>
                    <a:pt x="45" y="1143"/>
                  </a:lnTo>
                  <a:lnTo>
                    <a:pt x="45" y="1144"/>
                  </a:lnTo>
                  <a:lnTo>
                    <a:pt x="47" y="1144"/>
                  </a:lnTo>
                  <a:lnTo>
                    <a:pt x="48" y="1146"/>
                  </a:lnTo>
                  <a:lnTo>
                    <a:pt x="48" y="1146"/>
                  </a:lnTo>
                  <a:lnTo>
                    <a:pt x="50" y="1146"/>
                  </a:lnTo>
                  <a:lnTo>
                    <a:pt x="50" y="1146"/>
                  </a:lnTo>
                  <a:lnTo>
                    <a:pt x="50" y="1146"/>
                  </a:lnTo>
                  <a:lnTo>
                    <a:pt x="50" y="1148"/>
                  </a:lnTo>
                  <a:lnTo>
                    <a:pt x="50" y="1149"/>
                  </a:lnTo>
                  <a:lnTo>
                    <a:pt x="50" y="1151"/>
                  </a:lnTo>
                  <a:lnTo>
                    <a:pt x="51" y="1151"/>
                  </a:lnTo>
                  <a:lnTo>
                    <a:pt x="53" y="1152"/>
                  </a:lnTo>
                  <a:lnTo>
                    <a:pt x="53" y="1152"/>
                  </a:lnTo>
                  <a:lnTo>
                    <a:pt x="53" y="1154"/>
                  </a:lnTo>
                  <a:lnTo>
                    <a:pt x="55" y="1154"/>
                  </a:lnTo>
                  <a:lnTo>
                    <a:pt x="55" y="1156"/>
                  </a:lnTo>
                  <a:lnTo>
                    <a:pt x="55" y="1156"/>
                  </a:lnTo>
                  <a:lnTo>
                    <a:pt x="55" y="1157"/>
                  </a:lnTo>
                  <a:lnTo>
                    <a:pt x="55" y="1157"/>
                  </a:lnTo>
                  <a:lnTo>
                    <a:pt x="56" y="1159"/>
                  </a:lnTo>
                  <a:lnTo>
                    <a:pt x="58" y="1159"/>
                  </a:lnTo>
                  <a:lnTo>
                    <a:pt x="58" y="1159"/>
                  </a:lnTo>
                  <a:lnTo>
                    <a:pt x="56" y="1159"/>
                  </a:lnTo>
                  <a:lnTo>
                    <a:pt x="56" y="1160"/>
                  </a:lnTo>
                  <a:lnTo>
                    <a:pt x="56" y="1162"/>
                  </a:lnTo>
                  <a:lnTo>
                    <a:pt x="56" y="1162"/>
                  </a:lnTo>
                  <a:lnTo>
                    <a:pt x="58" y="1162"/>
                  </a:lnTo>
                  <a:lnTo>
                    <a:pt x="58" y="1162"/>
                  </a:lnTo>
                  <a:lnTo>
                    <a:pt x="59" y="1162"/>
                  </a:lnTo>
                  <a:lnTo>
                    <a:pt x="59" y="1162"/>
                  </a:lnTo>
                  <a:lnTo>
                    <a:pt x="59" y="1162"/>
                  </a:lnTo>
                  <a:lnTo>
                    <a:pt x="59" y="1162"/>
                  </a:lnTo>
                  <a:lnTo>
                    <a:pt x="59" y="1163"/>
                  </a:lnTo>
                  <a:lnTo>
                    <a:pt x="58" y="1165"/>
                  </a:lnTo>
                  <a:lnTo>
                    <a:pt x="56" y="1165"/>
                  </a:lnTo>
                  <a:lnTo>
                    <a:pt x="56" y="1163"/>
                  </a:lnTo>
                  <a:lnTo>
                    <a:pt x="55" y="1163"/>
                  </a:lnTo>
                  <a:lnTo>
                    <a:pt x="55" y="1165"/>
                  </a:lnTo>
                  <a:lnTo>
                    <a:pt x="56" y="1165"/>
                  </a:lnTo>
                  <a:lnTo>
                    <a:pt x="56" y="1167"/>
                  </a:lnTo>
                  <a:lnTo>
                    <a:pt x="58" y="1168"/>
                  </a:lnTo>
                  <a:lnTo>
                    <a:pt x="59" y="1168"/>
                  </a:lnTo>
                  <a:lnTo>
                    <a:pt x="59" y="1170"/>
                  </a:lnTo>
                  <a:lnTo>
                    <a:pt x="59" y="1171"/>
                  </a:lnTo>
                  <a:lnTo>
                    <a:pt x="61" y="1173"/>
                  </a:lnTo>
                  <a:lnTo>
                    <a:pt x="61" y="1173"/>
                  </a:lnTo>
                  <a:lnTo>
                    <a:pt x="63" y="1173"/>
                  </a:lnTo>
                  <a:lnTo>
                    <a:pt x="64" y="1175"/>
                  </a:lnTo>
                  <a:lnTo>
                    <a:pt x="64" y="1173"/>
                  </a:lnTo>
                  <a:lnTo>
                    <a:pt x="66" y="1173"/>
                  </a:lnTo>
                  <a:lnTo>
                    <a:pt x="64" y="1175"/>
                  </a:lnTo>
                  <a:lnTo>
                    <a:pt x="66" y="1176"/>
                  </a:lnTo>
                  <a:lnTo>
                    <a:pt x="66" y="1178"/>
                  </a:lnTo>
                  <a:lnTo>
                    <a:pt x="66" y="1178"/>
                  </a:lnTo>
                  <a:lnTo>
                    <a:pt x="67" y="1178"/>
                  </a:lnTo>
                  <a:lnTo>
                    <a:pt x="72" y="1181"/>
                  </a:lnTo>
                  <a:lnTo>
                    <a:pt x="75" y="1181"/>
                  </a:lnTo>
                  <a:lnTo>
                    <a:pt x="77" y="1184"/>
                  </a:lnTo>
                  <a:lnTo>
                    <a:pt x="78" y="1184"/>
                  </a:lnTo>
                  <a:lnTo>
                    <a:pt x="80" y="1187"/>
                  </a:lnTo>
                  <a:lnTo>
                    <a:pt x="85" y="1189"/>
                  </a:lnTo>
                  <a:lnTo>
                    <a:pt x="86" y="1189"/>
                  </a:lnTo>
                  <a:lnTo>
                    <a:pt x="86" y="1192"/>
                  </a:lnTo>
                  <a:lnTo>
                    <a:pt x="88" y="1192"/>
                  </a:lnTo>
                  <a:lnTo>
                    <a:pt x="90" y="1194"/>
                  </a:lnTo>
                  <a:lnTo>
                    <a:pt x="91" y="1194"/>
                  </a:lnTo>
                  <a:lnTo>
                    <a:pt x="94" y="1195"/>
                  </a:lnTo>
                  <a:lnTo>
                    <a:pt x="102" y="1202"/>
                  </a:lnTo>
                  <a:lnTo>
                    <a:pt x="106" y="1205"/>
                  </a:lnTo>
                  <a:lnTo>
                    <a:pt x="109" y="1208"/>
                  </a:lnTo>
                  <a:lnTo>
                    <a:pt x="120" y="1214"/>
                  </a:lnTo>
                  <a:lnTo>
                    <a:pt x="123" y="1214"/>
                  </a:lnTo>
                  <a:lnTo>
                    <a:pt x="128" y="1216"/>
                  </a:lnTo>
                  <a:lnTo>
                    <a:pt x="129" y="1216"/>
                  </a:lnTo>
                  <a:lnTo>
                    <a:pt x="131" y="1216"/>
                  </a:lnTo>
                  <a:lnTo>
                    <a:pt x="133" y="1214"/>
                  </a:lnTo>
                  <a:lnTo>
                    <a:pt x="136" y="1214"/>
                  </a:lnTo>
                  <a:lnTo>
                    <a:pt x="137" y="1213"/>
                  </a:lnTo>
                  <a:lnTo>
                    <a:pt x="137" y="1213"/>
                  </a:lnTo>
                  <a:lnTo>
                    <a:pt x="142" y="1211"/>
                  </a:lnTo>
                  <a:lnTo>
                    <a:pt x="149" y="1210"/>
                  </a:lnTo>
                  <a:lnTo>
                    <a:pt x="150" y="1208"/>
                  </a:lnTo>
                  <a:lnTo>
                    <a:pt x="155" y="1208"/>
                  </a:lnTo>
                  <a:lnTo>
                    <a:pt x="161" y="1206"/>
                  </a:lnTo>
                  <a:lnTo>
                    <a:pt x="160" y="1206"/>
                  </a:lnTo>
                  <a:lnTo>
                    <a:pt x="158" y="1206"/>
                  </a:lnTo>
                  <a:lnTo>
                    <a:pt x="156" y="1206"/>
                  </a:lnTo>
                  <a:lnTo>
                    <a:pt x="156" y="1206"/>
                  </a:lnTo>
                  <a:lnTo>
                    <a:pt x="158" y="1206"/>
                  </a:lnTo>
                  <a:lnTo>
                    <a:pt x="161" y="1206"/>
                  </a:lnTo>
                  <a:lnTo>
                    <a:pt x="161" y="1206"/>
                  </a:lnTo>
                  <a:lnTo>
                    <a:pt x="163" y="1206"/>
                  </a:lnTo>
                  <a:lnTo>
                    <a:pt x="166" y="1206"/>
                  </a:lnTo>
                  <a:lnTo>
                    <a:pt x="174" y="1205"/>
                  </a:lnTo>
                  <a:lnTo>
                    <a:pt x="174" y="1205"/>
                  </a:lnTo>
                  <a:lnTo>
                    <a:pt x="172" y="1205"/>
                  </a:lnTo>
                  <a:lnTo>
                    <a:pt x="166" y="1205"/>
                  </a:lnTo>
                  <a:lnTo>
                    <a:pt x="168" y="1205"/>
                  </a:lnTo>
                  <a:lnTo>
                    <a:pt x="169" y="1205"/>
                  </a:lnTo>
                  <a:lnTo>
                    <a:pt x="172" y="1205"/>
                  </a:lnTo>
                  <a:lnTo>
                    <a:pt x="174" y="1205"/>
                  </a:lnTo>
                  <a:lnTo>
                    <a:pt x="176" y="1205"/>
                  </a:lnTo>
                  <a:lnTo>
                    <a:pt x="184" y="1206"/>
                  </a:lnTo>
                  <a:lnTo>
                    <a:pt x="184" y="1206"/>
                  </a:lnTo>
                  <a:lnTo>
                    <a:pt x="184" y="1205"/>
                  </a:lnTo>
                  <a:lnTo>
                    <a:pt x="185" y="1203"/>
                  </a:lnTo>
                  <a:lnTo>
                    <a:pt x="185" y="1203"/>
                  </a:lnTo>
                  <a:lnTo>
                    <a:pt x="185" y="1206"/>
                  </a:lnTo>
                  <a:lnTo>
                    <a:pt x="187" y="1206"/>
                  </a:lnTo>
                  <a:lnTo>
                    <a:pt x="187" y="1206"/>
                  </a:lnTo>
                  <a:lnTo>
                    <a:pt x="187" y="1206"/>
                  </a:lnTo>
                  <a:lnTo>
                    <a:pt x="187" y="1206"/>
                  </a:lnTo>
                  <a:lnTo>
                    <a:pt x="185" y="1206"/>
                  </a:lnTo>
                  <a:lnTo>
                    <a:pt x="184" y="1206"/>
                  </a:lnTo>
                  <a:lnTo>
                    <a:pt x="185" y="1208"/>
                  </a:lnTo>
                  <a:lnTo>
                    <a:pt x="187" y="1208"/>
                  </a:lnTo>
                  <a:lnTo>
                    <a:pt x="188" y="1208"/>
                  </a:lnTo>
                  <a:lnTo>
                    <a:pt x="192" y="1208"/>
                  </a:lnTo>
                  <a:lnTo>
                    <a:pt x="195" y="1210"/>
                  </a:lnTo>
                  <a:lnTo>
                    <a:pt x="196" y="1210"/>
                  </a:lnTo>
                  <a:lnTo>
                    <a:pt x="199" y="1211"/>
                  </a:lnTo>
                  <a:lnTo>
                    <a:pt x="199" y="1211"/>
                  </a:lnTo>
                  <a:lnTo>
                    <a:pt x="203" y="1210"/>
                  </a:lnTo>
                  <a:lnTo>
                    <a:pt x="204" y="1208"/>
                  </a:lnTo>
                  <a:lnTo>
                    <a:pt x="206" y="1208"/>
                  </a:lnTo>
                  <a:lnTo>
                    <a:pt x="212" y="1206"/>
                  </a:lnTo>
                  <a:lnTo>
                    <a:pt x="215" y="1205"/>
                  </a:lnTo>
                  <a:lnTo>
                    <a:pt x="217" y="1205"/>
                  </a:lnTo>
                  <a:lnTo>
                    <a:pt x="220" y="1203"/>
                  </a:lnTo>
                  <a:lnTo>
                    <a:pt x="222" y="1202"/>
                  </a:lnTo>
                  <a:lnTo>
                    <a:pt x="225" y="1202"/>
                  </a:lnTo>
                  <a:lnTo>
                    <a:pt x="230" y="1198"/>
                  </a:lnTo>
                  <a:lnTo>
                    <a:pt x="235" y="1198"/>
                  </a:lnTo>
                  <a:lnTo>
                    <a:pt x="236" y="1198"/>
                  </a:lnTo>
                  <a:lnTo>
                    <a:pt x="238" y="1198"/>
                  </a:lnTo>
                  <a:lnTo>
                    <a:pt x="239" y="1197"/>
                  </a:lnTo>
                  <a:lnTo>
                    <a:pt x="239" y="1195"/>
                  </a:lnTo>
                  <a:lnTo>
                    <a:pt x="239" y="1195"/>
                  </a:lnTo>
                  <a:lnTo>
                    <a:pt x="241" y="1195"/>
                  </a:lnTo>
                  <a:lnTo>
                    <a:pt x="242" y="1194"/>
                  </a:lnTo>
                  <a:lnTo>
                    <a:pt x="247" y="1192"/>
                  </a:lnTo>
                  <a:lnTo>
                    <a:pt x="249" y="1192"/>
                  </a:lnTo>
                  <a:lnTo>
                    <a:pt x="255" y="1192"/>
                  </a:lnTo>
                  <a:lnTo>
                    <a:pt x="260" y="1191"/>
                  </a:lnTo>
                  <a:lnTo>
                    <a:pt x="262" y="1191"/>
                  </a:lnTo>
                  <a:lnTo>
                    <a:pt x="270" y="1191"/>
                  </a:lnTo>
                  <a:lnTo>
                    <a:pt x="270" y="1189"/>
                  </a:lnTo>
                  <a:lnTo>
                    <a:pt x="271" y="1189"/>
                  </a:lnTo>
                  <a:lnTo>
                    <a:pt x="274" y="1187"/>
                  </a:lnTo>
                  <a:lnTo>
                    <a:pt x="274" y="1189"/>
                  </a:lnTo>
                  <a:lnTo>
                    <a:pt x="271" y="1189"/>
                  </a:lnTo>
                  <a:lnTo>
                    <a:pt x="271" y="1191"/>
                  </a:lnTo>
                  <a:lnTo>
                    <a:pt x="270" y="1191"/>
                  </a:lnTo>
                  <a:lnTo>
                    <a:pt x="271" y="1191"/>
                  </a:lnTo>
                  <a:lnTo>
                    <a:pt x="279" y="1191"/>
                  </a:lnTo>
                  <a:lnTo>
                    <a:pt x="282" y="1191"/>
                  </a:lnTo>
                  <a:lnTo>
                    <a:pt x="285" y="1192"/>
                  </a:lnTo>
                  <a:lnTo>
                    <a:pt x="289" y="1195"/>
                  </a:lnTo>
                  <a:lnTo>
                    <a:pt x="290" y="1198"/>
                  </a:lnTo>
                  <a:lnTo>
                    <a:pt x="292" y="1198"/>
                  </a:lnTo>
                  <a:lnTo>
                    <a:pt x="292" y="1198"/>
                  </a:lnTo>
                  <a:lnTo>
                    <a:pt x="292" y="1200"/>
                  </a:lnTo>
                  <a:lnTo>
                    <a:pt x="292" y="1200"/>
                  </a:lnTo>
                  <a:lnTo>
                    <a:pt x="293" y="1200"/>
                  </a:lnTo>
                  <a:lnTo>
                    <a:pt x="293" y="1200"/>
                  </a:lnTo>
                  <a:lnTo>
                    <a:pt x="295" y="1200"/>
                  </a:lnTo>
                  <a:lnTo>
                    <a:pt x="295" y="1200"/>
                  </a:lnTo>
                  <a:lnTo>
                    <a:pt x="295" y="1200"/>
                  </a:lnTo>
                  <a:lnTo>
                    <a:pt x="295" y="1200"/>
                  </a:lnTo>
                  <a:lnTo>
                    <a:pt x="297" y="1200"/>
                  </a:lnTo>
                  <a:lnTo>
                    <a:pt x="295" y="1202"/>
                  </a:lnTo>
                  <a:lnTo>
                    <a:pt x="293" y="1202"/>
                  </a:lnTo>
                  <a:lnTo>
                    <a:pt x="293" y="1202"/>
                  </a:lnTo>
                  <a:lnTo>
                    <a:pt x="293" y="1202"/>
                  </a:lnTo>
                  <a:lnTo>
                    <a:pt x="293" y="1202"/>
                  </a:lnTo>
                  <a:lnTo>
                    <a:pt x="295" y="1203"/>
                  </a:lnTo>
                  <a:lnTo>
                    <a:pt x="297" y="1202"/>
                  </a:lnTo>
                  <a:lnTo>
                    <a:pt x="297" y="1203"/>
                  </a:lnTo>
                  <a:lnTo>
                    <a:pt x="297" y="1203"/>
                  </a:lnTo>
                  <a:lnTo>
                    <a:pt x="297" y="1203"/>
                  </a:lnTo>
                  <a:lnTo>
                    <a:pt x="295" y="1205"/>
                  </a:lnTo>
                  <a:lnTo>
                    <a:pt x="295" y="1205"/>
                  </a:lnTo>
                  <a:lnTo>
                    <a:pt x="295" y="1206"/>
                  </a:lnTo>
                  <a:lnTo>
                    <a:pt x="295" y="1206"/>
                  </a:lnTo>
                  <a:lnTo>
                    <a:pt x="297" y="1206"/>
                  </a:lnTo>
                  <a:lnTo>
                    <a:pt x="297" y="1206"/>
                  </a:lnTo>
                  <a:lnTo>
                    <a:pt x="295" y="1206"/>
                  </a:lnTo>
                  <a:lnTo>
                    <a:pt x="295" y="1206"/>
                  </a:lnTo>
                  <a:lnTo>
                    <a:pt x="297" y="1210"/>
                  </a:lnTo>
                  <a:lnTo>
                    <a:pt x="297" y="1211"/>
                  </a:lnTo>
                  <a:lnTo>
                    <a:pt x="297" y="1211"/>
                  </a:lnTo>
                  <a:lnTo>
                    <a:pt x="298" y="1213"/>
                  </a:lnTo>
                  <a:lnTo>
                    <a:pt x="300" y="1216"/>
                  </a:lnTo>
                  <a:lnTo>
                    <a:pt x="301" y="1216"/>
                  </a:lnTo>
                  <a:lnTo>
                    <a:pt x="303" y="1218"/>
                  </a:lnTo>
                  <a:lnTo>
                    <a:pt x="305" y="1218"/>
                  </a:lnTo>
                  <a:lnTo>
                    <a:pt x="305" y="1218"/>
                  </a:lnTo>
                  <a:lnTo>
                    <a:pt x="306" y="1218"/>
                  </a:lnTo>
                  <a:lnTo>
                    <a:pt x="306" y="1216"/>
                  </a:lnTo>
                  <a:lnTo>
                    <a:pt x="306" y="1216"/>
                  </a:lnTo>
                  <a:lnTo>
                    <a:pt x="306" y="1216"/>
                  </a:lnTo>
                  <a:lnTo>
                    <a:pt x="306" y="1218"/>
                  </a:lnTo>
                  <a:lnTo>
                    <a:pt x="306" y="1218"/>
                  </a:lnTo>
                  <a:lnTo>
                    <a:pt x="306" y="1218"/>
                  </a:lnTo>
                  <a:lnTo>
                    <a:pt x="309" y="1218"/>
                  </a:lnTo>
                  <a:lnTo>
                    <a:pt x="309" y="1218"/>
                  </a:lnTo>
                  <a:lnTo>
                    <a:pt x="311" y="1218"/>
                  </a:lnTo>
                  <a:lnTo>
                    <a:pt x="311" y="1214"/>
                  </a:lnTo>
                  <a:lnTo>
                    <a:pt x="311" y="1216"/>
                  </a:lnTo>
                  <a:lnTo>
                    <a:pt x="311" y="1216"/>
                  </a:lnTo>
                  <a:lnTo>
                    <a:pt x="311" y="1218"/>
                  </a:lnTo>
                  <a:lnTo>
                    <a:pt x="313" y="1218"/>
                  </a:lnTo>
                  <a:lnTo>
                    <a:pt x="313" y="1218"/>
                  </a:lnTo>
                  <a:lnTo>
                    <a:pt x="314" y="1216"/>
                  </a:lnTo>
                  <a:lnTo>
                    <a:pt x="313" y="1216"/>
                  </a:lnTo>
                  <a:lnTo>
                    <a:pt x="313" y="1214"/>
                  </a:lnTo>
                  <a:lnTo>
                    <a:pt x="313" y="1213"/>
                  </a:lnTo>
                  <a:lnTo>
                    <a:pt x="313" y="1211"/>
                  </a:lnTo>
                  <a:lnTo>
                    <a:pt x="313" y="1211"/>
                  </a:lnTo>
                  <a:lnTo>
                    <a:pt x="314" y="1213"/>
                  </a:lnTo>
                  <a:lnTo>
                    <a:pt x="314" y="1214"/>
                  </a:lnTo>
                  <a:lnTo>
                    <a:pt x="314" y="1216"/>
                  </a:lnTo>
                  <a:lnTo>
                    <a:pt x="316" y="1216"/>
                  </a:lnTo>
                  <a:lnTo>
                    <a:pt x="316" y="1216"/>
                  </a:lnTo>
                  <a:lnTo>
                    <a:pt x="317" y="1214"/>
                  </a:lnTo>
                  <a:lnTo>
                    <a:pt x="317" y="1213"/>
                  </a:lnTo>
                  <a:lnTo>
                    <a:pt x="317" y="1213"/>
                  </a:lnTo>
                  <a:lnTo>
                    <a:pt x="317" y="1213"/>
                  </a:lnTo>
                  <a:lnTo>
                    <a:pt x="317" y="1213"/>
                  </a:lnTo>
                  <a:lnTo>
                    <a:pt x="319" y="1213"/>
                  </a:lnTo>
                  <a:lnTo>
                    <a:pt x="319" y="1214"/>
                  </a:lnTo>
                  <a:lnTo>
                    <a:pt x="322" y="1214"/>
                  </a:lnTo>
                  <a:lnTo>
                    <a:pt x="322" y="1214"/>
                  </a:lnTo>
                  <a:lnTo>
                    <a:pt x="322" y="1213"/>
                  </a:lnTo>
                  <a:lnTo>
                    <a:pt x="322" y="1213"/>
                  </a:lnTo>
                  <a:lnTo>
                    <a:pt x="324" y="1214"/>
                  </a:lnTo>
                  <a:lnTo>
                    <a:pt x="324" y="1214"/>
                  </a:lnTo>
                  <a:lnTo>
                    <a:pt x="327" y="1214"/>
                  </a:lnTo>
                  <a:lnTo>
                    <a:pt x="328" y="1214"/>
                  </a:lnTo>
                  <a:lnTo>
                    <a:pt x="333" y="1214"/>
                  </a:lnTo>
                  <a:lnTo>
                    <a:pt x="333" y="1213"/>
                  </a:lnTo>
                  <a:lnTo>
                    <a:pt x="332" y="1210"/>
                  </a:lnTo>
                  <a:lnTo>
                    <a:pt x="332" y="1210"/>
                  </a:lnTo>
                  <a:lnTo>
                    <a:pt x="333" y="1211"/>
                  </a:lnTo>
                  <a:lnTo>
                    <a:pt x="333" y="1211"/>
                  </a:lnTo>
                  <a:lnTo>
                    <a:pt x="335" y="1211"/>
                  </a:lnTo>
                  <a:lnTo>
                    <a:pt x="335" y="1211"/>
                  </a:lnTo>
                  <a:lnTo>
                    <a:pt x="336" y="1211"/>
                  </a:lnTo>
                  <a:lnTo>
                    <a:pt x="336" y="1211"/>
                  </a:lnTo>
                  <a:lnTo>
                    <a:pt x="336" y="1211"/>
                  </a:lnTo>
                  <a:lnTo>
                    <a:pt x="336" y="1213"/>
                  </a:lnTo>
                  <a:lnTo>
                    <a:pt x="336" y="1214"/>
                  </a:lnTo>
                  <a:lnTo>
                    <a:pt x="336" y="1214"/>
                  </a:lnTo>
                  <a:lnTo>
                    <a:pt x="338" y="1214"/>
                  </a:lnTo>
                  <a:lnTo>
                    <a:pt x="338" y="1214"/>
                  </a:lnTo>
                  <a:lnTo>
                    <a:pt x="338" y="1213"/>
                  </a:lnTo>
                  <a:lnTo>
                    <a:pt x="338" y="1213"/>
                  </a:lnTo>
                  <a:lnTo>
                    <a:pt x="338" y="1214"/>
                  </a:lnTo>
                  <a:lnTo>
                    <a:pt x="340" y="1214"/>
                  </a:lnTo>
                  <a:lnTo>
                    <a:pt x="340" y="1214"/>
                  </a:lnTo>
                  <a:lnTo>
                    <a:pt x="340" y="1214"/>
                  </a:lnTo>
                  <a:lnTo>
                    <a:pt x="341" y="1214"/>
                  </a:lnTo>
                  <a:lnTo>
                    <a:pt x="341" y="1216"/>
                  </a:lnTo>
                  <a:lnTo>
                    <a:pt x="341" y="1216"/>
                  </a:lnTo>
                  <a:lnTo>
                    <a:pt x="341" y="1218"/>
                  </a:lnTo>
                  <a:lnTo>
                    <a:pt x="341" y="1218"/>
                  </a:lnTo>
                  <a:lnTo>
                    <a:pt x="341" y="1221"/>
                  </a:lnTo>
                  <a:lnTo>
                    <a:pt x="343" y="1221"/>
                  </a:lnTo>
                  <a:lnTo>
                    <a:pt x="344" y="1221"/>
                  </a:lnTo>
                  <a:lnTo>
                    <a:pt x="346" y="1221"/>
                  </a:lnTo>
                  <a:lnTo>
                    <a:pt x="346" y="1222"/>
                  </a:lnTo>
                  <a:lnTo>
                    <a:pt x="346" y="1222"/>
                  </a:lnTo>
                  <a:lnTo>
                    <a:pt x="348" y="1222"/>
                  </a:lnTo>
                  <a:lnTo>
                    <a:pt x="348" y="1222"/>
                  </a:lnTo>
                  <a:lnTo>
                    <a:pt x="348" y="1221"/>
                  </a:lnTo>
                  <a:lnTo>
                    <a:pt x="348" y="1221"/>
                  </a:lnTo>
                  <a:lnTo>
                    <a:pt x="348" y="1221"/>
                  </a:lnTo>
                  <a:lnTo>
                    <a:pt x="349" y="1221"/>
                  </a:lnTo>
                  <a:lnTo>
                    <a:pt x="349" y="1221"/>
                  </a:lnTo>
                  <a:lnTo>
                    <a:pt x="351" y="1221"/>
                  </a:lnTo>
                  <a:lnTo>
                    <a:pt x="351" y="1221"/>
                  </a:lnTo>
                  <a:lnTo>
                    <a:pt x="351" y="1221"/>
                  </a:lnTo>
                  <a:lnTo>
                    <a:pt x="349" y="1222"/>
                  </a:lnTo>
                  <a:lnTo>
                    <a:pt x="351" y="1222"/>
                  </a:lnTo>
                  <a:lnTo>
                    <a:pt x="351" y="1222"/>
                  </a:lnTo>
                  <a:lnTo>
                    <a:pt x="349" y="1222"/>
                  </a:lnTo>
                  <a:lnTo>
                    <a:pt x="349" y="1224"/>
                  </a:lnTo>
                  <a:lnTo>
                    <a:pt x="349" y="1224"/>
                  </a:lnTo>
                  <a:lnTo>
                    <a:pt x="349" y="1225"/>
                  </a:lnTo>
                  <a:lnTo>
                    <a:pt x="349" y="1225"/>
                  </a:lnTo>
                  <a:lnTo>
                    <a:pt x="351" y="1225"/>
                  </a:lnTo>
                  <a:lnTo>
                    <a:pt x="351" y="1227"/>
                  </a:lnTo>
                  <a:lnTo>
                    <a:pt x="352" y="1230"/>
                  </a:lnTo>
                  <a:lnTo>
                    <a:pt x="354" y="1230"/>
                  </a:lnTo>
                  <a:lnTo>
                    <a:pt x="354" y="1233"/>
                  </a:lnTo>
                  <a:lnTo>
                    <a:pt x="352" y="1235"/>
                  </a:lnTo>
                  <a:lnTo>
                    <a:pt x="352" y="1237"/>
                  </a:lnTo>
                  <a:lnTo>
                    <a:pt x="352" y="1240"/>
                  </a:lnTo>
                  <a:lnTo>
                    <a:pt x="352" y="1243"/>
                  </a:lnTo>
                  <a:lnTo>
                    <a:pt x="352" y="1246"/>
                  </a:lnTo>
                  <a:lnTo>
                    <a:pt x="352" y="1248"/>
                  </a:lnTo>
                  <a:lnTo>
                    <a:pt x="351" y="1249"/>
                  </a:lnTo>
                  <a:lnTo>
                    <a:pt x="351" y="1251"/>
                  </a:lnTo>
                  <a:lnTo>
                    <a:pt x="349" y="1253"/>
                  </a:lnTo>
                  <a:lnTo>
                    <a:pt x="349" y="1253"/>
                  </a:lnTo>
                  <a:lnTo>
                    <a:pt x="348" y="1254"/>
                  </a:lnTo>
                  <a:lnTo>
                    <a:pt x="348" y="1256"/>
                  </a:lnTo>
                  <a:lnTo>
                    <a:pt x="346" y="1257"/>
                  </a:lnTo>
                  <a:lnTo>
                    <a:pt x="348" y="1257"/>
                  </a:lnTo>
                  <a:lnTo>
                    <a:pt x="348" y="1257"/>
                  </a:lnTo>
                  <a:lnTo>
                    <a:pt x="349" y="1259"/>
                  </a:lnTo>
                  <a:lnTo>
                    <a:pt x="349" y="1259"/>
                  </a:lnTo>
                  <a:lnTo>
                    <a:pt x="349" y="1259"/>
                  </a:lnTo>
                  <a:lnTo>
                    <a:pt x="349" y="1262"/>
                  </a:lnTo>
                  <a:lnTo>
                    <a:pt x="349" y="1264"/>
                  </a:lnTo>
                  <a:lnTo>
                    <a:pt x="349" y="1265"/>
                  </a:lnTo>
                  <a:lnTo>
                    <a:pt x="349" y="1265"/>
                  </a:lnTo>
                  <a:lnTo>
                    <a:pt x="349" y="1265"/>
                  </a:lnTo>
                  <a:lnTo>
                    <a:pt x="349" y="1264"/>
                  </a:lnTo>
                  <a:lnTo>
                    <a:pt x="348" y="1264"/>
                  </a:lnTo>
                  <a:lnTo>
                    <a:pt x="346" y="1264"/>
                  </a:lnTo>
                  <a:lnTo>
                    <a:pt x="346" y="1265"/>
                  </a:lnTo>
                  <a:lnTo>
                    <a:pt x="348" y="1265"/>
                  </a:lnTo>
                  <a:lnTo>
                    <a:pt x="348" y="1267"/>
                  </a:lnTo>
                  <a:lnTo>
                    <a:pt x="349" y="1268"/>
                  </a:lnTo>
                  <a:lnTo>
                    <a:pt x="352" y="1270"/>
                  </a:lnTo>
                  <a:lnTo>
                    <a:pt x="354" y="1270"/>
                  </a:lnTo>
                  <a:lnTo>
                    <a:pt x="354" y="1270"/>
                  </a:lnTo>
                  <a:lnTo>
                    <a:pt x="352" y="1270"/>
                  </a:lnTo>
                  <a:lnTo>
                    <a:pt x="352" y="1272"/>
                  </a:lnTo>
                  <a:lnTo>
                    <a:pt x="351" y="1272"/>
                  </a:lnTo>
                  <a:lnTo>
                    <a:pt x="349" y="1270"/>
                  </a:lnTo>
                  <a:lnTo>
                    <a:pt x="348" y="1270"/>
                  </a:lnTo>
                  <a:lnTo>
                    <a:pt x="348" y="1270"/>
                  </a:lnTo>
                  <a:lnTo>
                    <a:pt x="346" y="1268"/>
                  </a:lnTo>
                  <a:lnTo>
                    <a:pt x="346" y="1268"/>
                  </a:lnTo>
                  <a:lnTo>
                    <a:pt x="346" y="1268"/>
                  </a:lnTo>
                  <a:lnTo>
                    <a:pt x="346" y="1268"/>
                  </a:lnTo>
                  <a:lnTo>
                    <a:pt x="346" y="1270"/>
                  </a:lnTo>
                  <a:lnTo>
                    <a:pt x="346" y="1273"/>
                  </a:lnTo>
                  <a:lnTo>
                    <a:pt x="346" y="1276"/>
                  </a:lnTo>
                  <a:lnTo>
                    <a:pt x="343" y="1280"/>
                  </a:lnTo>
                  <a:lnTo>
                    <a:pt x="343" y="1280"/>
                  </a:lnTo>
                  <a:lnTo>
                    <a:pt x="343" y="1280"/>
                  </a:lnTo>
                  <a:lnTo>
                    <a:pt x="341" y="1280"/>
                  </a:lnTo>
                  <a:lnTo>
                    <a:pt x="341" y="1281"/>
                  </a:lnTo>
                  <a:lnTo>
                    <a:pt x="340" y="1281"/>
                  </a:lnTo>
                  <a:lnTo>
                    <a:pt x="338" y="1280"/>
                  </a:lnTo>
                  <a:lnTo>
                    <a:pt x="338" y="1280"/>
                  </a:lnTo>
                  <a:lnTo>
                    <a:pt x="340" y="1284"/>
                  </a:lnTo>
                  <a:lnTo>
                    <a:pt x="340" y="1284"/>
                  </a:lnTo>
                  <a:lnTo>
                    <a:pt x="341" y="1286"/>
                  </a:lnTo>
                  <a:lnTo>
                    <a:pt x="341" y="1286"/>
                  </a:lnTo>
                  <a:lnTo>
                    <a:pt x="343" y="1289"/>
                  </a:lnTo>
                  <a:lnTo>
                    <a:pt x="344" y="1289"/>
                  </a:lnTo>
                  <a:lnTo>
                    <a:pt x="344" y="1289"/>
                  </a:lnTo>
                  <a:lnTo>
                    <a:pt x="346" y="1289"/>
                  </a:lnTo>
                  <a:lnTo>
                    <a:pt x="346" y="1289"/>
                  </a:lnTo>
                  <a:lnTo>
                    <a:pt x="346" y="1289"/>
                  </a:lnTo>
                  <a:lnTo>
                    <a:pt x="346" y="1291"/>
                  </a:lnTo>
                  <a:lnTo>
                    <a:pt x="346" y="1291"/>
                  </a:lnTo>
                  <a:lnTo>
                    <a:pt x="346" y="1292"/>
                  </a:lnTo>
                  <a:lnTo>
                    <a:pt x="346" y="1292"/>
                  </a:lnTo>
                  <a:lnTo>
                    <a:pt x="348" y="1291"/>
                  </a:lnTo>
                  <a:lnTo>
                    <a:pt x="348" y="1292"/>
                  </a:lnTo>
                  <a:lnTo>
                    <a:pt x="349" y="1292"/>
                  </a:lnTo>
                  <a:lnTo>
                    <a:pt x="348" y="1292"/>
                  </a:lnTo>
                  <a:lnTo>
                    <a:pt x="346" y="1292"/>
                  </a:lnTo>
                  <a:lnTo>
                    <a:pt x="346" y="1292"/>
                  </a:lnTo>
                  <a:lnTo>
                    <a:pt x="343" y="1289"/>
                  </a:lnTo>
                  <a:lnTo>
                    <a:pt x="343" y="1289"/>
                  </a:lnTo>
                  <a:lnTo>
                    <a:pt x="344" y="1292"/>
                  </a:lnTo>
                  <a:lnTo>
                    <a:pt x="344" y="1294"/>
                  </a:lnTo>
                  <a:lnTo>
                    <a:pt x="344" y="1295"/>
                  </a:lnTo>
                  <a:lnTo>
                    <a:pt x="344" y="1295"/>
                  </a:lnTo>
                  <a:lnTo>
                    <a:pt x="346" y="1295"/>
                  </a:lnTo>
                  <a:lnTo>
                    <a:pt x="348" y="1295"/>
                  </a:lnTo>
                  <a:lnTo>
                    <a:pt x="348" y="1297"/>
                  </a:lnTo>
                  <a:lnTo>
                    <a:pt x="348" y="1297"/>
                  </a:lnTo>
                  <a:lnTo>
                    <a:pt x="346" y="1295"/>
                  </a:lnTo>
                  <a:lnTo>
                    <a:pt x="346" y="1297"/>
                  </a:lnTo>
                  <a:lnTo>
                    <a:pt x="346" y="1297"/>
                  </a:lnTo>
                  <a:lnTo>
                    <a:pt x="348" y="1299"/>
                  </a:lnTo>
                  <a:lnTo>
                    <a:pt x="349" y="1300"/>
                  </a:lnTo>
                  <a:lnTo>
                    <a:pt x="349" y="1300"/>
                  </a:lnTo>
                  <a:lnTo>
                    <a:pt x="349" y="1302"/>
                  </a:lnTo>
                  <a:lnTo>
                    <a:pt x="349" y="1302"/>
                  </a:lnTo>
                  <a:lnTo>
                    <a:pt x="351" y="1303"/>
                  </a:lnTo>
                  <a:lnTo>
                    <a:pt x="352" y="1303"/>
                  </a:lnTo>
                  <a:lnTo>
                    <a:pt x="352" y="1303"/>
                  </a:lnTo>
                  <a:lnTo>
                    <a:pt x="354" y="1303"/>
                  </a:lnTo>
                  <a:lnTo>
                    <a:pt x="356" y="1305"/>
                  </a:lnTo>
                  <a:lnTo>
                    <a:pt x="356" y="1305"/>
                  </a:lnTo>
                  <a:lnTo>
                    <a:pt x="354" y="1305"/>
                  </a:lnTo>
                  <a:lnTo>
                    <a:pt x="351" y="1303"/>
                  </a:lnTo>
                  <a:lnTo>
                    <a:pt x="351" y="1303"/>
                  </a:lnTo>
                  <a:lnTo>
                    <a:pt x="351" y="1303"/>
                  </a:lnTo>
                  <a:lnTo>
                    <a:pt x="354" y="1307"/>
                  </a:lnTo>
                  <a:lnTo>
                    <a:pt x="359" y="1310"/>
                  </a:lnTo>
                  <a:lnTo>
                    <a:pt x="362" y="1314"/>
                  </a:lnTo>
                  <a:lnTo>
                    <a:pt x="363" y="1316"/>
                  </a:lnTo>
                  <a:lnTo>
                    <a:pt x="365" y="1318"/>
                  </a:lnTo>
                  <a:lnTo>
                    <a:pt x="367" y="1319"/>
                  </a:lnTo>
                  <a:lnTo>
                    <a:pt x="368" y="1321"/>
                  </a:lnTo>
                  <a:lnTo>
                    <a:pt x="370" y="1322"/>
                  </a:lnTo>
                  <a:lnTo>
                    <a:pt x="371" y="1324"/>
                  </a:lnTo>
                  <a:lnTo>
                    <a:pt x="373" y="1326"/>
                  </a:lnTo>
                  <a:lnTo>
                    <a:pt x="376" y="1329"/>
                  </a:lnTo>
                  <a:lnTo>
                    <a:pt x="378" y="1330"/>
                  </a:lnTo>
                  <a:lnTo>
                    <a:pt x="378" y="1332"/>
                  </a:lnTo>
                  <a:lnTo>
                    <a:pt x="378" y="1332"/>
                  </a:lnTo>
                  <a:lnTo>
                    <a:pt x="378" y="1332"/>
                  </a:lnTo>
                  <a:lnTo>
                    <a:pt x="379" y="1334"/>
                  </a:lnTo>
                  <a:lnTo>
                    <a:pt x="379" y="1335"/>
                  </a:lnTo>
                  <a:lnTo>
                    <a:pt x="381" y="1335"/>
                  </a:lnTo>
                  <a:lnTo>
                    <a:pt x="381" y="1335"/>
                  </a:lnTo>
                  <a:lnTo>
                    <a:pt x="381" y="1337"/>
                  </a:lnTo>
                  <a:lnTo>
                    <a:pt x="381" y="1338"/>
                  </a:lnTo>
                  <a:lnTo>
                    <a:pt x="383" y="1340"/>
                  </a:lnTo>
                  <a:lnTo>
                    <a:pt x="383" y="1342"/>
                  </a:lnTo>
                  <a:lnTo>
                    <a:pt x="383" y="1343"/>
                  </a:lnTo>
                  <a:lnTo>
                    <a:pt x="383" y="1343"/>
                  </a:lnTo>
                  <a:lnTo>
                    <a:pt x="383" y="1345"/>
                  </a:lnTo>
                  <a:lnTo>
                    <a:pt x="383" y="1346"/>
                  </a:lnTo>
                  <a:lnTo>
                    <a:pt x="384" y="1348"/>
                  </a:lnTo>
                  <a:lnTo>
                    <a:pt x="386" y="1348"/>
                  </a:lnTo>
                  <a:lnTo>
                    <a:pt x="386" y="1348"/>
                  </a:lnTo>
                  <a:lnTo>
                    <a:pt x="387" y="1348"/>
                  </a:lnTo>
                  <a:lnTo>
                    <a:pt x="389" y="1348"/>
                  </a:lnTo>
                  <a:lnTo>
                    <a:pt x="391" y="1346"/>
                  </a:lnTo>
                  <a:lnTo>
                    <a:pt x="391" y="1346"/>
                  </a:lnTo>
                  <a:lnTo>
                    <a:pt x="394" y="1346"/>
                  </a:lnTo>
                  <a:lnTo>
                    <a:pt x="394" y="1346"/>
                  </a:lnTo>
                  <a:lnTo>
                    <a:pt x="394" y="1348"/>
                  </a:lnTo>
                  <a:lnTo>
                    <a:pt x="391" y="1348"/>
                  </a:lnTo>
                  <a:lnTo>
                    <a:pt x="387" y="1349"/>
                  </a:lnTo>
                  <a:lnTo>
                    <a:pt x="386" y="1349"/>
                  </a:lnTo>
                  <a:lnTo>
                    <a:pt x="384" y="1349"/>
                  </a:lnTo>
                  <a:lnTo>
                    <a:pt x="384" y="1349"/>
                  </a:lnTo>
                  <a:lnTo>
                    <a:pt x="384" y="1351"/>
                  </a:lnTo>
                  <a:lnTo>
                    <a:pt x="386" y="1353"/>
                  </a:lnTo>
                  <a:lnTo>
                    <a:pt x="387" y="1356"/>
                  </a:lnTo>
                  <a:lnTo>
                    <a:pt x="391" y="1361"/>
                  </a:lnTo>
                  <a:lnTo>
                    <a:pt x="392" y="1364"/>
                  </a:lnTo>
                  <a:lnTo>
                    <a:pt x="394" y="1372"/>
                  </a:lnTo>
                  <a:lnTo>
                    <a:pt x="398" y="1378"/>
                  </a:lnTo>
                  <a:lnTo>
                    <a:pt x="398" y="1380"/>
                  </a:lnTo>
                  <a:lnTo>
                    <a:pt x="398" y="1381"/>
                  </a:lnTo>
                  <a:lnTo>
                    <a:pt x="398" y="1381"/>
                  </a:lnTo>
                  <a:lnTo>
                    <a:pt x="398" y="1383"/>
                  </a:lnTo>
                  <a:lnTo>
                    <a:pt x="394" y="1388"/>
                  </a:lnTo>
                  <a:lnTo>
                    <a:pt x="394" y="1386"/>
                  </a:lnTo>
                  <a:lnTo>
                    <a:pt x="394" y="1386"/>
                  </a:lnTo>
                  <a:lnTo>
                    <a:pt x="394" y="1386"/>
                  </a:lnTo>
                  <a:lnTo>
                    <a:pt x="394" y="1386"/>
                  </a:lnTo>
                  <a:lnTo>
                    <a:pt x="394" y="1386"/>
                  </a:lnTo>
                  <a:lnTo>
                    <a:pt x="394" y="1388"/>
                  </a:lnTo>
                  <a:lnTo>
                    <a:pt x="394" y="1389"/>
                  </a:lnTo>
                  <a:lnTo>
                    <a:pt x="395" y="1392"/>
                  </a:lnTo>
                  <a:lnTo>
                    <a:pt x="395" y="1394"/>
                  </a:lnTo>
                  <a:lnTo>
                    <a:pt x="395" y="1396"/>
                  </a:lnTo>
                  <a:lnTo>
                    <a:pt x="397" y="1397"/>
                  </a:lnTo>
                  <a:lnTo>
                    <a:pt x="397" y="1400"/>
                  </a:lnTo>
                  <a:lnTo>
                    <a:pt x="400" y="1404"/>
                  </a:lnTo>
                  <a:lnTo>
                    <a:pt x="400" y="1405"/>
                  </a:lnTo>
                  <a:lnTo>
                    <a:pt x="402" y="1407"/>
                  </a:lnTo>
                  <a:lnTo>
                    <a:pt x="402" y="1408"/>
                  </a:lnTo>
                  <a:lnTo>
                    <a:pt x="403" y="1410"/>
                  </a:lnTo>
                  <a:lnTo>
                    <a:pt x="403" y="1411"/>
                  </a:lnTo>
                  <a:lnTo>
                    <a:pt x="403" y="1413"/>
                  </a:lnTo>
                  <a:lnTo>
                    <a:pt x="403" y="1419"/>
                  </a:lnTo>
                  <a:lnTo>
                    <a:pt x="403" y="1423"/>
                  </a:lnTo>
                  <a:lnTo>
                    <a:pt x="402" y="1427"/>
                  </a:lnTo>
                  <a:lnTo>
                    <a:pt x="400" y="1429"/>
                  </a:lnTo>
                  <a:lnTo>
                    <a:pt x="398" y="1432"/>
                  </a:lnTo>
                  <a:lnTo>
                    <a:pt x="395" y="1434"/>
                  </a:lnTo>
                  <a:lnTo>
                    <a:pt x="392" y="1435"/>
                  </a:lnTo>
                  <a:lnTo>
                    <a:pt x="392" y="1438"/>
                  </a:lnTo>
                  <a:lnTo>
                    <a:pt x="387" y="1443"/>
                  </a:lnTo>
                  <a:lnTo>
                    <a:pt x="387" y="1448"/>
                  </a:lnTo>
                  <a:lnTo>
                    <a:pt x="386" y="1451"/>
                  </a:lnTo>
                  <a:lnTo>
                    <a:pt x="384" y="1459"/>
                  </a:lnTo>
                  <a:lnTo>
                    <a:pt x="381" y="1467"/>
                  </a:lnTo>
                  <a:lnTo>
                    <a:pt x="381" y="1470"/>
                  </a:lnTo>
                  <a:lnTo>
                    <a:pt x="379" y="1472"/>
                  </a:lnTo>
                  <a:lnTo>
                    <a:pt x="379" y="1473"/>
                  </a:lnTo>
                  <a:lnTo>
                    <a:pt x="378" y="1475"/>
                  </a:lnTo>
                  <a:lnTo>
                    <a:pt x="378" y="1475"/>
                  </a:lnTo>
                  <a:lnTo>
                    <a:pt x="378" y="1477"/>
                  </a:lnTo>
                  <a:lnTo>
                    <a:pt x="378" y="1477"/>
                  </a:lnTo>
                  <a:lnTo>
                    <a:pt x="378" y="1485"/>
                  </a:lnTo>
                  <a:lnTo>
                    <a:pt x="378" y="1486"/>
                  </a:lnTo>
                  <a:lnTo>
                    <a:pt x="378" y="1489"/>
                  </a:lnTo>
                  <a:lnTo>
                    <a:pt x="376" y="1494"/>
                  </a:lnTo>
                  <a:lnTo>
                    <a:pt x="376" y="1496"/>
                  </a:lnTo>
                  <a:lnTo>
                    <a:pt x="376" y="1500"/>
                  </a:lnTo>
                  <a:lnTo>
                    <a:pt x="378" y="1504"/>
                  </a:lnTo>
                  <a:lnTo>
                    <a:pt x="379" y="1507"/>
                  </a:lnTo>
                  <a:lnTo>
                    <a:pt x="381" y="1510"/>
                  </a:lnTo>
                  <a:lnTo>
                    <a:pt x="381" y="1510"/>
                  </a:lnTo>
                  <a:lnTo>
                    <a:pt x="384" y="1513"/>
                  </a:lnTo>
                  <a:lnTo>
                    <a:pt x="386" y="1516"/>
                  </a:lnTo>
                  <a:lnTo>
                    <a:pt x="394" y="1531"/>
                  </a:lnTo>
                  <a:lnTo>
                    <a:pt x="395" y="1532"/>
                  </a:lnTo>
                  <a:lnTo>
                    <a:pt x="397" y="1537"/>
                  </a:lnTo>
                  <a:lnTo>
                    <a:pt x="398" y="1542"/>
                  </a:lnTo>
                  <a:lnTo>
                    <a:pt x="403" y="1550"/>
                  </a:lnTo>
                  <a:lnTo>
                    <a:pt x="405" y="1551"/>
                  </a:lnTo>
                  <a:lnTo>
                    <a:pt x="405" y="1553"/>
                  </a:lnTo>
                  <a:lnTo>
                    <a:pt x="410" y="1559"/>
                  </a:lnTo>
                  <a:lnTo>
                    <a:pt x="411" y="1562"/>
                  </a:lnTo>
                  <a:lnTo>
                    <a:pt x="413" y="1566"/>
                  </a:lnTo>
                  <a:lnTo>
                    <a:pt x="413" y="1567"/>
                  </a:lnTo>
                  <a:lnTo>
                    <a:pt x="413" y="1569"/>
                  </a:lnTo>
                  <a:lnTo>
                    <a:pt x="411" y="1569"/>
                  </a:lnTo>
                  <a:lnTo>
                    <a:pt x="411" y="1569"/>
                  </a:lnTo>
                  <a:lnTo>
                    <a:pt x="411" y="1569"/>
                  </a:lnTo>
                  <a:lnTo>
                    <a:pt x="411" y="1570"/>
                  </a:lnTo>
                  <a:lnTo>
                    <a:pt x="413" y="1574"/>
                  </a:lnTo>
                  <a:lnTo>
                    <a:pt x="413" y="1577"/>
                  </a:lnTo>
                  <a:lnTo>
                    <a:pt x="413" y="1578"/>
                  </a:lnTo>
                  <a:lnTo>
                    <a:pt x="413" y="1583"/>
                  </a:lnTo>
                  <a:lnTo>
                    <a:pt x="413" y="1586"/>
                  </a:lnTo>
                  <a:lnTo>
                    <a:pt x="414" y="1591"/>
                  </a:lnTo>
                  <a:lnTo>
                    <a:pt x="416" y="1594"/>
                  </a:lnTo>
                  <a:lnTo>
                    <a:pt x="416" y="1597"/>
                  </a:lnTo>
                  <a:lnTo>
                    <a:pt x="416" y="1601"/>
                  </a:lnTo>
                  <a:lnTo>
                    <a:pt x="416" y="1602"/>
                  </a:lnTo>
                  <a:lnTo>
                    <a:pt x="418" y="1604"/>
                  </a:lnTo>
                  <a:lnTo>
                    <a:pt x="418" y="1607"/>
                  </a:lnTo>
                  <a:lnTo>
                    <a:pt x="418" y="1610"/>
                  </a:lnTo>
                  <a:lnTo>
                    <a:pt x="419" y="1615"/>
                  </a:lnTo>
                  <a:lnTo>
                    <a:pt x="421" y="1617"/>
                  </a:lnTo>
                  <a:lnTo>
                    <a:pt x="421" y="1617"/>
                  </a:lnTo>
                  <a:lnTo>
                    <a:pt x="421" y="1618"/>
                  </a:lnTo>
                  <a:lnTo>
                    <a:pt x="421" y="1620"/>
                  </a:lnTo>
                  <a:lnTo>
                    <a:pt x="421" y="1621"/>
                  </a:lnTo>
                  <a:lnTo>
                    <a:pt x="422" y="1624"/>
                  </a:lnTo>
                  <a:lnTo>
                    <a:pt x="422" y="1628"/>
                  </a:lnTo>
                  <a:lnTo>
                    <a:pt x="424" y="1629"/>
                  </a:lnTo>
                  <a:lnTo>
                    <a:pt x="429" y="1637"/>
                  </a:lnTo>
                  <a:lnTo>
                    <a:pt x="430" y="1640"/>
                  </a:lnTo>
                  <a:lnTo>
                    <a:pt x="432" y="1640"/>
                  </a:lnTo>
                  <a:lnTo>
                    <a:pt x="437" y="1645"/>
                  </a:lnTo>
                  <a:lnTo>
                    <a:pt x="437" y="1647"/>
                  </a:lnTo>
                  <a:lnTo>
                    <a:pt x="438" y="1647"/>
                  </a:lnTo>
                  <a:lnTo>
                    <a:pt x="441" y="1651"/>
                  </a:lnTo>
                  <a:lnTo>
                    <a:pt x="445" y="1656"/>
                  </a:lnTo>
                  <a:lnTo>
                    <a:pt x="446" y="1667"/>
                  </a:lnTo>
                  <a:lnTo>
                    <a:pt x="449" y="1672"/>
                  </a:lnTo>
                  <a:lnTo>
                    <a:pt x="453" y="1680"/>
                  </a:lnTo>
                  <a:lnTo>
                    <a:pt x="457" y="1685"/>
                  </a:lnTo>
                  <a:lnTo>
                    <a:pt x="459" y="1688"/>
                  </a:lnTo>
                  <a:lnTo>
                    <a:pt x="461" y="1690"/>
                  </a:lnTo>
                  <a:lnTo>
                    <a:pt x="462" y="1694"/>
                  </a:lnTo>
                  <a:lnTo>
                    <a:pt x="462" y="1698"/>
                  </a:lnTo>
                  <a:lnTo>
                    <a:pt x="462" y="1701"/>
                  </a:lnTo>
                  <a:lnTo>
                    <a:pt x="461" y="1702"/>
                  </a:lnTo>
                  <a:lnTo>
                    <a:pt x="459" y="1704"/>
                  </a:lnTo>
                  <a:lnTo>
                    <a:pt x="457" y="1704"/>
                  </a:lnTo>
                  <a:lnTo>
                    <a:pt x="457" y="1704"/>
                  </a:lnTo>
                  <a:lnTo>
                    <a:pt x="456" y="1704"/>
                  </a:lnTo>
                  <a:lnTo>
                    <a:pt x="456" y="1706"/>
                  </a:lnTo>
                  <a:lnTo>
                    <a:pt x="456" y="1707"/>
                  </a:lnTo>
                  <a:lnTo>
                    <a:pt x="457" y="1709"/>
                  </a:lnTo>
                  <a:lnTo>
                    <a:pt x="457" y="1710"/>
                  </a:lnTo>
                  <a:lnTo>
                    <a:pt x="459" y="1710"/>
                  </a:lnTo>
                  <a:lnTo>
                    <a:pt x="459" y="1712"/>
                  </a:lnTo>
                  <a:lnTo>
                    <a:pt x="461" y="1713"/>
                  </a:lnTo>
                  <a:lnTo>
                    <a:pt x="462" y="1715"/>
                  </a:lnTo>
                  <a:lnTo>
                    <a:pt x="464" y="1718"/>
                  </a:lnTo>
                  <a:lnTo>
                    <a:pt x="464" y="1718"/>
                  </a:lnTo>
                  <a:lnTo>
                    <a:pt x="464" y="1720"/>
                  </a:lnTo>
                  <a:lnTo>
                    <a:pt x="462" y="1721"/>
                  </a:lnTo>
                  <a:lnTo>
                    <a:pt x="462" y="1723"/>
                  </a:lnTo>
                  <a:lnTo>
                    <a:pt x="462" y="1725"/>
                  </a:lnTo>
                  <a:lnTo>
                    <a:pt x="462" y="1726"/>
                  </a:lnTo>
                  <a:lnTo>
                    <a:pt x="464" y="1726"/>
                  </a:lnTo>
                  <a:lnTo>
                    <a:pt x="464" y="1725"/>
                  </a:lnTo>
                  <a:lnTo>
                    <a:pt x="464" y="1723"/>
                  </a:lnTo>
                  <a:lnTo>
                    <a:pt x="464" y="1723"/>
                  </a:lnTo>
                  <a:lnTo>
                    <a:pt x="465" y="1723"/>
                  </a:lnTo>
                  <a:lnTo>
                    <a:pt x="467" y="1723"/>
                  </a:lnTo>
                  <a:lnTo>
                    <a:pt x="467" y="1723"/>
                  </a:lnTo>
                  <a:lnTo>
                    <a:pt x="469" y="1723"/>
                  </a:lnTo>
                  <a:lnTo>
                    <a:pt x="469" y="1725"/>
                  </a:lnTo>
                  <a:lnTo>
                    <a:pt x="469" y="1725"/>
                  </a:lnTo>
                  <a:lnTo>
                    <a:pt x="469" y="1726"/>
                  </a:lnTo>
                  <a:lnTo>
                    <a:pt x="469" y="1726"/>
                  </a:lnTo>
                  <a:lnTo>
                    <a:pt x="469" y="1726"/>
                  </a:lnTo>
                  <a:lnTo>
                    <a:pt x="470" y="1726"/>
                  </a:lnTo>
                  <a:lnTo>
                    <a:pt x="472" y="1726"/>
                  </a:lnTo>
                  <a:lnTo>
                    <a:pt x="472" y="1728"/>
                  </a:lnTo>
                  <a:lnTo>
                    <a:pt x="473" y="1728"/>
                  </a:lnTo>
                  <a:lnTo>
                    <a:pt x="473" y="1728"/>
                  </a:lnTo>
                  <a:lnTo>
                    <a:pt x="475" y="1729"/>
                  </a:lnTo>
                  <a:lnTo>
                    <a:pt x="475" y="1729"/>
                  </a:lnTo>
                  <a:lnTo>
                    <a:pt x="475" y="1731"/>
                  </a:lnTo>
                  <a:lnTo>
                    <a:pt x="475" y="1731"/>
                  </a:lnTo>
                  <a:lnTo>
                    <a:pt x="478" y="1733"/>
                  </a:lnTo>
                  <a:lnTo>
                    <a:pt x="481" y="1733"/>
                  </a:lnTo>
                  <a:lnTo>
                    <a:pt x="483" y="1733"/>
                  </a:lnTo>
                  <a:lnTo>
                    <a:pt x="483" y="1733"/>
                  </a:lnTo>
                  <a:lnTo>
                    <a:pt x="489" y="1729"/>
                  </a:lnTo>
                  <a:lnTo>
                    <a:pt x="489" y="1728"/>
                  </a:lnTo>
                  <a:lnTo>
                    <a:pt x="492" y="1728"/>
                  </a:lnTo>
                  <a:lnTo>
                    <a:pt x="494" y="1728"/>
                  </a:lnTo>
                  <a:lnTo>
                    <a:pt x="496" y="1728"/>
                  </a:lnTo>
                  <a:lnTo>
                    <a:pt x="497" y="1726"/>
                  </a:lnTo>
                  <a:lnTo>
                    <a:pt x="499" y="1728"/>
                  </a:lnTo>
                  <a:lnTo>
                    <a:pt x="500" y="1728"/>
                  </a:lnTo>
                  <a:lnTo>
                    <a:pt x="504" y="1728"/>
                  </a:lnTo>
                  <a:lnTo>
                    <a:pt x="507" y="1728"/>
                  </a:lnTo>
                  <a:lnTo>
                    <a:pt x="512" y="1723"/>
                  </a:lnTo>
                  <a:lnTo>
                    <a:pt x="515" y="1723"/>
                  </a:lnTo>
                  <a:lnTo>
                    <a:pt x="516" y="1721"/>
                  </a:lnTo>
                  <a:lnTo>
                    <a:pt x="518" y="1721"/>
                  </a:lnTo>
                  <a:lnTo>
                    <a:pt x="521" y="1723"/>
                  </a:lnTo>
                  <a:lnTo>
                    <a:pt x="526" y="1723"/>
                  </a:lnTo>
                  <a:lnTo>
                    <a:pt x="526" y="1723"/>
                  </a:lnTo>
                  <a:lnTo>
                    <a:pt x="529" y="1721"/>
                  </a:lnTo>
                  <a:lnTo>
                    <a:pt x="531" y="1721"/>
                  </a:lnTo>
                  <a:lnTo>
                    <a:pt x="537" y="1723"/>
                  </a:lnTo>
                  <a:lnTo>
                    <a:pt x="542" y="1725"/>
                  </a:lnTo>
                  <a:lnTo>
                    <a:pt x="545" y="1725"/>
                  </a:lnTo>
                  <a:lnTo>
                    <a:pt x="547" y="1723"/>
                  </a:lnTo>
                  <a:lnTo>
                    <a:pt x="548" y="1721"/>
                  </a:lnTo>
                  <a:lnTo>
                    <a:pt x="550" y="1721"/>
                  </a:lnTo>
                  <a:lnTo>
                    <a:pt x="553" y="1721"/>
                  </a:lnTo>
                  <a:lnTo>
                    <a:pt x="555" y="1723"/>
                  </a:lnTo>
                  <a:lnTo>
                    <a:pt x="556" y="1721"/>
                  </a:lnTo>
                  <a:lnTo>
                    <a:pt x="556" y="1720"/>
                  </a:lnTo>
                  <a:lnTo>
                    <a:pt x="558" y="1718"/>
                  </a:lnTo>
                  <a:lnTo>
                    <a:pt x="561" y="1718"/>
                  </a:lnTo>
                  <a:lnTo>
                    <a:pt x="566" y="1718"/>
                  </a:lnTo>
                  <a:lnTo>
                    <a:pt x="569" y="1718"/>
                  </a:lnTo>
                  <a:lnTo>
                    <a:pt x="574" y="1715"/>
                  </a:lnTo>
                  <a:lnTo>
                    <a:pt x="578" y="1712"/>
                  </a:lnTo>
                  <a:lnTo>
                    <a:pt x="583" y="1709"/>
                  </a:lnTo>
                  <a:lnTo>
                    <a:pt x="585" y="1709"/>
                  </a:lnTo>
                  <a:lnTo>
                    <a:pt x="590" y="1704"/>
                  </a:lnTo>
                  <a:lnTo>
                    <a:pt x="591" y="1702"/>
                  </a:lnTo>
                  <a:lnTo>
                    <a:pt x="598" y="1698"/>
                  </a:lnTo>
                  <a:lnTo>
                    <a:pt x="601" y="1693"/>
                  </a:lnTo>
                  <a:lnTo>
                    <a:pt x="605" y="1688"/>
                  </a:lnTo>
                  <a:lnTo>
                    <a:pt x="609" y="1686"/>
                  </a:lnTo>
                  <a:lnTo>
                    <a:pt x="610" y="1685"/>
                  </a:lnTo>
                  <a:lnTo>
                    <a:pt x="612" y="1683"/>
                  </a:lnTo>
                  <a:lnTo>
                    <a:pt x="615" y="1679"/>
                  </a:lnTo>
                  <a:lnTo>
                    <a:pt x="618" y="1675"/>
                  </a:lnTo>
                  <a:lnTo>
                    <a:pt x="620" y="1672"/>
                  </a:lnTo>
                  <a:lnTo>
                    <a:pt x="623" y="1666"/>
                  </a:lnTo>
                  <a:lnTo>
                    <a:pt x="625" y="1664"/>
                  </a:lnTo>
                  <a:lnTo>
                    <a:pt x="626" y="1659"/>
                  </a:lnTo>
                  <a:lnTo>
                    <a:pt x="629" y="1656"/>
                  </a:lnTo>
                  <a:lnTo>
                    <a:pt x="634" y="1650"/>
                  </a:lnTo>
                  <a:lnTo>
                    <a:pt x="636" y="1650"/>
                  </a:lnTo>
                  <a:lnTo>
                    <a:pt x="637" y="1650"/>
                  </a:lnTo>
                  <a:lnTo>
                    <a:pt x="637" y="1650"/>
                  </a:lnTo>
                  <a:lnTo>
                    <a:pt x="640" y="1647"/>
                  </a:lnTo>
                  <a:lnTo>
                    <a:pt x="642" y="1645"/>
                  </a:lnTo>
                  <a:lnTo>
                    <a:pt x="644" y="1640"/>
                  </a:lnTo>
                  <a:lnTo>
                    <a:pt x="645" y="1632"/>
                  </a:lnTo>
                  <a:lnTo>
                    <a:pt x="647" y="1629"/>
                  </a:lnTo>
                  <a:lnTo>
                    <a:pt x="648" y="1624"/>
                  </a:lnTo>
                  <a:lnTo>
                    <a:pt x="648" y="1621"/>
                  </a:lnTo>
                  <a:lnTo>
                    <a:pt x="648" y="1621"/>
                  </a:lnTo>
                  <a:lnTo>
                    <a:pt x="650" y="1613"/>
                  </a:lnTo>
                  <a:lnTo>
                    <a:pt x="650" y="1612"/>
                  </a:lnTo>
                  <a:lnTo>
                    <a:pt x="650" y="1612"/>
                  </a:lnTo>
                  <a:lnTo>
                    <a:pt x="648" y="1612"/>
                  </a:lnTo>
                  <a:lnTo>
                    <a:pt x="648" y="1613"/>
                  </a:lnTo>
                  <a:lnTo>
                    <a:pt x="648" y="1613"/>
                  </a:lnTo>
                  <a:lnTo>
                    <a:pt x="647" y="1613"/>
                  </a:lnTo>
                  <a:lnTo>
                    <a:pt x="647" y="1612"/>
                  </a:lnTo>
                  <a:lnTo>
                    <a:pt x="645" y="1612"/>
                  </a:lnTo>
                  <a:lnTo>
                    <a:pt x="645" y="1610"/>
                  </a:lnTo>
                  <a:lnTo>
                    <a:pt x="645" y="1609"/>
                  </a:lnTo>
                  <a:lnTo>
                    <a:pt x="647" y="1609"/>
                  </a:lnTo>
                  <a:lnTo>
                    <a:pt x="648" y="1605"/>
                  </a:lnTo>
                  <a:lnTo>
                    <a:pt x="650" y="1604"/>
                  </a:lnTo>
                  <a:lnTo>
                    <a:pt x="655" y="1601"/>
                  </a:lnTo>
                  <a:lnTo>
                    <a:pt x="658" y="1599"/>
                  </a:lnTo>
                  <a:lnTo>
                    <a:pt x="661" y="1597"/>
                  </a:lnTo>
                  <a:lnTo>
                    <a:pt x="671" y="1594"/>
                  </a:lnTo>
                  <a:lnTo>
                    <a:pt x="676" y="1593"/>
                  </a:lnTo>
                  <a:lnTo>
                    <a:pt x="679" y="1591"/>
                  </a:lnTo>
                  <a:lnTo>
                    <a:pt x="679" y="1589"/>
                  </a:lnTo>
                  <a:lnTo>
                    <a:pt x="682" y="1585"/>
                  </a:lnTo>
                  <a:lnTo>
                    <a:pt x="682" y="1585"/>
                  </a:lnTo>
                  <a:lnTo>
                    <a:pt x="683" y="1582"/>
                  </a:lnTo>
                  <a:lnTo>
                    <a:pt x="683" y="1580"/>
                  </a:lnTo>
                  <a:lnTo>
                    <a:pt x="682" y="1580"/>
                  </a:lnTo>
                  <a:lnTo>
                    <a:pt x="682" y="1582"/>
                  </a:lnTo>
                  <a:lnTo>
                    <a:pt x="682" y="1582"/>
                  </a:lnTo>
                  <a:lnTo>
                    <a:pt x="680" y="1580"/>
                  </a:lnTo>
                  <a:lnTo>
                    <a:pt x="680" y="1580"/>
                  </a:lnTo>
                  <a:lnTo>
                    <a:pt x="682" y="1572"/>
                  </a:lnTo>
                  <a:lnTo>
                    <a:pt x="683" y="1569"/>
                  </a:lnTo>
                  <a:lnTo>
                    <a:pt x="682" y="1567"/>
                  </a:lnTo>
                  <a:lnTo>
                    <a:pt x="682" y="1566"/>
                  </a:lnTo>
                  <a:lnTo>
                    <a:pt x="683" y="1561"/>
                  </a:lnTo>
                  <a:lnTo>
                    <a:pt x="683" y="1561"/>
                  </a:lnTo>
                  <a:lnTo>
                    <a:pt x="683" y="1559"/>
                  </a:lnTo>
                  <a:lnTo>
                    <a:pt x="682" y="1559"/>
                  </a:lnTo>
                  <a:lnTo>
                    <a:pt x="682" y="1558"/>
                  </a:lnTo>
                  <a:lnTo>
                    <a:pt x="682" y="1558"/>
                  </a:lnTo>
                  <a:lnTo>
                    <a:pt x="682" y="1559"/>
                  </a:lnTo>
                  <a:lnTo>
                    <a:pt x="682" y="1561"/>
                  </a:lnTo>
                  <a:lnTo>
                    <a:pt x="682" y="1562"/>
                  </a:lnTo>
                  <a:lnTo>
                    <a:pt x="680" y="1562"/>
                  </a:lnTo>
                  <a:lnTo>
                    <a:pt x="680" y="1562"/>
                  </a:lnTo>
                  <a:lnTo>
                    <a:pt x="680" y="1559"/>
                  </a:lnTo>
                  <a:lnTo>
                    <a:pt x="680" y="1556"/>
                  </a:lnTo>
                  <a:lnTo>
                    <a:pt x="680" y="1553"/>
                  </a:lnTo>
                  <a:lnTo>
                    <a:pt x="680" y="1551"/>
                  </a:lnTo>
                  <a:lnTo>
                    <a:pt x="677" y="1548"/>
                  </a:lnTo>
                  <a:lnTo>
                    <a:pt x="677" y="1545"/>
                  </a:lnTo>
                  <a:lnTo>
                    <a:pt x="676" y="1540"/>
                  </a:lnTo>
                  <a:lnTo>
                    <a:pt x="674" y="1539"/>
                  </a:lnTo>
                  <a:lnTo>
                    <a:pt x="672" y="1537"/>
                  </a:lnTo>
                  <a:lnTo>
                    <a:pt x="672" y="1535"/>
                  </a:lnTo>
                  <a:lnTo>
                    <a:pt x="672" y="1535"/>
                  </a:lnTo>
                  <a:lnTo>
                    <a:pt x="672" y="1531"/>
                  </a:lnTo>
                  <a:lnTo>
                    <a:pt x="672" y="1529"/>
                  </a:lnTo>
                  <a:lnTo>
                    <a:pt x="672" y="1528"/>
                  </a:lnTo>
                  <a:lnTo>
                    <a:pt x="672" y="1528"/>
                  </a:lnTo>
                  <a:lnTo>
                    <a:pt x="672" y="1526"/>
                  </a:lnTo>
                  <a:lnTo>
                    <a:pt x="672" y="1526"/>
                  </a:lnTo>
                  <a:lnTo>
                    <a:pt x="674" y="1528"/>
                  </a:lnTo>
                  <a:lnTo>
                    <a:pt x="676" y="1528"/>
                  </a:lnTo>
                  <a:lnTo>
                    <a:pt x="676" y="1528"/>
                  </a:lnTo>
                  <a:lnTo>
                    <a:pt x="680" y="1523"/>
                  </a:lnTo>
                  <a:lnTo>
                    <a:pt x="685" y="1520"/>
                  </a:lnTo>
                  <a:lnTo>
                    <a:pt x="687" y="1516"/>
                  </a:lnTo>
                  <a:lnTo>
                    <a:pt x="688" y="1515"/>
                  </a:lnTo>
                  <a:lnTo>
                    <a:pt x="690" y="1515"/>
                  </a:lnTo>
                  <a:lnTo>
                    <a:pt x="691" y="1515"/>
                  </a:lnTo>
                  <a:lnTo>
                    <a:pt x="691" y="1515"/>
                  </a:lnTo>
                  <a:lnTo>
                    <a:pt x="693" y="1513"/>
                  </a:lnTo>
                  <a:lnTo>
                    <a:pt x="693" y="1513"/>
                  </a:lnTo>
                  <a:lnTo>
                    <a:pt x="695" y="1513"/>
                  </a:lnTo>
                  <a:lnTo>
                    <a:pt x="695" y="1513"/>
                  </a:lnTo>
                  <a:lnTo>
                    <a:pt x="695" y="1512"/>
                  </a:lnTo>
                  <a:lnTo>
                    <a:pt x="696" y="1510"/>
                  </a:lnTo>
                  <a:lnTo>
                    <a:pt x="699" y="1507"/>
                  </a:lnTo>
                  <a:lnTo>
                    <a:pt x="701" y="1505"/>
                  </a:lnTo>
                  <a:lnTo>
                    <a:pt x="701" y="1505"/>
                  </a:lnTo>
                  <a:lnTo>
                    <a:pt x="701" y="1504"/>
                  </a:lnTo>
                  <a:lnTo>
                    <a:pt x="703" y="1502"/>
                  </a:lnTo>
                  <a:lnTo>
                    <a:pt x="703" y="1502"/>
                  </a:lnTo>
                  <a:lnTo>
                    <a:pt x="706" y="1500"/>
                  </a:lnTo>
                  <a:lnTo>
                    <a:pt x="709" y="1497"/>
                  </a:lnTo>
                  <a:lnTo>
                    <a:pt x="712" y="1496"/>
                  </a:lnTo>
                  <a:lnTo>
                    <a:pt x="715" y="1494"/>
                  </a:lnTo>
                  <a:lnTo>
                    <a:pt x="715" y="1494"/>
                  </a:lnTo>
                  <a:lnTo>
                    <a:pt x="717" y="1494"/>
                  </a:lnTo>
                  <a:lnTo>
                    <a:pt x="720" y="1493"/>
                  </a:lnTo>
                  <a:lnTo>
                    <a:pt x="723" y="1491"/>
                  </a:lnTo>
                  <a:lnTo>
                    <a:pt x="723" y="1491"/>
                  </a:lnTo>
                  <a:lnTo>
                    <a:pt x="723" y="1491"/>
                  </a:lnTo>
                  <a:lnTo>
                    <a:pt x="725" y="1491"/>
                  </a:lnTo>
                  <a:lnTo>
                    <a:pt x="726" y="1491"/>
                  </a:lnTo>
                  <a:lnTo>
                    <a:pt x="726" y="1491"/>
                  </a:lnTo>
                  <a:lnTo>
                    <a:pt x="728" y="1489"/>
                  </a:lnTo>
                  <a:lnTo>
                    <a:pt x="730" y="1488"/>
                  </a:lnTo>
                  <a:lnTo>
                    <a:pt x="731" y="1488"/>
                  </a:lnTo>
                  <a:lnTo>
                    <a:pt x="736" y="1485"/>
                  </a:lnTo>
                  <a:lnTo>
                    <a:pt x="738" y="1483"/>
                  </a:lnTo>
                  <a:lnTo>
                    <a:pt x="739" y="1483"/>
                  </a:lnTo>
                  <a:lnTo>
                    <a:pt x="738" y="1481"/>
                  </a:lnTo>
                  <a:lnTo>
                    <a:pt x="739" y="1480"/>
                  </a:lnTo>
                  <a:lnTo>
                    <a:pt x="741" y="1480"/>
                  </a:lnTo>
                  <a:lnTo>
                    <a:pt x="742" y="1478"/>
                  </a:lnTo>
                  <a:lnTo>
                    <a:pt x="742" y="1478"/>
                  </a:lnTo>
                  <a:lnTo>
                    <a:pt x="742" y="1477"/>
                  </a:lnTo>
                  <a:lnTo>
                    <a:pt x="742" y="1475"/>
                  </a:lnTo>
                  <a:lnTo>
                    <a:pt x="744" y="1473"/>
                  </a:lnTo>
                  <a:lnTo>
                    <a:pt x="747" y="1470"/>
                  </a:lnTo>
                  <a:lnTo>
                    <a:pt x="749" y="1467"/>
                  </a:lnTo>
                  <a:lnTo>
                    <a:pt x="749" y="1467"/>
                  </a:lnTo>
                  <a:lnTo>
                    <a:pt x="749" y="1466"/>
                  </a:lnTo>
                  <a:lnTo>
                    <a:pt x="749" y="1466"/>
                  </a:lnTo>
                  <a:lnTo>
                    <a:pt x="749" y="1466"/>
                  </a:lnTo>
                  <a:lnTo>
                    <a:pt x="749" y="1464"/>
                  </a:lnTo>
                  <a:lnTo>
                    <a:pt x="749" y="1464"/>
                  </a:lnTo>
                  <a:lnTo>
                    <a:pt x="750" y="1462"/>
                  </a:lnTo>
                  <a:lnTo>
                    <a:pt x="752" y="1462"/>
                  </a:lnTo>
                  <a:lnTo>
                    <a:pt x="752" y="1461"/>
                  </a:lnTo>
                  <a:lnTo>
                    <a:pt x="750" y="1459"/>
                  </a:lnTo>
                  <a:lnTo>
                    <a:pt x="750" y="1459"/>
                  </a:lnTo>
                  <a:lnTo>
                    <a:pt x="750" y="1458"/>
                  </a:lnTo>
                  <a:lnTo>
                    <a:pt x="750" y="1458"/>
                  </a:lnTo>
                  <a:lnTo>
                    <a:pt x="750" y="1456"/>
                  </a:lnTo>
                  <a:lnTo>
                    <a:pt x="750" y="1456"/>
                  </a:lnTo>
                  <a:lnTo>
                    <a:pt x="749" y="1458"/>
                  </a:lnTo>
                  <a:lnTo>
                    <a:pt x="749" y="1458"/>
                  </a:lnTo>
                  <a:lnTo>
                    <a:pt x="749" y="1456"/>
                  </a:lnTo>
                  <a:lnTo>
                    <a:pt x="750" y="1454"/>
                  </a:lnTo>
                  <a:lnTo>
                    <a:pt x="750" y="1454"/>
                  </a:lnTo>
                  <a:lnTo>
                    <a:pt x="749" y="1454"/>
                  </a:lnTo>
                  <a:lnTo>
                    <a:pt x="749" y="1453"/>
                  </a:lnTo>
                  <a:lnTo>
                    <a:pt x="749" y="1453"/>
                  </a:lnTo>
                  <a:lnTo>
                    <a:pt x="749" y="1450"/>
                  </a:lnTo>
                  <a:lnTo>
                    <a:pt x="747" y="1446"/>
                  </a:lnTo>
                  <a:lnTo>
                    <a:pt x="747" y="1445"/>
                  </a:lnTo>
                  <a:lnTo>
                    <a:pt x="747" y="1445"/>
                  </a:lnTo>
                  <a:lnTo>
                    <a:pt x="749" y="1443"/>
                  </a:lnTo>
                  <a:lnTo>
                    <a:pt x="747" y="1442"/>
                  </a:lnTo>
                  <a:lnTo>
                    <a:pt x="747" y="1442"/>
                  </a:lnTo>
                  <a:lnTo>
                    <a:pt x="747" y="1440"/>
                  </a:lnTo>
                  <a:lnTo>
                    <a:pt x="747" y="1438"/>
                  </a:lnTo>
                  <a:lnTo>
                    <a:pt x="747" y="1438"/>
                  </a:lnTo>
                  <a:lnTo>
                    <a:pt x="746" y="1438"/>
                  </a:lnTo>
                  <a:lnTo>
                    <a:pt x="746" y="1437"/>
                  </a:lnTo>
                  <a:lnTo>
                    <a:pt x="746" y="1437"/>
                  </a:lnTo>
                  <a:lnTo>
                    <a:pt x="747" y="1435"/>
                  </a:lnTo>
                  <a:lnTo>
                    <a:pt x="747" y="1435"/>
                  </a:lnTo>
                  <a:lnTo>
                    <a:pt x="747" y="1434"/>
                  </a:lnTo>
                  <a:lnTo>
                    <a:pt x="747" y="1432"/>
                  </a:lnTo>
                  <a:lnTo>
                    <a:pt x="747" y="1432"/>
                  </a:lnTo>
                  <a:lnTo>
                    <a:pt x="747" y="1431"/>
                  </a:lnTo>
                  <a:lnTo>
                    <a:pt x="747" y="1429"/>
                  </a:lnTo>
                  <a:lnTo>
                    <a:pt x="747" y="1427"/>
                  </a:lnTo>
                  <a:lnTo>
                    <a:pt x="747" y="1426"/>
                  </a:lnTo>
                  <a:lnTo>
                    <a:pt x="747" y="1424"/>
                  </a:lnTo>
                  <a:lnTo>
                    <a:pt x="747" y="1424"/>
                  </a:lnTo>
                  <a:lnTo>
                    <a:pt x="746" y="1421"/>
                  </a:lnTo>
                  <a:lnTo>
                    <a:pt x="747" y="1418"/>
                  </a:lnTo>
                  <a:lnTo>
                    <a:pt x="746" y="1416"/>
                  </a:lnTo>
                  <a:lnTo>
                    <a:pt x="746" y="1416"/>
                  </a:lnTo>
                  <a:lnTo>
                    <a:pt x="747" y="1415"/>
                  </a:lnTo>
                  <a:lnTo>
                    <a:pt x="747" y="1413"/>
                  </a:lnTo>
                  <a:lnTo>
                    <a:pt x="747" y="1413"/>
                  </a:lnTo>
                  <a:lnTo>
                    <a:pt x="747" y="1413"/>
                  </a:lnTo>
                  <a:lnTo>
                    <a:pt x="747" y="1411"/>
                  </a:lnTo>
                  <a:lnTo>
                    <a:pt x="749" y="1410"/>
                  </a:lnTo>
                  <a:lnTo>
                    <a:pt x="747" y="1410"/>
                  </a:lnTo>
                  <a:lnTo>
                    <a:pt x="747" y="1408"/>
                  </a:lnTo>
                  <a:lnTo>
                    <a:pt x="749" y="1408"/>
                  </a:lnTo>
                  <a:lnTo>
                    <a:pt x="747" y="1407"/>
                  </a:lnTo>
                  <a:lnTo>
                    <a:pt x="747" y="1405"/>
                  </a:lnTo>
                  <a:lnTo>
                    <a:pt x="746" y="1405"/>
                  </a:lnTo>
                  <a:lnTo>
                    <a:pt x="746" y="1405"/>
                  </a:lnTo>
                  <a:lnTo>
                    <a:pt x="746" y="1404"/>
                  </a:lnTo>
                  <a:lnTo>
                    <a:pt x="744" y="1404"/>
                  </a:lnTo>
                  <a:lnTo>
                    <a:pt x="742" y="1402"/>
                  </a:lnTo>
                  <a:lnTo>
                    <a:pt x="741" y="1402"/>
                  </a:lnTo>
                  <a:lnTo>
                    <a:pt x="741" y="1402"/>
                  </a:lnTo>
                  <a:lnTo>
                    <a:pt x="739" y="1400"/>
                  </a:lnTo>
                  <a:lnTo>
                    <a:pt x="739" y="1400"/>
                  </a:lnTo>
                  <a:lnTo>
                    <a:pt x="738" y="1400"/>
                  </a:lnTo>
                  <a:lnTo>
                    <a:pt x="738" y="1399"/>
                  </a:lnTo>
                  <a:lnTo>
                    <a:pt x="738" y="1397"/>
                  </a:lnTo>
                  <a:lnTo>
                    <a:pt x="738" y="1396"/>
                  </a:lnTo>
                  <a:lnTo>
                    <a:pt x="736" y="1394"/>
                  </a:lnTo>
                  <a:lnTo>
                    <a:pt x="736" y="1392"/>
                  </a:lnTo>
                  <a:lnTo>
                    <a:pt x="736" y="1389"/>
                  </a:lnTo>
                  <a:lnTo>
                    <a:pt x="733" y="1386"/>
                  </a:lnTo>
                  <a:lnTo>
                    <a:pt x="734" y="1386"/>
                  </a:lnTo>
                  <a:lnTo>
                    <a:pt x="734" y="1384"/>
                  </a:lnTo>
                  <a:lnTo>
                    <a:pt x="733" y="1383"/>
                  </a:lnTo>
                  <a:lnTo>
                    <a:pt x="731" y="1380"/>
                  </a:lnTo>
                  <a:lnTo>
                    <a:pt x="731" y="1378"/>
                  </a:lnTo>
                  <a:lnTo>
                    <a:pt x="731" y="1376"/>
                  </a:lnTo>
                  <a:lnTo>
                    <a:pt x="733" y="1375"/>
                  </a:lnTo>
                  <a:lnTo>
                    <a:pt x="733" y="1372"/>
                  </a:lnTo>
                  <a:lnTo>
                    <a:pt x="731" y="1370"/>
                  </a:lnTo>
                  <a:lnTo>
                    <a:pt x="731" y="1372"/>
                  </a:lnTo>
                  <a:lnTo>
                    <a:pt x="731" y="1369"/>
                  </a:lnTo>
                  <a:lnTo>
                    <a:pt x="733" y="1365"/>
                  </a:lnTo>
                  <a:lnTo>
                    <a:pt x="733" y="1364"/>
                  </a:lnTo>
                  <a:lnTo>
                    <a:pt x="734" y="1362"/>
                  </a:lnTo>
                  <a:lnTo>
                    <a:pt x="734" y="1362"/>
                  </a:lnTo>
                  <a:lnTo>
                    <a:pt x="734" y="1359"/>
                  </a:lnTo>
                  <a:lnTo>
                    <a:pt x="731" y="1359"/>
                  </a:lnTo>
                  <a:lnTo>
                    <a:pt x="731" y="1357"/>
                  </a:lnTo>
                  <a:lnTo>
                    <a:pt x="730" y="1356"/>
                  </a:lnTo>
                  <a:lnTo>
                    <a:pt x="728" y="1354"/>
                  </a:lnTo>
                  <a:lnTo>
                    <a:pt x="728" y="1354"/>
                  </a:lnTo>
                  <a:lnTo>
                    <a:pt x="726" y="1353"/>
                  </a:lnTo>
                  <a:lnTo>
                    <a:pt x="726" y="1351"/>
                  </a:lnTo>
                  <a:lnTo>
                    <a:pt x="725" y="1349"/>
                  </a:lnTo>
                  <a:lnTo>
                    <a:pt x="725" y="1346"/>
                  </a:lnTo>
                  <a:lnTo>
                    <a:pt x="726" y="1343"/>
                  </a:lnTo>
                  <a:lnTo>
                    <a:pt x="728" y="1343"/>
                  </a:lnTo>
                  <a:lnTo>
                    <a:pt x="728" y="1338"/>
                  </a:lnTo>
                  <a:lnTo>
                    <a:pt x="728" y="1338"/>
                  </a:lnTo>
                  <a:lnTo>
                    <a:pt x="730" y="1337"/>
                  </a:lnTo>
                  <a:lnTo>
                    <a:pt x="730" y="1335"/>
                  </a:lnTo>
                  <a:lnTo>
                    <a:pt x="730" y="1334"/>
                  </a:lnTo>
                  <a:lnTo>
                    <a:pt x="731" y="1332"/>
                  </a:lnTo>
                  <a:lnTo>
                    <a:pt x="731" y="1332"/>
                  </a:lnTo>
                  <a:lnTo>
                    <a:pt x="731" y="1330"/>
                  </a:lnTo>
                  <a:lnTo>
                    <a:pt x="733" y="1330"/>
                  </a:lnTo>
                  <a:lnTo>
                    <a:pt x="734" y="1329"/>
                  </a:lnTo>
                  <a:lnTo>
                    <a:pt x="736" y="1326"/>
                  </a:lnTo>
                  <a:lnTo>
                    <a:pt x="736" y="1324"/>
                  </a:lnTo>
                  <a:lnTo>
                    <a:pt x="736" y="1324"/>
                  </a:lnTo>
                  <a:lnTo>
                    <a:pt x="738" y="1322"/>
                  </a:lnTo>
                  <a:lnTo>
                    <a:pt x="738" y="1322"/>
                  </a:lnTo>
                  <a:lnTo>
                    <a:pt x="738" y="1322"/>
                  </a:lnTo>
                  <a:lnTo>
                    <a:pt x="738" y="1321"/>
                  </a:lnTo>
                  <a:lnTo>
                    <a:pt x="739" y="1318"/>
                  </a:lnTo>
                  <a:lnTo>
                    <a:pt x="739" y="1318"/>
                  </a:lnTo>
                  <a:lnTo>
                    <a:pt x="739" y="1316"/>
                  </a:lnTo>
                  <a:lnTo>
                    <a:pt x="741" y="1314"/>
                  </a:lnTo>
                  <a:lnTo>
                    <a:pt x="742" y="1313"/>
                  </a:lnTo>
                  <a:lnTo>
                    <a:pt x="742" y="1313"/>
                  </a:lnTo>
                  <a:lnTo>
                    <a:pt x="742" y="1310"/>
                  </a:lnTo>
                  <a:lnTo>
                    <a:pt x="742" y="1308"/>
                  </a:lnTo>
                  <a:lnTo>
                    <a:pt x="744" y="1307"/>
                  </a:lnTo>
                  <a:lnTo>
                    <a:pt x="744" y="1305"/>
                  </a:lnTo>
                  <a:lnTo>
                    <a:pt x="746" y="1305"/>
                  </a:lnTo>
                  <a:lnTo>
                    <a:pt x="749" y="1305"/>
                  </a:lnTo>
                  <a:lnTo>
                    <a:pt x="750" y="1302"/>
                  </a:lnTo>
                  <a:lnTo>
                    <a:pt x="750" y="1302"/>
                  </a:lnTo>
                  <a:lnTo>
                    <a:pt x="752" y="1300"/>
                  </a:lnTo>
                  <a:lnTo>
                    <a:pt x="752" y="1300"/>
                  </a:lnTo>
                  <a:lnTo>
                    <a:pt x="752" y="1299"/>
                  </a:lnTo>
                  <a:lnTo>
                    <a:pt x="752" y="1297"/>
                  </a:lnTo>
                  <a:lnTo>
                    <a:pt x="752" y="1299"/>
                  </a:lnTo>
                  <a:lnTo>
                    <a:pt x="752" y="1299"/>
                  </a:lnTo>
                  <a:lnTo>
                    <a:pt x="754" y="1297"/>
                  </a:lnTo>
                  <a:lnTo>
                    <a:pt x="754" y="1297"/>
                  </a:lnTo>
                  <a:lnTo>
                    <a:pt x="754" y="1297"/>
                  </a:lnTo>
                  <a:lnTo>
                    <a:pt x="755" y="1297"/>
                  </a:lnTo>
                  <a:lnTo>
                    <a:pt x="757" y="1297"/>
                  </a:lnTo>
                  <a:lnTo>
                    <a:pt x="758" y="1295"/>
                  </a:lnTo>
                  <a:lnTo>
                    <a:pt x="760" y="1294"/>
                  </a:lnTo>
                  <a:lnTo>
                    <a:pt x="761" y="1292"/>
                  </a:lnTo>
                  <a:lnTo>
                    <a:pt x="763" y="1291"/>
                  </a:lnTo>
                  <a:lnTo>
                    <a:pt x="765" y="1287"/>
                  </a:lnTo>
                  <a:lnTo>
                    <a:pt x="765" y="1287"/>
                  </a:lnTo>
                  <a:lnTo>
                    <a:pt x="765" y="1286"/>
                  </a:lnTo>
                  <a:lnTo>
                    <a:pt x="766" y="1284"/>
                  </a:lnTo>
                  <a:lnTo>
                    <a:pt x="768" y="1283"/>
                  </a:lnTo>
                  <a:lnTo>
                    <a:pt x="769" y="1281"/>
                  </a:lnTo>
                  <a:lnTo>
                    <a:pt x="771" y="1278"/>
                  </a:lnTo>
                  <a:lnTo>
                    <a:pt x="773" y="1278"/>
                  </a:lnTo>
                  <a:lnTo>
                    <a:pt x="773" y="1276"/>
                  </a:lnTo>
                  <a:lnTo>
                    <a:pt x="774" y="1275"/>
                  </a:lnTo>
                  <a:lnTo>
                    <a:pt x="776" y="1275"/>
                  </a:lnTo>
                  <a:lnTo>
                    <a:pt x="785" y="1264"/>
                  </a:lnTo>
                  <a:lnTo>
                    <a:pt x="789" y="1260"/>
                  </a:lnTo>
                  <a:lnTo>
                    <a:pt x="792" y="1257"/>
                  </a:lnTo>
                  <a:lnTo>
                    <a:pt x="797" y="1254"/>
                  </a:lnTo>
                  <a:lnTo>
                    <a:pt x="804" y="1249"/>
                  </a:lnTo>
                  <a:lnTo>
                    <a:pt x="816" y="1243"/>
                  </a:lnTo>
                  <a:lnTo>
                    <a:pt x="819" y="1240"/>
                  </a:lnTo>
                  <a:lnTo>
                    <a:pt x="828" y="1230"/>
                  </a:lnTo>
                  <a:lnTo>
                    <a:pt x="838" y="1222"/>
                  </a:lnTo>
                  <a:lnTo>
                    <a:pt x="843" y="1214"/>
                  </a:lnTo>
                  <a:lnTo>
                    <a:pt x="846" y="1210"/>
                  </a:lnTo>
                  <a:lnTo>
                    <a:pt x="852" y="1202"/>
                  </a:lnTo>
                  <a:lnTo>
                    <a:pt x="857" y="1194"/>
                  </a:lnTo>
                  <a:lnTo>
                    <a:pt x="857" y="1191"/>
                  </a:lnTo>
                  <a:lnTo>
                    <a:pt x="859" y="1186"/>
                  </a:lnTo>
                  <a:lnTo>
                    <a:pt x="860" y="1183"/>
                  </a:lnTo>
                  <a:lnTo>
                    <a:pt x="863" y="1179"/>
                  </a:lnTo>
                  <a:lnTo>
                    <a:pt x="865" y="1176"/>
                  </a:lnTo>
                  <a:lnTo>
                    <a:pt x="867" y="1175"/>
                  </a:lnTo>
                  <a:lnTo>
                    <a:pt x="867" y="1170"/>
                  </a:lnTo>
                  <a:lnTo>
                    <a:pt x="870" y="1168"/>
                  </a:lnTo>
                  <a:lnTo>
                    <a:pt x="873" y="1163"/>
                  </a:lnTo>
                  <a:lnTo>
                    <a:pt x="873" y="1162"/>
                  </a:lnTo>
                  <a:lnTo>
                    <a:pt x="875" y="1159"/>
                  </a:lnTo>
                  <a:lnTo>
                    <a:pt x="878" y="1156"/>
                  </a:lnTo>
                  <a:lnTo>
                    <a:pt x="878" y="1154"/>
                  </a:lnTo>
                  <a:lnTo>
                    <a:pt x="879" y="1152"/>
                  </a:lnTo>
                  <a:lnTo>
                    <a:pt x="879" y="1148"/>
                  </a:lnTo>
                  <a:lnTo>
                    <a:pt x="881" y="1146"/>
                  </a:lnTo>
                  <a:lnTo>
                    <a:pt x="881" y="1141"/>
                  </a:lnTo>
                  <a:lnTo>
                    <a:pt x="881" y="1140"/>
                  </a:lnTo>
                  <a:lnTo>
                    <a:pt x="882" y="1140"/>
                  </a:lnTo>
                  <a:lnTo>
                    <a:pt x="884" y="1140"/>
                  </a:lnTo>
                  <a:lnTo>
                    <a:pt x="886" y="1140"/>
                  </a:lnTo>
                  <a:lnTo>
                    <a:pt x="887" y="1140"/>
                  </a:lnTo>
                  <a:lnTo>
                    <a:pt x="887" y="1140"/>
                  </a:lnTo>
                  <a:lnTo>
                    <a:pt x="887" y="1138"/>
                  </a:lnTo>
                  <a:lnTo>
                    <a:pt x="886" y="1138"/>
                  </a:lnTo>
                  <a:lnTo>
                    <a:pt x="884" y="1138"/>
                  </a:lnTo>
                  <a:lnTo>
                    <a:pt x="884" y="1138"/>
                  </a:lnTo>
                  <a:lnTo>
                    <a:pt x="884" y="1138"/>
                  </a:lnTo>
                  <a:lnTo>
                    <a:pt x="882" y="1140"/>
                  </a:lnTo>
                  <a:lnTo>
                    <a:pt x="882" y="1138"/>
                  </a:lnTo>
                  <a:lnTo>
                    <a:pt x="882" y="1138"/>
                  </a:lnTo>
                  <a:lnTo>
                    <a:pt x="882" y="1138"/>
                  </a:lnTo>
                  <a:lnTo>
                    <a:pt x="884" y="1138"/>
                  </a:lnTo>
                  <a:lnTo>
                    <a:pt x="884" y="1136"/>
                  </a:lnTo>
                  <a:lnTo>
                    <a:pt x="884" y="1136"/>
                  </a:lnTo>
                  <a:lnTo>
                    <a:pt x="884" y="1130"/>
                  </a:lnTo>
                  <a:lnTo>
                    <a:pt x="882" y="1127"/>
                  </a:lnTo>
                  <a:lnTo>
                    <a:pt x="884" y="1125"/>
                  </a:lnTo>
                  <a:lnTo>
                    <a:pt x="884" y="1124"/>
                  </a:lnTo>
                  <a:lnTo>
                    <a:pt x="886" y="1122"/>
                  </a:lnTo>
                  <a:lnTo>
                    <a:pt x="886" y="1121"/>
                  </a:lnTo>
                  <a:lnTo>
                    <a:pt x="884" y="1121"/>
                  </a:lnTo>
                  <a:lnTo>
                    <a:pt x="879" y="1119"/>
                  </a:lnTo>
                  <a:lnTo>
                    <a:pt x="878" y="1119"/>
                  </a:lnTo>
                  <a:lnTo>
                    <a:pt x="876" y="1121"/>
                  </a:lnTo>
                  <a:lnTo>
                    <a:pt x="875" y="1122"/>
                  </a:lnTo>
                  <a:lnTo>
                    <a:pt x="870" y="1125"/>
                  </a:lnTo>
                  <a:lnTo>
                    <a:pt x="865" y="1125"/>
                  </a:lnTo>
                  <a:lnTo>
                    <a:pt x="862" y="1127"/>
                  </a:lnTo>
                  <a:lnTo>
                    <a:pt x="857" y="1129"/>
                  </a:lnTo>
                  <a:lnTo>
                    <a:pt x="855" y="1129"/>
                  </a:lnTo>
                  <a:lnTo>
                    <a:pt x="855" y="1129"/>
                  </a:lnTo>
                  <a:lnTo>
                    <a:pt x="852" y="1127"/>
                  </a:lnTo>
                  <a:lnTo>
                    <a:pt x="851" y="1127"/>
                  </a:lnTo>
                  <a:lnTo>
                    <a:pt x="849" y="1129"/>
                  </a:lnTo>
                  <a:lnTo>
                    <a:pt x="844" y="1130"/>
                  </a:lnTo>
                  <a:lnTo>
                    <a:pt x="840" y="1130"/>
                  </a:lnTo>
                  <a:lnTo>
                    <a:pt x="836" y="1130"/>
                  </a:lnTo>
                  <a:lnTo>
                    <a:pt x="836" y="1130"/>
                  </a:lnTo>
                  <a:lnTo>
                    <a:pt x="833" y="1130"/>
                  </a:lnTo>
                  <a:lnTo>
                    <a:pt x="830" y="1133"/>
                  </a:lnTo>
                  <a:lnTo>
                    <a:pt x="825" y="1135"/>
                  </a:lnTo>
                  <a:lnTo>
                    <a:pt x="824" y="1135"/>
                  </a:lnTo>
                  <a:lnTo>
                    <a:pt x="820" y="1135"/>
                  </a:lnTo>
                  <a:lnTo>
                    <a:pt x="817" y="1135"/>
                  </a:lnTo>
                  <a:lnTo>
                    <a:pt x="816" y="1133"/>
                  </a:lnTo>
                  <a:lnTo>
                    <a:pt x="814" y="1135"/>
                  </a:lnTo>
                  <a:lnTo>
                    <a:pt x="809" y="1136"/>
                  </a:lnTo>
                  <a:lnTo>
                    <a:pt x="804" y="1138"/>
                  </a:lnTo>
                  <a:lnTo>
                    <a:pt x="797" y="1140"/>
                  </a:lnTo>
                  <a:lnTo>
                    <a:pt x="795" y="1138"/>
                  </a:lnTo>
                  <a:lnTo>
                    <a:pt x="793" y="1138"/>
                  </a:lnTo>
                  <a:lnTo>
                    <a:pt x="790" y="1135"/>
                  </a:lnTo>
                  <a:lnTo>
                    <a:pt x="787" y="1132"/>
                  </a:lnTo>
                  <a:lnTo>
                    <a:pt x="785" y="1127"/>
                  </a:lnTo>
                  <a:lnTo>
                    <a:pt x="782" y="1125"/>
                  </a:lnTo>
                  <a:lnTo>
                    <a:pt x="781" y="1124"/>
                  </a:lnTo>
                  <a:lnTo>
                    <a:pt x="779" y="1124"/>
                  </a:lnTo>
                  <a:lnTo>
                    <a:pt x="777" y="1124"/>
                  </a:lnTo>
                  <a:lnTo>
                    <a:pt x="776" y="1124"/>
                  </a:lnTo>
                  <a:lnTo>
                    <a:pt x="774" y="1125"/>
                  </a:lnTo>
                  <a:lnTo>
                    <a:pt x="774" y="1125"/>
                  </a:lnTo>
                  <a:lnTo>
                    <a:pt x="773" y="1125"/>
                  </a:lnTo>
                  <a:lnTo>
                    <a:pt x="773" y="1124"/>
                  </a:lnTo>
                  <a:lnTo>
                    <a:pt x="774" y="1124"/>
                  </a:lnTo>
                  <a:lnTo>
                    <a:pt x="776" y="1122"/>
                  </a:lnTo>
                  <a:lnTo>
                    <a:pt x="779" y="1121"/>
                  </a:lnTo>
                  <a:lnTo>
                    <a:pt x="782" y="1119"/>
                  </a:lnTo>
                  <a:lnTo>
                    <a:pt x="784" y="1119"/>
                  </a:lnTo>
                  <a:lnTo>
                    <a:pt x="784" y="1117"/>
                  </a:lnTo>
                  <a:lnTo>
                    <a:pt x="784" y="1116"/>
                  </a:lnTo>
                  <a:lnTo>
                    <a:pt x="784" y="1114"/>
                  </a:lnTo>
                  <a:lnTo>
                    <a:pt x="782" y="1113"/>
                  </a:lnTo>
                  <a:lnTo>
                    <a:pt x="781" y="1109"/>
                  </a:lnTo>
                  <a:lnTo>
                    <a:pt x="781" y="1109"/>
                  </a:lnTo>
                  <a:lnTo>
                    <a:pt x="781" y="1108"/>
                  </a:lnTo>
                  <a:lnTo>
                    <a:pt x="779" y="1108"/>
                  </a:lnTo>
                  <a:lnTo>
                    <a:pt x="779" y="1108"/>
                  </a:lnTo>
                  <a:lnTo>
                    <a:pt x="776" y="1108"/>
                  </a:lnTo>
                  <a:lnTo>
                    <a:pt x="776" y="1106"/>
                  </a:lnTo>
                  <a:lnTo>
                    <a:pt x="773" y="1103"/>
                  </a:lnTo>
                  <a:lnTo>
                    <a:pt x="771" y="1103"/>
                  </a:lnTo>
                  <a:lnTo>
                    <a:pt x="771" y="1100"/>
                  </a:lnTo>
                  <a:lnTo>
                    <a:pt x="769" y="1098"/>
                  </a:lnTo>
                  <a:lnTo>
                    <a:pt x="761" y="1094"/>
                  </a:lnTo>
                  <a:lnTo>
                    <a:pt x="760" y="1090"/>
                  </a:lnTo>
                  <a:lnTo>
                    <a:pt x="755" y="1084"/>
                  </a:lnTo>
                  <a:lnTo>
                    <a:pt x="750" y="1082"/>
                  </a:lnTo>
                  <a:lnTo>
                    <a:pt x="749" y="1081"/>
                  </a:lnTo>
                  <a:lnTo>
                    <a:pt x="747" y="1081"/>
                  </a:lnTo>
                  <a:lnTo>
                    <a:pt x="746" y="1081"/>
                  </a:lnTo>
                  <a:lnTo>
                    <a:pt x="744" y="1081"/>
                  </a:lnTo>
                  <a:lnTo>
                    <a:pt x="742" y="1079"/>
                  </a:lnTo>
                  <a:lnTo>
                    <a:pt x="741" y="1078"/>
                  </a:lnTo>
                  <a:lnTo>
                    <a:pt x="741" y="1078"/>
                  </a:lnTo>
                  <a:lnTo>
                    <a:pt x="741" y="1076"/>
                  </a:lnTo>
                  <a:lnTo>
                    <a:pt x="741" y="1074"/>
                  </a:lnTo>
                  <a:lnTo>
                    <a:pt x="739" y="1074"/>
                  </a:lnTo>
                  <a:lnTo>
                    <a:pt x="738" y="1074"/>
                  </a:lnTo>
                  <a:lnTo>
                    <a:pt x="738" y="1076"/>
                  </a:lnTo>
                  <a:lnTo>
                    <a:pt x="738" y="1076"/>
                  </a:lnTo>
                  <a:lnTo>
                    <a:pt x="738" y="1078"/>
                  </a:lnTo>
                  <a:lnTo>
                    <a:pt x="738" y="1078"/>
                  </a:lnTo>
                  <a:lnTo>
                    <a:pt x="738" y="1078"/>
                  </a:lnTo>
                  <a:lnTo>
                    <a:pt x="736" y="1074"/>
                  </a:lnTo>
                  <a:lnTo>
                    <a:pt x="734" y="1073"/>
                  </a:lnTo>
                  <a:lnTo>
                    <a:pt x="734" y="1073"/>
                  </a:lnTo>
                  <a:lnTo>
                    <a:pt x="733" y="1070"/>
                  </a:lnTo>
                  <a:lnTo>
                    <a:pt x="731" y="1068"/>
                  </a:lnTo>
                  <a:lnTo>
                    <a:pt x="731" y="1065"/>
                  </a:lnTo>
                  <a:lnTo>
                    <a:pt x="730" y="1057"/>
                  </a:lnTo>
                  <a:lnTo>
                    <a:pt x="728" y="1052"/>
                  </a:lnTo>
                  <a:lnTo>
                    <a:pt x="726" y="1047"/>
                  </a:lnTo>
                  <a:lnTo>
                    <a:pt x="723" y="1041"/>
                  </a:lnTo>
                  <a:lnTo>
                    <a:pt x="722" y="1039"/>
                  </a:lnTo>
                  <a:lnTo>
                    <a:pt x="719" y="1038"/>
                  </a:lnTo>
                  <a:lnTo>
                    <a:pt x="719" y="1036"/>
                  </a:lnTo>
                  <a:lnTo>
                    <a:pt x="719" y="1038"/>
                  </a:lnTo>
                  <a:lnTo>
                    <a:pt x="717" y="1038"/>
                  </a:lnTo>
                  <a:lnTo>
                    <a:pt x="717" y="1036"/>
                  </a:lnTo>
                  <a:lnTo>
                    <a:pt x="715" y="1035"/>
                  </a:lnTo>
                  <a:lnTo>
                    <a:pt x="714" y="1033"/>
                  </a:lnTo>
                  <a:lnTo>
                    <a:pt x="711" y="1032"/>
                  </a:lnTo>
                  <a:lnTo>
                    <a:pt x="709" y="1032"/>
                  </a:lnTo>
                  <a:lnTo>
                    <a:pt x="709" y="1030"/>
                  </a:lnTo>
                  <a:lnTo>
                    <a:pt x="707" y="1030"/>
                  </a:lnTo>
                  <a:lnTo>
                    <a:pt x="706" y="1027"/>
                  </a:lnTo>
                  <a:lnTo>
                    <a:pt x="706" y="1020"/>
                  </a:lnTo>
                  <a:lnTo>
                    <a:pt x="706" y="1017"/>
                  </a:lnTo>
                  <a:lnTo>
                    <a:pt x="704" y="1012"/>
                  </a:lnTo>
                  <a:lnTo>
                    <a:pt x="704" y="1009"/>
                  </a:lnTo>
                  <a:lnTo>
                    <a:pt x="704" y="1006"/>
                  </a:lnTo>
                  <a:lnTo>
                    <a:pt x="704" y="1005"/>
                  </a:lnTo>
                  <a:lnTo>
                    <a:pt x="704" y="1003"/>
                  </a:lnTo>
                  <a:lnTo>
                    <a:pt x="704" y="1001"/>
                  </a:lnTo>
                  <a:lnTo>
                    <a:pt x="704" y="1000"/>
                  </a:lnTo>
                  <a:lnTo>
                    <a:pt x="704" y="1000"/>
                  </a:lnTo>
                  <a:lnTo>
                    <a:pt x="706" y="1000"/>
                  </a:lnTo>
                  <a:lnTo>
                    <a:pt x="706" y="1000"/>
                  </a:lnTo>
                  <a:lnTo>
                    <a:pt x="706" y="1000"/>
                  </a:lnTo>
                  <a:lnTo>
                    <a:pt x="704" y="998"/>
                  </a:lnTo>
                  <a:lnTo>
                    <a:pt x="703" y="997"/>
                  </a:lnTo>
                  <a:lnTo>
                    <a:pt x="701" y="993"/>
                  </a:lnTo>
                  <a:lnTo>
                    <a:pt x="701" y="990"/>
                  </a:lnTo>
                  <a:lnTo>
                    <a:pt x="701" y="987"/>
                  </a:lnTo>
                  <a:lnTo>
                    <a:pt x="701" y="987"/>
                  </a:lnTo>
                  <a:lnTo>
                    <a:pt x="699" y="987"/>
                  </a:lnTo>
                  <a:lnTo>
                    <a:pt x="695" y="982"/>
                  </a:lnTo>
                  <a:lnTo>
                    <a:pt x="691" y="979"/>
                  </a:lnTo>
                  <a:lnTo>
                    <a:pt x="688" y="978"/>
                  </a:lnTo>
                  <a:lnTo>
                    <a:pt x="687" y="978"/>
                  </a:lnTo>
                  <a:lnTo>
                    <a:pt x="687" y="976"/>
                  </a:lnTo>
                  <a:lnTo>
                    <a:pt x="685" y="974"/>
                  </a:lnTo>
                  <a:lnTo>
                    <a:pt x="683" y="971"/>
                  </a:lnTo>
                  <a:lnTo>
                    <a:pt x="683" y="968"/>
                  </a:lnTo>
                  <a:lnTo>
                    <a:pt x="682" y="963"/>
                  </a:lnTo>
                  <a:lnTo>
                    <a:pt x="683" y="963"/>
                  </a:lnTo>
                  <a:lnTo>
                    <a:pt x="683" y="962"/>
                  </a:lnTo>
                  <a:lnTo>
                    <a:pt x="683" y="962"/>
                  </a:lnTo>
                  <a:lnTo>
                    <a:pt x="683" y="962"/>
                  </a:lnTo>
                  <a:lnTo>
                    <a:pt x="687" y="962"/>
                  </a:lnTo>
                  <a:lnTo>
                    <a:pt x="683" y="960"/>
                  </a:lnTo>
                  <a:lnTo>
                    <a:pt x="682" y="958"/>
                  </a:lnTo>
                  <a:lnTo>
                    <a:pt x="682" y="957"/>
                  </a:lnTo>
                  <a:lnTo>
                    <a:pt x="679" y="955"/>
                  </a:lnTo>
                  <a:lnTo>
                    <a:pt x="674" y="946"/>
                  </a:lnTo>
                  <a:lnTo>
                    <a:pt x="672" y="941"/>
                  </a:lnTo>
                  <a:lnTo>
                    <a:pt x="671" y="938"/>
                  </a:lnTo>
                  <a:lnTo>
                    <a:pt x="668" y="933"/>
                  </a:lnTo>
                  <a:lnTo>
                    <a:pt x="664" y="927"/>
                  </a:lnTo>
                  <a:lnTo>
                    <a:pt x="663" y="925"/>
                  </a:lnTo>
                  <a:lnTo>
                    <a:pt x="661" y="920"/>
                  </a:lnTo>
                  <a:lnTo>
                    <a:pt x="661" y="917"/>
                  </a:lnTo>
                  <a:lnTo>
                    <a:pt x="661" y="917"/>
                  </a:lnTo>
                  <a:lnTo>
                    <a:pt x="660" y="916"/>
                  </a:lnTo>
                  <a:lnTo>
                    <a:pt x="660" y="914"/>
                  </a:lnTo>
                  <a:lnTo>
                    <a:pt x="658" y="912"/>
                  </a:lnTo>
                  <a:lnTo>
                    <a:pt x="658" y="911"/>
                  </a:lnTo>
                  <a:lnTo>
                    <a:pt x="658" y="908"/>
                  </a:lnTo>
                  <a:lnTo>
                    <a:pt x="656" y="908"/>
                  </a:lnTo>
                  <a:lnTo>
                    <a:pt x="655" y="906"/>
                  </a:lnTo>
                  <a:lnTo>
                    <a:pt x="653" y="903"/>
                  </a:lnTo>
                  <a:lnTo>
                    <a:pt x="650" y="900"/>
                  </a:lnTo>
                  <a:lnTo>
                    <a:pt x="648" y="898"/>
                  </a:lnTo>
                  <a:lnTo>
                    <a:pt x="648" y="898"/>
                  </a:lnTo>
                  <a:lnTo>
                    <a:pt x="648" y="896"/>
                  </a:lnTo>
                  <a:lnTo>
                    <a:pt x="647" y="895"/>
                  </a:lnTo>
                  <a:lnTo>
                    <a:pt x="645" y="893"/>
                  </a:lnTo>
                  <a:lnTo>
                    <a:pt x="645" y="893"/>
                  </a:lnTo>
                  <a:lnTo>
                    <a:pt x="645" y="890"/>
                  </a:lnTo>
                  <a:lnTo>
                    <a:pt x="645" y="888"/>
                  </a:lnTo>
                  <a:lnTo>
                    <a:pt x="645" y="887"/>
                  </a:lnTo>
                  <a:lnTo>
                    <a:pt x="642" y="885"/>
                  </a:lnTo>
                  <a:lnTo>
                    <a:pt x="642" y="884"/>
                  </a:lnTo>
                  <a:lnTo>
                    <a:pt x="642" y="882"/>
                  </a:lnTo>
                  <a:lnTo>
                    <a:pt x="644" y="881"/>
                  </a:lnTo>
                  <a:lnTo>
                    <a:pt x="644" y="881"/>
                  </a:lnTo>
                  <a:lnTo>
                    <a:pt x="645" y="879"/>
                  </a:lnTo>
                  <a:lnTo>
                    <a:pt x="645" y="882"/>
                  </a:lnTo>
                  <a:lnTo>
                    <a:pt x="647" y="885"/>
                  </a:lnTo>
                  <a:lnTo>
                    <a:pt x="647" y="887"/>
                  </a:lnTo>
                  <a:lnTo>
                    <a:pt x="648" y="887"/>
                  </a:lnTo>
                  <a:lnTo>
                    <a:pt x="648" y="888"/>
                  </a:lnTo>
                  <a:lnTo>
                    <a:pt x="652" y="892"/>
                  </a:lnTo>
                  <a:lnTo>
                    <a:pt x="652" y="893"/>
                  </a:lnTo>
                  <a:lnTo>
                    <a:pt x="653" y="896"/>
                  </a:lnTo>
                  <a:lnTo>
                    <a:pt x="653" y="896"/>
                  </a:lnTo>
                  <a:lnTo>
                    <a:pt x="653" y="898"/>
                  </a:lnTo>
                  <a:lnTo>
                    <a:pt x="656" y="901"/>
                  </a:lnTo>
                  <a:lnTo>
                    <a:pt x="658" y="903"/>
                  </a:lnTo>
                  <a:lnTo>
                    <a:pt x="660" y="906"/>
                  </a:lnTo>
                  <a:lnTo>
                    <a:pt x="664" y="909"/>
                  </a:lnTo>
                  <a:lnTo>
                    <a:pt x="666" y="909"/>
                  </a:lnTo>
                  <a:lnTo>
                    <a:pt x="668" y="908"/>
                  </a:lnTo>
                  <a:lnTo>
                    <a:pt x="669" y="906"/>
                  </a:lnTo>
                  <a:lnTo>
                    <a:pt x="669" y="904"/>
                  </a:lnTo>
                  <a:lnTo>
                    <a:pt x="669" y="901"/>
                  </a:lnTo>
                  <a:lnTo>
                    <a:pt x="671" y="896"/>
                  </a:lnTo>
                  <a:lnTo>
                    <a:pt x="672" y="888"/>
                  </a:lnTo>
                  <a:lnTo>
                    <a:pt x="674" y="887"/>
                  </a:lnTo>
                  <a:lnTo>
                    <a:pt x="676" y="885"/>
                  </a:lnTo>
                  <a:lnTo>
                    <a:pt x="676" y="885"/>
                  </a:lnTo>
                  <a:lnTo>
                    <a:pt x="676" y="885"/>
                  </a:lnTo>
                  <a:lnTo>
                    <a:pt x="676" y="888"/>
                  </a:lnTo>
                  <a:lnTo>
                    <a:pt x="674" y="896"/>
                  </a:lnTo>
                  <a:lnTo>
                    <a:pt x="674" y="900"/>
                  </a:lnTo>
                  <a:lnTo>
                    <a:pt x="672" y="903"/>
                  </a:lnTo>
                  <a:lnTo>
                    <a:pt x="671" y="904"/>
                  </a:lnTo>
                  <a:lnTo>
                    <a:pt x="671" y="906"/>
                  </a:lnTo>
                  <a:lnTo>
                    <a:pt x="672" y="904"/>
                  </a:lnTo>
                  <a:lnTo>
                    <a:pt x="674" y="904"/>
                  </a:lnTo>
                  <a:lnTo>
                    <a:pt x="677" y="906"/>
                  </a:lnTo>
                  <a:lnTo>
                    <a:pt x="679" y="906"/>
                  </a:lnTo>
                  <a:lnTo>
                    <a:pt x="682" y="911"/>
                  </a:lnTo>
                  <a:lnTo>
                    <a:pt x="683" y="914"/>
                  </a:lnTo>
                  <a:lnTo>
                    <a:pt x="687" y="917"/>
                  </a:lnTo>
                  <a:lnTo>
                    <a:pt x="687" y="919"/>
                  </a:lnTo>
                  <a:lnTo>
                    <a:pt x="690" y="922"/>
                  </a:lnTo>
                  <a:lnTo>
                    <a:pt x="690" y="923"/>
                  </a:lnTo>
                  <a:lnTo>
                    <a:pt x="691" y="925"/>
                  </a:lnTo>
                  <a:lnTo>
                    <a:pt x="696" y="933"/>
                  </a:lnTo>
                  <a:lnTo>
                    <a:pt x="698" y="933"/>
                  </a:lnTo>
                  <a:lnTo>
                    <a:pt x="698" y="935"/>
                  </a:lnTo>
                  <a:lnTo>
                    <a:pt x="699" y="938"/>
                  </a:lnTo>
                  <a:lnTo>
                    <a:pt x="699" y="938"/>
                  </a:lnTo>
                  <a:lnTo>
                    <a:pt x="701" y="939"/>
                  </a:lnTo>
                  <a:lnTo>
                    <a:pt x="704" y="944"/>
                  </a:lnTo>
                  <a:lnTo>
                    <a:pt x="704" y="946"/>
                  </a:lnTo>
                  <a:lnTo>
                    <a:pt x="706" y="946"/>
                  </a:lnTo>
                  <a:lnTo>
                    <a:pt x="706" y="947"/>
                  </a:lnTo>
                  <a:lnTo>
                    <a:pt x="704" y="949"/>
                  </a:lnTo>
                  <a:lnTo>
                    <a:pt x="704" y="950"/>
                  </a:lnTo>
                  <a:lnTo>
                    <a:pt x="706" y="952"/>
                  </a:lnTo>
                  <a:lnTo>
                    <a:pt x="707" y="955"/>
                  </a:lnTo>
                  <a:lnTo>
                    <a:pt x="709" y="957"/>
                  </a:lnTo>
                  <a:lnTo>
                    <a:pt x="711" y="957"/>
                  </a:lnTo>
                  <a:lnTo>
                    <a:pt x="711" y="957"/>
                  </a:lnTo>
                  <a:lnTo>
                    <a:pt x="712" y="958"/>
                  </a:lnTo>
                  <a:lnTo>
                    <a:pt x="714" y="958"/>
                  </a:lnTo>
                  <a:lnTo>
                    <a:pt x="714" y="958"/>
                  </a:lnTo>
                  <a:lnTo>
                    <a:pt x="715" y="960"/>
                  </a:lnTo>
                  <a:lnTo>
                    <a:pt x="719" y="962"/>
                  </a:lnTo>
                  <a:lnTo>
                    <a:pt x="720" y="965"/>
                  </a:lnTo>
                  <a:lnTo>
                    <a:pt x="722" y="966"/>
                  </a:lnTo>
                  <a:lnTo>
                    <a:pt x="723" y="970"/>
                  </a:lnTo>
                  <a:lnTo>
                    <a:pt x="725" y="971"/>
                  </a:lnTo>
                  <a:lnTo>
                    <a:pt x="725" y="974"/>
                  </a:lnTo>
                  <a:lnTo>
                    <a:pt x="725" y="974"/>
                  </a:lnTo>
                  <a:lnTo>
                    <a:pt x="726" y="976"/>
                  </a:lnTo>
                  <a:lnTo>
                    <a:pt x="726" y="976"/>
                  </a:lnTo>
                  <a:lnTo>
                    <a:pt x="726" y="978"/>
                  </a:lnTo>
                  <a:lnTo>
                    <a:pt x="728" y="978"/>
                  </a:lnTo>
                  <a:lnTo>
                    <a:pt x="728" y="979"/>
                  </a:lnTo>
                  <a:lnTo>
                    <a:pt x="728" y="979"/>
                  </a:lnTo>
                  <a:lnTo>
                    <a:pt x="728" y="982"/>
                  </a:lnTo>
                  <a:lnTo>
                    <a:pt x="728" y="984"/>
                  </a:lnTo>
                  <a:lnTo>
                    <a:pt x="728" y="985"/>
                  </a:lnTo>
                  <a:lnTo>
                    <a:pt x="728" y="987"/>
                  </a:lnTo>
                  <a:lnTo>
                    <a:pt x="728" y="989"/>
                  </a:lnTo>
                  <a:lnTo>
                    <a:pt x="728" y="990"/>
                  </a:lnTo>
                  <a:lnTo>
                    <a:pt x="728" y="992"/>
                  </a:lnTo>
                  <a:lnTo>
                    <a:pt x="730" y="993"/>
                  </a:lnTo>
                  <a:lnTo>
                    <a:pt x="730" y="995"/>
                  </a:lnTo>
                  <a:lnTo>
                    <a:pt x="728" y="997"/>
                  </a:lnTo>
                  <a:lnTo>
                    <a:pt x="731" y="1001"/>
                  </a:lnTo>
                  <a:lnTo>
                    <a:pt x="734" y="1005"/>
                  </a:lnTo>
                  <a:lnTo>
                    <a:pt x="736" y="1008"/>
                  </a:lnTo>
                  <a:lnTo>
                    <a:pt x="738" y="1009"/>
                  </a:lnTo>
                  <a:lnTo>
                    <a:pt x="739" y="1011"/>
                  </a:lnTo>
                  <a:lnTo>
                    <a:pt x="741" y="1011"/>
                  </a:lnTo>
                  <a:lnTo>
                    <a:pt x="747" y="1014"/>
                  </a:lnTo>
                  <a:lnTo>
                    <a:pt x="749" y="1017"/>
                  </a:lnTo>
                  <a:lnTo>
                    <a:pt x="750" y="1017"/>
                  </a:lnTo>
                  <a:lnTo>
                    <a:pt x="750" y="1017"/>
                  </a:lnTo>
                  <a:lnTo>
                    <a:pt x="750" y="1019"/>
                  </a:lnTo>
                  <a:lnTo>
                    <a:pt x="752" y="1020"/>
                  </a:lnTo>
                  <a:lnTo>
                    <a:pt x="752" y="1020"/>
                  </a:lnTo>
                  <a:lnTo>
                    <a:pt x="755" y="1027"/>
                  </a:lnTo>
                  <a:lnTo>
                    <a:pt x="755" y="1028"/>
                  </a:lnTo>
                  <a:lnTo>
                    <a:pt x="755" y="1030"/>
                  </a:lnTo>
                  <a:lnTo>
                    <a:pt x="757" y="1030"/>
                  </a:lnTo>
                  <a:lnTo>
                    <a:pt x="757" y="1032"/>
                  </a:lnTo>
                  <a:lnTo>
                    <a:pt x="758" y="1035"/>
                  </a:lnTo>
                  <a:lnTo>
                    <a:pt x="760" y="1038"/>
                  </a:lnTo>
                  <a:lnTo>
                    <a:pt x="761" y="1041"/>
                  </a:lnTo>
                  <a:lnTo>
                    <a:pt x="763" y="1043"/>
                  </a:lnTo>
                  <a:lnTo>
                    <a:pt x="766" y="1044"/>
                  </a:lnTo>
                  <a:lnTo>
                    <a:pt x="769" y="1047"/>
                  </a:lnTo>
                  <a:lnTo>
                    <a:pt x="771" y="1051"/>
                  </a:lnTo>
                  <a:lnTo>
                    <a:pt x="771" y="1052"/>
                  </a:lnTo>
                  <a:lnTo>
                    <a:pt x="773" y="1054"/>
                  </a:lnTo>
                  <a:lnTo>
                    <a:pt x="773" y="1054"/>
                  </a:lnTo>
                  <a:lnTo>
                    <a:pt x="773" y="1055"/>
                  </a:lnTo>
                  <a:lnTo>
                    <a:pt x="774" y="1057"/>
                  </a:lnTo>
                  <a:lnTo>
                    <a:pt x="776" y="1057"/>
                  </a:lnTo>
                  <a:lnTo>
                    <a:pt x="776" y="1059"/>
                  </a:lnTo>
                  <a:lnTo>
                    <a:pt x="776" y="1060"/>
                  </a:lnTo>
                  <a:lnTo>
                    <a:pt x="776" y="1060"/>
                  </a:lnTo>
                  <a:lnTo>
                    <a:pt x="776" y="1062"/>
                  </a:lnTo>
                  <a:lnTo>
                    <a:pt x="777" y="1067"/>
                  </a:lnTo>
                  <a:lnTo>
                    <a:pt x="776" y="1071"/>
                  </a:lnTo>
                  <a:lnTo>
                    <a:pt x="776" y="1074"/>
                  </a:lnTo>
                  <a:lnTo>
                    <a:pt x="776" y="1076"/>
                  </a:lnTo>
                  <a:lnTo>
                    <a:pt x="776" y="1076"/>
                  </a:lnTo>
                  <a:lnTo>
                    <a:pt x="776" y="1076"/>
                  </a:lnTo>
                  <a:lnTo>
                    <a:pt x="776" y="1076"/>
                  </a:lnTo>
                  <a:lnTo>
                    <a:pt x="774" y="1076"/>
                  </a:lnTo>
                  <a:lnTo>
                    <a:pt x="777" y="1078"/>
                  </a:lnTo>
                  <a:lnTo>
                    <a:pt x="777" y="1079"/>
                  </a:lnTo>
                  <a:lnTo>
                    <a:pt x="779" y="1081"/>
                  </a:lnTo>
                  <a:lnTo>
                    <a:pt x="779" y="1081"/>
                  </a:lnTo>
                  <a:lnTo>
                    <a:pt x="777" y="1081"/>
                  </a:lnTo>
                  <a:lnTo>
                    <a:pt x="777" y="1082"/>
                  </a:lnTo>
                  <a:lnTo>
                    <a:pt x="779" y="1082"/>
                  </a:lnTo>
                  <a:lnTo>
                    <a:pt x="779" y="1086"/>
                  </a:lnTo>
                  <a:lnTo>
                    <a:pt x="779" y="1086"/>
                  </a:lnTo>
                  <a:lnTo>
                    <a:pt x="779" y="1087"/>
                  </a:lnTo>
                  <a:lnTo>
                    <a:pt x="779" y="1089"/>
                  </a:lnTo>
                  <a:lnTo>
                    <a:pt x="781" y="1090"/>
                  </a:lnTo>
                  <a:lnTo>
                    <a:pt x="781" y="1092"/>
                  </a:lnTo>
                  <a:lnTo>
                    <a:pt x="782" y="1095"/>
                  </a:lnTo>
                  <a:lnTo>
                    <a:pt x="782" y="1097"/>
                  </a:lnTo>
                  <a:lnTo>
                    <a:pt x="782" y="1097"/>
                  </a:lnTo>
                  <a:lnTo>
                    <a:pt x="782" y="1103"/>
                  </a:lnTo>
                  <a:lnTo>
                    <a:pt x="785" y="1108"/>
                  </a:lnTo>
                  <a:lnTo>
                    <a:pt x="785" y="1109"/>
                  </a:lnTo>
                  <a:lnTo>
                    <a:pt x="787" y="1109"/>
                  </a:lnTo>
                  <a:lnTo>
                    <a:pt x="790" y="1109"/>
                  </a:lnTo>
                  <a:lnTo>
                    <a:pt x="792" y="1111"/>
                  </a:lnTo>
                  <a:lnTo>
                    <a:pt x="792" y="1111"/>
                  </a:lnTo>
                  <a:lnTo>
                    <a:pt x="793" y="1111"/>
                  </a:lnTo>
                  <a:lnTo>
                    <a:pt x="795" y="1111"/>
                  </a:lnTo>
                  <a:lnTo>
                    <a:pt x="797" y="1109"/>
                  </a:lnTo>
                  <a:lnTo>
                    <a:pt x="800" y="1108"/>
                  </a:lnTo>
                  <a:lnTo>
                    <a:pt x="801" y="1109"/>
                  </a:lnTo>
                  <a:lnTo>
                    <a:pt x="803" y="1108"/>
                  </a:lnTo>
                  <a:lnTo>
                    <a:pt x="806" y="1108"/>
                  </a:lnTo>
                  <a:lnTo>
                    <a:pt x="806" y="1106"/>
                  </a:lnTo>
                  <a:lnTo>
                    <a:pt x="808" y="1106"/>
                  </a:lnTo>
                  <a:lnTo>
                    <a:pt x="809" y="1105"/>
                  </a:lnTo>
                  <a:lnTo>
                    <a:pt x="812" y="1103"/>
                  </a:lnTo>
                  <a:lnTo>
                    <a:pt x="814" y="1101"/>
                  </a:lnTo>
                  <a:lnTo>
                    <a:pt x="817" y="1100"/>
                  </a:lnTo>
                  <a:lnTo>
                    <a:pt x="820" y="1100"/>
                  </a:lnTo>
                  <a:lnTo>
                    <a:pt x="824" y="1100"/>
                  </a:lnTo>
                  <a:lnTo>
                    <a:pt x="827" y="1100"/>
                  </a:lnTo>
                  <a:lnTo>
                    <a:pt x="828" y="1100"/>
                  </a:lnTo>
                  <a:lnTo>
                    <a:pt x="830" y="1098"/>
                  </a:lnTo>
                  <a:lnTo>
                    <a:pt x="833" y="1098"/>
                  </a:lnTo>
                  <a:lnTo>
                    <a:pt x="836" y="1097"/>
                  </a:lnTo>
                  <a:lnTo>
                    <a:pt x="838" y="1095"/>
                  </a:lnTo>
                  <a:lnTo>
                    <a:pt x="841" y="1094"/>
                  </a:lnTo>
                  <a:lnTo>
                    <a:pt x="843" y="1092"/>
                  </a:lnTo>
                  <a:lnTo>
                    <a:pt x="843" y="1092"/>
                  </a:lnTo>
                  <a:lnTo>
                    <a:pt x="847" y="1094"/>
                  </a:lnTo>
                  <a:lnTo>
                    <a:pt x="849" y="1094"/>
                  </a:lnTo>
                  <a:lnTo>
                    <a:pt x="851" y="1092"/>
                  </a:lnTo>
                  <a:lnTo>
                    <a:pt x="852" y="1092"/>
                  </a:lnTo>
                  <a:lnTo>
                    <a:pt x="854" y="1092"/>
                  </a:lnTo>
                  <a:lnTo>
                    <a:pt x="855" y="1089"/>
                  </a:lnTo>
                  <a:lnTo>
                    <a:pt x="857" y="1089"/>
                  </a:lnTo>
                  <a:lnTo>
                    <a:pt x="857" y="1087"/>
                  </a:lnTo>
                  <a:lnTo>
                    <a:pt x="857" y="1086"/>
                  </a:lnTo>
                  <a:lnTo>
                    <a:pt x="860" y="1084"/>
                  </a:lnTo>
                  <a:lnTo>
                    <a:pt x="863" y="1084"/>
                  </a:lnTo>
                  <a:lnTo>
                    <a:pt x="868" y="1082"/>
                  </a:lnTo>
                  <a:lnTo>
                    <a:pt x="871" y="1082"/>
                  </a:lnTo>
                  <a:lnTo>
                    <a:pt x="873" y="1081"/>
                  </a:lnTo>
                  <a:lnTo>
                    <a:pt x="876" y="1079"/>
                  </a:lnTo>
                  <a:lnTo>
                    <a:pt x="882" y="1078"/>
                  </a:lnTo>
                  <a:lnTo>
                    <a:pt x="886" y="1078"/>
                  </a:lnTo>
                  <a:lnTo>
                    <a:pt x="890" y="1076"/>
                  </a:lnTo>
                  <a:lnTo>
                    <a:pt x="890" y="1074"/>
                  </a:lnTo>
                  <a:lnTo>
                    <a:pt x="892" y="1074"/>
                  </a:lnTo>
                  <a:lnTo>
                    <a:pt x="892" y="1074"/>
                  </a:lnTo>
                  <a:lnTo>
                    <a:pt x="894" y="1073"/>
                  </a:lnTo>
                  <a:lnTo>
                    <a:pt x="895" y="1073"/>
                  </a:lnTo>
                  <a:lnTo>
                    <a:pt x="898" y="1071"/>
                  </a:lnTo>
                  <a:lnTo>
                    <a:pt x="898" y="1070"/>
                  </a:lnTo>
                  <a:lnTo>
                    <a:pt x="897" y="1068"/>
                  </a:lnTo>
                  <a:lnTo>
                    <a:pt x="898" y="1065"/>
                  </a:lnTo>
                  <a:lnTo>
                    <a:pt x="898" y="1063"/>
                  </a:lnTo>
                  <a:lnTo>
                    <a:pt x="900" y="1062"/>
                  </a:lnTo>
                  <a:lnTo>
                    <a:pt x="902" y="1060"/>
                  </a:lnTo>
                  <a:lnTo>
                    <a:pt x="910" y="1059"/>
                  </a:lnTo>
                  <a:lnTo>
                    <a:pt x="911" y="1057"/>
                  </a:lnTo>
                  <a:lnTo>
                    <a:pt x="916" y="1057"/>
                  </a:lnTo>
                  <a:lnTo>
                    <a:pt x="918" y="1055"/>
                  </a:lnTo>
                  <a:lnTo>
                    <a:pt x="921" y="1055"/>
                  </a:lnTo>
                  <a:lnTo>
                    <a:pt x="921" y="1054"/>
                  </a:lnTo>
                  <a:lnTo>
                    <a:pt x="925" y="1054"/>
                  </a:lnTo>
                  <a:lnTo>
                    <a:pt x="929" y="1054"/>
                  </a:lnTo>
                  <a:lnTo>
                    <a:pt x="929" y="1054"/>
                  </a:lnTo>
                  <a:lnTo>
                    <a:pt x="930" y="1054"/>
                  </a:lnTo>
                  <a:lnTo>
                    <a:pt x="935" y="1054"/>
                  </a:lnTo>
                  <a:lnTo>
                    <a:pt x="935" y="1052"/>
                  </a:lnTo>
                  <a:lnTo>
                    <a:pt x="937" y="1049"/>
                  </a:lnTo>
                  <a:lnTo>
                    <a:pt x="937" y="1049"/>
                  </a:lnTo>
                  <a:lnTo>
                    <a:pt x="937" y="1047"/>
                  </a:lnTo>
                  <a:lnTo>
                    <a:pt x="937" y="1047"/>
                  </a:lnTo>
                  <a:lnTo>
                    <a:pt x="937" y="1046"/>
                  </a:lnTo>
                  <a:lnTo>
                    <a:pt x="940" y="1043"/>
                  </a:lnTo>
                  <a:lnTo>
                    <a:pt x="941" y="1043"/>
                  </a:lnTo>
                  <a:lnTo>
                    <a:pt x="946" y="1041"/>
                  </a:lnTo>
                  <a:lnTo>
                    <a:pt x="949" y="1041"/>
                  </a:lnTo>
                  <a:lnTo>
                    <a:pt x="951" y="1041"/>
                  </a:lnTo>
                  <a:lnTo>
                    <a:pt x="954" y="1038"/>
                  </a:lnTo>
                  <a:lnTo>
                    <a:pt x="954" y="1033"/>
                  </a:lnTo>
                  <a:lnTo>
                    <a:pt x="957" y="1030"/>
                  </a:lnTo>
                  <a:lnTo>
                    <a:pt x="959" y="1030"/>
                  </a:lnTo>
                  <a:lnTo>
                    <a:pt x="962" y="1028"/>
                  </a:lnTo>
                  <a:lnTo>
                    <a:pt x="965" y="1028"/>
                  </a:lnTo>
                  <a:lnTo>
                    <a:pt x="968" y="1028"/>
                  </a:lnTo>
                  <a:lnTo>
                    <a:pt x="968" y="1028"/>
                  </a:lnTo>
                  <a:lnTo>
                    <a:pt x="970" y="1027"/>
                  </a:lnTo>
                  <a:lnTo>
                    <a:pt x="970" y="1025"/>
                  </a:lnTo>
                  <a:lnTo>
                    <a:pt x="968" y="1024"/>
                  </a:lnTo>
                  <a:lnTo>
                    <a:pt x="968" y="1022"/>
                  </a:lnTo>
                  <a:lnTo>
                    <a:pt x="968" y="1019"/>
                  </a:lnTo>
                  <a:lnTo>
                    <a:pt x="968" y="1019"/>
                  </a:lnTo>
                  <a:lnTo>
                    <a:pt x="968" y="1017"/>
                  </a:lnTo>
                  <a:lnTo>
                    <a:pt x="970" y="1016"/>
                  </a:lnTo>
                  <a:lnTo>
                    <a:pt x="970" y="1012"/>
                  </a:lnTo>
                  <a:lnTo>
                    <a:pt x="970" y="1011"/>
                  </a:lnTo>
                  <a:lnTo>
                    <a:pt x="972" y="1009"/>
                  </a:lnTo>
                  <a:lnTo>
                    <a:pt x="973" y="1006"/>
                  </a:lnTo>
                  <a:lnTo>
                    <a:pt x="975" y="1006"/>
                  </a:lnTo>
                  <a:lnTo>
                    <a:pt x="975" y="1006"/>
                  </a:lnTo>
                  <a:lnTo>
                    <a:pt x="975" y="1008"/>
                  </a:lnTo>
                  <a:lnTo>
                    <a:pt x="975" y="1009"/>
                  </a:lnTo>
                  <a:lnTo>
                    <a:pt x="975" y="1009"/>
                  </a:lnTo>
                  <a:lnTo>
                    <a:pt x="976" y="1009"/>
                  </a:lnTo>
                  <a:lnTo>
                    <a:pt x="978" y="1009"/>
                  </a:lnTo>
                  <a:lnTo>
                    <a:pt x="980" y="1008"/>
                  </a:lnTo>
                  <a:lnTo>
                    <a:pt x="981" y="1003"/>
                  </a:lnTo>
                  <a:lnTo>
                    <a:pt x="983" y="1000"/>
                  </a:lnTo>
                  <a:lnTo>
                    <a:pt x="986" y="997"/>
                  </a:lnTo>
                  <a:lnTo>
                    <a:pt x="989" y="995"/>
                  </a:lnTo>
                  <a:lnTo>
                    <a:pt x="989" y="995"/>
                  </a:lnTo>
                  <a:lnTo>
                    <a:pt x="992" y="990"/>
                  </a:lnTo>
                  <a:lnTo>
                    <a:pt x="994" y="989"/>
                  </a:lnTo>
                  <a:lnTo>
                    <a:pt x="994" y="987"/>
                  </a:lnTo>
                  <a:lnTo>
                    <a:pt x="996" y="985"/>
                  </a:lnTo>
                  <a:lnTo>
                    <a:pt x="996" y="984"/>
                  </a:lnTo>
                  <a:lnTo>
                    <a:pt x="996" y="982"/>
                  </a:lnTo>
                  <a:lnTo>
                    <a:pt x="996" y="981"/>
                  </a:lnTo>
                  <a:lnTo>
                    <a:pt x="994" y="981"/>
                  </a:lnTo>
                  <a:lnTo>
                    <a:pt x="992" y="981"/>
                  </a:lnTo>
                  <a:lnTo>
                    <a:pt x="991" y="979"/>
                  </a:lnTo>
                  <a:lnTo>
                    <a:pt x="989" y="978"/>
                  </a:lnTo>
                  <a:lnTo>
                    <a:pt x="988" y="974"/>
                  </a:lnTo>
                  <a:lnTo>
                    <a:pt x="986" y="973"/>
                  </a:lnTo>
                  <a:lnTo>
                    <a:pt x="984" y="971"/>
                  </a:lnTo>
                  <a:lnTo>
                    <a:pt x="984" y="970"/>
                  </a:lnTo>
                  <a:lnTo>
                    <a:pt x="983" y="970"/>
                  </a:lnTo>
                  <a:lnTo>
                    <a:pt x="983" y="968"/>
                  </a:lnTo>
                  <a:lnTo>
                    <a:pt x="980" y="966"/>
                  </a:lnTo>
                  <a:lnTo>
                    <a:pt x="978" y="966"/>
                  </a:lnTo>
                  <a:lnTo>
                    <a:pt x="976" y="966"/>
                  </a:lnTo>
                  <a:lnTo>
                    <a:pt x="976" y="966"/>
                  </a:lnTo>
                  <a:lnTo>
                    <a:pt x="973" y="965"/>
                  </a:lnTo>
                  <a:lnTo>
                    <a:pt x="970" y="965"/>
                  </a:lnTo>
                  <a:lnTo>
                    <a:pt x="967" y="963"/>
                  </a:lnTo>
                  <a:lnTo>
                    <a:pt x="962" y="962"/>
                  </a:lnTo>
                  <a:lnTo>
                    <a:pt x="961" y="962"/>
                  </a:lnTo>
                  <a:lnTo>
                    <a:pt x="957" y="958"/>
                  </a:lnTo>
                  <a:lnTo>
                    <a:pt x="956" y="957"/>
                  </a:lnTo>
                  <a:lnTo>
                    <a:pt x="954" y="955"/>
                  </a:lnTo>
                  <a:lnTo>
                    <a:pt x="953" y="950"/>
                  </a:lnTo>
                  <a:lnTo>
                    <a:pt x="951" y="947"/>
                  </a:lnTo>
                  <a:lnTo>
                    <a:pt x="951" y="947"/>
                  </a:lnTo>
                  <a:lnTo>
                    <a:pt x="951" y="939"/>
                  </a:lnTo>
                  <a:lnTo>
                    <a:pt x="949" y="939"/>
                  </a:lnTo>
                  <a:lnTo>
                    <a:pt x="951" y="938"/>
                  </a:lnTo>
                  <a:lnTo>
                    <a:pt x="951" y="938"/>
                  </a:lnTo>
                  <a:lnTo>
                    <a:pt x="951" y="936"/>
                  </a:lnTo>
                  <a:lnTo>
                    <a:pt x="951" y="933"/>
                  </a:lnTo>
                  <a:lnTo>
                    <a:pt x="951" y="931"/>
                  </a:lnTo>
                  <a:lnTo>
                    <a:pt x="953" y="930"/>
                  </a:lnTo>
                  <a:lnTo>
                    <a:pt x="951" y="930"/>
                  </a:lnTo>
                  <a:lnTo>
                    <a:pt x="951" y="928"/>
                  </a:lnTo>
                  <a:lnTo>
                    <a:pt x="951" y="930"/>
                  </a:lnTo>
                  <a:lnTo>
                    <a:pt x="951" y="931"/>
                  </a:lnTo>
                  <a:lnTo>
                    <a:pt x="949" y="931"/>
                  </a:lnTo>
                  <a:lnTo>
                    <a:pt x="949" y="931"/>
                  </a:lnTo>
                  <a:lnTo>
                    <a:pt x="948" y="931"/>
                  </a:lnTo>
                  <a:lnTo>
                    <a:pt x="948" y="933"/>
                  </a:lnTo>
                  <a:lnTo>
                    <a:pt x="948" y="933"/>
                  </a:lnTo>
                  <a:lnTo>
                    <a:pt x="946" y="935"/>
                  </a:lnTo>
                  <a:lnTo>
                    <a:pt x="946" y="936"/>
                  </a:lnTo>
                  <a:lnTo>
                    <a:pt x="940" y="941"/>
                  </a:lnTo>
                  <a:lnTo>
                    <a:pt x="940" y="943"/>
                  </a:lnTo>
                  <a:lnTo>
                    <a:pt x="938" y="944"/>
                  </a:lnTo>
                  <a:lnTo>
                    <a:pt x="937" y="944"/>
                  </a:lnTo>
                  <a:lnTo>
                    <a:pt x="935" y="947"/>
                  </a:lnTo>
                  <a:lnTo>
                    <a:pt x="930" y="950"/>
                  </a:lnTo>
                  <a:lnTo>
                    <a:pt x="929" y="950"/>
                  </a:lnTo>
                  <a:lnTo>
                    <a:pt x="929" y="952"/>
                  </a:lnTo>
                  <a:lnTo>
                    <a:pt x="929" y="954"/>
                  </a:lnTo>
                  <a:lnTo>
                    <a:pt x="927" y="954"/>
                  </a:lnTo>
                  <a:lnTo>
                    <a:pt x="927" y="955"/>
                  </a:lnTo>
                  <a:lnTo>
                    <a:pt x="927" y="957"/>
                  </a:lnTo>
                  <a:lnTo>
                    <a:pt x="925" y="957"/>
                  </a:lnTo>
                  <a:lnTo>
                    <a:pt x="924" y="957"/>
                  </a:lnTo>
                  <a:lnTo>
                    <a:pt x="922" y="958"/>
                  </a:lnTo>
                  <a:lnTo>
                    <a:pt x="919" y="960"/>
                  </a:lnTo>
                  <a:lnTo>
                    <a:pt x="918" y="960"/>
                  </a:lnTo>
                  <a:lnTo>
                    <a:pt x="913" y="960"/>
                  </a:lnTo>
                  <a:lnTo>
                    <a:pt x="908" y="958"/>
                  </a:lnTo>
                  <a:lnTo>
                    <a:pt x="903" y="958"/>
                  </a:lnTo>
                  <a:lnTo>
                    <a:pt x="902" y="960"/>
                  </a:lnTo>
                  <a:lnTo>
                    <a:pt x="898" y="962"/>
                  </a:lnTo>
                  <a:lnTo>
                    <a:pt x="897" y="962"/>
                  </a:lnTo>
                  <a:lnTo>
                    <a:pt x="894" y="962"/>
                  </a:lnTo>
                  <a:lnTo>
                    <a:pt x="894" y="960"/>
                  </a:lnTo>
                  <a:lnTo>
                    <a:pt x="892" y="960"/>
                  </a:lnTo>
                  <a:lnTo>
                    <a:pt x="892" y="957"/>
                  </a:lnTo>
                  <a:lnTo>
                    <a:pt x="892" y="957"/>
                  </a:lnTo>
                  <a:lnTo>
                    <a:pt x="890" y="957"/>
                  </a:lnTo>
                  <a:lnTo>
                    <a:pt x="890" y="957"/>
                  </a:lnTo>
                  <a:lnTo>
                    <a:pt x="890" y="957"/>
                  </a:lnTo>
                  <a:lnTo>
                    <a:pt x="889" y="957"/>
                  </a:lnTo>
                  <a:lnTo>
                    <a:pt x="889" y="957"/>
                  </a:lnTo>
                  <a:lnTo>
                    <a:pt x="889" y="957"/>
                  </a:lnTo>
                  <a:lnTo>
                    <a:pt x="887" y="957"/>
                  </a:lnTo>
                  <a:lnTo>
                    <a:pt x="886" y="957"/>
                  </a:lnTo>
                  <a:lnTo>
                    <a:pt x="887" y="955"/>
                  </a:lnTo>
                  <a:lnTo>
                    <a:pt x="887" y="954"/>
                  </a:lnTo>
                  <a:lnTo>
                    <a:pt x="887" y="954"/>
                  </a:lnTo>
                  <a:lnTo>
                    <a:pt x="886" y="954"/>
                  </a:lnTo>
                  <a:lnTo>
                    <a:pt x="886" y="952"/>
                  </a:lnTo>
                  <a:lnTo>
                    <a:pt x="887" y="952"/>
                  </a:lnTo>
                  <a:lnTo>
                    <a:pt x="887" y="952"/>
                  </a:lnTo>
                  <a:lnTo>
                    <a:pt x="889" y="949"/>
                  </a:lnTo>
                  <a:lnTo>
                    <a:pt x="889" y="947"/>
                  </a:lnTo>
                  <a:lnTo>
                    <a:pt x="890" y="947"/>
                  </a:lnTo>
                  <a:lnTo>
                    <a:pt x="890" y="946"/>
                  </a:lnTo>
                  <a:lnTo>
                    <a:pt x="889" y="944"/>
                  </a:lnTo>
                  <a:lnTo>
                    <a:pt x="889" y="943"/>
                  </a:lnTo>
                  <a:lnTo>
                    <a:pt x="889" y="941"/>
                  </a:lnTo>
                  <a:lnTo>
                    <a:pt x="889" y="941"/>
                  </a:lnTo>
                  <a:lnTo>
                    <a:pt x="889" y="938"/>
                  </a:lnTo>
                  <a:lnTo>
                    <a:pt x="889" y="936"/>
                  </a:lnTo>
                  <a:lnTo>
                    <a:pt x="889" y="935"/>
                  </a:lnTo>
                  <a:lnTo>
                    <a:pt x="887" y="933"/>
                  </a:lnTo>
                  <a:lnTo>
                    <a:pt x="886" y="931"/>
                  </a:lnTo>
                  <a:lnTo>
                    <a:pt x="884" y="933"/>
                  </a:lnTo>
                  <a:lnTo>
                    <a:pt x="882" y="935"/>
                  </a:lnTo>
                  <a:lnTo>
                    <a:pt x="881" y="938"/>
                  </a:lnTo>
                  <a:lnTo>
                    <a:pt x="881" y="939"/>
                  </a:lnTo>
                  <a:lnTo>
                    <a:pt x="879" y="941"/>
                  </a:lnTo>
                  <a:lnTo>
                    <a:pt x="879" y="941"/>
                  </a:lnTo>
                  <a:lnTo>
                    <a:pt x="879" y="943"/>
                  </a:lnTo>
                  <a:lnTo>
                    <a:pt x="879" y="946"/>
                  </a:lnTo>
                  <a:lnTo>
                    <a:pt x="879" y="949"/>
                  </a:lnTo>
                  <a:lnTo>
                    <a:pt x="879" y="949"/>
                  </a:lnTo>
                  <a:lnTo>
                    <a:pt x="879" y="950"/>
                  </a:lnTo>
                  <a:lnTo>
                    <a:pt x="878" y="949"/>
                  </a:lnTo>
                  <a:lnTo>
                    <a:pt x="878" y="947"/>
                  </a:lnTo>
                  <a:lnTo>
                    <a:pt x="876" y="946"/>
                  </a:lnTo>
                  <a:lnTo>
                    <a:pt x="876" y="943"/>
                  </a:lnTo>
                  <a:lnTo>
                    <a:pt x="875" y="941"/>
                  </a:lnTo>
                  <a:lnTo>
                    <a:pt x="873" y="939"/>
                  </a:lnTo>
                  <a:lnTo>
                    <a:pt x="873" y="939"/>
                  </a:lnTo>
                  <a:lnTo>
                    <a:pt x="871" y="938"/>
                  </a:lnTo>
                  <a:lnTo>
                    <a:pt x="871" y="936"/>
                  </a:lnTo>
                  <a:lnTo>
                    <a:pt x="870" y="935"/>
                  </a:lnTo>
                  <a:lnTo>
                    <a:pt x="870" y="933"/>
                  </a:lnTo>
                  <a:lnTo>
                    <a:pt x="870" y="931"/>
                  </a:lnTo>
                  <a:lnTo>
                    <a:pt x="870" y="931"/>
                  </a:lnTo>
                  <a:lnTo>
                    <a:pt x="871" y="933"/>
                  </a:lnTo>
                  <a:lnTo>
                    <a:pt x="871" y="933"/>
                  </a:lnTo>
                  <a:lnTo>
                    <a:pt x="871" y="930"/>
                  </a:lnTo>
                  <a:lnTo>
                    <a:pt x="871" y="928"/>
                  </a:lnTo>
                  <a:lnTo>
                    <a:pt x="871" y="928"/>
                  </a:lnTo>
                  <a:lnTo>
                    <a:pt x="870" y="927"/>
                  </a:lnTo>
                  <a:lnTo>
                    <a:pt x="870" y="925"/>
                  </a:lnTo>
                  <a:lnTo>
                    <a:pt x="870" y="925"/>
                  </a:lnTo>
                  <a:lnTo>
                    <a:pt x="870" y="925"/>
                  </a:lnTo>
                  <a:lnTo>
                    <a:pt x="870" y="925"/>
                  </a:lnTo>
                  <a:lnTo>
                    <a:pt x="871" y="925"/>
                  </a:lnTo>
                  <a:lnTo>
                    <a:pt x="871" y="925"/>
                  </a:lnTo>
                  <a:lnTo>
                    <a:pt x="868" y="922"/>
                  </a:lnTo>
                  <a:lnTo>
                    <a:pt x="865" y="920"/>
                  </a:lnTo>
                  <a:lnTo>
                    <a:pt x="863" y="919"/>
                  </a:lnTo>
                  <a:lnTo>
                    <a:pt x="862" y="917"/>
                  </a:lnTo>
                  <a:lnTo>
                    <a:pt x="860" y="916"/>
                  </a:lnTo>
                  <a:lnTo>
                    <a:pt x="859" y="914"/>
                  </a:lnTo>
                  <a:lnTo>
                    <a:pt x="859" y="914"/>
                  </a:lnTo>
                  <a:lnTo>
                    <a:pt x="859" y="912"/>
                  </a:lnTo>
                  <a:lnTo>
                    <a:pt x="857" y="912"/>
                  </a:lnTo>
                  <a:lnTo>
                    <a:pt x="855" y="912"/>
                  </a:lnTo>
                  <a:lnTo>
                    <a:pt x="854" y="911"/>
                  </a:lnTo>
                  <a:lnTo>
                    <a:pt x="854" y="909"/>
                  </a:lnTo>
                  <a:lnTo>
                    <a:pt x="854" y="909"/>
                  </a:lnTo>
                  <a:lnTo>
                    <a:pt x="854" y="908"/>
                  </a:lnTo>
                  <a:lnTo>
                    <a:pt x="854" y="908"/>
                  </a:lnTo>
                  <a:lnTo>
                    <a:pt x="852" y="904"/>
                  </a:lnTo>
                  <a:lnTo>
                    <a:pt x="851" y="901"/>
                  </a:lnTo>
                  <a:lnTo>
                    <a:pt x="849" y="900"/>
                  </a:lnTo>
                  <a:lnTo>
                    <a:pt x="849" y="900"/>
                  </a:lnTo>
                  <a:lnTo>
                    <a:pt x="849" y="898"/>
                  </a:lnTo>
                  <a:lnTo>
                    <a:pt x="847" y="896"/>
                  </a:lnTo>
                  <a:lnTo>
                    <a:pt x="847" y="896"/>
                  </a:lnTo>
                  <a:lnTo>
                    <a:pt x="846" y="893"/>
                  </a:lnTo>
                  <a:lnTo>
                    <a:pt x="846" y="893"/>
                  </a:lnTo>
                  <a:lnTo>
                    <a:pt x="844" y="890"/>
                  </a:lnTo>
                  <a:lnTo>
                    <a:pt x="844" y="888"/>
                  </a:lnTo>
                  <a:lnTo>
                    <a:pt x="844" y="888"/>
                  </a:lnTo>
                  <a:lnTo>
                    <a:pt x="843" y="887"/>
                  </a:lnTo>
                  <a:lnTo>
                    <a:pt x="843" y="887"/>
                  </a:lnTo>
                  <a:lnTo>
                    <a:pt x="841" y="887"/>
                  </a:lnTo>
                  <a:lnTo>
                    <a:pt x="840" y="887"/>
                  </a:lnTo>
                  <a:lnTo>
                    <a:pt x="840" y="887"/>
                  </a:lnTo>
                  <a:lnTo>
                    <a:pt x="841" y="885"/>
                  </a:lnTo>
                  <a:lnTo>
                    <a:pt x="843" y="884"/>
                  </a:lnTo>
                  <a:lnTo>
                    <a:pt x="844" y="884"/>
                  </a:lnTo>
                  <a:lnTo>
                    <a:pt x="844" y="885"/>
                  </a:lnTo>
                  <a:lnTo>
                    <a:pt x="846" y="885"/>
                  </a:lnTo>
                  <a:lnTo>
                    <a:pt x="846" y="884"/>
                  </a:lnTo>
                  <a:lnTo>
                    <a:pt x="844" y="882"/>
                  </a:lnTo>
                  <a:lnTo>
                    <a:pt x="843" y="881"/>
                  </a:lnTo>
                  <a:lnTo>
                    <a:pt x="843" y="879"/>
                  </a:lnTo>
                  <a:lnTo>
                    <a:pt x="843" y="879"/>
                  </a:lnTo>
                  <a:lnTo>
                    <a:pt x="843" y="879"/>
                  </a:lnTo>
                  <a:lnTo>
                    <a:pt x="844" y="879"/>
                  </a:lnTo>
                  <a:lnTo>
                    <a:pt x="846" y="879"/>
                  </a:lnTo>
                  <a:lnTo>
                    <a:pt x="847" y="879"/>
                  </a:lnTo>
                  <a:lnTo>
                    <a:pt x="849" y="879"/>
                  </a:lnTo>
                  <a:lnTo>
                    <a:pt x="851" y="879"/>
                  </a:lnTo>
                  <a:lnTo>
                    <a:pt x="851" y="879"/>
                  </a:lnTo>
                  <a:lnTo>
                    <a:pt x="852" y="879"/>
                  </a:lnTo>
                  <a:lnTo>
                    <a:pt x="854" y="879"/>
                  </a:lnTo>
                  <a:lnTo>
                    <a:pt x="854" y="877"/>
                  </a:lnTo>
                  <a:lnTo>
                    <a:pt x="855" y="877"/>
                  </a:lnTo>
                  <a:lnTo>
                    <a:pt x="855" y="876"/>
                  </a:lnTo>
                  <a:lnTo>
                    <a:pt x="855" y="874"/>
                  </a:lnTo>
                  <a:lnTo>
                    <a:pt x="855" y="873"/>
                  </a:lnTo>
                  <a:lnTo>
                    <a:pt x="857" y="873"/>
                  </a:lnTo>
                  <a:lnTo>
                    <a:pt x="857" y="871"/>
                  </a:lnTo>
                  <a:lnTo>
                    <a:pt x="859" y="871"/>
                  </a:lnTo>
                  <a:lnTo>
                    <a:pt x="859" y="873"/>
                  </a:lnTo>
                  <a:lnTo>
                    <a:pt x="860" y="873"/>
                  </a:lnTo>
                  <a:lnTo>
                    <a:pt x="859" y="874"/>
                  </a:lnTo>
                  <a:lnTo>
                    <a:pt x="857" y="873"/>
                  </a:lnTo>
                  <a:lnTo>
                    <a:pt x="857" y="873"/>
                  </a:lnTo>
                  <a:lnTo>
                    <a:pt x="857" y="874"/>
                  </a:lnTo>
                  <a:lnTo>
                    <a:pt x="857" y="874"/>
                  </a:lnTo>
                  <a:lnTo>
                    <a:pt x="857" y="874"/>
                  </a:lnTo>
                  <a:lnTo>
                    <a:pt x="862" y="877"/>
                  </a:lnTo>
                  <a:lnTo>
                    <a:pt x="863" y="879"/>
                  </a:lnTo>
                  <a:lnTo>
                    <a:pt x="868" y="876"/>
                  </a:lnTo>
                  <a:lnTo>
                    <a:pt x="870" y="876"/>
                  </a:lnTo>
                  <a:lnTo>
                    <a:pt x="871" y="877"/>
                  </a:lnTo>
                  <a:lnTo>
                    <a:pt x="871" y="881"/>
                  </a:lnTo>
                  <a:lnTo>
                    <a:pt x="871" y="881"/>
                  </a:lnTo>
                  <a:lnTo>
                    <a:pt x="875" y="884"/>
                  </a:lnTo>
                  <a:lnTo>
                    <a:pt x="876" y="885"/>
                  </a:lnTo>
                  <a:lnTo>
                    <a:pt x="878" y="887"/>
                  </a:lnTo>
                  <a:lnTo>
                    <a:pt x="878" y="888"/>
                  </a:lnTo>
                  <a:lnTo>
                    <a:pt x="878" y="890"/>
                  </a:lnTo>
                  <a:lnTo>
                    <a:pt x="878" y="890"/>
                  </a:lnTo>
                  <a:lnTo>
                    <a:pt x="879" y="892"/>
                  </a:lnTo>
                  <a:lnTo>
                    <a:pt x="881" y="892"/>
                  </a:lnTo>
                  <a:lnTo>
                    <a:pt x="881" y="893"/>
                  </a:lnTo>
                  <a:lnTo>
                    <a:pt x="879" y="893"/>
                  </a:lnTo>
                  <a:lnTo>
                    <a:pt x="881" y="895"/>
                  </a:lnTo>
                  <a:lnTo>
                    <a:pt x="882" y="896"/>
                  </a:lnTo>
                  <a:lnTo>
                    <a:pt x="882" y="896"/>
                  </a:lnTo>
                  <a:lnTo>
                    <a:pt x="882" y="900"/>
                  </a:lnTo>
                  <a:lnTo>
                    <a:pt x="884" y="901"/>
                  </a:lnTo>
                  <a:lnTo>
                    <a:pt x="886" y="903"/>
                  </a:lnTo>
                  <a:lnTo>
                    <a:pt x="886" y="904"/>
                  </a:lnTo>
                  <a:lnTo>
                    <a:pt x="889" y="908"/>
                  </a:lnTo>
                  <a:lnTo>
                    <a:pt x="889" y="908"/>
                  </a:lnTo>
                  <a:lnTo>
                    <a:pt x="890" y="909"/>
                  </a:lnTo>
                  <a:lnTo>
                    <a:pt x="892" y="909"/>
                  </a:lnTo>
                  <a:lnTo>
                    <a:pt x="895" y="909"/>
                  </a:lnTo>
                  <a:lnTo>
                    <a:pt x="897" y="911"/>
                  </a:lnTo>
                  <a:lnTo>
                    <a:pt x="902" y="912"/>
                  </a:lnTo>
                  <a:lnTo>
                    <a:pt x="903" y="914"/>
                  </a:lnTo>
                  <a:lnTo>
                    <a:pt x="903" y="916"/>
                  </a:lnTo>
                  <a:lnTo>
                    <a:pt x="903" y="916"/>
                  </a:lnTo>
                  <a:lnTo>
                    <a:pt x="908" y="919"/>
                  </a:lnTo>
                  <a:lnTo>
                    <a:pt x="913" y="920"/>
                  </a:lnTo>
                  <a:lnTo>
                    <a:pt x="914" y="920"/>
                  </a:lnTo>
                  <a:lnTo>
                    <a:pt x="914" y="922"/>
                  </a:lnTo>
                  <a:lnTo>
                    <a:pt x="918" y="923"/>
                  </a:lnTo>
                  <a:lnTo>
                    <a:pt x="918" y="923"/>
                  </a:lnTo>
                  <a:lnTo>
                    <a:pt x="921" y="923"/>
                  </a:lnTo>
                  <a:lnTo>
                    <a:pt x="924" y="925"/>
                  </a:lnTo>
                  <a:lnTo>
                    <a:pt x="927" y="925"/>
                  </a:lnTo>
                  <a:lnTo>
                    <a:pt x="929" y="927"/>
                  </a:lnTo>
                  <a:lnTo>
                    <a:pt x="930" y="927"/>
                  </a:lnTo>
                  <a:lnTo>
                    <a:pt x="932" y="927"/>
                  </a:lnTo>
                  <a:lnTo>
                    <a:pt x="935" y="923"/>
                  </a:lnTo>
                  <a:lnTo>
                    <a:pt x="937" y="923"/>
                  </a:lnTo>
                  <a:lnTo>
                    <a:pt x="938" y="923"/>
                  </a:lnTo>
                  <a:lnTo>
                    <a:pt x="940" y="922"/>
                  </a:lnTo>
                  <a:lnTo>
                    <a:pt x="941" y="922"/>
                  </a:lnTo>
                  <a:lnTo>
                    <a:pt x="941" y="920"/>
                  </a:lnTo>
                  <a:lnTo>
                    <a:pt x="946" y="920"/>
                  </a:lnTo>
                  <a:lnTo>
                    <a:pt x="948" y="919"/>
                  </a:lnTo>
                  <a:lnTo>
                    <a:pt x="949" y="917"/>
                  </a:lnTo>
                  <a:lnTo>
                    <a:pt x="951" y="917"/>
                  </a:lnTo>
                  <a:lnTo>
                    <a:pt x="956" y="919"/>
                  </a:lnTo>
                  <a:lnTo>
                    <a:pt x="957" y="919"/>
                  </a:lnTo>
                  <a:lnTo>
                    <a:pt x="957" y="920"/>
                  </a:lnTo>
                  <a:lnTo>
                    <a:pt x="959" y="922"/>
                  </a:lnTo>
                  <a:lnTo>
                    <a:pt x="959" y="923"/>
                  </a:lnTo>
                  <a:lnTo>
                    <a:pt x="961" y="925"/>
                  </a:lnTo>
                  <a:lnTo>
                    <a:pt x="961" y="928"/>
                  </a:lnTo>
                  <a:lnTo>
                    <a:pt x="962" y="931"/>
                  </a:lnTo>
                  <a:lnTo>
                    <a:pt x="962" y="933"/>
                  </a:lnTo>
                  <a:lnTo>
                    <a:pt x="962" y="935"/>
                  </a:lnTo>
                  <a:lnTo>
                    <a:pt x="964" y="936"/>
                  </a:lnTo>
                  <a:lnTo>
                    <a:pt x="968" y="938"/>
                  </a:lnTo>
                  <a:lnTo>
                    <a:pt x="970" y="938"/>
                  </a:lnTo>
                  <a:lnTo>
                    <a:pt x="972" y="938"/>
                  </a:lnTo>
                  <a:lnTo>
                    <a:pt x="972" y="939"/>
                  </a:lnTo>
                  <a:lnTo>
                    <a:pt x="975" y="939"/>
                  </a:lnTo>
                  <a:lnTo>
                    <a:pt x="976" y="939"/>
                  </a:lnTo>
                  <a:lnTo>
                    <a:pt x="980" y="939"/>
                  </a:lnTo>
                  <a:lnTo>
                    <a:pt x="983" y="939"/>
                  </a:lnTo>
                  <a:lnTo>
                    <a:pt x="986" y="941"/>
                  </a:lnTo>
                  <a:lnTo>
                    <a:pt x="988" y="941"/>
                  </a:lnTo>
                  <a:lnTo>
                    <a:pt x="991" y="941"/>
                  </a:lnTo>
                  <a:lnTo>
                    <a:pt x="992" y="943"/>
                  </a:lnTo>
                  <a:lnTo>
                    <a:pt x="996" y="943"/>
                  </a:lnTo>
                  <a:lnTo>
                    <a:pt x="997" y="943"/>
                  </a:lnTo>
                  <a:lnTo>
                    <a:pt x="999" y="943"/>
                  </a:lnTo>
                  <a:lnTo>
                    <a:pt x="1003" y="943"/>
                  </a:lnTo>
                  <a:lnTo>
                    <a:pt x="1005" y="941"/>
                  </a:lnTo>
                  <a:lnTo>
                    <a:pt x="1005" y="943"/>
                  </a:lnTo>
                  <a:lnTo>
                    <a:pt x="1005" y="943"/>
                  </a:lnTo>
                  <a:lnTo>
                    <a:pt x="1007" y="944"/>
                  </a:lnTo>
                  <a:lnTo>
                    <a:pt x="1011" y="944"/>
                  </a:lnTo>
                  <a:lnTo>
                    <a:pt x="1013" y="946"/>
                  </a:lnTo>
                  <a:lnTo>
                    <a:pt x="1016" y="946"/>
                  </a:lnTo>
                  <a:lnTo>
                    <a:pt x="1016" y="946"/>
                  </a:lnTo>
                  <a:lnTo>
                    <a:pt x="1018" y="944"/>
                  </a:lnTo>
                  <a:lnTo>
                    <a:pt x="1021" y="946"/>
                  </a:lnTo>
                  <a:lnTo>
                    <a:pt x="1023" y="946"/>
                  </a:lnTo>
                  <a:lnTo>
                    <a:pt x="1024" y="946"/>
                  </a:lnTo>
                  <a:lnTo>
                    <a:pt x="1026" y="944"/>
                  </a:lnTo>
                  <a:lnTo>
                    <a:pt x="1026" y="944"/>
                  </a:lnTo>
                  <a:lnTo>
                    <a:pt x="1027" y="944"/>
                  </a:lnTo>
                  <a:lnTo>
                    <a:pt x="1027" y="946"/>
                  </a:lnTo>
                  <a:lnTo>
                    <a:pt x="1029" y="946"/>
                  </a:lnTo>
                  <a:lnTo>
                    <a:pt x="1029" y="944"/>
                  </a:lnTo>
                  <a:lnTo>
                    <a:pt x="1031" y="944"/>
                  </a:lnTo>
                  <a:lnTo>
                    <a:pt x="1032" y="944"/>
                  </a:lnTo>
                  <a:lnTo>
                    <a:pt x="1037" y="944"/>
                  </a:lnTo>
                  <a:lnTo>
                    <a:pt x="1039" y="944"/>
                  </a:lnTo>
                  <a:lnTo>
                    <a:pt x="1040" y="944"/>
                  </a:lnTo>
                  <a:lnTo>
                    <a:pt x="1043" y="944"/>
                  </a:lnTo>
                  <a:lnTo>
                    <a:pt x="1043" y="944"/>
                  </a:lnTo>
                  <a:lnTo>
                    <a:pt x="1043" y="943"/>
                  </a:lnTo>
                  <a:lnTo>
                    <a:pt x="1045" y="943"/>
                  </a:lnTo>
                  <a:lnTo>
                    <a:pt x="1048" y="943"/>
                  </a:lnTo>
                  <a:lnTo>
                    <a:pt x="1050" y="943"/>
                  </a:lnTo>
                  <a:lnTo>
                    <a:pt x="1050" y="943"/>
                  </a:lnTo>
                  <a:lnTo>
                    <a:pt x="1051" y="943"/>
                  </a:lnTo>
                  <a:lnTo>
                    <a:pt x="1051" y="943"/>
                  </a:lnTo>
                  <a:lnTo>
                    <a:pt x="1056" y="944"/>
                  </a:lnTo>
                  <a:lnTo>
                    <a:pt x="1058" y="944"/>
                  </a:lnTo>
                  <a:lnTo>
                    <a:pt x="1058" y="944"/>
                  </a:lnTo>
                  <a:lnTo>
                    <a:pt x="1059" y="943"/>
                  </a:lnTo>
                  <a:lnTo>
                    <a:pt x="1062" y="943"/>
                  </a:lnTo>
                  <a:lnTo>
                    <a:pt x="1067" y="943"/>
                  </a:lnTo>
                  <a:lnTo>
                    <a:pt x="1070" y="943"/>
                  </a:lnTo>
                  <a:lnTo>
                    <a:pt x="1074" y="941"/>
                  </a:lnTo>
                  <a:lnTo>
                    <a:pt x="1078" y="941"/>
                  </a:lnTo>
                  <a:lnTo>
                    <a:pt x="1080" y="941"/>
                  </a:lnTo>
                  <a:lnTo>
                    <a:pt x="1080" y="941"/>
                  </a:lnTo>
                  <a:lnTo>
                    <a:pt x="1082" y="941"/>
                  </a:lnTo>
                  <a:lnTo>
                    <a:pt x="1080" y="941"/>
                  </a:lnTo>
                  <a:lnTo>
                    <a:pt x="1080" y="941"/>
                  </a:lnTo>
                  <a:lnTo>
                    <a:pt x="1077" y="941"/>
                  </a:lnTo>
                  <a:lnTo>
                    <a:pt x="1077" y="939"/>
                  </a:lnTo>
                  <a:lnTo>
                    <a:pt x="1078" y="939"/>
                  </a:lnTo>
                  <a:lnTo>
                    <a:pt x="1080" y="939"/>
                  </a:lnTo>
                  <a:lnTo>
                    <a:pt x="1080" y="939"/>
                  </a:lnTo>
                  <a:lnTo>
                    <a:pt x="1082" y="941"/>
                  </a:lnTo>
                  <a:lnTo>
                    <a:pt x="1083" y="943"/>
                  </a:lnTo>
                  <a:lnTo>
                    <a:pt x="1085" y="944"/>
                  </a:lnTo>
                  <a:lnTo>
                    <a:pt x="1085" y="946"/>
                  </a:lnTo>
                  <a:lnTo>
                    <a:pt x="1083" y="949"/>
                  </a:lnTo>
                  <a:lnTo>
                    <a:pt x="1085" y="949"/>
                  </a:lnTo>
                  <a:lnTo>
                    <a:pt x="1089" y="950"/>
                  </a:lnTo>
                  <a:lnTo>
                    <a:pt x="1089" y="950"/>
                  </a:lnTo>
                  <a:lnTo>
                    <a:pt x="1091" y="955"/>
                  </a:lnTo>
                  <a:lnTo>
                    <a:pt x="1091" y="957"/>
                  </a:lnTo>
                  <a:lnTo>
                    <a:pt x="1091" y="958"/>
                  </a:lnTo>
                  <a:lnTo>
                    <a:pt x="1093" y="960"/>
                  </a:lnTo>
                  <a:lnTo>
                    <a:pt x="1093" y="960"/>
                  </a:lnTo>
                  <a:lnTo>
                    <a:pt x="1094" y="960"/>
                  </a:lnTo>
                  <a:lnTo>
                    <a:pt x="1094" y="960"/>
                  </a:lnTo>
                  <a:lnTo>
                    <a:pt x="1094" y="962"/>
                  </a:lnTo>
                  <a:lnTo>
                    <a:pt x="1096" y="963"/>
                  </a:lnTo>
                  <a:lnTo>
                    <a:pt x="1096" y="962"/>
                  </a:lnTo>
                  <a:lnTo>
                    <a:pt x="1096" y="963"/>
                  </a:lnTo>
                  <a:lnTo>
                    <a:pt x="1096" y="963"/>
                  </a:lnTo>
                  <a:lnTo>
                    <a:pt x="1099" y="963"/>
                  </a:lnTo>
                  <a:lnTo>
                    <a:pt x="1099" y="962"/>
                  </a:lnTo>
                  <a:lnTo>
                    <a:pt x="1101" y="963"/>
                  </a:lnTo>
                  <a:lnTo>
                    <a:pt x="1101" y="963"/>
                  </a:lnTo>
                  <a:lnTo>
                    <a:pt x="1101" y="963"/>
                  </a:lnTo>
                  <a:lnTo>
                    <a:pt x="1102" y="963"/>
                  </a:lnTo>
                  <a:lnTo>
                    <a:pt x="1102" y="965"/>
                  </a:lnTo>
                  <a:lnTo>
                    <a:pt x="1102" y="963"/>
                  </a:lnTo>
                  <a:lnTo>
                    <a:pt x="1102" y="963"/>
                  </a:lnTo>
                  <a:lnTo>
                    <a:pt x="1104" y="965"/>
                  </a:lnTo>
                  <a:lnTo>
                    <a:pt x="1104" y="966"/>
                  </a:lnTo>
                  <a:lnTo>
                    <a:pt x="1105" y="966"/>
                  </a:lnTo>
                  <a:lnTo>
                    <a:pt x="1105" y="965"/>
                  </a:lnTo>
                  <a:lnTo>
                    <a:pt x="1107" y="965"/>
                  </a:lnTo>
                  <a:lnTo>
                    <a:pt x="1109" y="963"/>
                  </a:lnTo>
                  <a:lnTo>
                    <a:pt x="1110" y="963"/>
                  </a:lnTo>
                  <a:lnTo>
                    <a:pt x="1109" y="965"/>
                  </a:lnTo>
                  <a:lnTo>
                    <a:pt x="1107" y="966"/>
                  </a:lnTo>
                  <a:lnTo>
                    <a:pt x="1105" y="966"/>
                  </a:lnTo>
                  <a:lnTo>
                    <a:pt x="1107" y="970"/>
                  </a:lnTo>
                  <a:lnTo>
                    <a:pt x="1109" y="971"/>
                  </a:lnTo>
                  <a:lnTo>
                    <a:pt x="1112" y="974"/>
                  </a:lnTo>
                  <a:lnTo>
                    <a:pt x="1117" y="976"/>
                  </a:lnTo>
                  <a:lnTo>
                    <a:pt x="1123" y="978"/>
                  </a:lnTo>
                  <a:lnTo>
                    <a:pt x="1123" y="978"/>
                  </a:lnTo>
                  <a:lnTo>
                    <a:pt x="1124" y="976"/>
                  </a:lnTo>
                  <a:lnTo>
                    <a:pt x="1128" y="974"/>
                  </a:lnTo>
                  <a:lnTo>
                    <a:pt x="1129" y="974"/>
                  </a:lnTo>
                  <a:lnTo>
                    <a:pt x="1129" y="974"/>
                  </a:lnTo>
                  <a:lnTo>
                    <a:pt x="1131" y="976"/>
                  </a:lnTo>
                  <a:lnTo>
                    <a:pt x="1131" y="974"/>
                  </a:lnTo>
                  <a:lnTo>
                    <a:pt x="1131" y="974"/>
                  </a:lnTo>
                  <a:lnTo>
                    <a:pt x="1132" y="973"/>
                  </a:lnTo>
                  <a:lnTo>
                    <a:pt x="1132" y="973"/>
                  </a:lnTo>
                  <a:lnTo>
                    <a:pt x="1132" y="974"/>
                  </a:lnTo>
                  <a:lnTo>
                    <a:pt x="1132" y="974"/>
                  </a:lnTo>
                  <a:lnTo>
                    <a:pt x="1132" y="974"/>
                  </a:lnTo>
                  <a:lnTo>
                    <a:pt x="1131" y="978"/>
                  </a:lnTo>
                  <a:lnTo>
                    <a:pt x="1129" y="981"/>
                  </a:lnTo>
                  <a:lnTo>
                    <a:pt x="1128" y="981"/>
                  </a:lnTo>
                  <a:lnTo>
                    <a:pt x="1126" y="981"/>
                  </a:lnTo>
                  <a:lnTo>
                    <a:pt x="1124" y="982"/>
                  </a:lnTo>
                  <a:lnTo>
                    <a:pt x="1123" y="982"/>
                  </a:lnTo>
                  <a:lnTo>
                    <a:pt x="1121" y="982"/>
                  </a:lnTo>
                  <a:lnTo>
                    <a:pt x="1121" y="982"/>
                  </a:lnTo>
                  <a:lnTo>
                    <a:pt x="1117" y="984"/>
                  </a:lnTo>
                  <a:lnTo>
                    <a:pt x="1117" y="984"/>
                  </a:lnTo>
                  <a:lnTo>
                    <a:pt x="1117" y="984"/>
                  </a:lnTo>
                  <a:lnTo>
                    <a:pt x="1115" y="982"/>
                  </a:lnTo>
                  <a:lnTo>
                    <a:pt x="1115" y="982"/>
                  </a:lnTo>
                  <a:lnTo>
                    <a:pt x="1113" y="982"/>
                  </a:lnTo>
                  <a:lnTo>
                    <a:pt x="1113" y="984"/>
                  </a:lnTo>
                  <a:lnTo>
                    <a:pt x="1113" y="985"/>
                  </a:lnTo>
                  <a:lnTo>
                    <a:pt x="1117" y="987"/>
                  </a:lnTo>
                  <a:lnTo>
                    <a:pt x="1118" y="990"/>
                  </a:lnTo>
                  <a:lnTo>
                    <a:pt x="1121" y="992"/>
                  </a:lnTo>
                  <a:lnTo>
                    <a:pt x="1123" y="995"/>
                  </a:lnTo>
                  <a:lnTo>
                    <a:pt x="1128" y="998"/>
                  </a:lnTo>
                  <a:lnTo>
                    <a:pt x="1128" y="1000"/>
                  </a:lnTo>
                  <a:lnTo>
                    <a:pt x="1132" y="1003"/>
                  </a:lnTo>
                  <a:lnTo>
                    <a:pt x="1136" y="1005"/>
                  </a:lnTo>
                  <a:lnTo>
                    <a:pt x="1137" y="1005"/>
                  </a:lnTo>
                  <a:lnTo>
                    <a:pt x="1140" y="1005"/>
                  </a:lnTo>
                  <a:lnTo>
                    <a:pt x="1145" y="1003"/>
                  </a:lnTo>
                  <a:lnTo>
                    <a:pt x="1147" y="1001"/>
                  </a:lnTo>
                  <a:lnTo>
                    <a:pt x="1153" y="998"/>
                  </a:lnTo>
                  <a:lnTo>
                    <a:pt x="1153" y="998"/>
                  </a:lnTo>
                  <a:lnTo>
                    <a:pt x="1155" y="993"/>
                  </a:lnTo>
                  <a:lnTo>
                    <a:pt x="1155" y="992"/>
                  </a:lnTo>
                  <a:lnTo>
                    <a:pt x="1155" y="992"/>
                  </a:lnTo>
                  <a:lnTo>
                    <a:pt x="1155" y="990"/>
                  </a:lnTo>
                  <a:lnTo>
                    <a:pt x="1153" y="990"/>
                  </a:lnTo>
                  <a:lnTo>
                    <a:pt x="1153" y="990"/>
                  </a:lnTo>
                  <a:lnTo>
                    <a:pt x="1153" y="990"/>
                  </a:lnTo>
                  <a:lnTo>
                    <a:pt x="1153" y="989"/>
                  </a:lnTo>
                  <a:lnTo>
                    <a:pt x="1155" y="989"/>
                  </a:lnTo>
                  <a:lnTo>
                    <a:pt x="1155" y="987"/>
                  </a:lnTo>
                  <a:lnTo>
                    <a:pt x="1156" y="987"/>
                  </a:lnTo>
                  <a:lnTo>
                    <a:pt x="1156" y="985"/>
                  </a:lnTo>
                  <a:lnTo>
                    <a:pt x="1155" y="984"/>
                  </a:lnTo>
                  <a:lnTo>
                    <a:pt x="1155" y="984"/>
                  </a:lnTo>
                  <a:lnTo>
                    <a:pt x="1156" y="984"/>
                  </a:lnTo>
                  <a:lnTo>
                    <a:pt x="1158" y="984"/>
                  </a:lnTo>
                  <a:lnTo>
                    <a:pt x="1160" y="984"/>
                  </a:lnTo>
                  <a:lnTo>
                    <a:pt x="1161" y="984"/>
                  </a:lnTo>
                  <a:lnTo>
                    <a:pt x="1163" y="984"/>
                  </a:lnTo>
                  <a:lnTo>
                    <a:pt x="1161" y="985"/>
                  </a:lnTo>
                  <a:lnTo>
                    <a:pt x="1160" y="985"/>
                  </a:lnTo>
                  <a:lnTo>
                    <a:pt x="1160" y="985"/>
                  </a:lnTo>
                  <a:lnTo>
                    <a:pt x="1160" y="989"/>
                  </a:lnTo>
                  <a:lnTo>
                    <a:pt x="1160" y="989"/>
                  </a:lnTo>
                  <a:lnTo>
                    <a:pt x="1161" y="989"/>
                  </a:lnTo>
                  <a:lnTo>
                    <a:pt x="1161" y="989"/>
                  </a:lnTo>
                  <a:lnTo>
                    <a:pt x="1160" y="989"/>
                  </a:lnTo>
                  <a:lnTo>
                    <a:pt x="1160" y="992"/>
                  </a:lnTo>
                  <a:lnTo>
                    <a:pt x="1163" y="992"/>
                  </a:lnTo>
                  <a:lnTo>
                    <a:pt x="1164" y="992"/>
                  </a:lnTo>
                  <a:lnTo>
                    <a:pt x="1166" y="992"/>
                  </a:lnTo>
                  <a:lnTo>
                    <a:pt x="1166" y="992"/>
                  </a:lnTo>
                  <a:lnTo>
                    <a:pt x="1163" y="993"/>
                  </a:lnTo>
                  <a:lnTo>
                    <a:pt x="1161" y="993"/>
                  </a:lnTo>
                  <a:lnTo>
                    <a:pt x="1160" y="995"/>
                  </a:lnTo>
                  <a:lnTo>
                    <a:pt x="1161" y="995"/>
                  </a:lnTo>
                  <a:lnTo>
                    <a:pt x="1161" y="995"/>
                  </a:lnTo>
                  <a:lnTo>
                    <a:pt x="1161" y="995"/>
                  </a:lnTo>
                  <a:lnTo>
                    <a:pt x="1160" y="997"/>
                  </a:lnTo>
                  <a:lnTo>
                    <a:pt x="1161" y="998"/>
                  </a:lnTo>
                  <a:lnTo>
                    <a:pt x="1161" y="1000"/>
                  </a:lnTo>
                  <a:lnTo>
                    <a:pt x="1163" y="1000"/>
                  </a:lnTo>
                  <a:lnTo>
                    <a:pt x="1163" y="1000"/>
                  </a:lnTo>
                  <a:lnTo>
                    <a:pt x="1163" y="1001"/>
                  </a:lnTo>
                  <a:lnTo>
                    <a:pt x="1163" y="1003"/>
                  </a:lnTo>
                  <a:lnTo>
                    <a:pt x="1164" y="1006"/>
                  </a:lnTo>
                  <a:lnTo>
                    <a:pt x="1164" y="1006"/>
                  </a:lnTo>
                  <a:lnTo>
                    <a:pt x="1161" y="1012"/>
                  </a:lnTo>
                  <a:lnTo>
                    <a:pt x="1161" y="1017"/>
                  </a:lnTo>
                  <a:lnTo>
                    <a:pt x="1161" y="1017"/>
                  </a:lnTo>
                  <a:lnTo>
                    <a:pt x="1161" y="1017"/>
                  </a:lnTo>
                  <a:lnTo>
                    <a:pt x="1161" y="1020"/>
                  </a:lnTo>
                  <a:lnTo>
                    <a:pt x="1163" y="1020"/>
                  </a:lnTo>
                  <a:lnTo>
                    <a:pt x="1163" y="1022"/>
                  </a:lnTo>
                  <a:lnTo>
                    <a:pt x="1163" y="1022"/>
                  </a:lnTo>
                  <a:lnTo>
                    <a:pt x="1163" y="1022"/>
                  </a:lnTo>
                  <a:lnTo>
                    <a:pt x="1164" y="1024"/>
                  </a:lnTo>
                  <a:lnTo>
                    <a:pt x="1163" y="1024"/>
                  </a:lnTo>
                  <a:lnTo>
                    <a:pt x="1163" y="1024"/>
                  </a:lnTo>
                  <a:lnTo>
                    <a:pt x="1163" y="1025"/>
                  </a:lnTo>
                  <a:lnTo>
                    <a:pt x="1163" y="1027"/>
                  </a:lnTo>
                  <a:lnTo>
                    <a:pt x="1163" y="1028"/>
                  </a:lnTo>
                  <a:lnTo>
                    <a:pt x="1164" y="1027"/>
                  </a:lnTo>
                  <a:lnTo>
                    <a:pt x="1164" y="1025"/>
                  </a:lnTo>
                  <a:lnTo>
                    <a:pt x="1166" y="1027"/>
                  </a:lnTo>
                  <a:lnTo>
                    <a:pt x="1164" y="1028"/>
                  </a:lnTo>
                  <a:lnTo>
                    <a:pt x="1164" y="1030"/>
                  </a:lnTo>
                  <a:lnTo>
                    <a:pt x="1163" y="1032"/>
                  </a:lnTo>
                  <a:lnTo>
                    <a:pt x="1163" y="1032"/>
                  </a:lnTo>
                  <a:lnTo>
                    <a:pt x="1164" y="1033"/>
                  </a:lnTo>
                  <a:lnTo>
                    <a:pt x="1164" y="1036"/>
                  </a:lnTo>
                  <a:lnTo>
                    <a:pt x="1164" y="1038"/>
                  </a:lnTo>
                  <a:lnTo>
                    <a:pt x="1164" y="1039"/>
                  </a:lnTo>
                  <a:lnTo>
                    <a:pt x="1166" y="1041"/>
                  </a:lnTo>
                  <a:lnTo>
                    <a:pt x="1167" y="1046"/>
                  </a:lnTo>
                  <a:lnTo>
                    <a:pt x="1167" y="1047"/>
                  </a:lnTo>
                  <a:lnTo>
                    <a:pt x="1167" y="1051"/>
                  </a:lnTo>
                  <a:lnTo>
                    <a:pt x="1169" y="1060"/>
                  </a:lnTo>
                  <a:lnTo>
                    <a:pt x="1171" y="1065"/>
                  </a:lnTo>
                  <a:lnTo>
                    <a:pt x="1171" y="1067"/>
                  </a:lnTo>
                  <a:lnTo>
                    <a:pt x="1172" y="1068"/>
                  </a:lnTo>
                  <a:lnTo>
                    <a:pt x="1174" y="1071"/>
                  </a:lnTo>
                  <a:lnTo>
                    <a:pt x="1174" y="1071"/>
                  </a:lnTo>
                  <a:lnTo>
                    <a:pt x="1175" y="1071"/>
                  </a:lnTo>
                  <a:lnTo>
                    <a:pt x="1175" y="1073"/>
                  </a:lnTo>
                  <a:lnTo>
                    <a:pt x="1175" y="1073"/>
                  </a:lnTo>
                  <a:lnTo>
                    <a:pt x="1175" y="1073"/>
                  </a:lnTo>
                  <a:lnTo>
                    <a:pt x="1177" y="1074"/>
                  </a:lnTo>
                  <a:lnTo>
                    <a:pt x="1175" y="1074"/>
                  </a:lnTo>
                  <a:lnTo>
                    <a:pt x="1177" y="1076"/>
                  </a:lnTo>
                  <a:lnTo>
                    <a:pt x="1177" y="1079"/>
                  </a:lnTo>
                  <a:lnTo>
                    <a:pt x="1179" y="1081"/>
                  </a:lnTo>
                  <a:lnTo>
                    <a:pt x="1179" y="1081"/>
                  </a:lnTo>
                  <a:lnTo>
                    <a:pt x="1180" y="1084"/>
                  </a:lnTo>
                  <a:lnTo>
                    <a:pt x="1182" y="1084"/>
                  </a:lnTo>
                  <a:lnTo>
                    <a:pt x="1182" y="1086"/>
                  </a:lnTo>
                  <a:lnTo>
                    <a:pt x="1183" y="1087"/>
                  </a:lnTo>
                  <a:lnTo>
                    <a:pt x="1183" y="1087"/>
                  </a:lnTo>
                  <a:lnTo>
                    <a:pt x="1183" y="1090"/>
                  </a:lnTo>
                  <a:lnTo>
                    <a:pt x="1183" y="1090"/>
                  </a:lnTo>
                  <a:lnTo>
                    <a:pt x="1185" y="1092"/>
                  </a:lnTo>
                  <a:lnTo>
                    <a:pt x="1185" y="1095"/>
                  </a:lnTo>
                  <a:lnTo>
                    <a:pt x="1187" y="1097"/>
                  </a:lnTo>
                  <a:lnTo>
                    <a:pt x="1187" y="1098"/>
                  </a:lnTo>
                  <a:lnTo>
                    <a:pt x="1187" y="1100"/>
                  </a:lnTo>
                  <a:lnTo>
                    <a:pt x="1188" y="1105"/>
                  </a:lnTo>
                  <a:lnTo>
                    <a:pt x="1188" y="1106"/>
                  </a:lnTo>
                  <a:lnTo>
                    <a:pt x="1190" y="1108"/>
                  </a:lnTo>
                  <a:lnTo>
                    <a:pt x="1190" y="1111"/>
                  </a:lnTo>
                  <a:lnTo>
                    <a:pt x="1193" y="1117"/>
                  </a:lnTo>
                  <a:lnTo>
                    <a:pt x="1193" y="1119"/>
                  </a:lnTo>
                  <a:lnTo>
                    <a:pt x="1195" y="1119"/>
                  </a:lnTo>
                  <a:lnTo>
                    <a:pt x="1196" y="1121"/>
                  </a:lnTo>
                  <a:lnTo>
                    <a:pt x="1198" y="1122"/>
                  </a:lnTo>
                  <a:lnTo>
                    <a:pt x="1199" y="1125"/>
                  </a:lnTo>
                  <a:lnTo>
                    <a:pt x="1199" y="1127"/>
                  </a:lnTo>
                  <a:lnTo>
                    <a:pt x="1201" y="1130"/>
                  </a:lnTo>
                  <a:lnTo>
                    <a:pt x="1203" y="1135"/>
                  </a:lnTo>
                  <a:lnTo>
                    <a:pt x="1204" y="1140"/>
                  </a:lnTo>
                  <a:lnTo>
                    <a:pt x="1206" y="1140"/>
                  </a:lnTo>
                  <a:lnTo>
                    <a:pt x="1206" y="1141"/>
                  </a:lnTo>
                  <a:lnTo>
                    <a:pt x="1206" y="1143"/>
                  </a:lnTo>
                  <a:lnTo>
                    <a:pt x="1206" y="1143"/>
                  </a:lnTo>
                  <a:lnTo>
                    <a:pt x="1207" y="1144"/>
                  </a:lnTo>
                  <a:lnTo>
                    <a:pt x="1207" y="1144"/>
                  </a:lnTo>
                  <a:lnTo>
                    <a:pt x="1209" y="1146"/>
                  </a:lnTo>
                  <a:lnTo>
                    <a:pt x="1209" y="1151"/>
                  </a:lnTo>
                  <a:lnTo>
                    <a:pt x="1209" y="1151"/>
                  </a:lnTo>
                  <a:lnTo>
                    <a:pt x="1209" y="1151"/>
                  </a:lnTo>
                  <a:lnTo>
                    <a:pt x="1209" y="1148"/>
                  </a:lnTo>
                  <a:lnTo>
                    <a:pt x="1207" y="1146"/>
                  </a:lnTo>
                  <a:lnTo>
                    <a:pt x="1207" y="1146"/>
                  </a:lnTo>
                  <a:lnTo>
                    <a:pt x="1207" y="1146"/>
                  </a:lnTo>
                  <a:lnTo>
                    <a:pt x="1207" y="1149"/>
                  </a:lnTo>
                  <a:lnTo>
                    <a:pt x="1207" y="1151"/>
                  </a:lnTo>
                  <a:lnTo>
                    <a:pt x="1209" y="1154"/>
                  </a:lnTo>
                  <a:lnTo>
                    <a:pt x="1209" y="1154"/>
                  </a:lnTo>
                  <a:lnTo>
                    <a:pt x="1209" y="1156"/>
                  </a:lnTo>
                  <a:lnTo>
                    <a:pt x="1210" y="1156"/>
                  </a:lnTo>
                  <a:lnTo>
                    <a:pt x="1210" y="1156"/>
                  </a:lnTo>
                  <a:lnTo>
                    <a:pt x="1210" y="1159"/>
                  </a:lnTo>
                  <a:lnTo>
                    <a:pt x="1212" y="1159"/>
                  </a:lnTo>
                  <a:lnTo>
                    <a:pt x="1217" y="1165"/>
                  </a:lnTo>
                  <a:lnTo>
                    <a:pt x="1217" y="1167"/>
                  </a:lnTo>
                  <a:lnTo>
                    <a:pt x="1220" y="1168"/>
                  </a:lnTo>
                  <a:lnTo>
                    <a:pt x="1223" y="1170"/>
                  </a:lnTo>
                  <a:lnTo>
                    <a:pt x="1225" y="1168"/>
                  </a:lnTo>
                  <a:lnTo>
                    <a:pt x="1226" y="1168"/>
                  </a:lnTo>
                  <a:lnTo>
                    <a:pt x="1230" y="1165"/>
                  </a:lnTo>
                  <a:lnTo>
                    <a:pt x="1231" y="1163"/>
                  </a:lnTo>
                  <a:lnTo>
                    <a:pt x="1231" y="1162"/>
                  </a:lnTo>
                  <a:lnTo>
                    <a:pt x="1231" y="1159"/>
                  </a:lnTo>
                  <a:lnTo>
                    <a:pt x="1233" y="1157"/>
                  </a:lnTo>
                  <a:lnTo>
                    <a:pt x="1234" y="1156"/>
                  </a:lnTo>
                  <a:lnTo>
                    <a:pt x="1242" y="1154"/>
                  </a:lnTo>
                  <a:lnTo>
                    <a:pt x="1246" y="1154"/>
                  </a:lnTo>
                  <a:lnTo>
                    <a:pt x="1247" y="1156"/>
                  </a:lnTo>
                  <a:lnTo>
                    <a:pt x="1247" y="1154"/>
                  </a:lnTo>
                  <a:lnTo>
                    <a:pt x="1246" y="1154"/>
                  </a:lnTo>
                  <a:lnTo>
                    <a:pt x="1244" y="1154"/>
                  </a:lnTo>
                  <a:lnTo>
                    <a:pt x="1242" y="1152"/>
                  </a:lnTo>
                  <a:lnTo>
                    <a:pt x="1242" y="1152"/>
                  </a:lnTo>
                  <a:lnTo>
                    <a:pt x="1241" y="1151"/>
                  </a:lnTo>
                  <a:lnTo>
                    <a:pt x="1241" y="1151"/>
                  </a:lnTo>
                  <a:lnTo>
                    <a:pt x="1242" y="1149"/>
                  </a:lnTo>
                  <a:lnTo>
                    <a:pt x="1246" y="1144"/>
                  </a:lnTo>
                  <a:lnTo>
                    <a:pt x="1246" y="1143"/>
                  </a:lnTo>
                  <a:lnTo>
                    <a:pt x="1247" y="1141"/>
                  </a:lnTo>
                  <a:lnTo>
                    <a:pt x="1247" y="1141"/>
                  </a:lnTo>
                  <a:lnTo>
                    <a:pt x="1249" y="1140"/>
                  </a:lnTo>
                  <a:lnTo>
                    <a:pt x="1250" y="1140"/>
                  </a:lnTo>
                  <a:lnTo>
                    <a:pt x="1250" y="1141"/>
                  </a:lnTo>
                  <a:lnTo>
                    <a:pt x="1252" y="1141"/>
                  </a:lnTo>
                  <a:lnTo>
                    <a:pt x="1253" y="1140"/>
                  </a:lnTo>
                  <a:lnTo>
                    <a:pt x="1253" y="1135"/>
                  </a:lnTo>
                  <a:lnTo>
                    <a:pt x="1253" y="1129"/>
                  </a:lnTo>
                  <a:lnTo>
                    <a:pt x="1253" y="1129"/>
                  </a:lnTo>
                  <a:lnTo>
                    <a:pt x="1252" y="1127"/>
                  </a:lnTo>
                  <a:lnTo>
                    <a:pt x="1252" y="1127"/>
                  </a:lnTo>
                  <a:lnTo>
                    <a:pt x="1252" y="1127"/>
                  </a:lnTo>
                  <a:lnTo>
                    <a:pt x="1252" y="1125"/>
                  </a:lnTo>
                  <a:lnTo>
                    <a:pt x="1252" y="1124"/>
                  </a:lnTo>
                  <a:lnTo>
                    <a:pt x="1252" y="1122"/>
                  </a:lnTo>
                  <a:lnTo>
                    <a:pt x="1253" y="1119"/>
                  </a:lnTo>
                  <a:lnTo>
                    <a:pt x="1255" y="1116"/>
                  </a:lnTo>
                  <a:lnTo>
                    <a:pt x="1255" y="1114"/>
                  </a:lnTo>
                  <a:lnTo>
                    <a:pt x="1257" y="1113"/>
                  </a:lnTo>
                  <a:lnTo>
                    <a:pt x="1258" y="1109"/>
                  </a:lnTo>
                  <a:lnTo>
                    <a:pt x="1260" y="1101"/>
                  </a:lnTo>
                  <a:lnTo>
                    <a:pt x="1258" y="1100"/>
                  </a:lnTo>
                  <a:lnTo>
                    <a:pt x="1257" y="1098"/>
                  </a:lnTo>
                  <a:lnTo>
                    <a:pt x="1257" y="1098"/>
                  </a:lnTo>
                  <a:lnTo>
                    <a:pt x="1257" y="1097"/>
                  </a:lnTo>
                  <a:lnTo>
                    <a:pt x="1258" y="1098"/>
                  </a:lnTo>
                  <a:lnTo>
                    <a:pt x="1258" y="1098"/>
                  </a:lnTo>
                  <a:lnTo>
                    <a:pt x="1260" y="1100"/>
                  </a:lnTo>
                  <a:lnTo>
                    <a:pt x="1258" y="1097"/>
                  </a:lnTo>
                  <a:lnTo>
                    <a:pt x="1258" y="1095"/>
                  </a:lnTo>
                  <a:lnTo>
                    <a:pt x="1258" y="1095"/>
                  </a:lnTo>
                  <a:lnTo>
                    <a:pt x="1257" y="1092"/>
                  </a:lnTo>
                  <a:lnTo>
                    <a:pt x="1257" y="1090"/>
                  </a:lnTo>
                  <a:lnTo>
                    <a:pt x="1257" y="1089"/>
                  </a:lnTo>
                  <a:lnTo>
                    <a:pt x="1257" y="1089"/>
                  </a:lnTo>
                  <a:lnTo>
                    <a:pt x="1257" y="1087"/>
                  </a:lnTo>
                  <a:lnTo>
                    <a:pt x="1257" y="1086"/>
                  </a:lnTo>
                  <a:lnTo>
                    <a:pt x="1257" y="1082"/>
                  </a:lnTo>
                  <a:lnTo>
                    <a:pt x="1255" y="1079"/>
                  </a:lnTo>
                  <a:lnTo>
                    <a:pt x="1257" y="1076"/>
                  </a:lnTo>
                  <a:lnTo>
                    <a:pt x="1258" y="1071"/>
                  </a:lnTo>
                  <a:lnTo>
                    <a:pt x="1260" y="1070"/>
                  </a:lnTo>
                  <a:lnTo>
                    <a:pt x="1263" y="1068"/>
                  </a:lnTo>
                  <a:lnTo>
                    <a:pt x="1265" y="1068"/>
                  </a:lnTo>
                  <a:lnTo>
                    <a:pt x="1265" y="1068"/>
                  </a:lnTo>
                  <a:lnTo>
                    <a:pt x="1266" y="1070"/>
                  </a:lnTo>
                  <a:lnTo>
                    <a:pt x="1266" y="1070"/>
                  </a:lnTo>
                  <a:lnTo>
                    <a:pt x="1266" y="1070"/>
                  </a:lnTo>
                  <a:lnTo>
                    <a:pt x="1268" y="1070"/>
                  </a:lnTo>
                  <a:lnTo>
                    <a:pt x="1268" y="1070"/>
                  </a:lnTo>
                  <a:lnTo>
                    <a:pt x="1268" y="1068"/>
                  </a:lnTo>
                  <a:lnTo>
                    <a:pt x="1269" y="1067"/>
                  </a:lnTo>
                  <a:lnTo>
                    <a:pt x="1271" y="1063"/>
                  </a:lnTo>
                  <a:lnTo>
                    <a:pt x="1271" y="1062"/>
                  </a:lnTo>
                  <a:lnTo>
                    <a:pt x="1273" y="1062"/>
                  </a:lnTo>
                  <a:lnTo>
                    <a:pt x="1277" y="1062"/>
                  </a:lnTo>
                  <a:lnTo>
                    <a:pt x="1277" y="1062"/>
                  </a:lnTo>
                  <a:lnTo>
                    <a:pt x="1282" y="1060"/>
                  </a:lnTo>
                  <a:lnTo>
                    <a:pt x="1284" y="1060"/>
                  </a:lnTo>
                  <a:lnTo>
                    <a:pt x="1285" y="1059"/>
                  </a:lnTo>
                  <a:lnTo>
                    <a:pt x="1285" y="1057"/>
                  </a:lnTo>
                  <a:lnTo>
                    <a:pt x="1285" y="1057"/>
                  </a:lnTo>
                  <a:lnTo>
                    <a:pt x="1285" y="1055"/>
                  </a:lnTo>
                  <a:lnTo>
                    <a:pt x="1285" y="1055"/>
                  </a:lnTo>
                  <a:lnTo>
                    <a:pt x="1284" y="1054"/>
                  </a:lnTo>
                  <a:lnTo>
                    <a:pt x="1285" y="1054"/>
                  </a:lnTo>
                  <a:lnTo>
                    <a:pt x="1285" y="1052"/>
                  </a:lnTo>
                  <a:lnTo>
                    <a:pt x="1288" y="1051"/>
                  </a:lnTo>
                  <a:lnTo>
                    <a:pt x="1293" y="1047"/>
                  </a:lnTo>
                  <a:lnTo>
                    <a:pt x="1296" y="1046"/>
                  </a:lnTo>
                  <a:lnTo>
                    <a:pt x="1298" y="1043"/>
                  </a:lnTo>
                  <a:lnTo>
                    <a:pt x="1301" y="1041"/>
                  </a:lnTo>
                  <a:lnTo>
                    <a:pt x="1303" y="1039"/>
                  </a:lnTo>
                  <a:lnTo>
                    <a:pt x="1308" y="1036"/>
                  </a:lnTo>
                  <a:lnTo>
                    <a:pt x="1309" y="1035"/>
                  </a:lnTo>
                  <a:lnTo>
                    <a:pt x="1312" y="1032"/>
                  </a:lnTo>
                  <a:lnTo>
                    <a:pt x="1314" y="1028"/>
                  </a:lnTo>
                  <a:lnTo>
                    <a:pt x="1316" y="1028"/>
                  </a:lnTo>
                  <a:lnTo>
                    <a:pt x="1316" y="1027"/>
                  </a:lnTo>
                  <a:lnTo>
                    <a:pt x="1317" y="1025"/>
                  </a:lnTo>
                  <a:lnTo>
                    <a:pt x="1322" y="1020"/>
                  </a:lnTo>
                  <a:lnTo>
                    <a:pt x="1325" y="1019"/>
                  </a:lnTo>
                  <a:lnTo>
                    <a:pt x="1325" y="1019"/>
                  </a:lnTo>
                  <a:lnTo>
                    <a:pt x="1324" y="1019"/>
                  </a:lnTo>
                  <a:lnTo>
                    <a:pt x="1322" y="1019"/>
                  </a:lnTo>
                  <a:lnTo>
                    <a:pt x="1322" y="1020"/>
                  </a:lnTo>
                  <a:lnTo>
                    <a:pt x="1322" y="1019"/>
                  </a:lnTo>
                  <a:lnTo>
                    <a:pt x="1322" y="1017"/>
                  </a:lnTo>
                  <a:lnTo>
                    <a:pt x="1325" y="1016"/>
                  </a:lnTo>
                  <a:lnTo>
                    <a:pt x="1327" y="1016"/>
                  </a:lnTo>
                  <a:lnTo>
                    <a:pt x="1327" y="1016"/>
                  </a:lnTo>
                  <a:lnTo>
                    <a:pt x="1327" y="1017"/>
                  </a:lnTo>
                  <a:lnTo>
                    <a:pt x="1327" y="1017"/>
                  </a:lnTo>
                  <a:lnTo>
                    <a:pt x="1325" y="1019"/>
                  </a:lnTo>
                  <a:lnTo>
                    <a:pt x="1327" y="1019"/>
                  </a:lnTo>
                  <a:lnTo>
                    <a:pt x="1330" y="1017"/>
                  </a:lnTo>
                  <a:lnTo>
                    <a:pt x="1335" y="1016"/>
                  </a:lnTo>
                  <a:lnTo>
                    <a:pt x="1336" y="1016"/>
                  </a:lnTo>
                  <a:lnTo>
                    <a:pt x="1336" y="1016"/>
                  </a:lnTo>
                  <a:lnTo>
                    <a:pt x="1336" y="1014"/>
                  </a:lnTo>
                  <a:lnTo>
                    <a:pt x="1336" y="1014"/>
                  </a:lnTo>
                  <a:lnTo>
                    <a:pt x="1336" y="1014"/>
                  </a:lnTo>
                  <a:lnTo>
                    <a:pt x="1338" y="1014"/>
                  </a:lnTo>
                  <a:lnTo>
                    <a:pt x="1338" y="1012"/>
                  </a:lnTo>
                  <a:lnTo>
                    <a:pt x="1339" y="1012"/>
                  </a:lnTo>
                  <a:lnTo>
                    <a:pt x="1343" y="1011"/>
                  </a:lnTo>
                  <a:lnTo>
                    <a:pt x="1343" y="1009"/>
                  </a:lnTo>
                  <a:lnTo>
                    <a:pt x="1343" y="1009"/>
                  </a:lnTo>
                  <a:lnTo>
                    <a:pt x="1343" y="1008"/>
                  </a:lnTo>
                  <a:lnTo>
                    <a:pt x="1344" y="1006"/>
                  </a:lnTo>
                  <a:lnTo>
                    <a:pt x="1344" y="1005"/>
                  </a:lnTo>
                  <a:lnTo>
                    <a:pt x="1344" y="1005"/>
                  </a:lnTo>
                  <a:lnTo>
                    <a:pt x="1344" y="1001"/>
                  </a:lnTo>
                  <a:lnTo>
                    <a:pt x="1343" y="1000"/>
                  </a:lnTo>
                  <a:lnTo>
                    <a:pt x="1343" y="998"/>
                  </a:lnTo>
                  <a:lnTo>
                    <a:pt x="1344" y="997"/>
                  </a:lnTo>
                  <a:lnTo>
                    <a:pt x="1346" y="995"/>
                  </a:lnTo>
                  <a:lnTo>
                    <a:pt x="1347" y="993"/>
                  </a:lnTo>
                  <a:lnTo>
                    <a:pt x="1354" y="992"/>
                  </a:lnTo>
                  <a:lnTo>
                    <a:pt x="1355" y="992"/>
                  </a:lnTo>
                  <a:lnTo>
                    <a:pt x="1357" y="990"/>
                  </a:lnTo>
                  <a:lnTo>
                    <a:pt x="1359" y="987"/>
                  </a:lnTo>
                  <a:lnTo>
                    <a:pt x="1360" y="987"/>
                  </a:lnTo>
                  <a:lnTo>
                    <a:pt x="1360" y="985"/>
                  </a:lnTo>
                  <a:lnTo>
                    <a:pt x="1359" y="985"/>
                  </a:lnTo>
                  <a:lnTo>
                    <a:pt x="1359" y="985"/>
                  </a:lnTo>
                  <a:lnTo>
                    <a:pt x="1357" y="984"/>
                  </a:lnTo>
                  <a:lnTo>
                    <a:pt x="1357" y="982"/>
                  </a:lnTo>
                  <a:lnTo>
                    <a:pt x="1359" y="984"/>
                  </a:lnTo>
                  <a:lnTo>
                    <a:pt x="1359" y="985"/>
                  </a:lnTo>
                  <a:lnTo>
                    <a:pt x="1360" y="985"/>
                  </a:lnTo>
                  <a:lnTo>
                    <a:pt x="1360" y="987"/>
                  </a:lnTo>
                  <a:lnTo>
                    <a:pt x="1359" y="990"/>
                  </a:lnTo>
                  <a:lnTo>
                    <a:pt x="1359" y="992"/>
                  </a:lnTo>
                  <a:lnTo>
                    <a:pt x="1360" y="992"/>
                  </a:lnTo>
                  <a:lnTo>
                    <a:pt x="1362" y="993"/>
                  </a:lnTo>
                  <a:lnTo>
                    <a:pt x="1362" y="992"/>
                  </a:lnTo>
                  <a:lnTo>
                    <a:pt x="1362" y="990"/>
                  </a:lnTo>
                  <a:lnTo>
                    <a:pt x="1362" y="992"/>
                  </a:lnTo>
                  <a:lnTo>
                    <a:pt x="1363" y="993"/>
                  </a:lnTo>
                  <a:lnTo>
                    <a:pt x="1365" y="992"/>
                  </a:lnTo>
                  <a:lnTo>
                    <a:pt x="1367" y="992"/>
                  </a:lnTo>
                  <a:lnTo>
                    <a:pt x="1365" y="990"/>
                  </a:lnTo>
                  <a:lnTo>
                    <a:pt x="1367" y="985"/>
                  </a:lnTo>
                  <a:lnTo>
                    <a:pt x="1367" y="987"/>
                  </a:lnTo>
                  <a:lnTo>
                    <a:pt x="1367" y="987"/>
                  </a:lnTo>
                  <a:lnTo>
                    <a:pt x="1368" y="987"/>
                  </a:lnTo>
                  <a:lnTo>
                    <a:pt x="1368" y="987"/>
                  </a:lnTo>
                  <a:lnTo>
                    <a:pt x="1367" y="992"/>
                  </a:lnTo>
                  <a:lnTo>
                    <a:pt x="1367" y="992"/>
                  </a:lnTo>
                  <a:lnTo>
                    <a:pt x="1367" y="993"/>
                  </a:lnTo>
                  <a:lnTo>
                    <a:pt x="1368" y="993"/>
                  </a:lnTo>
                  <a:lnTo>
                    <a:pt x="1368" y="992"/>
                  </a:lnTo>
                  <a:lnTo>
                    <a:pt x="1370" y="992"/>
                  </a:lnTo>
                  <a:lnTo>
                    <a:pt x="1370" y="992"/>
                  </a:lnTo>
                  <a:lnTo>
                    <a:pt x="1371" y="992"/>
                  </a:lnTo>
                  <a:lnTo>
                    <a:pt x="1371" y="992"/>
                  </a:lnTo>
                  <a:lnTo>
                    <a:pt x="1371" y="990"/>
                  </a:lnTo>
                  <a:lnTo>
                    <a:pt x="1371" y="990"/>
                  </a:lnTo>
                  <a:lnTo>
                    <a:pt x="1370" y="989"/>
                  </a:lnTo>
                  <a:lnTo>
                    <a:pt x="1371" y="989"/>
                  </a:lnTo>
                  <a:lnTo>
                    <a:pt x="1371" y="987"/>
                  </a:lnTo>
                  <a:lnTo>
                    <a:pt x="1371" y="987"/>
                  </a:lnTo>
                  <a:lnTo>
                    <a:pt x="1373" y="989"/>
                  </a:lnTo>
                  <a:lnTo>
                    <a:pt x="1373" y="990"/>
                  </a:lnTo>
                  <a:lnTo>
                    <a:pt x="1374" y="992"/>
                  </a:lnTo>
                  <a:lnTo>
                    <a:pt x="1374" y="992"/>
                  </a:lnTo>
                  <a:lnTo>
                    <a:pt x="1376" y="992"/>
                  </a:lnTo>
                  <a:lnTo>
                    <a:pt x="1376" y="990"/>
                  </a:lnTo>
                  <a:lnTo>
                    <a:pt x="1378" y="989"/>
                  </a:lnTo>
                  <a:lnTo>
                    <a:pt x="1378" y="987"/>
                  </a:lnTo>
                  <a:lnTo>
                    <a:pt x="1378" y="985"/>
                  </a:lnTo>
                  <a:lnTo>
                    <a:pt x="1378" y="984"/>
                  </a:lnTo>
                  <a:lnTo>
                    <a:pt x="1378" y="989"/>
                  </a:lnTo>
                  <a:lnTo>
                    <a:pt x="1378" y="990"/>
                  </a:lnTo>
                  <a:lnTo>
                    <a:pt x="1378" y="990"/>
                  </a:lnTo>
                  <a:lnTo>
                    <a:pt x="1379" y="990"/>
                  </a:lnTo>
                  <a:lnTo>
                    <a:pt x="1379" y="989"/>
                  </a:lnTo>
                  <a:lnTo>
                    <a:pt x="1381" y="989"/>
                  </a:lnTo>
                  <a:lnTo>
                    <a:pt x="1381" y="989"/>
                  </a:lnTo>
                  <a:lnTo>
                    <a:pt x="1382" y="987"/>
                  </a:lnTo>
                  <a:lnTo>
                    <a:pt x="1382" y="985"/>
                  </a:lnTo>
                  <a:lnTo>
                    <a:pt x="1382" y="984"/>
                  </a:lnTo>
                  <a:lnTo>
                    <a:pt x="1382" y="982"/>
                  </a:lnTo>
                  <a:lnTo>
                    <a:pt x="1384" y="981"/>
                  </a:lnTo>
                  <a:lnTo>
                    <a:pt x="1382" y="984"/>
                  </a:lnTo>
                  <a:lnTo>
                    <a:pt x="1382" y="985"/>
                  </a:lnTo>
                  <a:lnTo>
                    <a:pt x="1382" y="985"/>
                  </a:lnTo>
                  <a:lnTo>
                    <a:pt x="1382" y="987"/>
                  </a:lnTo>
                  <a:lnTo>
                    <a:pt x="1384" y="987"/>
                  </a:lnTo>
                  <a:lnTo>
                    <a:pt x="1386" y="985"/>
                  </a:lnTo>
                  <a:lnTo>
                    <a:pt x="1387" y="985"/>
                  </a:lnTo>
                  <a:lnTo>
                    <a:pt x="1386" y="987"/>
                  </a:lnTo>
                  <a:lnTo>
                    <a:pt x="1384" y="989"/>
                  </a:lnTo>
                  <a:lnTo>
                    <a:pt x="1384" y="989"/>
                  </a:lnTo>
                  <a:lnTo>
                    <a:pt x="1386" y="990"/>
                  </a:lnTo>
                  <a:lnTo>
                    <a:pt x="1386" y="990"/>
                  </a:lnTo>
                  <a:lnTo>
                    <a:pt x="1387" y="990"/>
                  </a:lnTo>
                  <a:lnTo>
                    <a:pt x="1387" y="989"/>
                  </a:lnTo>
                  <a:lnTo>
                    <a:pt x="1389" y="987"/>
                  </a:lnTo>
                  <a:lnTo>
                    <a:pt x="1390" y="985"/>
                  </a:lnTo>
                  <a:lnTo>
                    <a:pt x="1390" y="985"/>
                  </a:lnTo>
                  <a:lnTo>
                    <a:pt x="1392" y="984"/>
                  </a:lnTo>
                  <a:lnTo>
                    <a:pt x="1392" y="982"/>
                  </a:lnTo>
                  <a:lnTo>
                    <a:pt x="1392" y="982"/>
                  </a:lnTo>
                  <a:lnTo>
                    <a:pt x="1390" y="981"/>
                  </a:lnTo>
                  <a:lnTo>
                    <a:pt x="1390" y="979"/>
                  </a:lnTo>
                  <a:lnTo>
                    <a:pt x="1390" y="979"/>
                  </a:lnTo>
                  <a:lnTo>
                    <a:pt x="1390" y="979"/>
                  </a:lnTo>
                  <a:lnTo>
                    <a:pt x="1389" y="978"/>
                  </a:lnTo>
                  <a:lnTo>
                    <a:pt x="1389" y="976"/>
                  </a:lnTo>
                  <a:lnTo>
                    <a:pt x="1390" y="976"/>
                  </a:lnTo>
                  <a:lnTo>
                    <a:pt x="1390" y="976"/>
                  </a:lnTo>
                  <a:lnTo>
                    <a:pt x="1390" y="974"/>
                  </a:lnTo>
                  <a:lnTo>
                    <a:pt x="1390" y="974"/>
                  </a:lnTo>
                  <a:lnTo>
                    <a:pt x="1390" y="973"/>
                  </a:lnTo>
                  <a:lnTo>
                    <a:pt x="1392" y="973"/>
                  </a:lnTo>
                  <a:lnTo>
                    <a:pt x="1392" y="971"/>
                  </a:lnTo>
                  <a:lnTo>
                    <a:pt x="1392" y="971"/>
                  </a:lnTo>
                  <a:lnTo>
                    <a:pt x="1390" y="970"/>
                  </a:lnTo>
                  <a:lnTo>
                    <a:pt x="1389" y="970"/>
                  </a:lnTo>
                  <a:lnTo>
                    <a:pt x="1387" y="968"/>
                  </a:lnTo>
                  <a:lnTo>
                    <a:pt x="1389" y="968"/>
                  </a:lnTo>
                  <a:lnTo>
                    <a:pt x="1390" y="968"/>
                  </a:lnTo>
                  <a:lnTo>
                    <a:pt x="1390" y="968"/>
                  </a:lnTo>
                  <a:lnTo>
                    <a:pt x="1390" y="966"/>
                  </a:lnTo>
                  <a:lnTo>
                    <a:pt x="1390" y="966"/>
                  </a:lnTo>
                  <a:lnTo>
                    <a:pt x="1392" y="966"/>
                  </a:lnTo>
                  <a:lnTo>
                    <a:pt x="1392" y="968"/>
                  </a:lnTo>
                  <a:lnTo>
                    <a:pt x="1392" y="968"/>
                  </a:lnTo>
                  <a:lnTo>
                    <a:pt x="1392" y="971"/>
                  </a:lnTo>
                  <a:lnTo>
                    <a:pt x="1392" y="973"/>
                  </a:lnTo>
                  <a:lnTo>
                    <a:pt x="1392" y="974"/>
                  </a:lnTo>
                  <a:lnTo>
                    <a:pt x="1395" y="978"/>
                  </a:lnTo>
                  <a:lnTo>
                    <a:pt x="1395" y="979"/>
                  </a:lnTo>
                  <a:lnTo>
                    <a:pt x="1398" y="979"/>
                  </a:lnTo>
                  <a:lnTo>
                    <a:pt x="1400" y="979"/>
                  </a:lnTo>
                  <a:lnTo>
                    <a:pt x="1400" y="978"/>
                  </a:lnTo>
                  <a:lnTo>
                    <a:pt x="1402" y="978"/>
                  </a:lnTo>
                  <a:lnTo>
                    <a:pt x="1403" y="976"/>
                  </a:lnTo>
                  <a:lnTo>
                    <a:pt x="1403" y="978"/>
                  </a:lnTo>
                  <a:lnTo>
                    <a:pt x="1403" y="978"/>
                  </a:lnTo>
                  <a:lnTo>
                    <a:pt x="1406" y="981"/>
                  </a:lnTo>
                  <a:lnTo>
                    <a:pt x="1406" y="982"/>
                  </a:lnTo>
                  <a:lnTo>
                    <a:pt x="1406" y="984"/>
                  </a:lnTo>
                  <a:lnTo>
                    <a:pt x="1408" y="984"/>
                  </a:lnTo>
                  <a:lnTo>
                    <a:pt x="1408" y="982"/>
                  </a:lnTo>
                  <a:lnTo>
                    <a:pt x="1408" y="984"/>
                  </a:lnTo>
                  <a:lnTo>
                    <a:pt x="1408" y="984"/>
                  </a:lnTo>
                  <a:lnTo>
                    <a:pt x="1408" y="985"/>
                  </a:lnTo>
                  <a:lnTo>
                    <a:pt x="1408" y="989"/>
                  </a:lnTo>
                  <a:lnTo>
                    <a:pt x="1409" y="992"/>
                  </a:lnTo>
                  <a:lnTo>
                    <a:pt x="1409" y="993"/>
                  </a:lnTo>
                  <a:lnTo>
                    <a:pt x="1409" y="998"/>
                  </a:lnTo>
                  <a:lnTo>
                    <a:pt x="1413" y="1001"/>
                  </a:lnTo>
                  <a:lnTo>
                    <a:pt x="1413" y="1003"/>
                  </a:lnTo>
                  <a:lnTo>
                    <a:pt x="1413" y="1005"/>
                  </a:lnTo>
                  <a:lnTo>
                    <a:pt x="1414" y="1005"/>
                  </a:lnTo>
                  <a:lnTo>
                    <a:pt x="1414" y="1005"/>
                  </a:lnTo>
                  <a:lnTo>
                    <a:pt x="1417" y="1008"/>
                  </a:lnTo>
                  <a:lnTo>
                    <a:pt x="1419" y="1011"/>
                  </a:lnTo>
                  <a:lnTo>
                    <a:pt x="1419" y="1008"/>
                  </a:lnTo>
                  <a:lnTo>
                    <a:pt x="1419" y="1006"/>
                  </a:lnTo>
                  <a:lnTo>
                    <a:pt x="1419" y="1006"/>
                  </a:lnTo>
                  <a:lnTo>
                    <a:pt x="1419" y="1008"/>
                  </a:lnTo>
                  <a:lnTo>
                    <a:pt x="1421" y="1009"/>
                  </a:lnTo>
                  <a:lnTo>
                    <a:pt x="1421" y="1009"/>
                  </a:lnTo>
                  <a:lnTo>
                    <a:pt x="1421" y="1011"/>
                  </a:lnTo>
                  <a:lnTo>
                    <a:pt x="1421" y="1011"/>
                  </a:lnTo>
                  <a:lnTo>
                    <a:pt x="1419" y="1011"/>
                  </a:lnTo>
                  <a:lnTo>
                    <a:pt x="1421" y="1012"/>
                  </a:lnTo>
                  <a:lnTo>
                    <a:pt x="1421" y="1012"/>
                  </a:lnTo>
                  <a:lnTo>
                    <a:pt x="1422" y="1011"/>
                  </a:lnTo>
                  <a:lnTo>
                    <a:pt x="1422" y="1009"/>
                  </a:lnTo>
                  <a:lnTo>
                    <a:pt x="1422" y="1009"/>
                  </a:lnTo>
                  <a:lnTo>
                    <a:pt x="1424" y="1009"/>
                  </a:lnTo>
                  <a:lnTo>
                    <a:pt x="1422" y="1012"/>
                  </a:lnTo>
                  <a:lnTo>
                    <a:pt x="1424" y="1012"/>
                  </a:lnTo>
                  <a:lnTo>
                    <a:pt x="1424" y="1012"/>
                  </a:lnTo>
                  <a:lnTo>
                    <a:pt x="1422" y="1012"/>
                  </a:lnTo>
                  <a:lnTo>
                    <a:pt x="1422" y="1014"/>
                  </a:lnTo>
                  <a:lnTo>
                    <a:pt x="1424" y="1016"/>
                  </a:lnTo>
                  <a:lnTo>
                    <a:pt x="1425" y="1016"/>
                  </a:lnTo>
                  <a:lnTo>
                    <a:pt x="1425" y="1016"/>
                  </a:lnTo>
                  <a:lnTo>
                    <a:pt x="1424" y="1014"/>
                  </a:lnTo>
                  <a:lnTo>
                    <a:pt x="1425" y="1014"/>
                  </a:lnTo>
                  <a:lnTo>
                    <a:pt x="1427" y="1014"/>
                  </a:lnTo>
                  <a:lnTo>
                    <a:pt x="1427" y="1014"/>
                  </a:lnTo>
                  <a:lnTo>
                    <a:pt x="1429" y="1014"/>
                  </a:lnTo>
                  <a:lnTo>
                    <a:pt x="1430" y="1016"/>
                  </a:lnTo>
                  <a:lnTo>
                    <a:pt x="1432" y="1016"/>
                  </a:lnTo>
                  <a:lnTo>
                    <a:pt x="1430" y="1016"/>
                  </a:lnTo>
                  <a:lnTo>
                    <a:pt x="1430" y="1017"/>
                  </a:lnTo>
                  <a:lnTo>
                    <a:pt x="1430" y="1017"/>
                  </a:lnTo>
                  <a:lnTo>
                    <a:pt x="1432" y="1019"/>
                  </a:lnTo>
                  <a:lnTo>
                    <a:pt x="1432" y="1019"/>
                  </a:lnTo>
                  <a:lnTo>
                    <a:pt x="1432" y="1019"/>
                  </a:lnTo>
                  <a:lnTo>
                    <a:pt x="1433" y="1020"/>
                  </a:lnTo>
                  <a:lnTo>
                    <a:pt x="1433" y="1020"/>
                  </a:lnTo>
                  <a:lnTo>
                    <a:pt x="1435" y="1020"/>
                  </a:lnTo>
                  <a:lnTo>
                    <a:pt x="1435" y="1022"/>
                  </a:lnTo>
                  <a:lnTo>
                    <a:pt x="1435" y="1024"/>
                  </a:lnTo>
                  <a:lnTo>
                    <a:pt x="1433" y="1024"/>
                  </a:lnTo>
                  <a:lnTo>
                    <a:pt x="1433" y="1024"/>
                  </a:lnTo>
                  <a:lnTo>
                    <a:pt x="1432" y="1024"/>
                  </a:lnTo>
                  <a:lnTo>
                    <a:pt x="1430" y="1022"/>
                  </a:lnTo>
                  <a:lnTo>
                    <a:pt x="1429" y="1022"/>
                  </a:lnTo>
                  <a:lnTo>
                    <a:pt x="1429" y="1022"/>
                  </a:lnTo>
                  <a:lnTo>
                    <a:pt x="1430" y="1025"/>
                  </a:lnTo>
                  <a:lnTo>
                    <a:pt x="1432" y="1027"/>
                  </a:lnTo>
                  <a:lnTo>
                    <a:pt x="1433" y="1028"/>
                  </a:lnTo>
                  <a:lnTo>
                    <a:pt x="1435" y="1028"/>
                  </a:lnTo>
                  <a:lnTo>
                    <a:pt x="1435" y="1028"/>
                  </a:lnTo>
                  <a:lnTo>
                    <a:pt x="1435" y="1027"/>
                  </a:lnTo>
                  <a:lnTo>
                    <a:pt x="1435" y="1025"/>
                  </a:lnTo>
                  <a:lnTo>
                    <a:pt x="1435" y="1025"/>
                  </a:lnTo>
                  <a:lnTo>
                    <a:pt x="1435" y="1024"/>
                  </a:lnTo>
                  <a:lnTo>
                    <a:pt x="1437" y="1024"/>
                  </a:lnTo>
                  <a:lnTo>
                    <a:pt x="1435" y="1025"/>
                  </a:lnTo>
                  <a:lnTo>
                    <a:pt x="1437" y="1028"/>
                  </a:lnTo>
                  <a:lnTo>
                    <a:pt x="1437" y="1030"/>
                  </a:lnTo>
                  <a:lnTo>
                    <a:pt x="1438" y="1032"/>
                  </a:lnTo>
                  <a:lnTo>
                    <a:pt x="1438" y="1032"/>
                  </a:lnTo>
                  <a:lnTo>
                    <a:pt x="1438" y="1033"/>
                  </a:lnTo>
                  <a:lnTo>
                    <a:pt x="1438" y="1035"/>
                  </a:lnTo>
                  <a:lnTo>
                    <a:pt x="1441" y="1038"/>
                  </a:lnTo>
                  <a:lnTo>
                    <a:pt x="1441" y="1043"/>
                  </a:lnTo>
                  <a:lnTo>
                    <a:pt x="1443" y="1044"/>
                  </a:lnTo>
                  <a:lnTo>
                    <a:pt x="1443" y="1046"/>
                  </a:lnTo>
                  <a:lnTo>
                    <a:pt x="1443" y="1049"/>
                  </a:lnTo>
                  <a:lnTo>
                    <a:pt x="1441" y="1052"/>
                  </a:lnTo>
                  <a:lnTo>
                    <a:pt x="1441" y="1052"/>
                  </a:lnTo>
                  <a:lnTo>
                    <a:pt x="1441" y="1054"/>
                  </a:lnTo>
                  <a:lnTo>
                    <a:pt x="1440" y="1055"/>
                  </a:lnTo>
                  <a:lnTo>
                    <a:pt x="1440" y="1059"/>
                  </a:lnTo>
                  <a:lnTo>
                    <a:pt x="1440" y="1059"/>
                  </a:lnTo>
                  <a:lnTo>
                    <a:pt x="1438" y="1060"/>
                  </a:lnTo>
                  <a:lnTo>
                    <a:pt x="1438" y="1065"/>
                  </a:lnTo>
                  <a:lnTo>
                    <a:pt x="1438" y="1067"/>
                  </a:lnTo>
                  <a:lnTo>
                    <a:pt x="1440" y="1067"/>
                  </a:lnTo>
                  <a:lnTo>
                    <a:pt x="1441" y="1065"/>
                  </a:lnTo>
                  <a:lnTo>
                    <a:pt x="1441" y="1065"/>
                  </a:lnTo>
                  <a:lnTo>
                    <a:pt x="1443" y="1063"/>
                  </a:lnTo>
                  <a:lnTo>
                    <a:pt x="1443" y="1063"/>
                  </a:lnTo>
                  <a:lnTo>
                    <a:pt x="1445" y="1062"/>
                  </a:lnTo>
                  <a:lnTo>
                    <a:pt x="1445" y="1062"/>
                  </a:lnTo>
                  <a:lnTo>
                    <a:pt x="1445" y="1060"/>
                  </a:lnTo>
                  <a:lnTo>
                    <a:pt x="1445" y="1060"/>
                  </a:lnTo>
                  <a:lnTo>
                    <a:pt x="1445" y="1062"/>
                  </a:lnTo>
                  <a:lnTo>
                    <a:pt x="1445" y="1063"/>
                  </a:lnTo>
                  <a:lnTo>
                    <a:pt x="1445" y="1065"/>
                  </a:lnTo>
                  <a:lnTo>
                    <a:pt x="1443" y="1067"/>
                  </a:lnTo>
                  <a:lnTo>
                    <a:pt x="1443" y="1067"/>
                  </a:lnTo>
                  <a:lnTo>
                    <a:pt x="1445" y="1068"/>
                  </a:lnTo>
                  <a:lnTo>
                    <a:pt x="1446" y="1067"/>
                  </a:lnTo>
                  <a:lnTo>
                    <a:pt x="1446" y="1067"/>
                  </a:lnTo>
                  <a:lnTo>
                    <a:pt x="1446" y="1065"/>
                  </a:lnTo>
                  <a:lnTo>
                    <a:pt x="1446" y="1065"/>
                  </a:lnTo>
                  <a:lnTo>
                    <a:pt x="1446" y="1065"/>
                  </a:lnTo>
                  <a:lnTo>
                    <a:pt x="1446" y="1065"/>
                  </a:lnTo>
                  <a:lnTo>
                    <a:pt x="1446" y="1067"/>
                  </a:lnTo>
                  <a:lnTo>
                    <a:pt x="1446" y="1067"/>
                  </a:lnTo>
                  <a:lnTo>
                    <a:pt x="1448" y="1070"/>
                  </a:lnTo>
                  <a:lnTo>
                    <a:pt x="1449" y="1070"/>
                  </a:lnTo>
                  <a:lnTo>
                    <a:pt x="1451" y="1070"/>
                  </a:lnTo>
                  <a:lnTo>
                    <a:pt x="1451" y="1068"/>
                  </a:lnTo>
                  <a:lnTo>
                    <a:pt x="1452" y="1067"/>
                  </a:lnTo>
                  <a:lnTo>
                    <a:pt x="1452" y="1065"/>
                  </a:lnTo>
                  <a:lnTo>
                    <a:pt x="1452" y="1067"/>
                  </a:lnTo>
                  <a:lnTo>
                    <a:pt x="1452" y="1068"/>
                  </a:lnTo>
                  <a:lnTo>
                    <a:pt x="1452" y="1070"/>
                  </a:lnTo>
                  <a:lnTo>
                    <a:pt x="1452" y="1070"/>
                  </a:lnTo>
                  <a:lnTo>
                    <a:pt x="1452" y="1070"/>
                  </a:lnTo>
                  <a:lnTo>
                    <a:pt x="1456" y="1070"/>
                  </a:lnTo>
                  <a:lnTo>
                    <a:pt x="1457" y="1067"/>
                  </a:lnTo>
                  <a:lnTo>
                    <a:pt x="1457" y="1067"/>
                  </a:lnTo>
                  <a:lnTo>
                    <a:pt x="1457" y="1065"/>
                  </a:lnTo>
                  <a:lnTo>
                    <a:pt x="1460" y="1063"/>
                  </a:lnTo>
                  <a:lnTo>
                    <a:pt x="1462" y="1063"/>
                  </a:lnTo>
                  <a:lnTo>
                    <a:pt x="1462" y="1062"/>
                  </a:lnTo>
                  <a:lnTo>
                    <a:pt x="1462" y="1062"/>
                  </a:lnTo>
                  <a:lnTo>
                    <a:pt x="1462" y="1062"/>
                  </a:lnTo>
                  <a:lnTo>
                    <a:pt x="1465" y="1062"/>
                  </a:lnTo>
                  <a:lnTo>
                    <a:pt x="1465" y="1062"/>
                  </a:lnTo>
                  <a:lnTo>
                    <a:pt x="1464" y="1060"/>
                  </a:lnTo>
                  <a:lnTo>
                    <a:pt x="1464" y="1059"/>
                  </a:lnTo>
                  <a:lnTo>
                    <a:pt x="1464" y="1057"/>
                  </a:lnTo>
                  <a:lnTo>
                    <a:pt x="1464" y="1057"/>
                  </a:lnTo>
                  <a:lnTo>
                    <a:pt x="1464" y="1057"/>
                  </a:lnTo>
                  <a:lnTo>
                    <a:pt x="1464" y="1059"/>
                  </a:lnTo>
                  <a:lnTo>
                    <a:pt x="1465" y="1059"/>
                  </a:lnTo>
                  <a:lnTo>
                    <a:pt x="1465" y="1060"/>
                  </a:lnTo>
                  <a:lnTo>
                    <a:pt x="1467" y="1060"/>
                  </a:lnTo>
                  <a:lnTo>
                    <a:pt x="1467" y="1060"/>
                  </a:lnTo>
                  <a:lnTo>
                    <a:pt x="1468" y="1060"/>
                  </a:lnTo>
                  <a:lnTo>
                    <a:pt x="1472" y="1057"/>
                  </a:lnTo>
                  <a:lnTo>
                    <a:pt x="1472" y="1057"/>
                  </a:lnTo>
                  <a:lnTo>
                    <a:pt x="1472" y="1055"/>
                  </a:lnTo>
                  <a:lnTo>
                    <a:pt x="1473" y="1054"/>
                  </a:lnTo>
                  <a:lnTo>
                    <a:pt x="1472" y="1051"/>
                  </a:lnTo>
                  <a:lnTo>
                    <a:pt x="1473" y="1049"/>
                  </a:lnTo>
                  <a:lnTo>
                    <a:pt x="1472" y="1049"/>
                  </a:lnTo>
                  <a:lnTo>
                    <a:pt x="1472" y="1049"/>
                  </a:lnTo>
                  <a:lnTo>
                    <a:pt x="1473" y="1049"/>
                  </a:lnTo>
                  <a:lnTo>
                    <a:pt x="1475" y="1051"/>
                  </a:lnTo>
                  <a:lnTo>
                    <a:pt x="1475" y="1052"/>
                  </a:lnTo>
                  <a:lnTo>
                    <a:pt x="1476" y="1052"/>
                  </a:lnTo>
                  <a:lnTo>
                    <a:pt x="1476" y="1052"/>
                  </a:lnTo>
                  <a:lnTo>
                    <a:pt x="1476" y="1055"/>
                  </a:lnTo>
                  <a:lnTo>
                    <a:pt x="1478" y="1057"/>
                  </a:lnTo>
                  <a:lnTo>
                    <a:pt x="1478" y="1059"/>
                  </a:lnTo>
                  <a:lnTo>
                    <a:pt x="1478" y="1060"/>
                  </a:lnTo>
                  <a:lnTo>
                    <a:pt x="1480" y="1060"/>
                  </a:lnTo>
                  <a:lnTo>
                    <a:pt x="1481" y="1060"/>
                  </a:lnTo>
                  <a:lnTo>
                    <a:pt x="1483" y="1060"/>
                  </a:lnTo>
                  <a:lnTo>
                    <a:pt x="1483" y="1060"/>
                  </a:lnTo>
                  <a:lnTo>
                    <a:pt x="1483" y="1060"/>
                  </a:lnTo>
                  <a:lnTo>
                    <a:pt x="1483" y="1060"/>
                  </a:lnTo>
                  <a:lnTo>
                    <a:pt x="1483" y="1063"/>
                  </a:lnTo>
                  <a:lnTo>
                    <a:pt x="1481" y="1065"/>
                  </a:lnTo>
                  <a:lnTo>
                    <a:pt x="1481" y="1067"/>
                  </a:lnTo>
                  <a:lnTo>
                    <a:pt x="1483" y="1068"/>
                  </a:lnTo>
                  <a:lnTo>
                    <a:pt x="1484" y="1074"/>
                  </a:lnTo>
                  <a:lnTo>
                    <a:pt x="1483" y="1076"/>
                  </a:lnTo>
                  <a:lnTo>
                    <a:pt x="1484" y="1078"/>
                  </a:lnTo>
                  <a:lnTo>
                    <a:pt x="1484" y="1082"/>
                  </a:lnTo>
                  <a:lnTo>
                    <a:pt x="1484" y="1084"/>
                  </a:lnTo>
                  <a:lnTo>
                    <a:pt x="1486" y="1082"/>
                  </a:lnTo>
                  <a:lnTo>
                    <a:pt x="1488" y="1084"/>
                  </a:lnTo>
                  <a:lnTo>
                    <a:pt x="1486" y="1084"/>
                  </a:lnTo>
                  <a:lnTo>
                    <a:pt x="1486" y="1084"/>
                  </a:lnTo>
                  <a:lnTo>
                    <a:pt x="1486" y="1087"/>
                  </a:lnTo>
                  <a:lnTo>
                    <a:pt x="1486" y="1089"/>
                  </a:lnTo>
                  <a:lnTo>
                    <a:pt x="1488" y="1090"/>
                  </a:lnTo>
                  <a:lnTo>
                    <a:pt x="1488" y="1094"/>
                  </a:lnTo>
                  <a:lnTo>
                    <a:pt x="1488" y="1094"/>
                  </a:lnTo>
                  <a:lnTo>
                    <a:pt x="1488" y="1097"/>
                  </a:lnTo>
                  <a:lnTo>
                    <a:pt x="1489" y="1097"/>
                  </a:lnTo>
                  <a:lnTo>
                    <a:pt x="1489" y="1094"/>
                  </a:lnTo>
                  <a:lnTo>
                    <a:pt x="1489" y="1094"/>
                  </a:lnTo>
                  <a:lnTo>
                    <a:pt x="1491" y="1095"/>
                  </a:lnTo>
                  <a:lnTo>
                    <a:pt x="1489" y="1097"/>
                  </a:lnTo>
                  <a:lnTo>
                    <a:pt x="1492" y="1100"/>
                  </a:lnTo>
                  <a:lnTo>
                    <a:pt x="1492" y="1101"/>
                  </a:lnTo>
                  <a:lnTo>
                    <a:pt x="1494" y="1103"/>
                  </a:lnTo>
                  <a:lnTo>
                    <a:pt x="1494" y="1106"/>
                  </a:lnTo>
                  <a:lnTo>
                    <a:pt x="1495" y="1108"/>
                  </a:lnTo>
                  <a:lnTo>
                    <a:pt x="1495" y="1109"/>
                  </a:lnTo>
                  <a:lnTo>
                    <a:pt x="1495" y="1109"/>
                  </a:lnTo>
                  <a:lnTo>
                    <a:pt x="1495" y="1111"/>
                  </a:lnTo>
                  <a:lnTo>
                    <a:pt x="1495" y="1113"/>
                  </a:lnTo>
                  <a:lnTo>
                    <a:pt x="1495" y="1114"/>
                  </a:lnTo>
                  <a:lnTo>
                    <a:pt x="1494" y="1114"/>
                  </a:lnTo>
                  <a:lnTo>
                    <a:pt x="1494" y="1116"/>
                  </a:lnTo>
                  <a:lnTo>
                    <a:pt x="1495" y="1116"/>
                  </a:lnTo>
                  <a:lnTo>
                    <a:pt x="1495" y="1116"/>
                  </a:lnTo>
                  <a:lnTo>
                    <a:pt x="1495" y="1117"/>
                  </a:lnTo>
                  <a:lnTo>
                    <a:pt x="1495" y="1117"/>
                  </a:lnTo>
                  <a:lnTo>
                    <a:pt x="1495" y="1119"/>
                  </a:lnTo>
                  <a:lnTo>
                    <a:pt x="1495" y="1121"/>
                  </a:lnTo>
                  <a:lnTo>
                    <a:pt x="1495" y="1121"/>
                  </a:lnTo>
                  <a:lnTo>
                    <a:pt x="1495" y="1121"/>
                  </a:lnTo>
                  <a:lnTo>
                    <a:pt x="1495" y="1122"/>
                  </a:lnTo>
                  <a:lnTo>
                    <a:pt x="1495" y="1122"/>
                  </a:lnTo>
                  <a:lnTo>
                    <a:pt x="1497" y="1122"/>
                  </a:lnTo>
                  <a:lnTo>
                    <a:pt x="1497" y="1122"/>
                  </a:lnTo>
                  <a:lnTo>
                    <a:pt x="1499" y="1122"/>
                  </a:lnTo>
                  <a:lnTo>
                    <a:pt x="1497" y="1124"/>
                  </a:lnTo>
                  <a:lnTo>
                    <a:pt x="1495" y="1124"/>
                  </a:lnTo>
                  <a:lnTo>
                    <a:pt x="1497" y="1125"/>
                  </a:lnTo>
                  <a:lnTo>
                    <a:pt x="1495" y="1125"/>
                  </a:lnTo>
                  <a:lnTo>
                    <a:pt x="1495" y="1127"/>
                  </a:lnTo>
                  <a:lnTo>
                    <a:pt x="1497" y="1129"/>
                  </a:lnTo>
                  <a:lnTo>
                    <a:pt x="1495" y="1130"/>
                  </a:lnTo>
                  <a:lnTo>
                    <a:pt x="1495" y="1132"/>
                  </a:lnTo>
                  <a:lnTo>
                    <a:pt x="1494" y="1133"/>
                  </a:lnTo>
                  <a:lnTo>
                    <a:pt x="1494" y="1135"/>
                  </a:lnTo>
                  <a:lnTo>
                    <a:pt x="1494" y="1135"/>
                  </a:lnTo>
                  <a:lnTo>
                    <a:pt x="1492" y="1136"/>
                  </a:lnTo>
                  <a:lnTo>
                    <a:pt x="1494" y="1140"/>
                  </a:lnTo>
                  <a:lnTo>
                    <a:pt x="1494" y="1143"/>
                  </a:lnTo>
                  <a:lnTo>
                    <a:pt x="1494" y="1143"/>
                  </a:lnTo>
                  <a:lnTo>
                    <a:pt x="1494" y="1144"/>
                  </a:lnTo>
                  <a:lnTo>
                    <a:pt x="1495" y="1143"/>
                  </a:lnTo>
                  <a:lnTo>
                    <a:pt x="1495" y="1141"/>
                  </a:lnTo>
                  <a:lnTo>
                    <a:pt x="1494" y="1146"/>
                  </a:lnTo>
                  <a:lnTo>
                    <a:pt x="1492" y="1151"/>
                  </a:lnTo>
                  <a:lnTo>
                    <a:pt x="1492" y="1151"/>
                  </a:lnTo>
                  <a:lnTo>
                    <a:pt x="1491" y="1154"/>
                  </a:lnTo>
                  <a:lnTo>
                    <a:pt x="1491" y="1157"/>
                  </a:lnTo>
                  <a:lnTo>
                    <a:pt x="1489" y="1160"/>
                  </a:lnTo>
                  <a:lnTo>
                    <a:pt x="1489" y="1163"/>
                  </a:lnTo>
                  <a:lnTo>
                    <a:pt x="1489" y="1165"/>
                  </a:lnTo>
                  <a:lnTo>
                    <a:pt x="1491" y="1167"/>
                  </a:lnTo>
                  <a:lnTo>
                    <a:pt x="1491" y="1168"/>
                  </a:lnTo>
                  <a:lnTo>
                    <a:pt x="1492" y="1168"/>
                  </a:lnTo>
                  <a:lnTo>
                    <a:pt x="1492" y="1167"/>
                  </a:lnTo>
                  <a:lnTo>
                    <a:pt x="1494" y="1167"/>
                  </a:lnTo>
                  <a:lnTo>
                    <a:pt x="1494" y="1165"/>
                  </a:lnTo>
                  <a:lnTo>
                    <a:pt x="1495" y="1167"/>
                  </a:lnTo>
                  <a:lnTo>
                    <a:pt x="1495" y="1167"/>
                  </a:lnTo>
                  <a:lnTo>
                    <a:pt x="1497" y="1170"/>
                  </a:lnTo>
                  <a:lnTo>
                    <a:pt x="1499" y="1170"/>
                  </a:lnTo>
                  <a:lnTo>
                    <a:pt x="1499" y="1170"/>
                  </a:lnTo>
                  <a:lnTo>
                    <a:pt x="1500" y="1171"/>
                  </a:lnTo>
                  <a:lnTo>
                    <a:pt x="1500" y="1173"/>
                  </a:lnTo>
                  <a:lnTo>
                    <a:pt x="1500" y="1173"/>
                  </a:lnTo>
                  <a:lnTo>
                    <a:pt x="1502" y="1173"/>
                  </a:lnTo>
                  <a:lnTo>
                    <a:pt x="1503" y="1175"/>
                  </a:lnTo>
                  <a:lnTo>
                    <a:pt x="1503" y="1176"/>
                  </a:lnTo>
                  <a:lnTo>
                    <a:pt x="1503" y="1178"/>
                  </a:lnTo>
                  <a:lnTo>
                    <a:pt x="1505" y="1179"/>
                  </a:lnTo>
                  <a:lnTo>
                    <a:pt x="1507" y="1179"/>
                  </a:lnTo>
                  <a:lnTo>
                    <a:pt x="1507" y="1178"/>
                  </a:lnTo>
                  <a:lnTo>
                    <a:pt x="1507" y="1179"/>
                  </a:lnTo>
                  <a:lnTo>
                    <a:pt x="1507" y="1181"/>
                  </a:lnTo>
                  <a:lnTo>
                    <a:pt x="1508" y="1181"/>
                  </a:lnTo>
                  <a:lnTo>
                    <a:pt x="1508" y="1181"/>
                  </a:lnTo>
                  <a:lnTo>
                    <a:pt x="1508" y="1184"/>
                  </a:lnTo>
                  <a:lnTo>
                    <a:pt x="1511" y="1186"/>
                  </a:lnTo>
                  <a:lnTo>
                    <a:pt x="1515" y="1191"/>
                  </a:lnTo>
                  <a:lnTo>
                    <a:pt x="1515" y="1192"/>
                  </a:lnTo>
                  <a:lnTo>
                    <a:pt x="1516" y="1194"/>
                  </a:lnTo>
                  <a:lnTo>
                    <a:pt x="1516" y="1195"/>
                  </a:lnTo>
                  <a:lnTo>
                    <a:pt x="1518" y="1198"/>
                  </a:lnTo>
                  <a:lnTo>
                    <a:pt x="1518" y="1202"/>
                  </a:lnTo>
                  <a:lnTo>
                    <a:pt x="1518" y="1208"/>
                  </a:lnTo>
                  <a:lnTo>
                    <a:pt x="1521" y="1213"/>
                  </a:lnTo>
                  <a:lnTo>
                    <a:pt x="1521" y="1216"/>
                  </a:lnTo>
                  <a:lnTo>
                    <a:pt x="1521" y="1218"/>
                  </a:lnTo>
                  <a:lnTo>
                    <a:pt x="1523" y="1219"/>
                  </a:lnTo>
                  <a:lnTo>
                    <a:pt x="1523" y="1221"/>
                  </a:lnTo>
                  <a:lnTo>
                    <a:pt x="1523" y="1221"/>
                  </a:lnTo>
                  <a:lnTo>
                    <a:pt x="1521" y="1222"/>
                  </a:lnTo>
                  <a:lnTo>
                    <a:pt x="1523" y="1222"/>
                  </a:lnTo>
                  <a:lnTo>
                    <a:pt x="1524" y="1224"/>
                  </a:lnTo>
                  <a:lnTo>
                    <a:pt x="1526" y="1225"/>
                  </a:lnTo>
                  <a:lnTo>
                    <a:pt x="1527" y="1229"/>
                  </a:lnTo>
                  <a:lnTo>
                    <a:pt x="1529" y="1230"/>
                  </a:lnTo>
                  <a:lnTo>
                    <a:pt x="1529" y="1232"/>
                  </a:lnTo>
                  <a:lnTo>
                    <a:pt x="1530" y="1233"/>
                  </a:lnTo>
                  <a:lnTo>
                    <a:pt x="1529" y="1235"/>
                  </a:lnTo>
                  <a:lnTo>
                    <a:pt x="1530" y="1237"/>
                  </a:lnTo>
                  <a:lnTo>
                    <a:pt x="1530" y="1237"/>
                  </a:lnTo>
                  <a:lnTo>
                    <a:pt x="1532" y="1238"/>
                  </a:lnTo>
                  <a:lnTo>
                    <a:pt x="1535" y="1240"/>
                  </a:lnTo>
                  <a:lnTo>
                    <a:pt x="1537" y="1241"/>
                  </a:lnTo>
                  <a:lnTo>
                    <a:pt x="1540" y="1243"/>
                  </a:lnTo>
                  <a:lnTo>
                    <a:pt x="1545" y="1246"/>
                  </a:lnTo>
                  <a:lnTo>
                    <a:pt x="1548" y="1248"/>
                  </a:lnTo>
                  <a:lnTo>
                    <a:pt x="1550" y="1249"/>
                  </a:lnTo>
                  <a:lnTo>
                    <a:pt x="1556" y="1253"/>
                  </a:lnTo>
                  <a:lnTo>
                    <a:pt x="1556" y="1253"/>
                  </a:lnTo>
                  <a:lnTo>
                    <a:pt x="1556" y="1254"/>
                  </a:lnTo>
                  <a:lnTo>
                    <a:pt x="1558" y="1256"/>
                  </a:lnTo>
                  <a:lnTo>
                    <a:pt x="1558" y="1256"/>
                  </a:lnTo>
                  <a:lnTo>
                    <a:pt x="1561" y="1254"/>
                  </a:lnTo>
                  <a:lnTo>
                    <a:pt x="1561" y="1253"/>
                  </a:lnTo>
                  <a:lnTo>
                    <a:pt x="1562" y="1254"/>
                  </a:lnTo>
                  <a:lnTo>
                    <a:pt x="1564" y="1254"/>
                  </a:lnTo>
                  <a:lnTo>
                    <a:pt x="1564" y="1253"/>
                  </a:lnTo>
                  <a:lnTo>
                    <a:pt x="1564" y="1251"/>
                  </a:lnTo>
                  <a:lnTo>
                    <a:pt x="1564" y="1253"/>
                  </a:lnTo>
                  <a:lnTo>
                    <a:pt x="1566" y="1253"/>
                  </a:lnTo>
                  <a:lnTo>
                    <a:pt x="1566" y="1253"/>
                  </a:lnTo>
                  <a:lnTo>
                    <a:pt x="1566" y="1254"/>
                  </a:lnTo>
                  <a:lnTo>
                    <a:pt x="1566" y="1254"/>
                  </a:lnTo>
                  <a:lnTo>
                    <a:pt x="1566" y="1254"/>
                  </a:lnTo>
                  <a:lnTo>
                    <a:pt x="1567" y="1254"/>
                  </a:lnTo>
                  <a:lnTo>
                    <a:pt x="1567" y="1254"/>
                  </a:lnTo>
                  <a:lnTo>
                    <a:pt x="1567" y="1253"/>
                  </a:lnTo>
                  <a:lnTo>
                    <a:pt x="1567" y="1251"/>
                  </a:lnTo>
                  <a:lnTo>
                    <a:pt x="1564" y="1243"/>
                  </a:lnTo>
                  <a:lnTo>
                    <a:pt x="1562" y="1240"/>
                  </a:lnTo>
                  <a:lnTo>
                    <a:pt x="1561" y="1240"/>
                  </a:lnTo>
                  <a:lnTo>
                    <a:pt x="1558" y="1237"/>
                  </a:lnTo>
                  <a:lnTo>
                    <a:pt x="1558" y="1237"/>
                  </a:lnTo>
                  <a:lnTo>
                    <a:pt x="1556" y="1235"/>
                  </a:lnTo>
                  <a:lnTo>
                    <a:pt x="1556" y="1230"/>
                  </a:lnTo>
                  <a:lnTo>
                    <a:pt x="1556" y="1229"/>
                  </a:lnTo>
                  <a:lnTo>
                    <a:pt x="1558" y="1227"/>
                  </a:lnTo>
                  <a:lnTo>
                    <a:pt x="1556" y="1225"/>
                  </a:lnTo>
                  <a:lnTo>
                    <a:pt x="1556" y="1224"/>
                  </a:lnTo>
                  <a:lnTo>
                    <a:pt x="1556" y="1221"/>
                  </a:lnTo>
                  <a:lnTo>
                    <a:pt x="1558" y="1216"/>
                  </a:lnTo>
                  <a:lnTo>
                    <a:pt x="1558" y="1213"/>
                  </a:lnTo>
                  <a:lnTo>
                    <a:pt x="1556" y="1210"/>
                  </a:lnTo>
                  <a:lnTo>
                    <a:pt x="1553" y="1205"/>
                  </a:lnTo>
                  <a:lnTo>
                    <a:pt x="1553" y="1203"/>
                  </a:lnTo>
                  <a:lnTo>
                    <a:pt x="1551" y="1202"/>
                  </a:lnTo>
                  <a:lnTo>
                    <a:pt x="1550" y="1202"/>
                  </a:lnTo>
                  <a:lnTo>
                    <a:pt x="1548" y="1200"/>
                  </a:lnTo>
                  <a:lnTo>
                    <a:pt x="1545" y="1197"/>
                  </a:lnTo>
                  <a:lnTo>
                    <a:pt x="1543" y="1194"/>
                  </a:lnTo>
                  <a:lnTo>
                    <a:pt x="1542" y="1194"/>
                  </a:lnTo>
                  <a:lnTo>
                    <a:pt x="1540" y="1192"/>
                  </a:lnTo>
                  <a:lnTo>
                    <a:pt x="1535" y="1189"/>
                  </a:lnTo>
                  <a:lnTo>
                    <a:pt x="1534" y="1186"/>
                  </a:lnTo>
                  <a:lnTo>
                    <a:pt x="1532" y="1184"/>
                  </a:lnTo>
                  <a:lnTo>
                    <a:pt x="1530" y="1184"/>
                  </a:lnTo>
                  <a:lnTo>
                    <a:pt x="1529" y="1184"/>
                  </a:lnTo>
                  <a:lnTo>
                    <a:pt x="1527" y="1184"/>
                  </a:lnTo>
                  <a:lnTo>
                    <a:pt x="1526" y="1184"/>
                  </a:lnTo>
                  <a:lnTo>
                    <a:pt x="1523" y="1183"/>
                  </a:lnTo>
                  <a:lnTo>
                    <a:pt x="1521" y="1183"/>
                  </a:lnTo>
                  <a:lnTo>
                    <a:pt x="1519" y="1181"/>
                  </a:lnTo>
                  <a:lnTo>
                    <a:pt x="1519" y="1181"/>
                  </a:lnTo>
                  <a:lnTo>
                    <a:pt x="1518" y="1181"/>
                  </a:lnTo>
                  <a:lnTo>
                    <a:pt x="1518" y="1179"/>
                  </a:lnTo>
                  <a:lnTo>
                    <a:pt x="1515" y="1176"/>
                  </a:lnTo>
                  <a:lnTo>
                    <a:pt x="1515" y="1175"/>
                  </a:lnTo>
                  <a:lnTo>
                    <a:pt x="1515" y="1173"/>
                  </a:lnTo>
                  <a:lnTo>
                    <a:pt x="1516" y="1173"/>
                  </a:lnTo>
                  <a:lnTo>
                    <a:pt x="1516" y="1173"/>
                  </a:lnTo>
                  <a:lnTo>
                    <a:pt x="1516" y="1175"/>
                  </a:lnTo>
                  <a:lnTo>
                    <a:pt x="1516" y="1175"/>
                  </a:lnTo>
                  <a:lnTo>
                    <a:pt x="1516" y="1176"/>
                  </a:lnTo>
                  <a:lnTo>
                    <a:pt x="1516" y="1176"/>
                  </a:lnTo>
                  <a:lnTo>
                    <a:pt x="1518" y="1176"/>
                  </a:lnTo>
                  <a:lnTo>
                    <a:pt x="1518" y="1176"/>
                  </a:lnTo>
                  <a:lnTo>
                    <a:pt x="1518" y="1179"/>
                  </a:lnTo>
                  <a:lnTo>
                    <a:pt x="1519" y="1179"/>
                  </a:lnTo>
                  <a:lnTo>
                    <a:pt x="1519" y="1178"/>
                  </a:lnTo>
                  <a:lnTo>
                    <a:pt x="1518" y="1178"/>
                  </a:lnTo>
                  <a:lnTo>
                    <a:pt x="1516" y="1167"/>
                  </a:lnTo>
                  <a:lnTo>
                    <a:pt x="1516" y="1165"/>
                  </a:lnTo>
                  <a:lnTo>
                    <a:pt x="1515" y="1163"/>
                  </a:lnTo>
                  <a:lnTo>
                    <a:pt x="1515" y="1163"/>
                  </a:lnTo>
                  <a:lnTo>
                    <a:pt x="1515" y="1165"/>
                  </a:lnTo>
                  <a:lnTo>
                    <a:pt x="1515" y="1165"/>
                  </a:lnTo>
                  <a:lnTo>
                    <a:pt x="1513" y="1163"/>
                  </a:lnTo>
                  <a:lnTo>
                    <a:pt x="1513" y="1162"/>
                  </a:lnTo>
                  <a:lnTo>
                    <a:pt x="1511" y="1162"/>
                  </a:lnTo>
                  <a:lnTo>
                    <a:pt x="1511" y="1156"/>
                  </a:lnTo>
                  <a:lnTo>
                    <a:pt x="1511" y="1156"/>
                  </a:lnTo>
                  <a:lnTo>
                    <a:pt x="1510" y="1154"/>
                  </a:lnTo>
                  <a:lnTo>
                    <a:pt x="1508" y="1154"/>
                  </a:lnTo>
                  <a:lnTo>
                    <a:pt x="1505" y="1154"/>
                  </a:lnTo>
                  <a:lnTo>
                    <a:pt x="1503" y="1154"/>
                  </a:lnTo>
                  <a:lnTo>
                    <a:pt x="1503" y="1154"/>
                  </a:lnTo>
                  <a:lnTo>
                    <a:pt x="1503" y="1152"/>
                  </a:lnTo>
                  <a:lnTo>
                    <a:pt x="1503" y="1152"/>
                  </a:lnTo>
                  <a:lnTo>
                    <a:pt x="1502" y="1149"/>
                  </a:lnTo>
                  <a:lnTo>
                    <a:pt x="1502" y="1148"/>
                  </a:lnTo>
                  <a:lnTo>
                    <a:pt x="1502" y="1146"/>
                  </a:lnTo>
                  <a:lnTo>
                    <a:pt x="1502" y="1143"/>
                  </a:lnTo>
                  <a:lnTo>
                    <a:pt x="1502" y="1141"/>
                  </a:lnTo>
                  <a:lnTo>
                    <a:pt x="1502" y="1140"/>
                  </a:lnTo>
                  <a:lnTo>
                    <a:pt x="1502" y="1140"/>
                  </a:lnTo>
                  <a:lnTo>
                    <a:pt x="1503" y="1136"/>
                  </a:lnTo>
                  <a:lnTo>
                    <a:pt x="1507" y="1133"/>
                  </a:lnTo>
                  <a:lnTo>
                    <a:pt x="1507" y="1130"/>
                  </a:lnTo>
                  <a:lnTo>
                    <a:pt x="1507" y="1129"/>
                  </a:lnTo>
                  <a:lnTo>
                    <a:pt x="1508" y="1125"/>
                  </a:lnTo>
                  <a:lnTo>
                    <a:pt x="1508" y="1124"/>
                  </a:lnTo>
                  <a:lnTo>
                    <a:pt x="1510" y="1122"/>
                  </a:lnTo>
                  <a:lnTo>
                    <a:pt x="1510" y="1119"/>
                  </a:lnTo>
                  <a:lnTo>
                    <a:pt x="1511" y="1117"/>
                  </a:lnTo>
                  <a:lnTo>
                    <a:pt x="1513" y="1116"/>
                  </a:lnTo>
                  <a:lnTo>
                    <a:pt x="1513" y="1114"/>
                  </a:lnTo>
                  <a:lnTo>
                    <a:pt x="1511" y="1109"/>
                  </a:lnTo>
                  <a:lnTo>
                    <a:pt x="1513" y="1109"/>
                  </a:lnTo>
                  <a:lnTo>
                    <a:pt x="1513" y="1105"/>
                  </a:lnTo>
                  <a:lnTo>
                    <a:pt x="1513" y="1103"/>
                  </a:lnTo>
                  <a:lnTo>
                    <a:pt x="1513" y="1103"/>
                  </a:lnTo>
                  <a:lnTo>
                    <a:pt x="1513" y="1101"/>
                  </a:lnTo>
                  <a:lnTo>
                    <a:pt x="1515" y="1100"/>
                  </a:lnTo>
                  <a:lnTo>
                    <a:pt x="1516" y="1100"/>
                  </a:lnTo>
                  <a:lnTo>
                    <a:pt x="1519" y="1100"/>
                  </a:lnTo>
                  <a:lnTo>
                    <a:pt x="1521" y="1098"/>
                  </a:lnTo>
                  <a:lnTo>
                    <a:pt x="1521" y="1098"/>
                  </a:lnTo>
                  <a:lnTo>
                    <a:pt x="1524" y="1100"/>
                  </a:lnTo>
                  <a:lnTo>
                    <a:pt x="1524" y="1100"/>
                  </a:lnTo>
                  <a:lnTo>
                    <a:pt x="1524" y="1101"/>
                  </a:lnTo>
                  <a:lnTo>
                    <a:pt x="1524" y="1101"/>
                  </a:lnTo>
                  <a:lnTo>
                    <a:pt x="1524" y="1103"/>
                  </a:lnTo>
                  <a:lnTo>
                    <a:pt x="1524" y="1105"/>
                  </a:lnTo>
                  <a:lnTo>
                    <a:pt x="1524" y="1108"/>
                  </a:lnTo>
                  <a:lnTo>
                    <a:pt x="1524" y="1109"/>
                  </a:lnTo>
                  <a:lnTo>
                    <a:pt x="1524" y="1111"/>
                  </a:lnTo>
                  <a:lnTo>
                    <a:pt x="1524" y="1111"/>
                  </a:lnTo>
                  <a:lnTo>
                    <a:pt x="1526" y="1109"/>
                  </a:lnTo>
                  <a:lnTo>
                    <a:pt x="1530" y="1111"/>
                  </a:lnTo>
                  <a:lnTo>
                    <a:pt x="1535" y="1109"/>
                  </a:lnTo>
                  <a:lnTo>
                    <a:pt x="1535" y="1111"/>
                  </a:lnTo>
                  <a:lnTo>
                    <a:pt x="1537" y="1111"/>
                  </a:lnTo>
                  <a:lnTo>
                    <a:pt x="1537" y="1111"/>
                  </a:lnTo>
                  <a:lnTo>
                    <a:pt x="1538" y="1113"/>
                  </a:lnTo>
                  <a:lnTo>
                    <a:pt x="1540" y="1113"/>
                  </a:lnTo>
                  <a:lnTo>
                    <a:pt x="1542" y="1114"/>
                  </a:lnTo>
                  <a:lnTo>
                    <a:pt x="1542" y="1114"/>
                  </a:lnTo>
                  <a:lnTo>
                    <a:pt x="1542" y="1114"/>
                  </a:lnTo>
                  <a:lnTo>
                    <a:pt x="1543" y="1116"/>
                  </a:lnTo>
                  <a:lnTo>
                    <a:pt x="1543" y="1116"/>
                  </a:lnTo>
                  <a:lnTo>
                    <a:pt x="1545" y="1117"/>
                  </a:lnTo>
                  <a:lnTo>
                    <a:pt x="1545" y="1117"/>
                  </a:lnTo>
                  <a:lnTo>
                    <a:pt x="1546" y="1116"/>
                  </a:lnTo>
                  <a:lnTo>
                    <a:pt x="1546" y="1117"/>
                  </a:lnTo>
                  <a:lnTo>
                    <a:pt x="1548" y="1119"/>
                  </a:lnTo>
                  <a:lnTo>
                    <a:pt x="1548" y="1121"/>
                  </a:lnTo>
                  <a:lnTo>
                    <a:pt x="1550" y="1122"/>
                  </a:lnTo>
                  <a:lnTo>
                    <a:pt x="1550" y="1122"/>
                  </a:lnTo>
                  <a:lnTo>
                    <a:pt x="1550" y="1122"/>
                  </a:lnTo>
                  <a:lnTo>
                    <a:pt x="1550" y="1122"/>
                  </a:lnTo>
                  <a:lnTo>
                    <a:pt x="1550" y="1122"/>
                  </a:lnTo>
                  <a:lnTo>
                    <a:pt x="1551" y="1122"/>
                  </a:lnTo>
                  <a:lnTo>
                    <a:pt x="1551" y="1124"/>
                  </a:lnTo>
                  <a:lnTo>
                    <a:pt x="1553" y="1125"/>
                  </a:lnTo>
                  <a:lnTo>
                    <a:pt x="1553" y="1127"/>
                  </a:lnTo>
                  <a:lnTo>
                    <a:pt x="1553" y="1129"/>
                  </a:lnTo>
                  <a:lnTo>
                    <a:pt x="1553" y="1130"/>
                  </a:lnTo>
                  <a:lnTo>
                    <a:pt x="1553" y="1133"/>
                  </a:lnTo>
                  <a:lnTo>
                    <a:pt x="1554" y="1133"/>
                  </a:lnTo>
                  <a:lnTo>
                    <a:pt x="1556" y="1133"/>
                  </a:lnTo>
                  <a:lnTo>
                    <a:pt x="1556" y="1132"/>
                  </a:lnTo>
                  <a:lnTo>
                    <a:pt x="1558" y="1130"/>
                  </a:lnTo>
                  <a:lnTo>
                    <a:pt x="1558" y="1130"/>
                  </a:lnTo>
                  <a:lnTo>
                    <a:pt x="1559" y="1130"/>
                  </a:lnTo>
                  <a:lnTo>
                    <a:pt x="1559" y="1130"/>
                  </a:lnTo>
                  <a:lnTo>
                    <a:pt x="1561" y="1133"/>
                  </a:lnTo>
                  <a:lnTo>
                    <a:pt x="1559" y="1135"/>
                  </a:lnTo>
                  <a:lnTo>
                    <a:pt x="1559" y="1135"/>
                  </a:lnTo>
                  <a:lnTo>
                    <a:pt x="1558" y="1136"/>
                  </a:lnTo>
                  <a:lnTo>
                    <a:pt x="1558" y="1136"/>
                  </a:lnTo>
                  <a:lnTo>
                    <a:pt x="1559" y="1138"/>
                  </a:lnTo>
                  <a:lnTo>
                    <a:pt x="1559" y="1138"/>
                  </a:lnTo>
                  <a:lnTo>
                    <a:pt x="1562" y="1136"/>
                  </a:lnTo>
                  <a:lnTo>
                    <a:pt x="1562" y="1136"/>
                  </a:lnTo>
                  <a:lnTo>
                    <a:pt x="1562" y="1136"/>
                  </a:lnTo>
                  <a:lnTo>
                    <a:pt x="1562" y="1136"/>
                  </a:lnTo>
                  <a:lnTo>
                    <a:pt x="1567" y="1138"/>
                  </a:lnTo>
                  <a:lnTo>
                    <a:pt x="1569" y="1140"/>
                  </a:lnTo>
                  <a:lnTo>
                    <a:pt x="1570" y="1140"/>
                  </a:lnTo>
                  <a:lnTo>
                    <a:pt x="1572" y="1141"/>
                  </a:lnTo>
                  <a:lnTo>
                    <a:pt x="1572" y="1141"/>
                  </a:lnTo>
                  <a:lnTo>
                    <a:pt x="1572" y="1143"/>
                  </a:lnTo>
                  <a:lnTo>
                    <a:pt x="1573" y="1141"/>
                  </a:lnTo>
                  <a:lnTo>
                    <a:pt x="1573" y="1141"/>
                  </a:lnTo>
                  <a:lnTo>
                    <a:pt x="1575" y="1143"/>
                  </a:lnTo>
                  <a:lnTo>
                    <a:pt x="1577" y="1143"/>
                  </a:lnTo>
                  <a:lnTo>
                    <a:pt x="1577" y="1143"/>
                  </a:lnTo>
                  <a:lnTo>
                    <a:pt x="1578" y="1144"/>
                  </a:lnTo>
                  <a:lnTo>
                    <a:pt x="1578" y="1144"/>
                  </a:lnTo>
                  <a:lnTo>
                    <a:pt x="1578" y="1146"/>
                  </a:lnTo>
                  <a:lnTo>
                    <a:pt x="1577" y="1146"/>
                  </a:lnTo>
                  <a:lnTo>
                    <a:pt x="1575" y="1146"/>
                  </a:lnTo>
                  <a:lnTo>
                    <a:pt x="1575" y="1149"/>
                  </a:lnTo>
                  <a:lnTo>
                    <a:pt x="1575" y="1156"/>
                  </a:lnTo>
                  <a:lnTo>
                    <a:pt x="1575" y="1160"/>
                  </a:lnTo>
                  <a:lnTo>
                    <a:pt x="1575" y="1160"/>
                  </a:lnTo>
                  <a:lnTo>
                    <a:pt x="1573" y="1162"/>
                  </a:lnTo>
                  <a:lnTo>
                    <a:pt x="1575" y="1162"/>
                  </a:lnTo>
                  <a:lnTo>
                    <a:pt x="1578" y="1162"/>
                  </a:lnTo>
                  <a:lnTo>
                    <a:pt x="1580" y="1160"/>
                  </a:lnTo>
                  <a:lnTo>
                    <a:pt x="1581" y="1160"/>
                  </a:lnTo>
                  <a:lnTo>
                    <a:pt x="1581" y="1157"/>
                  </a:lnTo>
                  <a:lnTo>
                    <a:pt x="1583" y="1156"/>
                  </a:lnTo>
                  <a:lnTo>
                    <a:pt x="1591" y="1152"/>
                  </a:lnTo>
                  <a:lnTo>
                    <a:pt x="1593" y="1151"/>
                  </a:lnTo>
                  <a:lnTo>
                    <a:pt x="1593" y="1151"/>
                  </a:lnTo>
                  <a:lnTo>
                    <a:pt x="1591" y="1149"/>
                  </a:lnTo>
                  <a:lnTo>
                    <a:pt x="1591" y="1149"/>
                  </a:lnTo>
                  <a:lnTo>
                    <a:pt x="1588" y="1144"/>
                  </a:lnTo>
                  <a:lnTo>
                    <a:pt x="1589" y="1144"/>
                  </a:lnTo>
                  <a:lnTo>
                    <a:pt x="1593" y="1149"/>
                  </a:lnTo>
                  <a:lnTo>
                    <a:pt x="1594" y="1151"/>
                  </a:lnTo>
                  <a:lnTo>
                    <a:pt x="1596" y="1151"/>
                  </a:lnTo>
                  <a:lnTo>
                    <a:pt x="1596" y="1149"/>
                  </a:lnTo>
                  <a:lnTo>
                    <a:pt x="1597" y="1149"/>
                  </a:lnTo>
                  <a:lnTo>
                    <a:pt x="1597" y="1148"/>
                  </a:lnTo>
                  <a:lnTo>
                    <a:pt x="1596" y="1146"/>
                  </a:lnTo>
                  <a:lnTo>
                    <a:pt x="1593" y="1143"/>
                  </a:lnTo>
                  <a:lnTo>
                    <a:pt x="1591" y="1141"/>
                  </a:lnTo>
                  <a:lnTo>
                    <a:pt x="1596" y="1144"/>
                  </a:lnTo>
                  <a:lnTo>
                    <a:pt x="1597" y="1146"/>
                  </a:lnTo>
                  <a:lnTo>
                    <a:pt x="1597" y="1146"/>
                  </a:lnTo>
                  <a:lnTo>
                    <a:pt x="1597" y="1146"/>
                  </a:lnTo>
                  <a:lnTo>
                    <a:pt x="1597" y="1144"/>
                  </a:lnTo>
                  <a:lnTo>
                    <a:pt x="1597" y="1144"/>
                  </a:lnTo>
                  <a:lnTo>
                    <a:pt x="1599" y="1144"/>
                  </a:lnTo>
                  <a:lnTo>
                    <a:pt x="1599" y="1143"/>
                  </a:lnTo>
                  <a:lnTo>
                    <a:pt x="1599" y="1143"/>
                  </a:lnTo>
                  <a:lnTo>
                    <a:pt x="1599" y="1141"/>
                  </a:lnTo>
                  <a:lnTo>
                    <a:pt x="1597" y="1141"/>
                  </a:lnTo>
                  <a:lnTo>
                    <a:pt x="1596" y="1141"/>
                  </a:lnTo>
                  <a:lnTo>
                    <a:pt x="1596" y="1141"/>
                  </a:lnTo>
                  <a:lnTo>
                    <a:pt x="1597" y="1141"/>
                  </a:lnTo>
                  <a:lnTo>
                    <a:pt x="1599" y="1141"/>
                  </a:lnTo>
                  <a:lnTo>
                    <a:pt x="1599" y="1140"/>
                  </a:lnTo>
                  <a:lnTo>
                    <a:pt x="1599" y="1140"/>
                  </a:lnTo>
                  <a:lnTo>
                    <a:pt x="1599" y="1138"/>
                  </a:lnTo>
                  <a:lnTo>
                    <a:pt x="1599" y="1138"/>
                  </a:lnTo>
                  <a:lnTo>
                    <a:pt x="1597" y="1138"/>
                  </a:lnTo>
                  <a:lnTo>
                    <a:pt x="1597" y="1138"/>
                  </a:lnTo>
                  <a:lnTo>
                    <a:pt x="1599" y="1138"/>
                  </a:lnTo>
                  <a:lnTo>
                    <a:pt x="1601" y="1140"/>
                  </a:lnTo>
                  <a:lnTo>
                    <a:pt x="1601" y="1140"/>
                  </a:lnTo>
                  <a:lnTo>
                    <a:pt x="1602" y="1140"/>
                  </a:lnTo>
                  <a:lnTo>
                    <a:pt x="1602" y="1138"/>
                  </a:lnTo>
                  <a:lnTo>
                    <a:pt x="1602" y="1136"/>
                  </a:lnTo>
                  <a:lnTo>
                    <a:pt x="1602" y="1136"/>
                  </a:lnTo>
                  <a:lnTo>
                    <a:pt x="1602" y="1136"/>
                  </a:lnTo>
                  <a:lnTo>
                    <a:pt x="1604" y="1138"/>
                  </a:lnTo>
                  <a:lnTo>
                    <a:pt x="1604" y="1138"/>
                  </a:lnTo>
                  <a:lnTo>
                    <a:pt x="1605" y="1138"/>
                  </a:lnTo>
                  <a:lnTo>
                    <a:pt x="1605" y="1140"/>
                  </a:lnTo>
                  <a:lnTo>
                    <a:pt x="1605" y="1140"/>
                  </a:lnTo>
                  <a:lnTo>
                    <a:pt x="1607" y="1138"/>
                  </a:lnTo>
                  <a:lnTo>
                    <a:pt x="1609" y="1138"/>
                  </a:lnTo>
                  <a:lnTo>
                    <a:pt x="1610" y="1138"/>
                  </a:lnTo>
                  <a:lnTo>
                    <a:pt x="1613" y="1135"/>
                  </a:lnTo>
                  <a:lnTo>
                    <a:pt x="1615" y="1135"/>
                  </a:lnTo>
                  <a:lnTo>
                    <a:pt x="1616" y="1133"/>
                  </a:lnTo>
                  <a:lnTo>
                    <a:pt x="1618" y="1133"/>
                  </a:lnTo>
                  <a:lnTo>
                    <a:pt x="1618" y="1132"/>
                  </a:lnTo>
                  <a:lnTo>
                    <a:pt x="1621" y="1132"/>
                  </a:lnTo>
                  <a:lnTo>
                    <a:pt x="1623" y="1130"/>
                  </a:lnTo>
                  <a:lnTo>
                    <a:pt x="1624" y="1129"/>
                  </a:lnTo>
                  <a:lnTo>
                    <a:pt x="1626" y="1127"/>
                  </a:lnTo>
                  <a:lnTo>
                    <a:pt x="1628" y="1127"/>
                  </a:lnTo>
                  <a:lnTo>
                    <a:pt x="1629" y="1125"/>
                  </a:lnTo>
                  <a:lnTo>
                    <a:pt x="1629" y="1124"/>
                  </a:lnTo>
                  <a:lnTo>
                    <a:pt x="1629" y="1124"/>
                  </a:lnTo>
                  <a:lnTo>
                    <a:pt x="1631" y="1124"/>
                  </a:lnTo>
                  <a:lnTo>
                    <a:pt x="1631" y="1122"/>
                  </a:lnTo>
                  <a:lnTo>
                    <a:pt x="1631" y="1122"/>
                  </a:lnTo>
                  <a:lnTo>
                    <a:pt x="1631" y="1121"/>
                  </a:lnTo>
                  <a:lnTo>
                    <a:pt x="1631" y="1121"/>
                  </a:lnTo>
                  <a:lnTo>
                    <a:pt x="1631" y="1119"/>
                  </a:lnTo>
                  <a:lnTo>
                    <a:pt x="1631" y="1119"/>
                  </a:lnTo>
                  <a:lnTo>
                    <a:pt x="1631" y="1119"/>
                  </a:lnTo>
                  <a:lnTo>
                    <a:pt x="1631" y="1119"/>
                  </a:lnTo>
                  <a:lnTo>
                    <a:pt x="1631" y="1121"/>
                  </a:lnTo>
                  <a:lnTo>
                    <a:pt x="1631" y="1119"/>
                  </a:lnTo>
                  <a:lnTo>
                    <a:pt x="1631" y="1119"/>
                  </a:lnTo>
                  <a:lnTo>
                    <a:pt x="1631" y="1117"/>
                  </a:lnTo>
                  <a:lnTo>
                    <a:pt x="1631" y="1113"/>
                  </a:lnTo>
                  <a:lnTo>
                    <a:pt x="1632" y="1114"/>
                  </a:lnTo>
                  <a:lnTo>
                    <a:pt x="1631" y="1111"/>
                  </a:lnTo>
                  <a:lnTo>
                    <a:pt x="1632" y="1109"/>
                  </a:lnTo>
                  <a:lnTo>
                    <a:pt x="1632" y="1109"/>
                  </a:lnTo>
                  <a:lnTo>
                    <a:pt x="1632" y="1109"/>
                  </a:lnTo>
                  <a:lnTo>
                    <a:pt x="1634" y="1111"/>
                  </a:lnTo>
                  <a:lnTo>
                    <a:pt x="1634" y="1109"/>
                  </a:lnTo>
                  <a:lnTo>
                    <a:pt x="1634" y="1106"/>
                  </a:lnTo>
                  <a:lnTo>
                    <a:pt x="1632" y="1105"/>
                  </a:lnTo>
                  <a:lnTo>
                    <a:pt x="1632" y="1103"/>
                  </a:lnTo>
                  <a:lnTo>
                    <a:pt x="1632" y="1101"/>
                  </a:lnTo>
                  <a:lnTo>
                    <a:pt x="1632" y="1100"/>
                  </a:lnTo>
                  <a:lnTo>
                    <a:pt x="1631" y="1098"/>
                  </a:lnTo>
                  <a:lnTo>
                    <a:pt x="1631" y="1095"/>
                  </a:lnTo>
                  <a:lnTo>
                    <a:pt x="1632" y="1095"/>
                  </a:lnTo>
                  <a:lnTo>
                    <a:pt x="1632" y="1095"/>
                  </a:lnTo>
                  <a:lnTo>
                    <a:pt x="1631" y="1092"/>
                  </a:lnTo>
                  <a:lnTo>
                    <a:pt x="1631" y="1092"/>
                  </a:lnTo>
                  <a:lnTo>
                    <a:pt x="1631" y="1090"/>
                  </a:lnTo>
                  <a:lnTo>
                    <a:pt x="1631" y="1089"/>
                  </a:lnTo>
                  <a:lnTo>
                    <a:pt x="1629" y="1087"/>
                  </a:lnTo>
                  <a:lnTo>
                    <a:pt x="1629" y="1086"/>
                  </a:lnTo>
                  <a:lnTo>
                    <a:pt x="1629" y="1084"/>
                  </a:lnTo>
                  <a:lnTo>
                    <a:pt x="1629" y="1082"/>
                  </a:lnTo>
                  <a:lnTo>
                    <a:pt x="1628" y="1079"/>
                  </a:lnTo>
                  <a:lnTo>
                    <a:pt x="1628" y="1078"/>
                  </a:lnTo>
                  <a:lnTo>
                    <a:pt x="1626" y="1074"/>
                  </a:lnTo>
                  <a:lnTo>
                    <a:pt x="1624" y="1074"/>
                  </a:lnTo>
                  <a:lnTo>
                    <a:pt x="1624" y="1073"/>
                  </a:lnTo>
                  <a:lnTo>
                    <a:pt x="1623" y="1073"/>
                  </a:lnTo>
                  <a:lnTo>
                    <a:pt x="1621" y="1070"/>
                  </a:lnTo>
                  <a:lnTo>
                    <a:pt x="1620" y="1068"/>
                  </a:lnTo>
                  <a:lnTo>
                    <a:pt x="1620" y="1067"/>
                  </a:lnTo>
                  <a:lnTo>
                    <a:pt x="1620" y="1067"/>
                  </a:lnTo>
                  <a:lnTo>
                    <a:pt x="1618" y="1065"/>
                  </a:lnTo>
                  <a:lnTo>
                    <a:pt x="1618" y="1065"/>
                  </a:lnTo>
                  <a:lnTo>
                    <a:pt x="1618" y="1065"/>
                  </a:lnTo>
                  <a:lnTo>
                    <a:pt x="1618" y="1065"/>
                  </a:lnTo>
                  <a:lnTo>
                    <a:pt x="1616" y="1063"/>
                  </a:lnTo>
                  <a:lnTo>
                    <a:pt x="1616" y="1062"/>
                  </a:lnTo>
                  <a:lnTo>
                    <a:pt x="1615" y="1062"/>
                  </a:lnTo>
                  <a:lnTo>
                    <a:pt x="1615" y="1062"/>
                  </a:lnTo>
                  <a:lnTo>
                    <a:pt x="1613" y="1063"/>
                  </a:lnTo>
                  <a:lnTo>
                    <a:pt x="1613" y="1063"/>
                  </a:lnTo>
                  <a:lnTo>
                    <a:pt x="1613" y="1062"/>
                  </a:lnTo>
                  <a:lnTo>
                    <a:pt x="1612" y="1060"/>
                  </a:lnTo>
                  <a:lnTo>
                    <a:pt x="1610" y="1060"/>
                  </a:lnTo>
                  <a:lnTo>
                    <a:pt x="1610" y="1059"/>
                  </a:lnTo>
                  <a:lnTo>
                    <a:pt x="1610" y="1059"/>
                  </a:lnTo>
                  <a:lnTo>
                    <a:pt x="1607" y="1057"/>
                  </a:lnTo>
                  <a:lnTo>
                    <a:pt x="1605" y="1055"/>
                  </a:lnTo>
                  <a:lnTo>
                    <a:pt x="1604" y="1054"/>
                  </a:lnTo>
                  <a:lnTo>
                    <a:pt x="1602" y="1051"/>
                  </a:lnTo>
                  <a:lnTo>
                    <a:pt x="1599" y="1049"/>
                  </a:lnTo>
                  <a:lnTo>
                    <a:pt x="1596" y="1046"/>
                  </a:lnTo>
                  <a:lnTo>
                    <a:pt x="1594" y="1044"/>
                  </a:lnTo>
                  <a:lnTo>
                    <a:pt x="1594" y="1044"/>
                  </a:lnTo>
                  <a:lnTo>
                    <a:pt x="1596" y="1044"/>
                  </a:lnTo>
                  <a:lnTo>
                    <a:pt x="1596" y="1043"/>
                  </a:lnTo>
                  <a:lnTo>
                    <a:pt x="1596" y="1041"/>
                  </a:lnTo>
                  <a:lnTo>
                    <a:pt x="1594" y="1039"/>
                  </a:lnTo>
                  <a:lnTo>
                    <a:pt x="1593" y="1038"/>
                  </a:lnTo>
                  <a:lnTo>
                    <a:pt x="1591" y="1038"/>
                  </a:lnTo>
                  <a:lnTo>
                    <a:pt x="1591" y="1036"/>
                  </a:lnTo>
                  <a:lnTo>
                    <a:pt x="1588" y="1035"/>
                  </a:lnTo>
                  <a:lnTo>
                    <a:pt x="1588" y="1033"/>
                  </a:lnTo>
                  <a:lnTo>
                    <a:pt x="1588" y="1032"/>
                  </a:lnTo>
                  <a:lnTo>
                    <a:pt x="1586" y="1032"/>
                  </a:lnTo>
                  <a:lnTo>
                    <a:pt x="1586" y="1030"/>
                  </a:lnTo>
                  <a:lnTo>
                    <a:pt x="1585" y="1028"/>
                  </a:lnTo>
                  <a:lnTo>
                    <a:pt x="1585" y="1027"/>
                  </a:lnTo>
                  <a:lnTo>
                    <a:pt x="1586" y="1025"/>
                  </a:lnTo>
                  <a:lnTo>
                    <a:pt x="1586" y="1024"/>
                  </a:lnTo>
                  <a:lnTo>
                    <a:pt x="1586" y="1022"/>
                  </a:lnTo>
                  <a:lnTo>
                    <a:pt x="1588" y="1022"/>
                  </a:lnTo>
                  <a:lnTo>
                    <a:pt x="1588" y="1020"/>
                  </a:lnTo>
                  <a:lnTo>
                    <a:pt x="1589" y="1016"/>
                  </a:lnTo>
                  <a:lnTo>
                    <a:pt x="1591" y="1014"/>
                  </a:lnTo>
                  <a:lnTo>
                    <a:pt x="1591" y="1014"/>
                  </a:lnTo>
                  <a:lnTo>
                    <a:pt x="1594" y="1011"/>
                  </a:lnTo>
                  <a:lnTo>
                    <a:pt x="1596" y="1011"/>
                  </a:lnTo>
                  <a:lnTo>
                    <a:pt x="1597" y="1009"/>
                  </a:lnTo>
                  <a:lnTo>
                    <a:pt x="1597" y="1008"/>
                  </a:lnTo>
                  <a:lnTo>
                    <a:pt x="1599" y="1005"/>
                  </a:lnTo>
                  <a:lnTo>
                    <a:pt x="1599" y="1003"/>
                  </a:lnTo>
                  <a:lnTo>
                    <a:pt x="1599" y="1001"/>
                  </a:lnTo>
                  <a:lnTo>
                    <a:pt x="1599" y="1001"/>
                  </a:lnTo>
                  <a:lnTo>
                    <a:pt x="1599" y="1001"/>
                  </a:lnTo>
                  <a:lnTo>
                    <a:pt x="1599" y="1001"/>
                  </a:lnTo>
                  <a:lnTo>
                    <a:pt x="1601" y="1001"/>
                  </a:lnTo>
                  <a:lnTo>
                    <a:pt x="1601" y="1001"/>
                  </a:lnTo>
                  <a:lnTo>
                    <a:pt x="1602" y="1001"/>
                  </a:lnTo>
                  <a:lnTo>
                    <a:pt x="1602" y="1001"/>
                  </a:lnTo>
                  <a:lnTo>
                    <a:pt x="1602" y="1001"/>
                  </a:lnTo>
                  <a:lnTo>
                    <a:pt x="1604" y="1001"/>
                  </a:lnTo>
                  <a:lnTo>
                    <a:pt x="1604" y="1001"/>
                  </a:lnTo>
                  <a:lnTo>
                    <a:pt x="1605" y="1001"/>
                  </a:lnTo>
                  <a:lnTo>
                    <a:pt x="1607" y="1000"/>
                  </a:lnTo>
                  <a:lnTo>
                    <a:pt x="1607" y="1000"/>
                  </a:lnTo>
                  <a:lnTo>
                    <a:pt x="1607" y="998"/>
                  </a:lnTo>
                  <a:lnTo>
                    <a:pt x="1609" y="997"/>
                  </a:lnTo>
                  <a:lnTo>
                    <a:pt x="1609" y="997"/>
                  </a:lnTo>
                  <a:lnTo>
                    <a:pt x="1610" y="997"/>
                  </a:lnTo>
                  <a:lnTo>
                    <a:pt x="1612" y="995"/>
                  </a:lnTo>
                  <a:lnTo>
                    <a:pt x="1613" y="995"/>
                  </a:lnTo>
                  <a:lnTo>
                    <a:pt x="1615" y="995"/>
                  </a:lnTo>
                  <a:lnTo>
                    <a:pt x="1615" y="995"/>
                  </a:lnTo>
                  <a:lnTo>
                    <a:pt x="1616" y="993"/>
                  </a:lnTo>
                  <a:lnTo>
                    <a:pt x="1616" y="993"/>
                  </a:lnTo>
                  <a:lnTo>
                    <a:pt x="1618" y="993"/>
                  </a:lnTo>
                  <a:lnTo>
                    <a:pt x="1620" y="993"/>
                  </a:lnTo>
                  <a:lnTo>
                    <a:pt x="1620" y="992"/>
                  </a:lnTo>
                  <a:lnTo>
                    <a:pt x="1620" y="992"/>
                  </a:lnTo>
                  <a:lnTo>
                    <a:pt x="1620" y="992"/>
                  </a:lnTo>
                  <a:lnTo>
                    <a:pt x="1621" y="993"/>
                  </a:lnTo>
                  <a:lnTo>
                    <a:pt x="1621" y="992"/>
                  </a:lnTo>
                  <a:lnTo>
                    <a:pt x="1623" y="992"/>
                  </a:lnTo>
                  <a:lnTo>
                    <a:pt x="1621" y="992"/>
                  </a:lnTo>
                  <a:lnTo>
                    <a:pt x="1621" y="990"/>
                  </a:lnTo>
                  <a:lnTo>
                    <a:pt x="1621" y="989"/>
                  </a:lnTo>
                  <a:lnTo>
                    <a:pt x="1623" y="989"/>
                  </a:lnTo>
                  <a:lnTo>
                    <a:pt x="1623" y="990"/>
                  </a:lnTo>
                  <a:lnTo>
                    <a:pt x="1623" y="990"/>
                  </a:lnTo>
                  <a:lnTo>
                    <a:pt x="1623" y="990"/>
                  </a:lnTo>
                  <a:lnTo>
                    <a:pt x="1624" y="992"/>
                  </a:lnTo>
                  <a:lnTo>
                    <a:pt x="1624" y="992"/>
                  </a:lnTo>
                  <a:lnTo>
                    <a:pt x="1626" y="993"/>
                  </a:lnTo>
                  <a:lnTo>
                    <a:pt x="1626" y="992"/>
                  </a:lnTo>
                  <a:lnTo>
                    <a:pt x="1628" y="993"/>
                  </a:lnTo>
                  <a:lnTo>
                    <a:pt x="1629" y="993"/>
                  </a:lnTo>
                  <a:lnTo>
                    <a:pt x="1629" y="993"/>
                  </a:lnTo>
                  <a:lnTo>
                    <a:pt x="1629" y="993"/>
                  </a:lnTo>
                  <a:lnTo>
                    <a:pt x="1629" y="995"/>
                  </a:lnTo>
                  <a:lnTo>
                    <a:pt x="1629" y="995"/>
                  </a:lnTo>
                  <a:lnTo>
                    <a:pt x="1631" y="995"/>
                  </a:lnTo>
                  <a:lnTo>
                    <a:pt x="1631" y="995"/>
                  </a:lnTo>
                  <a:lnTo>
                    <a:pt x="1632" y="995"/>
                  </a:lnTo>
                  <a:lnTo>
                    <a:pt x="1634" y="995"/>
                  </a:lnTo>
                  <a:lnTo>
                    <a:pt x="1636" y="993"/>
                  </a:lnTo>
                  <a:lnTo>
                    <a:pt x="1636" y="992"/>
                  </a:lnTo>
                  <a:lnTo>
                    <a:pt x="1636" y="992"/>
                  </a:lnTo>
                  <a:lnTo>
                    <a:pt x="1636" y="992"/>
                  </a:lnTo>
                  <a:lnTo>
                    <a:pt x="1637" y="993"/>
                  </a:lnTo>
                  <a:lnTo>
                    <a:pt x="1637" y="993"/>
                  </a:lnTo>
                  <a:lnTo>
                    <a:pt x="1639" y="993"/>
                  </a:lnTo>
                  <a:lnTo>
                    <a:pt x="1639" y="995"/>
                  </a:lnTo>
                  <a:lnTo>
                    <a:pt x="1640" y="995"/>
                  </a:lnTo>
                  <a:lnTo>
                    <a:pt x="1640" y="997"/>
                  </a:lnTo>
                  <a:lnTo>
                    <a:pt x="1639" y="997"/>
                  </a:lnTo>
                  <a:lnTo>
                    <a:pt x="1639" y="998"/>
                  </a:lnTo>
                  <a:lnTo>
                    <a:pt x="1637" y="1000"/>
                  </a:lnTo>
                  <a:lnTo>
                    <a:pt x="1637" y="1000"/>
                  </a:lnTo>
                  <a:lnTo>
                    <a:pt x="1637" y="1001"/>
                  </a:lnTo>
                  <a:lnTo>
                    <a:pt x="1637" y="1003"/>
                  </a:lnTo>
                  <a:lnTo>
                    <a:pt x="1637" y="1003"/>
                  </a:lnTo>
                  <a:lnTo>
                    <a:pt x="1639" y="1005"/>
                  </a:lnTo>
                  <a:lnTo>
                    <a:pt x="1639" y="1005"/>
                  </a:lnTo>
                  <a:lnTo>
                    <a:pt x="1639" y="1006"/>
                  </a:lnTo>
                  <a:lnTo>
                    <a:pt x="1639" y="1008"/>
                  </a:lnTo>
                  <a:lnTo>
                    <a:pt x="1640" y="1008"/>
                  </a:lnTo>
                  <a:lnTo>
                    <a:pt x="1640" y="1008"/>
                  </a:lnTo>
                  <a:lnTo>
                    <a:pt x="1640" y="1009"/>
                  </a:lnTo>
                  <a:lnTo>
                    <a:pt x="1640" y="1009"/>
                  </a:lnTo>
                  <a:lnTo>
                    <a:pt x="1640" y="1009"/>
                  </a:lnTo>
                  <a:lnTo>
                    <a:pt x="1640" y="1009"/>
                  </a:lnTo>
                  <a:lnTo>
                    <a:pt x="1640" y="1011"/>
                  </a:lnTo>
                  <a:lnTo>
                    <a:pt x="1642" y="1011"/>
                  </a:lnTo>
                  <a:lnTo>
                    <a:pt x="1645" y="1011"/>
                  </a:lnTo>
                  <a:lnTo>
                    <a:pt x="1647" y="1009"/>
                  </a:lnTo>
                  <a:lnTo>
                    <a:pt x="1647" y="1009"/>
                  </a:lnTo>
                  <a:lnTo>
                    <a:pt x="1648" y="1008"/>
                  </a:lnTo>
                  <a:lnTo>
                    <a:pt x="1648" y="1008"/>
                  </a:lnTo>
                  <a:lnTo>
                    <a:pt x="1645" y="1006"/>
                  </a:lnTo>
                  <a:lnTo>
                    <a:pt x="1645" y="1005"/>
                  </a:lnTo>
                  <a:lnTo>
                    <a:pt x="1645" y="1005"/>
                  </a:lnTo>
                  <a:lnTo>
                    <a:pt x="1647" y="1005"/>
                  </a:lnTo>
                  <a:lnTo>
                    <a:pt x="1645" y="1003"/>
                  </a:lnTo>
                  <a:lnTo>
                    <a:pt x="1644" y="1003"/>
                  </a:lnTo>
                  <a:lnTo>
                    <a:pt x="1644" y="1001"/>
                  </a:lnTo>
                  <a:lnTo>
                    <a:pt x="1644" y="1000"/>
                  </a:lnTo>
                  <a:lnTo>
                    <a:pt x="1645" y="1000"/>
                  </a:lnTo>
                  <a:lnTo>
                    <a:pt x="1645" y="998"/>
                  </a:lnTo>
                  <a:lnTo>
                    <a:pt x="1647" y="998"/>
                  </a:lnTo>
                  <a:lnTo>
                    <a:pt x="1647" y="997"/>
                  </a:lnTo>
                  <a:lnTo>
                    <a:pt x="1647" y="997"/>
                  </a:lnTo>
                  <a:lnTo>
                    <a:pt x="1647" y="998"/>
                  </a:lnTo>
                  <a:lnTo>
                    <a:pt x="1648" y="998"/>
                  </a:lnTo>
                  <a:lnTo>
                    <a:pt x="1648" y="998"/>
                  </a:lnTo>
                  <a:lnTo>
                    <a:pt x="1650" y="997"/>
                  </a:lnTo>
                  <a:lnTo>
                    <a:pt x="1651" y="997"/>
                  </a:lnTo>
                  <a:lnTo>
                    <a:pt x="1653" y="995"/>
                  </a:lnTo>
                  <a:lnTo>
                    <a:pt x="1655" y="995"/>
                  </a:lnTo>
                  <a:lnTo>
                    <a:pt x="1655" y="995"/>
                  </a:lnTo>
                  <a:lnTo>
                    <a:pt x="1655" y="995"/>
                  </a:lnTo>
                  <a:lnTo>
                    <a:pt x="1655" y="995"/>
                  </a:lnTo>
                  <a:lnTo>
                    <a:pt x="1656" y="995"/>
                  </a:lnTo>
                  <a:lnTo>
                    <a:pt x="1656" y="995"/>
                  </a:lnTo>
                  <a:lnTo>
                    <a:pt x="1658" y="995"/>
                  </a:lnTo>
                  <a:lnTo>
                    <a:pt x="1659" y="993"/>
                  </a:lnTo>
                  <a:lnTo>
                    <a:pt x="1661" y="993"/>
                  </a:lnTo>
                  <a:lnTo>
                    <a:pt x="1663" y="993"/>
                  </a:lnTo>
                  <a:lnTo>
                    <a:pt x="1663" y="992"/>
                  </a:lnTo>
                  <a:lnTo>
                    <a:pt x="1664" y="992"/>
                  </a:lnTo>
                  <a:lnTo>
                    <a:pt x="1664" y="992"/>
                  </a:lnTo>
                  <a:lnTo>
                    <a:pt x="1666" y="992"/>
                  </a:lnTo>
                  <a:lnTo>
                    <a:pt x="1666" y="990"/>
                  </a:lnTo>
                  <a:lnTo>
                    <a:pt x="1666" y="990"/>
                  </a:lnTo>
                  <a:lnTo>
                    <a:pt x="1667" y="990"/>
                  </a:lnTo>
                  <a:lnTo>
                    <a:pt x="1669" y="990"/>
                  </a:lnTo>
                  <a:lnTo>
                    <a:pt x="1669" y="990"/>
                  </a:lnTo>
                  <a:lnTo>
                    <a:pt x="1671" y="992"/>
                  </a:lnTo>
                  <a:lnTo>
                    <a:pt x="1672" y="990"/>
                  </a:lnTo>
                  <a:lnTo>
                    <a:pt x="1672" y="990"/>
                  </a:lnTo>
                  <a:lnTo>
                    <a:pt x="1672" y="989"/>
                  </a:lnTo>
                  <a:lnTo>
                    <a:pt x="1672" y="989"/>
                  </a:lnTo>
                  <a:lnTo>
                    <a:pt x="1672" y="989"/>
                  </a:lnTo>
                  <a:lnTo>
                    <a:pt x="1672" y="989"/>
                  </a:lnTo>
                  <a:lnTo>
                    <a:pt x="1672" y="989"/>
                  </a:lnTo>
                  <a:lnTo>
                    <a:pt x="1672" y="989"/>
                  </a:lnTo>
                  <a:lnTo>
                    <a:pt x="1674" y="990"/>
                  </a:lnTo>
                  <a:lnTo>
                    <a:pt x="1674" y="990"/>
                  </a:lnTo>
                  <a:lnTo>
                    <a:pt x="1675" y="990"/>
                  </a:lnTo>
                  <a:lnTo>
                    <a:pt x="1675" y="990"/>
                  </a:lnTo>
                  <a:lnTo>
                    <a:pt x="1675" y="989"/>
                  </a:lnTo>
                  <a:lnTo>
                    <a:pt x="1677" y="989"/>
                  </a:lnTo>
                  <a:lnTo>
                    <a:pt x="1679" y="989"/>
                  </a:lnTo>
                  <a:lnTo>
                    <a:pt x="1679" y="989"/>
                  </a:lnTo>
                  <a:lnTo>
                    <a:pt x="1680" y="989"/>
                  </a:lnTo>
                  <a:lnTo>
                    <a:pt x="1680" y="985"/>
                  </a:lnTo>
                  <a:lnTo>
                    <a:pt x="1680" y="985"/>
                  </a:lnTo>
                  <a:lnTo>
                    <a:pt x="1682" y="987"/>
                  </a:lnTo>
                  <a:lnTo>
                    <a:pt x="1683" y="987"/>
                  </a:lnTo>
                  <a:lnTo>
                    <a:pt x="1683" y="985"/>
                  </a:lnTo>
                  <a:lnTo>
                    <a:pt x="1685" y="985"/>
                  </a:lnTo>
                  <a:lnTo>
                    <a:pt x="1685" y="985"/>
                  </a:lnTo>
                  <a:lnTo>
                    <a:pt x="1687" y="985"/>
                  </a:lnTo>
                  <a:lnTo>
                    <a:pt x="1687" y="985"/>
                  </a:lnTo>
                  <a:lnTo>
                    <a:pt x="1687" y="984"/>
                  </a:lnTo>
                  <a:lnTo>
                    <a:pt x="1687" y="982"/>
                  </a:lnTo>
                  <a:lnTo>
                    <a:pt x="1687" y="982"/>
                  </a:lnTo>
                  <a:lnTo>
                    <a:pt x="1687" y="979"/>
                  </a:lnTo>
                  <a:lnTo>
                    <a:pt x="1687" y="979"/>
                  </a:lnTo>
                  <a:lnTo>
                    <a:pt x="1685" y="978"/>
                  </a:lnTo>
                  <a:lnTo>
                    <a:pt x="1685" y="978"/>
                  </a:lnTo>
                  <a:lnTo>
                    <a:pt x="1683" y="976"/>
                  </a:lnTo>
                  <a:lnTo>
                    <a:pt x="1683" y="976"/>
                  </a:lnTo>
                  <a:lnTo>
                    <a:pt x="1683" y="976"/>
                  </a:lnTo>
                  <a:lnTo>
                    <a:pt x="1685" y="976"/>
                  </a:lnTo>
                  <a:lnTo>
                    <a:pt x="1685" y="974"/>
                  </a:lnTo>
                  <a:lnTo>
                    <a:pt x="1685" y="974"/>
                  </a:lnTo>
                  <a:lnTo>
                    <a:pt x="1687" y="973"/>
                  </a:lnTo>
                  <a:lnTo>
                    <a:pt x="1688" y="973"/>
                  </a:lnTo>
                  <a:lnTo>
                    <a:pt x="1687" y="973"/>
                  </a:lnTo>
                  <a:lnTo>
                    <a:pt x="1687" y="974"/>
                  </a:lnTo>
                  <a:lnTo>
                    <a:pt x="1688" y="974"/>
                  </a:lnTo>
                  <a:lnTo>
                    <a:pt x="1688" y="976"/>
                  </a:lnTo>
                  <a:lnTo>
                    <a:pt x="1688" y="978"/>
                  </a:lnTo>
                  <a:lnTo>
                    <a:pt x="1690" y="978"/>
                  </a:lnTo>
                  <a:lnTo>
                    <a:pt x="1690" y="979"/>
                  </a:lnTo>
                  <a:lnTo>
                    <a:pt x="1691" y="981"/>
                  </a:lnTo>
                  <a:lnTo>
                    <a:pt x="1693" y="981"/>
                  </a:lnTo>
                  <a:lnTo>
                    <a:pt x="1693" y="981"/>
                  </a:lnTo>
                  <a:lnTo>
                    <a:pt x="1691" y="982"/>
                  </a:lnTo>
                  <a:lnTo>
                    <a:pt x="1691" y="982"/>
                  </a:lnTo>
                  <a:lnTo>
                    <a:pt x="1691" y="982"/>
                  </a:lnTo>
                  <a:lnTo>
                    <a:pt x="1693" y="982"/>
                  </a:lnTo>
                  <a:lnTo>
                    <a:pt x="1694" y="982"/>
                  </a:lnTo>
                  <a:lnTo>
                    <a:pt x="1696" y="984"/>
                  </a:lnTo>
                  <a:lnTo>
                    <a:pt x="1696" y="984"/>
                  </a:lnTo>
                  <a:lnTo>
                    <a:pt x="1696" y="982"/>
                  </a:lnTo>
                  <a:lnTo>
                    <a:pt x="1696" y="982"/>
                  </a:lnTo>
                  <a:lnTo>
                    <a:pt x="1696" y="982"/>
                  </a:lnTo>
                  <a:lnTo>
                    <a:pt x="1696" y="982"/>
                  </a:lnTo>
                  <a:lnTo>
                    <a:pt x="1696" y="981"/>
                  </a:lnTo>
                  <a:lnTo>
                    <a:pt x="1696" y="981"/>
                  </a:lnTo>
                  <a:lnTo>
                    <a:pt x="1698" y="979"/>
                  </a:lnTo>
                  <a:lnTo>
                    <a:pt x="1698" y="981"/>
                  </a:lnTo>
                  <a:lnTo>
                    <a:pt x="1699" y="981"/>
                  </a:lnTo>
                  <a:lnTo>
                    <a:pt x="1699" y="981"/>
                  </a:lnTo>
                  <a:lnTo>
                    <a:pt x="1699" y="979"/>
                  </a:lnTo>
                  <a:lnTo>
                    <a:pt x="1699" y="979"/>
                  </a:lnTo>
                  <a:lnTo>
                    <a:pt x="1701" y="979"/>
                  </a:lnTo>
                  <a:lnTo>
                    <a:pt x="1701" y="978"/>
                  </a:lnTo>
                  <a:lnTo>
                    <a:pt x="1702" y="978"/>
                  </a:lnTo>
                  <a:lnTo>
                    <a:pt x="1702" y="979"/>
                  </a:lnTo>
                  <a:lnTo>
                    <a:pt x="1704" y="979"/>
                  </a:lnTo>
                  <a:lnTo>
                    <a:pt x="1704" y="979"/>
                  </a:lnTo>
                  <a:lnTo>
                    <a:pt x="1704" y="979"/>
                  </a:lnTo>
                  <a:lnTo>
                    <a:pt x="1706" y="978"/>
                  </a:lnTo>
                  <a:lnTo>
                    <a:pt x="1707" y="978"/>
                  </a:lnTo>
                  <a:lnTo>
                    <a:pt x="1707" y="978"/>
                  </a:lnTo>
                  <a:lnTo>
                    <a:pt x="1709" y="978"/>
                  </a:lnTo>
                  <a:lnTo>
                    <a:pt x="1710" y="978"/>
                  </a:lnTo>
                  <a:lnTo>
                    <a:pt x="1712" y="978"/>
                  </a:lnTo>
                  <a:lnTo>
                    <a:pt x="1712" y="978"/>
                  </a:lnTo>
                  <a:lnTo>
                    <a:pt x="1712" y="976"/>
                  </a:lnTo>
                  <a:lnTo>
                    <a:pt x="1714" y="976"/>
                  </a:lnTo>
                  <a:lnTo>
                    <a:pt x="1715" y="976"/>
                  </a:lnTo>
                  <a:lnTo>
                    <a:pt x="1717" y="978"/>
                  </a:lnTo>
                  <a:lnTo>
                    <a:pt x="1718" y="976"/>
                  </a:lnTo>
                  <a:lnTo>
                    <a:pt x="1720" y="976"/>
                  </a:lnTo>
                  <a:lnTo>
                    <a:pt x="1722" y="976"/>
                  </a:lnTo>
                  <a:lnTo>
                    <a:pt x="1722" y="974"/>
                  </a:lnTo>
                  <a:lnTo>
                    <a:pt x="1722" y="974"/>
                  </a:lnTo>
                  <a:lnTo>
                    <a:pt x="1723" y="974"/>
                  </a:lnTo>
                  <a:lnTo>
                    <a:pt x="1725" y="974"/>
                  </a:lnTo>
                  <a:lnTo>
                    <a:pt x="1725" y="974"/>
                  </a:lnTo>
                  <a:lnTo>
                    <a:pt x="1725" y="971"/>
                  </a:lnTo>
                  <a:lnTo>
                    <a:pt x="1726" y="971"/>
                  </a:lnTo>
                  <a:lnTo>
                    <a:pt x="1726" y="971"/>
                  </a:lnTo>
                  <a:lnTo>
                    <a:pt x="1728" y="971"/>
                  </a:lnTo>
                  <a:lnTo>
                    <a:pt x="1726" y="970"/>
                  </a:lnTo>
                  <a:lnTo>
                    <a:pt x="1726" y="970"/>
                  </a:lnTo>
                  <a:lnTo>
                    <a:pt x="1728" y="970"/>
                  </a:lnTo>
                  <a:lnTo>
                    <a:pt x="1728" y="970"/>
                  </a:lnTo>
                  <a:lnTo>
                    <a:pt x="1730" y="968"/>
                  </a:lnTo>
                  <a:lnTo>
                    <a:pt x="1730" y="966"/>
                  </a:lnTo>
                  <a:lnTo>
                    <a:pt x="1731" y="966"/>
                  </a:lnTo>
                  <a:lnTo>
                    <a:pt x="1733" y="966"/>
                  </a:lnTo>
                  <a:lnTo>
                    <a:pt x="1733" y="966"/>
                  </a:lnTo>
                  <a:lnTo>
                    <a:pt x="1734" y="966"/>
                  </a:lnTo>
                  <a:lnTo>
                    <a:pt x="1734" y="965"/>
                  </a:lnTo>
                  <a:lnTo>
                    <a:pt x="1736" y="965"/>
                  </a:lnTo>
                  <a:lnTo>
                    <a:pt x="1736" y="966"/>
                  </a:lnTo>
                  <a:lnTo>
                    <a:pt x="1736" y="966"/>
                  </a:lnTo>
                  <a:lnTo>
                    <a:pt x="1736" y="966"/>
                  </a:lnTo>
                  <a:lnTo>
                    <a:pt x="1737" y="965"/>
                  </a:lnTo>
                  <a:lnTo>
                    <a:pt x="1737" y="963"/>
                  </a:lnTo>
                  <a:lnTo>
                    <a:pt x="1737" y="963"/>
                  </a:lnTo>
                  <a:lnTo>
                    <a:pt x="1737" y="963"/>
                  </a:lnTo>
                  <a:lnTo>
                    <a:pt x="1739" y="963"/>
                  </a:lnTo>
                  <a:lnTo>
                    <a:pt x="1739" y="963"/>
                  </a:lnTo>
                  <a:lnTo>
                    <a:pt x="1739" y="962"/>
                  </a:lnTo>
                  <a:lnTo>
                    <a:pt x="1741" y="960"/>
                  </a:lnTo>
                  <a:lnTo>
                    <a:pt x="1742" y="960"/>
                  </a:lnTo>
                  <a:lnTo>
                    <a:pt x="1742" y="960"/>
                  </a:lnTo>
                  <a:lnTo>
                    <a:pt x="1745" y="957"/>
                  </a:lnTo>
                  <a:lnTo>
                    <a:pt x="1745" y="957"/>
                  </a:lnTo>
                  <a:lnTo>
                    <a:pt x="1744" y="955"/>
                  </a:lnTo>
                  <a:lnTo>
                    <a:pt x="1742" y="955"/>
                  </a:lnTo>
                  <a:lnTo>
                    <a:pt x="1742" y="955"/>
                  </a:lnTo>
                  <a:lnTo>
                    <a:pt x="1742" y="955"/>
                  </a:lnTo>
                  <a:lnTo>
                    <a:pt x="1742" y="954"/>
                  </a:lnTo>
                  <a:lnTo>
                    <a:pt x="1744" y="955"/>
                  </a:lnTo>
                  <a:lnTo>
                    <a:pt x="1744" y="954"/>
                  </a:lnTo>
                  <a:lnTo>
                    <a:pt x="1744" y="954"/>
                  </a:lnTo>
                  <a:lnTo>
                    <a:pt x="1745" y="952"/>
                  </a:lnTo>
                  <a:lnTo>
                    <a:pt x="1747" y="952"/>
                  </a:lnTo>
                  <a:lnTo>
                    <a:pt x="1747" y="954"/>
                  </a:lnTo>
                  <a:lnTo>
                    <a:pt x="1749" y="952"/>
                  </a:lnTo>
                  <a:lnTo>
                    <a:pt x="1752" y="954"/>
                  </a:lnTo>
                  <a:lnTo>
                    <a:pt x="1752" y="952"/>
                  </a:lnTo>
                  <a:lnTo>
                    <a:pt x="1753" y="950"/>
                  </a:lnTo>
                  <a:lnTo>
                    <a:pt x="1753" y="950"/>
                  </a:lnTo>
                  <a:lnTo>
                    <a:pt x="1752" y="950"/>
                  </a:lnTo>
                  <a:lnTo>
                    <a:pt x="1752" y="949"/>
                  </a:lnTo>
                  <a:lnTo>
                    <a:pt x="1753" y="949"/>
                  </a:lnTo>
                  <a:lnTo>
                    <a:pt x="1755" y="949"/>
                  </a:lnTo>
                  <a:lnTo>
                    <a:pt x="1755" y="949"/>
                  </a:lnTo>
                  <a:lnTo>
                    <a:pt x="1757" y="947"/>
                  </a:lnTo>
                  <a:lnTo>
                    <a:pt x="1755" y="946"/>
                  </a:lnTo>
                  <a:lnTo>
                    <a:pt x="1757" y="944"/>
                  </a:lnTo>
                  <a:lnTo>
                    <a:pt x="1757" y="944"/>
                  </a:lnTo>
                  <a:lnTo>
                    <a:pt x="1760" y="944"/>
                  </a:lnTo>
                  <a:lnTo>
                    <a:pt x="1760" y="944"/>
                  </a:lnTo>
                  <a:lnTo>
                    <a:pt x="1760" y="943"/>
                  </a:lnTo>
                  <a:lnTo>
                    <a:pt x="1760" y="943"/>
                  </a:lnTo>
                  <a:lnTo>
                    <a:pt x="1758" y="943"/>
                  </a:lnTo>
                  <a:lnTo>
                    <a:pt x="1760" y="941"/>
                  </a:lnTo>
                  <a:lnTo>
                    <a:pt x="1760" y="941"/>
                  </a:lnTo>
                  <a:lnTo>
                    <a:pt x="1761" y="941"/>
                  </a:lnTo>
                  <a:lnTo>
                    <a:pt x="1763" y="941"/>
                  </a:lnTo>
                  <a:lnTo>
                    <a:pt x="1763" y="943"/>
                  </a:lnTo>
                  <a:lnTo>
                    <a:pt x="1765" y="943"/>
                  </a:lnTo>
                  <a:lnTo>
                    <a:pt x="1765" y="943"/>
                  </a:lnTo>
                  <a:lnTo>
                    <a:pt x="1765" y="941"/>
                  </a:lnTo>
                  <a:lnTo>
                    <a:pt x="1765" y="939"/>
                  </a:lnTo>
                  <a:lnTo>
                    <a:pt x="1765" y="938"/>
                  </a:lnTo>
                  <a:lnTo>
                    <a:pt x="1765" y="936"/>
                  </a:lnTo>
                  <a:lnTo>
                    <a:pt x="1765" y="935"/>
                  </a:lnTo>
                  <a:lnTo>
                    <a:pt x="1765" y="933"/>
                  </a:lnTo>
                  <a:lnTo>
                    <a:pt x="1763" y="933"/>
                  </a:lnTo>
                  <a:lnTo>
                    <a:pt x="1763" y="935"/>
                  </a:lnTo>
                  <a:lnTo>
                    <a:pt x="1761" y="935"/>
                  </a:lnTo>
                  <a:lnTo>
                    <a:pt x="1760" y="935"/>
                  </a:lnTo>
                  <a:lnTo>
                    <a:pt x="1758" y="931"/>
                  </a:lnTo>
                  <a:lnTo>
                    <a:pt x="1760" y="933"/>
                  </a:lnTo>
                  <a:lnTo>
                    <a:pt x="1761" y="933"/>
                  </a:lnTo>
                  <a:lnTo>
                    <a:pt x="1761" y="933"/>
                  </a:lnTo>
                  <a:lnTo>
                    <a:pt x="1763" y="933"/>
                  </a:lnTo>
                  <a:lnTo>
                    <a:pt x="1765" y="931"/>
                  </a:lnTo>
                  <a:lnTo>
                    <a:pt x="1766" y="930"/>
                  </a:lnTo>
                  <a:lnTo>
                    <a:pt x="1768" y="930"/>
                  </a:lnTo>
                  <a:lnTo>
                    <a:pt x="1768" y="930"/>
                  </a:lnTo>
                  <a:lnTo>
                    <a:pt x="1768" y="928"/>
                  </a:lnTo>
                  <a:lnTo>
                    <a:pt x="1768" y="928"/>
                  </a:lnTo>
                  <a:lnTo>
                    <a:pt x="1768" y="928"/>
                  </a:lnTo>
                  <a:lnTo>
                    <a:pt x="1768" y="927"/>
                  </a:lnTo>
                  <a:lnTo>
                    <a:pt x="1766" y="925"/>
                  </a:lnTo>
                  <a:lnTo>
                    <a:pt x="1765" y="925"/>
                  </a:lnTo>
                  <a:lnTo>
                    <a:pt x="1765" y="925"/>
                  </a:lnTo>
                  <a:lnTo>
                    <a:pt x="1765" y="923"/>
                  </a:lnTo>
                  <a:lnTo>
                    <a:pt x="1765" y="923"/>
                  </a:lnTo>
                  <a:lnTo>
                    <a:pt x="1765" y="923"/>
                  </a:lnTo>
                  <a:lnTo>
                    <a:pt x="1766" y="923"/>
                  </a:lnTo>
                  <a:lnTo>
                    <a:pt x="1766" y="923"/>
                  </a:lnTo>
                  <a:lnTo>
                    <a:pt x="1768" y="922"/>
                  </a:lnTo>
                  <a:lnTo>
                    <a:pt x="1768" y="922"/>
                  </a:lnTo>
                  <a:lnTo>
                    <a:pt x="1768" y="923"/>
                  </a:lnTo>
                  <a:lnTo>
                    <a:pt x="1768" y="923"/>
                  </a:lnTo>
                  <a:lnTo>
                    <a:pt x="1768" y="925"/>
                  </a:lnTo>
                  <a:lnTo>
                    <a:pt x="1768" y="925"/>
                  </a:lnTo>
                  <a:lnTo>
                    <a:pt x="1768" y="925"/>
                  </a:lnTo>
                  <a:lnTo>
                    <a:pt x="1769" y="925"/>
                  </a:lnTo>
                  <a:lnTo>
                    <a:pt x="1771" y="925"/>
                  </a:lnTo>
                  <a:lnTo>
                    <a:pt x="1771" y="925"/>
                  </a:lnTo>
                  <a:lnTo>
                    <a:pt x="1771" y="923"/>
                  </a:lnTo>
                  <a:lnTo>
                    <a:pt x="1771" y="922"/>
                  </a:lnTo>
                  <a:lnTo>
                    <a:pt x="1774" y="919"/>
                  </a:lnTo>
                  <a:lnTo>
                    <a:pt x="1774" y="919"/>
                  </a:lnTo>
                  <a:lnTo>
                    <a:pt x="1776" y="917"/>
                  </a:lnTo>
                  <a:lnTo>
                    <a:pt x="1777" y="916"/>
                  </a:lnTo>
                  <a:lnTo>
                    <a:pt x="1777" y="914"/>
                  </a:lnTo>
                  <a:lnTo>
                    <a:pt x="1777" y="914"/>
                  </a:lnTo>
                  <a:lnTo>
                    <a:pt x="1777" y="912"/>
                  </a:lnTo>
                  <a:lnTo>
                    <a:pt x="1779" y="911"/>
                  </a:lnTo>
                  <a:lnTo>
                    <a:pt x="1779" y="911"/>
                  </a:lnTo>
                  <a:lnTo>
                    <a:pt x="1779" y="911"/>
                  </a:lnTo>
                  <a:lnTo>
                    <a:pt x="1780" y="908"/>
                  </a:lnTo>
                  <a:lnTo>
                    <a:pt x="1780" y="908"/>
                  </a:lnTo>
                  <a:lnTo>
                    <a:pt x="1779" y="906"/>
                  </a:lnTo>
                  <a:lnTo>
                    <a:pt x="1779" y="906"/>
                  </a:lnTo>
                  <a:lnTo>
                    <a:pt x="1780" y="906"/>
                  </a:lnTo>
                  <a:lnTo>
                    <a:pt x="1780" y="906"/>
                  </a:lnTo>
                  <a:lnTo>
                    <a:pt x="1782" y="906"/>
                  </a:lnTo>
                  <a:lnTo>
                    <a:pt x="1784" y="904"/>
                  </a:lnTo>
                  <a:lnTo>
                    <a:pt x="1784" y="903"/>
                  </a:lnTo>
                  <a:lnTo>
                    <a:pt x="1785" y="901"/>
                  </a:lnTo>
                  <a:lnTo>
                    <a:pt x="1785" y="901"/>
                  </a:lnTo>
                  <a:lnTo>
                    <a:pt x="1787" y="903"/>
                  </a:lnTo>
                  <a:lnTo>
                    <a:pt x="1787" y="903"/>
                  </a:lnTo>
                  <a:lnTo>
                    <a:pt x="1788" y="901"/>
                  </a:lnTo>
                  <a:lnTo>
                    <a:pt x="1790" y="903"/>
                  </a:lnTo>
                  <a:lnTo>
                    <a:pt x="1790" y="901"/>
                  </a:lnTo>
                  <a:lnTo>
                    <a:pt x="1790" y="900"/>
                  </a:lnTo>
                  <a:lnTo>
                    <a:pt x="1788" y="898"/>
                  </a:lnTo>
                  <a:lnTo>
                    <a:pt x="1790" y="896"/>
                  </a:lnTo>
                  <a:lnTo>
                    <a:pt x="1790" y="896"/>
                  </a:lnTo>
                  <a:lnTo>
                    <a:pt x="1790" y="896"/>
                  </a:lnTo>
                  <a:lnTo>
                    <a:pt x="1792" y="895"/>
                  </a:lnTo>
                  <a:lnTo>
                    <a:pt x="1790" y="893"/>
                  </a:lnTo>
                  <a:lnTo>
                    <a:pt x="1792" y="893"/>
                  </a:lnTo>
                  <a:lnTo>
                    <a:pt x="1792" y="893"/>
                  </a:lnTo>
                  <a:lnTo>
                    <a:pt x="1792" y="893"/>
                  </a:lnTo>
                  <a:lnTo>
                    <a:pt x="1790" y="892"/>
                  </a:lnTo>
                  <a:lnTo>
                    <a:pt x="1788" y="890"/>
                  </a:lnTo>
                  <a:lnTo>
                    <a:pt x="1788" y="890"/>
                  </a:lnTo>
                  <a:lnTo>
                    <a:pt x="1790" y="890"/>
                  </a:lnTo>
                  <a:lnTo>
                    <a:pt x="1792" y="890"/>
                  </a:lnTo>
                  <a:lnTo>
                    <a:pt x="1792" y="888"/>
                  </a:lnTo>
                  <a:lnTo>
                    <a:pt x="1793" y="890"/>
                  </a:lnTo>
                  <a:lnTo>
                    <a:pt x="1793" y="892"/>
                  </a:lnTo>
                  <a:lnTo>
                    <a:pt x="1795" y="890"/>
                  </a:lnTo>
                  <a:lnTo>
                    <a:pt x="1795" y="885"/>
                  </a:lnTo>
                  <a:lnTo>
                    <a:pt x="1795" y="884"/>
                  </a:lnTo>
                  <a:lnTo>
                    <a:pt x="1795" y="884"/>
                  </a:lnTo>
                  <a:lnTo>
                    <a:pt x="1793" y="884"/>
                  </a:lnTo>
                  <a:lnTo>
                    <a:pt x="1792" y="885"/>
                  </a:lnTo>
                  <a:lnTo>
                    <a:pt x="1788" y="885"/>
                  </a:lnTo>
                  <a:lnTo>
                    <a:pt x="1790" y="885"/>
                  </a:lnTo>
                  <a:lnTo>
                    <a:pt x="1792" y="885"/>
                  </a:lnTo>
                  <a:lnTo>
                    <a:pt x="1795" y="882"/>
                  </a:lnTo>
                  <a:lnTo>
                    <a:pt x="1796" y="881"/>
                  </a:lnTo>
                  <a:lnTo>
                    <a:pt x="1796" y="881"/>
                  </a:lnTo>
                  <a:lnTo>
                    <a:pt x="1795" y="881"/>
                  </a:lnTo>
                  <a:lnTo>
                    <a:pt x="1793" y="879"/>
                  </a:lnTo>
                  <a:lnTo>
                    <a:pt x="1792" y="879"/>
                  </a:lnTo>
                  <a:lnTo>
                    <a:pt x="1788" y="876"/>
                  </a:lnTo>
                  <a:lnTo>
                    <a:pt x="1787" y="874"/>
                  </a:lnTo>
                  <a:lnTo>
                    <a:pt x="1785" y="874"/>
                  </a:lnTo>
                  <a:lnTo>
                    <a:pt x="1785" y="874"/>
                  </a:lnTo>
                  <a:lnTo>
                    <a:pt x="1782" y="876"/>
                  </a:lnTo>
                  <a:lnTo>
                    <a:pt x="1777" y="877"/>
                  </a:lnTo>
                  <a:lnTo>
                    <a:pt x="1776" y="874"/>
                  </a:lnTo>
                  <a:lnTo>
                    <a:pt x="1774" y="876"/>
                  </a:lnTo>
                  <a:lnTo>
                    <a:pt x="1772" y="876"/>
                  </a:lnTo>
                  <a:lnTo>
                    <a:pt x="1772" y="876"/>
                  </a:lnTo>
                  <a:lnTo>
                    <a:pt x="1772" y="876"/>
                  </a:lnTo>
                  <a:lnTo>
                    <a:pt x="1772" y="874"/>
                  </a:lnTo>
                  <a:lnTo>
                    <a:pt x="1776" y="873"/>
                  </a:lnTo>
                  <a:lnTo>
                    <a:pt x="1777" y="873"/>
                  </a:lnTo>
                  <a:lnTo>
                    <a:pt x="1780" y="874"/>
                  </a:lnTo>
                  <a:lnTo>
                    <a:pt x="1782" y="873"/>
                  </a:lnTo>
                  <a:lnTo>
                    <a:pt x="1782" y="873"/>
                  </a:lnTo>
                  <a:lnTo>
                    <a:pt x="1782" y="871"/>
                  </a:lnTo>
                  <a:lnTo>
                    <a:pt x="1787" y="869"/>
                  </a:lnTo>
                  <a:lnTo>
                    <a:pt x="1788" y="868"/>
                  </a:lnTo>
                  <a:lnTo>
                    <a:pt x="1790" y="868"/>
                  </a:lnTo>
                  <a:lnTo>
                    <a:pt x="1792" y="866"/>
                  </a:lnTo>
                  <a:lnTo>
                    <a:pt x="1793" y="866"/>
                  </a:lnTo>
                  <a:lnTo>
                    <a:pt x="1793" y="866"/>
                  </a:lnTo>
                  <a:lnTo>
                    <a:pt x="1793" y="865"/>
                  </a:lnTo>
                  <a:lnTo>
                    <a:pt x="1793" y="863"/>
                  </a:lnTo>
                  <a:lnTo>
                    <a:pt x="1792" y="860"/>
                  </a:lnTo>
                  <a:lnTo>
                    <a:pt x="1787" y="858"/>
                  </a:lnTo>
                  <a:lnTo>
                    <a:pt x="1785" y="857"/>
                  </a:lnTo>
                  <a:lnTo>
                    <a:pt x="1784" y="855"/>
                  </a:lnTo>
                  <a:lnTo>
                    <a:pt x="1782" y="854"/>
                  </a:lnTo>
                  <a:lnTo>
                    <a:pt x="1780" y="854"/>
                  </a:lnTo>
                  <a:lnTo>
                    <a:pt x="1779" y="852"/>
                  </a:lnTo>
                  <a:lnTo>
                    <a:pt x="1779" y="850"/>
                  </a:lnTo>
                  <a:lnTo>
                    <a:pt x="1776" y="850"/>
                  </a:lnTo>
                  <a:lnTo>
                    <a:pt x="1774" y="852"/>
                  </a:lnTo>
                  <a:lnTo>
                    <a:pt x="1772" y="852"/>
                  </a:lnTo>
                  <a:lnTo>
                    <a:pt x="1771" y="852"/>
                  </a:lnTo>
                  <a:lnTo>
                    <a:pt x="1771" y="852"/>
                  </a:lnTo>
                  <a:lnTo>
                    <a:pt x="1771" y="850"/>
                  </a:lnTo>
                  <a:lnTo>
                    <a:pt x="1772" y="852"/>
                  </a:lnTo>
                  <a:lnTo>
                    <a:pt x="1776" y="849"/>
                  </a:lnTo>
                  <a:lnTo>
                    <a:pt x="1779" y="850"/>
                  </a:lnTo>
                  <a:lnTo>
                    <a:pt x="1780" y="850"/>
                  </a:lnTo>
                  <a:lnTo>
                    <a:pt x="1782" y="852"/>
                  </a:lnTo>
                  <a:lnTo>
                    <a:pt x="1785" y="854"/>
                  </a:lnTo>
                  <a:lnTo>
                    <a:pt x="1787" y="852"/>
                  </a:lnTo>
                  <a:lnTo>
                    <a:pt x="1787" y="854"/>
                  </a:lnTo>
                  <a:lnTo>
                    <a:pt x="1792" y="855"/>
                  </a:lnTo>
                  <a:lnTo>
                    <a:pt x="1793" y="855"/>
                  </a:lnTo>
                  <a:lnTo>
                    <a:pt x="1793" y="855"/>
                  </a:lnTo>
                  <a:lnTo>
                    <a:pt x="1793" y="854"/>
                  </a:lnTo>
                  <a:lnTo>
                    <a:pt x="1793" y="852"/>
                  </a:lnTo>
                  <a:lnTo>
                    <a:pt x="1792" y="850"/>
                  </a:lnTo>
                  <a:lnTo>
                    <a:pt x="1792" y="850"/>
                  </a:lnTo>
                  <a:lnTo>
                    <a:pt x="1788" y="849"/>
                  </a:lnTo>
                  <a:lnTo>
                    <a:pt x="1788" y="849"/>
                  </a:lnTo>
                  <a:lnTo>
                    <a:pt x="1788" y="847"/>
                  </a:lnTo>
                  <a:lnTo>
                    <a:pt x="1788" y="846"/>
                  </a:lnTo>
                  <a:lnTo>
                    <a:pt x="1787" y="844"/>
                  </a:lnTo>
                  <a:lnTo>
                    <a:pt x="1787" y="844"/>
                  </a:lnTo>
                  <a:lnTo>
                    <a:pt x="1782" y="842"/>
                  </a:lnTo>
                  <a:lnTo>
                    <a:pt x="1780" y="841"/>
                  </a:lnTo>
                  <a:lnTo>
                    <a:pt x="1780" y="839"/>
                  </a:lnTo>
                  <a:lnTo>
                    <a:pt x="1782" y="839"/>
                  </a:lnTo>
                  <a:lnTo>
                    <a:pt x="1780" y="836"/>
                  </a:lnTo>
                  <a:lnTo>
                    <a:pt x="1779" y="833"/>
                  </a:lnTo>
                  <a:lnTo>
                    <a:pt x="1777" y="830"/>
                  </a:lnTo>
                  <a:lnTo>
                    <a:pt x="1776" y="828"/>
                  </a:lnTo>
                  <a:lnTo>
                    <a:pt x="1776" y="826"/>
                  </a:lnTo>
                  <a:lnTo>
                    <a:pt x="1776" y="825"/>
                  </a:lnTo>
                  <a:lnTo>
                    <a:pt x="1774" y="820"/>
                  </a:lnTo>
                  <a:lnTo>
                    <a:pt x="1772" y="819"/>
                  </a:lnTo>
                  <a:lnTo>
                    <a:pt x="1772" y="817"/>
                  </a:lnTo>
                  <a:lnTo>
                    <a:pt x="1769" y="815"/>
                  </a:lnTo>
                  <a:lnTo>
                    <a:pt x="1766" y="815"/>
                  </a:lnTo>
                  <a:lnTo>
                    <a:pt x="1765" y="814"/>
                  </a:lnTo>
                  <a:lnTo>
                    <a:pt x="1763" y="812"/>
                  </a:lnTo>
                  <a:lnTo>
                    <a:pt x="1761" y="812"/>
                  </a:lnTo>
                  <a:lnTo>
                    <a:pt x="1760" y="812"/>
                  </a:lnTo>
                  <a:lnTo>
                    <a:pt x="1760" y="811"/>
                  </a:lnTo>
                  <a:lnTo>
                    <a:pt x="1760" y="807"/>
                  </a:lnTo>
                  <a:lnTo>
                    <a:pt x="1761" y="806"/>
                  </a:lnTo>
                  <a:lnTo>
                    <a:pt x="1763" y="804"/>
                  </a:lnTo>
                  <a:lnTo>
                    <a:pt x="1763" y="803"/>
                  </a:lnTo>
                  <a:lnTo>
                    <a:pt x="1765" y="801"/>
                  </a:lnTo>
                  <a:lnTo>
                    <a:pt x="1766" y="799"/>
                  </a:lnTo>
                  <a:lnTo>
                    <a:pt x="1768" y="799"/>
                  </a:lnTo>
                  <a:lnTo>
                    <a:pt x="1768" y="799"/>
                  </a:lnTo>
                  <a:lnTo>
                    <a:pt x="1769" y="798"/>
                  </a:lnTo>
                  <a:lnTo>
                    <a:pt x="1769" y="798"/>
                  </a:lnTo>
                  <a:lnTo>
                    <a:pt x="1769" y="796"/>
                  </a:lnTo>
                  <a:lnTo>
                    <a:pt x="1771" y="796"/>
                  </a:lnTo>
                  <a:lnTo>
                    <a:pt x="1772" y="795"/>
                  </a:lnTo>
                  <a:lnTo>
                    <a:pt x="1774" y="793"/>
                  </a:lnTo>
                  <a:lnTo>
                    <a:pt x="1772" y="793"/>
                  </a:lnTo>
                  <a:lnTo>
                    <a:pt x="1772" y="793"/>
                  </a:lnTo>
                  <a:lnTo>
                    <a:pt x="1771" y="792"/>
                  </a:lnTo>
                  <a:lnTo>
                    <a:pt x="1771" y="792"/>
                  </a:lnTo>
                  <a:lnTo>
                    <a:pt x="1772" y="790"/>
                  </a:lnTo>
                  <a:lnTo>
                    <a:pt x="1772" y="790"/>
                  </a:lnTo>
                  <a:lnTo>
                    <a:pt x="1774" y="790"/>
                  </a:lnTo>
                  <a:lnTo>
                    <a:pt x="1774" y="792"/>
                  </a:lnTo>
                  <a:lnTo>
                    <a:pt x="1774" y="792"/>
                  </a:lnTo>
                  <a:lnTo>
                    <a:pt x="1774" y="793"/>
                  </a:lnTo>
                  <a:lnTo>
                    <a:pt x="1774" y="793"/>
                  </a:lnTo>
                  <a:lnTo>
                    <a:pt x="1776" y="792"/>
                  </a:lnTo>
                  <a:lnTo>
                    <a:pt x="1777" y="792"/>
                  </a:lnTo>
                  <a:lnTo>
                    <a:pt x="1779" y="792"/>
                  </a:lnTo>
                  <a:lnTo>
                    <a:pt x="1779" y="788"/>
                  </a:lnTo>
                  <a:lnTo>
                    <a:pt x="1779" y="787"/>
                  </a:lnTo>
                  <a:lnTo>
                    <a:pt x="1780" y="787"/>
                  </a:lnTo>
                  <a:lnTo>
                    <a:pt x="1780" y="787"/>
                  </a:lnTo>
                  <a:lnTo>
                    <a:pt x="1782" y="787"/>
                  </a:lnTo>
                  <a:lnTo>
                    <a:pt x="1782" y="787"/>
                  </a:lnTo>
                  <a:lnTo>
                    <a:pt x="1780" y="785"/>
                  </a:lnTo>
                  <a:lnTo>
                    <a:pt x="1780" y="785"/>
                  </a:lnTo>
                  <a:lnTo>
                    <a:pt x="1780" y="784"/>
                  </a:lnTo>
                  <a:lnTo>
                    <a:pt x="1780" y="784"/>
                  </a:lnTo>
                  <a:lnTo>
                    <a:pt x="1782" y="785"/>
                  </a:lnTo>
                  <a:lnTo>
                    <a:pt x="1784" y="785"/>
                  </a:lnTo>
                  <a:lnTo>
                    <a:pt x="1785" y="784"/>
                  </a:lnTo>
                  <a:lnTo>
                    <a:pt x="1788" y="784"/>
                  </a:lnTo>
                  <a:lnTo>
                    <a:pt x="1792" y="782"/>
                  </a:lnTo>
                  <a:lnTo>
                    <a:pt x="1795" y="779"/>
                  </a:lnTo>
                  <a:lnTo>
                    <a:pt x="1796" y="779"/>
                  </a:lnTo>
                  <a:lnTo>
                    <a:pt x="1798" y="779"/>
                  </a:lnTo>
                  <a:lnTo>
                    <a:pt x="1798" y="780"/>
                  </a:lnTo>
                  <a:lnTo>
                    <a:pt x="1798" y="780"/>
                  </a:lnTo>
                  <a:lnTo>
                    <a:pt x="1798" y="780"/>
                  </a:lnTo>
                  <a:lnTo>
                    <a:pt x="1800" y="782"/>
                  </a:lnTo>
                  <a:lnTo>
                    <a:pt x="1800" y="782"/>
                  </a:lnTo>
                  <a:lnTo>
                    <a:pt x="1801" y="780"/>
                  </a:lnTo>
                  <a:lnTo>
                    <a:pt x="1803" y="780"/>
                  </a:lnTo>
                  <a:lnTo>
                    <a:pt x="1803" y="779"/>
                  </a:lnTo>
                  <a:lnTo>
                    <a:pt x="1801" y="779"/>
                  </a:lnTo>
                  <a:lnTo>
                    <a:pt x="1801" y="777"/>
                  </a:lnTo>
                  <a:lnTo>
                    <a:pt x="1803" y="777"/>
                  </a:lnTo>
                  <a:lnTo>
                    <a:pt x="1803" y="776"/>
                  </a:lnTo>
                  <a:lnTo>
                    <a:pt x="1803" y="774"/>
                  </a:lnTo>
                  <a:lnTo>
                    <a:pt x="1804" y="772"/>
                  </a:lnTo>
                  <a:lnTo>
                    <a:pt x="1803" y="772"/>
                  </a:lnTo>
                  <a:lnTo>
                    <a:pt x="1801" y="772"/>
                  </a:lnTo>
                  <a:lnTo>
                    <a:pt x="1800" y="772"/>
                  </a:lnTo>
                  <a:lnTo>
                    <a:pt x="1798" y="772"/>
                  </a:lnTo>
                  <a:lnTo>
                    <a:pt x="1796" y="771"/>
                  </a:lnTo>
                  <a:lnTo>
                    <a:pt x="1796" y="771"/>
                  </a:lnTo>
                  <a:lnTo>
                    <a:pt x="1796" y="772"/>
                  </a:lnTo>
                  <a:lnTo>
                    <a:pt x="1795" y="772"/>
                  </a:lnTo>
                  <a:lnTo>
                    <a:pt x="1793" y="772"/>
                  </a:lnTo>
                  <a:lnTo>
                    <a:pt x="1792" y="772"/>
                  </a:lnTo>
                  <a:lnTo>
                    <a:pt x="1788" y="771"/>
                  </a:lnTo>
                  <a:lnTo>
                    <a:pt x="1787" y="771"/>
                  </a:lnTo>
                  <a:lnTo>
                    <a:pt x="1785" y="771"/>
                  </a:lnTo>
                  <a:lnTo>
                    <a:pt x="1784" y="768"/>
                  </a:lnTo>
                  <a:lnTo>
                    <a:pt x="1779" y="766"/>
                  </a:lnTo>
                  <a:lnTo>
                    <a:pt x="1774" y="769"/>
                  </a:lnTo>
                  <a:lnTo>
                    <a:pt x="1774" y="769"/>
                  </a:lnTo>
                  <a:lnTo>
                    <a:pt x="1772" y="769"/>
                  </a:lnTo>
                  <a:lnTo>
                    <a:pt x="1774" y="769"/>
                  </a:lnTo>
                  <a:lnTo>
                    <a:pt x="1774" y="769"/>
                  </a:lnTo>
                  <a:lnTo>
                    <a:pt x="1772" y="772"/>
                  </a:lnTo>
                  <a:lnTo>
                    <a:pt x="1768" y="774"/>
                  </a:lnTo>
                  <a:lnTo>
                    <a:pt x="1768" y="774"/>
                  </a:lnTo>
                  <a:lnTo>
                    <a:pt x="1768" y="776"/>
                  </a:lnTo>
                  <a:lnTo>
                    <a:pt x="1766" y="777"/>
                  </a:lnTo>
                  <a:lnTo>
                    <a:pt x="1763" y="777"/>
                  </a:lnTo>
                  <a:lnTo>
                    <a:pt x="1761" y="777"/>
                  </a:lnTo>
                  <a:lnTo>
                    <a:pt x="1758" y="776"/>
                  </a:lnTo>
                  <a:lnTo>
                    <a:pt x="1757" y="776"/>
                  </a:lnTo>
                  <a:lnTo>
                    <a:pt x="1757" y="774"/>
                  </a:lnTo>
                  <a:lnTo>
                    <a:pt x="1757" y="772"/>
                  </a:lnTo>
                  <a:lnTo>
                    <a:pt x="1757" y="769"/>
                  </a:lnTo>
                  <a:lnTo>
                    <a:pt x="1757" y="769"/>
                  </a:lnTo>
                  <a:lnTo>
                    <a:pt x="1758" y="769"/>
                  </a:lnTo>
                  <a:lnTo>
                    <a:pt x="1758" y="768"/>
                  </a:lnTo>
                  <a:lnTo>
                    <a:pt x="1758" y="768"/>
                  </a:lnTo>
                  <a:lnTo>
                    <a:pt x="1757" y="768"/>
                  </a:lnTo>
                  <a:lnTo>
                    <a:pt x="1757" y="766"/>
                  </a:lnTo>
                  <a:lnTo>
                    <a:pt x="1757" y="763"/>
                  </a:lnTo>
                  <a:lnTo>
                    <a:pt x="1755" y="763"/>
                  </a:lnTo>
                  <a:lnTo>
                    <a:pt x="1752" y="763"/>
                  </a:lnTo>
                  <a:lnTo>
                    <a:pt x="1750" y="763"/>
                  </a:lnTo>
                  <a:lnTo>
                    <a:pt x="1744" y="761"/>
                  </a:lnTo>
                  <a:lnTo>
                    <a:pt x="1741" y="760"/>
                  </a:lnTo>
                  <a:lnTo>
                    <a:pt x="1739" y="758"/>
                  </a:lnTo>
                  <a:lnTo>
                    <a:pt x="1739" y="755"/>
                  </a:lnTo>
                  <a:lnTo>
                    <a:pt x="1739" y="753"/>
                  </a:lnTo>
                  <a:lnTo>
                    <a:pt x="1739" y="752"/>
                  </a:lnTo>
                  <a:lnTo>
                    <a:pt x="1741" y="747"/>
                  </a:lnTo>
                  <a:lnTo>
                    <a:pt x="1742" y="747"/>
                  </a:lnTo>
                  <a:lnTo>
                    <a:pt x="1744" y="745"/>
                  </a:lnTo>
                  <a:lnTo>
                    <a:pt x="1745" y="747"/>
                  </a:lnTo>
                  <a:lnTo>
                    <a:pt x="1749" y="749"/>
                  </a:lnTo>
                  <a:lnTo>
                    <a:pt x="1750" y="747"/>
                  </a:lnTo>
                  <a:lnTo>
                    <a:pt x="1752" y="747"/>
                  </a:lnTo>
                  <a:lnTo>
                    <a:pt x="1753" y="747"/>
                  </a:lnTo>
                  <a:lnTo>
                    <a:pt x="1755" y="747"/>
                  </a:lnTo>
                  <a:lnTo>
                    <a:pt x="1755" y="747"/>
                  </a:lnTo>
                  <a:lnTo>
                    <a:pt x="1757" y="747"/>
                  </a:lnTo>
                  <a:lnTo>
                    <a:pt x="1758" y="745"/>
                  </a:lnTo>
                  <a:lnTo>
                    <a:pt x="1760" y="744"/>
                  </a:lnTo>
                  <a:lnTo>
                    <a:pt x="1760" y="741"/>
                  </a:lnTo>
                  <a:lnTo>
                    <a:pt x="1761" y="739"/>
                  </a:lnTo>
                  <a:lnTo>
                    <a:pt x="1761" y="737"/>
                  </a:lnTo>
                  <a:lnTo>
                    <a:pt x="1765" y="736"/>
                  </a:lnTo>
                  <a:lnTo>
                    <a:pt x="1768" y="734"/>
                  </a:lnTo>
                  <a:lnTo>
                    <a:pt x="1774" y="731"/>
                  </a:lnTo>
                  <a:lnTo>
                    <a:pt x="1776" y="731"/>
                  </a:lnTo>
                  <a:lnTo>
                    <a:pt x="1779" y="726"/>
                  </a:lnTo>
                  <a:lnTo>
                    <a:pt x="1780" y="725"/>
                  </a:lnTo>
                  <a:lnTo>
                    <a:pt x="1782" y="725"/>
                  </a:lnTo>
                  <a:lnTo>
                    <a:pt x="1782" y="723"/>
                  </a:lnTo>
                  <a:lnTo>
                    <a:pt x="1784" y="722"/>
                  </a:lnTo>
                  <a:lnTo>
                    <a:pt x="1785" y="722"/>
                  </a:lnTo>
                  <a:lnTo>
                    <a:pt x="1790" y="722"/>
                  </a:lnTo>
                  <a:lnTo>
                    <a:pt x="1790" y="722"/>
                  </a:lnTo>
                  <a:lnTo>
                    <a:pt x="1792" y="722"/>
                  </a:lnTo>
                  <a:lnTo>
                    <a:pt x="1793" y="722"/>
                  </a:lnTo>
                  <a:lnTo>
                    <a:pt x="1793" y="720"/>
                  </a:lnTo>
                  <a:lnTo>
                    <a:pt x="1793" y="720"/>
                  </a:lnTo>
                  <a:lnTo>
                    <a:pt x="1793" y="722"/>
                  </a:lnTo>
                  <a:lnTo>
                    <a:pt x="1798" y="725"/>
                  </a:lnTo>
                  <a:lnTo>
                    <a:pt x="1798" y="725"/>
                  </a:lnTo>
                  <a:lnTo>
                    <a:pt x="1800" y="726"/>
                  </a:lnTo>
                  <a:lnTo>
                    <a:pt x="1800" y="726"/>
                  </a:lnTo>
                  <a:lnTo>
                    <a:pt x="1798" y="728"/>
                  </a:lnTo>
                  <a:lnTo>
                    <a:pt x="1798" y="730"/>
                  </a:lnTo>
                  <a:lnTo>
                    <a:pt x="1795" y="733"/>
                  </a:lnTo>
                  <a:lnTo>
                    <a:pt x="1793" y="734"/>
                  </a:lnTo>
                  <a:lnTo>
                    <a:pt x="1793" y="736"/>
                  </a:lnTo>
                  <a:lnTo>
                    <a:pt x="1790" y="737"/>
                  </a:lnTo>
                  <a:lnTo>
                    <a:pt x="1788" y="737"/>
                  </a:lnTo>
                  <a:lnTo>
                    <a:pt x="1790" y="739"/>
                  </a:lnTo>
                  <a:lnTo>
                    <a:pt x="1790" y="741"/>
                  </a:lnTo>
                  <a:lnTo>
                    <a:pt x="1788" y="741"/>
                  </a:lnTo>
                  <a:lnTo>
                    <a:pt x="1788" y="741"/>
                  </a:lnTo>
                  <a:lnTo>
                    <a:pt x="1787" y="741"/>
                  </a:lnTo>
                  <a:lnTo>
                    <a:pt x="1787" y="742"/>
                  </a:lnTo>
                  <a:lnTo>
                    <a:pt x="1787" y="742"/>
                  </a:lnTo>
                  <a:lnTo>
                    <a:pt x="1787" y="744"/>
                  </a:lnTo>
                  <a:lnTo>
                    <a:pt x="1787" y="744"/>
                  </a:lnTo>
                  <a:lnTo>
                    <a:pt x="1788" y="744"/>
                  </a:lnTo>
                  <a:lnTo>
                    <a:pt x="1793" y="744"/>
                  </a:lnTo>
                  <a:lnTo>
                    <a:pt x="1793" y="744"/>
                  </a:lnTo>
                  <a:lnTo>
                    <a:pt x="1792" y="744"/>
                  </a:lnTo>
                  <a:lnTo>
                    <a:pt x="1792" y="745"/>
                  </a:lnTo>
                  <a:lnTo>
                    <a:pt x="1790" y="745"/>
                  </a:lnTo>
                  <a:lnTo>
                    <a:pt x="1792" y="749"/>
                  </a:lnTo>
                  <a:lnTo>
                    <a:pt x="1785" y="750"/>
                  </a:lnTo>
                  <a:lnTo>
                    <a:pt x="1785" y="750"/>
                  </a:lnTo>
                  <a:lnTo>
                    <a:pt x="1784" y="750"/>
                  </a:lnTo>
                  <a:lnTo>
                    <a:pt x="1784" y="752"/>
                  </a:lnTo>
                  <a:lnTo>
                    <a:pt x="1785" y="753"/>
                  </a:lnTo>
                  <a:lnTo>
                    <a:pt x="1785" y="753"/>
                  </a:lnTo>
                  <a:lnTo>
                    <a:pt x="1785" y="753"/>
                  </a:lnTo>
                  <a:lnTo>
                    <a:pt x="1787" y="752"/>
                  </a:lnTo>
                  <a:lnTo>
                    <a:pt x="1790" y="752"/>
                  </a:lnTo>
                  <a:lnTo>
                    <a:pt x="1792" y="752"/>
                  </a:lnTo>
                  <a:lnTo>
                    <a:pt x="1792" y="752"/>
                  </a:lnTo>
                  <a:lnTo>
                    <a:pt x="1790" y="750"/>
                  </a:lnTo>
                  <a:lnTo>
                    <a:pt x="1792" y="750"/>
                  </a:lnTo>
                  <a:lnTo>
                    <a:pt x="1792" y="749"/>
                  </a:lnTo>
                  <a:lnTo>
                    <a:pt x="1793" y="750"/>
                  </a:lnTo>
                  <a:lnTo>
                    <a:pt x="1793" y="750"/>
                  </a:lnTo>
                  <a:lnTo>
                    <a:pt x="1795" y="749"/>
                  </a:lnTo>
                  <a:lnTo>
                    <a:pt x="1795" y="749"/>
                  </a:lnTo>
                  <a:lnTo>
                    <a:pt x="1796" y="749"/>
                  </a:lnTo>
                  <a:lnTo>
                    <a:pt x="1796" y="747"/>
                  </a:lnTo>
                  <a:lnTo>
                    <a:pt x="1798" y="745"/>
                  </a:lnTo>
                  <a:lnTo>
                    <a:pt x="1800" y="744"/>
                  </a:lnTo>
                  <a:lnTo>
                    <a:pt x="1806" y="741"/>
                  </a:lnTo>
                  <a:lnTo>
                    <a:pt x="1808" y="741"/>
                  </a:lnTo>
                  <a:lnTo>
                    <a:pt x="1809" y="739"/>
                  </a:lnTo>
                  <a:lnTo>
                    <a:pt x="1811" y="739"/>
                  </a:lnTo>
                  <a:lnTo>
                    <a:pt x="1812" y="739"/>
                  </a:lnTo>
                  <a:lnTo>
                    <a:pt x="1812" y="737"/>
                  </a:lnTo>
                  <a:lnTo>
                    <a:pt x="1814" y="737"/>
                  </a:lnTo>
                  <a:lnTo>
                    <a:pt x="1815" y="737"/>
                  </a:lnTo>
                  <a:lnTo>
                    <a:pt x="1815" y="737"/>
                  </a:lnTo>
                  <a:lnTo>
                    <a:pt x="1817" y="736"/>
                  </a:lnTo>
                  <a:lnTo>
                    <a:pt x="1819" y="737"/>
                  </a:lnTo>
                  <a:lnTo>
                    <a:pt x="1822" y="737"/>
                  </a:lnTo>
                  <a:lnTo>
                    <a:pt x="1825" y="736"/>
                  </a:lnTo>
                  <a:lnTo>
                    <a:pt x="1825" y="734"/>
                  </a:lnTo>
                  <a:lnTo>
                    <a:pt x="1827" y="734"/>
                  </a:lnTo>
                  <a:lnTo>
                    <a:pt x="1827" y="734"/>
                  </a:lnTo>
                  <a:lnTo>
                    <a:pt x="1825" y="736"/>
                  </a:lnTo>
                  <a:lnTo>
                    <a:pt x="1827" y="736"/>
                  </a:lnTo>
                  <a:lnTo>
                    <a:pt x="1828" y="737"/>
                  </a:lnTo>
                  <a:lnTo>
                    <a:pt x="1828" y="739"/>
                  </a:lnTo>
                  <a:lnTo>
                    <a:pt x="1830" y="741"/>
                  </a:lnTo>
                  <a:lnTo>
                    <a:pt x="1830" y="741"/>
                  </a:lnTo>
                  <a:lnTo>
                    <a:pt x="1831" y="739"/>
                  </a:lnTo>
                  <a:lnTo>
                    <a:pt x="1831" y="739"/>
                  </a:lnTo>
                  <a:lnTo>
                    <a:pt x="1831" y="737"/>
                  </a:lnTo>
                  <a:lnTo>
                    <a:pt x="1833" y="739"/>
                  </a:lnTo>
                  <a:lnTo>
                    <a:pt x="1835" y="741"/>
                  </a:lnTo>
                  <a:lnTo>
                    <a:pt x="1836" y="741"/>
                  </a:lnTo>
                  <a:lnTo>
                    <a:pt x="1839" y="742"/>
                  </a:lnTo>
                  <a:lnTo>
                    <a:pt x="1839" y="744"/>
                  </a:lnTo>
                  <a:lnTo>
                    <a:pt x="1839" y="744"/>
                  </a:lnTo>
                  <a:lnTo>
                    <a:pt x="1839" y="745"/>
                  </a:lnTo>
                  <a:lnTo>
                    <a:pt x="1836" y="752"/>
                  </a:lnTo>
                  <a:lnTo>
                    <a:pt x="1836" y="752"/>
                  </a:lnTo>
                  <a:lnTo>
                    <a:pt x="1838" y="753"/>
                  </a:lnTo>
                  <a:lnTo>
                    <a:pt x="1839" y="753"/>
                  </a:lnTo>
                  <a:lnTo>
                    <a:pt x="1841" y="753"/>
                  </a:lnTo>
                  <a:lnTo>
                    <a:pt x="1841" y="753"/>
                  </a:lnTo>
                  <a:lnTo>
                    <a:pt x="1841" y="755"/>
                  </a:lnTo>
                  <a:lnTo>
                    <a:pt x="1839" y="755"/>
                  </a:lnTo>
                  <a:lnTo>
                    <a:pt x="1838" y="755"/>
                  </a:lnTo>
                  <a:lnTo>
                    <a:pt x="1835" y="757"/>
                  </a:lnTo>
                  <a:lnTo>
                    <a:pt x="1833" y="757"/>
                  </a:lnTo>
                  <a:lnTo>
                    <a:pt x="1833" y="760"/>
                  </a:lnTo>
                  <a:lnTo>
                    <a:pt x="1833" y="760"/>
                  </a:lnTo>
                  <a:lnTo>
                    <a:pt x="1833" y="761"/>
                  </a:lnTo>
                  <a:lnTo>
                    <a:pt x="1830" y="763"/>
                  </a:lnTo>
                  <a:lnTo>
                    <a:pt x="1831" y="763"/>
                  </a:lnTo>
                  <a:lnTo>
                    <a:pt x="1833" y="763"/>
                  </a:lnTo>
                  <a:lnTo>
                    <a:pt x="1835" y="763"/>
                  </a:lnTo>
                  <a:lnTo>
                    <a:pt x="1836" y="763"/>
                  </a:lnTo>
                  <a:lnTo>
                    <a:pt x="1836" y="763"/>
                  </a:lnTo>
                  <a:lnTo>
                    <a:pt x="1838" y="763"/>
                  </a:lnTo>
                  <a:lnTo>
                    <a:pt x="1836" y="765"/>
                  </a:lnTo>
                  <a:lnTo>
                    <a:pt x="1835" y="765"/>
                  </a:lnTo>
                  <a:lnTo>
                    <a:pt x="1835" y="766"/>
                  </a:lnTo>
                  <a:lnTo>
                    <a:pt x="1835" y="766"/>
                  </a:lnTo>
                  <a:lnTo>
                    <a:pt x="1838" y="766"/>
                  </a:lnTo>
                  <a:lnTo>
                    <a:pt x="1839" y="768"/>
                  </a:lnTo>
                  <a:lnTo>
                    <a:pt x="1839" y="768"/>
                  </a:lnTo>
                  <a:lnTo>
                    <a:pt x="1839" y="768"/>
                  </a:lnTo>
                  <a:lnTo>
                    <a:pt x="1839" y="768"/>
                  </a:lnTo>
                  <a:lnTo>
                    <a:pt x="1841" y="768"/>
                  </a:lnTo>
                  <a:lnTo>
                    <a:pt x="1843" y="766"/>
                  </a:lnTo>
                  <a:lnTo>
                    <a:pt x="1843" y="765"/>
                  </a:lnTo>
                  <a:lnTo>
                    <a:pt x="1844" y="765"/>
                  </a:lnTo>
                  <a:lnTo>
                    <a:pt x="1846" y="766"/>
                  </a:lnTo>
                  <a:lnTo>
                    <a:pt x="1847" y="766"/>
                  </a:lnTo>
                  <a:lnTo>
                    <a:pt x="1849" y="768"/>
                  </a:lnTo>
                  <a:lnTo>
                    <a:pt x="1849" y="768"/>
                  </a:lnTo>
                  <a:lnTo>
                    <a:pt x="1849" y="766"/>
                  </a:lnTo>
                  <a:lnTo>
                    <a:pt x="1852" y="766"/>
                  </a:lnTo>
                  <a:lnTo>
                    <a:pt x="1854" y="768"/>
                  </a:lnTo>
                  <a:lnTo>
                    <a:pt x="1855" y="768"/>
                  </a:lnTo>
                  <a:lnTo>
                    <a:pt x="1855" y="768"/>
                  </a:lnTo>
                  <a:lnTo>
                    <a:pt x="1855" y="768"/>
                  </a:lnTo>
                  <a:lnTo>
                    <a:pt x="1854" y="768"/>
                  </a:lnTo>
                  <a:lnTo>
                    <a:pt x="1854" y="768"/>
                  </a:lnTo>
                  <a:lnTo>
                    <a:pt x="1854" y="769"/>
                  </a:lnTo>
                  <a:lnTo>
                    <a:pt x="1855" y="769"/>
                  </a:lnTo>
                  <a:lnTo>
                    <a:pt x="1855" y="771"/>
                  </a:lnTo>
                  <a:lnTo>
                    <a:pt x="1855" y="772"/>
                  </a:lnTo>
                  <a:lnTo>
                    <a:pt x="1855" y="772"/>
                  </a:lnTo>
                  <a:lnTo>
                    <a:pt x="1857" y="774"/>
                  </a:lnTo>
                  <a:lnTo>
                    <a:pt x="1857" y="776"/>
                  </a:lnTo>
                  <a:lnTo>
                    <a:pt x="1857" y="777"/>
                  </a:lnTo>
                  <a:lnTo>
                    <a:pt x="1857" y="777"/>
                  </a:lnTo>
                  <a:lnTo>
                    <a:pt x="1858" y="779"/>
                  </a:lnTo>
                  <a:lnTo>
                    <a:pt x="1860" y="779"/>
                  </a:lnTo>
                  <a:lnTo>
                    <a:pt x="1860" y="780"/>
                  </a:lnTo>
                  <a:lnTo>
                    <a:pt x="1860" y="780"/>
                  </a:lnTo>
                  <a:lnTo>
                    <a:pt x="1858" y="780"/>
                  </a:lnTo>
                  <a:lnTo>
                    <a:pt x="1858" y="782"/>
                  </a:lnTo>
                  <a:lnTo>
                    <a:pt x="1858" y="782"/>
                  </a:lnTo>
                  <a:lnTo>
                    <a:pt x="1857" y="780"/>
                  </a:lnTo>
                  <a:lnTo>
                    <a:pt x="1855" y="779"/>
                  </a:lnTo>
                  <a:lnTo>
                    <a:pt x="1854" y="779"/>
                  </a:lnTo>
                  <a:lnTo>
                    <a:pt x="1854" y="779"/>
                  </a:lnTo>
                  <a:lnTo>
                    <a:pt x="1852" y="779"/>
                  </a:lnTo>
                  <a:lnTo>
                    <a:pt x="1852" y="779"/>
                  </a:lnTo>
                  <a:lnTo>
                    <a:pt x="1851" y="780"/>
                  </a:lnTo>
                  <a:lnTo>
                    <a:pt x="1849" y="782"/>
                  </a:lnTo>
                  <a:lnTo>
                    <a:pt x="1849" y="784"/>
                  </a:lnTo>
                  <a:lnTo>
                    <a:pt x="1851" y="784"/>
                  </a:lnTo>
                  <a:lnTo>
                    <a:pt x="1852" y="784"/>
                  </a:lnTo>
                  <a:lnTo>
                    <a:pt x="1852" y="784"/>
                  </a:lnTo>
                  <a:lnTo>
                    <a:pt x="1854" y="784"/>
                  </a:lnTo>
                  <a:lnTo>
                    <a:pt x="1854" y="785"/>
                  </a:lnTo>
                  <a:lnTo>
                    <a:pt x="1854" y="787"/>
                  </a:lnTo>
                  <a:lnTo>
                    <a:pt x="1854" y="787"/>
                  </a:lnTo>
                  <a:lnTo>
                    <a:pt x="1854" y="788"/>
                  </a:lnTo>
                  <a:lnTo>
                    <a:pt x="1854" y="790"/>
                  </a:lnTo>
                  <a:lnTo>
                    <a:pt x="1854" y="792"/>
                  </a:lnTo>
                  <a:lnTo>
                    <a:pt x="1855" y="792"/>
                  </a:lnTo>
                  <a:lnTo>
                    <a:pt x="1855" y="793"/>
                  </a:lnTo>
                  <a:lnTo>
                    <a:pt x="1855" y="793"/>
                  </a:lnTo>
                  <a:lnTo>
                    <a:pt x="1855" y="793"/>
                  </a:lnTo>
                  <a:lnTo>
                    <a:pt x="1855" y="795"/>
                  </a:lnTo>
                  <a:lnTo>
                    <a:pt x="1857" y="795"/>
                  </a:lnTo>
                  <a:lnTo>
                    <a:pt x="1857" y="795"/>
                  </a:lnTo>
                  <a:lnTo>
                    <a:pt x="1857" y="796"/>
                  </a:lnTo>
                  <a:lnTo>
                    <a:pt x="1855" y="798"/>
                  </a:lnTo>
                  <a:lnTo>
                    <a:pt x="1854" y="798"/>
                  </a:lnTo>
                  <a:lnTo>
                    <a:pt x="1854" y="798"/>
                  </a:lnTo>
                  <a:lnTo>
                    <a:pt x="1854" y="799"/>
                  </a:lnTo>
                  <a:lnTo>
                    <a:pt x="1854" y="799"/>
                  </a:lnTo>
                  <a:lnTo>
                    <a:pt x="1855" y="799"/>
                  </a:lnTo>
                  <a:lnTo>
                    <a:pt x="1854" y="801"/>
                  </a:lnTo>
                  <a:lnTo>
                    <a:pt x="1854" y="801"/>
                  </a:lnTo>
                  <a:lnTo>
                    <a:pt x="1852" y="801"/>
                  </a:lnTo>
                  <a:lnTo>
                    <a:pt x="1852" y="804"/>
                  </a:lnTo>
                  <a:lnTo>
                    <a:pt x="1852" y="804"/>
                  </a:lnTo>
                  <a:lnTo>
                    <a:pt x="1851" y="806"/>
                  </a:lnTo>
                  <a:lnTo>
                    <a:pt x="1851" y="807"/>
                  </a:lnTo>
                  <a:lnTo>
                    <a:pt x="1852" y="809"/>
                  </a:lnTo>
                  <a:lnTo>
                    <a:pt x="1852" y="811"/>
                  </a:lnTo>
                  <a:lnTo>
                    <a:pt x="1854" y="811"/>
                  </a:lnTo>
                  <a:lnTo>
                    <a:pt x="1854" y="811"/>
                  </a:lnTo>
                  <a:lnTo>
                    <a:pt x="1855" y="811"/>
                  </a:lnTo>
                  <a:lnTo>
                    <a:pt x="1854" y="811"/>
                  </a:lnTo>
                  <a:lnTo>
                    <a:pt x="1854" y="812"/>
                  </a:lnTo>
                  <a:lnTo>
                    <a:pt x="1854" y="812"/>
                  </a:lnTo>
                  <a:lnTo>
                    <a:pt x="1854" y="812"/>
                  </a:lnTo>
                  <a:lnTo>
                    <a:pt x="1852" y="812"/>
                  </a:lnTo>
                  <a:lnTo>
                    <a:pt x="1851" y="812"/>
                  </a:lnTo>
                  <a:lnTo>
                    <a:pt x="1851" y="812"/>
                  </a:lnTo>
                  <a:lnTo>
                    <a:pt x="1851" y="814"/>
                  </a:lnTo>
                  <a:lnTo>
                    <a:pt x="1854" y="815"/>
                  </a:lnTo>
                  <a:lnTo>
                    <a:pt x="1854" y="817"/>
                  </a:lnTo>
                  <a:lnTo>
                    <a:pt x="1854" y="817"/>
                  </a:lnTo>
                  <a:lnTo>
                    <a:pt x="1854" y="819"/>
                  </a:lnTo>
                  <a:lnTo>
                    <a:pt x="1854" y="819"/>
                  </a:lnTo>
                  <a:lnTo>
                    <a:pt x="1855" y="817"/>
                  </a:lnTo>
                  <a:lnTo>
                    <a:pt x="1857" y="815"/>
                  </a:lnTo>
                  <a:lnTo>
                    <a:pt x="1857" y="815"/>
                  </a:lnTo>
                  <a:lnTo>
                    <a:pt x="1857" y="815"/>
                  </a:lnTo>
                  <a:lnTo>
                    <a:pt x="1858" y="815"/>
                  </a:lnTo>
                  <a:lnTo>
                    <a:pt x="1860" y="814"/>
                  </a:lnTo>
                  <a:lnTo>
                    <a:pt x="1863" y="812"/>
                  </a:lnTo>
                  <a:lnTo>
                    <a:pt x="1863" y="812"/>
                  </a:lnTo>
                  <a:lnTo>
                    <a:pt x="1863" y="812"/>
                  </a:lnTo>
                  <a:lnTo>
                    <a:pt x="1862" y="814"/>
                  </a:lnTo>
                  <a:lnTo>
                    <a:pt x="1862" y="814"/>
                  </a:lnTo>
                  <a:lnTo>
                    <a:pt x="1863" y="815"/>
                  </a:lnTo>
                  <a:lnTo>
                    <a:pt x="1865" y="815"/>
                  </a:lnTo>
                  <a:lnTo>
                    <a:pt x="1865" y="814"/>
                  </a:lnTo>
                  <a:lnTo>
                    <a:pt x="1866" y="814"/>
                  </a:lnTo>
                  <a:lnTo>
                    <a:pt x="1865" y="812"/>
                  </a:lnTo>
                  <a:lnTo>
                    <a:pt x="1865" y="812"/>
                  </a:lnTo>
                  <a:lnTo>
                    <a:pt x="1865" y="811"/>
                  </a:lnTo>
                  <a:lnTo>
                    <a:pt x="1866" y="811"/>
                  </a:lnTo>
                  <a:lnTo>
                    <a:pt x="1866" y="811"/>
                  </a:lnTo>
                  <a:lnTo>
                    <a:pt x="1866" y="811"/>
                  </a:lnTo>
                  <a:lnTo>
                    <a:pt x="1868" y="812"/>
                  </a:lnTo>
                  <a:lnTo>
                    <a:pt x="1870" y="812"/>
                  </a:lnTo>
                  <a:lnTo>
                    <a:pt x="1870" y="811"/>
                  </a:lnTo>
                  <a:lnTo>
                    <a:pt x="1868" y="811"/>
                  </a:lnTo>
                  <a:lnTo>
                    <a:pt x="1868" y="809"/>
                  </a:lnTo>
                  <a:lnTo>
                    <a:pt x="1868" y="809"/>
                  </a:lnTo>
                  <a:lnTo>
                    <a:pt x="1870" y="809"/>
                  </a:lnTo>
                  <a:lnTo>
                    <a:pt x="1871" y="809"/>
                  </a:lnTo>
                  <a:lnTo>
                    <a:pt x="1873" y="807"/>
                  </a:lnTo>
                  <a:lnTo>
                    <a:pt x="1873" y="807"/>
                  </a:lnTo>
                  <a:lnTo>
                    <a:pt x="1874" y="809"/>
                  </a:lnTo>
                  <a:lnTo>
                    <a:pt x="1874" y="809"/>
                  </a:lnTo>
                  <a:lnTo>
                    <a:pt x="1876" y="809"/>
                  </a:lnTo>
                  <a:lnTo>
                    <a:pt x="1878" y="809"/>
                  </a:lnTo>
                  <a:lnTo>
                    <a:pt x="1878" y="811"/>
                  </a:lnTo>
                  <a:lnTo>
                    <a:pt x="1879" y="809"/>
                  </a:lnTo>
                  <a:lnTo>
                    <a:pt x="1878" y="807"/>
                  </a:lnTo>
                  <a:lnTo>
                    <a:pt x="1879" y="807"/>
                  </a:lnTo>
                  <a:lnTo>
                    <a:pt x="1879" y="806"/>
                  </a:lnTo>
                  <a:lnTo>
                    <a:pt x="1881" y="806"/>
                  </a:lnTo>
                  <a:lnTo>
                    <a:pt x="1882" y="807"/>
                  </a:lnTo>
                  <a:lnTo>
                    <a:pt x="1886" y="806"/>
                  </a:lnTo>
                  <a:lnTo>
                    <a:pt x="1887" y="806"/>
                  </a:lnTo>
                  <a:lnTo>
                    <a:pt x="1889" y="806"/>
                  </a:lnTo>
                  <a:lnTo>
                    <a:pt x="1890" y="803"/>
                  </a:lnTo>
                  <a:lnTo>
                    <a:pt x="1890" y="801"/>
                  </a:lnTo>
                  <a:lnTo>
                    <a:pt x="1892" y="798"/>
                  </a:lnTo>
                  <a:lnTo>
                    <a:pt x="1893" y="795"/>
                  </a:lnTo>
                  <a:lnTo>
                    <a:pt x="1893" y="793"/>
                  </a:lnTo>
                  <a:lnTo>
                    <a:pt x="1892" y="793"/>
                  </a:lnTo>
                  <a:lnTo>
                    <a:pt x="1892" y="793"/>
                  </a:lnTo>
                  <a:lnTo>
                    <a:pt x="1890" y="793"/>
                  </a:lnTo>
                  <a:lnTo>
                    <a:pt x="1890" y="793"/>
                  </a:lnTo>
                  <a:lnTo>
                    <a:pt x="1890" y="792"/>
                  </a:lnTo>
                  <a:lnTo>
                    <a:pt x="1890" y="790"/>
                  </a:lnTo>
                  <a:lnTo>
                    <a:pt x="1890" y="788"/>
                  </a:lnTo>
                  <a:lnTo>
                    <a:pt x="1890" y="788"/>
                  </a:lnTo>
                  <a:lnTo>
                    <a:pt x="1892" y="787"/>
                  </a:lnTo>
                  <a:lnTo>
                    <a:pt x="1890" y="784"/>
                  </a:lnTo>
                  <a:lnTo>
                    <a:pt x="1892" y="782"/>
                  </a:lnTo>
                  <a:lnTo>
                    <a:pt x="1890" y="780"/>
                  </a:lnTo>
                  <a:lnTo>
                    <a:pt x="1890" y="779"/>
                  </a:lnTo>
                  <a:lnTo>
                    <a:pt x="1890" y="776"/>
                  </a:lnTo>
                  <a:lnTo>
                    <a:pt x="1886" y="769"/>
                  </a:lnTo>
                  <a:lnTo>
                    <a:pt x="1884" y="766"/>
                  </a:lnTo>
                  <a:lnTo>
                    <a:pt x="1881" y="761"/>
                  </a:lnTo>
                  <a:lnTo>
                    <a:pt x="1878" y="755"/>
                  </a:lnTo>
                  <a:lnTo>
                    <a:pt x="1878" y="755"/>
                  </a:lnTo>
                  <a:lnTo>
                    <a:pt x="1876" y="753"/>
                  </a:lnTo>
                  <a:lnTo>
                    <a:pt x="1874" y="753"/>
                  </a:lnTo>
                  <a:lnTo>
                    <a:pt x="1874" y="752"/>
                  </a:lnTo>
                  <a:lnTo>
                    <a:pt x="1873" y="750"/>
                  </a:lnTo>
                  <a:lnTo>
                    <a:pt x="1870" y="749"/>
                  </a:lnTo>
                  <a:lnTo>
                    <a:pt x="1868" y="747"/>
                  </a:lnTo>
                  <a:lnTo>
                    <a:pt x="1868" y="747"/>
                  </a:lnTo>
                  <a:lnTo>
                    <a:pt x="1866" y="747"/>
                  </a:lnTo>
                  <a:lnTo>
                    <a:pt x="1865" y="747"/>
                  </a:lnTo>
                  <a:lnTo>
                    <a:pt x="1865" y="745"/>
                  </a:lnTo>
                  <a:lnTo>
                    <a:pt x="1865" y="744"/>
                  </a:lnTo>
                  <a:lnTo>
                    <a:pt x="1866" y="744"/>
                  </a:lnTo>
                  <a:lnTo>
                    <a:pt x="1866" y="744"/>
                  </a:lnTo>
                  <a:lnTo>
                    <a:pt x="1866" y="742"/>
                  </a:lnTo>
                  <a:lnTo>
                    <a:pt x="1866" y="741"/>
                  </a:lnTo>
                  <a:lnTo>
                    <a:pt x="1866" y="739"/>
                  </a:lnTo>
                  <a:lnTo>
                    <a:pt x="1866" y="737"/>
                  </a:lnTo>
                  <a:lnTo>
                    <a:pt x="1871" y="736"/>
                  </a:lnTo>
                  <a:lnTo>
                    <a:pt x="1873" y="734"/>
                  </a:lnTo>
                  <a:lnTo>
                    <a:pt x="1874" y="734"/>
                  </a:lnTo>
                  <a:lnTo>
                    <a:pt x="1876" y="734"/>
                  </a:lnTo>
                  <a:lnTo>
                    <a:pt x="1878" y="733"/>
                  </a:lnTo>
                  <a:lnTo>
                    <a:pt x="1879" y="733"/>
                  </a:lnTo>
                  <a:lnTo>
                    <a:pt x="1881" y="731"/>
                  </a:lnTo>
                  <a:lnTo>
                    <a:pt x="1882" y="730"/>
                  </a:lnTo>
                  <a:lnTo>
                    <a:pt x="1884" y="730"/>
                  </a:lnTo>
                  <a:lnTo>
                    <a:pt x="1886" y="728"/>
                  </a:lnTo>
                  <a:lnTo>
                    <a:pt x="1887" y="726"/>
                  </a:lnTo>
                  <a:lnTo>
                    <a:pt x="1889" y="725"/>
                  </a:lnTo>
                  <a:lnTo>
                    <a:pt x="1890" y="723"/>
                  </a:lnTo>
                  <a:lnTo>
                    <a:pt x="1895" y="722"/>
                  </a:lnTo>
                  <a:lnTo>
                    <a:pt x="1895" y="720"/>
                  </a:lnTo>
                  <a:lnTo>
                    <a:pt x="1895" y="717"/>
                  </a:lnTo>
                  <a:lnTo>
                    <a:pt x="1895" y="715"/>
                  </a:lnTo>
                  <a:lnTo>
                    <a:pt x="1895" y="714"/>
                  </a:lnTo>
                  <a:lnTo>
                    <a:pt x="1895" y="712"/>
                  </a:lnTo>
                  <a:lnTo>
                    <a:pt x="1895" y="710"/>
                  </a:lnTo>
                  <a:lnTo>
                    <a:pt x="1895" y="709"/>
                  </a:lnTo>
                  <a:lnTo>
                    <a:pt x="1897" y="707"/>
                  </a:lnTo>
                  <a:lnTo>
                    <a:pt x="1897" y="706"/>
                  </a:lnTo>
                  <a:lnTo>
                    <a:pt x="1898" y="704"/>
                  </a:lnTo>
                  <a:lnTo>
                    <a:pt x="1900" y="704"/>
                  </a:lnTo>
                  <a:lnTo>
                    <a:pt x="1901" y="703"/>
                  </a:lnTo>
                  <a:lnTo>
                    <a:pt x="1901" y="701"/>
                  </a:lnTo>
                  <a:lnTo>
                    <a:pt x="1903" y="701"/>
                  </a:lnTo>
                  <a:lnTo>
                    <a:pt x="1905" y="699"/>
                  </a:lnTo>
                  <a:lnTo>
                    <a:pt x="1906" y="699"/>
                  </a:lnTo>
                  <a:lnTo>
                    <a:pt x="1906" y="699"/>
                  </a:lnTo>
                  <a:lnTo>
                    <a:pt x="1908" y="699"/>
                  </a:lnTo>
                  <a:lnTo>
                    <a:pt x="1908" y="699"/>
                  </a:lnTo>
                  <a:lnTo>
                    <a:pt x="1909" y="696"/>
                  </a:lnTo>
                  <a:lnTo>
                    <a:pt x="1908" y="695"/>
                  </a:lnTo>
                  <a:lnTo>
                    <a:pt x="1908" y="695"/>
                  </a:lnTo>
                  <a:lnTo>
                    <a:pt x="1911" y="695"/>
                  </a:lnTo>
                  <a:lnTo>
                    <a:pt x="1911" y="695"/>
                  </a:lnTo>
                  <a:lnTo>
                    <a:pt x="1913" y="695"/>
                  </a:lnTo>
                  <a:lnTo>
                    <a:pt x="1914" y="693"/>
                  </a:lnTo>
                  <a:lnTo>
                    <a:pt x="1916" y="693"/>
                  </a:lnTo>
                  <a:lnTo>
                    <a:pt x="1916" y="691"/>
                  </a:lnTo>
                  <a:lnTo>
                    <a:pt x="1917" y="688"/>
                  </a:lnTo>
                  <a:lnTo>
                    <a:pt x="1921" y="685"/>
                  </a:lnTo>
                  <a:lnTo>
                    <a:pt x="1922" y="685"/>
                  </a:lnTo>
                  <a:lnTo>
                    <a:pt x="1924" y="685"/>
                  </a:lnTo>
                  <a:lnTo>
                    <a:pt x="1924" y="685"/>
                  </a:lnTo>
                  <a:lnTo>
                    <a:pt x="1924" y="685"/>
                  </a:lnTo>
                  <a:lnTo>
                    <a:pt x="1922" y="687"/>
                  </a:lnTo>
                  <a:lnTo>
                    <a:pt x="1922" y="688"/>
                  </a:lnTo>
                  <a:lnTo>
                    <a:pt x="1924" y="688"/>
                  </a:lnTo>
                  <a:lnTo>
                    <a:pt x="1924" y="687"/>
                  </a:lnTo>
                  <a:lnTo>
                    <a:pt x="1927" y="685"/>
                  </a:lnTo>
                  <a:lnTo>
                    <a:pt x="1929" y="683"/>
                  </a:lnTo>
                  <a:lnTo>
                    <a:pt x="1929" y="685"/>
                  </a:lnTo>
                  <a:lnTo>
                    <a:pt x="1929" y="691"/>
                  </a:lnTo>
                  <a:lnTo>
                    <a:pt x="1930" y="690"/>
                  </a:lnTo>
                  <a:lnTo>
                    <a:pt x="1932" y="691"/>
                  </a:lnTo>
                  <a:lnTo>
                    <a:pt x="1933" y="691"/>
                  </a:lnTo>
                  <a:lnTo>
                    <a:pt x="1935" y="691"/>
                  </a:lnTo>
                  <a:lnTo>
                    <a:pt x="1936" y="691"/>
                  </a:lnTo>
                  <a:lnTo>
                    <a:pt x="1936" y="691"/>
                  </a:lnTo>
                  <a:lnTo>
                    <a:pt x="1938" y="693"/>
                  </a:lnTo>
                  <a:lnTo>
                    <a:pt x="1940" y="693"/>
                  </a:lnTo>
                  <a:lnTo>
                    <a:pt x="1941" y="693"/>
                  </a:lnTo>
                  <a:lnTo>
                    <a:pt x="1944" y="691"/>
                  </a:lnTo>
                  <a:lnTo>
                    <a:pt x="1946" y="691"/>
                  </a:lnTo>
                  <a:lnTo>
                    <a:pt x="1949" y="690"/>
                  </a:lnTo>
                  <a:lnTo>
                    <a:pt x="1952" y="688"/>
                  </a:lnTo>
                  <a:lnTo>
                    <a:pt x="1959" y="685"/>
                  </a:lnTo>
                  <a:lnTo>
                    <a:pt x="1962" y="682"/>
                  </a:lnTo>
                  <a:lnTo>
                    <a:pt x="1965" y="680"/>
                  </a:lnTo>
                  <a:lnTo>
                    <a:pt x="1967" y="679"/>
                  </a:lnTo>
                  <a:lnTo>
                    <a:pt x="1968" y="675"/>
                  </a:lnTo>
                  <a:lnTo>
                    <a:pt x="1968" y="675"/>
                  </a:lnTo>
                  <a:lnTo>
                    <a:pt x="1970" y="674"/>
                  </a:lnTo>
                  <a:lnTo>
                    <a:pt x="1975" y="668"/>
                  </a:lnTo>
                  <a:lnTo>
                    <a:pt x="1975" y="666"/>
                  </a:lnTo>
                  <a:lnTo>
                    <a:pt x="1978" y="666"/>
                  </a:lnTo>
                  <a:lnTo>
                    <a:pt x="1978" y="664"/>
                  </a:lnTo>
                  <a:lnTo>
                    <a:pt x="1979" y="663"/>
                  </a:lnTo>
                  <a:lnTo>
                    <a:pt x="1981" y="661"/>
                  </a:lnTo>
                  <a:lnTo>
                    <a:pt x="1983" y="658"/>
                  </a:lnTo>
                  <a:lnTo>
                    <a:pt x="1986" y="656"/>
                  </a:lnTo>
                  <a:lnTo>
                    <a:pt x="1986" y="655"/>
                  </a:lnTo>
                  <a:lnTo>
                    <a:pt x="1991" y="652"/>
                  </a:lnTo>
                  <a:lnTo>
                    <a:pt x="1994" y="648"/>
                  </a:lnTo>
                  <a:lnTo>
                    <a:pt x="1997" y="645"/>
                  </a:lnTo>
                  <a:lnTo>
                    <a:pt x="1999" y="644"/>
                  </a:lnTo>
                  <a:lnTo>
                    <a:pt x="2003" y="637"/>
                  </a:lnTo>
                  <a:lnTo>
                    <a:pt x="2003" y="634"/>
                  </a:lnTo>
                  <a:lnTo>
                    <a:pt x="2005" y="633"/>
                  </a:lnTo>
                  <a:lnTo>
                    <a:pt x="2007" y="629"/>
                  </a:lnTo>
                  <a:lnTo>
                    <a:pt x="2008" y="628"/>
                  </a:lnTo>
                  <a:lnTo>
                    <a:pt x="2008" y="626"/>
                  </a:lnTo>
                  <a:lnTo>
                    <a:pt x="2008" y="625"/>
                  </a:lnTo>
                  <a:lnTo>
                    <a:pt x="2014" y="620"/>
                  </a:lnTo>
                  <a:lnTo>
                    <a:pt x="2016" y="615"/>
                  </a:lnTo>
                  <a:lnTo>
                    <a:pt x="2019" y="612"/>
                  </a:lnTo>
                  <a:lnTo>
                    <a:pt x="2021" y="610"/>
                  </a:lnTo>
                  <a:lnTo>
                    <a:pt x="2022" y="609"/>
                  </a:lnTo>
                  <a:lnTo>
                    <a:pt x="2024" y="607"/>
                  </a:lnTo>
                  <a:lnTo>
                    <a:pt x="2027" y="604"/>
                  </a:lnTo>
                  <a:lnTo>
                    <a:pt x="2029" y="602"/>
                  </a:lnTo>
                  <a:lnTo>
                    <a:pt x="2029" y="601"/>
                  </a:lnTo>
                  <a:lnTo>
                    <a:pt x="2030" y="598"/>
                  </a:lnTo>
                  <a:lnTo>
                    <a:pt x="2032" y="594"/>
                  </a:lnTo>
                  <a:lnTo>
                    <a:pt x="2032" y="594"/>
                  </a:lnTo>
                  <a:lnTo>
                    <a:pt x="2030" y="593"/>
                  </a:lnTo>
                  <a:lnTo>
                    <a:pt x="2032" y="591"/>
                  </a:lnTo>
                  <a:lnTo>
                    <a:pt x="2032" y="591"/>
                  </a:lnTo>
                  <a:lnTo>
                    <a:pt x="2032" y="590"/>
                  </a:lnTo>
                  <a:lnTo>
                    <a:pt x="2032" y="588"/>
                  </a:lnTo>
                  <a:lnTo>
                    <a:pt x="2032" y="588"/>
                  </a:lnTo>
                  <a:lnTo>
                    <a:pt x="2034" y="583"/>
                  </a:lnTo>
                  <a:lnTo>
                    <a:pt x="2034" y="582"/>
                  </a:lnTo>
                  <a:lnTo>
                    <a:pt x="2034" y="580"/>
                  </a:lnTo>
                  <a:lnTo>
                    <a:pt x="2034" y="579"/>
                  </a:lnTo>
                  <a:lnTo>
                    <a:pt x="2035" y="577"/>
                  </a:lnTo>
                  <a:lnTo>
                    <a:pt x="2035" y="577"/>
                  </a:lnTo>
                  <a:lnTo>
                    <a:pt x="2035" y="575"/>
                  </a:lnTo>
                  <a:lnTo>
                    <a:pt x="2034" y="575"/>
                  </a:lnTo>
                  <a:lnTo>
                    <a:pt x="2034" y="575"/>
                  </a:lnTo>
                  <a:lnTo>
                    <a:pt x="2034" y="567"/>
                  </a:lnTo>
                  <a:lnTo>
                    <a:pt x="2034" y="564"/>
                  </a:lnTo>
                  <a:lnTo>
                    <a:pt x="2035" y="561"/>
                  </a:lnTo>
                  <a:lnTo>
                    <a:pt x="2035" y="559"/>
                  </a:lnTo>
                  <a:lnTo>
                    <a:pt x="2035" y="556"/>
                  </a:lnTo>
                  <a:lnTo>
                    <a:pt x="2038" y="553"/>
                  </a:lnTo>
                  <a:lnTo>
                    <a:pt x="2038" y="550"/>
                  </a:lnTo>
                  <a:lnTo>
                    <a:pt x="2042" y="548"/>
                  </a:lnTo>
                  <a:lnTo>
                    <a:pt x="2043" y="545"/>
                  </a:lnTo>
                  <a:lnTo>
                    <a:pt x="2045" y="545"/>
                  </a:lnTo>
                  <a:lnTo>
                    <a:pt x="2045" y="542"/>
                  </a:lnTo>
                  <a:lnTo>
                    <a:pt x="2046" y="540"/>
                  </a:lnTo>
                  <a:lnTo>
                    <a:pt x="2045" y="539"/>
                  </a:lnTo>
                  <a:lnTo>
                    <a:pt x="2045" y="539"/>
                  </a:lnTo>
                  <a:lnTo>
                    <a:pt x="2042" y="537"/>
                  </a:lnTo>
                  <a:lnTo>
                    <a:pt x="2042" y="536"/>
                  </a:lnTo>
                  <a:lnTo>
                    <a:pt x="2043" y="534"/>
                  </a:lnTo>
                  <a:lnTo>
                    <a:pt x="2043" y="532"/>
                  </a:lnTo>
                  <a:lnTo>
                    <a:pt x="2043" y="529"/>
                  </a:lnTo>
                  <a:lnTo>
                    <a:pt x="2042" y="528"/>
                  </a:lnTo>
                  <a:lnTo>
                    <a:pt x="2038" y="526"/>
                  </a:lnTo>
                  <a:lnTo>
                    <a:pt x="2038" y="524"/>
                  </a:lnTo>
                  <a:lnTo>
                    <a:pt x="2038" y="524"/>
                  </a:lnTo>
                  <a:lnTo>
                    <a:pt x="2042" y="526"/>
                  </a:lnTo>
                  <a:lnTo>
                    <a:pt x="2045" y="524"/>
                  </a:lnTo>
                  <a:lnTo>
                    <a:pt x="2045" y="523"/>
                  </a:lnTo>
                  <a:lnTo>
                    <a:pt x="2045" y="521"/>
                  </a:lnTo>
                  <a:lnTo>
                    <a:pt x="2043" y="521"/>
                  </a:lnTo>
                  <a:lnTo>
                    <a:pt x="2040" y="518"/>
                  </a:lnTo>
                  <a:lnTo>
                    <a:pt x="2040" y="518"/>
                  </a:lnTo>
                  <a:lnTo>
                    <a:pt x="2035" y="517"/>
                  </a:lnTo>
                  <a:lnTo>
                    <a:pt x="2032" y="512"/>
                  </a:lnTo>
                  <a:lnTo>
                    <a:pt x="2030" y="509"/>
                  </a:lnTo>
                  <a:lnTo>
                    <a:pt x="2029" y="509"/>
                  </a:lnTo>
                  <a:lnTo>
                    <a:pt x="2026" y="505"/>
                  </a:lnTo>
                  <a:lnTo>
                    <a:pt x="2024" y="504"/>
                  </a:lnTo>
                  <a:lnTo>
                    <a:pt x="2024" y="504"/>
                  </a:lnTo>
                  <a:lnTo>
                    <a:pt x="2018" y="505"/>
                  </a:lnTo>
                  <a:lnTo>
                    <a:pt x="2016" y="505"/>
                  </a:lnTo>
                  <a:lnTo>
                    <a:pt x="2010" y="504"/>
                  </a:lnTo>
                  <a:lnTo>
                    <a:pt x="2010" y="504"/>
                  </a:lnTo>
                  <a:lnTo>
                    <a:pt x="2011" y="505"/>
                  </a:lnTo>
                  <a:lnTo>
                    <a:pt x="2010" y="507"/>
                  </a:lnTo>
                  <a:lnTo>
                    <a:pt x="2011" y="509"/>
                  </a:lnTo>
                  <a:lnTo>
                    <a:pt x="2010" y="512"/>
                  </a:lnTo>
                  <a:lnTo>
                    <a:pt x="2010" y="513"/>
                  </a:lnTo>
                  <a:lnTo>
                    <a:pt x="2008" y="517"/>
                  </a:lnTo>
                  <a:lnTo>
                    <a:pt x="2007" y="517"/>
                  </a:lnTo>
                  <a:lnTo>
                    <a:pt x="2005" y="517"/>
                  </a:lnTo>
                  <a:lnTo>
                    <a:pt x="2005" y="517"/>
                  </a:lnTo>
                  <a:lnTo>
                    <a:pt x="2005" y="517"/>
                  </a:lnTo>
                  <a:lnTo>
                    <a:pt x="2007" y="515"/>
                  </a:lnTo>
                  <a:lnTo>
                    <a:pt x="2008" y="512"/>
                  </a:lnTo>
                  <a:lnTo>
                    <a:pt x="2008" y="510"/>
                  </a:lnTo>
                  <a:lnTo>
                    <a:pt x="2008" y="510"/>
                  </a:lnTo>
                  <a:lnTo>
                    <a:pt x="2008" y="510"/>
                  </a:lnTo>
                  <a:lnTo>
                    <a:pt x="2007" y="510"/>
                  </a:lnTo>
                  <a:lnTo>
                    <a:pt x="2005" y="513"/>
                  </a:lnTo>
                  <a:lnTo>
                    <a:pt x="2000" y="517"/>
                  </a:lnTo>
                  <a:lnTo>
                    <a:pt x="1999" y="517"/>
                  </a:lnTo>
                  <a:lnTo>
                    <a:pt x="1992" y="517"/>
                  </a:lnTo>
                  <a:lnTo>
                    <a:pt x="1992" y="517"/>
                  </a:lnTo>
                  <a:lnTo>
                    <a:pt x="1991" y="517"/>
                  </a:lnTo>
                  <a:lnTo>
                    <a:pt x="1992" y="515"/>
                  </a:lnTo>
                  <a:lnTo>
                    <a:pt x="1995" y="513"/>
                  </a:lnTo>
                  <a:lnTo>
                    <a:pt x="1997" y="512"/>
                  </a:lnTo>
                  <a:lnTo>
                    <a:pt x="1999" y="510"/>
                  </a:lnTo>
                  <a:lnTo>
                    <a:pt x="1999" y="510"/>
                  </a:lnTo>
                  <a:lnTo>
                    <a:pt x="1997" y="510"/>
                  </a:lnTo>
                  <a:lnTo>
                    <a:pt x="1994" y="509"/>
                  </a:lnTo>
                  <a:lnTo>
                    <a:pt x="1992" y="507"/>
                  </a:lnTo>
                  <a:lnTo>
                    <a:pt x="1994" y="507"/>
                  </a:lnTo>
                  <a:lnTo>
                    <a:pt x="1994" y="507"/>
                  </a:lnTo>
                  <a:lnTo>
                    <a:pt x="1995" y="507"/>
                  </a:lnTo>
                  <a:lnTo>
                    <a:pt x="1997" y="504"/>
                  </a:lnTo>
                  <a:lnTo>
                    <a:pt x="1995" y="504"/>
                  </a:lnTo>
                  <a:lnTo>
                    <a:pt x="1994" y="504"/>
                  </a:lnTo>
                  <a:lnTo>
                    <a:pt x="1991" y="505"/>
                  </a:lnTo>
                  <a:lnTo>
                    <a:pt x="1989" y="507"/>
                  </a:lnTo>
                  <a:lnTo>
                    <a:pt x="1991" y="509"/>
                  </a:lnTo>
                  <a:lnTo>
                    <a:pt x="1992" y="509"/>
                  </a:lnTo>
                  <a:lnTo>
                    <a:pt x="1991" y="512"/>
                  </a:lnTo>
                  <a:lnTo>
                    <a:pt x="1989" y="512"/>
                  </a:lnTo>
                  <a:lnTo>
                    <a:pt x="1987" y="512"/>
                  </a:lnTo>
                  <a:lnTo>
                    <a:pt x="1986" y="513"/>
                  </a:lnTo>
                  <a:lnTo>
                    <a:pt x="1984" y="512"/>
                  </a:lnTo>
                  <a:lnTo>
                    <a:pt x="1984" y="510"/>
                  </a:lnTo>
                  <a:lnTo>
                    <a:pt x="1984" y="509"/>
                  </a:lnTo>
                  <a:lnTo>
                    <a:pt x="1986" y="502"/>
                  </a:lnTo>
                  <a:lnTo>
                    <a:pt x="1986" y="501"/>
                  </a:lnTo>
                  <a:lnTo>
                    <a:pt x="1986" y="499"/>
                  </a:lnTo>
                  <a:lnTo>
                    <a:pt x="1986" y="497"/>
                  </a:lnTo>
                  <a:lnTo>
                    <a:pt x="1984" y="497"/>
                  </a:lnTo>
                  <a:lnTo>
                    <a:pt x="1983" y="497"/>
                  </a:lnTo>
                  <a:lnTo>
                    <a:pt x="1978" y="497"/>
                  </a:lnTo>
                  <a:lnTo>
                    <a:pt x="1973" y="499"/>
                  </a:lnTo>
                  <a:lnTo>
                    <a:pt x="1968" y="497"/>
                  </a:lnTo>
                  <a:lnTo>
                    <a:pt x="1967" y="496"/>
                  </a:lnTo>
                  <a:lnTo>
                    <a:pt x="1967" y="496"/>
                  </a:lnTo>
                  <a:lnTo>
                    <a:pt x="1965" y="494"/>
                  </a:lnTo>
                  <a:lnTo>
                    <a:pt x="1965" y="493"/>
                  </a:lnTo>
                  <a:lnTo>
                    <a:pt x="1967" y="493"/>
                  </a:lnTo>
                  <a:lnTo>
                    <a:pt x="1970" y="490"/>
                  </a:lnTo>
                  <a:lnTo>
                    <a:pt x="1973" y="488"/>
                  </a:lnTo>
                  <a:lnTo>
                    <a:pt x="1978" y="485"/>
                  </a:lnTo>
                  <a:lnTo>
                    <a:pt x="1979" y="483"/>
                  </a:lnTo>
                  <a:lnTo>
                    <a:pt x="1981" y="482"/>
                  </a:lnTo>
                  <a:lnTo>
                    <a:pt x="1986" y="478"/>
                  </a:lnTo>
                  <a:lnTo>
                    <a:pt x="1989" y="477"/>
                  </a:lnTo>
                  <a:lnTo>
                    <a:pt x="1991" y="475"/>
                  </a:lnTo>
                  <a:lnTo>
                    <a:pt x="1994" y="474"/>
                  </a:lnTo>
                  <a:lnTo>
                    <a:pt x="1995" y="472"/>
                  </a:lnTo>
                  <a:lnTo>
                    <a:pt x="1997" y="470"/>
                  </a:lnTo>
                  <a:lnTo>
                    <a:pt x="2002" y="466"/>
                  </a:lnTo>
                  <a:lnTo>
                    <a:pt x="2003" y="464"/>
                  </a:lnTo>
                  <a:lnTo>
                    <a:pt x="2003" y="462"/>
                  </a:lnTo>
                  <a:lnTo>
                    <a:pt x="2003" y="462"/>
                  </a:lnTo>
                  <a:lnTo>
                    <a:pt x="2010" y="456"/>
                  </a:lnTo>
                  <a:lnTo>
                    <a:pt x="2014" y="455"/>
                  </a:lnTo>
                  <a:lnTo>
                    <a:pt x="2016" y="451"/>
                  </a:lnTo>
                  <a:lnTo>
                    <a:pt x="2019" y="450"/>
                  </a:lnTo>
                  <a:lnTo>
                    <a:pt x="2021" y="450"/>
                  </a:lnTo>
                  <a:lnTo>
                    <a:pt x="2022" y="447"/>
                  </a:lnTo>
                  <a:lnTo>
                    <a:pt x="2024" y="447"/>
                  </a:lnTo>
                  <a:lnTo>
                    <a:pt x="2026" y="445"/>
                  </a:lnTo>
                  <a:lnTo>
                    <a:pt x="2027" y="443"/>
                  </a:lnTo>
                  <a:lnTo>
                    <a:pt x="2034" y="440"/>
                  </a:lnTo>
                  <a:lnTo>
                    <a:pt x="2034" y="440"/>
                  </a:lnTo>
                  <a:lnTo>
                    <a:pt x="2035" y="434"/>
                  </a:lnTo>
                  <a:lnTo>
                    <a:pt x="2037" y="432"/>
                  </a:lnTo>
                  <a:lnTo>
                    <a:pt x="2040" y="429"/>
                  </a:lnTo>
                  <a:lnTo>
                    <a:pt x="2045" y="428"/>
                  </a:lnTo>
                  <a:lnTo>
                    <a:pt x="2048" y="426"/>
                  </a:lnTo>
                  <a:lnTo>
                    <a:pt x="2050" y="423"/>
                  </a:lnTo>
                  <a:lnTo>
                    <a:pt x="2053" y="418"/>
                  </a:lnTo>
                  <a:lnTo>
                    <a:pt x="2057" y="416"/>
                  </a:lnTo>
                  <a:lnTo>
                    <a:pt x="2061" y="415"/>
                  </a:lnTo>
                  <a:lnTo>
                    <a:pt x="2069" y="412"/>
                  </a:lnTo>
                  <a:lnTo>
                    <a:pt x="2072" y="412"/>
                  </a:lnTo>
                  <a:lnTo>
                    <a:pt x="2077" y="412"/>
                  </a:lnTo>
                  <a:lnTo>
                    <a:pt x="2080" y="412"/>
                  </a:lnTo>
                  <a:lnTo>
                    <a:pt x="2085" y="412"/>
                  </a:lnTo>
                  <a:lnTo>
                    <a:pt x="2099" y="412"/>
                  </a:lnTo>
                  <a:lnTo>
                    <a:pt x="2100" y="412"/>
                  </a:lnTo>
                  <a:lnTo>
                    <a:pt x="2102" y="413"/>
                  </a:lnTo>
                  <a:lnTo>
                    <a:pt x="2104" y="415"/>
                  </a:lnTo>
                  <a:lnTo>
                    <a:pt x="2105" y="415"/>
                  </a:lnTo>
                  <a:lnTo>
                    <a:pt x="2108" y="415"/>
                  </a:lnTo>
                  <a:lnTo>
                    <a:pt x="2110" y="410"/>
                  </a:lnTo>
                  <a:lnTo>
                    <a:pt x="2112" y="410"/>
                  </a:lnTo>
                  <a:lnTo>
                    <a:pt x="2115" y="412"/>
                  </a:lnTo>
                  <a:lnTo>
                    <a:pt x="2118" y="412"/>
                  </a:lnTo>
                  <a:lnTo>
                    <a:pt x="2124" y="413"/>
                  </a:lnTo>
                  <a:lnTo>
                    <a:pt x="2126" y="413"/>
                  </a:lnTo>
                  <a:lnTo>
                    <a:pt x="2129" y="412"/>
                  </a:lnTo>
                  <a:lnTo>
                    <a:pt x="2134" y="412"/>
                  </a:lnTo>
                  <a:lnTo>
                    <a:pt x="2137" y="413"/>
                  </a:lnTo>
                  <a:lnTo>
                    <a:pt x="2139" y="413"/>
                  </a:lnTo>
                  <a:lnTo>
                    <a:pt x="2142" y="413"/>
                  </a:lnTo>
                  <a:lnTo>
                    <a:pt x="2142" y="412"/>
                  </a:lnTo>
                  <a:lnTo>
                    <a:pt x="2142" y="412"/>
                  </a:lnTo>
                  <a:lnTo>
                    <a:pt x="2140" y="412"/>
                  </a:lnTo>
                  <a:lnTo>
                    <a:pt x="2139" y="410"/>
                  </a:lnTo>
                  <a:lnTo>
                    <a:pt x="2140" y="408"/>
                  </a:lnTo>
                  <a:lnTo>
                    <a:pt x="2142" y="410"/>
                  </a:lnTo>
                  <a:lnTo>
                    <a:pt x="2145" y="410"/>
                  </a:lnTo>
                  <a:lnTo>
                    <a:pt x="2145" y="410"/>
                  </a:lnTo>
                  <a:lnTo>
                    <a:pt x="2145" y="408"/>
                  </a:lnTo>
                  <a:lnTo>
                    <a:pt x="2145" y="408"/>
                  </a:lnTo>
                  <a:lnTo>
                    <a:pt x="2143" y="407"/>
                  </a:lnTo>
                  <a:lnTo>
                    <a:pt x="2147" y="405"/>
                  </a:lnTo>
                  <a:lnTo>
                    <a:pt x="2148" y="404"/>
                  </a:lnTo>
                  <a:lnTo>
                    <a:pt x="2151" y="404"/>
                  </a:lnTo>
                  <a:lnTo>
                    <a:pt x="2158" y="407"/>
                  </a:lnTo>
                  <a:lnTo>
                    <a:pt x="2159" y="407"/>
                  </a:lnTo>
                  <a:lnTo>
                    <a:pt x="2161" y="407"/>
                  </a:lnTo>
                  <a:lnTo>
                    <a:pt x="2164" y="408"/>
                  </a:lnTo>
                  <a:lnTo>
                    <a:pt x="2163" y="408"/>
                  </a:lnTo>
                  <a:lnTo>
                    <a:pt x="2163" y="410"/>
                  </a:lnTo>
                  <a:lnTo>
                    <a:pt x="2164" y="408"/>
                  </a:lnTo>
                  <a:lnTo>
                    <a:pt x="2166" y="410"/>
                  </a:lnTo>
                  <a:lnTo>
                    <a:pt x="2166" y="410"/>
                  </a:lnTo>
                  <a:lnTo>
                    <a:pt x="2167" y="410"/>
                  </a:lnTo>
                  <a:lnTo>
                    <a:pt x="2167" y="408"/>
                  </a:lnTo>
                  <a:lnTo>
                    <a:pt x="2169" y="408"/>
                  </a:lnTo>
                  <a:lnTo>
                    <a:pt x="2169" y="407"/>
                  </a:lnTo>
                  <a:lnTo>
                    <a:pt x="2171" y="408"/>
                  </a:lnTo>
                  <a:lnTo>
                    <a:pt x="2174" y="408"/>
                  </a:lnTo>
                  <a:lnTo>
                    <a:pt x="2175" y="408"/>
                  </a:lnTo>
                  <a:lnTo>
                    <a:pt x="2178" y="413"/>
                  </a:lnTo>
                  <a:lnTo>
                    <a:pt x="2180" y="413"/>
                  </a:lnTo>
                  <a:lnTo>
                    <a:pt x="2183" y="413"/>
                  </a:lnTo>
                  <a:lnTo>
                    <a:pt x="2183" y="413"/>
                  </a:lnTo>
                  <a:lnTo>
                    <a:pt x="2185" y="415"/>
                  </a:lnTo>
                  <a:lnTo>
                    <a:pt x="2182" y="416"/>
                  </a:lnTo>
                  <a:lnTo>
                    <a:pt x="2178" y="416"/>
                  </a:lnTo>
                  <a:lnTo>
                    <a:pt x="2175" y="415"/>
                  </a:lnTo>
                  <a:lnTo>
                    <a:pt x="2171" y="416"/>
                  </a:lnTo>
                  <a:lnTo>
                    <a:pt x="2172" y="421"/>
                  </a:lnTo>
                  <a:lnTo>
                    <a:pt x="2177" y="421"/>
                  </a:lnTo>
                  <a:lnTo>
                    <a:pt x="2183" y="420"/>
                  </a:lnTo>
                  <a:lnTo>
                    <a:pt x="2183" y="418"/>
                  </a:lnTo>
                  <a:lnTo>
                    <a:pt x="2185" y="418"/>
                  </a:lnTo>
                  <a:lnTo>
                    <a:pt x="2186" y="418"/>
                  </a:lnTo>
                  <a:lnTo>
                    <a:pt x="2190" y="420"/>
                  </a:lnTo>
                  <a:lnTo>
                    <a:pt x="2191" y="420"/>
                  </a:lnTo>
                  <a:lnTo>
                    <a:pt x="2193" y="420"/>
                  </a:lnTo>
                  <a:lnTo>
                    <a:pt x="2196" y="416"/>
                  </a:lnTo>
                  <a:lnTo>
                    <a:pt x="2198" y="416"/>
                  </a:lnTo>
                  <a:lnTo>
                    <a:pt x="2198" y="416"/>
                  </a:lnTo>
                  <a:lnTo>
                    <a:pt x="2199" y="415"/>
                  </a:lnTo>
                  <a:lnTo>
                    <a:pt x="2204" y="415"/>
                  </a:lnTo>
                  <a:lnTo>
                    <a:pt x="2206" y="416"/>
                  </a:lnTo>
                  <a:lnTo>
                    <a:pt x="2207" y="418"/>
                  </a:lnTo>
                  <a:lnTo>
                    <a:pt x="2210" y="416"/>
                  </a:lnTo>
                  <a:lnTo>
                    <a:pt x="2212" y="415"/>
                  </a:lnTo>
                  <a:lnTo>
                    <a:pt x="2214" y="415"/>
                  </a:lnTo>
                  <a:lnTo>
                    <a:pt x="2217" y="416"/>
                  </a:lnTo>
                  <a:lnTo>
                    <a:pt x="2218" y="415"/>
                  </a:lnTo>
                  <a:lnTo>
                    <a:pt x="2220" y="415"/>
                  </a:lnTo>
                  <a:lnTo>
                    <a:pt x="2221" y="415"/>
                  </a:lnTo>
                  <a:lnTo>
                    <a:pt x="2221" y="413"/>
                  </a:lnTo>
                  <a:lnTo>
                    <a:pt x="2221" y="412"/>
                  </a:lnTo>
                  <a:lnTo>
                    <a:pt x="2220" y="410"/>
                  </a:lnTo>
                  <a:lnTo>
                    <a:pt x="2215" y="408"/>
                  </a:lnTo>
                  <a:lnTo>
                    <a:pt x="2212" y="410"/>
                  </a:lnTo>
                  <a:lnTo>
                    <a:pt x="2210" y="410"/>
                  </a:lnTo>
                  <a:lnTo>
                    <a:pt x="2210" y="410"/>
                  </a:lnTo>
                  <a:lnTo>
                    <a:pt x="2209" y="408"/>
                  </a:lnTo>
                  <a:lnTo>
                    <a:pt x="2210" y="407"/>
                  </a:lnTo>
                  <a:lnTo>
                    <a:pt x="2210" y="407"/>
                  </a:lnTo>
                  <a:lnTo>
                    <a:pt x="2210" y="405"/>
                  </a:lnTo>
                  <a:lnTo>
                    <a:pt x="2210" y="404"/>
                  </a:lnTo>
                  <a:lnTo>
                    <a:pt x="2212" y="402"/>
                  </a:lnTo>
                  <a:lnTo>
                    <a:pt x="2214" y="402"/>
                  </a:lnTo>
                  <a:lnTo>
                    <a:pt x="2215" y="397"/>
                  </a:lnTo>
                  <a:lnTo>
                    <a:pt x="2220" y="393"/>
                  </a:lnTo>
                  <a:lnTo>
                    <a:pt x="2226" y="389"/>
                  </a:lnTo>
                  <a:lnTo>
                    <a:pt x="2229" y="386"/>
                  </a:lnTo>
                  <a:lnTo>
                    <a:pt x="2231" y="385"/>
                  </a:lnTo>
                  <a:lnTo>
                    <a:pt x="2234" y="381"/>
                  </a:lnTo>
                  <a:lnTo>
                    <a:pt x="2237" y="378"/>
                  </a:lnTo>
                  <a:lnTo>
                    <a:pt x="2239" y="377"/>
                  </a:lnTo>
                  <a:lnTo>
                    <a:pt x="2241" y="375"/>
                  </a:lnTo>
                  <a:lnTo>
                    <a:pt x="2242" y="372"/>
                  </a:lnTo>
                  <a:lnTo>
                    <a:pt x="2244" y="370"/>
                  </a:lnTo>
                  <a:lnTo>
                    <a:pt x="2244" y="370"/>
                  </a:lnTo>
                  <a:lnTo>
                    <a:pt x="2247" y="367"/>
                  </a:lnTo>
                  <a:lnTo>
                    <a:pt x="2250" y="366"/>
                  </a:lnTo>
                  <a:lnTo>
                    <a:pt x="2252" y="366"/>
                  </a:lnTo>
                  <a:lnTo>
                    <a:pt x="2256" y="366"/>
                  </a:lnTo>
                  <a:lnTo>
                    <a:pt x="2260" y="366"/>
                  </a:lnTo>
                  <a:lnTo>
                    <a:pt x="2261" y="366"/>
                  </a:lnTo>
                  <a:lnTo>
                    <a:pt x="2263" y="364"/>
                  </a:lnTo>
                  <a:lnTo>
                    <a:pt x="2266" y="366"/>
                  </a:lnTo>
                  <a:lnTo>
                    <a:pt x="2269" y="364"/>
                  </a:lnTo>
                  <a:lnTo>
                    <a:pt x="2272" y="362"/>
                  </a:lnTo>
                  <a:lnTo>
                    <a:pt x="2274" y="362"/>
                  </a:lnTo>
                  <a:lnTo>
                    <a:pt x="2276" y="362"/>
                  </a:lnTo>
                  <a:lnTo>
                    <a:pt x="2277" y="366"/>
                  </a:lnTo>
                  <a:lnTo>
                    <a:pt x="2277" y="366"/>
                  </a:lnTo>
                  <a:lnTo>
                    <a:pt x="2279" y="367"/>
                  </a:lnTo>
                  <a:lnTo>
                    <a:pt x="2280" y="366"/>
                  </a:lnTo>
                  <a:lnTo>
                    <a:pt x="2287" y="362"/>
                  </a:lnTo>
                  <a:lnTo>
                    <a:pt x="2287" y="362"/>
                  </a:lnTo>
                  <a:lnTo>
                    <a:pt x="2288" y="364"/>
                  </a:lnTo>
                  <a:lnTo>
                    <a:pt x="2288" y="364"/>
                  </a:lnTo>
                  <a:lnTo>
                    <a:pt x="2288" y="366"/>
                  </a:lnTo>
                  <a:lnTo>
                    <a:pt x="2288" y="369"/>
                  </a:lnTo>
                  <a:lnTo>
                    <a:pt x="2287" y="370"/>
                  </a:lnTo>
                  <a:lnTo>
                    <a:pt x="2284" y="375"/>
                  </a:lnTo>
                  <a:lnTo>
                    <a:pt x="2284" y="375"/>
                  </a:lnTo>
                  <a:lnTo>
                    <a:pt x="2284" y="377"/>
                  </a:lnTo>
                  <a:lnTo>
                    <a:pt x="2284" y="378"/>
                  </a:lnTo>
                  <a:lnTo>
                    <a:pt x="2282" y="380"/>
                  </a:lnTo>
                  <a:lnTo>
                    <a:pt x="2282" y="381"/>
                  </a:lnTo>
                  <a:lnTo>
                    <a:pt x="2284" y="381"/>
                  </a:lnTo>
                  <a:lnTo>
                    <a:pt x="2285" y="380"/>
                  </a:lnTo>
                  <a:lnTo>
                    <a:pt x="2287" y="380"/>
                  </a:lnTo>
                  <a:lnTo>
                    <a:pt x="2288" y="380"/>
                  </a:lnTo>
                  <a:lnTo>
                    <a:pt x="2290" y="380"/>
                  </a:lnTo>
                  <a:lnTo>
                    <a:pt x="2287" y="385"/>
                  </a:lnTo>
                  <a:lnTo>
                    <a:pt x="2287" y="386"/>
                  </a:lnTo>
                  <a:lnTo>
                    <a:pt x="2287" y="386"/>
                  </a:lnTo>
                  <a:lnTo>
                    <a:pt x="2287" y="388"/>
                  </a:lnTo>
                  <a:lnTo>
                    <a:pt x="2288" y="388"/>
                  </a:lnTo>
                  <a:lnTo>
                    <a:pt x="2288" y="386"/>
                  </a:lnTo>
                  <a:lnTo>
                    <a:pt x="2290" y="386"/>
                  </a:lnTo>
                  <a:lnTo>
                    <a:pt x="2295" y="385"/>
                  </a:lnTo>
                  <a:lnTo>
                    <a:pt x="2296" y="383"/>
                  </a:lnTo>
                  <a:lnTo>
                    <a:pt x="2298" y="381"/>
                  </a:lnTo>
                  <a:lnTo>
                    <a:pt x="2312" y="370"/>
                  </a:lnTo>
                  <a:lnTo>
                    <a:pt x="2315" y="367"/>
                  </a:lnTo>
                  <a:lnTo>
                    <a:pt x="2317" y="367"/>
                  </a:lnTo>
                  <a:lnTo>
                    <a:pt x="2319" y="369"/>
                  </a:lnTo>
                  <a:lnTo>
                    <a:pt x="2319" y="369"/>
                  </a:lnTo>
                  <a:lnTo>
                    <a:pt x="2319" y="367"/>
                  </a:lnTo>
                  <a:lnTo>
                    <a:pt x="2320" y="367"/>
                  </a:lnTo>
                  <a:lnTo>
                    <a:pt x="2322" y="367"/>
                  </a:lnTo>
                  <a:lnTo>
                    <a:pt x="2322" y="369"/>
                  </a:lnTo>
                  <a:lnTo>
                    <a:pt x="2323" y="370"/>
                  </a:lnTo>
                  <a:lnTo>
                    <a:pt x="2323" y="370"/>
                  </a:lnTo>
                  <a:lnTo>
                    <a:pt x="2323" y="370"/>
                  </a:lnTo>
                  <a:lnTo>
                    <a:pt x="2325" y="369"/>
                  </a:lnTo>
                  <a:lnTo>
                    <a:pt x="2325" y="369"/>
                  </a:lnTo>
                  <a:lnTo>
                    <a:pt x="2327" y="367"/>
                  </a:lnTo>
                  <a:lnTo>
                    <a:pt x="2325" y="367"/>
                  </a:lnTo>
                  <a:lnTo>
                    <a:pt x="2323" y="366"/>
                  </a:lnTo>
                  <a:lnTo>
                    <a:pt x="2323" y="364"/>
                  </a:lnTo>
                  <a:lnTo>
                    <a:pt x="2325" y="361"/>
                  </a:lnTo>
                  <a:lnTo>
                    <a:pt x="2325" y="358"/>
                  </a:lnTo>
                  <a:lnTo>
                    <a:pt x="2325" y="356"/>
                  </a:lnTo>
                  <a:lnTo>
                    <a:pt x="2325" y="354"/>
                  </a:lnTo>
                  <a:lnTo>
                    <a:pt x="2327" y="354"/>
                  </a:lnTo>
                  <a:lnTo>
                    <a:pt x="2327" y="354"/>
                  </a:lnTo>
                  <a:lnTo>
                    <a:pt x="2327" y="353"/>
                  </a:lnTo>
                  <a:lnTo>
                    <a:pt x="2327" y="351"/>
                  </a:lnTo>
                  <a:lnTo>
                    <a:pt x="2327" y="350"/>
                  </a:lnTo>
                  <a:lnTo>
                    <a:pt x="2339" y="348"/>
                  </a:lnTo>
                  <a:lnTo>
                    <a:pt x="2341" y="348"/>
                  </a:lnTo>
                  <a:lnTo>
                    <a:pt x="2342" y="348"/>
                  </a:lnTo>
                  <a:lnTo>
                    <a:pt x="2346" y="350"/>
                  </a:lnTo>
                  <a:lnTo>
                    <a:pt x="2349" y="351"/>
                  </a:lnTo>
                  <a:lnTo>
                    <a:pt x="2354" y="351"/>
                  </a:lnTo>
                  <a:lnTo>
                    <a:pt x="2354" y="353"/>
                  </a:lnTo>
                  <a:lnTo>
                    <a:pt x="2352" y="353"/>
                  </a:lnTo>
                  <a:lnTo>
                    <a:pt x="2352" y="353"/>
                  </a:lnTo>
                  <a:lnTo>
                    <a:pt x="2352" y="353"/>
                  </a:lnTo>
                  <a:lnTo>
                    <a:pt x="2352" y="354"/>
                  </a:lnTo>
                  <a:lnTo>
                    <a:pt x="2350" y="353"/>
                  </a:lnTo>
                  <a:lnTo>
                    <a:pt x="2347" y="353"/>
                  </a:lnTo>
                  <a:lnTo>
                    <a:pt x="2344" y="351"/>
                  </a:lnTo>
                  <a:lnTo>
                    <a:pt x="2344" y="351"/>
                  </a:lnTo>
                  <a:lnTo>
                    <a:pt x="2339" y="354"/>
                  </a:lnTo>
                  <a:lnTo>
                    <a:pt x="2339" y="356"/>
                  </a:lnTo>
                  <a:lnTo>
                    <a:pt x="2336" y="361"/>
                  </a:lnTo>
                  <a:lnTo>
                    <a:pt x="2336" y="364"/>
                  </a:lnTo>
                  <a:lnTo>
                    <a:pt x="2336" y="367"/>
                  </a:lnTo>
                  <a:lnTo>
                    <a:pt x="2335" y="369"/>
                  </a:lnTo>
                  <a:lnTo>
                    <a:pt x="2335" y="370"/>
                  </a:lnTo>
                  <a:lnTo>
                    <a:pt x="2333" y="372"/>
                  </a:lnTo>
                  <a:lnTo>
                    <a:pt x="2336" y="372"/>
                  </a:lnTo>
                  <a:lnTo>
                    <a:pt x="2336" y="373"/>
                  </a:lnTo>
                  <a:lnTo>
                    <a:pt x="2336" y="373"/>
                  </a:lnTo>
                  <a:lnTo>
                    <a:pt x="2335" y="377"/>
                  </a:lnTo>
                  <a:lnTo>
                    <a:pt x="2331" y="378"/>
                  </a:lnTo>
                  <a:lnTo>
                    <a:pt x="2331" y="378"/>
                  </a:lnTo>
                  <a:lnTo>
                    <a:pt x="2330" y="380"/>
                  </a:lnTo>
                  <a:lnTo>
                    <a:pt x="2331" y="383"/>
                  </a:lnTo>
                  <a:lnTo>
                    <a:pt x="2330" y="383"/>
                  </a:lnTo>
                  <a:lnTo>
                    <a:pt x="2330" y="383"/>
                  </a:lnTo>
                  <a:lnTo>
                    <a:pt x="2328" y="385"/>
                  </a:lnTo>
                  <a:lnTo>
                    <a:pt x="2323" y="385"/>
                  </a:lnTo>
                  <a:lnTo>
                    <a:pt x="2319" y="388"/>
                  </a:lnTo>
                  <a:lnTo>
                    <a:pt x="2314" y="389"/>
                  </a:lnTo>
                  <a:lnTo>
                    <a:pt x="2311" y="391"/>
                  </a:lnTo>
                  <a:lnTo>
                    <a:pt x="2311" y="393"/>
                  </a:lnTo>
                  <a:lnTo>
                    <a:pt x="2307" y="396"/>
                  </a:lnTo>
                  <a:lnTo>
                    <a:pt x="2307" y="397"/>
                  </a:lnTo>
                  <a:lnTo>
                    <a:pt x="2303" y="399"/>
                  </a:lnTo>
                  <a:lnTo>
                    <a:pt x="2299" y="402"/>
                  </a:lnTo>
                  <a:lnTo>
                    <a:pt x="2295" y="407"/>
                  </a:lnTo>
                  <a:lnTo>
                    <a:pt x="2293" y="407"/>
                  </a:lnTo>
                  <a:lnTo>
                    <a:pt x="2292" y="408"/>
                  </a:lnTo>
                  <a:lnTo>
                    <a:pt x="2288" y="412"/>
                  </a:lnTo>
                  <a:lnTo>
                    <a:pt x="2282" y="416"/>
                  </a:lnTo>
                  <a:lnTo>
                    <a:pt x="2279" y="423"/>
                  </a:lnTo>
                  <a:lnTo>
                    <a:pt x="2277" y="424"/>
                  </a:lnTo>
                  <a:lnTo>
                    <a:pt x="2276" y="426"/>
                  </a:lnTo>
                  <a:lnTo>
                    <a:pt x="2274" y="428"/>
                  </a:lnTo>
                  <a:lnTo>
                    <a:pt x="2272" y="429"/>
                  </a:lnTo>
                  <a:lnTo>
                    <a:pt x="2268" y="432"/>
                  </a:lnTo>
                  <a:lnTo>
                    <a:pt x="2264" y="434"/>
                  </a:lnTo>
                  <a:lnTo>
                    <a:pt x="2263" y="435"/>
                  </a:lnTo>
                  <a:lnTo>
                    <a:pt x="2263" y="437"/>
                  </a:lnTo>
                  <a:lnTo>
                    <a:pt x="2261" y="437"/>
                  </a:lnTo>
                  <a:lnTo>
                    <a:pt x="2258" y="437"/>
                  </a:lnTo>
                  <a:lnTo>
                    <a:pt x="2255" y="437"/>
                  </a:lnTo>
                  <a:lnTo>
                    <a:pt x="2252" y="440"/>
                  </a:lnTo>
                  <a:lnTo>
                    <a:pt x="2249" y="442"/>
                  </a:lnTo>
                  <a:lnTo>
                    <a:pt x="2245" y="440"/>
                  </a:lnTo>
                  <a:lnTo>
                    <a:pt x="2244" y="440"/>
                  </a:lnTo>
                  <a:lnTo>
                    <a:pt x="2244" y="442"/>
                  </a:lnTo>
                  <a:lnTo>
                    <a:pt x="2244" y="442"/>
                  </a:lnTo>
                  <a:lnTo>
                    <a:pt x="2244" y="443"/>
                  </a:lnTo>
                  <a:lnTo>
                    <a:pt x="2245" y="445"/>
                  </a:lnTo>
                  <a:lnTo>
                    <a:pt x="2245" y="445"/>
                  </a:lnTo>
                  <a:lnTo>
                    <a:pt x="2245" y="447"/>
                  </a:lnTo>
                  <a:lnTo>
                    <a:pt x="2244" y="450"/>
                  </a:lnTo>
                  <a:lnTo>
                    <a:pt x="2242" y="453"/>
                  </a:lnTo>
                  <a:lnTo>
                    <a:pt x="2239" y="455"/>
                  </a:lnTo>
                  <a:lnTo>
                    <a:pt x="2234" y="459"/>
                  </a:lnTo>
                  <a:lnTo>
                    <a:pt x="2233" y="459"/>
                  </a:lnTo>
                  <a:lnTo>
                    <a:pt x="2233" y="461"/>
                  </a:lnTo>
                  <a:lnTo>
                    <a:pt x="2229" y="472"/>
                  </a:lnTo>
                  <a:lnTo>
                    <a:pt x="2228" y="477"/>
                  </a:lnTo>
                  <a:lnTo>
                    <a:pt x="2228" y="485"/>
                  </a:lnTo>
                  <a:lnTo>
                    <a:pt x="2228" y="488"/>
                  </a:lnTo>
                  <a:lnTo>
                    <a:pt x="2228" y="494"/>
                  </a:lnTo>
                  <a:lnTo>
                    <a:pt x="2229" y="499"/>
                  </a:lnTo>
                  <a:lnTo>
                    <a:pt x="2231" y="510"/>
                  </a:lnTo>
                  <a:lnTo>
                    <a:pt x="2233" y="513"/>
                  </a:lnTo>
                  <a:lnTo>
                    <a:pt x="2234" y="526"/>
                  </a:lnTo>
                  <a:lnTo>
                    <a:pt x="2234" y="529"/>
                  </a:lnTo>
                  <a:lnTo>
                    <a:pt x="2234" y="531"/>
                  </a:lnTo>
                  <a:lnTo>
                    <a:pt x="2236" y="532"/>
                  </a:lnTo>
                  <a:lnTo>
                    <a:pt x="2237" y="534"/>
                  </a:lnTo>
                  <a:lnTo>
                    <a:pt x="2237" y="537"/>
                  </a:lnTo>
                  <a:lnTo>
                    <a:pt x="2239" y="545"/>
                  </a:lnTo>
                  <a:lnTo>
                    <a:pt x="2239" y="553"/>
                  </a:lnTo>
                  <a:lnTo>
                    <a:pt x="2239" y="555"/>
                  </a:lnTo>
                  <a:lnTo>
                    <a:pt x="2241" y="555"/>
                  </a:lnTo>
                  <a:lnTo>
                    <a:pt x="2242" y="556"/>
                  </a:lnTo>
                  <a:lnTo>
                    <a:pt x="2242" y="558"/>
                  </a:lnTo>
                  <a:lnTo>
                    <a:pt x="2242" y="559"/>
                  </a:lnTo>
                  <a:lnTo>
                    <a:pt x="2242" y="561"/>
                  </a:lnTo>
                  <a:lnTo>
                    <a:pt x="2244" y="559"/>
                  </a:lnTo>
                  <a:lnTo>
                    <a:pt x="2249" y="556"/>
                  </a:lnTo>
                  <a:lnTo>
                    <a:pt x="2252" y="553"/>
                  </a:lnTo>
                  <a:lnTo>
                    <a:pt x="2253" y="551"/>
                  </a:lnTo>
                  <a:lnTo>
                    <a:pt x="2253" y="551"/>
                  </a:lnTo>
                  <a:lnTo>
                    <a:pt x="2256" y="550"/>
                  </a:lnTo>
                  <a:lnTo>
                    <a:pt x="2260" y="547"/>
                  </a:lnTo>
                  <a:lnTo>
                    <a:pt x="2263" y="542"/>
                  </a:lnTo>
                  <a:lnTo>
                    <a:pt x="2264" y="539"/>
                  </a:lnTo>
                  <a:lnTo>
                    <a:pt x="2264" y="537"/>
                  </a:lnTo>
                  <a:lnTo>
                    <a:pt x="2264" y="536"/>
                  </a:lnTo>
                  <a:lnTo>
                    <a:pt x="2264" y="532"/>
                  </a:lnTo>
                  <a:lnTo>
                    <a:pt x="2266" y="532"/>
                  </a:lnTo>
                  <a:lnTo>
                    <a:pt x="2266" y="529"/>
                  </a:lnTo>
                  <a:lnTo>
                    <a:pt x="2266" y="528"/>
                  </a:lnTo>
                  <a:lnTo>
                    <a:pt x="2264" y="528"/>
                  </a:lnTo>
                  <a:lnTo>
                    <a:pt x="2264" y="526"/>
                  </a:lnTo>
                  <a:lnTo>
                    <a:pt x="2266" y="526"/>
                  </a:lnTo>
                  <a:lnTo>
                    <a:pt x="2268" y="526"/>
                  </a:lnTo>
                  <a:lnTo>
                    <a:pt x="2268" y="528"/>
                  </a:lnTo>
                  <a:lnTo>
                    <a:pt x="2268" y="528"/>
                  </a:lnTo>
                  <a:lnTo>
                    <a:pt x="2271" y="526"/>
                  </a:lnTo>
                  <a:lnTo>
                    <a:pt x="2274" y="524"/>
                  </a:lnTo>
                  <a:lnTo>
                    <a:pt x="2279" y="523"/>
                  </a:lnTo>
                  <a:lnTo>
                    <a:pt x="2282" y="523"/>
                  </a:lnTo>
                  <a:lnTo>
                    <a:pt x="2284" y="524"/>
                  </a:lnTo>
                  <a:lnTo>
                    <a:pt x="2285" y="524"/>
                  </a:lnTo>
                  <a:lnTo>
                    <a:pt x="2285" y="521"/>
                  </a:lnTo>
                  <a:lnTo>
                    <a:pt x="2284" y="520"/>
                  </a:lnTo>
                  <a:lnTo>
                    <a:pt x="2284" y="518"/>
                  </a:lnTo>
                  <a:lnTo>
                    <a:pt x="2284" y="517"/>
                  </a:lnTo>
                  <a:lnTo>
                    <a:pt x="2284" y="515"/>
                  </a:lnTo>
                  <a:lnTo>
                    <a:pt x="2282" y="515"/>
                  </a:lnTo>
                  <a:lnTo>
                    <a:pt x="2282" y="513"/>
                  </a:lnTo>
                  <a:lnTo>
                    <a:pt x="2284" y="509"/>
                  </a:lnTo>
                  <a:lnTo>
                    <a:pt x="2285" y="507"/>
                  </a:lnTo>
                  <a:lnTo>
                    <a:pt x="2285" y="505"/>
                  </a:lnTo>
                  <a:lnTo>
                    <a:pt x="2288" y="504"/>
                  </a:lnTo>
                  <a:lnTo>
                    <a:pt x="2292" y="502"/>
                  </a:lnTo>
                  <a:lnTo>
                    <a:pt x="2295" y="499"/>
                  </a:lnTo>
                  <a:lnTo>
                    <a:pt x="2296" y="499"/>
                  </a:lnTo>
                  <a:lnTo>
                    <a:pt x="2299" y="499"/>
                  </a:lnTo>
                  <a:lnTo>
                    <a:pt x="2301" y="501"/>
                  </a:lnTo>
                  <a:lnTo>
                    <a:pt x="2306" y="501"/>
                  </a:lnTo>
                  <a:lnTo>
                    <a:pt x="2306" y="499"/>
                  </a:lnTo>
                  <a:lnTo>
                    <a:pt x="2309" y="497"/>
                  </a:lnTo>
                  <a:lnTo>
                    <a:pt x="2312" y="496"/>
                  </a:lnTo>
                  <a:lnTo>
                    <a:pt x="2311" y="493"/>
                  </a:lnTo>
                  <a:lnTo>
                    <a:pt x="2311" y="491"/>
                  </a:lnTo>
                  <a:lnTo>
                    <a:pt x="2307" y="490"/>
                  </a:lnTo>
                  <a:lnTo>
                    <a:pt x="2307" y="488"/>
                  </a:lnTo>
                  <a:lnTo>
                    <a:pt x="2306" y="485"/>
                  </a:lnTo>
                  <a:lnTo>
                    <a:pt x="2306" y="483"/>
                  </a:lnTo>
                  <a:lnTo>
                    <a:pt x="2307" y="480"/>
                  </a:lnTo>
                  <a:lnTo>
                    <a:pt x="2309" y="477"/>
                  </a:lnTo>
                  <a:lnTo>
                    <a:pt x="2311" y="472"/>
                  </a:lnTo>
                  <a:lnTo>
                    <a:pt x="2312" y="472"/>
                  </a:lnTo>
                  <a:lnTo>
                    <a:pt x="2314" y="470"/>
                  </a:lnTo>
                  <a:lnTo>
                    <a:pt x="2315" y="469"/>
                  </a:lnTo>
                  <a:lnTo>
                    <a:pt x="2317" y="469"/>
                  </a:lnTo>
                  <a:lnTo>
                    <a:pt x="2317" y="466"/>
                  </a:lnTo>
                  <a:lnTo>
                    <a:pt x="2317" y="466"/>
                  </a:lnTo>
                  <a:lnTo>
                    <a:pt x="2319" y="464"/>
                  </a:lnTo>
                  <a:lnTo>
                    <a:pt x="2322" y="466"/>
                  </a:lnTo>
                  <a:lnTo>
                    <a:pt x="2322" y="464"/>
                  </a:lnTo>
                  <a:lnTo>
                    <a:pt x="2323" y="464"/>
                  </a:lnTo>
                  <a:lnTo>
                    <a:pt x="2323" y="466"/>
                  </a:lnTo>
                  <a:lnTo>
                    <a:pt x="2322" y="466"/>
                  </a:lnTo>
                  <a:lnTo>
                    <a:pt x="2319" y="467"/>
                  </a:lnTo>
                  <a:lnTo>
                    <a:pt x="2319" y="469"/>
                  </a:lnTo>
                  <a:lnTo>
                    <a:pt x="2320" y="472"/>
                  </a:lnTo>
                  <a:lnTo>
                    <a:pt x="2323" y="474"/>
                  </a:lnTo>
                  <a:lnTo>
                    <a:pt x="2323" y="472"/>
                  </a:lnTo>
                  <a:lnTo>
                    <a:pt x="2325" y="470"/>
                  </a:lnTo>
                  <a:lnTo>
                    <a:pt x="2327" y="470"/>
                  </a:lnTo>
                  <a:lnTo>
                    <a:pt x="2327" y="469"/>
                  </a:lnTo>
                  <a:lnTo>
                    <a:pt x="2327" y="466"/>
                  </a:lnTo>
                  <a:lnTo>
                    <a:pt x="2327" y="464"/>
                  </a:lnTo>
                  <a:lnTo>
                    <a:pt x="2327" y="461"/>
                  </a:lnTo>
                  <a:lnTo>
                    <a:pt x="2325" y="461"/>
                  </a:lnTo>
                  <a:lnTo>
                    <a:pt x="2323" y="461"/>
                  </a:lnTo>
                  <a:lnTo>
                    <a:pt x="2322" y="461"/>
                  </a:lnTo>
                  <a:lnTo>
                    <a:pt x="2322" y="459"/>
                  </a:lnTo>
                  <a:lnTo>
                    <a:pt x="2320" y="459"/>
                  </a:lnTo>
                  <a:lnTo>
                    <a:pt x="2320" y="458"/>
                  </a:lnTo>
                  <a:lnTo>
                    <a:pt x="2320" y="455"/>
                  </a:lnTo>
                  <a:lnTo>
                    <a:pt x="2320" y="453"/>
                  </a:lnTo>
                  <a:lnTo>
                    <a:pt x="2320" y="451"/>
                  </a:lnTo>
                  <a:lnTo>
                    <a:pt x="2320" y="450"/>
                  </a:lnTo>
                  <a:lnTo>
                    <a:pt x="2320" y="450"/>
                  </a:lnTo>
                  <a:lnTo>
                    <a:pt x="2322" y="447"/>
                  </a:lnTo>
                  <a:lnTo>
                    <a:pt x="2325" y="445"/>
                  </a:lnTo>
                  <a:lnTo>
                    <a:pt x="2325" y="443"/>
                  </a:lnTo>
                  <a:lnTo>
                    <a:pt x="2325" y="443"/>
                  </a:lnTo>
                  <a:lnTo>
                    <a:pt x="2327" y="442"/>
                  </a:lnTo>
                  <a:lnTo>
                    <a:pt x="2325" y="440"/>
                  </a:lnTo>
                  <a:lnTo>
                    <a:pt x="2319" y="439"/>
                  </a:lnTo>
                  <a:lnTo>
                    <a:pt x="2319" y="439"/>
                  </a:lnTo>
                  <a:lnTo>
                    <a:pt x="2317" y="439"/>
                  </a:lnTo>
                  <a:lnTo>
                    <a:pt x="2315" y="442"/>
                  </a:lnTo>
                  <a:lnTo>
                    <a:pt x="2315" y="442"/>
                  </a:lnTo>
                  <a:lnTo>
                    <a:pt x="2315" y="442"/>
                  </a:lnTo>
                  <a:lnTo>
                    <a:pt x="2315" y="442"/>
                  </a:lnTo>
                  <a:lnTo>
                    <a:pt x="2312" y="440"/>
                  </a:lnTo>
                  <a:lnTo>
                    <a:pt x="2311" y="440"/>
                  </a:lnTo>
                  <a:lnTo>
                    <a:pt x="2311" y="439"/>
                  </a:lnTo>
                  <a:lnTo>
                    <a:pt x="2311" y="437"/>
                  </a:lnTo>
                  <a:lnTo>
                    <a:pt x="2309" y="435"/>
                  </a:lnTo>
                  <a:lnTo>
                    <a:pt x="2311" y="432"/>
                  </a:lnTo>
                  <a:lnTo>
                    <a:pt x="2312" y="429"/>
                  </a:lnTo>
                  <a:lnTo>
                    <a:pt x="2315" y="424"/>
                  </a:lnTo>
                  <a:lnTo>
                    <a:pt x="2319" y="423"/>
                  </a:lnTo>
                  <a:lnTo>
                    <a:pt x="2322" y="420"/>
                  </a:lnTo>
                  <a:lnTo>
                    <a:pt x="2322" y="420"/>
                  </a:lnTo>
                  <a:lnTo>
                    <a:pt x="2323" y="420"/>
                  </a:lnTo>
                  <a:lnTo>
                    <a:pt x="2323" y="418"/>
                  </a:lnTo>
                  <a:lnTo>
                    <a:pt x="2322" y="416"/>
                  </a:lnTo>
                  <a:lnTo>
                    <a:pt x="2323" y="416"/>
                  </a:lnTo>
                  <a:lnTo>
                    <a:pt x="2323" y="416"/>
                  </a:lnTo>
                  <a:lnTo>
                    <a:pt x="2323" y="416"/>
                  </a:lnTo>
                  <a:lnTo>
                    <a:pt x="2327" y="413"/>
                  </a:lnTo>
                  <a:lnTo>
                    <a:pt x="2327" y="408"/>
                  </a:lnTo>
                  <a:lnTo>
                    <a:pt x="2327" y="405"/>
                  </a:lnTo>
                  <a:lnTo>
                    <a:pt x="2328" y="404"/>
                  </a:lnTo>
                  <a:lnTo>
                    <a:pt x="2328" y="404"/>
                  </a:lnTo>
                  <a:lnTo>
                    <a:pt x="2330" y="402"/>
                  </a:lnTo>
                  <a:lnTo>
                    <a:pt x="2330" y="402"/>
                  </a:lnTo>
                  <a:lnTo>
                    <a:pt x="2331" y="400"/>
                  </a:lnTo>
                  <a:lnTo>
                    <a:pt x="2333" y="399"/>
                  </a:lnTo>
                  <a:lnTo>
                    <a:pt x="2333" y="399"/>
                  </a:lnTo>
                  <a:lnTo>
                    <a:pt x="2335" y="399"/>
                  </a:lnTo>
                  <a:lnTo>
                    <a:pt x="2336" y="399"/>
                  </a:lnTo>
                  <a:lnTo>
                    <a:pt x="2338" y="400"/>
                  </a:lnTo>
                  <a:lnTo>
                    <a:pt x="2338" y="402"/>
                  </a:lnTo>
                  <a:lnTo>
                    <a:pt x="2339" y="400"/>
                  </a:lnTo>
                  <a:lnTo>
                    <a:pt x="2341" y="399"/>
                  </a:lnTo>
                  <a:lnTo>
                    <a:pt x="2341" y="399"/>
                  </a:lnTo>
                  <a:lnTo>
                    <a:pt x="2342" y="399"/>
                  </a:lnTo>
                  <a:lnTo>
                    <a:pt x="2344" y="400"/>
                  </a:lnTo>
                  <a:lnTo>
                    <a:pt x="2346" y="402"/>
                  </a:lnTo>
                  <a:lnTo>
                    <a:pt x="2347" y="402"/>
                  </a:lnTo>
                  <a:lnTo>
                    <a:pt x="2349" y="402"/>
                  </a:lnTo>
                  <a:lnTo>
                    <a:pt x="2349" y="402"/>
                  </a:lnTo>
                  <a:lnTo>
                    <a:pt x="2350" y="400"/>
                  </a:lnTo>
                  <a:lnTo>
                    <a:pt x="2350" y="397"/>
                  </a:lnTo>
                  <a:lnTo>
                    <a:pt x="2350" y="397"/>
                  </a:lnTo>
                  <a:lnTo>
                    <a:pt x="2352" y="397"/>
                  </a:lnTo>
                  <a:lnTo>
                    <a:pt x="2354" y="396"/>
                  </a:lnTo>
                  <a:lnTo>
                    <a:pt x="2357" y="396"/>
                  </a:lnTo>
                  <a:lnTo>
                    <a:pt x="2362" y="393"/>
                  </a:lnTo>
                  <a:lnTo>
                    <a:pt x="2363" y="391"/>
                  </a:lnTo>
                  <a:lnTo>
                    <a:pt x="2366" y="391"/>
                  </a:lnTo>
                  <a:lnTo>
                    <a:pt x="2365" y="393"/>
                  </a:lnTo>
                  <a:lnTo>
                    <a:pt x="2365" y="393"/>
                  </a:lnTo>
                  <a:lnTo>
                    <a:pt x="2365" y="396"/>
                  </a:lnTo>
                  <a:lnTo>
                    <a:pt x="2363" y="399"/>
                  </a:lnTo>
                  <a:lnTo>
                    <a:pt x="2363" y="400"/>
                  </a:lnTo>
                  <a:lnTo>
                    <a:pt x="2363" y="400"/>
                  </a:lnTo>
                  <a:lnTo>
                    <a:pt x="2363" y="402"/>
                  </a:lnTo>
                  <a:lnTo>
                    <a:pt x="2365" y="402"/>
                  </a:lnTo>
                  <a:lnTo>
                    <a:pt x="2366" y="402"/>
                  </a:lnTo>
                  <a:lnTo>
                    <a:pt x="2368" y="400"/>
                  </a:lnTo>
                  <a:lnTo>
                    <a:pt x="2374" y="394"/>
                  </a:lnTo>
                  <a:lnTo>
                    <a:pt x="2377" y="393"/>
                  </a:lnTo>
                  <a:lnTo>
                    <a:pt x="2382" y="391"/>
                  </a:lnTo>
                  <a:lnTo>
                    <a:pt x="2384" y="389"/>
                  </a:lnTo>
                  <a:lnTo>
                    <a:pt x="2389" y="389"/>
                  </a:lnTo>
                  <a:lnTo>
                    <a:pt x="2393" y="388"/>
                  </a:lnTo>
                  <a:lnTo>
                    <a:pt x="2397" y="389"/>
                  </a:lnTo>
                  <a:lnTo>
                    <a:pt x="2398" y="389"/>
                  </a:lnTo>
                  <a:lnTo>
                    <a:pt x="2403" y="388"/>
                  </a:lnTo>
                  <a:lnTo>
                    <a:pt x="2403" y="389"/>
                  </a:lnTo>
                  <a:lnTo>
                    <a:pt x="2408" y="391"/>
                  </a:lnTo>
                  <a:lnTo>
                    <a:pt x="2411" y="394"/>
                  </a:lnTo>
                  <a:lnTo>
                    <a:pt x="2411" y="396"/>
                  </a:lnTo>
                  <a:lnTo>
                    <a:pt x="2411" y="396"/>
                  </a:lnTo>
                  <a:lnTo>
                    <a:pt x="2411" y="397"/>
                  </a:lnTo>
                  <a:lnTo>
                    <a:pt x="2413" y="397"/>
                  </a:lnTo>
                  <a:lnTo>
                    <a:pt x="2413" y="399"/>
                  </a:lnTo>
                  <a:lnTo>
                    <a:pt x="2416" y="400"/>
                  </a:lnTo>
                  <a:lnTo>
                    <a:pt x="2417" y="400"/>
                  </a:lnTo>
                  <a:lnTo>
                    <a:pt x="2419" y="399"/>
                  </a:lnTo>
                  <a:lnTo>
                    <a:pt x="2419" y="399"/>
                  </a:lnTo>
                  <a:lnTo>
                    <a:pt x="2419" y="394"/>
                  </a:lnTo>
                  <a:lnTo>
                    <a:pt x="2420" y="393"/>
                  </a:lnTo>
                  <a:lnTo>
                    <a:pt x="2420" y="393"/>
                  </a:lnTo>
                  <a:lnTo>
                    <a:pt x="2420" y="391"/>
                  </a:lnTo>
                  <a:lnTo>
                    <a:pt x="2424" y="391"/>
                  </a:lnTo>
                  <a:lnTo>
                    <a:pt x="2425" y="389"/>
                  </a:lnTo>
                  <a:lnTo>
                    <a:pt x="2432" y="386"/>
                  </a:lnTo>
                  <a:lnTo>
                    <a:pt x="2435" y="383"/>
                  </a:lnTo>
                  <a:lnTo>
                    <a:pt x="2436" y="383"/>
                  </a:lnTo>
                  <a:lnTo>
                    <a:pt x="2438" y="383"/>
                  </a:lnTo>
                  <a:lnTo>
                    <a:pt x="2438" y="383"/>
                  </a:lnTo>
                  <a:lnTo>
                    <a:pt x="2440" y="383"/>
                  </a:lnTo>
                  <a:lnTo>
                    <a:pt x="2441" y="381"/>
                  </a:lnTo>
                  <a:lnTo>
                    <a:pt x="2444" y="380"/>
                  </a:lnTo>
                  <a:lnTo>
                    <a:pt x="2443" y="378"/>
                  </a:lnTo>
                  <a:lnTo>
                    <a:pt x="2444" y="377"/>
                  </a:lnTo>
                  <a:lnTo>
                    <a:pt x="2444" y="377"/>
                  </a:lnTo>
                  <a:lnTo>
                    <a:pt x="2446" y="377"/>
                  </a:lnTo>
                  <a:lnTo>
                    <a:pt x="2448" y="375"/>
                  </a:lnTo>
                  <a:lnTo>
                    <a:pt x="2448" y="375"/>
                  </a:lnTo>
                  <a:lnTo>
                    <a:pt x="2448" y="375"/>
                  </a:lnTo>
                  <a:lnTo>
                    <a:pt x="2449" y="375"/>
                  </a:lnTo>
                  <a:lnTo>
                    <a:pt x="2449" y="375"/>
                  </a:lnTo>
                  <a:lnTo>
                    <a:pt x="2451" y="375"/>
                  </a:lnTo>
                  <a:lnTo>
                    <a:pt x="2449" y="373"/>
                  </a:lnTo>
                  <a:lnTo>
                    <a:pt x="2449" y="372"/>
                  </a:lnTo>
                  <a:lnTo>
                    <a:pt x="2449" y="372"/>
                  </a:lnTo>
                  <a:lnTo>
                    <a:pt x="2452" y="373"/>
                  </a:lnTo>
                  <a:lnTo>
                    <a:pt x="2454" y="373"/>
                  </a:lnTo>
                  <a:lnTo>
                    <a:pt x="2457" y="370"/>
                  </a:lnTo>
                  <a:lnTo>
                    <a:pt x="2460" y="367"/>
                  </a:lnTo>
                  <a:lnTo>
                    <a:pt x="2462" y="367"/>
                  </a:lnTo>
                  <a:lnTo>
                    <a:pt x="2467" y="366"/>
                  </a:lnTo>
                  <a:lnTo>
                    <a:pt x="2468" y="366"/>
                  </a:lnTo>
                  <a:lnTo>
                    <a:pt x="2471" y="364"/>
                  </a:lnTo>
                  <a:lnTo>
                    <a:pt x="2473" y="364"/>
                  </a:lnTo>
                  <a:lnTo>
                    <a:pt x="2473" y="362"/>
                  </a:lnTo>
                  <a:lnTo>
                    <a:pt x="2475" y="362"/>
                  </a:lnTo>
                  <a:lnTo>
                    <a:pt x="2479" y="361"/>
                  </a:lnTo>
                  <a:lnTo>
                    <a:pt x="2481" y="359"/>
                  </a:lnTo>
                  <a:lnTo>
                    <a:pt x="2483" y="359"/>
                  </a:lnTo>
                  <a:lnTo>
                    <a:pt x="2483" y="359"/>
                  </a:lnTo>
                  <a:lnTo>
                    <a:pt x="2486" y="358"/>
                  </a:lnTo>
                  <a:lnTo>
                    <a:pt x="2494" y="354"/>
                  </a:lnTo>
                  <a:lnTo>
                    <a:pt x="2495" y="353"/>
                  </a:lnTo>
                  <a:lnTo>
                    <a:pt x="2499" y="351"/>
                  </a:lnTo>
                  <a:lnTo>
                    <a:pt x="2502" y="351"/>
                  </a:lnTo>
                  <a:lnTo>
                    <a:pt x="2505" y="350"/>
                  </a:lnTo>
                  <a:lnTo>
                    <a:pt x="2505" y="350"/>
                  </a:lnTo>
                  <a:lnTo>
                    <a:pt x="2503" y="348"/>
                  </a:lnTo>
                  <a:lnTo>
                    <a:pt x="2503" y="348"/>
                  </a:lnTo>
                  <a:lnTo>
                    <a:pt x="2503" y="348"/>
                  </a:lnTo>
                  <a:lnTo>
                    <a:pt x="2503" y="346"/>
                  </a:lnTo>
                  <a:lnTo>
                    <a:pt x="2503" y="346"/>
                  </a:lnTo>
                  <a:lnTo>
                    <a:pt x="2505" y="345"/>
                  </a:lnTo>
                  <a:lnTo>
                    <a:pt x="2505" y="346"/>
                  </a:lnTo>
                  <a:lnTo>
                    <a:pt x="2506" y="346"/>
                  </a:lnTo>
                  <a:lnTo>
                    <a:pt x="2506" y="346"/>
                  </a:lnTo>
                  <a:lnTo>
                    <a:pt x="2508" y="346"/>
                  </a:lnTo>
                  <a:lnTo>
                    <a:pt x="2508" y="346"/>
                  </a:lnTo>
                  <a:lnTo>
                    <a:pt x="2506" y="348"/>
                  </a:lnTo>
                  <a:lnTo>
                    <a:pt x="2506" y="348"/>
                  </a:lnTo>
                  <a:lnTo>
                    <a:pt x="2506" y="350"/>
                  </a:lnTo>
                  <a:lnTo>
                    <a:pt x="2508" y="350"/>
                  </a:lnTo>
                  <a:lnTo>
                    <a:pt x="2511" y="350"/>
                  </a:lnTo>
                  <a:lnTo>
                    <a:pt x="2516" y="350"/>
                  </a:lnTo>
                  <a:lnTo>
                    <a:pt x="2529" y="354"/>
                  </a:lnTo>
                  <a:lnTo>
                    <a:pt x="2529" y="354"/>
                  </a:lnTo>
                  <a:lnTo>
                    <a:pt x="2530" y="354"/>
                  </a:lnTo>
                  <a:lnTo>
                    <a:pt x="2530" y="353"/>
                  </a:lnTo>
                  <a:lnTo>
                    <a:pt x="2530" y="351"/>
                  </a:lnTo>
                  <a:lnTo>
                    <a:pt x="2532" y="351"/>
                  </a:lnTo>
                  <a:lnTo>
                    <a:pt x="2535" y="350"/>
                  </a:lnTo>
                  <a:lnTo>
                    <a:pt x="2537" y="348"/>
                  </a:lnTo>
                  <a:lnTo>
                    <a:pt x="2537" y="346"/>
                  </a:lnTo>
                  <a:lnTo>
                    <a:pt x="2535" y="345"/>
                  </a:lnTo>
                  <a:lnTo>
                    <a:pt x="2534" y="343"/>
                  </a:lnTo>
                  <a:lnTo>
                    <a:pt x="2532" y="343"/>
                  </a:lnTo>
                  <a:lnTo>
                    <a:pt x="2532" y="342"/>
                  </a:lnTo>
                  <a:lnTo>
                    <a:pt x="2534" y="340"/>
                  </a:lnTo>
                  <a:lnTo>
                    <a:pt x="2534" y="340"/>
                  </a:lnTo>
                  <a:lnTo>
                    <a:pt x="2534" y="338"/>
                  </a:lnTo>
                  <a:lnTo>
                    <a:pt x="2534" y="337"/>
                  </a:lnTo>
                  <a:lnTo>
                    <a:pt x="2529" y="335"/>
                  </a:lnTo>
                  <a:lnTo>
                    <a:pt x="2527" y="334"/>
                  </a:lnTo>
                  <a:lnTo>
                    <a:pt x="2527" y="334"/>
                  </a:lnTo>
                  <a:lnTo>
                    <a:pt x="2526" y="331"/>
                  </a:lnTo>
                  <a:lnTo>
                    <a:pt x="2526" y="331"/>
                  </a:lnTo>
                  <a:lnTo>
                    <a:pt x="2526" y="332"/>
                  </a:lnTo>
                  <a:lnTo>
                    <a:pt x="2526" y="334"/>
                  </a:lnTo>
                  <a:lnTo>
                    <a:pt x="2524" y="334"/>
                  </a:lnTo>
                  <a:lnTo>
                    <a:pt x="2524" y="332"/>
                  </a:lnTo>
                  <a:lnTo>
                    <a:pt x="2526" y="331"/>
                  </a:lnTo>
                  <a:lnTo>
                    <a:pt x="2524" y="331"/>
                  </a:lnTo>
                  <a:lnTo>
                    <a:pt x="2522" y="331"/>
                  </a:lnTo>
                  <a:lnTo>
                    <a:pt x="2522" y="329"/>
                  </a:lnTo>
                  <a:lnTo>
                    <a:pt x="2524" y="329"/>
                  </a:lnTo>
                  <a:lnTo>
                    <a:pt x="2524" y="329"/>
                  </a:lnTo>
                  <a:lnTo>
                    <a:pt x="2526" y="327"/>
                  </a:lnTo>
                  <a:lnTo>
                    <a:pt x="2526" y="324"/>
                  </a:lnTo>
                  <a:lnTo>
                    <a:pt x="2524" y="323"/>
                  </a:lnTo>
                  <a:lnTo>
                    <a:pt x="2522" y="321"/>
                  </a:lnTo>
                  <a:lnTo>
                    <a:pt x="2522" y="321"/>
                  </a:lnTo>
                  <a:lnTo>
                    <a:pt x="2522" y="319"/>
                  </a:lnTo>
                  <a:lnTo>
                    <a:pt x="2522" y="319"/>
                  </a:lnTo>
                  <a:lnTo>
                    <a:pt x="2521" y="316"/>
                  </a:lnTo>
                  <a:lnTo>
                    <a:pt x="2519" y="315"/>
                  </a:lnTo>
                  <a:lnTo>
                    <a:pt x="2519" y="313"/>
                  </a:lnTo>
                  <a:lnTo>
                    <a:pt x="2518" y="315"/>
                  </a:lnTo>
                  <a:lnTo>
                    <a:pt x="2518" y="316"/>
                  </a:lnTo>
                  <a:lnTo>
                    <a:pt x="2516" y="316"/>
                  </a:lnTo>
                  <a:lnTo>
                    <a:pt x="2516" y="316"/>
                  </a:lnTo>
                  <a:lnTo>
                    <a:pt x="2511" y="315"/>
                  </a:lnTo>
                  <a:lnTo>
                    <a:pt x="2508" y="311"/>
                  </a:lnTo>
                  <a:lnTo>
                    <a:pt x="2508" y="310"/>
                  </a:lnTo>
                  <a:lnTo>
                    <a:pt x="2510" y="307"/>
                  </a:lnTo>
                  <a:lnTo>
                    <a:pt x="2508" y="305"/>
                  </a:lnTo>
                  <a:lnTo>
                    <a:pt x="2508" y="305"/>
                  </a:lnTo>
                  <a:lnTo>
                    <a:pt x="2503" y="307"/>
                  </a:lnTo>
                  <a:lnTo>
                    <a:pt x="2502" y="308"/>
                  </a:lnTo>
                  <a:lnTo>
                    <a:pt x="2500" y="308"/>
                  </a:lnTo>
                  <a:lnTo>
                    <a:pt x="2497" y="307"/>
                  </a:lnTo>
                  <a:lnTo>
                    <a:pt x="2492" y="310"/>
                  </a:lnTo>
                  <a:lnTo>
                    <a:pt x="2494" y="308"/>
                  </a:lnTo>
                  <a:lnTo>
                    <a:pt x="2494" y="308"/>
                  </a:lnTo>
                  <a:lnTo>
                    <a:pt x="2495" y="307"/>
                  </a:lnTo>
                  <a:lnTo>
                    <a:pt x="2494" y="305"/>
                  </a:lnTo>
                  <a:lnTo>
                    <a:pt x="2494" y="304"/>
                  </a:lnTo>
                  <a:lnTo>
                    <a:pt x="2492" y="304"/>
                  </a:lnTo>
                  <a:lnTo>
                    <a:pt x="2491" y="304"/>
                  </a:lnTo>
                  <a:lnTo>
                    <a:pt x="2489" y="304"/>
                  </a:lnTo>
                  <a:lnTo>
                    <a:pt x="2489" y="305"/>
                  </a:lnTo>
                  <a:lnTo>
                    <a:pt x="2486" y="305"/>
                  </a:lnTo>
                  <a:lnTo>
                    <a:pt x="2481" y="307"/>
                  </a:lnTo>
                  <a:lnTo>
                    <a:pt x="2479" y="307"/>
                  </a:lnTo>
                  <a:lnTo>
                    <a:pt x="2473" y="307"/>
                  </a:lnTo>
                  <a:lnTo>
                    <a:pt x="2471" y="307"/>
                  </a:lnTo>
                  <a:lnTo>
                    <a:pt x="2479" y="305"/>
                  </a:lnTo>
                  <a:lnTo>
                    <a:pt x="2483" y="305"/>
                  </a:lnTo>
                  <a:lnTo>
                    <a:pt x="2487" y="304"/>
                  </a:lnTo>
                  <a:lnTo>
                    <a:pt x="2491" y="302"/>
                  </a:lnTo>
                  <a:lnTo>
                    <a:pt x="2495" y="304"/>
                  </a:lnTo>
                  <a:lnTo>
                    <a:pt x="2497" y="304"/>
                  </a:lnTo>
                  <a:lnTo>
                    <a:pt x="2502" y="304"/>
                  </a:lnTo>
                  <a:lnTo>
                    <a:pt x="2503" y="305"/>
                  </a:lnTo>
                  <a:lnTo>
                    <a:pt x="2505" y="305"/>
                  </a:lnTo>
                  <a:lnTo>
                    <a:pt x="2506" y="304"/>
                  </a:lnTo>
                  <a:lnTo>
                    <a:pt x="2505" y="302"/>
                  </a:lnTo>
                  <a:lnTo>
                    <a:pt x="2503" y="300"/>
                  </a:lnTo>
                  <a:lnTo>
                    <a:pt x="2502" y="300"/>
                  </a:lnTo>
                  <a:lnTo>
                    <a:pt x="2499" y="300"/>
                  </a:lnTo>
                  <a:lnTo>
                    <a:pt x="2495" y="300"/>
                  </a:lnTo>
                  <a:lnTo>
                    <a:pt x="2495" y="300"/>
                  </a:lnTo>
                  <a:lnTo>
                    <a:pt x="2495" y="299"/>
                  </a:lnTo>
                  <a:lnTo>
                    <a:pt x="2499" y="300"/>
                  </a:lnTo>
                  <a:lnTo>
                    <a:pt x="2502" y="299"/>
                  </a:lnTo>
                  <a:lnTo>
                    <a:pt x="2505" y="300"/>
                  </a:lnTo>
                  <a:lnTo>
                    <a:pt x="2506" y="302"/>
                  </a:lnTo>
                  <a:lnTo>
                    <a:pt x="2508" y="302"/>
                  </a:lnTo>
                  <a:lnTo>
                    <a:pt x="2511" y="305"/>
                  </a:lnTo>
                  <a:lnTo>
                    <a:pt x="2513" y="307"/>
                  </a:lnTo>
                  <a:lnTo>
                    <a:pt x="2519" y="308"/>
                  </a:lnTo>
                  <a:lnTo>
                    <a:pt x="2522" y="308"/>
                  </a:lnTo>
                  <a:lnTo>
                    <a:pt x="2526" y="308"/>
                  </a:lnTo>
                  <a:lnTo>
                    <a:pt x="2530" y="305"/>
                  </a:lnTo>
                  <a:lnTo>
                    <a:pt x="2535" y="305"/>
                  </a:lnTo>
                  <a:lnTo>
                    <a:pt x="2537" y="302"/>
                  </a:lnTo>
                  <a:lnTo>
                    <a:pt x="2540" y="300"/>
                  </a:lnTo>
                  <a:lnTo>
                    <a:pt x="2541" y="299"/>
                  </a:lnTo>
                  <a:lnTo>
                    <a:pt x="2541" y="300"/>
                  </a:lnTo>
                  <a:lnTo>
                    <a:pt x="2545" y="297"/>
                  </a:lnTo>
                  <a:lnTo>
                    <a:pt x="2546" y="296"/>
                  </a:lnTo>
                  <a:lnTo>
                    <a:pt x="2548" y="292"/>
                  </a:lnTo>
                  <a:lnTo>
                    <a:pt x="2548" y="292"/>
                  </a:lnTo>
                  <a:lnTo>
                    <a:pt x="2549" y="291"/>
                  </a:lnTo>
                  <a:lnTo>
                    <a:pt x="2549" y="289"/>
                  </a:lnTo>
                  <a:lnTo>
                    <a:pt x="2549" y="288"/>
                  </a:lnTo>
                  <a:lnTo>
                    <a:pt x="2548" y="286"/>
                  </a:lnTo>
                  <a:lnTo>
                    <a:pt x="2546" y="284"/>
                  </a:lnTo>
                  <a:lnTo>
                    <a:pt x="2545" y="284"/>
                  </a:lnTo>
                  <a:lnTo>
                    <a:pt x="2545" y="283"/>
                  </a:lnTo>
                  <a:lnTo>
                    <a:pt x="2545" y="280"/>
                  </a:lnTo>
                  <a:lnTo>
                    <a:pt x="2545" y="278"/>
                  </a:lnTo>
                  <a:lnTo>
                    <a:pt x="2546" y="276"/>
                  </a:lnTo>
                  <a:lnTo>
                    <a:pt x="2546" y="278"/>
                  </a:lnTo>
                  <a:lnTo>
                    <a:pt x="2549" y="276"/>
                  </a:lnTo>
                  <a:lnTo>
                    <a:pt x="2549" y="276"/>
                  </a:lnTo>
                  <a:lnTo>
                    <a:pt x="2551" y="275"/>
                  </a:lnTo>
                  <a:lnTo>
                    <a:pt x="2549" y="273"/>
                  </a:lnTo>
                  <a:lnTo>
                    <a:pt x="2551" y="273"/>
                  </a:lnTo>
                  <a:lnTo>
                    <a:pt x="2553" y="273"/>
                  </a:lnTo>
                  <a:lnTo>
                    <a:pt x="2553" y="273"/>
                  </a:lnTo>
                  <a:lnTo>
                    <a:pt x="2553" y="272"/>
                  </a:lnTo>
                  <a:lnTo>
                    <a:pt x="2553" y="273"/>
                  </a:lnTo>
                  <a:lnTo>
                    <a:pt x="2553" y="275"/>
                  </a:lnTo>
                  <a:lnTo>
                    <a:pt x="2554" y="276"/>
                  </a:lnTo>
                  <a:lnTo>
                    <a:pt x="2556" y="276"/>
                  </a:lnTo>
                  <a:lnTo>
                    <a:pt x="2556" y="276"/>
                  </a:lnTo>
                  <a:lnTo>
                    <a:pt x="2557" y="276"/>
                  </a:lnTo>
                  <a:lnTo>
                    <a:pt x="2557" y="275"/>
                  </a:lnTo>
                  <a:lnTo>
                    <a:pt x="2559" y="273"/>
                  </a:lnTo>
                  <a:lnTo>
                    <a:pt x="2561" y="272"/>
                  </a:lnTo>
                  <a:lnTo>
                    <a:pt x="2561" y="273"/>
                  </a:lnTo>
                  <a:lnTo>
                    <a:pt x="2559" y="276"/>
                  </a:lnTo>
                  <a:lnTo>
                    <a:pt x="2559" y="276"/>
                  </a:lnTo>
                  <a:lnTo>
                    <a:pt x="2559" y="278"/>
                  </a:lnTo>
                  <a:lnTo>
                    <a:pt x="2557" y="280"/>
                  </a:lnTo>
                  <a:lnTo>
                    <a:pt x="2557" y="280"/>
                  </a:lnTo>
                  <a:lnTo>
                    <a:pt x="2556" y="280"/>
                  </a:lnTo>
                  <a:lnTo>
                    <a:pt x="2556" y="280"/>
                  </a:lnTo>
                  <a:lnTo>
                    <a:pt x="2556" y="281"/>
                  </a:lnTo>
                  <a:lnTo>
                    <a:pt x="2557" y="283"/>
                  </a:lnTo>
                  <a:lnTo>
                    <a:pt x="2559" y="284"/>
                  </a:lnTo>
                  <a:lnTo>
                    <a:pt x="2561" y="286"/>
                  </a:lnTo>
                  <a:lnTo>
                    <a:pt x="2561" y="286"/>
                  </a:lnTo>
                  <a:lnTo>
                    <a:pt x="2561" y="286"/>
                  </a:lnTo>
                  <a:lnTo>
                    <a:pt x="2561" y="286"/>
                  </a:lnTo>
                  <a:lnTo>
                    <a:pt x="2561" y="289"/>
                  </a:lnTo>
                  <a:lnTo>
                    <a:pt x="2561" y="289"/>
                  </a:lnTo>
                  <a:lnTo>
                    <a:pt x="2562" y="291"/>
                  </a:lnTo>
                  <a:lnTo>
                    <a:pt x="2564" y="291"/>
                  </a:lnTo>
                  <a:lnTo>
                    <a:pt x="2572" y="291"/>
                  </a:lnTo>
                  <a:lnTo>
                    <a:pt x="2573" y="291"/>
                  </a:lnTo>
                  <a:lnTo>
                    <a:pt x="2578" y="289"/>
                  </a:lnTo>
                  <a:lnTo>
                    <a:pt x="2580" y="288"/>
                  </a:lnTo>
                  <a:lnTo>
                    <a:pt x="2581" y="289"/>
                  </a:lnTo>
                  <a:lnTo>
                    <a:pt x="2586" y="289"/>
                  </a:lnTo>
                  <a:lnTo>
                    <a:pt x="2592" y="291"/>
                  </a:lnTo>
                  <a:lnTo>
                    <a:pt x="2594" y="294"/>
                  </a:lnTo>
                  <a:lnTo>
                    <a:pt x="2594" y="296"/>
                  </a:lnTo>
                  <a:lnTo>
                    <a:pt x="2596" y="299"/>
                  </a:lnTo>
                  <a:lnTo>
                    <a:pt x="2594" y="300"/>
                  </a:lnTo>
                  <a:lnTo>
                    <a:pt x="2596" y="300"/>
                  </a:lnTo>
                  <a:lnTo>
                    <a:pt x="2597" y="302"/>
                  </a:lnTo>
                  <a:lnTo>
                    <a:pt x="2599" y="304"/>
                  </a:lnTo>
                  <a:lnTo>
                    <a:pt x="2600" y="304"/>
                  </a:lnTo>
                  <a:lnTo>
                    <a:pt x="2600" y="305"/>
                  </a:lnTo>
                  <a:lnTo>
                    <a:pt x="2600" y="305"/>
                  </a:lnTo>
                  <a:lnTo>
                    <a:pt x="2602" y="305"/>
                  </a:lnTo>
                  <a:lnTo>
                    <a:pt x="2604" y="305"/>
                  </a:lnTo>
                  <a:lnTo>
                    <a:pt x="2605" y="305"/>
                  </a:lnTo>
                  <a:lnTo>
                    <a:pt x="2608" y="305"/>
                  </a:lnTo>
                  <a:lnTo>
                    <a:pt x="2612" y="307"/>
                  </a:lnTo>
                  <a:lnTo>
                    <a:pt x="2615" y="308"/>
                  </a:lnTo>
                  <a:lnTo>
                    <a:pt x="2616" y="310"/>
                  </a:lnTo>
                  <a:lnTo>
                    <a:pt x="2618" y="313"/>
                  </a:lnTo>
                  <a:lnTo>
                    <a:pt x="2620" y="313"/>
                  </a:lnTo>
                  <a:lnTo>
                    <a:pt x="2623" y="315"/>
                  </a:lnTo>
                  <a:lnTo>
                    <a:pt x="2623" y="315"/>
                  </a:lnTo>
                  <a:lnTo>
                    <a:pt x="2624" y="315"/>
                  </a:lnTo>
                  <a:lnTo>
                    <a:pt x="2626" y="313"/>
                  </a:lnTo>
                  <a:lnTo>
                    <a:pt x="2626" y="311"/>
                  </a:lnTo>
                  <a:lnTo>
                    <a:pt x="2627" y="310"/>
                  </a:lnTo>
                  <a:lnTo>
                    <a:pt x="2627" y="311"/>
                  </a:lnTo>
                  <a:lnTo>
                    <a:pt x="2627" y="313"/>
                  </a:lnTo>
                  <a:lnTo>
                    <a:pt x="2627" y="313"/>
                  </a:lnTo>
                  <a:lnTo>
                    <a:pt x="2627" y="315"/>
                  </a:lnTo>
                  <a:lnTo>
                    <a:pt x="2627" y="316"/>
                  </a:lnTo>
                  <a:lnTo>
                    <a:pt x="2629" y="316"/>
                  </a:lnTo>
                  <a:lnTo>
                    <a:pt x="2631" y="315"/>
                  </a:lnTo>
                  <a:lnTo>
                    <a:pt x="2632" y="315"/>
                  </a:lnTo>
                  <a:lnTo>
                    <a:pt x="2632" y="315"/>
                  </a:lnTo>
                  <a:lnTo>
                    <a:pt x="2632" y="311"/>
                  </a:lnTo>
                  <a:lnTo>
                    <a:pt x="2632" y="311"/>
                  </a:lnTo>
                  <a:lnTo>
                    <a:pt x="2634" y="311"/>
                  </a:lnTo>
                  <a:lnTo>
                    <a:pt x="2635" y="311"/>
                  </a:lnTo>
                  <a:lnTo>
                    <a:pt x="2635" y="313"/>
                  </a:lnTo>
                  <a:lnTo>
                    <a:pt x="2635" y="313"/>
                  </a:lnTo>
                  <a:lnTo>
                    <a:pt x="2639" y="313"/>
                  </a:lnTo>
                  <a:lnTo>
                    <a:pt x="2640" y="313"/>
                  </a:lnTo>
                  <a:lnTo>
                    <a:pt x="2639" y="311"/>
                  </a:lnTo>
                  <a:lnTo>
                    <a:pt x="2639" y="311"/>
                  </a:lnTo>
                  <a:lnTo>
                    <a:pt x="2639" y="310"/>
                  </a:lnTo>
                  <a:lnTo>
                    <a:pt x="2637" y="310"/>
                  </a:lnTo>
                  <a:lnTo>
                    <a:pt x="2635" y="310"/>
                  </a:lnTo>
                  <a:lnTo>
                    <a:pt x="2634" y="308"/>
                  </a:lnTo>
                  <a:lnTo>
                    <a:pt x="2632" y="308"/>
                  </a:lnTo>
                  <a:lnTo>
                    <a:pt x="2632" y="308"/>
                  </a:lnTo>
                  <a:lnTo>
                    <a:pt x="2632" y="307"/>
                  </a:lnTo>
                  <a:lnTo>
                    <a:pt x="2632" y="307"/>
                  </a:lnTo>
                  <a:lnTo>
                    <a:pt x="2634" y="307"/>
                  </a:lnTo>
                  <a:lnTo>
                    <a:pt x="2634" y="305"/>
                  </a:lnTo>
                  <a:lnTo>
                    <a:pt x="2632" y="305"/>
                  </a:lnTo>
                  <a:lnTo>
                    <a:pt x="2632" y="305"/>
                  </a:lnTo>
                  <a:lnTo>
                    <a:pt x="2631" y="305"/>
                  </a:lnTo>
                  <a:lnTo>
                    <a:pt x="2631" y="304"/>
                  </a:lnTo>
                  <a:lnTo>
                    <a:pt x="2632" y="304"/>
                  </a:lnTo>
                  <a:lnTo>
                    <a:pt x="2632" y="304"/>
                  </a:lnTo>
                  <a:lnTo>
                    <a:pt x="2634" y="304"/>
                  </a:lnTo>
                  <a:lnTo>
                    <a:pt x="2637" y="304"/>
                  </a:lnTo>
                  <a:lnTo>
                    <a:pt x="2639" y="302"/>
                  </a:lnTo>
                  <a:lnTo>
                    <a:pt x="2640" y="300"/>
                  </a:lnTo>
                  <a:lnTo>
                    <a:pt x="2642" y="300"/>
                  </a:lnTo>
                  <a:lnTo>
                    <a:pt x="2642" y="299"/>
                  </a:lnTo>
                  <a:lnTo>
                    <a:pt x="2640" y="297"/>
                  </a:lnTo>
                  <a:lnTo>
                    <a:pt x="2640" y="296"/>
                  </a:lnTo>
                  <a:lnTo>
                    <a:pt x="2639" y="297"/>
                  </a:lnTo>
                  <a:lnTo>
                    <a:pt x="2637" y="296"/>
                  </a:lnTo>
                  <a:lnTo>
                    <a:pt x="2635" y="296"/>
                  </a:lnTo>
                  <a:lnTo>
                    <a:pt x="2640" y="296"/>
                  </a:lnTo>
                  <a:lnTo>
                    <a:pt x="2640" y="294"/>
                  </a:lnTo>
                  <a:lnTo>
                    <a:pt x="2642" y="292"/>
                  </a:lnTo>
                  <a:lnTo>
                    <a:pt x="2642" y="291"/>
                  </a:lnTo>
                  <a:lnTo>
                    <a:pt x="2640" y="292"/>
                  </a:lnTo>
                  <a:lnTo>
                    <a:pt x="2639" y="292"/>
                  </a:lnTo>
                  <a:lnTo>
                    <a:pt x="2639" y="291"/>
                  </a:lnTo>
                  <a:lnTo>
                    <a:pt x="2640" y="291"/>
                  </a:lnTo>
                  <a:lnTo>
                    <a:pt x="2637" y="288"/>
                  </a:lnTo>
                  <a:lnTo>
                    <a:pt x="2634" y="286"/>
                  </a:lnTo>
                  <a:lnTo>
                    <a:pt x="2635" y="286"/>
                  </a:lnTo>
                  <a:lnTo>
                    <a:pt x="2637" y="286"/>
                  </a:lnTo>
                  <a:lnTo>
                    <a:pt x="2639" y="288"/>
                  </a:lnTo>
                  <a:lnTo>
                    <a:pt x="2640" y="288"/>
                  </a:lnTo>
                  <a:lnTo>
                    <a:pt x="2640" y="289"/>
                  </a:lnTo>
                  <a:lnTo>
                    <a:pt x="2642" y="289"/>
                  </a:lnTo>
                  <a:lnTo>
                    <a:pt x="2643" y="289"/>
                  </a:lnTo>
                  <a:lnTo>
                    <a:pt x="2645" y="289"/>
                  </a:lnTo>
                  <a:lnTo>
                    <a:pt x="2645" y="291"/>
                  </a:lnTo>
                  <a:lnTo>
                    <a:pt x="2645" y="291"/>
                  </a:lnTo>
                  <a:lnTo>
                    <a:pt x="2647" y="291"/>
                  </a:lnTo>
                  <a:lnTo>
                    <a:pt x="2651" y="289"/>
                  </a:lnTo>
                  <a:lnTo>
                    <a:pt x="2653" y="291"/>
                  </a:lnTo>
                  <a:lnTo>
                    <a:pt x="2655" y="291"/>
                  </a:lnTo>
                  <a:lnTo>
                    <a:pt x="2655" y="291"/>
                  </a:lnTo>
                  <a:lnTo>
                    <a:pt x="2656" y="291"/>
                  </a:lnTo>
                  <a:lnTo>
                    <a:pt x="2656" y="289"/>
                  </a:lnTo>
                  <a:lnTo>
                    <a:pt x="2656" y="288"/>
                  </a:lnTo>
                  <a:lnTo>
                    <a:pt x="2653" y="286"/>
                  </a:lnTo>
                  <a:lnTo>
                    <a:pt x="2651" y="286"/>
                  </a:lnTo>
                  <a:lnTo>
                    <a:pt x="2651" y="284"/>
                  </a:lnTo>
                  <a:lnTo>
                    <a:pt x="2651" y="284"/>
                  </a:lnTo>
                  <a:lnTo>
                    <a:pt x="2653" y="284"/>
                  </a:lnTo>
                  <a:lnTo>
                    <a:pt x="2655" y="286"/>
                  </a:lnTo>
                  <a:lnTo>
                    <a:pt x="2656" y="286"/>
                  </a:lnTo>
                  <a:lnTo>
                    <a:pt x="2658" y="288"/>
                  </a:lnTo>
                  <a:lnTo>
                    <a:pt x="2659" y="288"/>
                  </a:lnTo>
                  <a:lnTo>
                    <a:pt x="2661" y="288"/>
                  </a:lnTo>
                  <a:lnTo>
                    <a:pt x="2662" y="288"/>
                  </a:lnTo>
                  <a:lnTo>
                    <a:pt x="2662" y="286"/>
                  </a:lnTo>
                  <a:lnTo>
                    <a:pt x="2662" y="284"/>
                  </a:lnTo>
                  <a:lnTo>
                    <a:pt x="2662" y="283"/>
                  </a:lnTo>
                  <a:lnTo>
                    <a:pt x="2666" y="281"/>
                  </a:lnTo>
                  <a:lnTo>
                    <a:pt x="2669" y="280"/>
                  </a:lnTo>
                  <a:lnTo>
                    <a:pt x="2670" y="280"/>
                  </a:lnTo>
                  <a:lnTo>
                    <a:pt x="2670" y="280"/>
                  </a:lnTo>
                  <a:lnTo>
                    <a:pt x="2672" y="280"/>
                  </a:lnTo>
                  <a:lnTo>
                    <a:pt x="2672" y="280"/>
                  </a:lnTo>
                  <a:lnTo>
                    <a:pt x="2674" y="280"/>
                  </a:lnTo>
                  <a:lnTo>
                    <a:pt x="2674" y="2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pic>
        <p:nvPicPr>
          <p:cNvPr id="1415" name="Graphic 1414" descr="Marker with solid fill">
            <a:extLst>
              <a:ext uri="{FF2B5EF4-FFF2-40B4-BE49-F238E27FC236}">
                <a16:creationId xmlns:a16="http://schemas.microsoft.com/office/drawing/2014/main" id="{F48BA6AC-0DE7-86D8-4E58-26E37046E0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58943" y="3241037"/>
            <a:ext cx="202522" cy="202520"/>
          </a:xfrm>
          <a:prstGeom prst="rect">
            <a:avLst/>
          </a:prstGeom>
        </p:spPr>
      </p:pic>
      <p:pic>
        <p:nvPicPr>
          <p:cNvPr id="1416" name="Graphic 1415" descr="Marker with solid fill">
            <a:extLst>
              <a:ext uri="{FF2B5EF4-FFF2-40B4-BE49-F238E27FC236}">
                <a16:creationId xmlns:a16="http://schemas.microsoft.com/office/drawing/2014/main" id="{EBFE2823-4506-6825-874A-CB6A52CAD4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20180" y="3549381"/>
            <a:ext cx="202522" cy="202520"/>
          </a:xfrm>
          <a:prstGeom prst="rect">
            <a:avLst/>
          </a:prstGeom>
        </p:spPr>
      </p:pic>
      <p:pic>
        <p:nvPicPr>
          <p:cNvPr id="1417" name="Graphic 1416" descr="Marker with solid fill">
            <a:extLst>
              <a:ext uri="{FF2B5EF4-FFF2-40B4-BE49-F238E27FC236}">
                <a16:creationId xmlns:a16="http://schemas.microsoft.com/office/drawing/2014/main" id="{848B833D-236B-33D4-604F-5197ED4DA9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71650" y="3547090"/>
            <a:ext cx="202522" cy="202520"/>
          </a:xfrm>
          <a:prstGeom prst="rect">
            <a:avLst/>
          </a:prstGeom>
        </p:spPr>
      </p:pic>
      <p:pic>
        <p:nvPicPr>
          <p:cNvPr id="1418" name="Graphic 1417" descr="Marker with solid fill">
            <a:extLst>
              <a:ext uri="{FF2B5EF4-FFF2-40B4-BE49-F238E27FC236}">
                <a16:creationId xmlns:a16="http://schemas.microsoft.com/office/drawing/2014/main" id="{64DC1977-5016-2AB5-0154-4A357ABF0E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79578" y="3785430"/>
            <a:ext cx="202522" cy="202520"/>
          </a:xfrm>
          <a:prstGeom prst="rect">
            <a:avLst/>
          </a:prstGeom>
        </p:spPr>
      </p:pic>
      <p:grpSp>
        <p:nvGrpSpPr>
          <p:cNvPr id="1425" name="Group 1424">
            <a:extLst>
              <a:ext uri="{FF2B5EF4-FFF2-40B4-BE49-F238E27FC236}">
                <a16:creationId xmlns:a16="http://schemas.microsoft.com/office/drawing/2014/main" id="{13C5704A-7218-6EA5-04E4-00FB721A177E}"/>
              </a:ext>
            </a:extLst>
          </p:cNvPr>
          <p:cNvGrpSpPr/>
          <p:nvPr/>
        </p:nvGrpSpPr>
        <p:grpSpPr>
          <a:xfrm>
            <a:off x="5977152" y="5770950"/>
            <a:ext cx="109565" cy="155295"/>
            <a:chOff x="-2689225" y="1136650"/>
            <a:chExt cx="3708401" cy="5256212"/>
          </a:xfrm>
          <a:solidFill>
            <a:schemeClr val="accent2"/>
          </a:solidFill>
        </p:grpSpPr>
        <p:sp>
          <p:nvSpPr>
            <p:cNvPr id="1426" name="Freeform 5">
              <a:extLst>
                <a:ext uri="{FF2B5EF4-FFF2-40B4-BE49-F238E27FC236}">
                  <a16:creationId xmlns:a16="http://schemas.microsoft.com/office/drawing/2014/main" id="{8ACB97AE-76B9-D483-E4AF-AFCC31DC15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689225" y="1136650"/>
              <a:ext cx="3708401" cy="5256212"/>
            </a:xfrm>
            <a:custGeom>
              <a:avLst/>
              <a:gdLst>
                <a:gd name="T0" fmla="*/ 861 w 1722"/>
                <a:gd name="T1" fmla="*/ 0 h 2448"/>
                <a:gd name="T2" fmla="*/ 0 w 1722"/>
                <a:gd name="T3" fmla="*/ 861 h 2448"/>
                <a:gd name="T4" fmla="*/ 129 w 1722"/>
                <a:gd name="T5" fmla="*/ 1313 h 2448"/>
                <a:gd name="T6" fmla="*/ 812 w 1722"/>
                <a:gd name="T7" fmla="*/ 2414 h 2448"/>
                <a:gd name="T8" fmla="*/ 873 w 1722"/>
                <a:gd name="T9" fmla="*/ 2448 h 2448"/>
                <a:gd name="T10" fmla="*/ 874 w 1722"/>
                <a:gd name="T11" fmla="*/ 2448 h 2448"/>
                <a:gd name="T12" fmla="*/ 934 w 1722"/>
                <a:gd name="T13" fmla="*/ 2413 h 2448"/>
                <a:gd name="T14" fmla="*/ 1600 w 1722"/>
                <a:gd name="T15" fmla="*/ 1302 h 2448"/>
                <a:gd name="T16" fmla="*/ 1722 w 1722"/>
                <a:gd name="T17" fmla="*/ 861 h 2448"/>
                <a:gd name="T18" fmla="*/ 861 w 1722"/>
                <a:gd name="T19" fmla="*/ 0 h 2448"/>
                <a:gd name="T20" fmla="*/ 1477 w 1722"/>
                <a:gd name="T21" fmla="*/ 1228 h 2448"/>
                <a:gd name="T22" fmla="*/ 872 w 1722"/>
                <a:gd name="T23" fmla="*/ 2239 h 2448"/>
                <a:gd name="T24" fmla="*/ 251 w 1722"/>
                <a:gd name="T25" fmla="*/ 1238 h 2448"/>
                <a:gd name="T26" fmla="*/ 143 w 1722"/>
                <a:gd name="T27" fmla="*/ 861 h 2448"/>
                <a:gd name="T28" fmla="*/ 861 w 1722"/>
                <a:gd name="T29" fmla="*/ 142 h 2448"/>
                <a:gd name="T30" fmla="*/ 1579 w 1722"/>
                <a:gd name="T31" fmla="*/ 861 h 2448"/>
                <a:gd name="T32" fmla="*/ 1477 w 1722"/>
                <a:gd name="T33" fmla="*/ 1228 h 2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22" h="2448">
                  <a:moveTo>
                    <a:pt x="861" y="0"/>
                  </a:moveTo>
                  <a:cubicBezTo>
                    <a:pt x="386" y="0"/>
                    <a:pt x="0" y="386"/>
                    <a:pt x="0" y="861"/>
                  </a:cubicBezTo>
                  <a:cubicBezTo>
                    <a:pt x="0" y="1021"/>
                    <a:pt x="45" y="1177"/>
                    <a:pt x="129" y="1313"/>
                  </a:cubicBezTo>
                  <a:cubicBezTo>
                    <a:pt x="812" y="2414"/>
                    <a:pt x="812" y="2414"/>
                    <a:pt x="812" y="2414"/>
                  </a:cubicBezTo>
                  <a:cubicBezTo>
                    <a:pt x="825" y="2435"/>
                    <a:pt x="848" y="2448"/>
                    <a:pt x="873" y="2448"/>
                  </a:cubicBezTo>
                  <a:cubicBezTo>
                    <a:pt x="873" y="2448"/>
                    <a:pt x="873" y="2448"/>
                    <a:pt x="874" y="2448"/>
                  </a:cubicBezTo>
                  <a:cubicBezTo>
                    <a:pt x="899" y="2448"/>
                    <a:pt x="922" y="2435"/>
                    <a:pt x="934" y="2413"/>
                  </a:cubicBezTo>
                  <a:cubicBezTo>
                    <a:pt x="1600" y="1302"/>
                    <a:pt x="1600" y="1302"/>
                    <a:pt x="1600" y="1302"/>
                  </a:cubicBezTo>
                  <a:cubicBezTo>
                    <a:pt x="1680" y="1169"/>
                    <a:pt x="1722" y="1016"/>
                    <a:pt x="1722" y="861"/>
                  </a:cubicBezTo>
                  <a:cubicBezTo>
                    <a:pt x="1722" y="386"/>
                    <a:pt x="1336" y="0"/>
                    <a:pt x="861" y="0"/>
                  </a:cubicBezTo>
                  <a:close/>
                  <a:moveTo>
                    <a:pt x="1477" y="1228"/>
                  </a:moveTo>
                  <a:cubicBezTo>
                    <a:pt x="872" y="2239"/>
                    <a:pt x="872" y="2239"/>
                    <a:pt x="872" y="2239"/>
                  </a:cubicBezTo>
                  <a:cubicBezTo>
                    <a:pt x="251" y="1238"/>
                    <a:pt x="251" y="1238"/>
                    <a:pt x="251" y="1238"/>
                  </a:cubicBezTo>
                  <a:cubicBezTo>
                    <a:pt x="181" y="1125"/>
                    <a:pt x="143" y="994"/>
                    <a:pt x="143" y="861"/>
                  </a:cubicBezTo>
                  <a:cubicBezTo>
                    <a:pt x="143" y="465"/>
                    <a:pt x="466" y="142"/>
                    <a:pt x="861" y="142"/>
                  </a:cubicBezTo>
                  <a:cubicBezTo>
                    <a:pt x="1256" y="142"/>
                    <a:pt x="1579" y="465"/>
                    <a:pt x="1579" y="861"/>
                  </a:cubicBezTo>
                  <a:cubicBezTo>
                    <a:pt x="1579" y="990"/>
                    <a:pt x="1543" y="1117"/>
                    <a:pt x="1477" y="12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27" name="Freeform 6">
              <a:extLst>
                <a:ext uri="{FF2B5EF4-FFF2-40B4-BE49-F238E27FC236}">
                  <a16:creationId xmlns:a16="http://schemas.microsoft.com/office/drawing/2014/main" id="{A516114F-7433-0326-EE43-C913DA35CC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760538" y="2060575"/>
              <a:ext cx="1852613" cy="1849437"/>
            </a:xfrm>
            <a:custGeom>
              <a:avLst/>
              <a:gdLst>
                <a:gd name="T0" fmla="*/ 430 w 860"/>
                <a:gd name="T1" fmla="*/ 0 h 861"/>
                <a:gd name="T2" fmla="*/ 0 w 860"/>
                <a:gd name="T3" fmla="*/ 431 h 861"/>
                <a:gd name="T4" fmla="*/ 430 w 860"/>
                <a:gd name="T5" fmla="*/ 861 h 861"/>
                <a:gd name="T6" fmla="*/ 860 w 860"/>
                <a:gd name="T7" fmla="*/ 431 h 861"/>
                <a:gd name="T8" fmla="*/ 430 w 860"/>
                <a:gd name="T9" fmla="*/ 0 h 861"/>
                <a:gd name="T10" fmla="*/ 430 w 860"/>
                <a:gd name="T11" fmla="*/ 718 h 861"/>
                <a:gd name="T12" fmla="*/ 142 w 860"/>
                <a:gd name="T13" fmla="*/ 431 h 861"/>
                <a:gd name="T14" fmla="*/ 430 w 860"/>
                <a:gd name="T15" fmla="*/ 143 h 861"/>
                <a:gd name="T16" fmla="*/ 717 w 860"/>
                <a:gd name="T17" fmla="*/ 431 h 861"/>
                <a:gd name="T18" fmla="*/ 430 w 860"/>
                <a:gd name="T19" fmla="*/ 718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0" h="861">
                  <a:moveTo>
                    <a:pt x="430" y="0"/>
                  </a:moveTo>
                  <a:cubicBezTo>
                    <a:pt x="193" y="0"/>
                    <a:pt x="0" y="193"/>
                    <a:pt x="0" y="431"/>
                  </a:cubicBezTo>
                  <a:cubicBezTo>
                    <a:pt x="0" y="666"/>
                    <a:pt x="190" y="861"/>
                    <a:pt x="430" y="861"/>
                  </a:cubicBezTo>
                  <a:cubicBezTo>
                    <a:pt x="673" y="861"/>
                    <a:pt x="860" y="664"/>
                    <a:pt x="860" y="431"/>
                  </a:cubicBezTo>
                  <a:cubicBezTo>
                    <a:pt x="860" y="193"/>
                    <a:pt x="667" y="0"/>
                    <a:pt x="430" y="0"/>
                  </a:cubicBezTo>
                  <a:close/>
                  <a:moveTo>
                    <a:pt x="430" y="718"/>
                  </a:moveTo>
                  <a:cubicBezTo>
                    <a:pt x="271" y="718"/>
                    <a:pt x="142" y="589"/>
                    <a:pt x="142" y="431"/>
                  </a:cubicBezTo>
                  <a:cubicBezTo>
                    <a:pt x="142" y="272"/>
                    <a:pt x="272" y="143"/>
                    <a:pt x="430" y="143"/>
                  </a:cubicBezTo>
                  <a:cubicBezTo>
                    <a:pt x="588" y="143"/>
                    <a:pt x="717" y="272"/>
                    <a:pt x="717" y="431"/>
                  </a:cubicBezTo>
                  <a:cubicBezTo>
                    <a:pt x="717" y="587"/>
                    <a:pt x="592" y="718"/>
                    <a:pt x="430" y="7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428" name="Group 1427">
            <a:extLst>
              <a:ext uri="{FF2B5EF4-FFF2-40B4-BE49-F238E27FC236}">
                <a16:creationId xmlns:a16="http://schemas.microsoft.com/office/drawing/2014/main" id="{F3D53D86-35EF-817D-2E05-A495F45B4DAE}"/>
              </a:ext>
            </a:extLst>
          </p:cNvPr>
          <p:cNvGrpSpPr/>
          <p:nvPr/>
        </p:nvGrpSpPr>
        <p:grpSpPr>
          <a:xfrm>
            <a:off x="7576222" y="5770949"/>
            <a:ext cx="135527" cy="134836"/>
            <a:chOff x="-4170363" y="1123951"/>
            <a:chExt cx="5295900" cy="5268911"/>
          </a:xfrm>
          <a:solidFill>
            <a:schemeClr val="accent2"/>
          </a:solidFill>
        </p:grpSpPr>
        <p:sp>
          <p:nvSpPr>
            <p:cNvPr id="1429" name="Freeform 10">
              <a:extLst>
                <a:ext uri="{FF2B5EF4-FFF2-40B4-BE49-F238E27FC236}">
                  <a16:creationId xmlns:a16="http://schemas.microsoft.com/office/drawing/2014/main" id="{9D6757D6-6388-34B3-BD33-F3758E6C73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4170363" y="1441450"/>
              <a:ext cx="4964113" cy="4951412"/>
            </a:xfrm>
            <a:custGeom>
              <a:avLst/>
              <a:gdLst>
                <a:gd name="T0" fmla="*/ 1768 w 2306"/>
                <a:gd name="T1" fmla="*/ 1294 h 2306"/>
                <a:gd name="T2" fmla="*/ 1428 w 2306"/>
                <a:gd name="T3" fmla="*/ 1537 h 2306"/>
                <a:gd name="T4" fmla="*/ 1337 w 2306"/>
                <a:gd name="T5" fmla="*/ 1489 h 2306"/>
                <a:gd name="T6" fmla="*/ 772 w 2306"/>
                <a:gd name="T7" fmla="*/ 881 h 2306"/>
                <a:gd name="T8" fmla="*/ 936 w 2306"/>
                <a:gd name="T9" fmla="*/ 719 h 2306"/>
                <a:gd name="T10" fmla="*/ 795 w 2306"/>
                <a:gd name="T11" fmla="*/ 221 h 2306"/>
                <a:gd name="T12" fmla="*/ 649 w 2306"/>
                <a:gd name="T13" fmla="*/ 76 h 2306"/>
                <a:gd name="T14" fmla="*/ 301 w 2306"/>
                <a:gd name="T15" fmla="*/ 76 h 2306"/>
                <a:gd name="T16" fmla="*/ 124 w 2306"/>
                <a:gd name="T17" fmla="*/ 254 h 2306"/>
                <a:gd name="T18" fmla="*/ 78 w 2306"/>
                <a:gd name="T19" fmla="*/ 877 h 2306"/>
                <a:gd name="T20" fmla="*/ 1283 w 2306"/>
                <a:gd name="T21" fmla="*/ 2171 h 2306"/>
                <a:gd name="T22" fmla="*/ 1770 w 2306"/>
                <a:gd name="T23" fmla="*/ 2306 h 2306"/>
                <a:gd name="T24" fmla="*/ 2070 w 2306"/>
                <a:gd name="T25" fmla="*/ 2175 h 2306"/>
                <a:gd name="T26" fmla="*/ 2228 w 2306"/>
                <a:gd name="T27" fmla="*/ 2015 h 2306"/>
                <a:gd name="T28" fmla="*/ 2226 w 2306"/>
                <a:gd name="T29" fmla="*/ 1659 h 2306"/>
                <a:gd name="T30" fmla="*/ 2128 w 2306"/>
                <a:gd name="T31" fmla="*/ 1918 h 2306"/>
                <a:gd name="T32" fmla="*/ 2065 w 2306"/>
                <a:gd name="T33" fmla="*/ 1982 h 2306"/>
                <a:gd name="T34" fmla="*/ 1771 w 2306"/>
                <a:gd name="T35" fmla="*/ 2167 h 2306"/>
                <a:gd name="T36" fmla="*/ 1344 w 2306"/>
                <a:gd name="T37" fmla="*/ 2046 h 2306"/>
                <a:gd name="T38" fmla="*/ 209 w 2306"/>
                <a:gd name="T39" fmla="*/ 829 h 2306"/>
                <a:gd name="T40" fmla="*/ 223 w 2306"/>
                <a:gd name="T41" fmla="*/ 352 h 2306"/>
                <a:gd name="T42" fmla="*/ 477 w 2306"/>
                <a:gd name="T43" fmla="*/ 139 h 2306"/>
                <a:gd name="T44" fmla="*/ 554 w 2306"/>
                <a:gd name="T45" fmla="*/ 177 h 2306"/>
                <a:gd name="T46" fmla="*/ 696 w 2306"/>
                <a:gd name="T47" fmla="*/ 319 h 2306"/>
                <a:gd name="T48" fmla="*/ 838 w 2306"/>
                <a:gd name="T49" fmla="*/ 621 h 2306"/>
                <a:gd name="T50" fmla="*/ 663 w 2306"/>
                <a:gd name="T51" fmla="*/ 791 h 2306"/>
                <a:gd name="T52" fmla="*/ 634 w 2306"/>
                <a:gd name="T53" fmla="*/ 911 h 2306"/>
                <a:gd name="T54" fmla="*/ 802 w 2306"/>
                <a:gd name="T55" fmla="*/ 1188 h 2306"/>
                <a:gd name="T56" fmla="*/ 1262 w 2306"/>
                <a:gd name="T57" fmla="*/ 1606 h 2306"/>
                <a:gd name="T58" fmla="*/ 1376 w 2306"/>
                <a:gd name="T59" fmla="*/ 1668 h 2306"/>
                <a:gd name="T60" fmla="*/ 1434 w 2306"/>
                <a:gd name="T61" fmla="*/ 1684 h 2306"/>
                <a:gd name="T62" fmla="*/ 1689 w 2306"/>
                <a:gd name="T63" fmla="*/ 1472 h 2306"/>
                <a:gd name="T64" fmla="*/ 1841 w 2306"/>
                <a:gd name="T65" fmla="*/ 1471 h 2306"/>
                <a:gd name="T66" fmla="*/ 2127 w 2306"/>
                <a:gd name="T67" fmla="*/ 1757 h 2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06" h="2306">
                  <a:moveTo>
                    <a:pt x="1943" y="1374"/>
                  </a:moveTo>
                  <a:cubicBezTo>
                    <a:pt x="1893" y="1322"/>
                    <a:pt x="1832" y="1294"/>
                    <a:pt x="1768" y="1294"/>
                  </a:cubicBezTo>
                  <a:cubicBezTo>
                    <a:pt x="1705" y="1294"/>
                    <a:pt x="1644" y="1322"/>
                    <a:pt x="1591" y="1374"/>
                  </a:cubicBezTo>
                  <a:cubicBezTo>
                    <a:pt x="1428" y="1537"/>
                    <a:pt x="1428" y="1537"/>
                    <a:pt x="1428" y="1537"/>
                  </a:cubicBezTo>
                  <a:cubicBezTo>
                    <a:pt x="1415" y="1529"/>
                    <a:pt x="1401" y="1523"/>
                    <a:pt x="1388" y="1516"/>
                  </a:cubicBezTo>
                  <a:cubicBezTo>
                    <a:pt x="1370" y="1507"/>
                    <a:pt x="1352" y="1498"/>
                    <a:pt x="1337" y="1489"/>
                  </a:cubicBezTo>
                  <a:cubicBezTo>
                    <a:pt x="1184" y="1391"/>
                    <a:pt x="1045" y="1265"/>
                    <a:pt x="912" y="1101"/>
                  </a:cubicBezTo>
                  <a:cubicBezTo>
                    <a:pt x="847" y="1019"/>
                    <a:pt x="804" y="951"/>
                    <a:pt x="772" y="881"/>
                  </a:cubicBezTo>
                  <a:cubicBezTo>
                    <a:pt x="815" y="842"/>
                    <a:pt x="854" y="802"/>
                    <a:pt x="892" y="763"/>
                  </a:cubicBezTo>
                  <a:cubicBezTo>
                    <a:pt x="907" y="749"/>
                    <a:pt x="921" y="734"/>
                    <a:pt x="936" y="719"/>
                  </a:cubicBezTo>
                  <a:cubicBezTo>
                    <a:pt x="1044" y="611"/>
                    <a:pt x="1044" y="470"/>
                    <a:pt x="936" y="362"/>
                  </a:cubicBezTo>
                  <a:cubicBezTo>
                    <a:pt x="795" y="221"/>
                    <a:pt x="795" y="221"/>
                    <a:pt x="795" y="221"/>
                  </a:cubicBezTo>
                  <a:cubicBezTo>
                    <a:pt x="779" y="205"/>
                    <a:pt x="762" y="188"/>
                    <a:pt x="747" y="172"/>
                  </a:cubicBezTo>
                  <a:cubicBezTo>
                    <a:pt x="716" y="140"/>
                    <a:pt x="683" y="107"/>
                    <a:pt x="649" y="76"/>
                  </a:cubicBezTo>
                  <a:cubicBezTo>
                    <a:pt x="599" y="26"/>
                    <a:pt x="539" y="0"/>
                    <a:pt x="476" y="0"/>
                  </a:cubicBezTo>
                  <a:cubicBezTo>
                    <a:pt x="413" y="0"/>
                    <a:pt x="352" y="26"/>
                    <a:pt x="301" y="76"/>
                  </a:cubicBezTo>
                  <a:cubicBezTo>
                    <a:pt x="300" y="76"/>
                    <a:pt x="300" y="76"/>
                    <a:pt x="300" y="77"/>
                  </a:cubicBezTo>
                  <a:cubicBezTo>
                    <a:pt x="124" y="254"/>
                    <a:pt x="124" y="254"/>
                    <a:pt x="124" y="254"/>
                  </a:cubicBezTo>
                  <a:cubicBezTo>
                    <a:pt x="58" y="320"/>
                    <a:pt x="20" y="401"/>
                    <a:pt x="12" y="494"/>
                  </a:cubicBezTo>
                  <a:cubicBezTo>
                    <a:pt x="0" y="645"/>
                    <a:pt x="44" y="785"/>
                    <a:pt x="78" y="877"/>
                  </a:cubicBezTo>
                  <a:cubicBezTo>
                    <a:pt x="162" y="1103"/>
                    <a:pt x="287" y="1312"/>
                    <a:pt x="473" y="1537"/>
                  </a:cubicBezTo>
                  <a:cubicBezTo>
                    <a:pt x="700" y="1807"/>
                    <a:pt x="972" y="2020"/>
                    <a:pt x="1283" y="2171"/>
                  </a:cubicBezTo>
                  <a:cubicBezTo>
                    <a:pt x="1402" y="2227"/>
                    <a:pt x="1560" y="2294"/>
                    <a:pt x="1738" y="2305"/>
                  </a:cubicBezTo>
                  <a:cubicBezTo>
                    <a:pt x="1748" y="2305"/>
                    <a:pt x="1760" y="2306"/>
                    <a:pt x="1770" y="2306"/>
                  </a:cubicBezTo>
                  <a:cubicBezTo>
                    <a:pt x="1889" y="2306"/>
                    <a:pt x="1990" y="2263"/>
                    <a:pt x="2068" y="2178"/>
                  </a:cubicBezTo>
                  <a:cubicBezTo>
                    <a:pt x="2069" y="2177"/>
                    <a:pt x="2070" y="2176"/>
                    <a:pt x="2070" y="2175"/>
                  </a:cubicBezTo>
                  <a:cubicBezTo>
                    <a:pt x="2097" y="2143"/>
                    <a:pt x="2128" y="2113"/>
                    <a:pt x="2161" y="2082"/>
                  </a:cubicBezTo>
                  <a:cubicBezTo>
                    <a:pt x="2183" y="2061"/>
                    <a:pt x="2206" y="2038"/>
                    <a:pt x="2228" y="2015"/>
                  </a:cubicBezTo>
                  <a:cubicBezTo>
                    <a:pt x="2279" y="1962"/>
                    <a:pt x="2306" y="1900"/>
                    <a:pt x="2306" y="1836"/>
                  </a:cubicBezTo>
                  <a:cubicBezTo>
                    <a:pt x="2306" y="1772"/>
                    <a:pt x="2279" y="1711"/>
                    <a:pt x="2226" y="1659"/>
                  </a:cubicBezTo>
                  <a:lnTo>
                    <a:pt x="1943" y="1374"/>
                  </a:lnTo>
                  <a:close/>
                  <a:moveTo>
                    <a:pt x="2128" y="1918"/>
                  </a:moveTo>
                  <a:cubicBezTo>
                    <a:pt x="2127" y="1918"/>
                    <a:pt x="2127" y="1919"/>
                    <a:pt x="2128" y="1918"/>
                  </a:cubicBezTo>
                  <a:cubicBezTo>
                    <a:pt x="2108" y="1940"/>
                    <a:pt x="2087" y="1960"/>
                    <a:pt x="2065" y="1982"/>
                  </a:cubicBezTo>
                  <a:cubicBezTo>
                    <a:pt x="2031" y="2014"/>
                    <a:pt x="1997" y="2047"/>
                    <a:pt x="1965" y="2085"/>
                  </a:cubicBezTo>
                  <a:cubicBezTo>
                    <a:pt x="1913" y="2141"/>
                    <a:pt x="1851" y="2167"/>
                    <a:pt x="1771" y="2167"/>
                  </a:cubicBezTo>
                  <a:cubicBezTo>
                    <a:pt x="1763" y="2167"/>
                    <a:pt x="1755" y="2167"/>
                    <a:pt x="1747" y="2166"/>
                  </a:cubicBezTo>
                  <a:cubicBezTo>
                    <a:pt x="1593" y="2157"/>
                    <a:pt x="1451" y="2097"/>
                    <a:pt x="1344" y="2046"/>
                  </a:cubicBezTo>
                  <a:cubicBezTo>
                    <a:pt x="1051" y="1904"/>
                    <a:pt x="795" y="1703"/>
                    <a:pt x="581" y="1448"/>
                  </a:cubicBezTo>
                  <a:cubicBezTo>
                    <a:pt x="405" y="1236"/>
                    <a:pt x="287" y="1040"/>
                    <a:pt x="209" y="829"/>
                  </a:cubicBezTo>
                  <a:cubicBezTo>
                    <a:pt x="161" y="700"/>
                    <a:pt x="144" y="600"/>
                    <a:pt x="151" y="505"/>
                  </a:cubicBezTo>
                  <a:cubicBezTo>
                    <a:pt x="157" y="445"/>
                    <a:pt x="180" y="395"/>
                    <a:pt x="223" y="352"/>
                  </a:cubicBezTo>
                  <a:cubicBezTo>
                    <a:pt x="399" y="176"/>
                    <a:pt x="399" y="176"/>
                    <a:pt x="399" y="176"/>
                  </a:cubicBezTo>
                  <a:cubicBezTo>
                    <a:pt x="424" y="152"/>
                    <a:pt x="451" y="139"/>
                    <a:pt x="477" y="139"/>
                  </a:cubicBezTo>
                  <a:cubicBezTo>
                    <a:pt x="510" y="139"/>
                    <a:pt x="536" y="159"/>
                    <a:pt x="553" y="175"/>
                  </a:cubicBezTo>
                  <a:cubicBezTo>
                    <a:pt x="553" y="176"/>
                    <a:pt x="554" y="176"/>
                    <a:pt x="554" y="177"/>
                  </a:cubicBezTo>
                  <a:cubicBezTo>
                    <a:pt x="586" y="206"/>
                    <a:pt x="616" y="237"/>
                    <a:pt x="647" y="269"/>
                  </a:cubicBezTo>
                  <a:cubicBezTo>
                    <a:pt x="663" y="286"/>
                    <a:pt x="680" y="302"/>
                    <a:pt x="696" y="319"/>
                  </a:cubicBezTo>
                  <a:cubicBezTo>
                    <a:pt x="838" y="460"/>
                    <a:pt x="838" y="460"/>
                    <a:pt x="838" y="460"/>
                  </a:cubicBezTo>
                  <a:cubicBezTo>
                    <a:pt x="892" y="515"/>
                    <a:pt x="892" y="566"/>
                    <a:pt x="838" y="621"/>
                  </a:cubicBezTo>
                  <a:cubicBezTo>
                    <a:pt x="823" y="636"/>
                    <a:pt x="808" y="651"/>
                    <a:pt x="793" y="665"/>
                  </a:cubicBezTo>
                  <a:cubicBezTo>
                    <a:pt x="750" y="709"/>
                    <a:pt x="708" y="751"/>
                    <a:pt x="663" y="791"/>
                  </a:cubicBezTo>
                  <a:cubicBezTo>
                    <a:pt x="662" y="792"/>
                    <a:pt x="661" y="793"/>
                    <a:pt x="661" y="794"/>
                  </a:cubicBezTo>
                  <a:cubicBezTo>
                    <a:pt x="616" y="838"/>
                    <a:pt x="625" y="882"/>
                    <a:pt x="634" y="911"/>
                  </a:cubicBezTo>
                  <a:cubicBezTo>
                    <a:pt x="634" y="913"/>
                    <a:pt x="635" y="914"/>
                    <a:pt x="636" y="916"/>
                  </a:cubicBezTo>
                  <a:cubicBezTo>
                    <a:pt x="672" y="1005"/>
                    <a:pt x="724" y="1088"/>
                    <a:pt x="802" y="1188"/>
                  </a:cubicBezTo>
                  <a:cubicBezTo>
                    <a:pt x="803" y="1188"/>
                    <a:pt x="803" y="1188"/>
                    <a:pt x="803" y="1188"/>
                  </a:cubicBezTo>
                  <a:cubicBezTo>
                    <a:pt x="946" y="1364"/>
                    <a:pt x="1096" y="1501"/>
                    <a:pt x="1262" y="1606"/>
                  </a:cubicBezTo>
                  <a:cubicBezTo>
                    <a:pt x="1283" y="1619"/>
                    <a:pt x="1305" y="1630"/>
                    <a:pt x="1325" y="1641"/>
                  </a:cubicBezTo>
                  <a:cubicBezTo>
                    <a:pt x="1344" y="1650"/>
                    <a:pt x="1361" y="1659"/>
                    <a:pt x="1376" y="1668"/>
                  </a:cubicBezTo>
                  <a:cubicBezTo>
                    <a:pt x="1378" y="1669"/>
                    <a:pt x="1381" y="1670"/>
                    <a:pt x="1383" y="1672"/>
                  </a:cubicBezTo>
                  <a:cubicBezTo>
                    <a:pt x="1400" y="1680"/>
                    <a:pt x="1417" y="1684"/>
                    <a:pt x="1434" y="1684"/>
                  </a:cubicBezTo>
                  <a:cubicBezTo>
                    <a:pt x="1477" y="1684"/>
                    <a:pt x="1504" y="1658"/>
                    <a:pt x="1512" y="1649"/>
                  </a:cubicBezTo>
                  <a:cubicBezTo>
                    <a:pt x="1689" y="1472"/>
                    <a:pt x="1689" y="1472"/>
                    <a:pt x="1689" y="1472"/>
                  </a:cubicBezTo>
                  <a:cubicBezTo>
                    <a:pt x="1707" y="1455"/>
                    <a:pt x="1734" y="1433"/>
                    <a:pt x="1767" y="1433"/>
                  </a:cubicBezTo>
                  <a:cubicBezTo>
                    <a:pt x="1799" y="1433"/>
                    <a:pt x="1825" y="1453"/>
                    <a:pt x="1841" y="1471"/>
                  </a:cubicBezTo>
                  <a:cubicBezTo>
                    <a:pt x="1842" y="1472"/>
                    <a:pt x="1842" y="1472"/>
                    <a:pt x="1842" y="1472"/>
                  </a:cubicBezTo>
                  <a:cubicBezTo>
                    <a:pt x="2127" y="1757"/>
                    <a:pt x="2127" y="1757"/>
                    <a:pt x="2127" y="1757"/>
                  </a:cubicBezTo>
                  <a:cubicBezTo>
                    <a:pt x="2180" y="1809"/>
                    <a:pt x="2180" y="1864"/>
                    <a:pt x="2128" y="19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30" name="Freeform 11">
              <a:extLst>
                <a:ext uri="{FF2B5EF4-FFF2-40B4-BE49-F238E27FC236}">
                  <a16:creationId xmlns:a16="http://schemas.microsoft.com/office/drawing/2014/main" id="{13428EB5-EAB4-62A5-5D21-AAB29FB7177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41450" y="2079625"/>
              <a:ext cx="1612900" cy="1595437"/>
            </a:xfrm>
            <a:custGeom>
              <a:avLst/>
              <a:gdLst>
                <a:gd name="T0" fmla="*/ 63 w 749"/>
                <a:gd name="T1" fmla="*/ 143 h 743"/>
                <a:gd name="T2" fmla="*/ 419 w 749"/>
                <a:gd name="T3" fmla="*/ 328 h 743"/>
                <a:gd name="T4" fmla="*/ 604 w 749"/>
                <a:gd name="T5" fmla="*/ 685 h 743"/>
                <a:gd name="T6" fmla="*/ 673 w 749"/>
                <a:gd name="T7" fmla="*/ 743 h 743"/>
                <a:gd name="T8" fmla="*/ 685 w 749"/>
                <a:gd name="T9" fmla="*/ 742 h 743"/>
                <a:gd name="T10" fmla="*/ 742 w 749"/>
                <a:gd name="T11" fmla="*/ 661 h 743"/>
                <a:gd name="T12" fmla="*/ 519 w 749"/>
                <a:gd name="T13" fmla="*/ 230 h 743"/>
                <a:gd name="T14" fmla="*/ 87 w 749"/>
                <a:gd name="T15" fmla="*/ 6 h 743"/>
                <a:gd name="T16" fmla="*/ 7 w 749"/>
                <a:gd name="T17" fmla="*/ 63 h 743"/>
                <a:gd name="T18" fmla="*/ 63 w 749"/>
                <a:gd name="T19" fmla="*/ 143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9" h="743">
                  <a:moveTo>
                    <a:pt x="63" y="143"/>
                  </a:moveTo>
                  <a:cubicBezTo>
                    <a:pt x="198" y="166"/>
                    <a:pt x="321" y="230"/>
                    <a:pt x="419" y="328"/>
                  </a:cubicBezTo>
                  <a:cubicBezTo>
                    <a:pt x="518" y="426"/>
                    <a:pt x="581" y="549"/>
                    <a:pt x="604" y="685"/>
                  </a:cubicBezTo>
                  <a:cubicBezTo>
                    <a:pt x="610" y="719"/>
                    <a:pt x="640" y="743"/>
                    <a:pt x="673" y="743"/>
                  </a:cubicBezTo>
                  <a:cubicBezTo>
                    <a:pt x="677" y="743"/>
                    <a:pt x="681" y="742"/>
                    <a:pt x="685" y="742"/>
                  </a:cubicBezTo>
                  <a:cubicBezTo>
                    <a:pt x="723" y="735"/>
                    <a:pt x="749" y="699"/>
                    <a:pt x="742" y="661"/>
                  </a:cubicBezTo>
                  <a:cubicBezTo>
                    <a:pt x="714" y="497"/>
                    <a:pt x="637" y="348"/>
                    <a:pt x="519" y="230"/>
                  </a:cubicBezTo>
                  <a:cubicBezTo>
                    <a:pt x="400" y="111"/>
                    <a:pt x="251" y="34"/>
                    <a:pt x="87" y="6"/>
                  </a:cubicBezTo>
                  <a:cubicBezTo>
                    <a:pt x="49" y="0"/>
                    <a:pt x="13" y="25"/>
                    <a:pt x="7" y="63"/>
                  </a:cubicBezTo>
                  <a:cubicBezTo>
                    <a:pt x="0" y="100"/>
                    <a:pt x="25" y="137"/>
                    <a:pt x="63" y="1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31" name="Freeform 12">
              <a:extLst>
                <a:ext uri="{FF2B5EF4-FFF2-40B4-BE49-F238E27FC236}">
                  <a16:creationId xmlns:a16="http://schemas.microsoft.com/office/drawing/2014/main" id="{CB06C432-9AF5-5BB4-0A6C-9570793A3AA3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98588" y="1123951"/>
              <a:ext cx="2524125" cy="2503487"/>
            </a:xfrm>
            <a:custGeom>
              <a:avLst/>
              <a:gdLst>
                <a:gd name="T0" fmla="*/ 1165 w 1172"/>
                <a:gd name="T1" fmla="*/ 1086 h 1166"/>
                <a:gd name="T2" fmla="*/ 797 w 1172"/>
                <a:gd name="T3" fmla="*/ 375 h 1166"/>
                <a:gd name="T4" fmla="*/ 86 w 1172"/>
                <a:gd name="T5" fmla="*/ 7 h 1166"/>
                <a:gd name="T6" fmla="*/ 6 w 1172"/>
                <a:gd name="T7" fmla="*/ 64 h 1166"/>
                <a:gd name="T8" fmla="*/ 64 w 1172"/>
                <a:gd name="T9" fmla="*/ 144 h 1166"/>
                <a:gd name="T10" fmla="*/ 699 w 1172"/>
                <a:gd name="T11" fmla="*/ 474 h 1166"/>
                <a:gd name="T12" fmla="*/ 1028 w 1172"/>
                <a:gd name="T13" fmla="*/ 1109 h 1166"/>
                <a:gd name="T14" fmla="*/ 1096 w 1172"/>
                <a:gd name="T15" fmla="*/ 1166 h 1166"/>
                <a:gd name="T16" fmla="*/ 1108 w 1172"/>
                <a:gd name="T17" fmla="*/ 1165 h 1166"/>
                <a:gd name="T18" fmla="*/ 1165 w 1172"/>
                <a:gd name="T19" fmla="*/ 1086 h 1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72" h="1166">
                  <a:moveTo>
                    <a:pt x="1165" y="1086"/>
                  </a:moveTo>
                  <a:cubicBezTo>
                    <a:pt x="1119" y="816"/>
                    <a:pt x="992" y="571"/>
                    <a:pt x="797" y="375"/>
                  </a:cubicBezTo>
                  <a:cubicBezTo>
                    <a:pt x="601" y="180"/>
                    <a:pt x="356" y="53"/>
                    <a:pt x="86" y="7"/>
                  </a:cubicBezTo>
                  <a:cubicBezTo>
                    <a:pt x="49" y="0"/>
                    <a:pt x="13" y="26"/>
                    <a:pt x="6" y="64"/>
                  </a:cubicBezTo>
                  <a:cubicBezTo>
                    <a:pt x="0" y="102"/>
                    <a:pt x="25" y="138"/>
                    <a:pt x="64" y="144"/>
                  </a:cubicBezTo>
                  <a:cubicBezTo>
                    <a:pt x="304" y="185"/>
                    <a:pt x="524" y="299"/>
                    <a:pt x="699" y="474"/>
                  </a:cubicBezTo>
                  <a:cubicBezTo>
                    <a:pt x="873" y="648"/>
                    <a:pt x="987" y="868"/>
                    <a:pt x="1028" y="1109"/>
                  </a:cubicBezTo>
                  <a:cubicBezTo>
                    <a:pt x="1033" y="1143"/>
                    <a:pt x="1063" y="1166"/>
                    <a:pt x="1096" y="1166"/>
                  </a:cubicBezTo>
                  <a:cubicBezTo>
                    <a:pt x="1101" y="1166"/>
                    <a:pt x="1104" y="1166"/>
                    <a:pt x="1108" y="1165"/>
                  </a:cubicBezTo>
                  <a:cubicBezTo>
                    <a:pt x="1146" y="1160"/>
                    <a:pt x="1172" y="1124"/>
                    <a:pt x="1165" y="10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432" name="Freeform 16">
            <a:extLst>
              <a:ext uri="{FF2B5EF4-FFF2-40B4-BE49-F238E27FC236}">
                <a16:creationId xmlns:a16="http://schemas.microsoft.com/office/drawing/2014/main" id="{0B41595D-47AD-BF47-1669-956315D8786B}"/>
              </a:ext>
            </a:extLst>
          </p:cNvPr>
          <p:cNvSpPr>
            <a:spLocks noEditPoints="1"/>
          </p:cNvSpPr>
          <p:nvPr/>
        </p:nvSpPr>
        <p:spPr bwMode="auto">
          <a:xfrm>
            <a:off x="9215246" y="5770950"/>
            <a:ext cx="145967" cy="145599"/>
          </a:xfrm>
          <a:custGeom>
            <a:avLst/>
            <a:gdLst>
              <a:gd name="T0" fmla="*/ 1171 w 2342"/>
              <a:gd name="T1" fmla="*/ 0 h 2342"/>
              <a:gd name="T2" fmla="*/ 0 w 2342"/>
              <a:gd name="T3" fmla="*/ 1171 h 2342"/>
              <a:gd name="T4" fmla="*/ 1171 w 2342"/>
              <a:gd name="T5" fmla="*/ 2342 h 2342"/>
              <a:gd name="T6" fmla="*/ 2342 w 2342"/>
              <a:gd name="T7" fmla="*/ 1171 h 2342"/>
              <a:gd name="T8" fmla="*/ 2236 w 2342"/>
              <a:gd name="T9" fmla="*/ 1118 h 2342"/>
              <a:gd name="T10" fmla="*/ 1708 w 2342"/>
              <a:gd name="T11" fmla="*/ 609 h 2342"/>
              <a:gd name="T12" fmla="*/ 2236 w 2342"/>
              <a:gd name="T13" fmla="*/ 1118 h 2342"/>
              <a:gd name="T14" fmla="*/ 1677 w 2342"/>
              <a:gd name="T15" fmla="*/ 1224 h 2342"/>
              <a:gd name="T16" fmla="*/ 1224 w 2342"/>
              <a:gd name="T17" fmla="*/ 1608 h 2342"/>
              <a:gd name="T18" fmla="*/ 1874 w 2342"/>
              <a:gd name="T19" fmla="*/ 370 h 2342"/>
              <a:gd name="T20" fmla="*/ 1613 w 2342"/>
              <a:gd name="T21" fmla="*/ 364 h 2342"/>
              <a:gd name="T22" fmla="*/ 1874 w 2342"/>
              <a:gd name="T23" fmla="*/ 370 h 2342"/>
              <a:gd name="T24" fmla="*/ 1520 w 2342"/>
              <a:gd name="T25" fmla="*/ 411 h 2342"/>
              <a:gd name="T26" fmla="*/ 1224 w 2342"/>
              <a:gd name="T27" fmla="*/ 633 h 2342"/>
              <a:gd name="T28" fmla="*/ 1611 w 2342"/>
              <a:gd name="T29" fmla="*/ 654 h 2342"/>
              <a:gd name="T30" fmla="*/ 1224 w 2342"/>
              <a:gd name="T31" fmla="*/ 1119 h 2342"/>
              <a:gd name="T32" fmla="*/ 1611 w 2342"/>
              <a:gd name="T33" fmla="*/ 654 h 2342"/>
              <a:gd name="T34" fmla="*/ 665 w 2342"/>
              <a:gd name="T35" fmla="*/ 1118 h 2342"/>
              <a:gd name="T36" fmla="*/ 1118 w 2342"/>
              <a:gd name="T37" fmla="*/ 737 h 2342"/>
              <a:gd name="T38" fmla="*/ 1119 w 2342"/>
              <a:gd name="T39" fmla="*/ 121 h 2342"/>
              <a:gd name="T40" fmla="*/ 763 w 2342"/>
              <a:gd name="T41" fmla="*/ 553 h 2342"/>
              <a:gd name="T42" fmla="*/ 1119 w 2342"/>
              <a:gd name="T43" fmla="*/ 121 h 2342"/>
              <a:gd name="T44" fmla="*/ 729 w 2342"/>
              <a:gd name="T45" fmla="*/ 364 h 2342"/>
              <a:gd name="T46" fmla="*/ 469 w 2342"/>
              <a:gd name="T47" fmla="*/ 370 h 2342"/>
              <a:gd name="T48" fmla="*/ 393 w 2342"/>
              <a:gd name="T49" fmla="*/ 443 h 2342"/>
              <a:gd name="T50" fmla="*/ 560 w 2342"/>
              <a:gd name="T51" fmla="*/ 1118 h 2342"/>
              <a:gd name="T52" fmla="*/ 393 w 2342"/>
              <a:gd name="T53" fmla="*/ 443 h 2342"/>
              <a:gd name="T54" fmla="*/ 560 w 2342"/>
              <a:gd name="T55" fmla="*/ 1224 h 2342"/>
              <a:gd name="T56" fmla="*/ 395 w 2342"/>
              <a:gd name="T57" fmla="*/ 1901 h 2342"/>
              <a:gd name="T58" fmla="*/ 471 w 2342"/>
              <a:gd name="T59" fmla="*/ 1974 h 2342"/>
              <a:gd name="T60" fmla="*/ 729 w 2342"/>
              <a:gd name="T61" fmla="*/ 1978 h 2342"/>
              <a:gd name="T62" fmla="*/ 471 w 2342"/>
              <a:gd name="T63" fmla="*/ 1974 h 2342"/>
              <a:gd name="T64" fmla="*/ 823 w 2342"/>
              <a:gd name="T65" fmla="*/ 1931 h 2342"/>
              <a:gd name="T66" fmla="*/ 1119 w 2342"/>
              <a:gd name="T67" fmla="*/ 1713 h 2342"/>
              <a:gd name="T68" fmla="*/ 732 w 2342"/>
              <a:gd name="T69" fmla="*/ 1692 h 2342"/>
              <a:gd name="T70" fmla="*/ 1119 w 2342"/>
              <a:gd name="T71" fmla="*/ 1224 h 2342"/>
              <a:gd name="T72" fmla="*/ 732 w 2342"/>
              <a:gd name="T73" fmla="*/ 1692 h 2342"/>
              <a:gd name="T74" fmla="*/ 1224 w 2342"/>
              <a:gd name="T75" fmla="*/ 1713 h 2342"/>
              <a:gd name="T76" fmla="*/ 1520 w 2342"/>
              <a:gd name="T77" fmla="*/ 1931 h 2342"/>
              <a:gd name="T78" fmla="*/ 1460 w 2342"/>
              <a:gd name="T79" fmla="*/ 2198 h 2342"/>
              <a:gd name="T80" fmla="*/ 1674 w 2342"/>
              <a:gd name="T81" fmla="*/ 1837 h 2342"/>
              <a:gd name="T82" fmla="*/ 1460 w 2342"/>
              <a:gd name="T83" fmla="*/ 2198 h 2342"/>
              <a:gd name="T84" fmla="*/ 1708 w 2342"/>
              <a:gd name="T85" fmla="*/ 1736 h 2342"/>
              <a:gd name="T86" fmla="*/ 2237 w 2342"/>
              <a:gd name="T87" fmla="*/ 1224 h 2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342" h="2342">
                <a:moveTo>
                  <a:pt x="1999" y="343"/>
                </a:moveTo>
                <a:cubicBezTo>
                  <a:pt x="1778" y="122"/>
                  <a:pt x="1484" y="0"/>
                  <a:pt x="1171" y="0"/>
                </a:cubicBezTo>
                <a:cubicBezTo>
                  <a:pt x="858" y="0"/>
                  <a:pt x="564" y="122"/>
                  <a:pt x="343" y="343"/>
                </a:cubicBezTo>
                <a:cubicBezTo>
                  <a:pt x="122" y="564"/>
                  <a:pt x="0" y="858"/>
                  <a:pt x="0" y="1171"/>
                </a:cubicBezTo>
                <a:cubicBezTo>
                  <a:pt x="0" y="1484"/>
                  <a:pt x="122" y="1778"/>
                  <a:pt x="343" y="1999"/>
                </a:cubicBezTo>
                <a:cubicBezTo>
                  <a:pt x="564" y="2220"/>
                  <a:pt x="858" y="2342"/>
                  <a:pt x="1171" y="2342"/>
                </a:cubicBezTo>
                <a:cubicBezTo>
                  <a:pt x="1484" y="2342"/>
                  <a:pt x="1778" y="2220"/>
                  <a:pt x="1999" y="1999"/>
                </a:cubicBezTo>
                <a:cubicBezTo>
                  <a:pt x="2220" y="1778"/>
                  <a:pt x="2342" y="1484"/>
                  <a:pt x="2342" y="1171"/>
                </a:cubicBezTo>
                <a:cubicBezTo>
                  <a:pt x="2342" y="858"/>
                  <a:pt x="2220" y="564"/>
                  <a:pt x="1999" y="343"/>
                </a:cubicBezTo>
                <a:close/>
                <a:moveTo>
                  <a:pt x="2236" y="1118"/>
                </a:moveTo>
                <a:cubicBezTo>
                  <a:pt x="1782" y="1118"/>
                  <a:pt x="1782" y="1118"/>
                  <a:pt x="1782" y="1118"/>
                </a:cubicBezTo>
                <a:cubicBezTo>
                  <a:pt x="1778" y="938"/>
                  <a:pt x="1752" y="764"/>
                  <a:pt x="1708" y="609"/>
                </a:cubicBezTo>
                <a:cubicBezTo>
                  <a:pt x="1794" y="565"/>
                  <a:pt x="1875" y="509"/>
                  <a:pt x="1949" y="443"/>
                </a:cubicBezTo>
                <a:cubicBezTo>
                  <a:pt x="2117" y="622"/>
                  <a:pt x="2223" y="858"/>
                  <a:pt x="2236" y="1118"/>
                </a:cubicBezTo>
                <a:close/>
                <a:moveTo>
                  <a:pt x="1224" y="1224"/>
                </a:moveTo>
                <a:cubicBezTo>
                  <a:pt x="1677" y="1224"/>
                  <a:pt x="1677" y="1224"/>
                  <a:pt x="1677" y="1224"/>
                </a:cubicBezTo>
                <a:cubicBezTo>
                  <a:pt x="1674" y="1390"/>
                  <a:pt x="1651" y="1549"/>
                  <a:pt x="1611" y="1692"/>
                </a:cubicBezTo>
                <a:cubicBezTo>
                  <a:pt x="1488" y="1642"/>
                  <a:pt x="1358" y="1614"/>
                  <a:pt x="1224" y="1608"/>
                </a:cubicBezTo>
                <a:lnTo>
                  <a:pt x="1224" y="1224"/>
                </a:lnTo>
                <a:close/>
                <a:moveTo>
                  <a:pt x="1874" y="370"/>
                </a:moveTo>
                <a:cubicBezTo>
                  <a:pt x="1813" y="424"/>
                  <a:pt x="1746" y="470"/>
                  <a:pt x="1675" y="508"/>
                </a:cubicBezTo>
                <a:cubicBezTo>
                  <a:pt x="1657" y="457"/>
                  <a:pt x="1636" y="409"/>
                  <a:pt x="1613" y="364"/>
                </a:cubicBezTo>
                <a:cubicBezTo>
                  <a:pt x="1568" y="275"/>
                  <a:pt x="1516" y="201"/>
                  <a:pt x="1459" y="144"/>
                </a:cubicBezTo>
                <a:cubicBezTo>
                  <a:pt x="1615" y="188"/>
                  <a:pt x="1756" y="266"/>
                  <a:pt x="1874" y="370"/>
                </a:cubicBezTo>
                <a:close/>
                <a:moveTo>
                  <a:pt x="1224" y="121"/>
                </a:moveTo>
                <a:cubicBezTo>
                  <a:pt x="1333" y="145"/>
                  <a:pt x="1436" y="246"/>
                  <a:pt x="1520" y="411"/>
                </a:cubicBezTo>
                <a:cubicBezTo>
                  <a:pt x="1542" y="455"/>
                  <a:pt x="1562" y="503"/>
                  <a:pt x="1580" y="553"/>
                </a:cubicBezTo>
                <a:cubicBezTo>
                  <a:pt x="1467" y="599"/>
                  <a:pt x="1347" y="626"/>
                  <a:pt x="1224" y="633"/>
                </a:cubicBezTo>
                <a:lnTo>
                  <a:pt x="1224" y="121"/>
                </a:lnTo>
                <a:close/>
                <a:moveTo>
                  <a:pt x="1611" y="654"/>
                </a:moveTo>
                <a:cubicBezTo>
                  <a:pt x="1651" y="795"/>
                  <a:pt x="1673" y="953"/>
                  <a:pt x="1677" y="1119"/>
                </a:cubicBezTo>
                <a:cubicBezTo>
                  <a:pt x="1224" y="1119"/>
                  <a:pt x="1224" y="1119"/>
                  <a:pt x="1224" y="1119"/>
                </a:cubicBezTo>
                <a:cubicBezTo>
                  <a:pt x="1224" y="738"/>
                  <a:pt x="1224" y="738"/>
                  <a:pt x="1224" y="738"/>
                </a:cubicBezTo>
                <a:cubicBezTo>
                  <a:pt x="1358" y="732"/>
                  <a:pt x="1489" y="703"/>
                  <a:pt x="1611" y="654"/>
                </a:cubicBezTo>
                <a:close/>
                <a:moveTo>
                  <a:pt x="1118" y="1118"/>
                </a:moveTo>
                <a:cubicBezTo>
                  <a:pt x="665" y="1118"/>
                  <a:pt x="665" y="1118"/>
                  <a:pt x="665" y="1118"/>
                </a:cubicBezTo>
                <a:cubicBezTo>
                  <a:pt x="668" y="953"/>
                  <a:pt x="691" y="795"/>
                  <a:pt x="730" y="653"/>
                </a:cubicBezTo>
                <a:cubicBezTo>
                  <a:pt x="853" y="703"/>
                  <a:pt x="984" y="732"/>
                  <a:pt x="1118" y="737"/>
                </a:cubicBezTo>
                <a:cubicBezTo>
                  <a:pt x="1118" y="1118"/>
                  <a:pt x="1118" y="1118"/>
                  <a:pt x="1118" y="1118"/>
                </a:cubicBezTo>
                <a:close/>
                <a:moveTo>
                  <a:pt x="1119" y="121"/>
                </a:moveTo>
                <a:cubicBezTo>
                  <a:pt x="1119" y="633"/>
                  <a:pt x="1119" y="633"/>
                  <a:pt x="1119" y="633"/>
                </a:cubicBezTo>
                <a:cubicBezTo>
                  <a:pt x="995" y="626"/>
                  <a:pt x="875" y="599"/>
                  <a:pt x="763" y="553"/>
                </a:cubicBezTo>
                <a:cubicBezTo>
                  <a:pt x="780" y="503"/>
                  <a:pt x="800" y="455"/>
                  <a:pt x="823" y="411"/>
                </a:cubicBezTo>
                <a:cubicBezTo>
                  <a:pt x="906" y="246"/>
                  <a:pt x="1009" y="145"/>
                  <a:pt x="1119" y="121"/>
                </a:cubicBezTo>
                <a:close/>
                <a:moveTo>
                  <a:pt x="883" y="144"/>
                </a:moveTo>
                <a:cubicBezTo>
                  <a:pt x="826" y="201"/>
                  <a:pt x="775" y="275"/>
                  <a:pt x="729" y="364"/>
                </a:cubicBezTo>
                <a:cubicBezTo>
                  <a:pt x="707" y="409"/>
                  <a:pt x="686" y="457"/>
                  <a:pt x="668" y="508"/>
                </a:cubicBezTo>
                <a:cubicBezTo>
                  <a:pt x="597" y="470"/>
                  <a:pt x="530" y="424"/>
                  <a:pt x="469" y="370"/>
                </a:cubicBezTo>
                <a:cubicBezTo>
                  <a:pt x="587" y="266"/>
                  <a:pt x="728" y="188"/>
                  <a:pt x="883" y="144"/>
                </a:cubicBezTo>
                <a:close/>
                <a:moveTo>
                  <a:pt x="393" y="443"/>
                </a:moveTo>
                <a:cubicBezTo>
                  <a:pt x="467" y="509"/>
                  <a:pt x="548" y="564"/>
                  <a:pt x="635" y="609"/>
                </a:cubicBezTo>
                <a:cubicBezTo>
                  <a:pt x="590" y="764"/>
                  <a:pt x="564" y="938"/>
                  <a:pt x="560" y="1118"/>
                </a:cubicBezTo>
                <a:cubicBezTo>
                  <a:pt x="106" y="1118"/>
                  <a:pt x="106" y="1118"/>
                  <a:pt x="106" y="1118"/>
                </a:cubicBezTo>
                <a:cubicBezTo>
                  <a:pt x="119" y="858"/>
                  <a:pt x="226" y="622"/>
                  <a:pt x="393" y="443"/>
                </a:cubicBezTo>
                <a:close/>
                <a:moveTo>
                  <a:pt x="106" y="1224"/>
                </a:moveTo>
                <a:cubicBezTo>
                  <a:pt x="560" y="1224"/>
                  <a:pt x="560" y="1224"/>
                  <a:pt x="560" y="1224"/>
                </a:cubicBezTo>
                <a:cubicBezTo>
                  <a:pt x="565" y="1406"/>
                  <a:pt x="591" y="1580"/>
                  <a:pt x="636" y="1736"/>
                </a:cubicBezTo>
                <a:cubicBezTo>
                  <a:pt x="549" y="1780"/>
                  <a:pt x="469" y="1835"/>
                  <a:pt x="395" y="1901"/>
                </a:cubicBezTo>
                <a:cubicBezTo>
                  <a:pt x="226" y="1722"/>
                  <a:pt x="119" y="1485"/>
                  <a:pt x="106" y="1224"/>
                </a:cubicBezTo>
                <a:close/>
                <a:moveTo>
                  <a:pt x="471" y="1974"/>
                </a:moveTo>
                <a:cubicBezTo>
                  <a:pt x="532" y="1921"/>
                  <a:pt x="598" y="1875"/>
                  <a:pt x="668" y="1837"/>
                </a:cubicBezTo>
                <a:cubicBezTo>
                  <a:pt x="687" y="1886"/>
                  <a:pt x="707" y="1934"/>
                  <a:pt x="729" y="1978"/>
                </a:cubicBezTo>
                <a:cubicBezTo>
                  <a:pt x="775" y="2067"/>
                  <a:pt x="826" y="2141"/>
                  <a:pt x="883" y="2198"/>
                </a:cubicBezTo>
                <a:cubicBezTo>
                  <a:pt x="729" y="2154"/>
                  <a:pt x="588" y="2077"/>
                  <a:pt x="471" y="1974"/>
                </a:cubicBezTo>
                <a:close/>
                <a:moveTo>
                  <a:pt x="1119" y="2221"/>
                </a:moveTo>
                <a:cubicBezTo>
                  <a:pt x="1009" y="2197"/>
                  <a:pt x="906" y="2096"/>
                  <a:pt x="823" y="1931"/>
                </a:cubicBezTo>
                <a:cubicBezTo>
                  <a:pt x="801" y="1888"/>
                  <a:pt x="781" y="1841"/>
                  <a:pt x="764" y="1792"/>
                </a:cubicBezTo>
                <a:cubicBezTo>
                  <a:pt x="876" y="1746"/>
                  <a:pt x="996" y="1718"/>
                  <a:pt x="1119" y="1713"/>
                </a:cubicBezTo>
                <a:cubicBezTo>
                  <a:pt x="1119" y="2221"/>
                  <a:pt x="1119" y="2221"/>
                  <a:pt x="1119" y="2221"/>
                </a:cubicBezTo>
                <a:close/>
                <a:moveTo>
                  <a:pt x="732" y="1692"/>
                </a:moveTo>
                <a:cubicBezTo>
                  <a:pt x="692" y="1549"/>
                  <a:pt x="669" y="1390"/>
                  <a:pt x="665" y="1224"/>
                </a:cubicBezTo>
                <a:cubicBezTo>
                  <a:pt x="1119" y="1224"/>
                  <a:pt x="1119" y="1224"/>
                  <a:pt x="1119" y="1224"/>
                </a:cubicBezTo>
                <a:cubicBezTo>
                  <a:pt x="1119" y="1608"/>
                  <a:pt x="1119" y="1608"/>
                  <a:pt x="1119" y="1608"/>
                </a:cubicBezTo>
                <a:cubicBezTo>
                  <a:pt x="985" y="1613"/>
                  <a:pt x="854" y="1642"/>
                  <a:pt x="732" y="1692"/>
                </a:cubicBezTo>
                <a:close/>
                <a:moveTo>
                  <a:pt x="1224" y="2221"/>
                </a:moveTo>
                <a:cubicBezTo>
                  <a:pt x="1224" y="1713"/>
                  <a:pt x="1224" y="1713"/>
                  <a:pt x="1224" y="1713"/>
                </a:cubicBezTo>
                <a:cubicBezTo>
                  <a:pt x="1347" y="1719"/>
                  <a:pt x="1467" y="1746"/>
                  <a:pt x="1579" y="1792"/>
                </a:cubicBezTo>
                <a:cubicBezTo>
                  <a:pt x="1562" y="1841"/>
                  <a:pt x="1542" y="1888"/>
                  <a:pt x="1520" y="1931"/>
                </a:cubicBezTo>
                <a:cubicBezTo>
                  <a:pt x="1437" y="2096"/>
                  <a:pt x="1334" y="2197"/>
                  <a:pt x="1224" y="2221"/>
                </a:cubicBezTo>
                <a:close/>
                <a:moveTo>
                  <a:pt x="1460" y="2198"/>
                </a:moveTo>
                <a:cubicBezTo>
                  <a:pt x="1517" y="2141"/>
                  <a:pt x="1568" y="2067"/>
                  <a:pt x="1614" y="1977"/>
                </a:cubicBezTo>
                <a:cubicBezTo>
                  <a:pt x="1636" y="1933"/>
                  <a:pt x="1656" y="1886"/>
                  <a:pt x="1674" y="1837"/>
                </a:cubicBezTo>
                <a:cubicBezTo>
                  <a:pt x="1745" y="1874"/>
                  <a:pt x="1811" y="1920"/>
                  <a:pt x="1872" y="1974"/>
                </a:cubicBezTo>
                <a:cubicBezTo>
                  <a:pt x="1755" y="2077"/>
                  <a:pt x="1614" y="2154"/>
                  <a:pt x="1460" y="2198"/>
                </a:cubicBezTo>
                <a:close/>
                <a:moveTo>
                  <a:pt x="1948" y="1901"/>
                </a:moveTo>
                <a:cubicBezTo>
                  <a:pt x="1875" y="1836"/>
                  <a:pt x="1794" y="1780"/>
                  <a:pt x="1708" y="1736"/>
                </a:cubicBezTo>
                <a:cubicBezTo>
                  <a:pt x="1753" y="1580"/>
                  <a:pt x="1779" y="1405"/>
                  <a:pt x="1783" y="1224"/>
                </a:cubicBezTo>
                <a:cubicBezTo>
                  <a:pt x="2237" y="1224"/>
                  <a:pt x="2237" y="1224"/>
                  <a:pt x="2237" y="1224"/>
                </a:cubicBezTo>
                <a:cubicBezTo>
                  <a:pt x="2224" y="1485"/>
                  <a:pt x="2117" y="1722"/>
                  <a:pt x="1948" y="190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33" name="TextBox 1432">
            <a:extLst>
              <a:ext uri="{FF2B5EF4-FFF2-40B4-BE49-F238E27FC236}">
                <a16:creationId xmlns:a16="http://schemas.microsoft.com/office/drawing/2014/main" id="{1EA80F87-683F-2FCE-1489-00C404E4CC34}"/>
              </a:ext>
            </a:extLst>
          </p:cNvPr>
          <p:cNvSpPr txBox="1"/>
          <p:nvPr/>
        </p:nvSpPr>
        <p:spPr>
          <a:xfrm flipH="1">
            <a:off x="6221118" y="5770950"/>
            <a:ext cx="1213116" cy="35403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9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Eaton Place, Second Floor, United Nations Crescent, Gigiri.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1435" name="TextBox 1434">
            <a:extLst>
              <a:ext uri="{FF2B5EF4-FFF2-40B4-BE49-F238E27FC236}">
                <a16:creationId xmlns:a16="http://schemas.microsoft.com/office/drawing/2014/main" id="{16DF670D-21A1-C13E-DCF4-24542BD97F3D}"/>
              </a:ext>
            </a:extLst>
          </p:cNvPr>
          <p:cNvSpPr txBox="1"/>
          <p:nvPr/>
        </p:nvSpPr>
        <p:spPr>
          <a:xfrm>
            <a:off x="7582509" y="5434156"/>
            <a:ext cx="1530643" cy="23289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r>
              <a:rPr lang="en-IN" sz="1400" b="1" dirty="0">
                <a:solidFill>
                  <a:schemeClr val="bg1">
                    <a:lumMod val="50000"/>
                  </a:schemeClr>
                </a:solidFill>
              </a:rPr>
              <a:t>Phone</a:t>
            </a:r>
          </a:p>
        </p:txBody>
      </p:sp>
      <p:sp>
        <p:nvSpPr>
          <p:cNvPr id="1436" name="TextBox 1435">
            <a:extLst>
              <a:ext uri="{FF2B5EF4-FFF2-40B4-BE49-F238E27FC236}">
                <a16:creationId xmlns:a16="http://schemas.microsoft.com/office/drawing/2014/main" id="{C26AC982-B66B-31E8-ABBD-14975D8CF0D9}"/>
              </a:ext>
            </a:extLst>
          </p:cNvPr>
          <p:cNvSpPr txBox="1"/>
          <p:nvPr/>
        </p:nvSpPr>
        <p:spPr>
          <a:xfrm flipH="1">
            <a:off x="7838034" y="5770950"/>
            <a:ext cx="1213116" cy="35403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defRPr/>
            </a:pPr>
            <a:r>
              <a:rPr lang="en-US" sz="9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cs typeface="Arial" pitchFamily="34" charset="0"/>
              </a:rPr>
              <a:t>254 721319122</a:t>
            </a:r>
          </a:p>
        </p:txBody>
      </p:sp>
      <p:sp>
        <p:nvSpPr>
          <p:cNvPr id="1437" name="TextBox 1436">
            <a:extLst>
              <a:ext uri="{FF2B5EF4-FFF2-40B4-BE49-F238E27FC236}">
                <a16:creationId xmlns:a16="http://schemas.microsoft.com/office/drawing/2014/main" id="{FC5592B6-099C-0ED9-4210-CE6AF3CCE1C0}"/>
              </a:ext>
            </a:extLst>
          </p:cNvPr>
          <p:cNvSpPr txBox="1"/>
          <p:nvPr/>
        </p:nvSpPr>
        <p:spPr>
          <a:xfrm>
            <a:off x="9215246" y="5434156"/>
            <a:ext cx="1530643" cy="23289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r>
              <a:rPr lang="en-IN" sz="1400" b="1" dirty="0">
                <a:solidFill>
                  <a:schemeClr val="bg1">
                    <a:lumMod val="50000"/>
                  </a:schemeClr>
                </a:solidFill>
              </a:rPr>
              <a:t>email</a:t>
            </a:r>
          </a:p>
        </p:txBody>
      </p:sp>
      <p:sp>
        <p:nvSpPr>
          <p:cNvPr id="1438" name="TextBox 1437">
            <a:extLst>
              <a:ext uri="{FF2B5EF4-FFF2-40B4-BE49-F238E27FC236}">
                <a16:creationId xmlns:a16="http://schemas.microsoft.com/office/drawing/2014/main" id="{FC2E792B-B6DF-BF48-DFB9-744164A5075E}"/>
              </a:ext>
            </a:extLst>
          </p:cNvPr>
          <p:cNvSpPr txBox="1"/>
          <p:nvPr/>
        </p:nvSpPr>
        <p:spPr>
          <a:xfrm flipH="1">
            <a:off x="9470770" y="5770950"/>
            <a:ext cx="2035913" cy="35403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defRPr/>
            </a:pPr>
            <a:r>
              <a:rPr lang="en-US" sz="9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cs typeface="Arial" pitchFamily="34" charset="0"/>
                <a:hlinkClick r:id="rId4"/>
              </a:rPr>
              <a:t>qincubatehealthcareltd@gmail.com</a:t>
            </a:r>
            <a:endParaRPr lang="en-US" sz="900" kern="0" dirty="0">
              <a:solidFill>
                <a:schemeClr val="tx1">
                  <a:lumMod val="75000"/>
                  <a:lumOff val="25000"/>
                </a:schemeClr>
              </a:solidFill>
              <a:latin typeface="Open Sans"/>
              <a:cs typeface="Arial" pitchFamily="34" charset="0"/>
            </a:endParaRPr>
          </a:p>
          <a:p>
            <a:pPr>
              <a:defRPr/>
            </a:pPr>
            <a:r>
              <a:rPr lang="en-US" sz="9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cs typeface="Arial" pitchFamily="34" charset="0"/>
                <a:hlinkClick r:id="rId5"/>
              </a:rPr>
              <a:t>aronuel@gmail.com</a:t>
            </a:r>
            <a:r>
              <a:rPr lang="en-US" sz="9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cs typeface="Arial" pitchFamily="34" charset="0"/>
              </a:rPr>
              <a:t> </a:t>
            </a:r>
          </a:p>
        </p:txBody>
      </p:sp>
      <p:sp>
        <p:nvSpPr>
          <p:cNvPr id="1439" name="TextBox 1438">
            <a:extLst>
              <a:ext uri="{FF2B5EF4-FFF2-40B4-BE49-F238E27FC236}">
                <a16:creationId xmlns:a16="http://schemas.microsoft.com/office/drawing/2014/main" id="{76961C23-41F0-E98A-3CA8-90AD36C247D4}"/>
              </a:ext>
            </a:extLst>
          </p:cNvPr>
          <p:cNvSpPr txBox="1"/>
          <p:nvPr/>
        </p:nvSpPr>
        <p:spPr>
          <a:xfrm>
            <a:off x="1835468" y="2886939"/>
            <a:ext cx="468868" cy="31590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IN" dirty="0">
                <a:solidFill>
                  <a:schemeClr val="accent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01</a:t>
            </a:r>
          </a:p>
        </p:txBody>
      </p:sp>
      <p:sp>
        <p:nvSpPr>
          <p:cNvPr id="1440" name="TextBox 1439">
            <a:extLst>
              <a:ext uri="{FF2B5EF4-FFF2-40B4-BE49-F238E27FC236}">
                <a16:creationId xmlns:a16="http://schemas.microsoft.com/office/drawing/2014/main" id="{F0E570F3-3048-A2FE-FAB2-AB9C1E22CF6C}"/>
              </a:ext>
            </a:extLst>
          </p:cNvPr>
          <p:cNvSpPr txBox="1"/>
          <p:nvPr/>
        </p:nvSpPr>
        <p:spPr>
          <a:xfrm>
            <a:off x="3796348" y="2886939"/>
            <a:ext cx="468868" cy="31590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IN" dirty="0">
                <a:solidFill>
                  <a:schemeClr val="accent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02</a:t>
            </a:r>
          </a:p>
        </p:txBody>
      </p:sp>
      <p:sp>
        <p:nvSpPr>
          <p:cNvPr id="1441" name="TextBox 1440">
            <a:extLst>
              <a:ext uri="{FF2B5EF4-FFF2-40B4-BE49-F238E27FC236}">
                <a16:creationId xmlns:a16="http://schemas.microsoft.com/office/drawing/2014/main" id="{1474DC5A-0ADC-20EA-67E1-6F86C09FB7B2}"/>
              </a:ext>
            </a:extLst>
          </p:cNvPr>
          <p:cNvSpPr txBox="1"/>
          <p:nvPr/>
        </p:nvSpPr>
        <p:spPr>
          <a:xfrm>
            <a:off x="1835468" y="5782539"/>
            <a:ext cx="468868" cy="31590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IN" dirty="0">
                <a:solidFill>
                  <a:schemeClr val="accent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03</a:t>
            </a:r>
          </a:p>
        </p:txBody>
      </p:sp>
      <p:sp>
        <p:nvSpPr>
          <p:cNvPr id="1442" name="TextBox 1441">
            <a:extLst>
              <a:ext uri="{FF2B5EF4-FFF2-40B4-BE49-F238E27FC236}">
                <a16:creationId xmlns:a16="http://schemas.microsoft.com/office/drawing/2014/main" id="{462A42FE-71BB-24ED-41D5-45A93AEDD677}"/>
              </a:ext>
            </a:extLst>
          </p:cNvPr>
          <p:cNvSpPr txBox="1"/>
          <p:nvPr/>
        </p:nvSpPr>
        <p:spPr>
          <a:xfrm>
            <a:off x="3796348" y="5782539"/>
            <a:ext cx="468868" cy="31590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IN" dirty="0">
                <a:solidFill>
                  <a:schemeClr val="accent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04</a:t>
            </a:r>
          </a:p>
        </p:txBody>
      </p:sp>
      <p:sp>
        <p:nvSpPr>
          <p:cNvPr id="1445" name="Graphic 1443" descr="Key with solid fill">
            <a:extLst>
              <a:ext uri="{FF2B5EF4-FFF2-40B4-BE49-F238E27FC236}">
                <a16:creationId xmlns:a16="http://schemas.microsoft.com/office/drawing/2014/main" id="{B323BD93-0060-320A-EF5F-A96B9983ED1A}"/>
              </a:ext>
            </a:extLst>
          </p:cNvPr>
          <p:cNvSpPr/>
          <p:nvPr/>
        </p:nvSpPr>
        <p:spPr>
          <a:xfrm rot="20311821">
            <a:off x="6023969" y="2919320"/>
            <a:ext cx="136997" cy="65385"/>
          </a:xfrm>
          <a:custGeom>
            <a:avLst/>
            <a:gdLst>
              <a:gd name="connsiteX0" fmla="*/ 94186 w 136997"/>
              <a:gd name="connsiteY0" fmla="*/ 38141 h 65385"/>
              <a:gd name="connsiteX1" fmla="*/ 104305 w 136997"/>
              <a:gd name="connsiteY1" fmla="*/ 48261 h 65385"/>
              <a:gd name="connsiteX2" fmla="*/ 114424 w 136997"/>
              <a:gd name="connsiteY2" fmla="*/ 38141 h 65385"/>
              <a:gd name="connsiteX3" fmla="*/ 124543 w 136997"/>
              <a:gd name="connsiteY3" fmla="*/ 48261 h 65385"/>
              <a:gd name="connsiteX4" fmla="*/ 136998 w 136997"/>
              <a:gd name="connsiteY4" fmla="*/ 32693 h 65385"/>
              <a:gd name="connsiteX5" fmla="*/ 124543 w 136997"/>
              <a:gd name="connsiteY5" fmla="*/ 17125 h 65385"/>
              <a:gd name="connsiteX6" fmla="*/ 61493 w 136997"/>
              <a:gd name="connsiteY6" fmla="*/ 17125 h 65385"/>
              <a:gd name="connsiteX7" fmla="*/ 32693 w 136997"/>
              <a:gd name="connsiteY7" fmla="*/ 0 h 65385"/>
              <a:gd name="connsiteX8" fmla="*/ 0 w 136997"/>
              <a:gd name="connsiteY8" fmla="*/ 32693 h 65385"/>
              <a:gd name="connsiteX9" fmla="*/ 32693 w 136997"/>
              <a:gd name="connsiteY9" fmla="*/ 65385 h 65385"/>
              <a:gd name="connsiteX10" fmla="*/ 61493 w 136997"/>
              <a:gd name="connsiteY10" fmla="*/ 48261 h 65385"/>
              <a:gd name="connsiteX11" fmla="*/ 71612 w 136997"/>
              <a:gd name="connsiteY11" fmla="*/ 48261 h 65385"/>
              <a:gd name="connsiteX12" fmla="*/ 77840 w 136997"/>
              <a:gd name="connsiteY12" fmla="*/ 42033 h 65385"/>
              <a:gd name="connsiteX13" fmla="*/ 84067 w 136997"/>
              <a:gd name="connsiteY13" fmla="*/ 48261 h 65385"/>
              <a:gd name="connsiteX14" fmla="*/ 94186 w 136997"/>
              <a:gd name="connsiteY14" fmla="*/ 38141 h 65385"/>
              <a:gd name="connsiteX15" fmla="*/ 18682 w 136997"/>
              <a:gd name="connsiteY15" fmla="*/ 42033 h 65385"/>
              <a:gd name="connsiteX16" fmla="*/ 9341 w 136997"/>
              <a:gd name="connsiteY16" fmla="*/ 32693 h 65385"/>
              <a:gd name="connsiteX17" fmla="*/ 18682 w 136997"/>
              <a:gd name="connsiteY17" fmla="*/ 23352 h 65385"/>
              <a:gd name="connsiteX18" fmla="*/ 28022 w 136997"/>
              <a:gd name="connsiteY18" fmla="*/ 32693 h 65385"/>
              <a:gd name="connsiteX19" fmla="*/ 18682 w 136997"/>
              <a:gd name="connsiteY19" fmla="*/ 42033 h 65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36997" h="65385">
                <a:moveTo>
                  <a:pt x="94186" y="38141"/>
                </a:moveTo>
                <a:lnTo>
                  <a:pt x="104305" y="48261"/>
                </a:lnTo>
                <a:lnTo>
                  <a:pt x="114424" y="38141"/>
                </a:lnTo>
                <a:lnTo>
                  <a:pt x="124543" y="48261"/>
                </a:lnTo>
                <a:lnTo>
                  <a:pt x="136998" y="32693"/>
                </a:lnTo>
                <a:lnTo>
                  <a:pt x="124543" y="17125"/>
                </a:lnTo>
                <a:lnTo>
                  <a:pt x="61493" y="17125"/>
                </a:lnTo>
                <a:cubicBezTo>
                  <a:pt x="55889" y="6850"/>
                  <a:pt x="45147" y="0"/>
                  <a:pt x="32693" y="0"/>
                </a:cubicBezTo>
                <a:cubicBezTo>
                  <a:pt x="14634" y="0"/>
                  <a:pt x="0" y="14634"/>
                  <a:pt x="0" y="32693"/>
                </a:cubicBezTo>
                <a:cubicBezTo>
                  <a:pt x="0" y="50751"/>
                  <a:pt x="14634" y="65385"/>
                  <a:pt x="32693" y="65385"/>
                </a:cubicBezTo>
                <a:cubicBezTo>
                  <a:pt x="45147" y="65385"/>
                  <a:pt x="55889" y="58535"/>
                  <a:pt x="61493" y="48261"/>
                </a:cubicBezTo>
                <a:lnTo>
                  <a:pt x="71612" y="48261"/>
                </a:lnTo>
                <a:lnTo>
                  <a:pt x="77840" y="42033"/>
                </a:lnTo>
                <a:lnTo>
                  <a:pt x="84067" y="48261"/>
                </a:lnTo>
                <a:lnTo>
                  <a:pt x="94186" y="38141"/>
                </a:lnTo>
                <a:close/>
                <a:moveTo>
                  <a:pt x="18682" y="42033"/>
                </a:moveTo>
                <a:cubicBezTo>
                  <a:pt x="13544" y="42033"/>
                  <a:pt x="9341" y="37830"/>
                  <a:pt x="9341" y="32693"/>
                </a:cubicBezTo>
                <a:cubicBezTo>
                  <a:pt x="9341" y="27555"/>
                  <a:pt x="13544" y="23352"/>
                  <a:pt x="18682" y="23352"/>
                </a:cubicBezTo>
                <a:cubicBezTo>
                  <a:pt x="23819" y="23352"/>
                  <a:pt x="28022" y="27555"/>
                  <a:pt x="28022" y="32693"/>
                </a:cubicBezTo>
                <a:cubicBezTo>
                  <a:pt x="28022" y="37830"/>
                  <a:pt x="23819" y="42033"/>
                  <a:pt x="18682" y="42033"/>
                </a:cubicBezTo>
                <a:close/>
              </a:path>
            </a:pathLst>
          </a:custGeom>
          <a:solidFill>
            <a:schemeClr val="bg1"/>
          </a:solidFill>
          <a:ln w="1488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446" name="Graphic 1443" descr="Key with solid fill">
            <a:extLst>
              <a:ext uri="{FF2B5EF4-FFF2-40B4-BE49-F238E27FC236}">
                <a16:creationId xmlns:a16="http://schemas.microsoft.com/office/drawing/2014/main" id="{8CD5959E-5419-6027-9F28-8AB2B5F6A783}"/>
              </a:ext>
            </a:extLst>
          </p:cNvPr>
          <p:cNvSpPr/>
          <p:nvPr/>
        </p:nvSpPr>
        <p:spPr>
          <a:xfrm rot="20311821">
            <a:off x="6023969" y="3459907"/>
            <a:ext cx="136997" cy="65385"/>
          </a:xfrm>
          <a:custGeom>
            <a:avLst/>
            <a:gdLst>
              <a:gd name="connsiteX0" fmla="*/ 94186 w 136997"/>
              <a:gd name="connsiteY0" fmla="*/ 38141 h 65385"/>
              <a:gd name="connsiteX1" fmla="*/ 104305 w 136997"/>
              <a:gd name="connsiteY1" fmla="*/ 48261 h 65385"/>
              <a:gd name="connsiteX2" fmla="*/ 114424 w 136997"/>
              <a:gd name="connsiteY2" fmla="*/ 38141 h 65385"/>
              <a:gd name="connsiteX3" fmla="*/ 124543 w 136997"/>
              <a:gd name="connsiteY3" fmla="*/ 48261 h 65385"/>
              <a:gd name="connsiteX4" fmla="*/ 136998 w 136997"/>
              <a:gd name="connsiteY4" fmla="*/ 32693 h 65385"/>
              <a:gd name="connsiteX5" fmla="*/ 124543 w 136997"/>
              <a:gd name="connsiteY5" fmla="*/ 17125 h 65385"/>
              <a:gd name="connsiteX6" fmla="*/ 61493 w 136997"/>
              <a:gd name="connsiteY6" fmla="*/ 17125 h 65385"/>
              <a:gd name="connsiteX7" fmla="*/ 32693 w 136997"/>
              <a:gd name="connsiteY7" fmla="*/ 0 h 65385"/>
              <a:gd name="connsiteX8" fmla="*/ 0 w 136997"/>
              <a:gd name="connsiteY8" fmla="*/ 32693 h 65385"/>
              <a:gd name="connsiteX9" fmla="*/ 32693 w 136997"/>
              <a:gd name="connsiteY9" fmla="*/ 65385 h 65385"/>
              <a:gd name="connsiteX10" fmla="*/ 61493 w 136997"/>
              <a:gd name="connsiteY10" fmla="*/ 48261 h 65385"/>
              <a:gd name="connsiteX11" fmla="*/ 71612 w 136997"/>
              <a:gd name="connsiteY11" fmla="*/ 48261 h 65385"/>
              <a:gd name="connsiteX12" fmla="*/ 77840 w 136997"/>
              <a:gd name="connsiteY12" fmla="*/ 42033 h 65385"/>
              <a:gd name="connsiteX13" fmla="*/ 84067 w 136997"/>
              <a:gd name="connsiteY13" fmla="*/ 48261 h 65385"/>
              <a:gd name="connsiteX14" fmla="*/ 94186 w 136997"/>
              <a:gd name="connsiteY14" fmla="*/ 38141 h 65385"/>
              <a:gd name="connsiteX15" fmla="*/ 18682 w 136997"/>
              <a:gd name="connsiteY15" fmla="*/ 42033 h 65385"/>
              <a:gd name="connsiteX16" fmla="*/ 9341 w 136997"/>
              <a:gd name="connsiteY16" fmla="*/ 32693 h 65385"/>
              <a:gd name="connsiteX17" fmla="*/ 18682 w 136997"/>
              <a:gd name="connsiteY17" fmla="*/ 23352 h 65385"/>
              <a:gd name="connsiteX18" fmla="*/ 28022 w 136997"/>
              <a:gd name="connsiteY18" fmla="*/ 32693 h 65385"/>
              <a:gd name="connsiteX19" fmla="*/ 18682 w 136997"/>
              <a:gd name="connsiteY19" fmla="*/ 42033 h 65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36997" h="65385">
                <a:moveTo>
                  <a:pt x="94186" y="38141"/>
                </a:moveTo>
                <a:lnTo>
                  <a:pt x="104305" y="48261"/>
                </a:lnTo>
                <a:lnTo>
                  <a:pt x="114424" y="38141"/>
                </a:lnTo>
                <a:lnTo>
                  <a:pt x="124543" y="48261"/>
                </a:lnTo>
                <a:lnTo>
                  <a:pt x="136998" y="32693"/>
                </a:lnTo>
                <a:lnTo>
                  <a:pt x="124543" y="17125"/>
                </a:lnTo>
                <a:lnTo>
                  <a:pt x="61493" y="17125"/>
                </a:lnTo>
                <a:cubicBezTo>
                  <a:pt x="55889" y="6850"/>
                  <a:pt x="45147" y="0"/>
                  <a:pt x="32693" y="0"/>
                </a:cubicBezTo>
                <a:cubicBezTo>
                  <a:pt x="14634" y="0"/>
                  <a:pt x="0" y="14634"/>
                  <a:pt x="0" y="32693"/>
                </a:cubicBezTo>
                <a:cubicBezTo>
                  <a:pt x="0" y="50751"/>
                  <a:pt x="14634" y="65385"/>
                  <a:pt x="32693" y="65385"/>
                </a:cubicBezTo>
                <a:cubicBezTo>
                  <a:pt x="45147" y="65385"/>
                  <a:pt x="55889" y="58535"/>
                  <a:pt x="61493" y="48261"/>
                </a:cubicBezTo>
                <a:lnTo>
                  <a:pt x="71612" y="48261"/>
                </a:lnTo>
                <a:lnTo>
                  <a:pt x="77840" y="42033"/>
                </a:lnTo>
                <a:lnTo>
                  <a:pt x="84067" y="48261"/>
                </a:lnTo>
                <a:lnTo>
                  <a:pt x="94186" y="38141"/>
                </a:lnTo>
                <a:close/>
                <a:moveTo>
                  <a:pt x="18682" y="42033"/>
                </a:moveTo>
                <a:cubicBezTo>
                  <a:pt x="13544" y="42033"/>
                  <a:pt x="9341" y="37830"/>
                  <a:pt x="9341" y="32693"/>
                </a:cubicBezTo>
                <a:cubicBezTo>
                  <a:pt x="9341" y="27555"/>
                  <a:pt x="13544" y="23352"/>
                  <a:pt x="18682" y="23352"/>
                </a:cubicBezTo>
                <a:cubicBezTo>
                  <a:pt x="23819" y="23352"/>
                  <a:pt x="28022" y="27555"/>
                  <a:pt x="28022" y="32693"/>
                </a:cubicBezTo>
                <a:cubicBezTo>
                  <a:pt x="28022" y="37830"/>
                  <a:pt x="23819" y="42033"/>
                  <a:pt x="18682" y="42033"/>
                </a:cubicBezTo>
                <a:close/>
              </a:path>
            </a:pathLst>
          </a:custGeom>
          <a:solidFill>
            <a:schemeClr val="bg1"/>
          </a:solidFill>
          <a:ln w="1488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447" name="Graphic 1443" descr="Key with solid fill">
            <a:extLst>
              <a:ext uri="{FF2B5EF4-FFF2-40B4-BE49-F238E27FC236}">
                <a16:creationId xmlns:a16="http://schemas.microsoft.com/office/drawing/2014/main" id="{05D2821B-054E-24B9-CF86-DBA9219EBA92}"/>
              </a:ext>
            </a:extLst>
          </p:cNvPr>
          <p:cNvSpPr/>
          <p:nvPr/>
        </p:nvSpPr>
        <p:spPr>
          <a:xfrm rot="20311821">
            <a:off x="6023969" y="4000494"/>
            <a:ext cx="136997" cy="65385"/>
          </a:xfrm>
          <a:custGeom>
            <a:avLst/>
            <a:gdLst>
              <a:gd name="connsiteX0" fmla="*/ 94186 w 136997"/>
              <a:gd name="connsiteY0" fmla="*/ 38141 h 65385"/>
              <a:gd name="connsiteX1" fmla="*/ 104305 w 136997"/>
              <a:gd name="connsiteY1" fmla="*/ 48261 h 65385"/>
              <a:gd name="connsiteX2" fmla="*/ 114424 w 136997"/>
              <a:gd name="connsiteY2" fmla="*/ 38141 h 65385"/>
              <a:gd name="connsiteX3" fmla="*/ 124543 w 136997"/>
              <a:gd name="connsiteY3" fmla="*/ 48261 h 65385"/>
              <a:gd name="connsiteX4" fmla="*/ 136998 w 136997"/>
              <a:gd name="connsiteY4" fmla="*/ 32693 h 65385"/>
              <a:gd name="connsiteX5" fmla="*/ 124543 w 136997"/>
              <a:gd name="connsiteY5" fmla="*/ 17125 h 65385"/>
              <a:gd name="connsiteX6" fmla="*/ 61493 w 136997"/>
              <a:gd name="connsiteY6" fmla="*/ 17125 h 65385"/>
              <a:gd name="connsiteX7" fmla="*/ 32693 w 136997"/>
              <a:gd name="connsiteY7" fmla="*/ 0 h 65385"/>
              <a:gd name="connsiteX8" fmla="*/ 0 w 136997"/>
              <a:gd name="connsiteY8" fmla="*/ 32693 h 65385"/>
              <a:gd name="connsiteX9" fmla="*/ 32693 w 136997"/>
              <a:gd name="connsiteY9" fmla="*/ 65385 h 65385"/>
              <a:gd name="connsiteX10" fmla="*/ 61493 w 136997"/>
              <a:gd name="connsiteY10" fmla="*/ 48261 h 65385"/>
              <a:gd name="connsiteX11" fmla="*/ 71612 w 136997"/>
              <a:gd name="connsiteY11" fmla="*/ 48261 h 65385"/>
              <a:gd name="connsiteX12" fmla="*/ 77840 w 136997"/>
              <a:gd name="connsiteY12" fmla="*/ 42033 h 65385"/>
              <a:gd name="connsiteX13" fmla="*/ 84067 w 136997"/>
              <a:gd name="connsiteY13" fmla="*/ 48261 h 65385"/>
              <a:gd name="connsiteX14" fmla="*/ 94186 w 136997"/>
              <a:gd name="connsiteY14" fmla="*/ 38141 h 65385"/>
              <a:gd name="connsiteX15" fmla="*/ 18682 w 136997"/>
              <a:gd name="connsiteY15" fmla="*/ 42033 h 65385"/>
              <a:gd name="connsiteX16" fmla="*/ 9341 w 136997"/>
              <a:gd name="connsiteY16" fmla="*/ 32693 h 65385"/>
              <a:gd name="connsiteX17" fmla="*/ 18682 w 136997"/>
              <a:gd name="connsiteY17" fmla="*/ 23352 h 65385"/>
              <a:gd name="connsiteX18" fmla="*/ 28022 w 136997"/>
              <a:gd name="connsiteY18" fmla="*/ 32693 h 65385"/>
              <a:gd name="connsiteX19" fmla="*/ 18682 w 136997"/>
              <a:gd name="connsiteY19" fmla="*/ 42033 h 65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36997" h="65385">
                <a:moveTo>
                  <a:pt x="94186" y="38141"/>
                </a:moveTo>
                <a:lnTo>
                  <a:pt x="104305" y="48261"/>
                </a:lnTo>
                <a:lnTo>
                  <a:pt x="114424" y="38141"/>
                </a:lnTo>
                <a:lnTo>
                  <a:pt x="124543" y="48261"/>
                </a:lnTo>
                <a:lnTo>
                  <a:pt x="136998" y="32693"/>
                </a:lnTo>
                <a:lnTo>
                  <a:pt x="124543" y="17125"/>
                </a:lnTo>
                <a:lnTo>
                  <a:pt x="61493" y="17125"/>
                </a:lnTo>
                <a:cubicBezTo>
                  <a:pt x="55889" y="6850"/>
                  <a:pt x="45147" y="0"/>
                  <a:pt x="32693" y="0"/>
                </a:cubicBezTo>
                <a:cubicBezTo>
                  <a:pt x="14634" y="0"/>
                  <a:pt x="0" y="14634"/>
                  <a:pt x="0" y="32693"/>
                </a:cubicBezTo>
                <a:cubicBezTo>
                  <a:pt x="0" y="50751"/>
                  <a:pt x="14634" y="65385"/>
                  <a:pt x="32693" y="65385"/>
                </a:cubicBezTo>
                <a:cubicBezTo>
                  <a:pt x="45147" y="65385"/>
                  <a:pt x="55889" y="58535"/>
                  <a:pt x="61493" y="48261"/>
                </a:cubicBezTo>
                <a:lnTo>
                  <a:pt x="71612" y="48261"/>
                </a:lnTo>
                <a:lnTo>
                  <a:pt x="77840" y="42033"/>
                </a:lnTo>
                <a:lnTo>
                  <a:pt x="84067" y="48261"/>
                </a:lnTo>
                <a:lnTo>
                  <a:pt x="94186" y="38141"/>
                </a:lnTo>
                <a:close/>
                <a:moveTo>
                  <a:pt x="18682" y="42033"/>
                </a:moveTo>
                <a:cubicBezTo>
                  <a:pt x="13544" y="42033"/>
                  <a:pt x="9341" y="37830"/>
                  <a:pt x="9341" y="32693"/>
                </a:cubicBezTo>
                <a:cubicBezTo>
                  <a:pt x="9341" y="27555"/>
                  <a:pt x="13544" y="23352"/>
                  <a:pt x="18682" y="23352"/>
                </a:cubicBezTo>
                <a:cubicBezTo>
                  <a:pt x="23819" y="23352"/>
                  <a:pt x="28022" y="27555"/>
                  <a:pt x="28022" y="32693"/>
                </a:cubicBezTo>
                <a:cubicBezTo>
                  <a:pt x="28022" y="37830"/>
                  <a:pt x="23819" y="42033"/>
                  <a:pt x="18682" y="42033"/>
                </a:cubicBezTo>
                <a:close/>
              </a:path>
            </a:pathLst>
          </a:custGeom>
          <a:solidFill>
            <a:schemeClr val="bg1"/>
          </a:solidFill>
          <a:ln w="1488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448" name="Graphic 1443" descr="Key with solid fill">
            <a:extLst>
              <a:ext uri="{FF2B5EF4-FFF2-40B4-BE49-F238E27FC236}">
                <a16:creationId xmlns:a16="http://schemas.microsoft.com/office/drawing/2014/main" id="{4C3267AE-17BB-FD47-3D92-9D300A45C7BA}"/>
              </a:ext>
            </a:extLst>
          </p:cNvPr>
          <p:cNvSpPr/>
          <p:nvPr/>
        </p:nvSpPr>
        <p:spPr>
          <a:xfrm rot="20311821">
            <a:off x="6023969" y="4541082"/>
            <a:ext cx="136997" cy="65385"/>
          </a:xfrm>
          <a:custGeom>
            <a:avLst/>
            <a:gdLst>
              <a:gd name="connsiteX0" fmla="*/ 94186 w 136997"/>
              <a:gd name="connsiteY0" fmla="*/ 38141 h 65385"/>
              <a:gd name="connsiteX1" fmla="*/ 104305 w 136997"/>
              <a:gd name="connsiteY1" fmla="*/ 48261 h 65385"/>
              <a:gd name="connsiteX2" fmla="*/ 114424 w 136997"/>
              <a:gd name="connsiteY2" fmla="*/ 38141 h 65385"/>
              <a:gd name="connsiteX3" fmla="*/ 124543 w 136997"/>
              <a:gd name="connsiteY3" fmla="*/ 48261 h 65385"/>
              <a:gd name="connsiteX4" fmla="*/ 136998 w 136997"/>
              <a:gd name="connsiteY4" fmla="*/ 32693 h 65385"/>
              <a:gd name="connsiteX5" fmla="*/ 124543 w 136997"/>
              <a:gd name="connsiteY5" fmla="*/ 17125 h 65385"/>
              <a:gd name="connsiteX6" fmla="*/ 61493 w 136997"/>
              <a:gd name="connsiteY6" fmla="*/ 17125 h 65385"/>
              <a:gd name="connsiteX7" fmla="*/ 32693 w 136997"/>
              <a:gd name="connsiteY7" fmla="*/ 0 h 65385"/>
              <a:gd name="connsiteX8" fmla="*/ 0 w 136997"/>
              <a:gd name="connsiteY8" fmla="*/ 32693 h 65385"/>
              <a:gd name="connsiteX9" fmla="*/ 32693 w 136997"/>
              <a:gd name="connsiteY9" fmla="*/ 65385 h 65385"/>
              <a:gd name="connsiteX10" fmla="*/ 61493 w 136997"/>
              <a:gd name="connsiteY10" fmla="*/ 48261 h 65385"/>
              <a:gd name="connsiteX11" fmla="*/ 71612 w 136997"/>
              <a:gd name="connsiteY11" fmla="*/ 48261 h 65385"/>
              <a:gd name="connsiteX12" fmla="*/ 77840 w 136997"/>
              <a:gd name="connsiteY12" fmla="*/ 42033 h 65385"/>
              <a:gd name="connsiteX13" fmla="*/ 84067 w 136997"/>
              <a:gd name="connsiteY13" fmla="*/ 48261 h 65385"/>
              <a:gd name="connsiteX14" fmla="*/ 94186 w 136997"/>
              <a:gd name="connsiteY14" fmla="*/ 38141 h 65385"/>
              <a:gd name="connsiteX15" fmla="*/ 18682 w 136997"/>
              <a:gd name="connsiteY15" fmla="*/ 42033 h 65385"/>
              <a:gd name="connsiteX16" fmla="*/ 9341 w 136997"/>
              <a:gd name="connsiteY16" fmla="*/ 32693 h 65385"/>
              <a:gd name="connsiteX17" fmla="*/ 18682 w 136997"/>
              <a:gd name="connsiteY17" fmla="*/ 23352 h 65385"/>
              <a:gd name="connsiteX18" fmla="*/ 28022 w 136997"/>
              <a:gd name="connsiteY18" fmla="*/ 32693 h 65385"/>
              <a:gd name="connsiteX19" fmla="*/ 18682 w 136997"/>
              <a:gd name="connsiteY19" fmla="*/ 42033 h 65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36997" h="65385">
                <a:moveTo>
                  <a:pt x="94186" y="38141"/>
                </a:moveTo>
                <a:lnTo>
                  <a:pt x="104305" y="48261"/>
                </a:lnTo>
                <a:lnTo>
                  <a:pt x="114424" y="38141"/>
                </a:lnTo>
                <a:lnTo>
                  <a:pt x="124543" y="48261"/>
                </a:lnTo>
                <a:lnTo>
                  <a:pt x="136998" y="32693"/>
                </a:lnTo>
                <a:lnTo>
                  <a:pt x="124543" y="17125"/>
                </a:lnTo>
                <a:lnTo>
                  <a:pt x="61493" y="17125"/>
                </a:lnTo>
                <a:cubicBezTo>
                  <a:pt x="55889" y="6850"/>
                  <a:pt x="45147" y="0"/>
                  <a:pt x="32693" y="0"/>
                </a:cubicBezTo>
                <a:cubicBezTo>
                  <a:pt x="14634" y="0"/>
                  <a:pt x="0" y="14634"/>
                  <a:pt x="0" y="32693"/>
                </a:cubicBezTo>
                <a:cubicBezTo>
                  <a:pt x="0" y="50751"/>
                  <a:pt x="14634" y="65385"/>
                  <a:pt x="32693" y="65385"/>
                </a:cubicBezTo>
                <a:cubicBezTo>
                  <a:pt x="45147" y="65385"/>
                  <a:pt x="55889" y="58535"/>
                  <a:pt x="61493" y="48261"/>
                </a:cubicBezTo>
                <a:lnTo>
                  <a:pt x="71612" y="48261"/>
                </a:lnTo>
                <a:lnTo>
                  <a:pt x="77840" y="42033"/>
                </a:lnTo>
                <a:lnTo>
                  <a:pt x="84067" y="48261"/>
                </a:lnTo>
                <a:lnTo>
                  <a:pt x="94186" y="38141"/>
                </a:lnTo>
                <a:close/>
                <a:moveTo>
                  <a:pt x="18682" y="42033"/>
                </a:moveTo>
                <a:cubicBezTo>
                  <a:pt x="13544" y="42033"/>
                  <a:pt x="9341" y="37830"/>
                  <a:pt x="9341" y="32693"/>
                </a:cubicBezTo>
                <a:cubicBezTo>
                  <a:pt x="9341" y="27555"/>
                  <a:pt x="13544" y="23352"/>
                  <a:pt x="18682" y="23352"/>
                </a:cubicBezTo>
                <a:cubicBezTo>
                  <a:pt x="23819" y="23352"/>
                  <a:pt x="28022" y="27555"/>
                  <a:pt x="28022" y="32693"/>
                </a:cubicBezTo>
                <a:cubicBezTo>
                  <a:pt x="28022" y="37830"/>
                  <a:pt x="23819" y="42033"/>
                  <a:pt x="18682" y="42033"/>
                </a:cubicBezTo>
                <a:close/>
              </a:path>
            </a:pathLst>
          </a:custGeom>
          <a:solidFill>
            <a:schemeClr val="bg1"/>
          </a:solidFill>
          <a:ln w="1488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B902CB9-C7DC-4673-B7D5-F22DCF0EC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990594-2635-A9F9-8CB4-E7EFA1B14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7666"/>
            <a:ext cx="10515595" cy="7320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b="1" kern="12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Corporate Capability and Market knowledge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B38B6D-4F99-5A7F-D148-F4097D1CF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143" y="439923"/>
            <a:ext cx="1551465" cy="22403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98EA874-B7C3-ADC8-0C3C-034203F59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348" y="439923"/>
            <a:ext cx="1938259" cy="2240384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A609118-1D55-3479-1AB5-A8A4214DD5F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337346" y="544496"/>
            <a:ext cx="2240384" cy="22403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45E33B0-738F-8B0F-DA4B-49230B5F8E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6172" y="688610"/>
            <a:ext cx="2251332" cy="19305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4C4C51-98D7-BDA1-FD31-202AFC18FB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1224" y="904788"/>
            <a:ext cx="2251332" cy="149815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29CA0-0362-E9BF-2305-76F17B4C4E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4123426"/>
            <a:ext cx="10515595" cy="2248619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algn="ctr"/>
            <a:r>
              <a:rPr lang="en-US" sz="2000" dirty="0"/>
              <a:t>Seasoned multidisciplinary team </a:t>
            </a:r>
          </a:p>
          <a:p>
            <a:pPr algn="ctr"/>
            <a:r>
              <a:rPr lang="en-US" sz="2000" dirty="0"/>
              <a:t>50+ Years collective experience strengthening systems across all health system pillars</a:t>
            </a:r>
          </a:p>
          <a:p>
            <a:pPr algn="ctr"/>
            <a:r>
              <a:rPr lang="en-US" sz="2000" dirty="0"/>
              <a:t>Provide services to public and private sector</a:t>
            </a:r>
          </a:p>
          <a:p>
            <a:pPr algn="ctr"/>
            <a:r>
              <a:rPr lang="en-US" sz="2000" dirty="0"/>
              <a:t>CQI as the fundamental principle in providing value-based healthcare for improved health outcomes</a:t>
            </a:r>
          </a:p>
          <a:p>
            <a:pPr algn="ctr"/>
            <a:r>
              <a:rPr lang="en-US" sz="2000" dirty="0"/>
              <a:t>Power of collaboration</a:t>
            </a:r>
          </a:p>
          <a:p>
            <a:pPr algn="ctr"/>
            <a:r>
              <a:rPr lang="en-US" sz="2000" dirty="0"/>
              <a:t>Pragmatic leveraging of technology</a:t>
            </a:r>
          </a:p>
        </p:txBody>
      </p:sp>
    </p:spTree>
    <p:extLst>
      <p:ext uri="{BB962C8B-B14F-4D97-AF65-F5344CB8AC3E}">
        <p14:creationId xmlns:p14="http://schemas.microsoft.com/office/powerpoint/2010/main" val="3965436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85860-760C-EAB4-26A3-85A1DF762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organogram</a:t>
            </a:r>
            <a:endParaRPr lang="en-KE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6E41F5A-73EC-2B8D-529D-16CBBF322E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2564" y="1612311"/>
            <a:ext cx="8266872" cy="4716000"/>
          </a:xfrm>
        </p:spPr>
      </p:pic>
    </p:spTree>
    <p:extLst>
      <p:ext uri="{BB962C8B-B14F-4D97-AF65-F5344CB8AC3E}">
        <p14:creationId xmlns:p14="http://schemas.microsoft.com/office/powerpoint/2010/main" val="2816204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2B9B9-579F-254E-097C-AAF49CDDE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for Quality in Healthcare 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4F0E1-F7A5-016B-3C56-7CFDE0C2B51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Quality is..</a:t>
            </a:r>
            <a:endParaRPr lang="en-KE" dirty="0"/>
          </a:p>
          <a:p>
            <a:endParaRPr lang="en-K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625716-2D86-010D-C231-29CB9FF4A0E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Kenya has made significant strides in improving health indicators</a:t>
            </a:r>
          </a:p>
          <a:p>
            <a:r>
              <a:rPr lang="en-US" dirty="0"/>
              <a:t>Iron Triangle Theory</a:t>
            </a:r>
          </a:p>
          <a:p>
            <a:pPr lvl="2">
              <a:buFont typeface="Aptos" panose="020B0004020202020204" pitchFamily="34" charset="0"/>
              <a:buChar char="─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Challenge: simultaneous achievement of low cost, high quality, open access</a:t>
            </a:r>
          </a:p>
          <a:p>
            <a:pPr lvl="2">
              <a:buFont typeface="Aptos" panose="020B0004020202020204" pitchFamily="34" charset="0"/>
              <a:buChar char="─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Opportunities for standardization  of care with measurable outcomes is possible – irreducible minimums</a:t>
            </a:r>
          </a:p>
          <a:p>
            <a:pPr lvl="2">
              <a:buFont typeface="Aptos" panose="020B0004020202020204" pitchFamily="34" charset="0"/>
              <a:buChar char="─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CQI approaches can facilitate increase quality, efficiency in cost &amp; </a:t>
            </a:r>
            <a:r>
              <a:rPr lang="en-US">
                <a:solidFill>
                  <a:schemeClr val="bg1">
                    <a:lumMod val="75000"/>
                  </a:schemeClr>
                </a:solidFill>
              </a:rPr>
              <a:t>open access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lvl="2">
              <a:buFont typeface="Aptos" panose="020B0004020202020204" pitchFamily="34" charset="0"/>
              <a:buChar char="─"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en-KE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A7CF13-B75E-ED7C-B890-6EE0806E7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407" y="2820584"/>
            <a:ext cx="5456393" cy="281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646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6AC8E-0714-264C-B626-5AB2C2518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Value Proposition</a:t>
            </a:r>
            <a:endParaRPr lang="en-K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EAFC8C6-4535-6EC3-8639-296159723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Aligned to SafeCare approach – combining the power of digital innovation and internationally accredited quality measurement tools in quality measurement</a:t>
            </a:r>
          </a:p>
          <a:p>
            <a:r>
              <a:rPr lang="en-US" sz="2400" dirty="0"/>
              <a:t>Domain knowledge of healthcare service delivery in the country:</a:t>
            </a:r>
          </a:p>
          <a:p>
            <a:pPr lvl="1">
              <a:buFont typeface="Aptos" panose="020B0004020202020204" pitchFamily="34" charset="0"/>
              <a:buChar char="─"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health system assessments, capacity building using CQI approaches, Coaching and mentoring health workers</a:t>
            </a:r>
          </a:p>
          <a:p>
            <a:r>
              <a:rPr lang="en-US" sz="2400" dirty="0"/>
              <a:t>Vast experience in private and public sector</a:t>
            </a:r>
          </a:p>
          <a:p>
            <a:r>
              <a:rPr lang="en-US" sz="2400" dirty="0"/>
              <a:t>Established expansive networks with key stakeholders</a:t>
            </a:r>
          </a:p>
          <a:p>
            <a:r>
              <a:rPr lang="en-US" sz="2400" dirty="0"/>
              <a:t>Wide geographical coverage (40+ Counties in Kenya)</a:t>
            </a:r>
          </a:p>
        </p:txBody>
      </p:sp>
    </p:spTree>
    <p:extLst>
      <p:ext uri="{BB962C8B-B14F-4D97-AF65-F5344CB8AC3E}">
        <p14:creationId xmlns:p14="http://schemas.microsoft.com/office/powerpoint/2010/main" val="2605596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BDF3A-7486-FB5B-111C-46A4C26FD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0083"/>
          </a:xfrm>
        </p:spPr>
        <p:txBody>
          <a:bodyPr/>
          <a:lstStyle/>
          <a:p>
            <a:r>
              <a:rPr lang="en-US" dirty="0"/>
              <a:t>Our approach</a:t>
            </a:r>
            <a:endParaRPr lang="en-KE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F40A86B-613C-F407-9973-ABB48161FC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8795710"/>
              </p:ext>
            </p:extLst>
          </p:nvPr>
        </p:nvGraphicFramePr>
        <p:xfrm>
          <a:off x="838200" y="2553419"/>
          <a:ext cx="10515600" cy="36235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2A2C2CE-5D75-C96A-9712-650237ABF3A4}"/>
              </a:ext>
            </a:extLst>
          </p:cNvPr>
          <p:cNvSpPr txBox="1"/>
          <p:nvPr/>
        </p:nvSpPr>
        <p:spPr>
          <a:xfrm>
            <a:off x="838200" y="1845533"/>
            <a:ext cx="103588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Brand visibility: </a:t>
            </a:r>
            <a:r>
              <a:rPr lang="en-US" sz="2000" dirty="0"/>
              <a:t>Adherence to the policies and regulations pertaining to certification; Promote opportunities and services available to the HF apart from certification</a:t>
            </a:r>
            <a:endParaRPr lang="en-KE" sz="2000" dirty="0"/>
          </a:p>
        </p:txBody>
      </p:sp>
    </p:spTree>
    <p:extLst>
      <p:ext uri="{BB962C8B-B14F-4D97-AF65-F5344CB8AC3E}">
        <p14:creationId xmlns:p14="http://schemas.microsoft.com/office/powerpoint/2010/main" val="1960452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BC4ACF-E99F-E0F1-B5B8-BB6B780F4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en-US" sz="4000" dirty="0"/>
              <a:t>Customer onboarding</a:t>
            </a:r>
            <a:endParaRPr lang="en-KE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8759D-B944-6AD8-2A74-313FB6AA4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80" y="2405067"/>
            <a:ext cx="6002110" cy="3729034"/>
          </a:xfrm>
        </p:spPr>
        <p:txBody>
          <a:bodyPr>
            <a:normAutofit/>
          </a:bodyPr>
          <a:lstStyle/>
          <a:p>
            <a:r>
              <a:rPr lang="en-US" sz="2000"/>
              <a:t>Government: </a:t>
            </a:r>
          </a:p>
          <a:p>
            <a:pPr lvl="1">
              <a:buFont typeface="Aptos" panose="020B0004020202020204" pitchFamily="34" charset="0"/>
              <a:buChar char="─"/>
            </a:pPr>
            <a:r>
              <a:rPr lang="en-US" sz="2000"/>
              <a:t>National &amp; County </a:t>
            </a:r>
          </a:p>
          <a:p>
            <a:r>
              <a:rPr lang="en-US" sz="2000"/>
              <a:t>Professional bodies</a:t>
            </a:r>
          </a:p>
          <a:p>
            <a:r>
              <a:rPr lang="en-US" sz="2000"/>
              <a:t>Professional networks </a:t>
            </a:r>
          </a:p>
          <a:p>
            <a:pPr lvl="1">
              <a:buFont typeface="Aptos" panose="020B0004020202020204" pitchFamily="34" charset="0"/>
              <a:buChar char="─"/>
            </a:pPr>
            <a:r>
              <a:rPr lang="en-US" sz="2000"/>
              <a:t>Professional forums: conferences, exhibitions, review meetings</a:t>
            </a:r>
          </a:p>
          <a:p>
            <a:r>
              <a:rPr lang="en-US" sz="2000"/>
              <a:t>Insurance firms</a:t>
            </a:r>
          </a:p>
          <a:p>
            <a:endParaRPr lang="en-KE" sz="2000"/>
          </a:p>
        </p:txBody>
      </p:sp>
      <p:pic>
        <p:nvPicPr>
          <p:cNvPr id="12" name="Picture 11" descr="Desk with stethoscope and computer keyboard">
            <a:extLst>
              <a:ext uri="{FF2B5EF4-FFF2-40B4-BE49-F238E27FC236}">
                <a16:creationId xmlns:a16="http://schemas.microsoft.com/office/drawing/2014/main" id="{DA9EAE14-60C5-C3E9-CE79-2E1B7EB279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407" r="-1" b="-1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54773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5616</TotalTime>
  <Words>480</Words>
  <Application>Microsoft Office PowerPoint</Application>
  <PresentationFormat>Widescreen</PresentationFormat>
  <Paragraphs>87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Aptos</vt:lpstr>
      <vt:lpstr>Aptos Display</vt:lpstr>
      <vt:lpstr>Arial</vt:lpstr>
      <vt:lpstr>Brush Script MT</vt:lpstr>
      <vt:lpstr>Open Sans</vt:lpstr>
      <vt:lpstr>Segoe UI</vt:lpstr>
      <vt:lpstr>Segoe UI Black</vt:lpstr>
      <vt:lpstr>Office Theme</vt:lpstr>
      <vt:lpstr>QIncubate Healthcare Solutions Ltd Pragmatic innovations for optimal health outcomes </vt:lpstr>
      <vt:lpstr>Outline</vt:lpstr>
      <vt:lpstr>PowerPoint Presentation</vt:lpstr>
      <vt:lpstr>Corporate Capability and Market knowledge</vt:lpstr>
      <vt:lpstr>Our organogram</vt:lpstr>
      <vt:lpstr>Case for Quality in Healthcare </vt:lpstr>
      <vt:lpstr>Our Value Proposition</vt:lpstr>
      <vt:lpstr>Our approach</vt:lpstr>
      <vt:lpstr>Customer onboarding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QIncubate Healthcare Solutions Ltd Pragmatic innovations for optimal health outcomes </dc:title>
  <dc:creator>Leunora Okubasu</dc:creator>
  <cp:lastModifiedBy>Leunora Okubasu</cp:lastModifiedBy>
  <cp:revision>1</cp:revision>
  <dcterms:created xsi:type="dcterms:W3CDTF">2024-05-30T20:24:15Z</dcterms:created>
  <dcterms:modified xsi:type="dcterms:W3CDTF">2024-06-12T13:13:44Z</dcterms:modified>
</cp:coreProperties>
</file>