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v.2+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Debutant et </a:t>
            </a:r>
            <a:r>
              <a:rPr lang="fr-FR" dirty="0" smtClean="0"/>
              <a:t>intermédiaire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2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 (Jour 1)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3246" y="1389185"/>
            <a:ext cx="9882554" cy="5389683"/>
          </a:xfrm>
        </p:spPr>
        <p:txBody>
          <a:bodyPr numCol="3">
            <a:normAutofit/>
          </a:bodyPr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 smtClean="0"/>
              <a:t>Outils </a:t>
            </a:r>
            <a:r>
              <a:rPr lang="fr-FR" dirty="0"/>
              <a:t>et IDE</a:t>
            </a:r>
          </a:p>
          <a:p>
            <a:pPr lvl="1"/>
            <a:r>
              <a:rPr lang="fr-FR" dirty="0" smtClean="0"/>
              <a:t>Packaging </a:t>
            </a:r>
            <a:r>
              <a:rPr lang="fr-FR" dirty="0" err="1" smtClean="0"/>
              <a:t>npm</a:t>
            </a:r>
            <a:r>
              <a:rPr lang="fr-FR" dirty="0" smtClean="0"/>
              <a:t>, </a:t>
            </a:r>
            <a:r>
              <a:rPr lang="fr-FR" dirty="0" err="1" smtClean="0"/>
              <a:t>yarn</a:t>
            </a:r>
            <a:endParaRPr lang="fr-FR" dirty="0"/>
          </a:p>
          <a:p>
            <a:pPr lvl="1"/>
            <a:r>
              <a:rPr lang="fr-FR" dirty="0" smtClean="0"/>
              <a:t>Installation </a:t>
            </a:r>
            <a:r>
              <a:rPr lang="fr-FR" dirty="0" err="1"/>
              <a:t>npm</a:t>
            </a:r>
            <a:endParaRPr lang="fr-FR" dirty="0"/>
          </a:p>
          <a:p>
            <a:pPr lvl="1"/>
            <a:r>
              <a:rPr lang="fr-FR" dirty="0" smtClean="0"/>
              <a:t>Installation </a:t>
            </a:r>
            <a:r>
              <a:rPr lang="fr-FR" dirty="0" err="1" smtClean="0"/>
              <a:t>angular</a:t>
            </a:r>
            <a:r>
              <a:rPr lang="fr-FR" dirty="0" smtClean="0"/>
              <a:t>-cli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TYPESCRIPT </a:t>
            </a:r>
            <a:r>
              <a:rPr lang="fr-FR" dirty="0"/>
              <a:t>ET ES6</a:t>
            </a:r>
          </a:p>
          <a:p>
            <a:pPr lvl="1"/>
            <a:r>
              <a:rPr lang="fr-FR" dirty="0" smtClean="0"/>
              <a:t>Installation TypeScript</a:t>
            </a:r>
          </a:p>
          <a:p>
            <a:pPr lvl="1"/>
            <a:r>
              <a:rPr lang="fr-FR" dirty="0" smtClean="0"/>
              <a:t>Let</a:t>
            </a:r>
            <a:r>
              <a:rPr lang="fr-FR" dirty="0"/>
              <a:t>, variables locales et constantes</a:t>
            </a:r>
          </a:p>
          <a:p>
            <a:pPr lvl="1"/>
            <a:r>
              <a:rPr lang="fr-FR" dirty="0" smtClean="0"/>
              <a:t>Typage </a:t>
            </a:r>
            <a:r>
              <a:rPr lang="fr-FR" dirty="0"/>
              <a:t>et types natifs</a:t>
            </a:r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optionnels, valeurs par défaut</a:t>
            </a:r>
          </a:p>
          <a:p>
            <a:pPr lvl="1"/>
            <a:r>
              <a:rPr lang="fr-FR" dirty="0" smtClean="0"/>
              <a:t>Classes </a:t>
            </a:r>
            <a:r>
              <a:rPr lang="fr-FR" dirty="0"/>
              <a:t>et interfaces</a:t>
            </a:r>
          </a:p>
          <a:p>
            <a:pPr lvl="1"/>
            <a:r>
              <a:rPr lang="fr-FR" dirty="0" smtClean="0"/>
              <a:t>Gestion </a:t>
            </a:r>
            <a:r>
              <a:rPr lang="fr-FR" dirty="0"/>
              <a:t>des modules</a:t>
            </a:r>
          </a:p>
          <a:p>
            <a:pPr lvl="1"/>
            <a:r>
              <a:rPr lang="fr-FR" dirty="0" smtClean="0"/>
              <a:t>Arrow </a:t>
            </a:r>
            <a:r>
              <a:rPr lang="fr-FR" dirty="0"/>
              <a:t>functions</a:t>
            </a:r>
          </a:p>
          <a:p>
            <a:pPr lvl="1"/>
            <a:r>
              <a:rPr lang="fr-FR" dirty="0" smtClean="0"/>
              <a:t>Décorateurs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TEMPLATES</a:t>
            </a:r>
            <a:endParaRPr lang="fr-FR" dirty="0"/>
          </a:p>
          <a:p>
            <a:pPr lvl="1"/>
            <a:r>
              <a:rPr lang="fr-FR" dirty="0" smtClean="0"/>
              <a:t>Interpolation </a:t>
            </a:r>
            <a:r>
              <a:rPr lang="fr-FR" dirty="0"/>
              <a:t>/ expression</a:t>
            </a:r>
          </a:p>
          <a:p>
            <a:pPr lvl="1"/>
            <a:r>
              <a:rPr lang="fr-FR" dirty="0" smtClean="0"/>
              <a:t>Binding </a:t>
            </a:r>
            <a:r>
              <a:rPr lang="fr-FR" dirty="0"/>
              <a:t>et interactions</a:t>
            </a:r>
          </a:p>
          <a:p>
            <a:pPr lvl="1"/>
            <a:r>
              <a:rPr lang="fr-FR" dirty="0" smtClean="0"/>
              <a:t>Variables </a:t>
            </a:r>
            <a:r>
              <a:rPr lang="fr-FR" dirty="0"/>
              <a:t>locales</a:t>
            </a:r>
          </a:p>
          <a:p>
            <a:pPr lvl="1"/>
            <a:r>
              <a:rPr lang="fr-FR" dirty="0" smtClean="0"/>
              <a:t>Symbole </a:t>
            </a:r>
            <a:r>
              <a:rPr lang="fr-FR" dirty="0"/>
              <a:t>*, directives de structure</a:t>
            </a:r>
          </a:p>
          <a:p>
            <a:pPr lvl="1"/>
            <a:r>
              <a:rPr lang="fr-FR" dirty="0" smtClean="0"/>
              <a:t>Pipes</a:t>
            </a:r>
            <a:r>
              <a:rPr lang="fr-FR" dirty="0"/>
              <a:t>, filtres</a:t>
            </a:r>
          </a:p>
          <a:p>
            <a:endParaRPr lang="fr-FR" dirty="0" smtClean="0"/>
          </a:p>
          <a:p>
            <a:r>
              <a:rPr lang="fr-FR" dirty="0" smtClean="0"/>
              <a:t>FORMULAIRES</a:t>
            </a:r>
            <a:endParaRPr lang="fr-FR" dirty="0"/>
          </a:p>
          <a:p>
            <a:pPr lvl="1"/>
            <a:r>
              <a:rPr lang="fr-FR" dirty="0" smtClean="0"/>
              <a:t>Control </a:t>
            </a:r>
            <a:r>
              <a:rPr lang="fr-FR" dirty="0"/>
              <a:t>et </a:t>
            </a:r>
            <a:r>
              <a:rPr lang="fr-FR" dirty="0" err="1"/>
              <a:t>ControlGroup</a:t>
            </a:r>
            <a:endParaRPr lang="fr-FR" dirty="0"/>
          </a:p>
          <a:p>
            <a:pPr lvl="1"/>
            <a:r>
              <a:rPr lang="fr-FR" dirty="0" smtClean="0"/>
              <a:t>Validations</a:t>
            </a:r>
            <a:endParaRPr lang="fr-FR" dirty="0"/>
          </a:p>
          <a:p>
            <a:pPr lvl="1"/>
            <a:r>
              <a:rPr lang="fr-FR" dirty="0" smtClean="0"/>
              <a:t>Gestions </a:t>
            </a:r>
            <a:r>
              <a:rPr lang="fr-FR" dirty="0"/>
              <a:t>d’erreurs</a:t>
            </a:r>
          </a:p>
          <a:p>
            <a:pPr lvl="1"/>
            <a:r>
              <a:rPr lang="fr-FR" dirty="0" smtClean="0"/>
              <a:t>Gestion </a:t>
            </a:r>
            <a:r>
              <a:rPr lang="fr-FR" dirty="0"/>
              <a:t>des modifications</a:t>
            </a:r>
          </a:p>
          <a:p>
            <a:pPr lvl="1"/>
            <a:r>
              <a:rPr lang="fr-FR" dirty="0" smtClean="0"/>
              <a:t>Groupes </a:t>
            </a:r>
            <a:r>
              <a:rPr lang="fr-FR" dirty="0"/>
              <a:t>de champs avec </a:t>
            </a:r>
            <a:r>
              <a:rPr lang="fr-FR" dirty="0" err="1"/>
              <a:t>FormBuilder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 (jour 2)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475977" y="1905000"/>
            <a:ext cx="9145581" cy="4483381"/>
          </a:xfrm>
        </p:spPr>
        <p:txBody>
          <a:bodyPr numCol="2">
            <a:normAutofit lnSpcReduction="10000"/>
          </a:bodyPr>
          <a:lstStyle/>
          <a:p>
            <a:r>
              <a:rPr lang="fr-FR" dirty="0"/>
              <a:t>COMPOSANTS ET SERVICES</a:t>
            </a:r>
          </a:p>
          <a:p>
            <a:pPr lvl="1"/>
            <a:r>
              <a:rPr lang="fr-FR" dirty="0" smtClean="0"/>
              <a:t>Directives </a:t>
            </a:r>
            <a:r>
              <a:rPr lang="fr-FR" dirty="0"/>
              <a:t>: </a:t>
            </a:r>
            <a:r>
              <a:rPr lang="fr-FR" dirty="0" err="1"/>
              <a:t>selectors</a:t>
            </a:r>
            <a:r>
              <a:rPr lang="fr-FR" dirty="0"/>
              <a:t>, inputs, outputs, cycle de vie, providers</a:t>
            </a:r>
          </a:p>
          <a:p>
            <a:pPr lvl="1"/>
            <a:r>
              <a:rPr lang="fr-FR" dirty="0" smtClean="0"/>
              <a:t>Composants </a:t>
            </a:r>
            <a:r>
              <a:rPr lang="fr-FR" dirty="0"/>
              <a:t>: </a:t>
            </a:r>
            <a:r>
              <a:rPr lang="fr-FR" dirty="0" err="1"/>
              <a:t>templates</a:t>
            </a:r>
            <a:r>
              <a:rPr lang="fr-FR" dirty="0"/>
              <a:t>, styles, directives, pipes</a:t>
            </a:r>
          </a:p>
          <a:p>
            <a:pPr lvl="1"/>
            <a:r>
              <a:rPr lang="fr-FR" dirty="0" smtClean="0"/>
              <a:t>Visibilité </a:t>
            </a:r>
            <a:r>
              <a:rPr lang="fr-FR" dirty="0"/>
              <a:t>des composants</a:t>
            </a:r>
          </a:p>
          <a:p>
            <a:pPr lvl="1"/>
            <a:r>
              <a:rPr lang="fr-FR" dirty="0" smtClean="0"/>
              <a:t>Services</a:t>
            </a:r>
            <a:r>
              <a:rPr lang="fr-FR" dirty="0"/>
              <a:t>, injectable</a:t>
            </a:r>
          </a:p>
          <a:p>
            <a:endParaRPr lang="fr-FR" dirty="0" smtClean="0"/>
          </a:p>
          <a:p>
            <a:r>
              <a:rPr lang="fr-FR" dirty="0" smtClean="0"/>
              <a:t>OBSERVABLES </a:t>
            </a:r>
            <a:r>
              <a:rPr lang="fr-FR" dirty="0"/>
              <a:t>ET RXJS</a:t>
            </a:r>
          </a:p>
          <a:p>
            <a:pPr lvl="1"/>
            <a:r>
              <a:rPr lang="fr-FR" dirty="0" smtClean="0"/>
              <a:t>Présentation</a:t>
            </a:r>
            <a:endParaRPr lang="fr-FR" dirty="0"/>
          </a:p>
          <a:p>
            <a:pPr lvl="1"/>
            <a:r>
              <a:rPr lang="fr-FR" dirty="0" smtClean="0"/>
              <a:t>Observable </a:t>
            </a:r>
            <a:r>
              <a:rPr lang="fr-FR" dirty="0"/>
              <a:t>et </a:t>
            </a:r>
            <a:r>
              <a:rPr lang="fr-FR" dirty="0" err="1"/>
              <a:t>rxJs</a:t>
            </a:r>
            <a:endParaRPr lang="fr-FR" dirty="0"/>
          </a:p>
          <a:p>
            <a:pPr lvl="1"/>
            <a:r>
              <a:rPr lang="fr-FR" dirty="0" err="1" smtClean="0"/>
              <a:t>EventEmitter</a:t>
            </a:r>
            <a:r>
              <a:rPr lang="fr-FR" dirty="0" smtClean="0"/>
              <a:t> </a:t>
            </a:r>
            <a:r>
              <a:rPr lang="fr-FR" dirty="0"/>
              <a:t>dans Angular 2+</a:t>
            </a:r>
          </a:p>
          <a:p>
            <a:endParaRPr lang="fr-FR" dirty="0" smtClean="0"/>
          </a:p>
          <a:p>
            <a:r>
              <a:rPr lang="fr-FR" dirty="0" smtClean="0"/>
              <a:t>ROUTING</a:t>
            </a:r>
            <a:endParaRPr lang="fr-FR" dirty="0"/>
          </a:p>
          <a:p>
            <a:pPr lvl="1"/>
            <a:r>
              <a:rPr lang="fr-FR" dirty="0" smtClean="0"/>
              <a:t>Concepts </a:t>
            </a:r>
            <a:r>
              <a:rPr lang="fr-FR" dirty="0"/>
              <a:t>de routage</a:t>
            </a:r>
          </a:p>
          <a:p>
            <a:pPr lvl="1"/>
            <a:r>
              <a:rPr lang="fr-FR" dirty="0" smtClean="0"/>
              <a:t>Router </a:t>
            </a:r>
            <a:r>
              <a:rPr lang="fr-FR" dirty="0"/>
              <a:t>providers et config</a:t>
            </a:r>
          </a:p>
          <a:p>
            <a:pPr lvl="1"/>
            <a:r>
              <a:rPr lang="fr-FR" dirty="0" smtClean="0"/>
              <a:t>Router </a:t>
            </a:r>
            <a:r>
              <a:rPr lang="fr-FR" dirty="0"/>
              <a:t>directives</a:t>
            </a:r>
          </a:p>
          <a:p>
            <a:pPr lvl="1"/>
            <a:r>
              <a:rPr lang="fr-FR" dirty="0" smtClean="0"/>
              <a:t>Méthodes </a:t>
            </a:r>
            <a:r>
              <a:rPr lang="fr-FR" dirty="0"/>
              <a:t>de routage et paramètres</a:t>
            </a:r>
          </a:p>
          <a:p>
            <a:endParaRPr lang="fr-FR" dirty="0" smtClean="0"/>
          </a:p>
          <a:p>
            <a:r>
              <a:rPr lang="fr-FR" dirty="0" smtClean="0"/>
              <a:t>HTTP</a:t>
            </a:r>
            <a:endParaRPr lang="fr-FR" dirty="0"/>
          </a:p>
          <a:p>
            <a:pPr lvl="1"/>
            <a:r>
              <a:rPr lang="fr-FR" dirty="0" smtClean="0"/>
              <a:t>HTTP </a:t>
            </a:r>
            <a:r>
              <a:rPr lang="fr-FR" dirty="0"/>
              <a:t>providers</a:t>
            </a:r>
          </a:p>
          <a:p>
            <a:pPr lvl="1"/>
            <a:r>
              <a:rPr lang="fr-FR" dirty="0" smtClean="0"/>
              <a:t>Requêtes</a:t>
            </a:r>
            <a:endParaRPr lang="fr-FR" dirty="0"/>
          </a:p>
          <a:p>
            <a:pPr lvl="1"/>
            <a:r>
              <a:rPr lang="fr-FR" dirty="0" smtClean="0"/>
              <a:t>Transformation </a:t>
            </a:r>
            <a:r>
              <a:rPr lang="fr-FR" dirty="0"/>
              <a:t>des données et observables</a:t>
            </a:r>
          </a:p>
          <a:p>
            <a:pPr lvl="1"/>
            <a:r>
              <a:rPr lang="fr-FR" dirty="0" smtClean="0"/>
              <a:t>Options </a:t>
            </a:r>
            <a:r>
              <a:rPr lang="fr-FR" dirty="0"/>
              <a:t>de </a:t>
            </a:r>
            <a:r>
              <a:rPr lang="fr-FR" dirty="0" smtClean="0"/>
              <a:t>requêtes</a:t>
            </a:r>
          </a:p>
        </p:txBody>
      </p:sp>
    </p:spTree>
    <p:extLst>
      <p:ext uri="{BB962C8B-B14F-4D97-AF65-F5344CB8AC3E}">
        <p14:creationId xmlns:p14="http://schemas.microsoft.com/office/powerpoint/2010/main" val="20483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160</Words>
  <Application>Microsoft Office PowerPoint</Application>
  <PresentationFormat>Grand écran</PresentationFormat>
  <Paragraphs>55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Brin</vt:lpstr>
      <vt:lpstr>Angular v.2+</vt:lpstr>
      <vt:lpstr>Sommaire (Jour 1)</vt:lpstr>
      <vt:lpstr>Sommaire (jour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v2+</dc:title>
  <dc:creator>J A B I R</dc:creator>
  <cp:lastModifiedBy>J A B I R</cp:lastModifiedBy>
  <cp:revision>6</cp:revision>
  <dcterms:created xsi:type="dcterms:W3CDTF">2022-04-07T06:48:36Z</dcterms:created>
  <dcterms:modified xsi:type="dcterms:W3CDTF">2022-04-07T07:16:55Z</dcterms:modified>
</cp:coreProperties>
</file>