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n ristrutturato" id="{D427FBA2-6A6D-4491-A749-F88144014A39}">
          <p14:sldIdLst>
            <p14:sldId id="256"/>
          </p14:sldIdLst>
        </p14:section>
        <p14:section name="Ristrutturato" id="{62651C09-2DE2-451E-B02D-D72E3A2B8B7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1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AFF-5038-4454-913E-E8A6156CDFE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BC62-7963-4D6F-B78E-5FC56371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CC1CE-9835-C30D-95D3-F262BEB233C6}"/>
              </a:ext>
            </a:extLst>
          </p:cNvPr>
          <p:cNvSpPr/>
          <p:nvPr/>
        </p:nvSpPr>
        <p:spPr>
          <a:xfrm>
            <a:off x="2458999" y="2725190"/>
            <a:ext cx="1246909" cy="53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5D87A-D975-D46A-E8B9-FE4FB7997DF3}"/>
              </a:ext>
            </a:extLst>
          </p:cNvPr>
          <p:cNvSpPr/>
          <p:nvPr/>
        </p:nvSpPr>
        <p:spPr>
          <a:xfrm>
            <a:off x="895194" y="2050597"/>
            <a:ext cx="1091008" cy="462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Premium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AEAB4-B907-1F33-A218-6C9F1BC13A16}"/>
              </a:ext>
            </a:extLst>
          </p:cNvPr>
          <p:cNvSpPr/>
          <p:nvPr/>
        </p:nvSpPr>
        <p:spPr>
          <a:xfrm>
            <a:off x="4968932" y="453041"/>
            <a:ext cx="1306484" cy="59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55F9F-1F04-BD0C-C05E-4F8211FA1FD5}"/>
              </a:ext>
            </a:extLst>
          </p:cNvPr>
          <p:cNvSpPr/>
          <p:nvPr/>
        </p:nvSpPr>
        <p:spPr>
          <a:xfrm>
            <a:off x="7730579" y="5968539"/>
            <a:ext cx="1384323" cy="59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8ED20-2BF1-4896-75BA-3444B22A62AD}"/>
              </a:ext>
            </a:extLst>
          </p:cNvPr>
          <p:cNvSpPr/>
          <p:nvPr/>
        </p:nvSpPr>
        <p:spPr>
          <a:xfrm>
            <a:off x="4981055" y="5383190"/>
            <a:ext cx="107234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Votes 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428E5-E83D-F89E-DC32-A52BABB596F3}"/>
              </a:ext>
            </a:extLst>
          </p:cNvPr>
          <p:cNvSpPr/>
          <p:nvPr/>
        </p:nvSpPr>
        <p:spPr>
          <a:xfrm>
            <a:off x="5078383" y="4203470"/>
            <a:ext cx="107234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Votes P.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B3D86-837F-35BD-F84E-038E030593C0}"/>
              </a:ext>
            </a:extLst>
          </p:cNvPr>
          <p:cNvSpPr/>
          <p:nvPr/>
        </p:nvSpPr>
        <p:spPr>
          <a:xfrm>
            <a:off x="7356593" y="2768138"/>
            <a:ext cx="131635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05BAE-0DDF-4757-E6F2-6EFFCD6C26C2}"/>
              </a:ext>
            </a:extLst>
          </p:cNvPr>
          <p:cNvSpPr/>
          <p:nvPr/>
        </p:nvSpPr>
        <p:spPr>
          <a:xfrm>
            <a:off x="9116983" y="453040"/>
            <a:ext cx="1306484" cy="616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  <a:endParaRPr lang="en-US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B094F43-739B-CD24-DC4B-03D8475075D5}"/>
              </a:ext>
            </a:extLst>
          </p:cNvPr>
          <p:cNvSpPr/>
          <p:nvPr/>
        </p:nvSpPr>
        <p:spPr>
          <a:xfrm>
            <a:off x="4968933" y="2768138"/>
            <a:ext cx="1246909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Creates</a:t>
            </a:r>
            <a:endParaRPr lang="en-US" sz="1050" dirty="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63353801-0BF6-5406-4679-6D6F010C83E9}"/>
              </a:ext>
            </a:extLst>
          </p:cNvPr>
          <p:cNvSpPr/>
          <p:nvPr/>
        </p:nvSpPr>
        <p:spPr>
          <a:xfrm>
            <a:off x="7934592" y="4511734"/>
            <a:ext cx="926682" cy="59367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endParaRPr lang="en-US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693D383-07D6-0F62-7B31-B1027C90CA09}"/>
              </a:ext>
            </a:extLst>
          </p:cNvPr>
          <p:cNvSpPr/>
          <p:nvPr/>
        </p:nvSpPr>
        <p:spPr>
          <a:xfrm>
            <a:off x="6949795" y="4162599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</a:t>
            </a:r>
            <a:endParaRPr lang="en-US" sz="1400" b="1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7EAC17F-20C1-246A-ACA9-669A996E94B8}"/>
              </a:ext>
            </a:extLst>
          </p:cNvPr>
          <p:cNvSpPr/>
          <p:nvPr/>
        </p:nvSpPr>
        <p:spPr>
          <a:xfrm>
            <a:off x="2470463" y="5938058"/>
            <a:ext cx="1235440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Creates</a:t>
            </a:r>
            <a:endParaRPr lang="en-US" sz="11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1C877C6-40A4-DA2C-73BF-A0BDDA21795A}"/>
              </a:ext>
            </a:extLst>
          </p:cNvPr>
          <p:cNvSpPr/>
          <p:nvPr/>
        </p:nvSpPr>
        <p:spPr>
          <a:xfrm>
            <a:off x="3611950" y="5358939"/>
            <a:ext cx="932203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votes</a:t>
            </a:r>
            <a:endParaRPr lang="en-US" sz="105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2168189-E589-418F-DE77-83962A078236}"/>
              </a:ext>
            </a:extLst>
          </p:cNvPr>
          <p:cNvSpPr/>
          <p:nvPr/>
        </p:nvSpPr>
        <p:spPr>
          <a:xfrm>
            <a:off x="3799951" y="4162599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votes</a:t>
            </a:r>
            <a:endParaRPr lang="en-US" sz="1000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2D942FF-64FD-D7CB-895B-E90912374600}"/>
              </a:ext>
            </a:extLst>
          </p:cNvPr>
          <p:cNvSpPr/>
          <p:nvPr/>
        </p:nvSpPr>
        <p:spPr>
          <a:xfrm>
            <a:off x="2478281" y="518846"/>
            <a:ext cx="1227627" cy="46066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Creates</a:t>
            </a:r>
            <a:endParaRPr lang="en-US" sz="1100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30211AB-18FD-D57B-571B-2F0CE4C66590}"/>
              </a:ext>
            </a:extLst>
          </p:cNvPr>
          <p:cNvSpPr/>
          <p:nvPr/>
        </p:nvSpPr>
        <p:spPr>
          <a:xfrm>
            <a:off x="3741559" y="1456112"/>
            <a:ext cx="1304284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Co-manages</a:t>
            </a:r>
            <a:endParaRPr lang="en-US" sz="1000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EE79E9-70DE-6646-2F83-A08F4E950D52}"/>
              </a:ext>
            </a:extLst>
          </p:cNvPr>
          <p:cNvSpPr/>
          <p:nvPr/>
        </p:nvSpPr>
        <p:spPr>
          <a:xfrm>
            <a:off x="7086167" y="454081"/>
            <a:ext cx="1076001" cy="59574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Is part of</a:t>
            </a:r>
            <a:endParaRPr lang="en-US" sz="11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1DD3F1E2-6D8D-E9BF-81D5-A6ED05E2E816}"/>
              </a:ext>
            </a:extLst>
          </p:cNvPr>
          <p:cNvSpPr/>
          <p:nvPr/>
        </p:nvSpPr>
        <p:spPr>
          <a:xfrm>
            <a:off x="9206091" y="2225732"/>
            <a:ext cx="1133297" cy="6165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</a:t>
            </a:r>
            <a:endParaRPr lang="en-US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5606820C-7539-B21E-64FA-274251ACF24C}"/>
              </a:ext>
            </a:extLst>
          </p:cNvPr>
          <p:cNvSpPr/>
          <p:nvPr/>
        </p:nvSpPr>
        <p:spPr>
          <a:xfrm>
            <a:off x="6444441" y="5358939"/>
            <a:ext cx="884839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D276F6CC-4C63-9602-D279-A000E8734959}"/>
              </a:ext>
            </a:extLst>
          </p:cNvPr>
          <p:cNvSpPr/>
          <p:nvPr/>
        </p:nvSpPr>
        <p:spPr>
          <a:xfrm>
            <a:off x="6206345" y="1736666"/>
            <a:ext cx="971323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4D272E-9A2C-C253-4F48-1AD77D0255F6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3082454" y="3261361"/>
            <a:ext cx="5729" cy="26766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A75B7E-65F7-3811-18E2-97FC070194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58794" y="4391199"/>
            <a:ext cx="24115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C2053-836C-F8E4-8471-BD174FE336C0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726633" y="4391199"/>
            <a:ext cx="351750" cy="34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FBE17E-7AE0-3A57-CDAC-FE3A43A6A18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150725" y="4391199"/>
            <a:ext cx="799070" cy="34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77316-5346-E824-6232-06453E71843F}"/>
              </a:ext>
            </a:extLst>
          </p:cNvPr>
          <p:cNvCxnSpPr>
            <a:cxnSpLocks/>
          </p:cNvCxnSpPr>
          <p:nvPr/>
        </p:nvCxnSpPr>
        <p:spPr>
          <a:xfrm flipH="1" flipV="1">
            <a:off x="6047856" y="1048788"/>
            <a:ext cx="2896" cy="9152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8ED12C-671E-17CD-810C-AF149641D89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705903" y="6166658"/>
            <a:ext cx="40246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04EC17-0810-0AF5-5BF7-54686963A9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041274" y="5587539"/>
            <a:ext cx="4031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1CEFD2-946B-552B-52F8-1F5F5DF7A17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29280" y="5587539"/>
            <a:ext cx="50096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24CE0C-8FEE-E19B-F8D5-4334FB4D464A}"/>
              </a:ext>
            </a:extLst>
          </p:cNvPr>
          <p:cNvCxnSpPr>
            <a:cxnSpLocks/>
          </p:cNvCxnSpPr>
          <p:nvPr/>
        </p:nvCxnSpPr>
        <p:spPr>
          <a:xfrm>
            <a:off x="7818120" y="5587540"/>
            <a:ext cx="0" cy="4038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4CBE6B-6FF6-A9E7-6E37-55EF307AE2E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397933" y="3225338"/>
            <a:ext cx="0" cy="12863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A201D2-3C34-B60B-F167-718F3A811F28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8397933" y="5105404"/>
            <a:ext cx="24808" cy="8631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B46B7E-C3BA-25EC-1D40-3FAF5ACE7856}"/>
              </a:ext>
            </a:extLst>
          </p:cNvPr>
          <p:cNvCxnSpPr>
            <a:cxnSpLocks/>
          </p:cNvCxnSpPr>
          <p:nvPr/>
        </p:nvCxnSpPr>
        <p:spPr>
          <a:xfrm>
            <a:off x="3560119" y="3261361"/>
            <a:ext cx="0" cy="11298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FBD19E-60B5-62F8-1EF0-4C68D64059E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44153" y="5582005"/>
            <a:ext cx="438125" cy="55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102FB6-05C9-FAEF-8843-B05AC92FB5D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46029" y="5587539"/>
            <a:ext cx="2659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52C9C7-52B7-A98B-7732-C2478D365DE4}"/>
              </a:ext>
            </a:extLst>
          </p:cNvPr>
          <p:cNvCxnSpPr>
            <a:cxnSpLocks/>
          </p:cNvCxnSpPr>
          <p:nvPr/>
        </p:nvCxnSpPr>
        <p:spPr>
          <a:xfrm>
            <a:off x="3346030" y="3254781"/>
            <a:ext cx="11464" cy="23261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55218B-4828-D353-1277-EBF5DA4E3945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3082454" y="979514"/>
            <a:ext cx="9641" cy="17456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4A9773E-EB04-A9EE-5433-E674D79C8D13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3705908" y="749180"/>
            <a:ext cx="1263024" cy="17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ADA9FB-BAA9-5378-E9BA-F3D6C87E3079}"/>
              </a:ext>
            </a:extLst>
          </p:cNvPr>
          <p:cNvCxnSpPr>
            <a:cxnSpLocks/>
          </p:cNvCxnSpPr>
          <p:nvPr/>
        </p:nvCxnSpPr>
        <p:spPr>
          <a:xfrm>
            <a:off x="3539512" y="1684712"/>
            <a:ext cx="19282" cy="10501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AFC9F0-D1D4-AC96-E882-C32CB669832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539512" y="1684712"/>
            <a:ext cx="2020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627EF4-1D80-4BB6-474E-4B0031ECBD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45843" y="1684712"/>
            <a:ext cx="16348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5A6C07-94C0-7FBA-FC78-681FD0AAD13B}"/>
              </a:ext>
            </a:extLst>
          </p:cNvPr>
          <p:cNvCxnSpPr>
            <a:cxnSpLocks/>
          </p:cNvCxnSpPr>
          <p:nvPr/>
        </p:nvCxnSpPr>
        <p:spPr>
          <a:xfrm>
            <a:off x="5209330" y="1043974"/>
            <a:ext cx="0" cy="6407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6F060D-2FDC-9AB1-46B1-DA2C9E896200}"/>
              </a:ext>
            </a:extLst>
          </p:cNvPr>
          <p:cNvCxnSpPr>
            <a:cxnSpLocks/>
          </p:cNvCxnSpPr>
          <p:nvPr/>
        </p:nvCxnSpPr>
        <p:spPr>
          <a:xfrm flipH="1" flipV="1">
            <a:off x="7435225" y="1965267"/>
            <a:ext cx="8843" cy="8007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3901EFC-26AA-E586-FBB4-0EB8F00EBD8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77668" y="1965266"/>
            <a:ext cx="2579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7E189D-DE48-EB79-A542-1A75BF55D5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1274" y="1965266"/>
            <a:ext cx="165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931FAC-14FE-C935-ACCF-A2F395A9A43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256" y="3225338"/>
            <a:ext cx="6880" cy="9372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BB44F1-8CBA-5F33-FBAE-061D8AA51D6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215842" y="2996738"/>
            <a:ext cx="11407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ADF826E-FF81-92EA-ABE0-6C4C7A1A021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705908" y="2993276"/>
            <a:ext cx="1263025" cy="34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3A82C38-A230-7400-0E64-72E5CF2E68C3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275416" y="750915"/>
            <a:ext cx="810751" cy="10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5FB30E-D986-1A30-4F00-83346B4AE54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8162168" y="751954"/>
            <a:ext cx="954815" cy="93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E57F33-8EC4-87EA-D148-E72FD721D54D}"/>
              </a:ext>
            </a:extLst>
          </p:cNvPr>
          <p:cNvCxnSpPr>
            <a:cxnSpLocks/>
          </p:cNvCxnSpPr>
          <p:nvPr/>
        </p:nvCxnSpPr>
        <p:spPr>
          <a:xfrm>
            <a:off x="10339392" y="1069569"/>
            <a:ext cx="0" cy="7827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434AB88-3A70-FF52-589D-10F457AA8EDC}"/>
              </a:ext>
            </a:extLst>
          </p:cNvPr>
          <p:cNvCxnSpPr>
            <a:cxnSpLocks/>
          </p:cNvCxnSpPr>
          <p:nvPr/>
        </p:nvCxnSpPr>
        <p:spPr>
          <a:xfrm>
            <a:off x="9206090" y="1069569"/>
            <a:ext cx="0" cy="7827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7640E78-9867-BD30-CE4B-4F1839697A4E}"/>
              </a:ext>
            </a:extLst>
          </p:cNvPr>
          <p:cNvCxnSpPr>
            <a:cxnSpLocks/>
          </p:cNvCxnSpPr>
          <p:nvPr/>
        </p:nvCxnSpPr>
        <p:spPr>
          <a:xfrm>
            <a:off x="9042606" y="1852352"/>
            <a:ext cx="0" cy="6816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DF5122F-68AF-136A-5C30-4B548071809B}"/>
              </a:ext>
            </a:extLst>
          </p:cNvPr>
          <p:cNvCxnSpPr>
            <a:cxnSpLocks/>
          </p:cNvCxnSpPr>
          <p:nvPr/>
        </p:nvCxnSpPr>
        <p:spPr>
          <a:xfrm>
            <a:off x="10574919" y="1852351"/>
            <a:ext cx="0" cy="681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6946181-CA36-6E06-9B52-017D83D5CEA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0339388" y="2532499"/>
            <a:ext cx="235531" cy="14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CA657BF-5642-CAD8-DE8E-8637DD919C2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042606" y="2533996"/>
            <a:ext cx="1634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3C546F-A693-80A2-FCF7-F09F74EE8B5A}"/>
              </a:ext>
            </a:extLst>
          </p:cNvPr>
          <p:cNvCxnSpPr>
            <a:cxnSpLocks/>
          </p:cNvCxnSpPr>
          <p:nvPr/>
        </p:nvCxnSpPr>
        <p:spPr>
          <a:xfrm flipH="1">
            <a:off x="9042606" y="1852351"/>
            <a:ext cx="1634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0972C23-AFC2-6C42-5E99-8172280957F8}"/>
              </a:ext>
            </a:extLst>
          </p:cNvPr>
          <p:cNvCxnSpPr>
            <a:cxnSpLocks/>
          </p:cNvCxnSpPr>
          <p:nvPr/>
        </p:nvCxnSpPr>
        <p:spPr>
          <a:xfrm flipH="1">
            <a:off x="10339393" y="1852351"/>
            <a:ext cx="23552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ED788F9F-5E2F-6F56-4E39-F55BB70D5F97}"/>
              </a:ext>
            </a:extLst>
          </p:cNvPr>
          <p:cNvSpPr/>
          <p:nvPr/>
        </p:nvSpPr>
        <p:spPr>
          <a:xfrm>
            <a:off x="1973400" y="2680954"/>
            <a:ext cx="384799" cy="4190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EAF8778-738F-2677-E7D7-081F65B98871}"/>
              </a:ext>
            </a:extLst>
          </p:cNvPr>
          <p:cNvSpPr txBox="1"/>
          <p:nvPr/>
        </p:nvSpPr>
        <p:spPr>
          <a:xfrm rot="5400000">
            <a:off x="10364823" y="2199650"/>
            <a:ext cx="776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Has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A6CDD4A-CAE4-5FF8-1E77-41D95C4DC65F}"/>
              </a:ext>
            </a:extLst>
          </p:cNvPr>
          <p:cNvSpPr txBox="1"/>
          <p:nvPr/>
        </p:nvSpPr>
        <p:spPr>
          <a:xfrm rot="16200000">
            <a:off x="8427496" y="1992044"/>
            <a:ext cx="922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Is part of</a:t>
            </a:r>
            <a:endParaRPr lang="en-US" sz="1400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D80DDF8-0336-E540-B461-3E9EFF248269}"/>
              </a:ext>
            </a:extLst>
          </p:cNvPr>
          <p:cNvCxnSpPr>
            <a:cxnSpLocks/>
          </p:cNvCxnSpPr>
          <p:nvPr/>
        </p:nvCxnSpPr>
        <p:spPr>
          <a:xfrm flipV="1">
            <a:off x="2540000" y="253399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BF43C71-C99C-6D3E-DA1B-7D25B71F1A26}"/>
              </a:ext>
            </a:extLst>
          </p:cNvPr>
          <p:cNvSpPr/>
          <p:nvPr/>
        </p:nvSpPr>
        <p:spPr>
          <a:xfrm>
            <a:off x="2497723" y="2448560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707CCE5-FE2B-5610-F190-2917A8060798}"/>
              </a:ext>
            </a:extLst>
          </p:cNvPr>
          <p:cNvCxnSpPr>
            <a:cxnSpLocks/>
          </p:cNvCxnSpPr>
          <p:nvPr/>
        </p:nvCxnSpPr>
        <p:spPr>
          <a:xfrm flipV="1">
            <a:off x="5159046" y="399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FD516FF6-1C84-B4C3-55CB-C24AB3FC08D6}"/>
              </a:ext>
            </a:extLst>
          </p:cNvPr>
          <p:cNvSpPr/>
          <p:nvPr/>
        </p:nvSpPr>
        <p:spPr>
          <a:xfrm>
            <a:off x="5116769" y="3906413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0CFF2A4-AD29-7A09-F813-EDE53C6639D9}"/>
              </a:ext>
            </a:extLst>
          </p:cNvPr>
          <p:cNvCxnSpPr>
            <a:cxnSpLocks/>
          </p:cNvCxnSpPr>
          <p:nvPr/>
        </p:nvCxnSpPr>
        <p:spPr>
          <a:xfrm flipV="1">
            <a:off x="5041749" y="519083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449FF07E-9CA8-C8FD-5D8D-4BBAE0978254}"/>
              </a:ext>
            </a:extLst>
          </p:cNvPr>
          <p:cNvSpPr/>
          <p:nvPr/>
        </p:nvSpPr>
        <p:spPr>
          <a:xfrm>
            <a:off x="4999472" y="510540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CC03525-30D0-34FE-90FC-92A8515BC71D}"/>
              </a:ext>
            </a:extLst>
          </p:cNvPr>
          <p:cNvCxnSpPr>
            <a:cxnSpLocks/>
          </p:cNvCxnSpPr>
          <p:nvPr/>
        </p:nvCxnSpPr>
        <p:spPr>
          <a:xfrm flipH="1">
            <a:off x="7516310" y="6517178"/>
            <a:ext cx="2142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352481B-83E7-34D6-492A-A26E40C4AD57}"/>
              </a:ext>
            </a:extLst>
          </p:cNvPr>
          <p:cNvSpPr/>
          <p:nvPr/>
        </p:nvSpPr>
        <p:spPr>
          <a:xfrm rot="16200000">
            <a:off x="7428865" y="6474460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27E4AE2-991F-FDFC-D2BD-84F417E0FA2E}"/>
              </a:ext>
            </a:extLst>
          </p:cNvPr>
          <p:cNvCxnSpPr>
            <a:cxnSpLocks/>
          </p:cNvCxnSpPr>
          <p:nvPr/>
        </p:nvCxnSpPr>
        <p:spPr>
          <a:xfrm flipV="1">
            <a:off x="5051886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2BDB6F0D-E986-C33C-A54D-B3BB7110B0D3}"/>
              </a:ext>
            </a:extLst>
          </p:cNvPr>
          <p:cNvSpPr/>
          <p:nvPr/>
        </p:nvSpPr>
        <p:spPr>
          <a:xfrm>
            <a:off x="5009609" y="18172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03FE654-E2DC-A607-6D43-236CCCC94E30}"/>
              </a:ext>
            </a:extLst>
          </p:cNvPr>
          <p:cNvCxnSpPr>
            <a:cxnSpLocks/>
          </p:cNvCxnSpPr>
          <p:nvPr/>
        </p:nvCxnSpPr>
        <p:spPr>
          <a:xfrm flipV="1">
            <a:off x="9270555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55B671-5FDB-5CC6-915C-3541A609FD40}"/>
              </a:ext>
            </a:extLst>
          </p:cNvPr>
          <p:cNvSpPr/>
          <p:nvPr/>
        </p:nvSpPr>
        <p:spPr>
          <a:xfrm>
            <a:off x="9228278" y="18172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C2925BF-98B9-1950-6F8A-F442BA7E605F}"/>
              </a:ext>
            </a:extLst>
          </p:cNvPr>
          <p:cNvCxnSpPr>
            <a:cxnSpLocks/>
          </p:cNvCxnSpPr>
          <p:nvPr/>
        </p:nvCxnSpPr>
        <p:spPr>
          <a:xfrm flipV="1">
            <a:off x="7603458" y="257902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7CBC6789-34AC-0764-30BE-2D63197485B8}"/>
              </a:ext>
            </a:extLst>
          </p:cNvPr>
          <p:cNvSpPr/>
          <p:nvPr/>
        </p:nvSpPr>
        <p:spPr>
          <a:xfrm>
            <a:off x="7561181" y="2489782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1020BE3-BE88-AA10-B92A-628C502BC73C}"/>
              </a:ext>
            </a:extLst>
          </p:cNvPr>
          <p:cNvCxnSpPr>
            <a:cxnSpLocks/>
          </p:cNvCxnSpPr>
          <p:nvPr/>
        </p:nvCxnSpPr>
        <p:spPr>
          <a:xfrm flipV="1">
            <a:off x="2811226" y="253399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3EE211B8-0EBD-56BA-AFE9-2ECD2158870F}"/>
              </a:ext>
            </a:extLst>
          </p:cNvPr>
          <p:cNvSpPr/>
          <p:nvPr/>
        </p:nvSpPr>
        <p:spPr>
          <a:xfrm>
            <a:off x="2768949" y="244856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8499C40-9261-8896-D776-53906B9D938A}"/>
              </a:ext>
            </a:extLst>
          </p:cNvPr>
          <p:cNvCxnSpPr>
            <a:cxnSpLocks/>
          </p:cNvCxnSpPr>
          <p:nvPr/>
        </p:nvCxnSpPr>
        <p:spPr>
          <a:xfrm flipV="1">
            <a:off x="2507883" y="3261361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65BA08F4-6CED-C668-5C32-B7DD87E7B09F}"/>
              </a:ext>
            </a:extLst>
          </p:cNvPr>
          <p:cNvSpPr/>
          <p:nvPr/>
        </p:nvSpPr>
        <p:spPr>
          <a:xfrm>
            <a:off x="2458999" y="3452864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63BD0F2-4950-776C-F957-B274620E1BC8}"/>
              </a:ext>
            </a:extLst>
          </p:cNvPr>
          <p:cNvCxnSpPr>
            <a:cxnSpLocks/>
          </p:cNvCxnSpPr>
          <p:nvPr/>
        </p:nvCxnSpPr>
        <p:spPr>
          <a:xfrm flipV="1">
            <a:off x="2785924" y="3261053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DEC2344-E443-DC49-05F7-5C8AEFCC327A}"/>
              </a:ext>
            </a:extLst>
          </p:cNvPr>
          <p:cNvSpPr/>
          <p:nvPr/>
        </p:nvSpPr>
        <p:spPr>
          <a:xfrm>
            <a:off x="2737040" y="345255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7189135-67C0-9D3D-9D5E-036C17E7B1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114902" y="6265374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5DF8214E-4B37-9B11-AAA1-624F5062E035}"/>
              </a:ext>
            </a:extLst>
          </p:cNvPr>
          <p:cNvSpPr/>
          <p:nvPr/>
        </p:nvSpPr>
        <p:spPr>
          <a:xfrm>
            <a:off x="9370060" y="622265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1F1A3F1-D21B-B0D2-BE06-A969777BF4AF}"/>
              </a:ext>
            </a:extLst>
          </p:cNvPr>
          <p:cNvCxnSpPr>
            <a:cxnSpLocks/>
          </p:cNvCxnSpPr>
          <p:nvPr/>
        </p:nvCxnSpPr>
        <p:spPr>
          <a:xfrm>
            <a:off x="9114902" y="6054037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6CD608E1-9470-8781-71BB-1ED12C5F0AA3}"/>
              </a:ext>
            </a:extLst>
          </p:cNvPr>
          <p:cNvSpPr/>
          <p:nvPr/>
        </p:nvSpPr>
        <p:spPr>
          <a:xfrm>
            <a:off x="9370060" y="6011319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2677186-12A5-FBAE-8623-6382BBA474EF}"/>
              </a:ext>
            </a:extLst>
          </p:cNvPr>
          <p:cNvCxnSpPr>
            <a:cxnSpLocks/>
          </p:cNvCxnSpPr>
          <p:nvPr/>
        </p:nvCxnSpPr>
        <p:spPr>
          <a:xfrm>
            <a:off x="9114902" y="6474461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252DBA36-D26F-F0D2-C173-AB27D17E81DB}"/>
              </a:ext>
            </a:extLst>
          </p:cNvPr>
          <p:cNvSpPr/>
          <p:nvPr/>
        </p:nvSpPr>
        <p:spPr>
          <a:xfrm>
            <a:off x="9370060" y="643174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5BFF206-67B6-94DB-9C35-D3964FE376FA}"/>
              </a:ext>
            </a:extLst>
          </p:cNvPr>
          <p:cNvCxnSpPr>
            <a:cxnSpLocks/>
          </p:cNvCxnSpPr>
          <p:nvPr/>
        </p:nvCxnSpPr>
        <p:spPr>
          <a:xfrm flipV="1">
            <a:off x="9829939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35140486-04A9-189F-5683-7AE2AF09AF2D}"/>
              </a:ext>
            </a:extLst>
          </p:cNvPr>
          <p:cNvSpPr/>
          <p:nvPr/>
        </p:nvSpPr>
        <p:spPr>
          <a:xfrm>
            <a:off x="9787662" y="181724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9B665A4-538B-EC8B-FE58-FDC0ACACAFA8}"/>
              </a:ext>
            </a:extLst>
          </p:cNvPr>
          <p:cNvCxnSpPr>
            <a:cxnSpLocks/>
          </p:cNvCxnSpPr>
          <p:nvPr/>
        </p:nvCxnSpPr>
        <p:spPr>
          <a:xfrm flipV="1">
            <a:off x="5568993" y="26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D6EF8B1-96CA-9CE3-FB49-29DCD794B15E}"/>
              </a:ext>
            </a:extLst>
          </p:cNvPr>
          <p:cNvSpPr/>
          <p:nvPr/>
        </p:nvSpPr>
        <p:spPr>
          <a:xfrm>
            <a:off x="5526716" y="17641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E4EDB2FA-3CFE-4833-A850-C782F4A7EA71}"/>
              </a:ext>
            </a:extLst>
          </p:cNvPr>
          <p:cNvCxnSpPr>
            <a:cxnSpLocks/>
          </p:cNvCxnSpPr>
          <p:nvPr/>
        </p:nvCxnSpPr>
        <p:spPr>
          <a:xfrm flipV="1">
            <a:off x="6165377" y="26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88753900-79CC-90EE-D8A5-1E798F39C47C}"/>
              </a:ext>
            </a:extLst>
          </p:cNvPr>
          <p:cNvSpPr/>
          <p:nvPr/>
        </p:nvSpPr>
        <p:spPr>
          <a:xfrm>
            <a:off x="6123100" y="17641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20F559-D02F-FA5A-23BE-20FF9FF5C040}"/>
              </a:ext>
            </a:extLst>
          </p:cNvPr>
          <p:cNvCxnSpPr>
            <a:cxnSpLocks/>
          </p:cNvCxnSpPr>
          <p:nvPr/>
        </p:nvCxnSpPr>
        <p:spPr>
          <a:xfrm flipV="1">
            <a:off x="5630041" y="1043974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806BE0E4-58EF-901F-3A73-D366813F0514}"/>
              </a:ext>
            </a:extLst>
          </p:cNvPr>
          <p:cNvSpPr/>
          <p:nvPr/>
        </p:nvSpPr>
        <p:spPr>
          <a:xfrm>
            <a:off x="5581157" y="1235477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5925FD5-3A06-20B7-8F44-B659C8959892}"/>
              </a:ext>
            </a:extLst>
          </p:cNvPr>
          <p:cNvCxnSpPr>
            <a:cxnSpLocks/>
          </p:cNvCxnSpPr>
          <p:nvPr/>
        </p:nvCxnSpPr>
        <p:spPr>
          <a:xfrm flipV="1">
            <a:off x="7733091" y="3230223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CEF4B2D-5B51-B0EF-5AD9-7BD1669B5F3F}"/>
              </a:ext>
            </a:extLst>
          </p:cNvPr>
          <p:cNvSpPr/>
          <p:nvPr/>
        </p:nvSpPr>
        <p:spPr>
          <a:xfrm>
            <a:off x="7684207" y="342172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63C054E-7F5F-991A-0B56-1B93C1752894}"/>
              </a:ext>
            </a:extLst>
          </p:cNvPr>
          <p:cNvCxnSpPr>
            <a:cxnSpLocks/>
          </p:cNvCxnSpPr>
          <p:nvPr/>
        </p:nvCxnSpPr>
        <p:spPr>
          <a:xfrm flipV="1">
            <a:off x="7964578" y="257902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D0279085-36B7-C12F-C0FE-F7AF0D34EA91}"/>
              </a:ext>
            </a:extLst>
          </p:cNvPr>
          <p:cNvSpPr/>
          <p:nvPr/>
        </p:nvSpPr>
        <p:spPr>
          <a:xfrm>
            <a:off x="7922301" y="2493592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84599F4-A141-1012-D742-CEA1F5F59DBB}"/>
              </a:ext>
            </a:extLst>
          </p:cNvPr>
          <p:cNvCxnSpPr>
            <a:cxnSpLocks/>
          </p:cNvCxnSpPr>
          <p:nvPr/>
        </p:nvCxnSpPr>
        <p:spPr>
          <a:xfrm flipV="1">
            <a:off x="8323243" y="257521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1A107CD4-1B7C-F93C-A84F-0C4565F2EFD1}"/>
              </a:ext>
            </a:extLst>
          </p:cNvPr>
          <p:cNvSpPr/>
          <p:nvPr/>
        </p:nvSpPr>
        <p:spPr>
          <a:xfrm>
            <a:off x="8280966" y="2489782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BA75951-D1BA-5A70-BCC7-A340E6AD9B91}"/>
              </a:ext>
            </a:extLst>
          </p:cNvPr>
          <p:cNvCxnSpPr>
            <a:cxnSpLocks/>
          </p:cNvCxnSpPr>
          <p:nvPr/>
        </p:nvCxnSpPr>
        <p:spPr>
          <a:xfrm flipV="1">
            <a:off x="8045555" y="321833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ED0C4FA0-A042-CE91-2752-91E5C9E922C8}"/>
              </a:ext>
            </a:extLst>
          </p:cNvPr>
          <p:cNvSpPr/>
          <p:nvPr/>
        </p:nvSpPr>
        <p:spPr>
          <a:xfrm>
            <a:off x="7996671" y="3409838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D183864-6355-2074-4E5C-3CE863103455}"/>
              </a:ext>
            </a:extLst>
          </p:cNvPr>
          <p:cNvCxnSpPr>
            <a:cxnSpLocks/>
          </p:cNvCxnSpPr>
          <p:nvPr/>
        </p:nvCxnSpPr>
        <p:spPr>
          <a:xfrm>
            <a:off x="8676911" y="2901778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F6559CB5-4364-1A21-C015-DF10876D91BB}"/>
              </a:ext>
            </a:extLst>
          </p:cNvPr>
          <p:cNvSpPr/>
          <p:nvPr/>
        </p:nvSpPr>
        <p:spPr>
          <a:xfrm>
            <a:off x="8932069" y="285906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8007171-5029-6C7D-33B8-ACA192E87DC3}"/>
              </a:ext>
            </a:extLst>
          </p:cNvPr>
          <p:cNvCxnSpPr>
            <a:cxnSpLocks/>
          </p:cNvCxnSpPr>
          <p:nvPr/>
        </p:nvCxnSpPr>
        <p:spPr>
          <a:xfrm>
            <a:off x="8676911" y="3170076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16153078-9E74-5527-7E8F-98D1F6CB7B54}"/>
              </a:ext>
            </a:extLst>
          </p:cNvPr>
          <p:cNvSpPr/>
          <p:nvPr/>
        </p:nvSpPr>
        <p:spPr>
          <a:xfrm>
            <a:off x="8932069" y="3127358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A61A4-DFB8-9EA4-528B-D6DDDED443A3}"/>
              </a:ext>
            </a:extLst>
          </p:cNvPr>
          <p:cNvCxnSpPr>
            <a:cxnSpLocks/>
          </p:cNvCxnSpPr>
          <p:nvPr/>
        </p:nvCxnSpPr>
        <p:spPr>
          <a:xfrm flipV="1">
            <a:off x="1006353" y="1854064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5F0B43A7-41D0-FC4C-DC44-0B741F751220}"/>
              </a:ext>
            </a:extLst>
          </p:cNvPr>
          <p:cNvSpPr/>
          <p:nvPr/>
        </p:nvSpPr>
        <p:spPr>
          <a:xfrm>
            <a:off x="964076" y="1768629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D6553D5-82AA-2DFB-E478-C43B2A68202A}"/>
              </a:ext>
            </a:extLst>
          </p:cNvPr>
          <p:cNvCxnSpPr>
            <a:cxnSpLocks/>
          </p:cNvCxnSpPr>
          <p:nvPr/>
        </p:nvCxnSpPr>
        <p:spPr>
          <a:xfrm flipV="1">
            <a:off x="1428645" y="1854756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1C043376-7AE1-46F2-737E-4BACA24B2429}"/>
              </a:ext>
            </a:extLst>
          </p:cNvPr>
          <p:cNvSpPr/>
          <p:nvPr/>
        </p:nvSpPr>
        <p:spPr>
          <a:xfrm>
            <a:off x="1386368" y="1769321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EE9EDF-00E9-1C6B-566B-F1B19C3CEE19}"/>
              </a:ext>
            </a:extLst>
          </p:cNvPr>
          <p:cNvCxnSpPr>
            <a:cxnSpLocks/>
          </p:cNvCxnSpPr>
          <p:nvPr/>
        </p:nvCxnSpPr>
        <p:spPr>
          <a:xfrm flipV="1">
            <a:off x="1012960" y="2515776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41AE552F-5E0C-697B-FBA7-6039A445B1C8}"/>
              </a:ext>
            </a:extLst>
          </p:cNvPr>
          <p:cNvSpPr/>
          <p:nvPr/>
        </p:nvSpPr>
        <p:spPr>
          <a:xfrm>
            <a:off x="964076" y="2707279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F82092-0C3F-F60E-3724-9ABF329BBBE3}"/>
              </a:ext>
            </a:extLst>
          </p:cNvPr>
          <p:cNvCxnSpPr>
            <a:cxnSpLocks/>
          </p:cNvCxnSpPr>
          <p:nvPr/>
        </p:nvCxnSpPr>
        <p:spPr>
          <a:xfrm flipV="1">
            <a:off x="1455723" y="2518472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35680BE1-B5E6-0F08-9A2D-DDD2454CD2F9}"/>
              </a:ext>
            </a:extLst>
          </p:cNvPr>
          <p:cNvSpPr/>
          <p:nvPr/>
        </p:nvSpPr>
        <p:spPr>
          <a:xfrm>
            <a:off x="1406839" y="2709975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DA20690-FFD2-A002-0BCC-DE2009025084}"/>
              </a:ext>
            </a:extLst>
          </p:cNvPr>
          <p:cNvSpPr txBox="1"/>
          <p:nvPr/>
        </p:nvSpPr>
        <p:spPr>
          <a:xfrm>
            <a:off x="2674857" y="971591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CC57125-4500-8475-7D65-A3851E230DE2}"/>
              </a:ext>
            </a:extLst>
          </p:cNvPr>
          <p:cNvSpPr txBox="1"/>
          <p:nvPr/>
        </p:nvSpPr>
        <p:spPr>
          <a:xfrm>
            <a:off x="3611173" y="50730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F19726D-647A-726A-3E1B-18FE6448F3A8}"/>
              </a:ext>
            </a:extLst>
          </p:cNvPr>
          <p:cNvSpPr txBox="1"/>
          <p:nvPr/>
        </p:nvSpPr>
        <p:spPr>
          <a:xfrm>
            <a:off x="6724384" y="518846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F489D4A-BAFB-9A7A-F1CF-62319E4418E8}"/>
              </a:ext>
            </a:extLst>
          </p:cNvPr>
          <p:cNvSpPr txBox="1"/>
          <p:nvPr/>
        </p:nvSpPr>
        <p:spPr>
          <a:xfrm>
            <a:off x="7017305" y="17023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85D395D-AD99-F4D7-6A7B-8E7A572616C6}"/>
              </a:ext>
            </a:extLst>
          </p:cNvPr>
          <p:cNvSpPr txBox="1"/>
          <p:nvPr/>
        </p:nvSpPr>
        <p:spPr>
          <a:xfrm>
            <a:off x="6112390" y="275332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26F9F2A-8669-9963-C7D1-8EA3C7A3D5BC}"/>
              </a:ext>
            </a:extLst>
          </p:cNvPr>
          <p:cNvSpPr txBox="1"/>
          <p:nvPr/>
        </p:nvSpPr>
        <p:spPr>
          <a:xfrm>
            <a:off x="6680100" y="416229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627E7EB-BDBB-6D3C-F6B3-41120455F806}"/>
              </a:ext>
            </a:extLst>
          </p:cNvPr>
          <p:cNvSpPr txBox="1"/>
          <p:nvPr/>
        </p:nvSpPr>
        <p:spPr>
          <a:xfrm>
            <a:off x="6242857" y="5314303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2EB454F-E9DE-D0DA-8BEC-8E5412A37BC8}"/>
              </a:ext>
            </a:extLst>
          </p:cNvPr>
          <p:cNvSpPr txBox="1"/>
          <p:nvPr/>
        </p:nvSpPr>
        <p:spPr>
          <a:xfrm>
            <a:off x="8406687" y="503290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D7F1E31-DF86-0C36-2A7E-BEFA4D5A6186}"/>
              </a:ext>
            </a:extLst>
          </p:cNvPr>
          <p:cNvSpPr txBox="1"/>
          <p:nvPr/>
        </p:nvSpPr>
        <p:spPr>
          <a:xfrm>
            <a:off x="4484908" y="41209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367659F-DFA1-244F-608D-729E711E1C6F}"/>
              </a:ext>
            </a:extLst>
          </p:cNvPr>
          <p:cNvSpPr txBox="1"/>
          <p:nvPr/>
        </p:nvSpPr>
        <p:spPr>
          <a:xfrm>
            <a:off x="4410468" y="532935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F5EEAFB-1B55-262F-192F-657E2AC0F028}"/>
              </a:ext>
            </a:extLst>
          </p:cNvPr>
          <p:cNvSpPr txBox="1"/>
          <p:nvPr/>
        </p:nvSpPr>
        <p:spPr>
          <a:xfrm>
            <a:off x="3655872" y="59216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8DD6B0C-7BC2-C98D-F174-58B0F68AAA5F}"/>
              </a:ext>
            </a:extLst>
          </p:cNvPr>
          <p:cNvSpPr txBox="1"/>
          <p:nvPr/>
        </p:nvSpPr>
        <p:spPr>
          <a:xfrm>
            <a:off x="3532234" y="140574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AFCC704-CE87-3263-CE65-D886412CA8AB}"/>
              </a:ext>
            </a:extLst>
          </p:cNvPr>
          <p:cNvSpPr txBox="1"/>
          <p:nvPr/>
        </p:nvSpPr>
        <p:spPr>
          <a:xfrm>
            <a:off x="4812783" y="140845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4469BFE-1327-9D9B-A53D-CF76896A34BB}"/>
              </a:ext>
            </a:extLst>
          </p:cNvPr>
          <p:cNvSpPr txBox="1"/>
          <p:nvPr/>
        </p:nvSpPr>
        <p:spPr>
          <a:xfrm>
            <a:off x="4637006" y="276170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48FD7B5-8627-1A2A-4005-E330C218DFF6}"/>
              </a:ext>
            </a:extLst>
          </p:cNvPr>
          <p:cNvSpPr txBox="1"/>
          <p:nvPr/>
        </p:nvSpPr>
        <p:spPr>
          <a:xfrm>
            <a:off x="3599379" y="412414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4092C22-CAF6-6A5C-984C-D5AB70B0A5A5}"/>
              </a:ext>
            </a:extLst>
          </p:cNvPr>
          <p:cNvSpPr txBox="1"/>
          <p:nvPr/>
        </p:nvSpPr>
        <p:spPr>
          <a:xfrm>
            <a:off x="3339853" y="533974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8482A18-2251-127E-9DA0-B7F08117C46E}"/>
              </a:ext>
            </a:extLst>
          </p:cNvPr>
          <p:cNvSpPr txBox="1"/>
          <p:nvPr/>
        </p:nvSpPr>
        <p:spPr>
          <a:xfrm>
            <a:off x="2622260" y="573012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28DA6FD-0583-3013-D713-8B2450C5F28A}"/>
              </a:ext>
            </a:extLst>
          </p:cNvPr>
          <p:cNvSpPr txBox="1"/>
          <p:nvPr/>
        </p:nvSpPr>
        <p:spPr>
          <a:xfrm>
            <a:off x="7184170" y="533559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E60C2BB-72D5-F44C-CC2F-668F6A4CF437}"/>
              </a:ext>
            </a:extLst>
          </p:cNvPr>
          <p:cNvSpPr txBox="1"/>
          <p:nvPr/>
        </p:nvSpPr>
        <p:spPr>
          <a:xfrm>
            <a:off x="7006893" y="389890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74A5CEA-47BC-991F-7636-706C8B19C567}"/>
              </a:ext>
            </a:extLst>
          </p:cNvPr>
          <p:cNvSpPr txBox="1"/>
          <p:nvPr/>
        </p:nvSpPr>
        <p:spPr>
          <a:xfrm>
            <a:off x="8396739" y="4307924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DE999F-62E3-B823-6844-942299159893}"/>
              </a:ext>
            </a:extLst>
          </p:cNvPr>
          <p:cNvSpPr txBox="1"/>
          <p:nvPr/>
        </p:nvSpPr>
        <p:spPr>
          <a:xfrm>
            <a:off x="5972161" y="199136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0DB8F37-2117-66A7-D525-9FC5C746320C}"/>
              </a:ext>
            </a:extLst>
          </p:cNvPr>
          <p:cNvSpPr txBox="1"/>
          <p:nvPr/>
        </p:nvSpPr>
        <p:spPr>
          <a:xfrm>
            <a:off x="8052000" y="52629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7E4EB49-6C13-3B4B-0F97-FA65E18907AD}"/>
              </a:ext>
            </a:extLst>
          </p:cNvPr>
          <p:cNvSpPr txBox="1"/>
          <p:nvPr/>
        </p:nvSpPr>
        <p:spPr>
          <a:xfrm>
            <a:off x="10145075" y="254112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3DEBF6E-F149-905A-38C4-263108730736}"/>
              </a:ext>
            </a:extLst>
          </p:cNvPr>
          <p:cNvSpPr txBox="1"/>
          <p:nvPr/>
        </p:nvSpPr>
        <p:spPr>
          <a:xfrm>
            <a:off x="9004871" y="256428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(0,1)</a:t>
            </a:r>
            <a:endParaRPr lang="en-US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BDD1C1C-1D88-EB8A-D961-7168EAEA085C}"/>
              </a:ext>
            </a:extLst>
          </p:cNvPr>
          <p:cNvSpPr txBox="1"/>
          <p:nvPr/>
        </p:nvSpPr>
        <p:spPr>
          <a:xfrm>
            <a:off x="5583363" y="1055217"/>
            <a:ext cx="4579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(0,1)</a:t>
            </a:r>
            <a:endParaRPr lang="en-US" sz="10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CB9772B0-9BB3-E6AA-FFD6-2D1762B2CCE0}"/>
              </a:ext>
            </a:extLst>
          </p:cNvPr>
          <p:cNvSpPr txBox="1"/>
          <p:nvPr/>
        </p:nvSpPr>
        <p:spPr>
          <a:xfrm>
            <a:off x="8625704" y="3143416"/>
            <a:ext cx="45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(0,N)</a:t>
            </a:r>
            <a:endParaRPr lang="en-US" sz="105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B57FC3C-5098-8B1A-59C8-FF36CBD701ED}"/>
              </a:ext>
            </a:extLst>
          </p:cNvPr>
          <p:cNvSpPr txBox="1"/>
          <p:nvPr/>
        </p:nvSpPr>
        <p:spPr>
          <a:xfrm rot="19108731">
            <a:off x="1165839" y="1554465"/>
            <a:ext cx="561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Card nº</a:t>
            </a:r>
            <a:endParaRPr lang="en-US" sz="105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1A8B144-0337-FF29-5FDD-5FD364952826}"/>
              </a:ext>
            </a:extLst>
          </p:cNvPr>
          <p:cNvSpPr txBox="1"/>
          <p:nvPr/>
        </p:nvSpPr>
        <p:spPr>
          <a:xfrm rot="18715378">
            <a:off x="4965584" y="3566738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ID_vote_p</a:t>
            </a:r>
            <a:endParaRPr lang="en-US" sz="10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500BCA6-0A8A-2076-E86A-A2516943030E}"/>
              </a:ext>
            </a:extLst>
          </p:cNvPr>
          <p:cNvSpPr txBox="1"/>
          <p:nvPr/>
        </p:nvSpPr>
        <p:spPr>
          <a:xfrm rot="18890652">
            <a:off x="4839964" y="4787216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ID_vote_c</a:t>
            </a:r>
            <a:endParaRPr lang="en-US" sz="105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8926598-347E-9BEC-2D50-25C3534DFA84}"/>
              </a:ext>
            </a:extLst>
          </p:cNvPr>
          <p:cNvSpPr txBox="1"/>
          <p:nvPr/>
        </p:nvSpPr>
        <p:spPr>
          <a:xfrm rot="19311512">
            <a:off x="6927505" y="6375396"/>
            <a:ext cx="731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ID_comment</a:t>
            </a:r>
            <a:endParaRPr lang="en-US" sz="105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0C14AF7-73A2-0111-A54A-EB20EF038D8E}"/>
              </a:ext>
            </a:extLst>
          </p:cNvPr>
          <p:cNvSpPr txBox="1"/>
          <p:nvPr/>
        </p:nvSpPr>
        <p:spPr>
          <a:xfrm rot="18242583">
            <a:off x="7419015" y="2117120"/>
            <a:ext cx="54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ID_post</a:t>
            </a:r>
            <a:endParaRPr lang="en-US" sz="10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E725454-7D8B-CD80-3234-1527EEDD5BA3}"/>
              </a:ext>
            </a:extLst>
          </p:cNvPr>
          <p:cNvSpPr txBox="1"/>
          <p:nvPr/>
        </p:nvSpPr>
        <p:spPr>
          <a:xfrm>
            <a:off x="4825387" y="-16574"/>
            <a:ext cx="50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ID_blog</a:t>
            </a:r>
            <a:endParaRPr lang="en-US" sz="105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446A059-374E-66E9-D298-0733144839DA}"/>
              </a:ext>
            </a:extLst>
          </p:cNvPr>
          <p:cNvSpPr txBox="1"/>
          <p:nvPr/>
        </p:nvSpPr>
        <p:spPr>
          <a:xfrm>
            <a:off x="9188401" y="-16574"/>
            <a:ext cx="731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ID_cat</a:t>
            </a:r>
            <a:endParaRPr lang="en-US" sz="105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4F6E637-C9E7-27FB-136B-115E46B45CE3}"/>
              </a:ext>
            </a:extLst>
          </p:cNvPr>
          <p:cNvSpPr txBox="1"/>
          <p:nvPr/>
        </p:nvSpPr>
        <p:spPr>
          <a:xfrm>
            <a:off x="5399124" y="-16705"/>
            <a:ext cx="387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</a:t>
            </a:r>
            <a:endParaRPr lang="en-US" sz="105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99001D2-54AA-1FA0-8A0A-71472D65D914}"/>
              </a:ext>
            </a:extLst>
          </p:cNvPr>
          <p:cNvSpPr txBox="1"/>
          <p:nvPr/>
        </p:nvSpPr>
        <p:spPr>
          <a:xfrm>
            <a:off x="5998386" y="-17219"/>
            <a:ext cx="673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Description</a:t>
            </a:r>
            <a:endParaRPr lang="en-US" sz="105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75F1D60-2383-5E1A-1F0F-1B00F47ED86B}"/>
              </a:ext>
            </a:extLst>
          </p:cNvPr>
          <p:cNvSpPr txBox="1"/>
          <p:nvPr/>
        </p:nvSpPr>
        <p:spPr>
          <a:xfrm>
            <a:off x="5391801" y="1327341"/>
            <a:ext cx="47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</a:t>
            </a:r>
            <a:endParaRPr lang="en-US" sz="105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C60ADFA-2EF5-D9C4-4FB3-6AAC4075B30C}"/>
              </a:ext>
            </a:extLst>
          </p:cNvPr>
          <p:cNvSpPr txBox="1"/>
          <p:nvPr/>
        </p:nvSpPr>
        <p:spPr>
          <a:xfrm>
            <a:off x="8978061" y="3057052"/>
            <a:ext cx="47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</a:t>
            </a:r>
            <a:endParaRPr lang="en-US" sz="105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99D283D-838C-70C0-BFA9-DA0EDB304C87}"/>
              </a:ext>
            </a:extLst>
          </p:cNvPr>
          <p:cNvSpPr txBox="1"/>
          <p:nvPr/>
        </p:nvSpPr>
        <p:spPr>
          <a:xfrm>
            <a:off x="8984220" y="2793697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Date/time</a:t>
            </a:r>
            <a:endParaRPr lang="en-US" sz="105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21F678FD-92A6-CA6C-CA66-FE2C41481637}"/>
              </a:ext>
            </a:extLst>
          </p:cNvPr>
          <p:cNvSpPr txBox="1"/>
          <p:nvPr/>
        </p:nvSpPr>
        <p:spPr>
          <a:xfrm>
            <a:off x="7816187" y="3483258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nº votes</a:t>
            </a:r>
            <a:endParaRPr lang="en-US" sz="105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686E09F-3AEE-CC73-06DB-05B98D36677B}"/>
              </a:ext>
            </a:extLst>
          </p:cNvPr>
          <p:cNvSpPr txBox="1"/>
          <p:nvPr/>
        </p:nvSpPr>
        <p:spPr>
          <a:xfrm>
            <a:off x="7539935" y="3489835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</a:t>
            </a:r>
            <a:endParaRPr lang="en-US" sz="105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5BA9E4E-3890-EE32-9C40-EB37F5143CEA}"/>
              </a:ext>
            </a:extLst>
          </p:cNvPr>
          <p:cNvSpPr txBox="1"/>
          <p:nvPr/>
        </p:nvSpPr>
        <p:spPr>
          <a:xfrm>
            <a:off x="7452395" y="3250099"/>
            <a:ext cx="4579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(0,1)</a:t>
            </a:r>
            <a:endParaRPr lang="en-US" sz="10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C026C1B-FE6D-3AAB-79FD-E9DD26DC7919}"/>
              </a:ext>
            </a:extLst>
          </p:cNvPr>
          <p:cNvSpPr txBox="1"/>
          <p:nvPr/>
        </p:nvSpPr>
        <p:spPr>
          <a:xfrm>
            <a:off x="7785783" y="2290844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</a:t>
            </a:r>
            <a:endParaRPr lang="en-US" sz="105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719F32E-294D-230D-C70B-DFA999BA5910}"/>
              </a:ext>
            </a:extLst>
          </p:cNvPr>
          <p:cNvSpPr txBox="1"/>
          <p:nvPr/>
        </p:nvSpPr>
        <p:spPr>
          <a:xfrm>
            <a:off x="8084197" y="2306480"/>
            <a:ext cx="700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nº comments</a:t>
            </a:r>
            <a:endParaRPr lang="en-US" sz="10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EDE0268-1BD0-F8C7-1F20-B4AB82873E15}"/>
              </a:ext>
            </a:extLst>
          </p:cNvPr>
          <p:cNvSpPr txBox="1"/>
          <p:nvPr/>
        </p:nvSpPr>
        <p:spPr>
          <a:xfrm>
            <a:off x="9422793" y="6375397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Nº votes</a:t>
            </a:r>
            <a:endParaRPr lang="en-US" sz="105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5A0A016-9E00-A488-12EB-858B556D5D12}"/>
              </a:ext>
            </a:extLst>
          </p:cNvPr>
          <p:cNvSpPr txBox="1"/>
          <p:nvPr/>
        </p:nvSpPr>
        <p:spPr>
          <a:xfrm>
            <a:off x="9422794" y="6147640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Date/time</a:t>
            </a:r>
            <a:endParaRPr lang="en-US" sz="105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C337CAF-141D-F0F7-5627-9BDD5E0D165C}"/>
              </a:ext>
            </a:extLst>
          </p:cNvPr>
          <p:cNvSpPr txBox="1"/>
          <p:nvPr/>
        </p:nvSpPr>
        <p:spPr>
          <a:xfrm>
            <a:off x="9416431" y="5932229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</a:t>
            </a:r>
            <a:endParaRPr lang="en-US" sz="105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63B118C-118B-B0E2-7A48-5249063A49EA}"/>
              </a:ext>
            </a:extLst>
          </p:cNvPr>
          <p:cNvSpPr txBox="1"/>
          <p:nvPr/>
        </p:nvSpPr>
        <p:spPr>
          <a:xfrm rot="18213833">
            <a:off x="2655976" y="2140810"/>
            <a:ext cx="466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Email</a:t>
            </a:r>
            <a:endParaRPr lang="en-US" sz="105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E06ABE0-47B2-D08B-AA3E-5435CCC36493}"/>
              </a:ext>
            </a:extLst>
          </p:cNvPr>
          <p:cNvSpPr txBox="1"/>
          <p:nvPr/>
        </p:nvSpPr>
        <p:spPr>
          <a:xfrm rot="18213833">
            <a:off x="2008982" y="3659176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Username</a:t>
            </a:r>
            <a:endParaRPr lang="en-US" sz="105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1A78831-8AA3-EB46-2C63-7735A28A5A4C}"/>
              </a:ext>
            </a:extLst>
          </p:cNvPr>
          <p:cNvSpPr txBox="1"/>
          <p:nvPr/>
        </p:nvSpPr>
        <p:spPr>
          <a:xfrm rot="18213833">
            <a:off x="2369434" y="3667535"/>
            <a:ext cx="60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Password</a:t>
            </a:r>
            <a:endParaRPr lang="en-US" sz="105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3F1CDD0-2129-CABE-8B5B-AB2E4E392B0B}"/>
              </a:ext>
            </a:extLst>
          </p:cNvPr>
          <p:cNvSpPr txBox="1"/>
          <p:nvPr/>
        </p:nvSpPr>
        <p:spPr>
          <a:xfrm rot="18252056">
            <a:off x="2289527" y="2097229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ID_user</a:t>
            </a:r>
            <a:endParaRPr lang="en-US" sz="1050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EEFDD66-E246-A3D3-98B2-FDE536C14618}"/>
              </a:ext>
            </a:extLst>
          </p:cNvPr>
          <p:cNvSpPr txBox="1"/>
          <p:nvPr/>
        </p:nvSpPr>
        <p:spPr>
          <a:xfrm rot="19081031">
            <a:off x="725293" y="1503318"/>
            <a:ext cx="674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Expiry_sub</a:t>
            </a:r>
            <a:endParaRPr lang="en-US" sz="105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C9D4960-ED98-CDDF-CBF1-145C80E6D999}"/>
              </a:ext>
            </a:extLst>
          </p:cNvPr>
          <p:cNvSpPr txBox="1"/>
          <p:nvPr/>
        </p:nvSpPr>
        <p:spPr>
          <a:xfrm rot="19108731">
            <a:off x="615786" y="2884583"/>
            <a:ext cx="66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Expiry_card</a:t>
            </a:r>
            <a:endParaRPr lang="en-US" sz="105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0E6AAFC4-5234-5971-551F-ED0C3C9ADA53}"/>
              </a:ext>
            </a:extLst>
          </p:cNvPr>
          <p:cNvSpPr txBox="1"/>
          <p:nvPr/>
        </p:nvSpPr>
        <p:spPr>
          <a:xfrm rot="19136037">
            <a:off x="1048902" y="2897522"/>
            <a:ext cx="66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Card holder</a:t>
            </a:r>
            <a:endParaRPr lang="en-US" sz="105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BD61B6C-74A1-D552-1661-78187BB7BF0F}"/>
              </a:ext>
            </a:extLst>
          </p:cNvPr>
          <p:cNvSpPr txBox="1"/>
          <p:nvPr/>
        </p:nvSpPr>
        <p:spPr>
          <a:xfrm>
            <a:off x="9787662" y="18062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</a:t>
            </a:r>
            <a:endParaRPr lang="en-US" sz="105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A07885-72AD-CDA5-FAD5-F59144B3AE0C}"/>
              </a:ext>
            </a:extLst>
          </p:cNvPr>
          <p:cNvCxnSpPr>
            <a:cxnSpLocks/>
          </p:cNvCxnSpPr>
          <p:nvPr/>
        </p:nvCxnSpPr>
        <p:spPr>
          <a:xfrm flipV="1">
            <a:off x="5908044" y="263242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614408C-B23E-A14D-77B6-52DDDEC76618}"/>
              </a:ext>
            </a:extLst>
          </p:cNvPr>
          <p:cNvSpPr/>
          <p:nvPr/>
        </p:nvSpPr>
        <p:spPr>
          <a:xfrm>
            <a:off x="5865767" y="177807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D86C4-4015-CE4F-13CE-912C7C78272D}"/>
              </a:ext>
            </a:extLst>
          </p:cNvPr>
          <p:cNvSpPr txBox="1"/>
          <p:nvPr/>
        </p:nvSpPr>
        <p:spPr>
          <a:xfrm>
            <a:off x="5684481" y="-18623"/>
            <a:ext cx="438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A1371-8C92-B421-EDBA-89EFDDEC3F1A}"/>
              </a:ext>
            </a:extLst>
          </p:cNvPr>
          <p:cNvSpPr txBox="1"/>
          <p:nvPr/>
        </p:nvSpPr>
        <p:spPr>
          <a:xfrm rot="18686576">
            <a:off x="3930216" y="2478931"/>
            <a:ext cx="758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Sec_Answer</a:t>
            </a:r>
            <a:endParaRPr lang="en-US" sz="105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039995-7C9A-4140-D455-AE28ADD19D32}"/>
              </a:ext>
            </a:extLst>
          </p:cNvPr>
          <p:cNvCxnSpPr>
            <a:cxnSpLocks/>
          </p:cNvCxnSpPr>
          <p:nvPr/>
        </p:nvCxnSpPr>
        <p:spPr>
          <a:xfrm>
            <a:off x="3703965" y="2792058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184BB32-3628-5FC6-B2DD-607ABC0D636F}"/>
              </a:ext>
            </a:extLst>
          </p:cNvPr>
          <p:cNvSpPr/>
          <p:nvPr/>
        </p:nvSpPr>
        <p:spPr>
          <a:xfrm>
            <a:off x="3959123" y="274934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0D0BB6-D61C-232C-CA68-56C2A98468A6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1728185" y="2993276"/>
            <a:ext cx="730814" cy="5707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17E7CC17-CA80-272B-5987-055E44FB69D4}"/>
              </a:ext>
            </a:extLst>
          </p:cNvPr>
          <p:cNvSpPr/>
          <p:nvPr/>
        </p:nvSpPr>
        <p:spPr>
          <a:xfrm>
            <a:off x="801503" y="3335423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Has a</a:t>
            </a:r>
            <a:endParaRPr lang="en-US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4C9A37-863A-259B-EA56-229DE0824703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1246571" y="3792623"/>
            <a:ext cx="18273" cy="8662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0BCBB3E-5AD6-C079-CD67-075DA5E079FB}"/>
              </a:ext>
            </a:extLst>
          </p:cNvPr>
          <p:cNvSpPr/>
          <p:nvPr/>
        </p:nvSpPr>
        <p:spPr>
          <a:xfrm>
            <a:off x="701067" y="4658876"/>
            <a:ext cx="1091008" cy="628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question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BC124C-3402-06A7-DF7E-5C774644DCF7}"/>
              </a:ext>
            </a:extLst>
          </p:cNvPr>
          <p:cNvCxnSpPr>
            <a:cxnSpLocks/>
          </p:cNvCxnSpPr>
          <p:nvPr/>
        </p:nvCxnSpPr>
        <p:spPr>
          <a:xfrm flipV="1">
            <a:off x="1015279" y="5278436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486EF-5B4D-A16F-563A-21326262090D}"/>
              </a:ext>
            </a:extLst>
          </p:cNvPr>
          <p:cNvCxnSpPr>
            <a:cxnSpLocks/>
          </p:cNvCxnSpPr>
          <p:nvPr/>
        </p:nvCxnSpPr>
        <p:spPr>
          <a:xfrm flipV="1">
            <a:off x="1437571" y="527912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385F7AF-3007-992D-A447-8D9E4A59A1F1}"/>
              </a:ext>
            </a:extLst>
          </p:cNvPr>
          <p:cNvSpPr/>
          <p:nvPr/>
        </p:nvSpPr>
        <p:spPr>
          <a:xfrm>
            <a:off x="968908" y="5475089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1F642C-FE59-7502-4668-B4D9A6AB8625}"/>
              </a:ext>
            </a:extLst>
          </p:cNvPr>
          <p:cNvSpPr/>
          <p:nvPr/>
        </p:nvSpPr>
        <p:spPr>
          <a:xfrm>
            <a:off x="1391200" y="5475781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D113B-2B7E-AA35-739D-8ED5736DB5CA}"/>
              </a:ext>
            </a:extLst>
          </p:cNvPr>
          <p:cNvSpPr txBox="1"/>
          <p:nvPr/>
        </p:nvSpPr>
        <p:spPr>
          <a:xfrm rot="18686576">
            <a:off x="387010" y="5672655"/>
            <a:ext cx="93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ID</a:t>
            </a:r>
            <a:r>
              <a:rPr lang="en-US" sz="1100" dirty="0" err="1"/>
              <a:t>_</a:t>
            </a:r>
            <a:r>
              <a:rPr lang="en-US" sz="900" dirty="0" err="1"/>
              <a:t>Question</a:t>
            </a:r>
            <a:endParaRPr 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C4B336-20B2-65C6-8F25-59764D5D5CD0}"/>
              </a:ext>
            </a:extLst>
          </p:cNvPr>
          <p:cNvSpPr txBox="1"/>
          <p:nvPr/>
        </p:nvSpPr>
        <p:spPr>
          <a:xfrm rot="18686576">
            <a:off x="1070894" y="5603705"/>
            <a:ext cx="75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EDA0B-3445-98B2-C4F1-65DFD98579D0}"/>
              </a:ext>
            </a:extLst>
          </p:cNvPr>
          <p:cNvSpPr txBox="1"/>
          <p:nvPr/>
        </p:nvSpPr>
        <p:spPr>
          <a:xfrm>
            <a:off x="1511375" y="330559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B02B21-DC0A-6A28-B6F6-36543FCB1BCD}"/>
              </a:ext>
            </a:extLst>
          </p:cNvPr>
          <p:cNvSpPr txBox="1"/>
          <p:nvPr/>
        </p:nvSpPr>
        <p:spPr>
          <a:xfrm>
            <a:off x="838345" y="3760374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879F4E-3BCE-EB09-7C29-371D1B773ED1}"/>
              </a:ext>
            </a:extLst>
          </p:cNvPr>
          <p:cNvCxnSpPr>
            <a:cxnSpLocks/>
          </p:cNvCxnSpPr>
          <p:nvPr/>
        </p:nvCxnSpPr>
        <p:spPr>
          <a:xfrm flipV="1">
            <a:off x="3305455" y="254187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A04297B-E0E3-7163-8737-BC3799043873}"/>
              </a:ext>
            </a:extLst>
          </p:cNvPr>
          <p:cNvSpPr/>
          <p:nvPr/>
        </p:nvSpPr>
        <p:spPr>
          <a:xfrm>
            <a:off x="3263178" y="245644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58F3E0-A0F9-DC5A-4C28-C9F07DB8A555}"/>
              </a:ext>
            </a:extLst>
          </p:cNvPr>
          <p:cNvSpPr txBox="1"/>
          <p:nvPr/>
        </p:nvSpPr>
        <p:spPr>
          <a:xfrm rot="18021336">
            <a:off x="3052462" y="2070714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Propic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247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CC1CE-9835-C30D-95D3-F262BEB233C6}"/>
              </a:ext>
            </a:extLst>
          </p:cNvPr>
          <p:cNvSpPr/>
          <p:nvPr/>
        </p:nvSpPr>
        <p:spPr>
          <a:xfrm>
            <a:off x="2458999" y="2725190"/>
            <a:ext cx="1246909" cy="53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5D87A-D975-D46A-E8B9-FE4FB7997DF3}"/>
              </a:ext>
            </a:extLst>
          </p:cNvPr>
          <p:cNvSpPr/>
          <p:nvPr/>
        </p:nvSpPr>
        <p:spPr>
          <a:xfrm>
            <a:off x="351779" y="1048860"/>
            <a:ext cx="1091008" cy="462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Premium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AEAB4-B907-1F33-A218-6C9F1BC13A16}"/>
              </a:ext>
            </a:extLst>
          </p:cNvPr>
          <p:cNvSpPr/>
          <p:nvPr/>
        </p:nvSpPr>
        <p:spPr>
          <a:xfrm>
            <a:off x="4968932" y="453041"/>
            <a:ext cx="1306484" cy="59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55F9F-1F04-BD0C-C05E-4F8211FA1FD5}"/>
              </a:ext>
            </a:extLst>
          </p:cNvPr>
          <p:cNvSpPr/>
          <p:nvPr/>
        </p:nvSpPr>
        <p:spPr>
          <a:xfrm>
            <a:off x="7730579" y="5968539"/>
            <a:ext cx="1384323" cy="59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8ED20-2BF1-4896-75BA-3444B22A62AD}"/>
              </a:ext>
            </a:extLst>
          </p:cNvPr>
          <p:cNvSpPr/>
          <p:nvPr/>
        </p:nvSpPr>
        <p:spPr>
          <a:xfrm>
            <a:off x="4981055" y="5383190"/>
            <a:ext cx="107234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Votes 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428E5-E83D-F89E-DC32-A52BABB596F3}"/>
              </a:ext>
            </a:extLst>
          </p:cNvPr>
          <p:cNvSpPr/>
          <p:nvPr/>
        </p:nvSpPr>
        <p:spPr>
          <a:xfrm>
            <a:off x="5078383" y="4203470"/>
            <a:ext cx="1072342" cy="382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Votes P.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B3D86-837F-35BD-F84E-038E030593C0}"/>
              </a:ext>
            </a:extLst>
          </p:cNvPr>
          <p:cNvSpPr/>
          <p:nvPr/>
        </p:nvSpPr>
        <p:spPr>
          <a:xfrm>
            <a:off x="7356593" y="2768138"/>
            <a:ext cx="131635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05BAE-0DDF-4757-E6F2-6EFFCD6C26C2}"/>
              </a:ext>
            </a:extLst>
          </p:cNvPr>
          <p:cNvSpPr/>
          <p:nvPr/>
        </p:nvSpPr>
        <p:spPr>
          <a:xfrm>
            <a:off x="9116983" y="453040"/>
            <a:ext cx="1306484" cy="616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  <a:endParaRPr lang="en-US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B094F43-739B-CD24-DC4B-03D8475075D5}"/>
              </a:ext>
            </a:extLst>
          </p:cNvPr>
          <p:cNvSpPr/>
          <p:nvPr/>
        </p:nvSpPr>
        <p:spPr>
          <a:xfrm>
            <a:off x="4968933" y="2768138"/>
            <a:ext cx="1246909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Creates</a:t>
            </a:r>
            <a:endParaRPr lang="en-US" sz="1050" dirty="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63353801-0BF6-5406-4679-6D6F010C83E9}"/>
              </a:ext>
            </a:extLst>
          </p:cNvPr>
          <p:cNvSpPr/>
          <p:nvPr/>
        </p:nvSpPr>
        <p:spPr>
          <a:xfrm>
            <a:off x="7934592" y="4511734"/>
            <a:ext cx="926682" cy="59367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  <a:endParaRPr lang="en-US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693D383-07D6-0F62-7B31-B1027C90CA09}"/>
              </a:ext>
            </a:extLst>
          </p:cNvPr>
          <p:cNvSpPr/>
          <p:nvPr/>
        </p:nvSpPr>
        <p:spPr>
          <a:xfrm>
            <a:off x="6949795" y="4162599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</a:t>
            </a:r>
            <a:endParaRPr lang="en-US" sz="1400" b="1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7EAC17F-20C1-246A-ACA9-669A996E94B8}"/>
              </a:ext>
            </a:extLst>
          </p:cNvPr>
          <p:cNvSpPr/>
          <p:nvPr/>
        </p:nvSpPr>
        <p:spPr>
          <a:xfrm>
            <a:off x="2470463" y="5938058"/>
            <a:ext cx="1235440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Creates</a:t>
            </a:r>
            <a:endParaRPr lang="en-US" sz="11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1C877C6-40A4-DA2C-73BF-A0BDDA21795A}"/>
              </a:ext>
            </a:extLst>
          </p:cNvPr>
          <p:cNvSpPr/>
          <p:nvPr/>
        </p:nvSpPr>
        <p:spPr>
          <a:xfrm>
            <a:off x="3611950" y="5358939"/>
            <a:ext cx="932203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votes</a:t>
            </a:r>
            <a:endParaRPr lang="en-US" sz="105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2168189-E589-418F-DE77-83962A078236}"/>
              </a:ext>
            </a:extLst>
          </p:cNvPr>
          <p:cNvSpPr/>
          <p:nvPr/>
        </p:nvSpPr>
        <p:spPr>
          <a:xfrm>
            <a:off x="3799951" y="4162599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votes</a:t>
            </a:r>
            <a:endParaRPr lang="en-US" sz="1000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2D942FF-64FD-D7CB-895B-E90912374600}"/>
              </a:ext>
            </a:extLst>
          </p:cNvPr>
          <p:cNvSpPr/>
          <p:nvPr/>
        </p:nvSpPr>
        <p:spPr>
          <a:xfrm>
            <a:off x="2478281" y="518846"/>
            <a:ext cx="1227627" cy="46066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Creates</a:t>
            </a:r>
            <a:endParaRPr lang="en-US" sz="1100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30211AB-18FD-D57B-571B-2F0CE4C66590}"/>
              </a:ext>
            </a:extLst>
          </p:cNvPr>
          <p:cNvSpPr/>
          <p:nvPr/>
        </p:nvSpPr>
        <p:spPr>
          <a:xfrm>
            <a:off x="3741559" y="1456112"/>
            <a:ext cx="1304284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Co-manages</a:t>
            </a:r>
            <a:endParaRPr lang="en-US" sz="1000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EE79E9-70DE-6646-2F83-A08F4E950D52}"/>
              </a:ext>
            </a:extLst>
          </p:cNvPr>
          <p:cNvSpPr/>
          <p:nvPr/>
        </p:nvSpPr>
        <p:spPr>
          <a:xfrm>
            <a:off x="7086167" y="454081"/>
            <a:ext cx="1076001" cy="59574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Is part of</a:t>
            </a:r>
            <a:endParaRPr lang="en-US" sz="11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1DD3F1E2-6D8D-E9BF-81D5-A6ED05E2E816}"/>
              </a:ext>
            </a:extLst>
          </p:cNvPr>
          <p:cNvSpPr/>
          <p:nvPr/>
        </p:nvSpPr>
        <p:spPr>
          <a:xfrm>
            <a:off x="9206091" y="2225732"/>
            <a:ext cx="1133297" cy="61652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</a:t>
            </a:r>
            <a:endParaRPr lang="en-US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5606820C-7539-B21E-64FA-274251ACF24C}"/>
              </a:ext>
            </a:extLst>
          </p:cNvPr>
          <p:cNvSpPr/>
          <p:nvPr/>
        </p:nvSpPr>
        <p:spPr>
          <a:xfrm>
            <a:off x="6444441" y="5358939"/>
            <a:ext cx="884839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D276F6CC-4C63-9602-D279-A000E8734959}"/>
              </a:ext>
            </a:extLst>
          </p:cNvPr>
          <p:cNvSpPr/>
          <p:nvPr/>
        </p:nvSpPr>
        <p:spPr>
          <a:xfrm>
            <a:off x="6206345" y="1736666"/>
            <a:ext cx="971323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4D272E-9A2C-C253-4F48-1AD77D0255F6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3082454" y="3261361"/>
            <a:ext cx="5729" cy="26766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A75B7E-65F7-3811-18E2-97FC070194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58794" y="4391199"/>
            <a:ext cx="24115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C2053-836C-F8E4-8471-BD174FE336C0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726633" y="4391199"/>
            <a:ext cx="351750" cy="34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FBE17E-7AE0-3A57-CDAC-FE3A43A6A18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150725" y="4391199"/>
            <a:ext cx="799070" cy="34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A77316-5346-E824-6232-06453E71843F}"/>
              </a:ext>
            </a:extLst>
          </p:cNvPr>
          <p:cNvCxnSpPr>
            <a:cxnSpLocks/>
          </p:cNvCxnSpPr>
          <p:nvPr/>
        </p:nvCxnSpPr>
        <p:spPr>
          <a:xfrm flipH="1" flipV="1">
            <a:off x="6047856" y="1048788"/>
            <a:ext cx="2896" cy="9152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8ED12C-671E-17CD-810C-AF149641D89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705903" y="6166658"/>
            <a:ext cx="40246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04EC17-0810-0AF5-5BF7-54686963A9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041274" y="5587539"/>
            <a:ext cx="4031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1CEFD2-946B-552B-52F8-1F5F5DF7A17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29280" y="5587539"/>
            <a:ext cx="50096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24CE0C-8FEE-E19B-F8D5-4334FB4D464A}"/>
              </a:ext>
            </a:extLst>
          </p:cNvPr>
          <p:cNvCxnSpPr>
            <a:cxnSpLocks/>
          </p:cNvCxnSpPr>
          <p:nvPr/>
        </p:nvCxnSpPr>
        <p:spPr>
          <a:xfrm>
            <a:off x="7818120" y="5587540"/>
            <a:ext cx="0" cy="4038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4CBE6B-6FF6-A9E7-6E37-55EF307AE2E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397933" y="3225338"/>
            <a:ext cx="0" cy="12863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A201D2-3C34-B60B-F167-718F3A811F28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8397933" y="5105404"/>
            <a:ext cx="24808" cy="8631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B46B7E-C3BA-25EC-1D40-3FAF5ACE7856}"/>
              </a:ext>
            </a:extLst>
          </p:cNvPr>
          <p:cNvCxnSpPr>
            <a:cxnSpLocks/>
          </p:cNvCxnSpPr>
          <p:nvPr/>
        </p:nvCxnSpPr>
        <p:spPr>
          <a:xfrm>
            <a:off x="3560119" y="3261361"/>
            <a:ext cx="0" cy="11298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FBD19E-60B5-62F8-1EF0-4C68D64059E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44153" y="5582005"/>
            <a:ext cx="438125" cy="55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102FB6-05C9-FAEF-8843-B05AC92FB5D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46029" y="5587539"/>
            <a:ext cx="2659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52C9C7-52B7-A98B-7732-C2478D365DE4}"/>
              </a:ext>
            </a:extLst>
          </p:cNvPr>
          <p:cNvCxnSpPr>
            <a:cxnSpLocks/>
          </p:cNvCxnSpPr>
          <p:nvPr/>
        </p:nvCxnSpPr>
        <p:spPr>
          <a:xfrm>
            <a:off x="3346030" y="3254781"/>
            <a:ext cx="11464" cy="23261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55218B-4828-D353-1277-EBF5DA4E3945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3082454" y="979514"/>
            <a:ext cx="9641" cy="17456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4A9773E-EB04-A9EE-5433-E674D79C8D13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3705908" y="749180"/>
            <a:ext cx="1263024" cy="173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ADA9FB-BAA9-5378-E9BA-F3D6C87E3079}"/>
              </a:ext>
            </a:extLst>
          </p:cNvPr>
          <p:cNvCxnSpPr>
            <a:cxnSpLocks/>
          </p:cNvCxnSpPr>
          <p:nvPr/>
        </p:nvCxnSpPr>
        <p:spPr>
          <a:xfrm>
            <a:off x="3539512" y="1684712"/>
            <a:ext cx="19282" cy="10501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AFC9F0-D1D4-AC96-E882-C32CB669832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539512" y="1684712"/>
            <a:ext cx="2020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627EF4-1D80-4BB6-474E-4B0031ECBD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045843" y="1684712"/>
            <a:ext cx="16348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5A6C07-94C0-7FBA-FC78-681FD0AAD13B}"/>
              </a:ext>
            </a:extLst>
          </p:cNvPr>
          <p:cNvCxnSpPr>
            <a:cxnSpLocks/>
          </p:cNvCxnSpPr>
          <p:nvPr/>
        </p:nvCxnSpPr>
        <p:spPr>
          <a:xfrm>
            <a:off x="5209330" y="1043974"/>
            <a:ext cx="0" cy="6407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6F060D-2FDC-9AB1-46B1-DA2C9E896200}"/>
              </a:ext>
            </a:extLst>
          </p:cNvPr>
          <p:cNvCxnSpPr>
            <a:cxnSpLocks/>
          </p:cNvCxnSpPr>
          <p:nvPr/>
        </p:nvCxnSpPr>
        <p:spPr>
          <a:xfrm flipH="1" flipV="1">
            <a:off x="7435225" y="1965267"/>
            <a:ext cx="8843" cy="8007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3901EFC-26AA-E586-FBB4-0EB8F00EBD8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77668" y="1965266"/>
            <a:ext cx="2579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7E189D-DE48-EB79-A542-1A75BF55D5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41274" y="1965266"/>
            <a:ext cx="1650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931FAC-14FE-C935-ACCF-A2F395A9A43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406256" y="3225338"/>
            <a:ext cx="6880" cy="9372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BB44F1-8CBA-5F33-FBAE-061D8AA51D6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6215842" y="2996738"/>
            <a:ext cx="11407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ADF826E-FF81-92EA-ABE0-6C4C7A1A021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705908" y="2993276"/>
            <a:ext cx="1263025" cy="34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3A82C38-A230-7400-0E64-72E5CF2E68C3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275416" y="750915"/>
            <a:ext cx="810751" cy="10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5FB30E-D986-1A30-4F00-83346B4AE54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8162168" y="751954"/>
            <a:ext cx="954815" cy="93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6E57F33-8EC4-87EA-D148-E72FD721D54D}"/>
              </a:ext>
            </a:extLst>
          </p:cNvPr>
          <p:cNvCxnSpPr>
            <a:cxnSpLocks/>
          </p:cNvCxnSpPr>
          <p:nvPr/>
        </p:nvCxnSpPr>
        <p:spPr>
          <a:xfrm>
            <a:off x="10339392" y="1069569"/>
            <a:ext cx="0" cy="7827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434AB88-3A70-FF52-589D-10F457AA8EDC}"/>
              </a:ext>
            </a:extLst>
          </p:cNvPr>
          <p:cNvCxnSpPr>
            <a:cxnSpLocks/>
          </p:cNvCxnSpPr>
          <p:nvPr/>
        </p:nvCxnSpPr>
        <p:spPr>
          <a:xfrm>
            <a:off x="9206090" y="1069569"/>
            <a:ext cx="0" cy="7827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7640E78-9867-BD30-CE4B-4F1839697A4E}"/>
              </a:ext>
            </a:extLst>
          </p:cNvPr>
          <p:cNvCxnSpPr>
            <a:cxnSpLocks/>
          </p:cNvCxnSpPr>
          <p:nvPr/>
        </p:nvCxnSpPr>
        <p:spPr>
          <a:xfrm>
            <a:off x="9042606" y="1852352"/>
            <a:ext cx="0" cy="6816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DF5122F-68AF-136A-5C30-4B548071809B}"/>
              </a:ext>
            </a:extLst>
          </p:cNvPr>
          <p:cNvCxnSpPr>
            <a:cxnSpLocks/>
          </p:cNvCxnSpPr>
          <p:nvPr/>
        </p:nvCxnSpPr>
        <p:spPr>
          <a:xfrm>
            <a:off x="10574919" y="1852351"/>
            <a:ext cx="0" cy="6816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6946181-CA36-6E06-9B52-017D83D5CEA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0339388" y="2532499"/>
            <a:ext cx="235531" cy="14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CA657BF-5642-CAD8-DE8E-8637DD919C2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042606" y="2533996"/>
            <a:ext cx="1634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3C546F-A693-80A2-FCF7-F09F74EE8B5A}"/>
              </a:ext>
            </a:extLst>
          </p:cNvPr>
          <p:cNvCxnSpPr>
            <a:cxnSpLocks/>
          </p:cNvCxnSpPr>
          <p:nvPr/>
        </p:nvCxnSpPr>
        <p:spPr>
          <a:xfrm flipH="1">
            <a:off x="9042606" y="1852351"/>
            <a:ext cx="16348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0972C23-AFC2-6C42-5E99-8172280957F8}"/>
              </a:ext>
            </a:extLst>
          </p:cNvPr>
          <p:cNvCxnSpPr>
            <a:cxnSpLocks/>
          </p:cNvCxnSpPr>
          <p:nvPr/>
        </p:nvCxnSpPr>
        <p:spPr>
          <a:xfrm flipH="1">
            <a:off x="10339393" y="1852351"/>
            <a:ext cx="23552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5EAF8778-738F-2677-E7D7-081F65B98871}"/>
              </a:ext>
            </a:extLst>
          </p:cNvPr>
          <p:cNvSpPr txBox="1"/>
          <p:nvPr/>
        </p:nvSpPr>
        <p:spPr>
          <a:xfrm rot="5400000">
            <a:off x="10364823" y="2199650"/>
            <a:ext cx="776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Has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A6CDD4A-CAE4-5FF8-1E77-41D95C4DC65F}"/>
              </a:ext>
            </a:extLst>
          </p:cNvPr>
          <p:cNvSpPr txBox="1"/>
          <p:nvPr/>
        </p:nvSpPr>
        <p:spPr>
          <a:xfrm rot="16200000">
            <a:off x="8427496" y="1992044"/>
            <a:ext cx="922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Is part of</a:t>
            </a:r>
            <a:endParaRPr lang="en-US" sz="1400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D80DDF8-0336-E540-B461-3E9EFF248269}"/>
              </a:ext>
            </a:extLst>
          </p:cNvPr>
          <p:cNvCxnSpPr>
            <a:cxnSpLocks/>
          </p:cNvCxnSpPr>
          <p:nvPr/>
        </p:nvCxnSpPr>
        <p:spPr>
          <a:xfrm flipV="1">
            <a:off x="2540000" y="253399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BF43C71-C99C-6D3E-DA1B-7D25B71F1A26}"/>
              </a:ext>
            </a:extLst>
          </p:cNvPr>
          <p:cNvSpPr/>
          <p:nvPr/>
        </p:nvSpPr>
        <p:spPr>
          <a:xfrm>
            <a:off x="2497723" y="2448560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707CCE5-FE2B-5610-F190-2917A8060798}"/>
              </a:ext>
            </a:extLst>
          </p:cNvPr>
          <p:cNvCxnSpPr>
            <a:cxnSpLocks/>
          </p:cNvCxnSpPr>
          <p:nvPr/>
        </p:nvCxnSpPr>
        <p:spPr>
          <a:xfrm flipV="1">
            <a:off x="5159046" y="399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FD516FF6-1C84-B4C3-55CB-C24AB3FC08D6}"/>
              </a:ext>
            </a:extLst>
          </p:cNvPr>
          <p:cNvSpPr/>
          <p:nvPr/>
        </p:nvSpPr>
        <p:spPr>
          <a:xfrm>
            <a:off x="5116769" y="3906413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0CFF2A4-AD29-7A09-F813-EDE53C6639D9}"/>
              </a:ext>
            </a:extLst>
          </p:cNvPr>
          <p:cNvCxnSpPr>
            <a:cxnSpLocks/>
          </p:cNvCxnSpPr>
          <p:nvPr/>
        </p:nvCxnSpPr>
        <p:spPr>
          <a:xfrm flipV="1">
            <a:off x="5041749" y="519083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449FF07E-9CA8-C8FD-5D8D-4BBAE0978254}"/>
              </a:ext>
            </a:extLst>
          </p:cNvPr>
          <p:cNvSpPr/>
          <p:nvPr/>
        </p:nvSpPr>
        <p:spPr>
          <a:xfrm>
            <a:off x="4999472" y="510540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CC03525-30D0-34FE-90FC-92A8515BC71D}"/>
              </a:ext>
            </a:extLst>
          </p:cNvPr>
          <p:cNvCxnSpPr>
            <a:cxnSpLocks/>
          </p:cNvCxnSpPr>
          <p:nvPr/>
        </p:nvCxnSpPr>
        <p:spPr>
          <a:xfrm flipH="1">
            <a:off x="7516310" y="6517178"/>
            <a:ext cx="2142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352481B-83E7-34D6-492A-A26E40C4AD57}"/>
              </a:ext>
            </a:extLst>
          </p:cNvPr>
          <p:cNvSpPr/>
          <p:nvPr/>
        </p:nvSpPr>
        <p:spPr>
          <a:xfrm rot="16200000">
            <a:off x="7428865" y="6474460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27E4AE2-991F-FDFC-D2BD-84F417E0FA2E}"/>
              </a:ext>
            </a:extLst>
          </p:cNvPr>
          <p:cNvCxnSpPr>
            <a:cxnSpLocks/>
          </p:cNvCxnSpPr>
          <p:nvPr/>
        </p:nvCxnSpPr>
        <p:spPr>
          <a:xfrm flipV="1">
            <a:off x="5051886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2BDB6F0D-E986-C33C-A54D-B3BB7110B0D3}"/>
              </a:ext>
            </a:extLst>
          </p:cNvPr>
          <p:cNvSpPr/>
          <p:nvPr/>
        </p:nvSpPr>
        <p:spPr>
          <a:xfrm>
            <a:off x="5009609" y="18172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03FE654-E2DC-A607-6D43-236CCCC94E30}"/>
              </a:ext>
            </a:extLst>
          </p:cNvPr>
          <p:cNvCxnSpPr>
            <a:cxnSpLocks/>
          </p:cNvCxnSpPr>
          <p:nvPr/>
        </p:nvCxnSpPr>
        <p:spPr>
          <a:xfrm flipV="1">
            <a:off x="9270555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55B671-5FDB-5CC6-915C-3541A609FD40}"/>
              </a:ext>
            </a:extLst>
          </p:cNvPr>
          <p:cNvSpPr/>
          <p:nvPr/>
        </p:nvSpPr>
        <p:spPr>
          <a:xfrm>
            <a:off x="9228278" y="18172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C2925BF-98B9-1950-6F8A-F442BA7E605F}"/>
              </a:ext>
            </a:extLst>
          </p:cNvPr>
          <p:cNvCxnSpPr>
            <a:cxnSpLocks/>
          </p:cNvCxnSpPr>
          <p:nvPr/>
        </p:nvCxnSpPr>
        <p:spPr>
          <a:xfrm flipV="1">
            <a:off x="7603458" y="257902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7CBC6789-34AC-0764-30BE-2D63197485B8}"/>
              </a:ext>
            </a:extLst>
          </p:cNvPr>
          <p:cNvSpPr/>
          <p:nvPr/>
        </p:nvSpPr>
        <p:spPr>
          <a:xfrm>
            <a:off x="7561181" y="2489782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1020BE3-BE88-AA10-B92A-628C502BC73C}"/>
              </a:ext>
            </a:extLst>
          </p:cNvPr>
          <p:cNvCxnSpPr>
            <a:cxnSpLocks/>
          </p:cNvCxnSpPr>
          <p:nvPr/>
        </p:nvCxnSpPr>
        <p:spPr>
          <a:xfrm flipV="1">
            <a:off x="2811226" y="253399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3EE211B8-0EBD-56BA-AFE9-2ECD2158870F}"/>
              </a:ext>
            </a:extLst>
          </p:cNvPr>
          <p:cNvSpPr/>
          <p:nvPr/>
        </p:nvSpPr>
        <p:spPr>
          <a:xfrm>
            <a:off x="2768949" y="244856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8499C40-9261-8896-D776-53906B9D938A}"/>
              </a:ext>
            </a:extLst>
          </p:cNvPr>
          <p:cNvCxnSpPr>
            <a:cxnSpLocks/>
          </p:cNvCxnSpPr>
          <p:nvPr/>
        </p:nvCxnSpPr>
        <p:spPr>
          <a:xfrm flipV="1">
            <a:off x="2507883" y="3261361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65BA08F4-6CED-C668-5C32-B7DD87E7B09F}"/>
              </a:ext>
            </a:extLst>
          </p:cNvPr>
          <p:cNvSpPr/>
          <p:nvPr/>
        </p:nvSpPr>
        <p:spPr>
          <a:xfrm>
            <a:off x="2458999" y="3452864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63BD0F2-4950-776C-F957-B274620E1BC8}"/>
              </a:ext>
            </a:extLst>
          </p:cNvPr>
          <p:cNvCxnSpPr>
            <a:cxnSpLocks/>
          </p:cNvCxnSpPr>
          <p:nvPr/>
        </p:nvCxnSpPr>
        <p:spPr>
          <a:xfrm flipV="1">
            <a:off x="2785924" y="3261053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DEC2344-E443-DC49-05F7-5C8AEFCC327A}"/>
              </a:ext>
            </a:extLst>
          </p:cNvPr>
          <p:cNvSpPr/>
          <p:nvPr/>
        </p:nvSpPr>
        <p:spPr>
          <a:xfrm>
            <a:off x="2737040" y="345255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7189135-67C0-9D3D-9D5E-036C17E7B1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114902" y="6265374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5DF8214E-4B37-9B11-AAA1-624F5062E035}"/>
              </a:ext>
            </a:extLst>
          </p:cNvPr>
          <p:cNvSpPr/>
          <p:nvPr/>
        </p:nvSpPr>
        <p:spPr>
          <a:xfrm>
            <a:off x="9370060" y="622265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1F1A3F1-D21B-B0D2-BE06-A969777BF4AF}"/>
              </a:ext>
            </a:extLst>
          </p:cNvPr>
          <p:cNvCxnSpPr>
            <a:cxnSpLocks/>
          </p:cNvCxnSpPr>
          <p:nvPr/>
        </p:nvCxnSpPr>
        <p:spPr>
          <a:xfrm>
            <a:off x="9114902" y="6054037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6CD608E1-9470-8781-71BB-1ED12C5F0AA3}"/>
              </a:ext>
            </a:extLst>
          </p:cNvPr>
          <p:cNvSpPr/>
          <p:nvPr/>
        </p:nvSpPr>
        <p:spPr>
          <a:xfrm>
            <a:off x="9370060" y="6011319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2677186-12A5-FBAE-8623-6382BBA474EF}"/>
              </a:ext>
            </a:extLst>
          </p:cNvPr>
          <p:cNvCxnSpPr>
            <a:cxnSpLocks/>
          </p:cNvCxnSpPr>
          <p:nvPr/>
        </p:nvCxnSpPr>
        <p:spPr>
          <a:xfrm>
            <a:off x="9114902" y="6474461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252DBA36-D26F-F0D2-C173-AB27D17E81DB}"/>
              </a:ext>
            </a:extLst>
          </p:cNvPr>
          <p:cNvSpPr/>
          <p:nvPr/>
        </p:nvSpPr>
        <p:spPr>
          <a:xfrm>
            <a:off x="9370060" y="643174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5BFF206-67B6-94DB-9C35-D3964FE376FA}"/>
              </a:ext>
            </a:extLst>
          </p:cNvPr>
          <p:cNvCxnSpPr>
            <a:cxnSpLocks/>
          </p:cNvCxnSpPr>
          <p:nvPr/>
        </p:nvCxnSpPr>
        <p:spPr>
          <a:xfrm flipV="1">
            <a:off x="9829939" y="26715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35140486-04A9-189F-5683-7AE2AF09AF2D}"/>
              </a:ext>
            </a:extLst>
          </p:cNvPr>
          <p:cNvSpPr/>
          <p:nvPr/>
        </p:nvSpPr>
        <p:spPr>
          <a:xfrm>
            <a:off x="9787662" y="181724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9B665A4-538B-EC8B-FE58-FDC0ACACAFA8}"/>
              </a:ext>
            </a:extLst>
          </p:cNvPr>
          <p:cNvCxnSpPr>
            <a:cxnSpLocks/>
          </p:cNvCxnSpPr>
          <p:nvPr/>
        </p:nvCxnSpPr>
        <p:spPr>
          <a:xfrm flipV="1">
            <a:off x="5568993" y="26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D6EF8B1-96CA-9CE3-FB49-29DCD794B15E}"/>
              </a:ext>
            </a:extLst>
          </p:cNvPr>
          <p:cNvSpPr/>
          <p:nvPr/>
        </p:nvSpPr>
        <p:spPr>
          <a:xfrm>
            <a:off x="5526716" y="17641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E4EDB2FA-3CFE-4833-A850-C782F4A7EA71}"/>
              </a:ext>
            </a:extLst>
          </p:cNvPr>
          <p:cNvCxnSpPr>
            <a:cxnSpLocks/>
          </p:cNvCxnSpPr>
          <p:nvPr/>
        </p:nvCxnSpPr>
        <p:spPr>
          <a:xfrm flipV="1">
            <a:off x="6165377" y="26184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88753900-79CC-90EE-D8A5-1E798F39C47C}"/>
              </a:ext>
            </a:extLst>
          </p:cNvPr>
          <p:cNvSpPr/>
          <p:nvPr/>
        </p:nvSpPr>
        <p:spPr>
          <a:xfrm>
            <a:off x="6123100" y="17641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20F559-D02F-FA5A-23BE-20FF9FF5C040}"/>
              </a:ext>
            </a:extLst>
          </p:cNvPr>
          <p:cNvCxnSpPr>
            <a:cxnSpLocks/>
          </p:cNvCxnSpPr>
          <p:nvPr/>
        </p:nvCxnSpPr>
        <p:spPr>
          <a:xfrm flipV="1">
            <a:off x="5630041" y="1043974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806BE0E4-58EF-901F-3A73-D366813F0514}"/>
              </a:ext>
            </a:extLst>
          </p:cNvPr>
          <p:cNvSpPr/>
          <p:nvPr/>
        </p:nvSpPr>
        <p:spPr>
          <a:xfrm>
            <a:off x="5581157" y="1235477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5925FD5-3A06-20B7-8F44-B659C8959892}"/>
              </a:ext>
            </a:extLst>
          </p:cNvPr>
          <p:cNvCxnSpPr>
            <a:cxnSpLocks/>
          </p:cNvCxnSpPr>
          <p:nvPr/>
        </p:nvCxnSpPr>
        <p:spPr>
          <a:xfrm flipV="1">
            <a:off x="7733091" y="3230223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CEF4B2D-5B51-B0EF-5AD9-7BD1669B5F3F}"/>
              </a:ext>
            </a:extLst>
          </p:cNvPr>
          <p:cNvSpPr/>
          <p:nvPr/>
        </p:nvSpPr>
        <p:spPr>
          <a:xfrm>
            <a:off x="7684207" y="3421726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63C054E-7F5F-991A-0B56-1B93C1752894}"/>
              </a:ext>
            </a:extLst>
          </p:cNvPr>
          <p:cNvCxnSpPr>
            <a:cxnSpLocks/>
          </p:cNvCxnSpPr>
          <p:nvPr/>
        </p:nvCxnSpPr>
        <p:spPr>
          <a:xfrm flipV="1">
            <a:off x="7964578" y="257902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D0279085-36B7-C12F-C0FE-F7AF0D34EA91}"/>
              </a:ext>
            </a:extLst>
          </p:cNvPr>
          <p:cNvSpPr/>
          <p:nvPr/>
        </p:nvSpPr>
        <p:spPr>
          <a:xfrm>
            <a:off x="7922301" y="2493592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84599F4-A141-1012-D742-CEA1F5F59DBB}"/>
              </a:ext>
            </a:extLst>
          </p:cNvPr>
          <p:cNvCxnSpPr>
            <a:cxnSpLocks/>
          </p:cNvCxnSpPr>
          <p:nvPr/>
        </p:nvCxnSpPr>
        <p:spPr>
          <a:xfrm flipV="1">
            <a:off x="8323243" y="257521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1A107CD4-1B7C-F93C-A84F-0C4565F2EFD1}"/>
              </a:ext>
            </a:extLst>
          </p:cNvPr>
          <p:cNvSpPr/>
          <p:nvPr/>
        </p:nvSpPr>
        <p:spPr>
          <a:xfrm>
            <a:off x="8280966" y="2489782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BA75951-D1BA-5A70-BCC7-A340E6AD9B91}"/>
              </a:ext>
            </a:extLst>
          </p:cNvPr>
          <p:cNvCxnSpPr>
            <a:cxnSpLocks/>
          </p:cNvCxnSpPr>
          <p:nvPr/>
        </p:nvCxnSpPr>
        <p:spPr>
          <a:xfrm flipV="1">
            <a:off x="8045555" y="321833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ED0C4FA0-A042-CE91-2752-91E5C9E922C8}"/>
              </a:ext>
            </a:extLst>
          </p:cNvPr>
          <p:cNvSpPr/>
          <p:nvPr/>
        </p:nvSpPr>
        <p:spPr>
          <a:xfrm>
            <a:off x="7996671" y="3409838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D183864-6355-2074-4E5C-3CE863103455}"/>
              </a:ext>
            </a:extLst>
          </p:cNvPr>
          <p:cNvCxnSpPr>
            <a:cxnSpLocks/>
          </p:cNvCxnSpPr>
          <p:nvPr/>
        </p:nvCxnSpPr>
        <p:spPr>
          <a:xfrm>
            <a:off x="8676911" y="2901778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F6559CB5-4364-1A21-C015-DF10876D91BB}"/>
              </a:ext>
            </a:extLst>
          </p:cNvPr>
          <p:cNvSpPr/>
          <p:nvPr/>
        </p:nvSpPr>
        <p:spPr>
          <a:xfrm>
            <a:off x="8932069" y="285906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8007171-5029-6C7D-33B8-ACA192E87DC3}"/>
              </a:ext>
            </a:extLst>
          </p:cNvPr>
          <p:cNvCxnSpPr>
            <a:cxnSpLocks/>
          </p:cNvCxnSpPr>
          <p:nvPr/>
        </p:nvCxnSpPr>
        <p:spPr>
          <a:xfrm>
            <a:off x="8676911" y="3170076"/>
            <a:ext cx="207618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A61A4-DFB8-9EA4-528B-D6DDDED443A3}"/>
              </a:ext>
            </a:extLst>
          </p:cNvPr>
          <p:cNvCxnSpPr>
            <a:cxnSpLocks/>
          </p:cNvCxnSpPr>
          <p:nvPr/>
        </p:nvCxnSpPr>
        <p:spPr>
          <a:xfrm flipV="1">
            <a:off x="462938" y="852327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5F0B43A7-41D0-FC4C-DC44-0B741F751220}"/>
              </a:ext>
            </a:extLst>
          </p:cNvPr>
          <p:cNvSpPr/>
          <p:nvPr/>
        </p:nvSpPr>
        <p:spPr>
          <a:xfrm>
            <a:off x="420661" y="766892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D6553D5-82AA-2DFB-E478-C43B2A68202A}"/>
              </a:ext>
            </a:extLst>
          </p:cNvPr>
          <p:cNvCxnSpPr>
            <a:cxnSpLocks/>
          </p:cNvCxnSpPr>
          <p:nvPr/>
        </p:nvCxnSpPr>
        <p:spPr>
          <a:xfrm flipV="1">
            <a:off x="885230" y="853019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1C043376-7AE1-46F2-737E-4BACA24B2429}"/>
              </a:ext>
            </a:extLst>
          </p:cNvPr>
          <p:cNvSpPr/>
          <p:nvPr/>
        </p:nvSpPr>
        <p:spPr>
          <a:xfrm>
            <a:off x="842953" y="767584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DA20690-FFD2-A002-0BCC-DE2009025084}"/>
              </a:ext>
            </a:extLst>
          </p:cNvPr>
          <p:cNvSpPr txBox="1"/>
          <p:nvPr/>
        </p:nvSpPr>
        <p:spPr>
          <a:xfrm>
            <a:off x="2674857" y="971591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CC57125-4500-8475-7D65-A3851E230DE2}"/>
              </a:ext>
            </a:extLst>
          </p:cNvPr>
          <p:cNvSpPr txBox="1"/>
          <p:nvPr/>
        </p:nvSpPr>
        <p:spPr>
          <a:xfrm>
            <a:off x="3611173" y="50730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F19726D-647A-726A-3E1B-18FE6448F3A8}"/>
              </a:ext>
            </a:extLst>
          </p:cNvPr>
          <p:cNvSpPr txBox="1"/>
          <p:nvPr/>
        </p:nvSpPr>
        <p:spPr>
          <a:xfrm>
            <a:off x="6724384" y="518846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F489D4A-BAFB-9A7A-F1CF-62319E4418E8}"/>
              </a:ext>
            </a:extLst>
          </p:cNvPr>
          <p:cNvSpPr txBox="1"/>
          <p:nvPr/>
        </p:nvSpPr>
        <p:spPr>
          <a:xfrm>
            <a:off x="7017305" y="17023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85D395D-AD99-F4D7-6A7B-8E7A572616C6}"/>
              </a:ext>
            </a:extLst>
          </p:cNvPr>
          <p:cNvSpPr txBox="1"/>
          <p:nvPr/>
        </p:nvSpPr>
        <p:spPr>
          <a:xfrm>
            <a:off x="6112390" y="275332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26F9F2A-8669-9963-C7D1-8EA3C7A3D5BC}"/>
              </a:ext>
            </a:extLst>
          </p:cNvPr>
          <p:cNvSpPr txBox="1"/>
          <p:nvPr/>
        </p:nvSpPr>
        <p:spPr>
          <a:xfrm>
            <a:off x="6680100" y="416229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627E7EB-BDBB-6D3C-F6B3-41120455F806}"/>
              </a:ext>
            </a:extLst>
          </p:cNvPr>
          <p:cNvSpPr txBox="1"/>
          <p:nvPr/>
        </p:nvSpPr>
        <p:spPr>
          <a:xfrm>
            <a:off x="6242857" y="5314303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2EB454F-E9DE-D0DA-8BEC-8E5412A37BC8}"/>
              </a:ext>
            </a:extLst>
          </p:cNvPr>
          <p:cNvSpPr txBox="1"/>
          <p:nvPr/>
        </p:nvSpPr>
        <p:spPr>
          <a:xfrm>
            <a:off x="8406687" y="503290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D7F1E31-DF86-0C36-2A7E-BEFA4D5A6186}"/>
              </a:ext>
            </a:extLst>
          </p:cNvPr>
          <p:cNvSpPr txBox="1"/>
          <p:nvPr/>
        </p:nvSpPr>
        <p:spPr>
          <a:xfrm>
            <a:off x="4484908" y="41209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367659F-DFA1-244F-608D-729E711E1C6F}"/>
              </a:ext>
            </a:extLst>
          </p:cNvPr>
          <p:cNvSpPr txBox="1"/>
          <p:nvPr/>
        </p:nvSpPr>
        <p:spPr>
          <a:xfrm>
            <a:off x="4410468" y="5329355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F5EEAFB-1B55-262F-192F-657E2AC0F028}"/>
              </a:ext>
            </a:extLst>
          </p:cNvPr>
          <p:cNvSpPr txBox="1"/>
          <p:nvPr/>
        </p:nvSpPr>
        <p:spPr>
          <a:xfrm>
            <a:off x="3655872" y="592162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8DD6B0C-7BC2-C98D-F174-58B0F68AAA5F}"/>
              </a:ext>
            </a:extLst>
          </p:cNvPr>
          <p:cNvSpPr txBox="1"/>
          <p:nvPr/>
        </p:nvSpPr>
        <p:spPr>
          <a:xfrm>
            <a:off x="3532234" y="140574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AFCC704-CE87-3263-CE65-D886412CA8AB}"/>
              </a:ext>
            </a:extLst>
          </p:cNvPr>
          <p:cNvSpPr txBox="1"/>
          <p:nvPr/>
        </p:nvSpPr>
        <p:spPr>
          <a:xfrm>
            <a:off x="4812783" y="140845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4469BFE-1327-9D9B-A53D-CF76896A34BB}"/>
              </a:ext>
            </a:extLst>
          </p:cNvPr>
          <p:cNvSpPr txBox="1"/>
          <p:nvPr/>
        </p:nvSpPr>
        <p:spPr>
          <a:xfrm>
            <a:off x="4637006" y="276170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48FD7B5-8627-1A2A-4005-E330C218DFF6}"/>
              </a:ext>
            </a:extLst>
          </p:cNvPr>
          <p:cNvSpPr txBox="1"/>
          <p:nvPr/>
        </p:nvSpPr>
        <p:spPr>
          <a:xfrm>
            <a:off x="3599379" y="412414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4092C22-CAF6-6A5C-984C-D5AB70B0A5A5}"/>
              </a:ext>
            </a:extLst>
          </p:cNvPr>
          <p:cNvSpPr txBox="1"/>
          <p:nvPr/>
        </p:nvSpPr>
        <p:spPr>
          <a:xfrm>
            <a:off x="3339853" y="533974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8482A18-2251-127E-9DA0-B7F08117C46E}"/>
              </a:ext>
            </a:extLst>
          </p:cNvPr>
          <p:cNvSpPr txBox="1"/>
          <p:nvPr/>
        </p:nvSpPr>
        <p:spPr>
          <a:xfrm>
            <a:off x="2622260" y="573012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28DA6FD-0583-3013-D713-8B2450C5F28A}"/>
              </a:ext>
            </a:extLst>
          </p:cNvPr>
          <p:cNvSpPr txBox="1"/>
          <p:nvPr/>
        </p:nvSpPr>
        <p:spPr>
          <a:xfrm>
            <a:off x="7184170" y="533559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E60C2BB-72D5-F44C-CC2F-668F6A4CF437}"/>
              </a:ext>
            </a:extLst>
          </p:cNvPr>
          <p:cNvSpPr txBox="1"/>
          <p:nvPr/>
        </p:nvSpPr>
        <p:spPr>
          <a:xfrm>
            <a:off x="7006893" y="389890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74A5CEA-47BC-991F-7636-706C8B19C567}"/>
              </a:ext>
            </a:extLst>
          </p:cNvPr>
          <p:cNvSpPr txBox="1"/>
          <p:nvPr/>
        </p:nvSpPr>
        <p:spPr>
          <a:xfrm>
            <a:off x="8396739" y="4307924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FDE999F-62E3-B823-6844-942299159893}"/>
              </a:ext>
            </a:extLst>
          </p:cNvPr>
          <p:cNvSpPr txBox="1"/>
          <p:nvPr/>
        </p:nvSpPr>
        <p:spPr>
          <a:xfrm>
            <a:off x="5972161" y="1991368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0DB8F37-2117-66A7-D525-9FC5C746320C}"/>
              </a:ext>
            </a:extLst>
          </p:cNvPr>
          <p:cNvSpPr txBox="1"/>
          <p:nvPr/>
        </p:nvSpPr>
        <p:spPr>
          <a:xfrm>
            <a:off x="8052000" y="52629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7E4EB49-6C13-3B4B-0F97-FA65E18907AD}"/>
              </a:ext>
            </a:extLst>
          </p:cNvPr>
          <p:cNvSpPr txBox="1"/>
          <p:nvPr/>
        </p:nvSpPr>
        <p:spPr>
          <a:xfrm>
            <a:off x="10145075" y="254112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3DEBF6E-F149-905A-38C4-263108730736}"/>
              </a:ext>
            </a:extLst>
          </p:cNvPr>
          <p:cNvSpPr txBox="1"/>
          <p:nvPr/>
        </p:nvSpPr>
        <p:spPr>
          <a:xfrm>
            <a:off x="9004871" y="2564289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(0,1)</a:t>
            </a:r>
            <a:endParaRPr lang="en-US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BDD1C1C-1D88-EB8A-D961-7168EAEA085C}"/>
              </a:ext>
            </a:extLst>
          </p:cNvPr>
          <p:cNvSpPr txBox="1"/>
          <p:nvPr/>
        </p:nvSpPr>
        <p:spPr>
          <a:xfrm>
            <a:off x="5583363" y="1055217"/>
            <a:ext cx="4579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(0,1)</a:t>
            </a:r>
            <a:endParaRPr lang="en-US" sz="10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B57FC3C-5098-8B1A-59C8-FF36CBD701ED}"/>
              </a:ext>
            </a:extLst>
          </p:cNvPr>
          <p:cNvSpPr txBox="1"/>
          <p:nvPr/>
        </p:nvSpPr>
        <p:spPr>
          <a:xfrm rot="19108731">
            <a:off x="599034" y="529607"/>
            <a:ext cx="561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Card nº</a:t>
            </a:r>
            <a:endParaRPr lang="en-US" sz="105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1A8B144-0337-FF29-5FDD-5FD364952826}"/>
              </a:ext>
            </a:extLst>
          </p:cNvPr>
          <p:cNvSpPr txBox="1"/>
          <p:nvPr/>
        </p:nvSpPr>
        <p:spPr>
          <a:xfrm rot="18715378">
            <a:off x="4965584" y="3566738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ID_vote_p</a:t>
            </a:r>
            <a:endParaRPr lang="en-US" sz="10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500BCA6-0A8A-2076-E86A-A2516943030E}"/>
              </a:ext>
            </a:extLst>
          </p:cNvPr>
          <p:cNvSpPr txBox="1"/>
          <p:nvPr/>
        </p:nvSpPr>
        <p:spPr>
          <a:xfrm rot="18890652">
            <a:off x="4839964" y="4787216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ID_vote_c</a:t>
            </a:r>
            <a:endParaRPr lang="en-US" sz="105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8926598-347E-9BEC-2D50-25C3534DFA84}"/>
              </a:ext>
            </a:extLst>
          </p:cNvPr>
          <p:cNvSpPr txBox="1"/>
          <p:nvPr/>
        </p:nvSpPr>
        <p:spPr>
          <a:xfrm rot="19311512">
            <a:off x="6927505" y="6375396"/>
            <a:ext cx="731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ID_comment</a:t>
            </a:r>
            <a:endParaRPr lang="en-US" sz="105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0C14AF7-73A2-0111-A54A-EB20EF038D8E}"/>
              </a:ext>
            </a:extLst>
          </p:cNvPr>
          <p:cNvSpPr txBox="1"/>
          <p:nvPr/>
        </p:nvSpPr>
        <p:spPr>
          <a:xfrm rot="18242583">
            <a:off x="7419015" y="2117120"/>
            <a:ext cx="54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ID_post</a:t>
            </a:r>
            <a:endParaRPr lang="en-US" sz="10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E725454-7D8B-CD80-3234-1527EEDD5BA3}"/>
              </a:ext>
            </a:extLst>
          </p:cNvPr>
          <p:cNvSpPr txBox="1"/>
          <p:nvPr/>
        </p:nvSpPr>
        <p:spPr>
          <a:xfrm>
            <a:off x="4837321" y="-4965"/>
            <a:ext cx="50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ID_blog</a:t>
            </a:r>
            <a:endParaRPr lang="en-US" sz="105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446A059-374E-66E9-D298-0733144839DA}"/>
              </a:ext>
            </a:extLst>
          </p:cNvPr>
          <p:cNvSpPr txBox="1"/>
          <p:nvPr/>
        </p:nvSpPr>
        <p:spPr>
          <a:xfrm>
            <a:off x="9188401" y="-16574"/>
            <a:ext cx="731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ID_cat</a:t>
            </a:r>
            <a:endParaRPr lang="en-US" sz="105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4F6E637-C9E7-27FB-136B-115E46B45CE3}"/>
              </a:ext>
            </a:extLst>
          </p:cNvPr>
          <p:cNvSpPr txBox="1"/>
          <p:nvPr/>
        </p:nvSpPr>
        <p:spPr>
          <a:xfrm>
            <a:off x="5394780" y="-18568"/>
            <a:ext cx="387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</a:t>
            </a:r>
            <a:endParaRPr lang="en-US" sz="105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99001D2-54AA-1FA0-8A0A-71472D65D914}"/>
              </a:ext>
            </a:extLst>
          </p:cNvPr>
          <p:cNvSpPr txBox="1"/>
          <p:nvPr/>
        </p:nvSpPr>
        <p:spPr>
          <a:xfrm>
            <a:off x="6041274" y="-21020"/>
            <a:ext cx="673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Description</a:t>
            </a:r>
            <a:endParaRPr lang="en-US" sz="105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75F1D60-2383-5E1A-1F0F-1B00F47ED86B}"/>
              </a:ext>
            </a:extLst>
          </p:cNvPr>
          <p:cNvSpPr txBox="1"/>
          <p:nvPr/>
        </p:nvSpPr>
        <p:spPr>
          <a:xfrm>
            <a:off x="5391801" y="1327341"/>
            <a:ext cx="47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</a:t>
            </a:r>
            <a:endParaRPr lang="en-US" sz="105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99D283D-838C-70C0-BFA9-DA0EDB304C87}"/>
              </a:ext>
            </a:extLst>
          </p:cNvPr>
          <p:cNvSpPr txBox="1"/>
          <p:nvPr/>
        </p:nvSpPr>
        <p:spPr>
          <a:xfrm>
            <a:off x="8984220" y="2793697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Date/time</a:t>
            </a:r>
            <a:endParaRPr lang="en-US" sz="105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21F678FD-92A6-CA6C-CA66-FE2C41481637}"/>
              </a:ext>
            </a:extLst>
          </p:cNvPr>
          <p:cNvSpPr txBox="1"/>
          <p:nvPr/>
        </p:nvSpPr>
        <p:spPr>
          <a:xfrm>
            <a:off x="7816187" y="3483258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nº votes</a:t>
            </a:r>
            <a:endParaRPr lang="en-US" sz="105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686E09F-3AEE-CC73-06DB-05B98D36677B}"/>
              </a:ext>
            </a:extLst>
          </p:cNvPr>
          <p:cNvSpPr txBox="1"/>
          <p:nvPr/>
        </p:nvSpPr>
        <p:spPr>
          <a:xfrm>
            <a:off x="7539935" y="3489835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</a:t>
            </a:r>
            <a:endParaRPr lang="en-US" sz="105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5BA9E4E-3890-EE32-9C40-EB37F5143CEA}"/>
              </a:ext>
            </a:extLst>
          </p:cNvPr>
          <p:cNvSpPr txBox="1"/>
          <p:nvPr/>
        </p:nvSpPr>
        <p:spPr>
          <a:xfrm>
            <a:off x="7452395" y="3250099"/>
            <a:ext cx="4579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(0,1)</a:t>
            </a:r>
            <a:endParaRPr lang="en-US" sz="10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C026C1B-FE6D-3AAB-79FD-E9DD26DC7919}"/>
              </a:ext>
            </a:extLst>
          </p:cNvPr>
          <p:cNvSpPr txBox="1"/>
          <p:nvPr/>
        </p:nvSpPr>
        <p:spPr>
          <a:xfrm>
            <a:off x="7785783" y="2290844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Title</a:t>
            </a:r>
            <a:endParaRPr lang="en-US" sz="105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719F32E-294D-230D-C70B-DFA999BA5910}"/>
              </a:ext>
            </a:extLst>
          </p:cNvPr>
          <p:cNvSpPr txBox="1"/>
          <p:nvPr/>
        </p:nvSpPr>
        <p:spPr>
          <a:xfrm>
            <a:off x="8084197" y="2306480"/>
            <a:ext cx="700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nº comments</a:t>
            </a:r>
            <a:endParaRPr lang="en-US" sz="10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EDE0268-1BD0-F8C7-1F20-B4AB82873E15}"/>
              </a:ext>
            </a:extLst>
          </p:cNvPr>
          <p:cNvSpPr txBox="1"/>
          <p:nvPr/>
        </p:nvSpPr>
        <p:spPr>
          <a:xfrm>
            <a:off x="9422793" y="6375397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nº votes</a:t>
            </a:r>
            <a:endParaRPr lang="en-US" sz="105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5A0A016-9E00-A488-12EB-858B556D5D12}"/>
              </a:ext>
            </a:extLst>
          </p:cNvPr>
          <p:cNvSpPr txBox="1"/>
          <p:nvPr/>
        </p:nvSpPr>
        <p:spPr>
          <a:xfrm>
            <a:off x="9422794" y="6147640"/>
            <a:ext cx="625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Date/time</a:t>
            </a:r>
            <a:endParaRPr lang="en-US" sz="105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C337CAF-141D-F0F7-5627-9BDD5E0D165C}"/>
              </a:ext>
            </a:extLst>
          </p:cNvPr>
          <p:cNvSpPr txBox="1"/>
          <p:nvPr/>
        </p:nvSpPr>
        <p:spPr>
          <a:xfrm>
            <a:off x="9416431" y="5932229"/>
            <a:ext cx="406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Text</a:t>
            </a:r>
            <a:endParaRPr lang="en-US" sz="105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63B118C-118B-B0E2-7A48-5249063A49EA}"/>
              </a:ext>
            </a:extLst>
          </p:cNvPr>
          <p:cNvSpPr txBox="1"/>
          <p:nvPr/>
        </p:nvSpPr>
        <p:spPr>
          <a:xfrm rot="18213833">
            <a:off x="2655976" y="2140810"/>
            <a:ext cx="466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Email</a:t>
            </a:r>
            <a:endParaRPr lang="en-US" sz="105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E06ABE0-47B2-D08B-AA3E-5435CCC36493}"/>
              </a:ext>
            </a:extLst>
          </p:cNvPr>
          <p:cNvSpPr txBox="1"/>
          <p:nvPr/>
        </p:nvSpPr>
        <p:spPr>
          <a:xfrm rot="18213833">
            <a:off x="2008982" y="3659176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Username</a:t>
            </a:r>
            <a:endParaRPr lang="en-US" sz="105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1A78831-8AA3-EB46-2C63-7735A28A5A4C}"/>
              </a:ext>
            </a:extLst>
          </p:cNvPr>
          <p:cNvSpPr txBox="1"/>
          <p:nvPr/>
        </p:nvSpPr>
        <p:spPr>
          <a:xfrm rot="18213833">
            <a:off x="2369434" y="3667535"/>
            <a:ext cx="603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Password</a:t>
            </a:r>
            <a:endParaRPr lang="en-US" sz="105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3F1CDD0-2129-CABE-8B5B-AB2E4E392B0B}"/>
              </a:ext>
            </a:extLst>
          </p:cNvPr>
          <p:cNvSpPr txBox="1"/>
          <p:nvPr/>
        </p:nvSpPr>
        <p:spPr>
          <a:xfrm rot="18252056">
            <a:off x="2289527" y="2097229"/>
            <a:ext cx="62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ID_user</a:t>
            </a:r>
            <a:endParaRPr lang="en-US" sz="1050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EEFDD66-E246-A3D3-98B2-FDE536C14618}"/>
              </a:ext>
            </a:extLst>
          </p:cNvPr>
          <p:cNvSpPr txBox="1"/>
          <p:nvPr/>
        </p:nvSpPr>
        <p:spPr>
          <a:xfrm rot="19081031">
            <a:off x="182606" y="463157"/>
            <a:ext cx="674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Expiry_sub</a:t>
            </a:r>
            <a:endParaRPr lang="en-US" sz="105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BD61B6C-74A1-D552-1661-78187BB7BF0F}"/>
              </a:ext>
            </a:extLst>
          </p:cNvPr>
          <p:cNvSpPr txBox="1"/>
          <p:nvPr/>
        </p:nvSpPr>
        <p:spPr>
          <a:xfrm>
            <a:off x="9787662" y="18062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</a:t>
            </a:r>
            <a:endParaRPr lang="en-US" sz="1050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FC6D606-1DC9-5A0A-543A-15740A875B9E}"/>
              </a:ext>
            </a:extLst>
          </p:cNvPr>
          <p:cNvSpPr/>
          <p:nvPr/>
        </p:nvSpPr>
        <p:spPr>
          <a:xfrm>
            <a:off x="749571" y="2332123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Type</a:t>
            </a:r>
            <a:endParaRPr lang="en-US" sz="1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22E8E2-84B6-9F10-2A6F-C8F97FCB80C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76253" y="2560723"/>
            <a:ext cx="782746" cy="4325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0ADD13-ED61-ED06-0410-905CE1096B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199598" y="1508480"/>
            <a:ext cx="13314" cy="8236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7400D4-2DB8-9095-9740-98D6E7A51DA6}"/>
              </a:ext>
            </a:extLst>
          </p:cNvPr>
          <p:cNvSpPr txBox="1"/>
          <p:nvPr/>
        </p:nvSpPr>
        <p:spPr>
          <a:xfrm>
            <a:off x="1414570" y="2585210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(0,1)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E9BB49-C862-EF78-C791-9909A1CFCDAA}"/>
              </a:ext>
            </a:extLst>
          </p:cNvPr>
          <p:cNvSpPr txBox="1"/>
          <p:nvPr/>
        </p:nvSpPr>
        <p:spPr>
          <a:xfrm>
            <a:off x="812501" y="2135823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DB04F2-647A-480F-BA03-BEEAA0E1221B}"/>
              </a:ext>
            </a:extLst>
          </p:cNvPr>
          <p:cNvCxnSpPr>
            <a:cxnSpLocks/>
          </p:cNvCxnSpPr>
          <p:nvPr/>
        </p:nvCxnSpPr>
        <p:spPr>
          <a:xfrm flipV="1">
            <a:off x="1339122" y="861103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2BF7BF-610E-945C-E0A9-433766B286AE}"/>
              </a:ext>
            </a:extLst>
          </p:cNvPr>
          <p:cNvSpPr/>
          <p:nvPr/>
        </p:nvSpPr>
        <p:spPr>
          <a:xfrm>
            <a:off x="1296845" y="775668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C42C3F-BADF-BDE0-6E30-9300444C4C12}"/>
              </a:ext>
            </a:extLst>
          </p:cNvPr>
          <p:cNvSpPr txBox="1"/>
          <p:nvPr/>
        </p:nvSpPr>
        <p:spPr>
          <a:xfrm rot="18788006">
            <a:off x="1048002" y="456286"/>
            <a:ext cx="700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Expiry_card</a:t>
            </a:r>
            <a:endParaRPr lang="en-US" sz="10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138500-2999-7912-A9CA-872EA557450E}"/>
              </a:ext>
            </a:extLst>
          </p:cNvPr>
          <p:cNvCxnSpPr>
            <a:cxnSpLocks/>
          </p:cNvCxnSpPr>
          <p:nvPr/>
        </p:nvCxnSpPr>
        <p:spPr>
          <a:xfrm>
            <a:off x="1437571" y="1205091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442B854-4081-E3EE-86A0-BB4284B37733}"/>
              </a:ext>
            </a:extLst>
          </p:cNvPr>
          <p:cNvSpPr/>
          <p:nvPr/>
        </p:nvSpPr>
        <p:spPr>
          <a:xfrm>
            <a:off x="1692729" y="1162373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BA103A-8FD1-D9FD-A1B5-0A1721340C5F}"/>
              </a:ext>
            </a:extLst>
          </p:cNvPr>
          <p:cNvSpPr txBox="1"/>
          <p:nvPr/>
        </p:nvSpPr>
        <p:spPr>
          <a:xfrm rot="19277792">
            <a:off x="1634403" y="1092383"/>
            <a:ext cx="680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Card holder</a:t>
            </a:r>
            <a:endParaRPr lang="en-US" sz="105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515368-4999-3C8A-6D39-304C26731364}"/>
              </a:ext>
            </a:extLst>
          </p:cNvPr>
          <p:cNvCxnSpPr>
            <a:cxnSpLocks/>
          </p:cNvCxnSpPr>
          <p:nvPr/>
        </p:nvCxnSpPr>
        <p:spPr>
          <a:xfrm flipH="1">
            <a:off x="835935" y="1854374"/>
            <a:ext cx="77878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ED4D280-CC49-BD5B-5C9B-70058E9359F2}"/>
              </a:ext>
            </a:extLst>
          </p:cNvPr>
          <p:cNvSpPr/>
          <p:nvPr/>
        </p:nvSpPr>
        <p:spPr>
          <a:xfrm rot="16200000">
            <a:off x="748490" y="1811656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33901DA9-31D4-EFEC-AD25-C52F89001EC6}"/>
              </a:ext>
            </a:extLst>
          </p:cNvPr>
          <p:cNvSpPr/>
          <p:nvPr/>
        </p:nvSpPr>
        <p:spPr>
          <a:xfrm>
            <a:off x="10261084" y="3691153"/>
            <a:ext cx="971323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7BB614-6C51-5940-FC01-4E2E9A4053B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746746" y="3166847"/>
            <a:ext cx="0" cy="5243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290329-C823-5293-052A-1431728BF772}"/>
              </a:ext>
            </a:extLst>
          </p:cNvPr>
          <p:cNvSpPr/>
          <p:nvPr/>
        </p:nvSpPr>
        <p:spPr>
          <a:xfrm>
            <a:off x="10261083" y="4829852"/>
            <a:ext cx="97132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37AEC2-B14A-1C09-707D-E9E483F57191}"/>
              </a:ext>
            </a:extLst>
          </p:cNvPr>
          <p:cNvCxnSpPr>
            <a:cxnSpLocks/>
            <a:stCxn id="61" idx="2"/>
            <a:endCxn id="69" idx="0"/>
          </p:cNvCxnSpPr>
          <p:nvPr/>
        </p:nvCxnSpPr>
        <p:spPr>
          <a:xfrm flipH="1">
            <a:off x="10746745" y="4148353"/>
            <a:ext cx="1" cy="68149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D19B8F0-5255-DD82-E9B5-621B1B438E18}"/>
              </a:ext>
            </a:extLst>
          </p:cNvPr>
          <p:cNvCxnSpPr>
            <a:cxnSpLocks/>
          </p:cNvCxnSpPr>
          <p:nvPr/>
        </p:nvCxnSpPr>
        <p:spPr>
          <a:xfrm flipH="1">
            <a:off x="10046203" y="4929272"/>
            <a:ext cx="2142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D6D2463-0916-1D86-957F-7604131BD4D6}"/>
              </a:ext>
            </a:extLst>
          </p:cNvPr>
          <p:cNvSpPr/>
          <p:nvPr/>
        </p:nvSpPr>
        <p:spPr>
          <a:xfrm rot="16200000">
            <a:off x="9958758" y="4886554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19A276-89E2-A935-D87E-ADA110692DFC}"/>
              </a:ext>
            </a:extLst>
          </p:cNvPr>
          <p:cNvSpPr txBox="1"/>
          <p:nvPr/>
        </p:nvSpPr>
        <p:spPr>
          <a:xfrm rot="19311512">
            <a:off x="9457398" y="4787490"/>
            <a:ext cx="731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ID_image</a:t>
            </a:r>
            <a:endParaRPr lang="en-US" sz="105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FCA2B9-70FF-BB21-CD7B-6BE0B5350DAA}"/>
              </a:ext>
            </a:extLst>
          </p:cNvPr>
          <p:cNvCxnSpPr>
            <a:cxnSpLocks/>
          </p:cNvCxnSpPr>
          <p:nvPr/>
        </p:nvCxnSpPr>
        <p:spPr>
          <a:xfrm flipH="1">
            <a:off x="10040005" y="5242098"/>
            <a:ext cx="2142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BA961C9-91B5-7947-0562-71C26631A274}"/>
              </a:ext>
            </a:extLst>
          </p:cNvPr>
          <p:cNvSpPr/>
          <p:nvPr/>
        </p:nvSpPr>
        <p:spPr>
          <a:xfrm rot="16200000">
            <a:off x="9952560" y="519938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CBBA87-E1CC-4190-112C-D1000425EC9F}"/>
              </a:ext>
            </a:extLst>
          </p:cNvPr>
          <p:cNvSpPr txBox="1"/>
          <p:nvPr/>
        </p:nvSpPr>
        <p:spPr>
          <a:xfrm rot="19311512">
            <a:off x="9571110" y="5121993"/>
            <a:ext cx="4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Path</a:t>
            </a:r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E2777E-F9D8-18F8-EEC7-388E92A78602}"/>
              </a:ext>
            </a:extLst>
          </p:cNvPr>
          <p:cNvSpPr txBox="1"/>
          <p:nvPr/>
        </p:nvSpPr>
        <p:spPr>
          <a:xfrm>
            <a:off x="10345953" y="3520677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EF886D-E5B3-40F5-CB89-7CB9E5D0C1F3}"/>
              </a:ext>
            </a:extLst>
          </p:cNvPr>
          <p:cNvSpPr txBox="1"/>
          <p:nvPr/>
        </p:nvSpPr>
        <p:spPr>
          <a:xfrm>
            <a:off x="10366024" y="4076976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F5F934-1923-B5CB-6A5E-58458ADFA897}"/>
              </a:ext>
            </a:extLst>
          </p:cNvPr>
          <p:cNvCxnSpPr>
            <a:cxnSpLocks/>
          </p:cNvCxnSpPr>
          <p:nvPr/>
        </p:nvCxnSpPr>
        <p:spPr>
          <a:xfrm flipV="1">
            <a:off x="5870336" y="270130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AC77E5-FAFD-82E0-B248-859EA0104191}"/>
              </a:ext>
            </a:extLst>
          </p:cNvPr>
          <p:cNvSpPr/>
          <p:nvPr/>
        </p:nvSpPr>
        <p:spPr>
          <a:xfrm>
            <a:off x="5828059" y="184695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3C185-2BC2-083C-00EC-89DD4715CDBE}"/>
              </a:ext>
            </a:extLst>
          </p:cNvPr>
          <p:cNvSpPr txBox="1"/>
          <p:nvPr/>
        </p:nvSpPr>
        <p:spPr>
          <a:xfrm>
            <a:off x="5684481" y="-18623"/>
            <a:ext cx="438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Color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799687-0AEE-2E07-DEE8-47904EEAD82F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 flipV="1">
            <a:off x="1693279" y="2993276"/>
            <a:ext cx="765720" cy="3864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BAFB7F94-6A33-3527-A451-0E48A1D40DD1}"/>
              </a:ext>
            </a:extLst>
          </p:cNvPr>
          <p:cNvSpPr/>
          <p:nvPr/>
        </p:nvSpPr>
        <p:spPr>
          <a:xfrm>
            <a:off x="766597" y="3151156"/>
            <a:ext cx="926682" cy="4572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Has a</a:t>
            </a:r>
            <a:endParaRPr lang="en-US" sz="1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FD4C10-A6B9-2855-D8E1-0A7756733DFB}"/>
              </a:ext>
            </a:extLst>
          </p:cNvPr>
          <p:cNvCxnSpPr>
            <a:cxnSpLocks/>
            <a:stCxn id="46" idx="2"/>
            <a:endCxn id="58" idx="0"/>
          </p:cNvCxnSpPr>
          <p:nvPr/>
        </p:nvCxnSpPr>
        <p:spPr>
          <a:xfrm>
            <a:off x="1229938" y="3608356"/>
            <a:ext cx="16633" cy="10505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609D2F-636F-3BE7-F99A-7D96869CBC7A}"/>
              </a:ext>
            </a:extLst>
          </p:cNvPr>
          <p:cNvSpPr/>
          <p:nvPr/>
        </p:nvSpPr>
        <p:spPr>
          <a:xfrm>
            <a:off x="701067" y="4658876"/>
            <a:ext cx="1091008" cy="628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question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5CEF47-A92F-6E93-FD2F-B8197095EBE0}"/>
              </a:ext>
            </a:extLst>
          </p:cNvPr>
          <p:cNvCxnSpPr>
            <a:cxnSpLocks/>
          </p:cNvCxnSpPr>
          <p:nvPr/>
        </p:nvCxnSpPr>
        <p:spPr>
          <a:xfrm flipV="1">
            <a:off x="1015279" y="5278436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F526F2-F2B6-D76B-F608-13ED45D909CE}"/>
              </a:ext>
            </a:extLst>
          </p:cNvPr>
          <p:cNvCxnSpPr>
            <a:cxnSpLocks/>
          </p:cNvCxnSpPr>
          <p:nvPr/>
        </p:nvCxnSpPr>
        <p:spPr>
          <a:xfrm flipV="1">
            <a:off x="1437571" y="5279128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C0D343F-329A-E046-FD8A-CC3221FF8091}"/>
              </a:ext>
            </a:extLst>
          </p:cNvPr>
          <p:cNvSpPr/>
          <p:nvPr/>
        </p:nvSpPr>
        <p:spPr>
          <a:xfrm>
            <a:off x="968908" y="5475089"/>
            <a:ext cx="92742" cy="854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1155694-8611-4B57-904F-13CCD5CA7025}"/>
              </a:ext>
            </a:extLst>
          </p:cNvPr>
          <p:cNvSpPr/>
          <p:nvPr/>
        </p:nvSpPr>
        <p:spPr>
          <a:xfrm>
            <a:off x="1391200" y="5475781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1C405F-FF69-4E74-A178-C19B964E1C8D}"/>
              </a:ext>
            </a:extLst>
          </p:cNvPr>
          <p:cNvSpPr txBox="1"/>
          <p:nvPr/>
        </p:nvSpPr>
        <p:spPr>
          <a:xfrm rot="18686576">
            <a:off x="3930216" y="2478931"/>
            <a:ext cx="758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Sec_Answer</a:t>
            </a:r>
            <a:endParaRPr lang="en-US" sz="105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D6AFB9D-C2BC-3422-38FE-E4A75070CFD0}"/>
              </a:ext>
            </a:extLst>
          </p:cNvPr>
          <p:cNvCxnSpPr>
            <a:cxnSpLocks/>
          </p:cNvCxnSpPr>
          <p:nvPr/>
        </p:nvCxnSpPr>
        <p:spPr>
          <a:xfrm>
            <a:off x="3703965" y="2792058"/>
            <a:ext cx="25515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B956616-B09E-FFBB-ED1A-77120BAE4737}"/>
              </a:ext>
            </a:extLst>
          </p:cNvPr>
          <p:cNvSpPr/>
          <p:nvPr/>
        </p:nvSpPr>
        <p:spPr>
          <a:xfrm>
            <a:off x="3959123" y="274934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E0A4CC-D98E-81FE-87A8-86177DAFA4F2}"/>
              </a:ext>
            </a:extLst>
          </p:cNvPr>
          <p:cNvSpPr txBox="1"/>
          <p:nvPr/>
        </p:nvSpPr>
        <p:spPr>
          <a:xfrm rot="18686576">
            <a:off x="489125" y="5718413"/>
            <a:ext cx="79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ID</a:t>
            </a:r>
            <a:r>
              <a:rPr lang="en-US" sz="1100" dirty="0" err="1"/>
              <a:t>_</a:t>
            </a:r>
            <a:r>
              <a:rPr lang="en-US" sz="900" dirty="0" err="1"/>
              <a:t>Question</a:t>
            </a:r>
            <a:endParaRPr lang="en-US" sz="9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397ECA-232D-BFE8-CC0E-BABE1C083ADF}"/>
              </a:ext>
            </a:extLst>
          </p:cNvPr>
          <p:cNvSpPr txBox="1"/>
          <p:nvPr/>
        </p:nvSpPr>
        <p:spPr>
          <a:xfrm rot="18686576">
            <a:off x="1070894" y="5603705"/>
            <a:ext cx="75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97D1B-0FAD-7BBA-2915-544D27F64F78}"/>
              </a:ext>
            </a:extLst>
          </p:cNvPr>
          <p:cNvSpPr txBox="1"/>
          <p:nvPr/>
        </p:nvSpPr>
        <p:spPr>
          <a:xfrm>
            <a:off x="1458701" y="3118126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(1,1)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7766F6-9EC2-7727-AAD7-39BDD73B98BA}"/>
              </a:ext>
            </a:extLst>
          </p:cNvPr>
          <p:cNvSpPr txBox="1"/>
          <p:nvPr/>
        </p:nvSpPr>
        <p:spPr>
          <a:xfrm>
            <a:off x="814033" y="3568042"/>
            <a:ext cx="457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(0,N)</a:t>
            </a:r>
            <a:endParaRPr lang="en-US" sz="12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19B0BA-531D-29E7-C08C-EB10B7651A72}"/>
              </a:ext>
            </a:extLst>
          </p:cNvPr>
          <p:cNvCxnSpPr>
            <a:cxnSpLocks/>
          </p:cNvCxnSpPr>
          <p:nvPr/>
        </p:nvCxnSpPr>
        <p:spPr>
          <a:xfrm flipV="1">
            <a:off x="3305455" y="2541875"/>
            <a:ext cx="0" cy="19242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098E8DB-46C5-1199-3AEB-0FE45768F62C}"/>
              </a:ext>
            </a:extLst>
          </p:cNvPr>
          <p:cNvSpPr/>
          <p:nvPr/>
        </p:nvSpPr>
        <p:spPr>
          <a:xfrm>
            <a:off x="3263178" y="2456440"/>
            <a:ext cx="92742" cy="85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561E6A-1280-3498-C7B4-3E4174438A13}"/>
              </a:ext>
            </a:extLst>
          </p:cNvPr>
          <p:cNvSpPr txBox="1"/>
          <p:nvPr/>
        </p:nvSpPr>
        <p:spPr>
          <a:xfrm rot="18021336">
            <a:off x="3051123" y="2101942"/>
            <a:ext cx="632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Propic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036071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9F94F2-7A13-46D4-A240-BFA9B42B1E2E}" vid="{7CAD2C6B-9227-4208-BD1C-BDC082C0DC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</TotalTime>
  <Words>451</Words>
  <Application>Microsoft Office PowerPoint</Application>
  <PresentationFormat>Widescreen</PresentationFormat>
  <Paragraphs>177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Alejandro Borges Legrottaglie</dc:creator>
  <cp:lastModifiedBy>Javier Alejandro Borges Legrottaglie</cp:lastModifiedBy>
  <cp:revision>8</cp:revision>
  <dcterms:created xsi:type="dcterms:W3CDTF">2024-04-20T12:51:06Z</dcterms:created>
  <dcterms:modified xsi:type="dcterms:W3CDTF">2024-04-25T16:03:52Z</dcterms:modified>
</cp:coreProperties>
</file>