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2" r:id="rId6"/>
    <p:sldId id="269" r:id="rId7"/>
    <p:sldId id="261" r:id="rId8"/>
    <p:sldId id="263" r:id="rId9"/>
    <p:sldId id="270" r:id="rId10"/>
    <p:sldId id="264" r:id="rId11"/>
    <p:sldId id="271" r:id="rId12"/>
    <p:sldId id="268" r:id="rId13"/>
    <p:sldId id="273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1344" y="18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16/02/20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16/02/20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602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61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9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65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56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78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5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52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08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318843" y="4590468"/>
            <a:ext cx="222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Johan Andrey Bosso</a:t>
            </a:r>
          </a:p>
          <a:p>
            <a:pPr algn="r"/>
            <a:r>
              <a:rPr lang="it-IT" sz="1600" b="1" dirty="0">
                <a:latin typeface=""/>
              </a:rPr>
              <a:t>Paolo Innocenti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90858" y="6474363"/>
            <a:ext cx="16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MICC, 20/03/2020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321387" y="2339173"/>
            <a:ext cx="4422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</a:p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7">
            <a:extLst>
              <a:ext uri="{FF2B5EF4-FFF2-40B4-BE49-F238E27FC236}">
                <a16:creationId xmlns:a16="http://schemas.microsoft.com/office/drawing/2014/main" id="{1CC5813E-11F6-F24D-ABFB-664948C00027}"/>
              </a:ext>
            </a:extLst>
          </p:cNvPr>
          <p:cNvSpPr txBox="1"/>
          <p:nvPr/>
        </p:nvSpPr>
        <p:spPr>
          <a:xfrm>
            <a:off x="5114756" y="3371467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 brute force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ECFBA-D08D-6B47-8C43-EC78FED3BD79}"/>
              </a:ext>
            </a:extLst>
          </p:cNvPr>
          <p:cNvSpPr txBox="1"/>
          <p:nvPr/>
        </p:nvSpPr>
        <p:spPr>
          <a:xfrm>
            <a:off x="648253" y="16535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3C79D-7389-924A-AD12-0D2914BF6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2" y="2034672"/>
            <a:ext cx="4441168" cy="2266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14977-7AF6-534D-AE30-1F20EDFC1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51" y="4161453"/>
            <a:ext cx="3750668" cy="2187890"/>
          </a:xfrm>
          <a:prstGeom prst="rect">
            <a:avLst/>
          </a:prstGeom>
        </p:spPr>
      </p:pic>
      <p:sp>
        <p:nvSpPr>
          <p:cNvPr id="14" name="CasellaDiTesto 9">
            <a:extLst>
              <a:ext uri="{FF2B5EF4-FFF2-40B4-BE49-F238E27FC236}">
                <a16:creationId xmlns:a16="http://schemas.microsoft.com/office/drawing/2014/main" id="{46582001-E139-FB43-BFEF-4DB242F066A5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3">
            <a:extLst>
              <a:ext uri="{FF2B5EF4-FFF2-40B4-BE49-F238E27FC236}">
                <a16:creationId xmlns:a16="http://schemas.microsoft.com/office/drawing/2014/main" id="{D2F0D2D3-5B27-0F44-855B-642B498FD73E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11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8F7D8-B10C-DF46-AFD2-87F61BEC8599}"/>
              </a:ext>
            </a:extLst>
          </p:cNvPr>
          <p:cNvSpPr txBox="1"/>
          <p:nvPr/>
        </p:nvSpPr>
        <p:spPr>
          <a:xfrm>
            <a:off x="648253" y="165359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5E40D-8844-734F-985F-71E1F4F27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304" y="3918857"/>
            <a:ext cx="3602057" cy="2286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ED7BD-AC9A-3A4E-8D8E-C2E4A54A9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53" y="2049547"/>
            <a:ext cx="4725659" cy="2740451"/>
          </a:xfrm>
          <a:prstGeom prst="rect">
            <a:avLst/>
          </a:prstGeom>
        </p:spPr>
      </p:pic>
      <p:sp>
        <p:nvSpPr>
          <p:cNvPr id="18" name="CasellaDiTesto 9">
            <a:extLst>
              <a:ext uri="{FF2B5EF4-FFF2-40B4-BE49-F238E27FC236}">
                <a16:creationId xmlns:a16="http://schemas.microsoft.com/office/drawing/2014/main" id="{4A493046-6C38-B94D-A601-87894D738DE9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CasellaDiTesto 13">
            <a:extLst>
              <a:ext uri="{FF2B5EF4-FFF2-40B4-BE49-F238E27FC236}">
                <a16:creationId xmlns:a16="http://schemas.microsoft.com/office/drawing/2014/main" id="{77452069-D509-FB4C-BC5A-5AB808D74BF0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44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C37C2-0991-894D-B241-B02DE8F4BB20}"/>
              </a:ext>
            </a:extLst>
          </p:cNvPr>
          <p:cNvSpPr txBox="1"/>
          <p:nvPr/>
        </p:nvSpPr>
        <p:spPr>
          <a:xfrm>
            <a:off x="648253" y="16535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574FF-A047-C149-809E-ED59C41E6AF7}"/>
              </a:ext>
            </a:extLst>
          </p:cNvPr>
          <p:cNvSpPr txBox="1"/>
          <p:nvPr/>
        </p:nvSpPr>
        <p:spPr>
          <a:xfrm>
            <a:off x="648253" y="2551282"/>
            <a:ext cx="60244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Considering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3.6x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the C++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3.3x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the Java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9">
            <a:extLst>
              <a:ext uri="{FF2B5EF4-FFF2-40B4-BE49-F238E27FC236}">
                <a16:creationId xmlns:a16="http://schemas.microsoft.com/office/drawing/2014/main" id="{DE134DB9-1440-0D45-9E03-71B912B549EE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asellaDiTesto 13">
            <a:extLst>
              <a:ext uri="{FF2B5EF4-FFF2-40B4-BE49-F238E27FC236}">
                <a16:creationId xmlns:a16="http://schemas.microsoft.com/office/drawing/2014/main" id="{9757A9B0-34F1-2943-B090-152267C4DFAC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7FAF47-FC4C-1D4F-A5B2-8AD6CBFF1C4D}"/>
                  </a:ext>
                </a:extLst>
              </p:cNvPr>
              <p:cNvSpPr txBox="1"/>
              <p:nvPr/>
            </p:nvSpPr>
            <p:spPr>
              <a:xfrm>
                <a:off x="3026433" y="2436461"/>
                <a:ext cx="661335" cy="530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7FAF47-FC4C-1D4F-A5B2-8AD6CBFF1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433" y="2436461"/>
                <a:ext cx="661335" cy="530851"/>
              </a:xfrm>
              <a:prstGeom prst="rect">
                <a:avLst/>
              </a:prstGeom>
              <a:blipFill>
                <a:blip r:embed="rId4"/>
                <a:stretch>
                  <a:fillRect l="-5660" t="-2381" r="-1887" b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66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59848" y="3133631"/>
            <a:ext cx="2224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Thank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you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EF2A0C-F883-F54C-937A-B9DECECEB92B}"/>
              </a:ext>
            </a:extLst>
          </p:cNvPr>
          <p:cNvSpPr/>
          <p:nvPr/>
        </p:nvSpPr>
        <p:spPr>
          <a:xfrm>
            <a:off x="6038930" y="6357701"/>
            <a:ext cx="2545261" cy="500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2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CasellaDiTesto 9">
            <a:extLst>
              <a:ext uri="{FF2B5EF4-FFF2-40B4-BE49-F238E27FC236}">
                <a16:creationId xmlns:a16="http://schemas.microsoft.com/office/drawing/2014/main" id="{4D814221-24EA-294C-9268-35ED0CB1B4F8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3">
            <a:extLst>
              <a:ext uri="{FF2B5EF4-FFF2-40B4-BE49-F238E27FC236}">
                <a16:creationId xmlns:a16="http://schemas.microsoft.com/office/drawing/2014/main" id="{596C02A9-7249-FF4A-A4C4-9DCD0842EC64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ECF44-B382-DD40-AFC7-5979D2AB5BE2}"/>
              </a:ext>
            </a:extLst>
          </p:cNvPr>
          <p:cNvSpPr txBox="1"/>
          <p:nvPr/>
        </p:nvSpPr>
        <p:spPr>
          <a:xfrm>
            <a:off x="658301" y="2395031"/>
            <a:ext cx="8045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this presentation: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decoding of DES-encrypted passwords by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brute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approach.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possible solutions, based on C++ and Java, implemented in both a sequential version and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one.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performed tests and the achieved results by considering the performance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obtained through the use of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programming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decoding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5B9E82-B41C-4BD2-8512-153B1A91C1B4}"/>
              </a:ext>
            </a:extLst>
          </p:cNvPr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59263-61D7-664E-9751-F889EBA6DA94}"/>
              </a:ext>
            </a:extLst>
          </p:cNvPr>
          <p:cNvSpPr txBox="1"/>
          <p:nvPr/>
        </p:nvSpPr>
        <p:spPr>
          <a:xfrm>
            <a:off x="940222" y="2551168"/>
            <a:ext cx="7455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on 56 bits </a:t>
            </a:r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Considered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unsafe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nowadays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bits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considered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on the test of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9">
            <a:extLst>
              <a:ext uri="{FF2B5EF4-FFF2-40B4-BE49-F238E27FC236}">
                <a16:creationId xmlns:a16="http://schemas.microsoft.com/office/drawing/2014/main" id="{3434588A-C54C-2842-AFF4-7FD2B292E2D2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3">
            <a:extLst>
              <a:ext uri="{FF2B5EF4-FFF2-40B4-BE49-F238E27FC236}">
                <a16:creationId xmlns:a16="http://schemas.microsoft.com/office/drawing/2014/main" id="{93DB57F8-D47F-BA4A-8ACC-F7E339C6CC03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57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C598C-3752-A04F-A555-E53A250579DD}"/>
              </a:ext>
            </a:extLst>
          </p:cNvPr>
          <p:cNvSpPr txBox="1"/>
          <p:nvPr/>
        </p:nvSpPr>
        <p:spPr>
          <a:xfrm>
            <a:off x="648253" y="2130879"/>
            <a:ext cx="80455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Limited to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digits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the [0-9./] set for C++ and [0-9] set for Java.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Reasonable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common use of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8-digits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repeating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with a password,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password.</a:t>
            </a:r>
          </a:p>
        </p:txBody>
      </p:sp>
      <p:sp>
        <p:nvSpPr>
          <p:cNvPr id="13" name="CasellaDiTesto 9">
            <a:extLst>
              <a:ext uri="{FF2B5EF4-FFF2-40B4-BE49-F238E27FC236}">
                <a16:creationId xmlns:a16="http://schemas.microsoft.com/office/drawing/2014/main" id="{EA53D60F-4FE9-1D43-B222-794EBECB641F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D39830-DD51-E944-ADD6-FDF589B27025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C++ &amp; OpenMP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A48B0-22E5-CB45-83FF-40690B9230C3}"/>
              </a:ext>
            </a:extLst>
          </p:cNvPr>
          <p:cNvSpPr txBox="1"/>
          <p:nvPr/>
        </p:nvSpPr>
        <p:spPr>
          <a:xfrm>
            <a:off x="624666" y="2003906"/>
            <a:ext cx="826848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Password in GGMMYY o MMGGYY format, with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sections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separated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from custom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Outer 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visits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Inner 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visits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password set.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Parallelized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201511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 compile time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pragma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chunking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focus put on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Termination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C++ exit()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9">
            <a:extLst>
              <a:ext uri="{FF2B5EF4-FFF2-40B4-BE49-F238E27FC236}">
                <a16:creationId xmlns:a16="http://schemas.microsoft.com/office/drawing/2014/main" id="{37666FA6-907D-D54A-AB13-8E6FC2FC9126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3">
            <a:extLst>
              <a:ext uri="{FF2B5EF4-FFF2-40B4-BE49-F238E27FC236}">
                <a16:creationId xmlns:a16="http://schemas.microsoft.com/office/drawing/2014/main" id="{F930F624-45CA-3646-A8B8-20FAED3E260F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176D04-A920-9444-A040-A059ACBC1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098" y="699184"/>
            <a:ext cx="1022360" cy="11493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5DD864-D9B2-5E4C-8DA9-16B4CD956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210" y="906041"/>
            <a:ext cx="2213550" cy="7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4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Java &amp; Threads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AA6AD-E873-C44D-96EC-4742CBC671C4}"/>
              </a:ext>
            </a:extLst>
          </p:cNvPr>
          <p:cNvSpPr txBox="1"/>
          <p:nvPr/>
        </p:nvSpPr>
        <p:spPr>
          <a:xfrm>
            <a:off x="648253" y="2071866"/>
            <a:ext cx="73997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Considers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password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with the [0-9]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bits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decreased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a custom password generator.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Parallelized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extending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password 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 time on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password generator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generate()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volatile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guarantee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termination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9">
            <a:extLst>
              <a:ext uri="{FF2B5EF4-FFF2-40B4-BE49-F238E27FC236}">
                <a16:creationId xmlns:a16="http://schemas.microsoft.com/office/drawing/2014/main" id="{76EC2485-2799-A04E-8773-38FADC72BF0E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3">
            <a:extLst>
              <a:ext uri="{FF2B5EF4-FFF2-40B4-BE49-F238E27FC236}">
                <a16:creationId xmlns:a16="http://schemas.microsoft.com/office/drawing/2014/main" id="{A5175925-5094-854D-B953-4995EE8AE19C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264B51-5631-7C49-99AA-37293AF7F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712" y="793469"/>
            <a:ext cx="962101" cy="17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1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Hardware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2AE11-B858-464D-AC1C-DD0A8226F032}"/>
              </a:ext>
            </a:extLst>
          </p:cNvPr>
          <p:cNvSpPr txBox="1"/>
          <p:nvPr/>
        </p:nvSpPr>
        <p:spPr>
          <a:xfrm>
            <a:off x="648253" y="1992619"/>
            <a:ext cx="529343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CPU Intel Core i7-7700HQ @ 2.80 GHz, with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hyperthreading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16GB DDR4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18.10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CPU Intel Core i5-6600K @ 3.6 GHz,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hyperthreading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16GB DDR4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19.10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B70F35-1029-1144-B9F6-B900A7F8DA71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6B4519E-102B-FE4C-86F7-CDD864EDEEEA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4135B-809C-A144-8352-763D5A44A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015" y="2104843"/>
            <a:ext cx="1625121" cy="107799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B62665-18BA-C942-A77B-7DDB5AEE2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2338" y="4651541"/>
            <a:ext cx="1041199" cy="10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91B59-1B68-1747-B0D0-084F2DDB21EC}"/>
              </a:ext>
            </a:extLst>
          </p:cNvPr>
          <p:cNvSpPr txBox="1"/>
          <p:nvPr/>
        </p:nvSpPr>
        <p:spPr>
          <a:xfrm>
            <a:off x="648253" y="16535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30295-E0FA-E341-8F04-BFFDD5E3909E}"/>
              </a:ext>
            </a:extLst>
          </p:cNvPr>
          <p:cNvSpPr txBox="1"/>
          <p:nvPr/>
        </p:nvSpPr>
        <p:spPr>
          <a:xfrm>
            <a:off x="648253" y="2179587"/>
            <a:ext cx="751519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First test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position in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keyset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Influenced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by position in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keyset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Influenced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by position in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Second test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impact of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keyset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position of password 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performance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9">
            <a:extLst>
              <a:ext uri="{FF2B5EF4-FFF2-40B4-BE49-F238E27FC236}">
                <a16:creationId xmlns:a16="http://schemas.microsoft.com/office/drawing/2014/main" id="{52819D31-E971-F840-9101-E82995B19F3D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3">
            <a:extLst>
              <a:ext uri="{FF2B5EF4-FFF2-40B4-BE49-F238E27FC236}">
                <a16:creationId xmlns:a16="http://schemas.microsoft.com/office/drawing/2014/main" id="{38A74EE0-7055-374E-8795-F4AA2A7C08A3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31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7E8FA-572C-DF42-8ADA-E8AF041291FD}"/>
              </a:ext>
            </a:extLst>
          </p:cNvPr>
          <p:cNvSpPr txBox="1"/>
          <p:nvPr/>
        </p:nvSpPr>
        <p:spPr>
          <a:xfrm>
            <a:off x="648253" y="165359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AEFF6-9011-BC4C-98B5-2579D4340994}"/>
              </a:ext>
            </a:extLst>
          </p:cNvPr>
          <p:cNvSpPr txBox="1"/>
          <p:nvPr/>
        </p:nvSpPr>
        <p:spPr>
          <a:xfrm>
            <a:off x="720803" y="2255810"/>
            <a:ext cx="814517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First test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affected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4,8 and 16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Second test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impact of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bits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password on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ranging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bits from 4 to 12</a:t>
            </a:r>
          </a:p>
          <a:p>
            <a:pPr lvl="1"/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Third test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position of the password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domain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affected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bits 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 password from the first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quarter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domain 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from the last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quarter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performance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CasellaDiTesto 9">
            <a:extLst>
              <a:ext uri="{FF2B5EF4-FFF2-40B4-BE49-F238E27FC236}">
                <a16:creationId xmlns:a16="http://schemas.microsoft.com/office/drawing/2014/main" id="{AB6D7374-5970-7642-96CE-4D0FEFFA5CB4}"/>
              </a:ext>
            </a:extLst>
          </p:cNvPr>
          <p:cNvSpPr txBox="1"/>
          <p:nvPr/>
        </p:nvSpPr>
        <p:spPr>
          <a:xfrm>
            <a:off x="7536124" y="5143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DES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Password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decoding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3">
            <a:extLst>
              <a:ext uri="{FF2B5EF4-FFF2-40B4-BE49-F238E27FC236}">
                <a16:creationId xmlns:a16="http://schemas.microsoft.com/office/drawing/2014/main" id="{F502F014-71CD-DF40-B9E0-F1AAE327B711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1074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730</Words>
  <Application>Microsoft Macintosh PowerPoint</Application>
  <PresentationFormat>On-screen Show (4:3)</PresentationFormat>
  <Paragraphs>193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Paolo Innocenti</cp:lastModifiedBy>
  <cp:revision>67</cp:revision>
  <dcterms:created xsi:type="dcterms:W3CDTF">2012-12-06T09:21:12Z</dcterms:created>
  <dcterms:modified xsi:type="dcterms:W3CDTF">2020-02-16T17:42:08Z</dcterms:modified>
</cp:coreProperties>
</file>