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83" r:id="rId3"/>
    <p:sldId id="284" r:id="rId4"/>
    <p:sldId id="286" r:id="rId5"/>
    <p:sldId id="287" r:id="rId6"/>
    <p:sldId id="288" r:id="rId7"/>
    <p:sldId id="289" r:id="rId8"/>
    <p:sldId id="285" r:id="rId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 autoAdjust="0"/>
    <p:restoredTop sz="95931" autoAdjust="0"/>
  </p:normalViewPr>
  <p:slideViewPr>
    <p:cSldViewPr showGuides="1">
      <p:cViewPr varScale="1">
        <p:scale>
          <a:sx n="109" d="100"/>
          <a:sy n="109" d="100"/>
        </p:scale>
        <p:origin x="1120" y="488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11.02.25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800" y="404813"/>
            <a:ext cx="11521840" cy="755936"/>
          </a:xfrm>
        </p:spPr>
        <p:txBody>
          <a:bodyPr tIns="18000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dventofdocker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6276-A416-3FDD-1B76-AFF58CA6B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8929608" cy="1044526"/>
          </a:xfrm>
        </p:spPr>
        <p:txBody>
          <a:bodyPr/>
          <a:lstStyle/>
          <a:p>
            <a:r>
              <a:rPr lang="en-US" dirty="0"/>
              <a:t>Docker: A short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913B9-6551-3027-268A-47F4E06E2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B6B70C-B02B-7460-20B8-889FDF692A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ocker full logo transparent PNG - StickPNG">
            <a:extLst>
              <a:ext uri="{FF2B5EF4-FFF2-40B4-BE49-F238E27FC236}">
                <a16:creationId xmlns:a16="http://schemas.microsoft.com/office/drawing/2014/main" id="{4EB546F2-D234-B117-9449-54C74F76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54" y="32849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3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6EC2-5C87-E2FC-6479-2BAEDAA1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DCEB-C218-5170-433F-334A7EE0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340768"/>
            <a:ext cx="4609072" cy="489652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latin typeface="Roboto Flex"/>
              </a:rPr>
              <a:t>Docker is an open platform for developing, shipping, and running applications.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000000"/>
              </a:solidFill>
              <a:latin typeface="Roboto Flex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Why should I use docker?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Solves the ”but it runs on my machine” problem (most of the time…)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Lightweight solution to isolate your application from infrastructure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Evolved as standard to deploy and manage applications</a:t>
            </a:r>
          </a:p>
          <a:p>
            <a:pPr marL="465750" lvl="1" indent="-285750">
              <a:buFontTx/>
              <a:buChar char="-"/>
            </a:pPr>
            <a:endParaRPr lang="en-GB" dirty="0">
              <a:solidFill>
                <a:srgbClr val="000000"/>
              </a:solidFill>
              <a:latin typeface="Roboto Flex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How to start with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Download Docker desktop</a:t>
            </a:r>
            <a:br>
              <a:rPr lang="en-GB" dirty="0">
                <a:solidFill>
                  <a:srgbClr val="000000"/>
                </a:solidFill>
                <a:latin typeface="Roboto Flex"/>
              </a:rPr>
            </a:br>
            <a:r>
              <a:rPr lang="en-GB" dirty="0">
                <a:solidFill>
                  <a:srgbClr val="000000"/>
                </a:solidFill>
                <a:latin typeface="Roboto Flex"/>
                <a:hlinkClick r:id="rId2"/>
              </a:rPr>
              <a:t>https://docs.docker.com/desktop/</a:t>
            </a:r>
            <a:r>
              <a:rPr lang="en-GB" dirty="0">
                <a:solidFill>
                  <a:srgbClr val="000000"/>
                </a:solidFill>
                <a:latin typeface="Roboto Flex"/>
              </a:rPr>
              <a:t> 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On Windows docker runs on WSL</a:t>
            </a:r>
          </a:p>
          <a:p>
            <a:pPr marL="465750" lvl="1" indent="-285750">
              <a:buFontTx/>
              <a:buChar char="-"/>
            </a:pPr>
            <a:endParaRPr lang="en-GB" dirty="0">
              <a:solidFill>
                <a:srgbClr val="000000"/>
              </a:solidFill>
              <a:latin typeface="Roboto Flex"/>
            </a:endParaRPr>
          </a:p>
          <a:p>
            <a:pPr marL="465750" lvl="1" indent="-285750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D7059-881D-743A-15A1-3CD2762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F4D0B-2ACD-6303-97BE-BE092003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2050" name="Picture 2" descr="top questions getting started docker 1">
            <a:extLst>
              <a:ext uri="{FF2B5EF4-FFF2-40B4-BE49-F238E27FC236}">
                <a16:creationId xmlns:a16="http://schemas.microsoft.com/office/drawing/2014/main" id="{0E492379-60BF-9355-9BEA-44702BCC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73" y="980728"/>
            <a:ext cx="6398429" cy="511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93458-F426-8407-E970-99183D750C60}"/>
              </a:ext>
            </a:extLst>
          </p:cNvPr>
          <p:cNvSpPr txBox="1"/>
          <p:nvPr/>
        </p:nvSpPr>
        <p:spPr>
          <a:xfrm>
            <a:off x="334800" y="6489265"/>
            <a:ext cx="6840760" cy="2521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200" dirty="0"/>
              <a:t>Source: https://</a:t>
            </a:r>
            <a:r>
              <a:rPr lang="en-US" sz="1200" dirty="0" err="1"/>
              <a:t>www.docker.com</a:t>
            </a:r>
            <a:r>
              <a:rPr lang="en-US" sz="1200"/>
              <a:t>/blog/top-questions-for-getting-started-with-docker/</a:t>
            </a:r>
          </a:p>
        </p:txBody>
      </p:sp>
    </p:spTree>
    <p:extLst>
      <p:ext uri="{BB962C8B-B14F-4D97-AF65-F5344CB8AC3E}">
        <p14:creationId xmlns:p14="http://schemas.microsoft.com/office/powerpoint/2010/main" val="163143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diagram showing the basic taxonomy in Docker.">
            <a:extLst>
              <a:ext uri="{FF2B5EF4-FFF2-40B4-BE49-F238E27FC236}">
                <a16:creationId xmlns:a16="http://schemas.microsoft.com/office/drawing/2014/main" id="{1332BB87-CB25-7DAA-CDC4-AA3200A9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26" y="1389188"/>
            <a:ext cx="805422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40F67F-83A3-232D-507C-A55B4758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Images,  containers, and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DEAA-BE18-4A62-8267-CF49EC25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520826"/>
            <a:ext cx="4033008" cy="471646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/>
              <a:t>Container</a:t>
            </a:r>
            <a:br>
              <a:rPr lang="en-US"/>
            </a:br>
            <a:r>
              <a:rPr lang="en-US"/>
              <a:t>Applications run in containers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Images</a:t>
            </a:r>
            <a:br>
              <a:rPr lang="en-US"/>
            </a:br>
            <a:r>
              <a:rPr lang="en-US"/>
              <a:t>Specify what you run in a container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Registry</a:t>
            </a:r>
            <a:br>
              <a:rPr lang="en-US"/>
            </a:br>
            <a:r>
              <a:rPr lang="en-US"/>
              <a:t>Store images and make them available</a:t>
            </a:r>
          </a:p>
          <a:p>
            <a:pPr lvl="1" indent="0">
              <a:buNone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Basic work steps</a:t>
            </a:r>
          </a:p>
          <a:p>
            <a:pPr marL="465750" lvl="1" indent="-285750">
              <a:buFontTx/>
              <a:buChar char="-"/>
            </a:pPr>
            <a:r>
              <a:rPr lang="en-US"/>
              <a:t>Develop app</a:t>
            </a:r>
          </a:p>
          <a:p>
            <a:pPr marL="465750" lvl="1" indent="-285750">
              <a:buFontTx/>
              <a:buChar char="-"/>
            </a:pPr>
            <a:r>
              <a:rPr lang="en-US"/>
              <a:t>User </a:t>
            </a:r>
            <a:r>
              <a:rPr lang="en-US" err="1"/>
              <a:t>Dockerfile</a:t>
            </a:r>
            <a:r>
              <a:rPr lang="en-US"/>
              <a:t> to specify image</a:t>
            </a:r>
          </a:p>
          <a:p>
            <a:pPr marL="465750" lvl="1" indent="-285750">
              <a:buFontTx/>
              <a:buChar char="-"/>
            </a:pPr>
            <a:r>
              <a:rPr lang="en-US"/>
              <a:t>Build image</a:t>
            </a:r>
          </a:p>
          <a:p>
            <a:pPr marL="465750" lvl="1" indent="-285750">
              <a:buFontTx/>
              <a:buChar char="-"/>
            </a:pPr>
            <a:r>
              <a:rPr lang="en-US"/>
              <a:t>(Publish image in registry)</a:t>
            </a:r>
          </a:p>
          <a:p>
            <a:pPr marL="465750" lvl="1" indent="-285750">
              <a:buFontTx/>
              <a:buChar char="-"/>
            </a:pPr>
            <a:r>
              <a:rPr lang="en-US"/>
              <a:t>Run container given image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D5EB-8199-4D23-F1ED-F6BD728C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9DD20-3563-EAEB-A944-D1F23648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B7B53-602D-6481-1CD4-31D3F885044C}"/>
              </a:ext>
            </a:extLst>
          </p:cNvPr>
          <p:cNvSpPr txBox="1"/>
          <p:nvPr/>
        </p:nvSpPr>
        <p:spPr>
          <a:xfrm>
            <a:off x="334800" y="6453187"/>
            <a:ext cx="10441720" cy="288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200"/>
              <a:t>Source: https://</a:t>
            </a:r>
            <a:r>
              <a:rPr lang="en-US" sz="1200" err="1"/>
              <a:t>learn.microsoft.com</a:t>
            </a:r>
            <a:r>
              <a:rPr lang="en-US" sz="1200"/>
              <a:t>/</a:t>
            </a:r>
            <a:r>
              <a:rPr lang="en-US" sz="1200" err="1"/>
              <a:t>en</a:t>
            </a:r>
            <a:r>
              <a:rPr lang="en-US" sz="1200"/>
              <a:t>-us/dotnet/architecture/microservices/container-docker-introduction/docker-containers-images-registries</a:t>
            </a:r>
          </a:p>
        </p:txBody>
      </p:sp>
    </p:spTree>
    <p:extLst>
      <p:ext uri="{BB962C8B-B14F-4D97-AF65-F5344CB8AC3E}">
        <p14:creationId xmlns:p14="http://schemas.microsoft.com/office/powerpoint/2010/main" val="20611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5AA4-F606-BA89-AED9-3B57EAAD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B559-818E-D590-B91D-7FC414BD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520826"/>
            <a:ext cx="4249032" cy="4716462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/>
              <a:t>docker run ubuntu</a:t>
            </a:r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docker </a:t>
            </a:r>
            <a:r>
              <a:rPr lang="en-US" err="1"/>
              <a:t>ps</a:t>
            </a:r>
            <a:r>
              <a:rPr lang="en-US"/>
              <a:t> </a:t>
            </a:r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docker run -it ubuntu</a:t>
            </a:r>
            <a:br>
              <a:rPr lang="en-US"/>
            </a:br>
            <a:r>
              <a:rPr lang="en-US">
                <a:sym typeface="Wingdings" pitchFamily="2" charset="2"/>
              </a:rPr>
              <a:t> create a file</a:t>
            </a:r>
            <a:endParaRPr lang="en-US"/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Second terminal: docker stop …</a:t>
            </a:r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docker </a:t>
            </a:r>
            <a:r>
              <a:rPr lang="en-US" err="1"/>
              <a:t>ps</a:t>
            </a:r>
            <a:r>
              <a:rPr lang="en-US"/>
              <a:t> -a</a:t>
            </a:r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docker start …</a:t>
            </a:r>
          </a:p>
          <a:p>
            <a:pPr marL="342900" indent="-342900">
              <a:buFont typeface="+mj-lt"/>
              <a:buAutoNum type="arabicParenR"/>
            </a:pPr>
            <a:endParaRPr lang="en-US"/>
          </a:p>
          <a:p>
            <a:pPr marL="342900" indent="-342900">
              <a:buFont typeface="+mj-lt"/>
              <a:buAutoNum type="arabicParenR"/>
            </a:pPr>
            <a:r>
              <a:rPr lang="en-US"/>
              <a:t>docker exec -it bash</a:t>
            </a:r>
            <a:br>
              <a:rPr lang="en-US"/>
            </a:br>
            <a:r>
              <a:rPr lang="en-US">
                <a:sym typeface="Wingdings" pitchFamily="2" charset="2"/>
              </a:rPr>
              <a:t> file content</a:t>
            </a:r>
          </a:p>
          <a:p>
            <a:pPr marL="342900" indent="-342900">
              <a:buFont typeface="+mj-lt"/>
              <a:buAutoNum type="arabicParenR"/>
            </a:pPr>
            <a:endParaRPr lang="en-US">
              <a:sym typeface="Wingdings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>
                <a:sym typeface="Wingdings" pitchFamily="2" charset="2"/>
              </a:rPr>
              <a:t>docker kill …</a:t>
            </a:r>
            <a:endParaRPr lang="en-US"/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F32D-D73D-F3DC-1CF8-9300DD1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85C71-E38D-B8BF-9008-BE4A4CF5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204DF-9735-8ECC-3CF1-51EF49F74FA9}"/>
              </a:ext>
            </a:extLst>
          </p:cNvPr>
          <p:cNvSpPr txBox="1">
            <a:spLocks/>
          </p:cNvSpPr>
          <p:nvPr/>
        </p:nvSpPr>
        <p:spPr>
          <a:xfrm>
            <a:off x="6312024" y="1505929"/>
            <a:ext cx="4824536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9"/>
            </a:pPr>
            <a:r>
              <a:rPr lang="en-US"/>
              <a:t>docker container prune</a:t>
            </a:r>
          </a:p>
          <a:p>
            <a:pPr marL="342900" indent="-342900">
              <a:buFont typeface="+mj-lt"/>
              <a:buAutoNum type="arabicParenR" startAt="9"/>
            </a:pPr>
            <a:endParaRPr lang="en-US"/>
          </a:p>
          <a:p>
            <a:pPr marL="342900" indent="-342900">
              <a:buFont typeface="+mj-lt"/>
              <a:buAutoNum type="arabicParenR" startAt="9"/>
            </a:pPr>
            <a:r>
              <a:rPr lang="en-US"/>
              <a:t> docker </a:t>
            </a:r>
            <a:r>
              <a:rPr lang="en-US" err="1"/>
              <a:t>ps</a:t>
            </a:r>
            <a:r>
              <a:rPr lang="en-US"/>
              <a:t> -a </a:t>
            </a:r>
          </a:p>
          <a:p>
            <a:pPr marL="342900" indent="-342900">
              <a:buFont typeface="+mj-lt"/>
              <a:buAutoNum type="arabicParenR" startAt="9"/>
            </a:pPr>
            <a:endParaRPr lang="en-US"/>
          </a:p>
          <a:p>
            <a:pPr marL="342900" indent="-342900">
              <a:buFont typeface="+mj-lt"/>
              <a:buAutoNum type="arabicParenR" startAt="9"/>
            </a:pPr>
            <a:r>
              <a:rPr lang="en-US"/>
              <a:t> docker run –-name test -it ubuntu</a:t>
            </a:r>
            <a:br>
              <a:rPr lang="en-US"/>
            </a:br>
            <a:r>
              <a:rPr lang="en-US">
                <a:sym typeface="Wingdings" pitchFamily="2" charset="2"/>
              </a:rPr>
              <a:t> no file 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 exit</a:t>
            </a:r>
            <a:endParaRPr lang="en-US"/>
          </a:p>
          <a:p>
            <a:pPr marL="342900" indent="-342900">
              <a:buFont typeface="+mj-lt"/>
              <a:buAutoNum type="arabicParenR" startAt="9"/>
            </a:pPr>
            <a:endParaRPr lang="en-US"/>
          </a:p>
          <a:p>
            <a:pPr marL="342900" indent="-342900">
              <a:buFont typeface="+mj-lt"/>
              <a:buAutoNum type="arabicParenR" startAt="9"/>
            </a:pPr>
            <a:r>
              <a:rPr lang="en-US"/>
              <a:t> docker kill test</a:t>
            </a:r>
          </a:p>
          <a:p>
            <a:pPr marL="342900" indent="-342900">
              <a:buFont typeface="+mj-lt"/>
              <a:buAutoNum type="arabicParenR" startAt="9"/>
            </a:pPr>
            <a:endParaRPr lang="en-US"/>
          </a:p>
          <a:p>
            <a:pPr marL="342900" indent="-342900">
              <a:buFont typeface="+mj-lt"/>
              <a:buAutoNum type="arabicParenR" startAt="9"/>
            </a:pPr>
            <a:r>
              <a:rPr lang="en-US"/>
              <a:t>docker container prune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1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0C66-87DC-07EE-ECC6-AC5AEFC2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60A5-1F5A-29DC-7463-5306F85B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3" y="1844848"/>
            <a:ext cx="5257144" cy="4536480"/>
          </a:xfrm>
        </p:spPr>
        <p:txBody>
          <a:bodyPr/>
          <a:lstStyle/>
          <a:p>
            <a:r>
              <a:rPr lang="en-US" dirty="0"/>
              <a:t>Folders on your machine managed by docker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volume create </a:t>
            </a:r>
            <a:r>
              <a:rPr lang="en-US" dirty="0" err="1"/>
              <a:t>mydata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volume ls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run --name test -it </a:t>
            </a:r>
            <a:r>
              <a:rPr lang="en-US" u="sng" dirty="0"/>
              <a:t>-v </a:t>
            </a:r>
            <a:r>
              <a:rPr lang="en-US" u="sng" dirty="0" err="1"/>
              <a:t>mydata:data</a:t>
            </a:r>
            <a:r>
              <a:rPr lang="en-US" u="sng" dirty="0"/>
              <a:t> </a:t>
            </a:r>
            <a:r>
              <a:rPr lang="en-US" dirty="0"/>
              <a:t>ubuntu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Create file, stop, container, prune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run --name test -it </a:t>
            </a:r>
            <a:r>
              <a:rPr lang="en-US" u="sng" dirty="0"/>
              <a:t>-v </a:t>
            </a:r>
            <a:r>
              <a:rPr lang="en-US" u="sng" dirty="0" err="1"/>
              <a:t>mydata:data</a:t>
            </a:r>
            <a:r>
              <a:rPr lang="en-US" u="sng" dirty="0"/>
              <a:t> </a:t>
            </a:r>
            <a:r>
              <a:rPr lang="en-US" dirty="0"/>
              <a:t>ubuntu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File still exists 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itchFamily="2" charset="2"/>
              </a:rPr>
              <a:t>docker volume rm </a:t>
            </a:r>
            <a:r>
              <a:rPr lang="en-US" dirty="0" err="1">
                <a:sym typeface="Wingdings" pitchFamily="2" charset="2"/>
              </a:rPr>
              <a:t>mydata</a:t>
            </a:r>
            <a:endParaRPr lang="en-US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arenR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itchFamily="2" charset="2"/>
              </a:rPr>
              <a:t>docker container rm test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594B7-EA7B-86D9-C2EF-8D08E143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C4B73-8E2A-30CD-4774-74104478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26785-6BEF-F2B0-F36C-26ECF16CB88D}"/>
              </a:ext>
            </a:extLst>
          </p:cNvPr>
          <p:cNvSpPr txBox="1"/>
          <p:nvPr/>
        </p:nvSpPr>
        <p:spPr>
          <a:xfrm>
            <a:off x="331013" y="1242090"/>
            <a:ext cx="124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Volumes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721760-5B3B-5970-A51B-65A0CE337ADC}"/>
              </a:ext>
            </a:extLst>
          </p:cNvPr>
          <p:cNvSpPr txBox="1">
            <a:spLocks/>
          </p:cNvSpPr>
          <p:nvPr/>
        </p:nvSpPr>
        <p:spPr>
          <a:xfrm>
            <a:off x="6237447" y="1844848"/>
            <a:ext cx="5544615" cy="5004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a local folder to the container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Bind the local folder with absolute path:</a:t>
            </a:r>
          </a:p>
          <a:p>
            <a:pPr marL="522900" lvl="1" indent="-342900">
              <a:buFont typeface="+mj-lt"/>
              <a:buAutoNum type="arabicParenR"/>
            </a:pPr>
            <a:r>
              <a:rPr lang="en-US" dirty="0"/>
              <a:t>Mac/</a:t>
            </a:r>
            <a:r>
              <a:rPr lang="en-US" dirty="0" err="1"/>
              <a:t>linux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docker run --name test -it </a:t>
            </a:r>
            <a:r>
              <a:rPr lang="en-US" u="sng" dirty="0"/>
              <a:t>-v “$PWD/</a:t>
            </a:r>
            <a:r>
              <a:rPr lang="en-US" u="sng" dirty="0" err="1"/>
              <a:t>mydata:data</a:t>
            </a:r>
            <a:r>
              <a:rPr lang="en-US" u="sng" dirty="0"/>
              <a:t>” </a:t>
            </a:r>
            <a:r>
              <a:rPr lang="en-US" dirty="0"/>
              <a:t>ubuntu</a:t>
            </a:r>
          </a:p>
          <a:p>
            <a:pPr marL="522900" lvl="1" indent="-342900">
              <a:buFont typeface="+mj-lt"/>
              <a:buAutoNum type="arabicParenR"/>
            </a:pPr>
            <a:r>
              <a:rPr lang="en-US" dirty="0"/>
              <a:t>Windows</a:t>
            </a:r>
            <a:br>
              <a:rPr lang="en-US" dirty="0"/>
            </a:br>
            <a:r>
              <a:rPr lang="en-US" dirty="0"/>
              <a:t>docker run --name test -it </a:t>
            </a:r>
            <a:r>
              <a:rPr lang="en-US" u="sng" dirty="0"/>
              <a:t>-v %cd%/</a:t>
            </a:r>
            <a:r>
              <a:rPr lang="en-US" u="sng" dirty="0" err="1"/>
              <a:t>mydata:data</a:t>
            </a:r>
            <a:r>
              <a:rPr lang="en-US" u="sng" dirty="0"/>
              <a:t>” </a:t>
            </a:r>
            <a:r>
              <a:rPr lang="en-US" dirty="0"/>
              <a:t>ubuntu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On host: create a file in </a:t>
            </a:r>
            <a:r>
              <a:rPr lang="en-US" dirty="0" err="1"/>
              <a:t>mydata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Check that it exists inside the container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Exit, docker container rm test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Files still in local folder 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FF153-DC42-CE91-2728-CD0CB46876D7}"/>
              </a:ext>
            </a:extLst>
          </p:cNvPr>
          <p:cNvSpPr txBox="1"/>
          <p:nvPr/>
        </p:nvSpPr>
        <p:spPr>
          <a:xfrm>
            <a:off x="6237447" y="1254094"/>
            <a:ext cx="18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Bind mount</a:t>
            </a:r>
          </a:p>
        </p:txBody>
      </p:sp>
    </p:spTree>
    <p:extLst>
      <p:ext uri="{BB962C8B-B14F-4D97-AF65-F5344CB8AC3E}">
        <p14:creationId xmlns:p14="http://schemas.microsoft.com/office/powerpoint/2010/main" val="47484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45B4-F47B-E6C0-BB51-E39622A4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Specify your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AE21-F2CB-4158-DC08-58E413D4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520826"/>
            <a:ext cx="5257144" cy="471646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Dockerfile</a:t>
            </a:r>
            <a:br>
              <a:rPr lang="en-US" dirty="0"/>
            </a:br>
            <a:r>
              <a:rPr lang="en-US" dirty="0"/>
              <a:t>Specifies the instructions to build your image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See code example: ADD LINK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Build the image</a:t>
            </a:r>
            <a:br>
              <a:rPr lang="en-US" dirty="0"/>
            </a:br>
            <a:r>
              <a:rPr lang="en-US" dirty="0"/>
              <a:t>docker build -t </a:t>
            </a:r>
            <a:r>
              <a:rPr lang="en-US" dirty="0" err="1"/>
              <a:t>myapp</a:t>
            </a:r>
            <a:r>
              <a:rPr lang="en-US" dirty="0"/>
              <a:t> 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List your images</a:t>
            </a:r>
            <a:br>
              <a:rPr lang="en-US" dirty="0"/>
            </a:br>
            <a:r>
              <a:rPr lang="en-US" dirty="0"/>
              <a:t>docker image 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Run the image exposing the port</a:t>
            </a:r>
            <a:br>
              <a:rPr lang="en-US" dirty="0"/>
            </a:br>
            <a:r>
              <a:rPr lang="en-US" dirty="0"/>
              <a:t>docker run -d –p 8000:80 </a:t>
            </a:r>
            <a:r>
              <a:rPr lang="en-US" dirty="0" err="1"/>
              <a:t>myapp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Check that the page is running</a:t>
            </a:r>
            <a:br>
              <a:rPr lang="en-US" dirty="0"/>
            </a:br>
            <a:r>
              <a:rPr lang="en-US" dirty="0">
                <a:hlinkClick r:id="rId2"/>
              </a:rPr>
              <a:t>http://localhost:8000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846B5-0209-AE97-3240-B05F12F6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44A7A-85AF-5C6E-6D15-CD3A41BA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87C90-28A4-F37D-E4B3-8492035A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2276872"/>
            <a:ext cx="5617638" cy="25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7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4625-4909-80CF-4D3E-C1D8D2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Containers: Docker Compose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B4A58-A245-D612-47FD-0D642117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BFD81-7272-8E7D-D3B0-22FE09C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F44D5-489E-8A51-B4AE-0A592440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139716"/>
            <a:ext cx="5740192" cy="52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5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6865-202D-0E5D-8F37-9DC68D08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9073-E81A-FC7B-F60D-6EA5F601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Advent of docker: </a:t>
            </a:r>
            <a:r>
              <a:rPr lang="en-US" dirty="0">
                <a:hlinkClick r:id="rId2"/>
              </a:rPr>
              <a:t>https://adventofdocker.com/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FE845-3294-9B5D-ADDB-7F2BE0C7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22B82-182F-FFD3-385D-013E526F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5263419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407</TotalTime>
  <Words>508</Words>
  <Application>Microsoft Macintosh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Roboto Flex</vt:lpstr>
      <vt:lpstr>Wingdings</vt:lpstr>
      <vt:lpstr>uni_basel_V04_de</vt:lpstr>
      <vt:lpstr>Docker: A short overview</vt:lpstr>
      <vt:lpstr>What is Docker?</vt:lpstr>
      <vt:lpstr>Images,  containers, and registries</vt:lpstr>
      <vt:lpstr>Running containers</vt:lpstr>
      <vt:lpstr>Persisting data</vt:lpstr>
      <vt:lpstr>Dockerfile: Specify your image</vt:lpstr>
      <vt:lpstr>Combining Containers: Docker Compose</vt:lpstr>
      <vt:lpstr>Resources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Jan Abrell</cp:lastModifiedBy>
  <cp:revision>539</cp:revision>
  <cp:lastPrinted>2024-08-26T15:04:00Z</cp:lastPrinted>
  <dcterms:created xsi:type="dcterms:W3CDTF">2019-11-04T14:58:36Z</dcterms:created>
  <dcterms:modified xsi:type="dcterms:W3CDTF">2025-02-11T10:52:03Z</dcterms:modified>
</cp:coreProperties>
</file>