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49" y="1460055"/>
            <a:ext cx="6581751" cy="5031885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merican Typewriter"/>
                <a:cs typeface="American Typewriter"/>
              </a:rPr>
              <a:t>Estudio</a:t>
            </a:r>
            <a:r>
              <a:rPr lang="en-US" sz="5400" dirty="0">
                <a:latin typeface="American Typewriter"/>
                <a:cs typeface="American Typewriter"/>
              </a:rPr>
              <a:t> </a:t>
            </a:r>
            <a:r>
              <a:rPr lang="en-US" sz="5400" dirty="0" err="1" smtClean="0">
                <a:latin typeface="American Typewriter"/>
                <a:cs typeface="American Typewriter"/>
              </a:rPr>
              <a:t>teórico</a:t>
            </a:r>
            <a:r>
              <a:rPr lang="en-US" sz="5400" dirty="0" smtClean="0">
                <a:latin typeface="American Typewriter"/>
                <a:cs typeface="American Typewriter"/>
              </a:rPr>
              <a:t>- </a:t>
            </a:r>
            <a:r>
              <a:rPr lang="en-US" sz="5400" dirty="0" err="1">
                <a:latin typeface="American Typewriter"/>
                <a:cs typeface="American Typewriter"/>
              </a:rPr>
              <a:t>práctico</a:t>
            </a:r>
            <a:r>
              <a:rPr lang="en-US" sz="5400" dirty="0">
                <a:latin typeface="American Typewriter"/>
                <a:cs typeface="American Typewriter"/>
              </a:rPr>
              <a:t> de la </a:t>
            </a:r>
            <a:r>
              <a:rPr lang="en-US" sz="5400" dirty="0" err="1">
                <a:latin typeface="American Typewriter"/>
                <a:cs typeface="American Typewriter"/>
              </a:rPr>
              <a:t>robótica</a:t>
            </a:r>
            <a:r>
              <a:rPr lang="en-US" sz="5400" dirty="0">
                <a:latin typeface="American Typewriter"/>
                <a:cs typeface="American Typewriter"/>
              </a:rPr>
              <a:t> al </a:t>
            </a:r>
            <a:r>
              <a:rPr lang="en-US" sz="5400" dirty="0" err="1">
                <a:latin typeface="American Typewriter"/>
                <a:cs typeface="American Typewriter"/>
              </a:rPr>
              <a:t>servicio</a:t>
            </a:r>
            <a:r>
              <a:rPr lang="en-US" sz="5400" dirty="0">
                <a:latin typeface="American Typewriter"/>
                <a:cs typeface="American Typewriter"/>
              </a:rPr>
              <a:t> de la </a:t>
            </a:r>
            <a:r>
              <a:rPr lang="en-US" sz="5400" dirty="0" err="1">
                <a:latin typeface="American Typewriter"/>
                <a:cs typeface="American Typewriter"/>
              </a:rPr>
              <a:t>sociedad</a:t>
            </a:r>
            <a:endParaRPr lang="en-US" sz="5400" dirty="0">
              <a:latin typeface="American Typewriter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752" y="0"/>
            <a:ext cx="28016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52" y="278336"/>
            <a:ext cx="2946517" cy="155218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459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5346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Demostración Práctica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11" y="4525191"/>
            <a:ext cx="4022149" cy="931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92" y="208597"/>
            <a:ext cx="2980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Introducción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5861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>
                <a:latin typeface="American Typewriter"/>
                <a:cs typeface="American Typewriter"/>
              </a:rPr>
              <a:t>“ Crear un robot para guiar a personas ciegas a través de un supermercado”</a:t>
            </a:r>
            <a:endParaRPr lang="en-US" sz="4000" dirty="0"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3920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Problema Actual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4633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Solución Propuesta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5659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Ventajas de la Solución 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63161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Arquitectura de la Solución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5630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Tecnologías Empleadas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1781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Diseño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792" y="208597"/>
            <a:ext cx="7996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4000" dirty="0" smtClean="0">
                <a:solidFill>
                  <a:prstClr val="white"/>
                </a:solidFill>
                <a:latin typeface="American Typewriter"/>
                <a:cs typeface="American Typewriter"/>
              </a:rPr>
              <a:t>Planificación y Estudio Económico</a:t>
            </a:r>
            <a:endParaRPr lang="en-US" sz="4000" dirty="0">
              <a:solidFill>
                <a:prstClr val="white"/>
              </a:solidFill>
              <a:latin typeface="American Typewriter"/>
              <a:cs typeface="American Typewriter"/>
            </a:endParaRPr>
          </a:p>
        </p:txBody>
      </p:sp>
      <p:pic>
        <p:nvPicPr>
          <p:cNvPr id="8" name="Imagen 8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91" y="208597"/>
            <a:ext cx="8778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3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</TotalTime>
  <Words>48</Words>
  <Application>Microsoft Office PowerPoint</Application>
  <PresentationFormat>Presentación en pantalla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 Black </vt:lpstr>
      <vt:lpstr>Estudio teórico- práctico de la robótica al servicio de la sociedad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teórico- práctico de la robótica al servicio de la sociedad</dc:title>
  <dc:creator>Miguel Ruiz</dc:creator>
  <cp:lastModifiedBy>Miguel</cp:lastModifiedBy>
  <cp:revision>5</cp:revision>
  <dcterms:created xsi:type="dcterms:W3CDTF">2010-12-29T18:40:48Z</dcterms:created>
  <dcterms:modified xsi:type="dcterms:W3CDTF">2011-05-06T17:23:49Z</dcterms:modified>
</cp:coreProperties>
</file>