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49" y="1460055"/>
            <a:ext cx="6581751" cy="503188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merican Typewriter"/>
                <a:cs typeface="American Typewriter"/>
              </a:rPr>
              <a:t>Theoretical and Practical Study of Robotics</a:t>
            </a:r>
            <a:endParaRPr lang="en-US" sz="5400" dirty="0">
              <a:latin typeface="American Typewriter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752" y="0"/>
            <a:ext cx="28016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52" y="278336"/>
            <a:ext cx="2946517" cy="1552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36874" y="6159500"/>
            <a:ext cx="5661025" cy="50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American Typewriter"/>
                <a:cs typeface="American Typewriter"/>
              </a:rPr>
              <a:t>Miguel Ruiz </a:t>
            </a:r>
            <a:r>
              <a:rPr lang="en-US" sz="5400" dirty="0" err="1" smtClean="0">
                <a:latin typeface="American Typewriter"/>
                <a:cs typeface="American Typewriter"/>
              </a:rPr>
              <a:t>Nogu</a:t>
            </a:r>
            <a:r>
              <a:rPr lang="en-US" sz="5400" dirty="0" err="1" smtClean="0">
                <a:latin typeface="American Typewriter"/>
                <a:cs typeface="American Typewriter"/>
              </a:rPr>
              <a:t>és</a:t>
            </a:r>
            <a:r>
              <a:rPr lang="en-US" sz="5400" dirty="0">
                <a:latin typeface="American Typewriter"/>
                <a:cs typeface="American Typewriter"/>
              </a:rPr>
              <a:t> </a:t>
            </a:r>
            <a:r>
              <a:rPr lang="es-ES" sz="5400" dirty="0" smtClean="0">
                <a:latin typeface="American Typewriter"/>
                <a:cs typeface="American Typewriter"/>
              </a:rPr>
              <a:t>–</a:t>
            </a:r>
            <a:r>
              <a:rPr lang="en-US" sz="5400" dirty="0" smtClean="0">
                <a:latin typeface="American Typewriter"/>
                <a:cs typeface="American Typewriter"/>
              </a:rPr>
              <a:t> S10002540</a:t>
            </a:r>
            <a:endParaRPr lang="en-US" sz="5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9459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5346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Demostración Práctica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11" y="4525191"/>
            <a:ext cx="4022149" cy="931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92" y="208597"/>
            <a:ext cx="3302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Introduction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5861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>
                <a:latin typeface="American Typewriter"/>
                <a:cs typeface="American Typewriter"/>
              </a:rPr>
              <a:t>“ Crear un robot para guiar a personas ciegas a través de un supermercado”</a:t>
            </a:r>
            <a:endParaRPr lang="en-US" sz="4000" dirty="0"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3973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Actual </a:t>
            </a:r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Problem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4633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Solución Propuesta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0" y="175861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>
                <a:latin typeface="American Typewriter"/>
                <a:cs typeface="American Typewriter"/>
              </a:rPr>
              <a:t>“ Crear un robot para guiar a personas ciegas a través de un supermercado”</a:t>
            </a:r>
            <a:endParaRPr lang="en-US" sz="4000" dirty="0">
              <a:latin typeface="American Typewriter"/>
              <a:cs typeface="American Typewriter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11" y="4525191"/>
            <a:ext cx="4022149" cy="9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67695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Advantages</a:t>
            </a:r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 of </a:t>
            </a:r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the</a:t>
            </a:r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 </a:t>
            </a:r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Solution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1361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UML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9144000" cy="4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1847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Design</a:t>
            </a:r>
            <a:endParaRPr lang="es-ES_tradnl" sz="4000" dirty="0" smtClean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2" y="1073785"/>
            <a:ext cx="7016750" cy="52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43134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Technology</a:t>
            </a:r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 </a:t>
            </a:r>
            <a:r>
              <a:rPr lang="es-ES_tradnl" sz="40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Used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1539875"/>
            <a:ext cx="9144000" cy="45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7996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Planificación y Estudio Económico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87501" y="5445125"/>
            <a:ext cx="7446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_tradnl" sz="54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Objective</a:t>
            </a:r>
            <a:r>
              <a:rPr lang="es-ES_tradnl" sz="54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: </a:t>
            </a:r>
            <a:r>
              <a:rPr lang="es-ES_tradnl" sz="5400" dirty="0" err="1">
                <a:solidFill>
                  <a:prstClr val="white"/>
                </a:solidFill>
                <a:latin typeface="American Typewriter"/>
                <a:cs typeface="American Typewriter"/>
              </a:rPr>
              <a:t>L</a:t>
            </a:r>
            <a:r>
              <a:rPr lang="es-ES_tradnl" sz="5400" dirty="0" err="1" smtClean="0">
                <a:solidFill>
                  <a:prstClr val="white"/>
                </a:solidFill>
                <a:latin typeface="American Typewriter"/>
                <a:cs typeface="American Typewriter"/>
              </a:rPr>
              <a:t>ow</a:t>
            </a:r>
            <a:r>
              <a:rPr lang="es-ES_tradnl" sz="54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 </a:t>
            </a:r>
            <a:r>
              <a:rPr lang="es-ES_tradnl" sz="5400" dirty="0">
                <a:solidFill>
                  <a:prstClr val="white"/>
                </a:solidFill>
                <a:latin typeface="American Typewriter"/>
                <a:cs typeface="American Typewriter"/>
              </a:rPr>
              <a:t>B</a:t>
            </a:r>
            <a:r>
              <a:rPr lang="es-ES_tradnl" sz="54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udget</a:t>
            </a:r>
            <a:endParaRPr lang="es-ES_tradnl" sz="5400" dirty="0">
              <a:solidFill>
                <a:prstClr val="white"/>
              </a:solidFill>
              <a:latin typeface="American Typewriter"/>
              <a:cs typeface="American Typewriter"/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5445125"/>
            <a:ext cx="1016000" cy="1016000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41910"/>
              </p:ext>
            </p:extLst>
          </p:nvPr>
        </p:nvGraphicFramePr>
        <p:xfrm>
          <a:off x="1936751" y="956178"/>
          <a:ext cx="5191123" cy="4406488"/>
        </p:xfrm>
        <a:graphic>
          <a:graphicData uri="http://schemas.openxmlformats.org/drawingml/2006/table">
            <a:tbl>
              <a:tblPr/>
              <a:tblGrid>
                <a:gridCol w="1631496"/>
                <a:gridCol w="1631496"/>
                <a:gridCol w="1631496"/>
                <a:gridCol w="296635"/>
              </a:tblGrid>
              <a:tr h="2027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Hardware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Cuantity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Price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31757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NXT Brick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158.95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8626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NXT Ultrasonic Sensor 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32.95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8626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NXT Color Senosr 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3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17.95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221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NXT Motor 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24.95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8626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Notebook Asus 1005HA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250 aprox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8626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Bluetooth Headphones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10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95917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USB Bluetooth Device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5</a:t>
                      </a:r>
                    </a:p>
                  </a:txBody>
                  <a:tcPr marL="9921" marR="9921" marT="99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31757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TOTAL: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560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027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Software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Price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02787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Ubuntu 10.04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Java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leJOS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Eclipse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Free TTS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SVN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9506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2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Sphinx 4</a:t>
                      </a:r>
                    </a:p>
                  </a:txBody>
                  <a:tcPr marL="9921" marR="9921" marT="99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21" marR="9921" marT="99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145</TotalTime>
  <Words>130</Words>
  <Application>Microsoft Macintosh PowerPoint</Application>
  <PresentationFormat>Presentación en pantalla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 Black </vt:lpstr>
      <vt:lpstr>Theoretical and Practical Study of Robotics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teórico- práctico de la robótica al servicio de la sociedad</dc:title>
  <dc:creator>Miguel Ruiz</dc:creator>
  <cp:lastModifiedBy>Miguel Ruiz</cp:lastModifiedBy>
  <cp:revision>10</cp:revision>
  <dcterms:created xsi:type="dcterms:W3CDTF">2010-12-29T18:40:48Z</dcterms:created>
  <dcterms:modified xsi:type="dcterms:W3CDTF">2011-05-08T13:16:30Z</dcterms:modified>
</cp:coreProperties>
</file>