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Calibri" panose="020F0502020204030204" pitchFamily="34" charset="0"/>
      <p:regular r:id="rId15"/>
      <p:bold r:id="rId16"/>
      <p:italic r:id="rId17"/>
      <p:boldItalic r:id="rId18"/>
    </p:embeddedFont>
    <p:embeddedFont>
      <p:font typeface="Poppins ExtraBold" panose="020B0604020202020204" charset="0"/>
      <p:bold r:id="rId19"/>
    </p:embeddedFont>
    <p:embeddedFont>
      <p:font typeface="Poppins Medium 1" panose="020B0604020202020204" charset="0"/>
      <p:regular r:id="rId20"/>
    </p:embeddedFont>
    <p:embeddedFont>
      <p:font typeface="Poppins Medium 1 Bold" panose="020B0604020202020204" charset="0"/>
      <p:bold r:id="rId21"/>
    </p:embeddedFont>
    <p:embeddedFont>
      <p:font typeface="Poppins Medium 2"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2" d="100"/>
          <a:sy n="42" d="100"/>
        </p:scale>
        <p:origin x="78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7/6/2022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7/6/2022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7/6/2022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7/6/2022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7/6/2022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sv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31.sv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31.sv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8.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9.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svg"/><Relationship Id="rId11" Type="http://schemas.openxmlformats.org/officeDocument/2006/relationships/image" Target="../media/image8.png"/><Relationship Id="rId5" Type="http://schemas.openxmlformats.org/officeDocument/2006/relationships/image" Target="../media/image13.png"/><Relationship Id="rId10" Type="http://schemas.openxmlformats.org/officeDocument/2006/relationships/image" Target="../media/image5.svg"/><Relationship Id="rId4" Type="http://schemas.openxmlformats.org/officeDocument/2006/relationships/image" Target="../media/image12.svg"/><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9.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svg"/><Relationship Id="rId11" Type="http://schemas.openxmlformats.org/officeDocument/2006/relationships/image" Target="../media/image8.png"/><Relationship Id="rId5" Type="http://schemas.openxmlformats.org/officeDocument/2006/relationships/image" Target="../media/image13.png"/><Relationship Id="rId10" Type="http://schemas.openxmlformats.org/officeDocument/2006/relationships/image" Target="../media/image5.svg"/><Relationship Id="rId4" Type="http://schemas.openxmlformats.org/officeDocument/2006/relationships/image" Target="../media/image12.svg"/><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svg"/></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sv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sv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2083" b="21666"/>
          <a:stretch>
            <a:fillRect/>
          </a:stretch>
        </p:blipFill>
        <p:spPr>
          <a:xfrm>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264771">
            <a:off x="1462799" y="-762394"/>
            <a:ext cx="3697413" cy="3697413"/>
          </a:xfrm>
          <a:prstGeom prst="rect">
            <a:avLst/>
          </a:prstGeom>
        </p:spPr>
      </p:pic>
      <p:grpSp>
        <p:nvGrpSpPr>
          <p:cNvPr id="4" name="Group 4"/>
          <p:cNvGrpSpPr>
            <a:grpSpLocks noChangeAspect="1"/>
          </p:cNvGrpSpPr>
          <p:nvPr/>
        </p:nvGrpSpPr>
        <p:grpSpPr>
          <a:xfrm>
            <a:off x="3714204" y="1028700"/>
            <a:ext cx="10960181" cy="8229600"/>
            <a:chOff x="0" y="0"/>
            <a:chExt cx="8456930" cy="6350000"/>
          </a:xfrm>
        </p:grpSpPr>
        <p:sp>
          <p:nvSpPr>
            <p:cNvPr id="5" name="Freeform 5"/>
            <p:cNvSpPr/>
            <p:nvPr/>
          </p:nvSpPr>
          <p:spPr>
            <a:xfrm>
              <a:off x="0" y="0"/>
              <a:ext cx="8456930" cy="6350000"/>
            </a:xfrm>
            <a:custGeom>
              <a:avLst/>
              <a:gdLst/>
              <a:ahLst/>
              <a:cxnLst/>
              <a:rect l="l" t="t" r="r" b="b"/>
              <a:pathLst>
                <a:path w="8456930" h="6350000">
                  <a:moveTo>
                    <a:pt x="8456930" y="355600"/>
                  </a:moveTo>
                  <a:lnTo>
                    <a:pt x="8456930" y="637540"/>
                  </a:lnTo>
                  <a:lnTo>
                    <a:pt x="8455661" y="5728970"/>
                  </a:lnTo>
                  <a:lnTo>
                    <a:pt x="8455661" y="5994400"/>
                  </a:lnTo>
                  <a:cubicBezTo>
                    <a:pt x="8455661" y="6189980"/>
                    <a:pt x="8295641" y="6350000"/>
                    <a:pt x="8100061" y="6350000"/>
                  </a:cubicBezTo>
                  <a:lnTo>
                    <a:pt x="355600" y="6350000"/>
                  </a:lnTo>
                  <a:cubicBezTo>
                    <a:pt x="160020" y="6350000"/>
                    <a:pt x="0" y="6189980"/>
                    <a:pt x="0" y="5994400"/>
                  </a:cubicBezTo>
                  <a:lnTo>
                    <a:pt x="0" y="638810"/>
                  </a:lnTo>
                  <a:cubicBezTo>
                    <a:pt x="0" y="637540"/>
                    <a:pt x="0" y="638810"/>
                    <a:pt x="0" y="637540"/>
                  </a:cubicBezTo>
                  <a:cubicBezTo>
                    <a:pt x="0" y="636270"/>
                    <a:pt x="0" y="636270"/>
                    <a:pt x="0" y="636270"/>
                  </a:cubicBezTo>
                  <a:lnTo>
                    <a:pt x="0" y="355600"/>
                  </a:lnTo>
                  <a:cubicBezTo>
                    <a:pt x="0" y="160020"/>
                    <a:pt x="160020" y="0"/>
                    <a:pt x="355600" y="0"/>
                  </a:cubicBezTo>
                  <a:lnTo>
                    <a:pt x="8101330" y="0"/>
                  </a:lnTo>
                  <a:cubicBezTo>
                    <a:pt x="8296910" y="0"/>
                    <a:pt x="8456930" y="160020"/>
                    <a:pt x="8456930" y="355600"/>
                  </a:cubicBezTo>
                  <a:close/>
                </a:path>
              </a:pathLst>
            </a:custGeom>
            <a:solidFill>
              <a:srgbClr val="171717"/>
            </a:solidFill>
          </p:spPr>
        </p:sp>
        <p:sp>
          <p:nvSpPr>
            <p:cNvPr id="6" name="Freeform 6"/>
            <p:cNvSpPr/>
            <p:nvPr/>
          </p:nvSpPr>
          <p:spPr>
            <a:xfrm>
              <a:off x="828040" y="265430"/>
              <a:ext cx="175260" cy="196850"/>
            </a:xfrm>
            <a:custGeom>
              <a:avLst/>
              <a:gdLst/>
              <a:ahLst/>
              <a:cxnLst/>
              <a:rect l="l" t="t" r="r" b="b"/>
              <a:pathLst>
                <a:path w="175260" h="196850">
                  <a:moveTo>
                    <a:pt x="0" y="196850"/>
                  </a:moveTo>
                  <a:lnTo>
                    <a:pt x="175260" y="196850"/>
                  </a:lnTo>
                  <a:lnTo>
                    <a:pt x="175260" y="0"/>
                  </a:lnTo>
                  <a:lnTo>
                    <a:pt x="165100" y="0"/>
                  </a:lnTo>
                  <a:lnTo>
                    <a:pt x="165100" y="171450"/>
                  </a:lnTo>
                  <a:cubicBezTo>
                    <a:pt x="165100" y="179070"/>
                    <a:pt x="158750" y="186690"/>
                    <a:pt x="149860" y="186690"/>
                  </a:cubicBezTo>
                  <a:lnTo>
                    <a:pt x="0" y="186690"/>
                  </a:lnTo>
                  <a:lnTo>
                    <a:pt x="0" y="196850"/>
                  </a:lnTo>
                  <a:close/>
                </a:path>
              </a:pathLst>
            </a:custGeom>
            <a:solidFill>
              <a:srgbClr val="FFFFFF"/>
            </a:solidFill>
          </p:spPr>
        </p:sp>
        <p:sp>
          <p:nvSpPr>
            <p:cNvPr id="7" name="Freeform 7"/>
            <p:cNvSpPr/>
            <p:nvPr/>
          </p:nvSpPr>
          <p:spPr>
            <a:xfrm>
              <a:off x="786130" y="224790"/>
              <a:ext cx="175260" cy="196850"/>
            </a:xfrm>
            <a:custGeom>
              <a:avLst/>
              <a:gdLst/>
              <a:ahLst/>
              <a:cxnLst/>
              <a:rect l="l" t="t" r="r" b="b"/>
              <a:pathLst>
                <a:path w="175260" h="196850">
                  <a:moveTo>
                    <a:pt x="0" y="0"/>
                  </a:moveTo>
                  <a:lnTo>
                    <a:pt x="175260" y="0"/>
                  </a:lnTo>
                  <a:lnTo>
                    <a:pt x="175260" y="196850"/>
                  </a:lnTo>
                  <a:lnTo>
                    <a:pt x="0" y="196850"/>
                  </a:lnTo>
                  <a:close/>
                </a:path>
              </a:pathLst>
            </a:custGeom>
            <a:solidFill>
              <a:srgbClr val="FFFFFF"/>
            </a:solidFill>
          </p:spPr>
        </p:sp>
        <p:sp>
          <p:nvSpPr>
            <p:cNvPr id="8" name="Freeform 8"/>
            <p:cNvSpPr/>
            <p:nvPr/>
          </p:nvSpPr>
          <p:spPr>
            <a:xfrm>
              <a:off x="683260" y="5888990"/>
              <a:ext cx="2155190" cy="287020"/>
            </a:xfrm>
            <a:custGeom>
              <a:avLst/>
              <a:gdLst/>
              <a:ahLst/>
              <a:cxnLst/>
              <a:rect l="l" t="t" r="r" b="b"/>
              <a:pathLst>
                <a:path w="2155190" h="287020">
                  <a:moveTo>
                    <a:pt x="2011680" y="0"/>
                  </a:moveTo>
                  <a:lnTo>
                    <a:pt x="143510" y="0"/>
                  </a:lnTo>
                  <a:cubicBezTo>
                    <a:pt x="64770" y="0"/>
                    <a:pt x="0" y="64770"/>
                    <a:pt x="0" y="143510"/>
                  </a:cubicBezTo>
                  <a:cubicBezTo>
                    <a:pt x="0" y="222250"/>
                    <a:pt x="64770" y="287020"/>
                    <a:pt x="143510" y="287020"/>
                  </a:cubicBezTo>
                  <a:lnTo>
                    <a:pt x="2012950" y="287020"/>
                  </a:lnTo>
                  <a:cubicBezTo>
                    <a:pt x="2091690" y="287020"/>
                    <a:pt x="2155190" y="222250"/>
                    <a:pt x="2155190" y="143510"/>
                  </a:cubicBezTo>
                  <a:cubicBezTo>
                    <a:pt x="2155190" y="64770"/>
                    <a:pt x="2090420" y="0"/>
                    <a:pt x="2011680" y="0"/>
                  </a:cubicBezTo>
                  <a:close/>
                </a:path>
              </a:pathLst>
            </a:custGeom>
            <a:solidFill>
              <a:srgbClr val="FF9EFF"/>
            </a:solidFill>
          </p:spPr>
        </p:sp>
        <p:sp>
          <p:nvSpPr>
            <p:cNvPr id="9" name="Freeform 9"/>
            <p:cNvSpPr/>
            <p:nvPr/>
          </p:nvSpPr>
          <p:spPr>
            <a:xfrm>
              <a:off x="31750" y="31750"/>
              <a:ext cx="8392160" cy="590550"/>
            </a:xfrm>
            <a:custGeom>
              <a:avLst/>
              <a:gdLst/>
              <a:ahLst/>
              <a:cxnLst/>
              <a:rect l="l" t="t" r="r" b="b"/>
              <a:pathLst>
                <a:path w="8392160" h="590550">
                  <a:moveTo>
                    <a:pt x="0" y="590550"/>
                  </a:moveTo>
                  <a:lnTo>
                    <a:pt x="8392160" y="590550"/>
                  </a:lnTo>
                  <a:lnTo>
                    <a:pt x="8392160" y="323850"/>
                  </a:lnTo>
                  <a:cubicBezTo>
                    <a:pt x="8392160" y="146050"/>
                    <a:pt x="8247380" y="0"/>
                    <a:pt x="8068310" y="0"/>
                  </a:cubicBezTo>
                  <a:lnTo>
                    <a:pt x="323850" y="0"/>
                  </a:lnTo>
                  <a:cubicBezTo>
                    <a:pt x="144780" y="0"/>
                    <a:pt x="0" y="144780"/>
                    <a:pt x="0" y="323850"/>
                  </a:cubicBezTo>
                  <a:lnTo>
                    <a:pt x="0" y="590550"/>
                  </a:lnTo>
                  <a:close/>
                  <a:moveTo>
                    <a:pt x="1182370" y="297180"/>
                  </a:moveTo>
                  <a:lnTo>
                    <a:pt x="1426210" y="297180"/>
                  </a:lnTo>
                  <a:cubicBezTo>
                    <a:pt x="1435100" y="297180"/>
                    <a:pt x="1441450" y="304800"/>
                    <a:pt x="1441450" y="312420"/>
                  </a:cubicBezTo>
                  <a:cubicBezTo>
                    <a:pt x="1441450" y="321310"/>
                    <a:pt x="1433830" y="327660"/>
                    <a:pt x="1426210" y="327660"/>
                  </a:cubicBezTo>
                  <a:lnTo>
                    <a:pt x="1182370" y="327660"/>
                  </a:lnTo>
                  <a:cubicBezTo>
                    <a:pt x="1173480" y="327660"/>
                    <a:pt x="1167130" y="320040"/>
                    <a:pt x="1167130" y="312420"/>
                  </a:cubicBezTo>
                  <a:cubicBezTo>
                    <a:pt x="1167130" y="303530"/>
                    <a:pt x="1174750" y="297180"/>
                    <a:pt x="1182370" y="297180"/>
                  </a:cubicBezTo>
                  <a:close/>
                  <a:moveTo>
                    <a:pt x="723900" y="177800"/>
                  </a:moveTo>
                  <a:cubicBezTo>
                    <a:pt x="723900" y="170180"/>
                    <a:pt x="730250" y="162560"/>
                    <a:pt x="739140" y="162560"/>
                  </a:cubicBezTo>
                  <a:lnTo>
                    <a:pt x="946150" y="162560"/>
                  </a:lnTo>
                  <a:cubicBezTo>
                    <a:pt x="953770" y="162560"/>
                    <a:pt x="961390" y="168910"/>
                    <a:pt x="961390" y="177800"/>
                  </a:cubicBezTo>
                  <a:lnTo>
                    <a:pt x="961390" y="203200"/>
                  </a:lnTo>
                  <a:lnTo>
                    <a:pt x="986790" y="203200"/>
                  </a:lnTo>
                  <a:cubicBezTo>
                    <a:pt x="994410" y="203200"/>
                    <a:pt x="1002030" y="209550"/>
                    <a:pt x="1002030" y="218440"/>
                  </a:cubicBezTo>
                  <a:lnTo>
                    <a:pt x="1002030" y="445770"/>
                  </a:lnTo>
                  <a:cubicBezTo>
                    <a:pt x="1002030" y="453390"/>
                    <a:pt x="995680" y="461010"/>
                    <a:pt x="986790" y="461010"/>
                  </a:cubicBezTo>
                  <a:lnTo>
                    <a:pt x="779780" y="461010"/>
                  </a:lnTo>
                  <a:cubicBezTo>
                    <a:pt x="772160" y="461010"/>
                    <a:pt x="764540" y="454660"/>
                    <a:pt x="764540" y="445770"/>
                  </a:cubicBezTo>
                  <a:lnTo>
                    <a:pt x="764540" y="420370"/>
                  </a:lnTo>
                  <a:lnTo>
                    <a:pt x="739140" y="420370"/>
                  </a:lnTo>
                  <a:cubicBezTo>
                    <a:pt x="730250" y="420370"/>
                    <a:pt x="723900" y="414020"/>
                    <a:pt x="723900" y="405130"/>
                  </a:cubicBezTo>
                  <a:lnTo>
                    <a:pt x="723900" y="177800"/>
                  </a:lnTo>
                  <a:close/>
                  <a:moveTo>
                    <a:pt x="289560" y="165100"/>
                  </a:moveTo>
                  <a:cubicBezTo>
                    <a:pt x="295910" y="158750"/>
                    <a:pt x="306070" y="160020"/>
                    <a:pt x="311150" y="166370"/>
                  </a:cubicBezTo>
                  <a:lnTo>
                    <a:pt x="421640" y="288290"/>
                  </a:lnTo>
                  <a:lnTo>
                    <a:pt x="532130" y="166370"/>
                  </a:lnTo>
                  <a:cubicBezTo>
                    <a:pt x="538480" y="160020"/>
                    <a:pt x="547370" y="160020"/>
                    <a:pt x="553720" y="165100"/>
                  </a:cubicBezTo>
                  <a:cubicBezTo>
                    <a:pt x="560070" y="171450"/>
                    <a:pt x="560070" y="180340"/>
                    <a:pt x="554990" y="186690"/>
                  </a:cubicBezTo>
                  <a:lnTo>
                    <a:pt x="441960" y="311150"/>
                  </a:lnTo>
                  <a:lnTo>
                    <a:pt x="554990" y="435610"/>
                  </a:lnTo>
                  <a:cubicBezTo>
                    <a:pt x="561340" y="441960"/>
                    <a:pt x="560070" y="452120"/>
                    <a:pt x="553720" y="457200"/>
                  </a:cubicBezTo>
                  <a:cubicBezTo>
                    <a:pt x="551180" y="459740"/>
                    <a:pt x="547370" y="461010"/>
                    <a:pt x="543560" y="461010"/>
                  </a:cubicBezTo>
                  <a:cubicBezTo>
                    <a:pt x="539750" y="461010"/>
                    <a:pt x="534670" y="459740"/>
                    <a:pt x="532130" y="455930"/>
                  </a:cubicBezTo>
                  <a:lnTo>
                    <a:pt x="421640" y="334010"/>
                  </a:lnTo>
                  <a:lnTo>
                    <a:pt x="311150" y="457200"/>
                  </a:lnTo>
                  <a:cubicBezTo>
                    <a:pt x="308610" y="461010"/>
                    <a:pt x="303530" y="462280"/>
                    <a:pt x="299720" y="462280"/>
                  </a:cubicBezTo>
                  <a:cubicBezTo>
                    <a:pt x="295910" y="462280"/>
                    <a:pt x="292100" y="461010"/>
                    <a:pt x="289560" y="458470"/>
                  </a:cubicBezTo>
                  <a:cubicBezTo>
                    <a:pt x="283210" y="452120"/>
                    <a:pt x="283210" y="441960"/>
                    <a:pt x="288290" y="435610"/>
                  </a:cubicBezTo>
                  <a:lnTo>
                    <a:pt x="401320" y="311150"/>
                  </a:lnTo>
                  <a:lnTo>
                    <a:pt x="288290" y="186690"/>
                  </a:lnTo>
                  <a:cubicBezTo>
                    <a:pt x="281940" y="180340"/>
                    <a:pt x="283210" y="170180"/>
                    <a:pt x="289560" y="165100"/>
                  </a:cubicBezTo>
                  <a:close/>
                </a:path>
              </a:pathLst>
            </a:custGeom>
            <a:solidFill>
              <a:srgbClr val="F0FD71"/>
            </a:solidFill>
          </p:spPr>
        </p:sp>
        <p:sp>
          <p:nvSpPr>
            <p:cNvPr id="10" name="Freeform 10"/>
            <p:cNvSpPr/>
            <p:nvPr/>
          </p:nvSpPr>
          <p:spPr>
            <a:xfrm>
              <a:off x="31750" y="652780"/>
              <a:ext cx="8393430" cy="5059680"/>
            </a:xfrm>
            <a:custGeom>
              <a:avLst/>
              <a:gdLst/>
              <a:ahLst/>
              <a:cxnLst/>
              <a:rect l="l" t="t" r="r" b="b"/>
              <a:pathLst>
                <a:path w="8393430" h="5059680">
                  <a:moveTo>
                    <a:pt x="0" y="0"/>
                  </a:moveTo>
                  <a:lnTo>
                    <a:pt x="8393430" y="0"/>
                  </a:lnTo>
                  <a:lnTo>
                    <a:pt x="8393430" y="5059680"/>
                  </a:lnTo>
                  <a:lnTo>
                    <a:pt x="0" y="5059680"/>
                  </a:lnTo>
                  <a:close/>
                </a:path>
              </a:pathLst>
            </a:custGeom>
            <a:solidFill>
              <a:srgbClr val="FFFFFF"/>
            </a:solidFill>
          </p:spPr>
        </p:sp>
        <p:sp>
          <p:nvSpPr>
            <p:cNvPr id="11" name="Freeform 11"/>
            <p:cNvSpPr/>
            <p:nvPr/>
          </p:nvSpPr>
          <p:spPr>
            <a:xfrm>
              <a:off x="31750" y="5744210"/>
              <a:ext cx="8393430" cy="574040"/>
            </a:xfrm>
            <a:custGeom>
              <a:avLst/>
              <a:gdLst/>
              <a:ahLst/>
              <a:cxnLst/>
              <a:rect l="l" t="t" r="r" b="b"/>
              <a:pathLst>
                <a:path w="8393430" h="574040">
                  <a:moveTo>
                    <a:pt x="8393430" y="0"/>
                  </a:moveTo>
                  <a:lnTo>
                    <a:pt x="0" y="0"/>
                  </a:lnTo>
                  <a:cubicBezTo>
                    <a:pt x="0" y="68580"/>
                    <a:pt x="0" y="157480"/>
                    <a:pt x="0" y="250190"/>
                  </a:cubicBezTo>
                  <a:cubicBezTo>
                    <a:pt x="0" y="427990"/>
                    <a:pt x="144780" y="574040"/>
                    <a:pt x="323850" y="574040"/>
                  </a:cubicBezTo>
                  <a:lnTo>
                    <a:pt x="8068310" y="574040"/>
                  </a:lnTo>
                  <a:cubicBezTo>
                    <a:pt x="8247380" y="574040"/>
                    <a:pt x="8393430" y="429260"/>
                    <a:pt x="8393430" y="250190"/>
                  </a:cubicBezTo>
                  <a:lnTo>
                    <a:pt x="8393430" y="0"/>
                  </a:lnTo>
                  <a:close/>
                  <a:moveTo>
                    <a:pt x="435610" y="401320"/>
                  </a:moveTo>
                  <a:cubicBezTo>
                    <a:pt x="433070" y="406400"/>
                    <a:pt x="426720" y="410210"/>
                    <a:pt x="421640" y="410210"/>
                  </a:cubicBezTo>
                  <a:cubicBezTo>
                    <a:pt x="419100" y="410210"/>
                    <a:pt x="416560" y="410210"/>
                    <a:pt x="414020" y="408940"/>
                  </a:cubicBezTo>
                  <a:lnTo>
                    <a:pt x="199390" y="300990"/>
                  </a:lnTo>
                  <a:cubicBezTo>
                    <a:pt x="194310" y="298450"/>
                    <a:pt x="190500" y="293370"/>
                    <a:pt x="190500" y="287020"/>
                  </a:cubicBezTo>
                  <a:cubicBezTo>
                    <a:pt x="190500" y="280670"/>
                    <a:pt x="194310" y="275590"/>
                    <a:pt x="199390" y="273050"/>
                  </a:cubicBezTo>
                  <a:lnTo>
                    <a:pt x="414020" y="166370"/>
                  </a:lnTo>
                  <a:cubicBezTo>
                    <a:pt x="421640" y="162560"/>
                    <a:pt x="430530" y="165100"/>
                    <a:pt x="435610" y="173990"/>
                  </a:cubicBezTo>
                  <a:cubicBezTo>
                    <a:pt x="438150" y="180340"/>
                    <a:pt x="435610" y="190500"/>
                    <a:pt x="427990" y="194310"/>
                  </a:cubicBezTo>
                  <a:lnTo>
                    <a:pt x="241300" y="287020"/>
                  </a:lnTo>
                  <a:lnTo>
                    <a:pt x="427990" y="379730"/>
                  </a:lnTo>
                  <a:cubicBezTo>
                    <a:pt x="435610" y="383540"/>
                    <a:pt x="439420" y="392430"/>
                    <a:pt x="435610" y="401320"/>
                  </a:cubicBezTo>
                  <a:close/>
                  <a:moveTo>
                    <a:pt x="2663190" y="462280"/>
                  </a:moveTo>
                  <a:lnTo>
                    <a:pt x="795020" y="462280"/>
                  </a:lnTo>
                  <a:cubicBezTo>
                    <a:pt x="698500" y="462280"/>
                    <a:pt x="619760" y="383540"/>
                    <a:pt x="619760" y="287020"/>
                  </a:cubicBezTo>
                  <a:cubicBezTo>
                    <a:pt x="619760" y="190501"/>
                    <a:pt x="698500" y="111760"/>
                    <a:pt x="795020" y="111760"/>
                  </a:cubicBezTo>
                  <a:lnTo>
                    <a:pt x="2664460" y="111760"/>
                  </a:lnTo>
                  <a:cubicBezTo>
                    <a:pt x="2760980" y="111760"/>
                    <a:pt x="2838450" y="190501"/>
                    <a:pt x="2838450" y="287020"/>
                  </a:cubicBezTo>
                  <a:cubicBezTo>
                    <a:pt x="2838450" y="383540"/>
                    <a:pt x="2759710" y="462280"/>
                    <a:pt x="2663190" y="462280"/>
                  </a:cubicBezTo>
                  <a:close/>
                  <a:moveTo>
                    <a:pt x="8194040" y="300990"/>
                  </a:moveTo>
                  <a:lnTo>
                    <a:pt x="7979410" y="407670"/>
                  </a:lnTo>
                  <a:cubicBezTo>
                    <a:pt x="7976870" y="408940"/>
                    <a:pt x="7974330" y="408940"/>
                    <a:pt x="7971790" y="408940"/>
                  </a:cubicBezTo>
                  <a:cubicBezTo>
                    <a:pt x="7965440" y="408940"/>
                    <a:pt x="7960360" y="405130"/>
                    <a:pt x="7957820" y="400050"/>
                  </a:cubicBezTo>
                  <a:cubicBezTo>
                    <a:pt x="7954011" y="392430"/>
                    <a:pt x="7956551" y="382270"/>
                    <a:pt x="7965440" y="378460"/>
                  </a:cubicBezTo>
                  <a:lnTo>
                    <a:pt x="8152130" y="285750"/>
                  </a:lnTo>
                  <a:lnTo>
                    <a:pt x="7965440" y="193040"/>
                  </a:lnTo>
                  <a:cubicBezTo>
                    <a:pt x="7957820" y="189230"/>
                    <a:pt x="7954010" y="180340"/>
                    <a:pt x="7957820" y="171450"/>
                  </a:cubicBezTo>
                  <a:cubicBezTo>
                    <a:pt x="7961630" y="163830"/>
                    <a:pt x="7970520" y="160020"/>
                    <a:pt x="7979411" y="163830"/>
                  </a:cubicBezTo>
                  <a:lnTo>
                    <a:pt x="8194041" y="270510"/>
                  </a:lnTo>
                  <a:cubicBezTo>
                    <a:pt x="8199121" y="275590"/>
                    <a:pt x="8202931" y="281940"/>
                    <a:pt x="8202931" y="287020"/>
                  </a:cubicBezTo>
                  <a:cubicBezTo>
                    <a:pt x="8202930" y="293370"/>
                    <a:pt x="8199120" y="298450"/>
                    <a:pt x="8194040" y="300990"/>
                  </a:cubicBezTo>
                  <a:close/>
                </a:path>
              </a:pathLst>
            </a:custGeom>
            <a:solidFill>
              <a:srgbClr val="FFFFFF"/>
            </a:solidFill>
          </p:spPr>
        </p:sp>
      </p:grpSp>
      <p:pic>
        <p:nvPicPr>
          <p:cNvPr id="12" name="Picture 1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682210">
            <a:off x="15548770" y="1966014"/>
            <a:ext cx="3039460" cy="3039460"/>
          </a:xfrm>
          <a:prstGeom prst="rect">
            <a:avLst/>
          </a:prstGeom>
        </p:spPr>
      </p:pic>
      <p:sp>
        <p:nvSpPr>
          <p:cNvPr id="13" name="TextBox 13"/>
          <p:cNvSpPr txBox="1"/>
          <p:nvPr/>
        </p:nvSpPr>
        <p:spPr>
          <a:xfrm>
            <a:off x="3714204" y="4325936"/>
            <a:ext cx="10976247" cy="1577977"/>
          </a:xfrm>
          <a:prstGeom prst="rect">
            <a:avLst/>
          </a:prstGeom>
        </p:spPr>
        <p:txBody>
          <a:bodyPr lIns="0" tIns="0" rIns="0" bIns="0" rtlCol="0" anchor="t">
            <a:spAutoFit/>
          </a:bodyPr>
          <a:lstStyle/>
          <a:p>
            <a:pPr algn="ctr">
              <a:lnSpc>
                <a:spcPts val="11500"/>
              </a:lnSpc>
            </a:pPr>
            <a:r>
              <a:rPr lang="en-US" sz="10000">
                <a:solidFill>
                  <a:srgbClr val="171717"/>
                </a:solidFill>
                <a:latin typeface="Poppins ExtraBold" panose="00000900000000000000"/>
              </a:rPr>
              <a:t>KELOMPOK 3</a:t>
            </a:r>
          </a:p>
        </p:txBody>
      </p:sp>
      <p:pic>
        <p:nvPicPr>
          <p:cNvPr id="14" name="Picture 14"/>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2405472" y="7334250"/>
            <a:ext cx="4092356" cy="4114800"/>
          </a:xfrm>
          <a:prstGeom prst="rect">
            <a:avLst/>
          </a:prstGeom>
        </p:spPr>
      </p:pic>
      <p:pic>
        <p:nvPicPr>
          <p:cNvPr id="15" name="Picture 15"/>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rot="-1989971">
            <a:off x="860913" y="6408386"/>
            <a:ext cx="1922630" cy="192263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2083" b="21666"/>
          <a:stretch>
            <a:fillRect/>
          </a:stretch>
        </p:blipFill>
        <p:spPr>
          <a:xfrm>
            <a:off x="0" y="0"/>
            <a:ext cx="18288000" cy="10287000"/>
          </a:xfrm>
          <a:prstGeom prst="rect">
            <a:avLst/>
          </a:prstGeom>
        </p:spPr>
      </p:pic>
      <p:pic>
        <p:nvPicPr>
          <p:cNvPr id="3" name="Picture 3"/>
          <p:cNvPicPr>
            <a:picLocks noChangeAspect="1"/>
          </p:cNvPicPr>
          <p:nvPr/>
        </p:nvPicPr>
        <p:blipFill>
          <a:blip r:embed="rId3"/>
          <a:srcRect/>
          <a:stretch>
            <a:fillRect/>
          </a:stretch>
        </p:blipFill>
        <p:spPr>
          <a:xfrm>
            <a:off x="7945365" y="1558925"/>
            <a:ext cx="8748126" cy="5431128"/>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r="29337"/>
          <a:stretch>
            <a:fillRect/>
          </a:stretch>
        </p:blipFill>
        <p:spPr>
          <a:xfrm>
            <a:off x="7813663" y="1244381"/>
            <a:ext cx="9144880" cy="7741087"/>
          </a:xfrm>
          <a:prstGeom prst="rect">
            <a:avLst/>
          </a:prstGeom>
        </p:spPr>
      </p:pic>
      <p:sp>
        <p:nvSpPr>
          <p:cNvPr id="5" name="TextBox 5"/>
          <p:cNvSpPr txBox="1"/>
          <p:nvPr/>
        </p:nvSpPr>
        <p:spPr>
          <a:xfrm>
            <a:off x="1498768" y="1038225"/>
            <a:ext cx="9796372" cy="1050925"/>
          </a:xfrm>
          <a:prstGeom prst="rect">
            <a:avLst/>
          </a:prstGeom>
        </p:spPr>
        <p:txBody>
          <a:bodyPr lIns="0" tIns="0" rIns="0" bIns="0" rtlCol="0" anchor="t">
            <a:spAutoFit/>
          </a:bodyPr>
          <a:lstStyle/>
          <a:p>
            <a:pPr>
              <a:lnSpc>
                <a:spcPts val="7700"/>
              </a:lnSpc>
            </a:pPr>
            <a:r>
              <a:rPr lang="en-US" sz="7000">
                <a:solidFill>
                  <a:srgbClr val="171717"/>
                </a:solidFill>
                <a:latin typeface="Poppins ExtraBold" panose="00000900000000000000"/>
              </a:rPr>
              <a:t>Wireframe</a:t>
            </a:r>
          </a:p>
        </p:txBody>
      </p:sp>
      <p:sp>
        <p:nvSpPr>
          <p:cNvPr id="6" name="TextBox 6"/>
          <p:cNvSpPr txBox="1"/>
          <p:nvPr/>
        </p:nvSpPr>
        <p:spPr>
          <a:xfrm>
            <a:off x="1498768" y="2428742"/>
            <a:ext cx="5988565" cy="3101424"/>
          </a:xfrm>
          <a:prstGeom prst="rect">
            <a:avLst/>
          </a:prstGeom>
        </p:spPr>
        <p:txBody>
          <a:bodyPr lIns="0" tIns="0" rIns="0" bIns="0" rtlCol="0" anchor="t">
            <a:spAutoFit/>
          </a:bodyPr>
          <a:lstStyle/>
          <a:p>
            <a:pPr>
              <a:lnSpc>
                <a:spcPts val="4900"/>
              </a:lnSpc>
            </a:pPr>
            <a:r>
              <a:rPr lang="en-US" sz="3500">
                <a:solidFill>
                  <a:srgbClr val="000000"/>
                </a:solidFill>
                <a:latin typeface="Poppins Medium 1" panose="00000600000000000000"/>
              </a:rPr>
              <a:t>Berikut Ini adalah wireframe halaman VIP yang kami buat menggunakan aplikasi figma.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2083" b="21666"/>
          <a:stretch>
            <a:fillRect/>
          </a:stretch>
        </p:blipFill>
        <p:spPr>
          <a:xfrm>
            <a:off x="0" y="0"/>
            <a:ext cx="18288000" cy="10287000"/>
          </a:xfrm>
          <a:prstGeom prst="rect">
            <a:avLst/>
          </a:prstGeom>
        </p:spPr>
      </p:pic>
      <p:grpSp>
        <p:nvGrpSpPr>
          <p:cNvPr id="3" name="Group 3"/>
          <p:cNvGrpSpPr/>
          <p:nvPr/>
        </p:nvGrpSpPr>
        <p:grpSpPr>
          <a:xfrm>
            <a:off x="9444166" y="1558925"/>
            <a:ext cx="6217558" cy="6908398"/>
            <a:chOff x="0" y="0"/>
            <a:chExt cx="8290078" cy="9211197"/>
          </a:xfrm>
        </p:grpSpPr>
        <p:pic>
          <p:nvPicPr>
            <p:cNvPr id="4" name="Picture 4"/>
            <p:cNvPicPr>
              <a:picLocks noChangeAspect="1"/>
            </p:cNvPicPr>
            <p:nvPr/>
          </p:nvPicPr>
          <p:blipFill>
            <a:blip r:embed="rId3"/>
            <a:srcRect/>
            <a:stretch>
              <a:fillRect/>
            </a:stretch>
          </p:blipFill>
          <p:spPr>
            <a:xfrm>
              <a:off x="277190" y="411334"/>
              <a:ext cx="7735699" cy="6178889"/>
            </a:xfrm>
            <a:prstGeom prst="rect">
              <a:avLst/>
            </a:prstGeom>
          </p:spPr>
        </p:pic>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8290078" cy="9211197"/>
            </a:xfrm>
            <a:prstGeom prst="rect">
              <a:avLst/>
            </a:prstGeom>
          </p:spPr>
        </p:pic>
      </p:grpSp>
      <p:sp>
        <p:nvSpPr>
          <p:cNvPr id="6" name="TextBox 6"/>
          <p:cNvSpPr txBox="1"/>
          <p:nvPr/>
        </p:nvSpPr>
        <p:spPr>
          <a:xfrm>
            <a:off x="1498768" y="1038225"/>
            <a:ext cx="9796372" cy="1050925"/>
          </a:xfrm>
          <a:prstGeom prst="rect">
            <a:avLst/>
          </a:prstGeom>
        </p:spPr>
        <p:txBody>
          <a:bodyPr lIns="0" tIns="0" rIns="0" bIns="0" rtlCol="0" anchor="t">
            <a:spAutoFit/>
          </a:bodyPr>
          <a:lstStyle/>
          <a:p>
            <a:pPr>
              <a:lnSpc>
                <a:spcPts val="7700"/>
              </a:lnSpc>
            </a:pPr>
            <a:r>
              <a:rPr lang="en-US" sz="7000">
                <a:solidFill>
                  <a:srgbClr val="171717"/>
                </a:solidFill>
                <a:latin typeface="Poppins ExtraBold" panose="00000900000000000000"/>
              </a:rPr>
              <a:t>Wireframe</a:t>
            </a:r>
          </a:p>
        </p:txBody>
      </p:sp>
      <p:sp>
        <p:nvSpPr>
          <p:cNvPr id="7" name="TextBox 7"/>
          <p:cNvSpPr txBox="1"/>
          <p:nvPr/>
        </p:nvSpPr>
        <p:spPr>
          <a:xfrm>
            <a:off x="1498768" y="2428742"/>
            <a:ext cx="5882188" cy="3721100"/>
          </a:xfrm>
          <a:prstGeom prst="rect">
            <a:avLst/>
          </a:prstGeom>
        </p:spPr>
        <p:txBody>
          <a:bodyPr lIns="0" tIns="0" rIns="0" bIns="0" rtlCol="0" anchor="t">
            <a:spAutoFit/>
          </a:bodyPr>
          <a:lstStyle/>
          <a:p>
            <a:pPr>
              <a:lnSpc>
                <a:spcPts val="4900"/>
              </a:lnSpc>
            </a:pPr>
            <a:r>
              <a:rPr lang="en-US" sz="3500">
                <a:solidFill>
                  <a:srgbClr val="000000"/>
                </a:solidFill>
                <a:latin typeface="Poppins Medium 1" panose="00000600000000000000"/>
              </a:rPr>
              <a:t>Berikut Ini adalah wireframe halaman Menu (VIP dan Reguler sama) yang kami buat menggunakan aplikasi figma.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2083" b="21666"/>
          <a:stretch>
            <a:fillRect/>
          </a:stretch>
        </p:blipFill>
        <p:spPr>
          <a:xfrm>
            <a:off x="0" y="0"/>
            <a:ext cx="18288000" cy="10287000"/>
          </a:xfrm>
          <a:prstGeom prst="rect">
            <a:avLst/>
          </a:prstGeom>
        </p:spPr>
      </p:pic>
      <p:sp>
        <p:nvSpPr>
          <p:cNvPr id="3" name="TextBox 3"/>
          <p:cNvSpPr txBox="1"/>
          <p:nvPr/>
        </p:nvSpPr>
        <p:spPr>
          <a:xfrm>
            <a:off x="1498768" y="1038225"/>
            <a:ext cx="9796372" cy="1050925"/>
          </a:xfrm>
          <a:prstGeom prst="rect">
            <a:avLst/>
          </a:prstGeom>
        </p:spPr>
        <p:txBody>
          <a:bodyPr lIns="0" tIns="0" rIns="0" bIns="0" rtlCol="0" anchor="t">
            <a:spAutoFit/>
          </a:bodyPr>
          <a:lstStyle/>
          <a:p>
            <a:pPr>
              <a:lnSpc>
                <a:spcPts val="7700"/>
              </a:lnSpc>
            </a:pPr>
            <a:r>
              <a:rPr lang="en-US" sz="7000">
                <a:solidFill>
                  <a:srgbClr val="171717"/>
                </a:solidFill>
                <a:latin typeface="Poppins ExtraBold" panose="00000900000000000000"/>
              </a:rPr>
              <a:t>Wireframe</a:t>
            </a:r>
          </a:p>
        </p:txBody>
      </p:sp>
      <p:grpSp>
        <p:nvGrpSpPr>
          <p:cNvPr id="4" name="Group 4"/>
          <p:cNvGrpSpPr/>
          <p:nvPr/>
        </p:nvGrpSpPr>
        <p:grpSpPr>
          <a:xfrm>
            <a:off x="9406604" y="1558925"/>
            <a:ext cx="6217558" cy="6908398"/>
            <a:chOff x="0" y="0"/>
            <a:chExt cx="8290078" cy="9211197"/>
          </a:xfrm>
        </p:grpSpPr>
        <p:pic>
          <p:nvPicPr>
            <p:cNvPr id="5" name="Picture 5"/>
            <p:cNvPicPr>
              <a:picLocks noChangeAspect="1"/>
            </p:cNvPicPr>
            <p:nvPr/>
          </p:nvPicPr>
          <p:blipFill>
            <a:blip r:embed="rId3"/>
            <a:srcRect/>
            <a:stretch>
              <a:fillRect/>
            </a:stretch>
          </p:blipFill>
          <p:spPr>
            <a:xfrm>
              <a:off x="467786" y="401172"/>
              <a:ext cx="7354507" cy="5874412"/>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8290078" cy="9211197"/>
            </a:xfrm>
            <a:prstGeom prst="rect">
              <a:avLst/>
            </a:prstGeom>
          </p:spPr>
        </p:pic>
      </p:grpSp>
      <p:sp>
        <p:nvSpPr>
          <p:cNvPr id="7" name="TextBox 7"/>
          <p:cNvSpPr txBox="1"/>
          <p:nvPr/>
        </p:nvSpPr>
        <p:spPr>
          <a:xfrm>
            <a:off x="1498768" y="2428742"/>
            <a:ext cx="5882188" cy="3720439"/>
          </a:xfrm>
          <a:prstGeom prst="rect">
            <a:avLst/>
          </a:prstGeom>
        </p:spPr>
        <p:txBody>
          <a:bodyPr lIns="0" tIns="0" rIns="0" bIns="0" rtlCol="0" anchor="t">
            <a:spAutoFit/>
          </a:bodyPr>
          <a:lstStyle/>
          <a:p>
            <a:pPr>
              <a:lnSpc>
                <a:spcPts val="4900"/>
              </a:lnSpc>
            </a:pPr>
            <a:r>
              <a:rPr lang="en-US" sz="3500">
                <a:solidFill>
                  <a:srgbClr val="000000"/>
                </a:solidFill>
                <a:latin typeface="Poppins Medium 1" panose="00000600000000000000"/>
              </a:rPr>
              <a:t>Berikut Ini adalah wireframe halaman Hasil pemesanan (Pembayaran) yang kami buat menggunakan aplikasi figma.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2083" b="21666"/>
          <a:stretch>
            <a:fillRect/>
          </a:stretch>
        </p:blipFill>
        <p:spPr>
          <a:xfrm>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5424385" y="7375130"/>
            <a:ext cx="3669830" cy="3489675"/>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0800000">
            <a:off x="-545489" y="-716138"/>
            <a:ext cx="3669830" cy="3489675"/>
          </a:xfrm>
          <a:prstGeom prst="rect">
            <a:avLst/>
          </a:prstGeom>
        </p:spPr>
      </p:pic>
      <p:grpSp>
        <p:nvGrpSpPr>
          <p:cNvPr id="5" name="Group 5"/>
          <p:cNvGrpSpPr/>
          <p:nvPr/>
        </p:nvGrpSpPr>
        <p:grpSpPr>
          <a:xfrm>
            <a:off x="0" y="755170"/>
            <a:ext cx="14699271" cy="9008121"/>
            <a:chOff x="0" y="0"/>
            <a:chExt cx="19599027" cy="12010828"/>
          </a:xfrm>
        </p:grpSpPr>
        <p:pic>
          <p:nvPicPr>
            <p:cNvPr id="6" name="Picture 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4285958" y="1462338"/>
              <a:ext cx="5313070" cy="2791777"/>
            </a:xfrm>
            <a:prstGeom prst="rect">
              <a:avLst/>
            </a:prstGeom>
          </p:spPr>
        </p:pic>
        <p:grpSp>
          <p:nvGrpSpPr>
            <p:cNvPr id="7" name="Group 7"/>
            <p:cNvGrpSpPr>
              <a:grpSpLocks noChangeAspect="1"/>
            </p:cNvGrpSpPr>
            <p:nvPr/>
          </p:nvGrpSpPr>
          <p:grpSpPr>
            <a:xfrm>
              <a:off x="4054489" y="0"/>
              <a:ext cx="11702214" cy="11702214"/>
              <a:chOff x="0" y="0"/>
              <a:chExt cx="6350000" cy="6350000"/>
            </a:xfrm>
          </p:grpSpPr>
          <p:sp>
            <p:nvSpPr>
              <p:cNvPr id="8" name="Freeform 8"/>
              <p:cNvSpPr/>
              <p:nvPr/>
            </p:nvSpPr>
            <p:spPr>
              <a:xfrm>
                <a:off x="15240" y="15240"/>
                <a:ext cx="6319520" cy="6319520"/>
              </a:xfrm>
              <a:custGeom>
                <a:avLst/>
                <a:gdLst/>
                <a:ahLst/>
                <a:cxnLst/>
                <a:rect l="l" t="t" r="r" b="b"/>
                <a:pathLst>
                  <a:path w="6319520" h="6319520">
                    <a:moveTo>
                      <a:pt x="6319520" y="6319520"/>
                    </a:moveTo>
                    <a:lnTo>
                      <a:pt x="0" y="6319520"/>
                    </a:lnTo>
                    <a:lnTo>
                      <a:pt x="0" y="0"/>
                    </a:lnTo>
                    <a:lnTo>
                      <a:pt x="6319520" y="0"/>
                    </a:lnTo>
                    <a:lnTo>
                      <a:pt x="6319520" y="6319520"/>
                    </a:lnTo>
                    <a:close/>
                  </a:path>
                </a:pathLst>
              </a:custGeom>
              <a:solidFill>
                <a:srgbClr val="FFFFFF"/>
              </a:solidFill>
            </p:spPr>
          </p:sp>
          <p:sp>
            <p:nvSpPr>
              <p:cNvPr id="9" name="Freeform 9"/>
              <p:cNvSpPr/>
              <p:nvPr/>
            </p:nvSpPr>
            <p:spPr>
              <a:xfrm>
                <a:off x="15240" y="15240"/>
                <a:ext cx="6319520" cy="6319520"/>
              </a:xfrm>
              <a:custGeom>
                <a:avLst/>
                <a:gdLst/>
                <a:ahLst/>
                <a:cxnLst/>
                <a:rect l="l" t="t" r="r" b="b"/>
                <a:pathLst>
                  <a:path w="6319520" h="6319520">
                    <a:moveTo>
                      <a:pt x="6319520" y="6319520"/>
                    </a:moveTo>
                    <a:lnTo>
                      <a:pt x="0" y="6319520"/>
                    </a:lnTo>
                    <a:lnTo>
                      <a:pt x="0" y="5365750"/>
                    </a:lnTo>
                    <a:lnTo>
                      <a:pt x="6319520" y="5365750"/>
                    </a:lnTo>
                    <a:lnTo>
                      <a:pt x="6319520" y="6319520"/>
                    </a:lnTo>
                    <a:close/>
                    <a:moveTo>
                      <a:pt x="6319520" y="0"/>
                    </a:moveTo>
                    <a:lnTo>
                      <a:pt x="0" y="0"/>
                    </a:lnTo>
                    <a:lnTo>
                      <a:pt x="0" y="635000"/>
                    </a:lnTo>
                    <a:lnTo>
                      <a:pt x="6319520" y="635000"/>
                    </a:lnTo>
                    <a:lnTo>
                      <a:pt x="6319520" y="0"/>
                    </a:lnTo>
                    <a:close/>
                  </a:path>
                </a:pathLst>
              </a:custGeom>
              <a:solidFill>
                <a:srgbClr val="F0FD71"/>
              </a:solidFill>
            </p:spPr>
          </p:sp>
          <p:sp>
            <p:nvSpPr>
              <p:cNvPr id="10" name="Freeform 10"/>
              <p:cNvSpPr/>
              <p:nvPr/>
            </p:nvSpPr>
            <p:spPr>
              <a:xfrm>
                <a:off x="2917190" y="5591810"/>
                <a:ext cx="530860" cy="532130"/>
              </a:xfrm>
              <a:custGeom>
                <a:avLst/>
                <a:gdLst/>
                <a:ahLst/>
                <a:cxnLst/>
                <a:rect l="l" t="t" r="r" b="b"/>
                <a:pathLst>
                  <a:path w="530860" h="532130">
                    <a:moveTo>
                      <a:pt x="530860" y="266700"/>
                    </a:moveTo>
                    <a:cubicBezTo>
                      <a:pt x="530860" y="414020"/>
                      <a:pt x="411480" y="532130"/>
                      <a:pt x="265430" y="532130"/>
                    </a:cubicBezTo>
                    <a:cubicBezTo>
                      <a:pt x="118110" y="532130"/>
                      <a:pt x="0" y="412750"/>
                      <a:pt x="0" y="266700"/>
                    </a:cubicBezTo>
                    <a:cubicBezTo>
                      <a:pt x="0" y="119380"/>
                      <a:pt x="119380" y="1270"/>
                      <a:pt x="265430" y="1270"/>
                    </a:cubicBezTo>
                    <a:cubicBezTo>
                      <a:pt x="412750" y="0"/>
                      <a:pt x="530860" y="119380"/>
                      <a:pt x="530860" y="266700"/>
                    </a:cubicBezTo>
                    <a:close/>
                  </a:path>
                </a:pathLst>
              </a:custGeom>
              <a:solidFill>
                <a:srgbClr val="FFFFFF"/>
              </a:solidFill>
            </p:spPr>
          </p:sp>
          <p:sp>
            <p:nvSpPr>
              <p:cNvPr id="11" name="Freeform 11"/>
              <p:cNvSpPr/>
              <p:nvPr/>
            </p:nvSpPr>
            <p:spPr>
              <a:xfrm>
                <a:off x="0" y="0"/>
                <a:ext cx="6350000" cy="6350000"/>
              </a:xfrm>
              <a:custGeom>
                <a:avLst/>
                <a:gdLst/>
                <a:ahLst/>
                <a:cxnLst/>
                <a:rect l="l" t="t" r="r" b="b"/>
                <a:pathLst>
                  <a:path w="6350000" h="6350000">
                    <a:moveTo>
                      <a:pt x="3387090" y="5858510"/>
                    </a:moveTo>
                    <a:lnTo>
                      <a:pt x="3079750" y="6036310"/>
                    </a:lnTo>
                    <a:lnTo>
                      <a:pt x="3079750" y="5681980"/>
                    </a:lnTo>
                    <a:lnTo>
                      <a:pt x="3387090" y="5858510"/>
                    </a:lnTo>
                    <a:close/>
                    <a:moveTo>
                      <a:pt x="3920490" y="5970270"/>
                    </a:moveTo>
                    <a:lnTo>
                      <a:pt x="3971290" y="5970270"/>
                    </a:lnTo>
                    <a:lnTo>
                      <a:pt x="3971290" y="5746750"/>
                    </a:lnTo>
                    <a:lnTo>
                      <a:pt x="3920490" y="5746750"/>
                    </a:lnTo>
                    <a:lnTo>
                      <a:pt x="3920490" y="5829300"/>
                    </a:lnTo>
                    <a:lnTo>
                      <a:pt x="3778250" y="5746750"/>
                    </a:lnTo>
                    <a:lnTo>
                      <a:pt x="3778250" y="5970270"/>
                    </a:lnTo>
                    <a:lnTo>
                      <a:pt x="3920490" y="5887720"/>
                    </a:lnTo>
                    <a:lnTo>
                      <a:pt x="3920490" y="5970270"/>
                    </a:lnTo>
                    <a:close/>
                    <a:moveTo>
                      <a:pt x="2429510" y="5887720"/>
                    </a:moveTo>
                    <a:lnTo>
                      <a:pt x="2571750" y="5970270"/>
                    </a:lnTo>
                    <a:lnTo>
                      <a:pt x="2571750" y="5746750"/>
                    </a:lnTo>
                    <a:lnTo>
                      <a:pt x="2429510" y="5829300"/>
                    </a:lnTo>
                    <a:lnTo>
                      <a:pt x="2429510" y="5746750"/>
                    </a:lnTo>
                    <a:lnTo>
                      <a:pt x="2378710" y="5746750"/>
                    </a:lnTo>
                    <a:lnTo>
                      <a:pt x="2378710" y="5970270"/>
                    </a:lnTo>
                    <a:lnTo>
                      <a:pt x="2429510" y="5970270"/>
                    </a:lnTo>
                    <a:lnTo>
                      <a:pt x="2429510" y="5887720"/>
                    </a:lnTo>
                    <a:close/>
                    <a:moveTo>
                      <a:pt x="6350000" y="15240"/>
                    </a:moveTo>
                    <a:lnTo>
                      <a:pt x="6350000" y="650240"/>
                    </a:lnTo>
                    <a:lnTo>
                      <a:pt x="6350000" y="5380990"/>
                    </a:lnTo>
                    <a:lnTo>
                      <a:pt x="6350000" y="6334760"/>
                    </a:lnTo>
                    <a:cubicBezTo>
                      <a:pt x="6350000" y="6343650"/>
                      <a:pt x="6343650" y="6350000"/>
                      <a:pt x="6334760" y="6350000"/>
                    </a:cubicBezTo>
                    <a:lnTo>
                      <a:pt x="15240" y="6350000"/>
                    </a:lnTo>
                    <a:cubicBezTo>
                      <a:pt x="6350" y="6350000"/>
                      <a:pt x="0" y="6343650"/>
                      <a:pt x="0" y="6334760"/>
                    </a:cubicBezTo>
                    <a:lnTo>
                      <a:pt x="0" y="5380990"/>
                    </a:lnTo>
                    <a:lnTo>
                      <a:pt x="0" y="650240"/>
                    </a:lnTo>
                    <a:lnTo>
                      <a:pt x="0" y="15240"/>
                    </a:lnTo>
                    <a:cubicBezTo>
                      <a:pt x="0" y="6350"/>
                      <a:pt x="6350" y="0"/>
                      <a:pt x="15240" y="0"/>
                    </a:cubicBezTo>
                    <a:lnTo>
                      <a:pt x="6334760" y="0"/>
                    </a:lnTo>
                    <a:cubicBezTo>
                      <a:pt x="6343650" y="0"/>
                      <a:pt x="6350000" y="6350"/>
                      <a:pt x="6350000" y="15240"/>
                    </a:cubicBezTo>
                    <a:close/>
                    <a:moveTo>
                      <a:pt x="6319520" y="5396230"/>
                    </a:moveTo>
                    <a:lnTo>
                      <a:pt x="30480" y="5396230"/>
                    </a:lnTo>
                    <a:lnTo>
                      <a:pt x="30480" y="6319520"/>
                    </a:lnTo>
                    <a:lnTo>
                      <a:pt x="6320790" y="6319520"/>
                    </a:lnTo>
                    <a:lnTo>
                      <a:pt x="6320790" y="5396230"/>
                    </a:lnTo>
                    <a:close/>
                    <a:moveTo>
                      <a:pt x="6319520" y="665480"/>
                    </a:moveTo>
                    <a:lnTo>
                      <a:pt x="30480" y="665480"/>
                    </a:lnTo>
                    <a:lnTo>
                      <a:pt x="30480" y="5365750"/>
                    </a:lnTo>
                    <a:lnTo>
                      <a:pt x="6320790" y="5365750"/>
                    </a:lnTo>
                    <a:lnTo>
                      <a:pt x="6320790" y="665480"/>
                    </a:lnTo>
                    <a:close/>
                    <a:moveTo>
                      <a:pt x="6319520" y="30480"/>
                    </a:moveTo>
                    <a:lnTo>
                      <a:pt x="30480" y="30480"/>
                    </a:lnTo>
                    <a:lnTo>
                      <a:pt x="30480" y="635000"/>
                    </a:lnTo>
                    <a:lnTo>
                      <a:pt x="6320790" y="635000"/>
                    </a:lnTo>
                    <a:lnTo>
                      <a:pt x="6320790" y="30480"/>
                    </a:lnTo>
                    <a:close/>
                    <a:moveTo>
                      <a:pt x="5410200" y="480060"/>
                    </a:moveTo>
                    <a:lnTo>
                      <a:pt x="5651500" y="480060"/>
                    </a:lnTo>
                    <a:cubicBezTo>
                      <a:pt x="5660390" y="480060"/>
                      <a:pt x="5666740" y="473710"/>
                      <a:pt x="5666740" y="464820"/>
                    </a:cubicBezTo>
                    <a:cubicBezTo>
                      <a:pt x="5666740" y="455930"/>
                      <a:pt x="5660390" y="449580"/>
                      <a:pt x="5651500" y="449580"/>
                    </a:cubicBezTo>
                    <a:lnTo>
                      <a:pt x="5410200" y="449580"/>
                    </a:lnTo>
                    <a:cubicBezTo>
                      <a:pt x="5401310" y="449580"/>
                      <a:pt x="5394960" y="455930"/>
                      <a:pt x="5394960" y="464820"/>
                    </a:cubicBezTo>
                    <a:cubicBezTo>
                      <a:pt x="5394960" y="473710"/>
                      <a:pt x="5401310" y="480060"/>
                      <a:pt x="5410200" y="480060"/>
                    </a:cubicBezTo>
                    <a:close/>
                    <a:moveTo>
                      <a:pt x="5853430" y="476250"/>
                    </a:moveTo>
                    <a:cubicBezTo>
                      <a:pt x="5855970" y="478790"/>
                      <a:pt x="5859780" y="480060"/>
                      <a:pt x="5863590" y="480060"/>
                    </a:cubicBezTo>
                    <a:cubicBezTo>
                      <a:pt x="5867400" y="480060"/>
                      <a:pt x="5871210" y="478790"/>
                      <a:pt x="5873750" y="476250"/>
                    </a:cubicBezTo>
                    <a:lnTo>
                      <a:pt x="5995670" y="354330"/>
                    </a:lnTo>
                    <a:lnTo>
                      <a:pt x="6117590" y="476250"/>
                    </a:lnTo>
                    <a:cubicBezTo>
                      <a:pt x="6120130" y="478790"/>
                      <a:pt x="6123940" y="480060"/>
                      <a:pt x="6127750" y="480060"/>
                    </a:cubicBezTo>
                    <a:cubicBezTo>
                      <a:pt x="6131559" y="480060"/>
                      <a:pt x="6135370" y="478790"/>
                      <a:pt x="6137909" y="476250"/>
                    </a:cubicBezTo>
                    <a:cubicBezTo>
                      <a:pt x="6144259" y="469900"/>
                      <a:pt x="6144259" y="461010"/>
                      <a:pt x="6137909" y="454660"/>
                    </a:cubicBezTo>
                    <a:lnTo>
                      <a:pt x="6015989" y="332740"/>
                    </a:lnTo>
                    <a:lnTo>
                      <a:pt x="6137909" y="210820"/>
                    </a:lnTo>
                    <a:cubicBezTo>
                      <a:pt x="6144259" y="204470"/>
                      <a:pt x="6144259" y="195580"/>
                      <a:pt x="6137909" y="189230"/>
                    </a:cubicBezTo>
                    <a:cubicBezTo>
                      <a:pt x="6131559" y="182880"/>
                      <a:pt x="6122669" y="182880"/>
                      <a:pt x="6116319" y="189230"/>
                    </a:cubicBezTo>
                    <a:lnTo>
                      <a:pt x="5994399" y="311150"/>
                    </a:lnTo>
                    <a:lnTo>
                      <a:pt x="5872479" y="189230"/>
                    </a:lnTo>
                    <a:cubicBezTo>
                      <a:pt x="5866129" y="182880"/>
                      <a:pt x="5857239" y="182880"/>
                      <a:pt x="5850889" y="189230"/>
                    </a:cubicBezTo>
                    <a:cubicBezTo>
                      <a:pt x="5844539" y="195580"/>
                      <a:pt x="5844539" y="204470"/>
                      <a:pt x="5850889" y="210820"/>
                    </a:cubicBezTo>
                    <a:lnTo>
                      <a:pt x="5972809" y="332740"/>
                    </a:lnTo>
                    <a:lnTo>
                      <a:pt x="5850889" y="454660"/>
                    </a:lnTo>
                    <a:cubicBezTo>
                      <a:pt x="5847080" y="459740"/>
                      <a:pt x="5847080" y="469900"/>
                      <a:pt x="5853430" y="476250"/>
                    </a:cubicBezTo>
                    <a:close/>
                    <a:moveTo>
                      <a:pt x="2901950" y="5858510"/>
                    </a:moveTo>
                    <a:cubicBezTo>
                      <a:pt x="2901950" y="5703570"/>
                      <a:pt x="3027680" y="5577840"/>
                      <a:pt x="3182620" y="5577840"/>
                    </a:cubicBezTo>
                    <a:cubicBezTo>
                      <a:pt x="3337560" y="5577840"/>
                      <a:pt x="3463290" y="5703570"/>
                      <a:pt x="3463290" y="5858510"/>
                    </a:cubicBezTo>
                    <a:cubicBezTo>
                      <a:pt x="3463290" y="6013450"/>
                      <a:pt x="3337560" y="6139180"/>
                      <a:pt x="3182620" y="6139180"/>
                    </a:cubicBezTo>
                    <a:cubicBezTo>
                      <a:pt x="3027680" y="6139180"/>
                      <a:pt x="2901950" y="6013450"/>
                      <a:pt x="2901950" y="5858510"/>
                    </a:cubicBezTo>
                    <a:close/>
                    <a:moveTo>
                      <a:pt x="2932430" y="5858510"/>
                    </a:moveTo>
                    <a:cubicBezTo>
                      <a:pt x="2932430" y="5996940"/>
                      <a:pt x="3045460" y="6108700"/>
                      <a:pt x="3182620" y="6108700"/>
                    </a:cubicBezTo>
                    <a:cubicBezTo>
                      <a:pt x="3321050" y="6108700"/>
                      <a:pt x="3432810" y="5995670"/>
                      <a:pt x="3432810" y="5858510"/>
                    </a:cubicBezTo>
                    <a:cubicBezTo>
                      <a:pt x="3432810" y="5720080"/>
                      <a:pt x="3319780" y="5608320"/>
                      <a:pt x="3182620" y="5608320"/>
                    </a:cubicBezTo>
                    <a:cubicBezTo>
                      <a:pt x="3044190" y="5607050"/>
                      <a:pt x="2932430" y="5720080"/>
                      <a:pt x="2932430" y="5858510"/>
                    </a:cubicBezTo>
                    <a:close/>
                  </a:path>
                </a:pathLst>
              </a:custGeom>
              <a:solidFill>
                <a:srgbClr val="171717"/>
              </a:solidFill>
            </p:spPr>
          </p:sp>
        </p:grpSp>
        <p:pic>
          <p:nvPicPr>
            <p:cNvPr id="12" name="Picture 12"/>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682210">
              <a:off x="435316" y="6671129"/>
              <a:ext cx="4904383" cy="4904383"/>
            </a:xfrm>
            <a:prstGeom prst="rect">
              <a:avLst/>
            </a:prstGeom>
          </p:spPr>
        </p:pic>
        <p:sp>
          <p:nvSpPr>
            <p:cNvPr id="13" name="TextBox 13"/>
            <p:cNvSpPr txBox="1"/>
            <p:nvPr/>
          </p:nvSpPr>
          <p:spPr>
            <a:xfrm>
              <a:off x="4275188" y="1548063"/>
              <a:ext cx="10010769" cy="1743075"/>
            </a:xfrm>
            <a:prstGeom prst="rect">
              <a:avLst/>
            </a:prstGeom>
          </p:spPr>
          <p:txBody>
            <a:bodyPr lIns="0" tIns="0" rIns="0" bIns="0" rtlCol="0" anchor="t">
              <a:spAutoFit/>
            </a:bodyPr>
            <a:lstStyle/>
            <a:p>
              <a:pPr algn="ctr">
                <a:lnSpc>
                  <a:spcPts val="9900"/>
                </a:lnSpc>
              </a:pPr>
              <a:r>
                <a:rPr lang="en-US" sz="9000">
                  <a:solidFill>
                    <a:srgbClr val="171717"/>
                  </a:solidFill>
                  <a:latin typeface="Poppins Medium 2" panose="02000000000000000000"/>
                </a:rPr>
                <a:t>Terimakasih</a:t>
              </a:r>
            </a:p>
          </p:txBody>
        </p:sp>
        <p:sp>
          <p:nvSpPr>
            <p:cNvPr id="14" name="TextBox 14"/>
            <p:cNvSpPr txBox="1"/>
            <p:nvPr/>
          </p:nvSpPr>
          <p:spPr>
            <a:xfrm>
              <a:off x="4900211" y="3521189"/>
              <a:ext cx="10469426" cy="5305425"/>
            </a:xfrm>
            <a:prstGeom prst="rect">
              <a:avLst/>
            </a:prstGeom>
          </p:spPr>
          <p:txBody>
            <a:bodyPr lIns="0" tIns="0" rIns="0" bIns="0" rtlCol="0" anchor="t">
              <a:spAutoFit/>
            </a:bodyPr>
            <a:lstStyle/>
            <a:p>
              <a:pPr>
                <a:lnSpc>
                  <a:spcPts val="6300"/>
                </a:lnSpc>
              </a:pPr>
              <a:r>
                <a:rPr lang="en-US" sz="4500">
                  <a:solidFill>
                    <a:srgbClr val="171717"/>
                  </a:solidFill>
                  <a:latin typeface="Poppins Medium 1 Bold" panose="00000700000000000000"/>
                </a:rPr>
                <a:t>Kelompok 3</a:t>
              </a:r>
            </a:p>
            <a:p>
              <a:pPr>
                <a:lnSpc>
                  <a:spcPts val="6300"/>
                </a:lnSpc>
              </a:pPr>
              <a:r>
                <a:rPr lang="en-US" sz="4500">
                  <a:solidFill>
                    <a:srgbClr val="171717"/>
                  </a:solidFill>
                  <a:latin typeface="Poppins Medium 1" panose="00000600000000000000"/>
                </a:rPr>
                <a:t>Muhammad Omar Nadiv </a:t>
              </a:r>
            </a:p>
            <a:p>
              <a:pPr>
                <a:lnSpc>
                  <a:spcPts val="6300"/>
                </a:lnSpc>
              </a:pPr>
              <a:r>
                <a:rPr lang="en-US" sz="4500">
                  <a:solidFill>
                    <a:srgbClr val="171717"/>
                  </a:solidFill>
                  <a:latin typeface="Poppins Medium 1" panose="00000600000000000000"/>
                </a:rPr>
                <a:t>Bimo Rahman Hafidz </a:t>
              </a:r>
            </a:p>
            <a:p>
              <a:pPr>
                <a:lnSpc>
                  <a:spcPts val="6300"/>
                </a:lnSpc>
              </a:pPr>
              <a:r>
                <a:rPr lang="en-US" sz="4500">
                  <a:solidFill>
                    <a:srgbClr val="171717"/>
                  </a:solidFill>
                  <a:latin typeface="Poppins Medium 1" panose="00000600000000000000"/>
                </a:rPr>
                <a:t>Adhi Puspo Hadikusumo </a:t>
              </a:r>
            </a:p>
            <a:p>
              <a:pPr>
                <a:lnSpc>
                  <a:spcPts val="6300"/>
                </a:lnSpc>
              </a:pPr>
              <a:r>
                <a:rPr lang="en-US" sz="4500">
                  <a:solidFill>
                    <a:srgbClr val="171717"/>
                  </a:solidFill>
                  <a:latin typeface="Poppins Medium 1" panose="00000600000000000000"/>
                </a:rPr>
                <a:t>Jabriel Bamasena Javier R.</a:t>
              </a:r>
            </a:p>
          </p:txBody>
        </p:sp>
      </p:grpSp>
      <p:sp>
        <p:nvSpPr>
          <p:cNvPr id="15" name="TextBox 15"/>
          <p:cNvSpPr txBox="1"/>
          <p:nvPr/>
        </p:nvSpPr>
        <p:spPr>
          <a:xfrm>
            <a:off x="12686870" y="4792505"/>
            <a:ext cx="5475029" cy="809559"/>
          </a:xfrm>
          <a:prstGeom prst="rect">
            <a:avLst/>
          </a:prstGeom>
        </p:spPr>
        <p:txBody>
          <a:bodyPr lIns="0" tIns="0" rIns="0" bIns="0" rtlCol="0" anchor="t">
            <a:spAutoFit/>
          </a:bodyPr>
          <a:lstStyle/>
          <a:p>
            <a:pPr>
              <a:lnSpc>
                <a:spcPts val="6300"/>
              </a:lnSpc>
            </a:pPr>
            <a:r>
              <a:rPr lang="en-US" sz="4500" u="sng">
                <a:solidFill>
                  <a:srgbClr val="171717"/>
                </a:solidFill>
                <a:latin typeface="Poppins Medium 1 Bold" panose="00000700000000000000"/>
              </a:rPr>
              <a:t>Ada Pertanyaan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30000"/>
          </a:blip>
          <a:srcRect t="22083" b="21666"/>
          <a:stretch>
            <a:fillRect/>
          </a:stretch>
        </p:blipFill>
        <p:spPr>
          <a:xfrm>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9423449">
            <a:off x="4635502" y="-1029431"/>
            <a:ext cx="3360159" cy="2058861"/>
          </a:xfrm>
          <a:prstGeom prst="rect">
            <a:avLst/>
          </a:prstGeom>
        </p:spPr>
      </p:pic>
      <p:grpSp>
        <p:nvGrpSpPr>
          <p:cNvPr id="4" name="Group 4"/>
          <p:cNvGrpSpPr>
            <a:grpSpLocks noChangeAspect="1"/>
          </p:cNvGrpSpPr>
          <p:nvPr/>
        </p:nvGrpSpPr>
        <p:grpSpPr>
          <a:xfrm>
            <a:off x="1028700" y="1804409"/>
            <a:ext cx="6676846" cy="6678182"/>
            <a:chOff x="0" y="0"/>
            <a:chExt cx="6348730" cy="6350000"/>
          </a:xfrm>
        </p:grpSpPr>
        <p:sp>
          <p:nvSpPr>
            <p:cNvPr id="5" name="Freeform 5"/>
            <p:cNvSpPr/>
            <p:nvPr/>
          </p:nvSpPr>
          <p:spPr>
            <a:xfrm>
              <a:off x="12700" y="524510"/>
              <a:ext cx="6324600" cy="5812790"/>
            </a:xfrm>
            <a:custGeom>
              <a:avLst/>
              <a:gdLst/>
              <a:ahLst/>
              <a:cxnLst/>
              <a:rect l="l" t="t" r="r" b="b"/>
              <a:pathLst>
                <a:path w="6324600" h="5812790">
                  <a:moveTo>
                    <a:pt x="6323330" y="591820"/>
                  </a:moveTo>
                  <a:lnTo>
                    <a:pt x="6324600" y="5812790"/>
                  </a:lnTo>
                  <a:lnTo>
                    <a:pt x="6324600" y="5812790"/>
                  </a:lnTo>
                  <a:lnTo>
                    <a:pt x="0" y="5812790"/>
                  </a:lnTo>
                  <a:lnTo>
                    <a:pt x="0" y="0"/>
                  </a:lnTo>
                  <a:lnTo>
                    <a:pt x="6323330" y="0"/>
                  </a:lnTo>
                  <a:moveTo>
                    <a:pt x="6323330" y="0"/>
                  </a:moveTo>
                  <a:lnTo>
                    <a:pt x="6323330" y="591820"/>
                  </a:lnTo>
                </a:path>
              </a:pathLst>
            </a:custGeom>
            <a:solidFill>
              <a:srgbClr val="FFFFFF"/>
            </a:solidFill>
          </p:spPr>
        </p:sp>
        <p:sp>
          <p:nvSpPr>
            <p:cNvPr id="6" name="Freeform 6"/>
            <p:cNvSpPr/>
            <p:nvPr/>
          </p:nvSpPr>
          <p:spPr>
            <a:xfrm>
              <a:off x="12700" y="12700"/>
              <a:ext cx="6324600" cy="511810"/>
            </a:xfrm>
            <a:custGeom>
              <a:avLst/>
              <a:gdLst/>
              <a:ahLst/>
              <a:cxnLst/>
              <a:rect l="l" t="t" r="r" b="b"/>
              <a:pathLst>
                <a:path w="6324600" h="511810">
                  <a:moveTo>
                    <a:pt x="6323330" y="0"/>
                  </a:moveTo>
                  <a:lnTo>
                    <a:pt x="6323330" y="232410"/>
                  </a:lnTo>
                  <a:moveTo>
                    <a:pt x="6323330" y="232410"/>
                  </a:moveTo>
                  <a:lnTo>
                    <a:pt x="6324600" y="511810"/>
                  </a:lnTo>
                  <a:lnTo>
                    <a:pt x="6324600" y="511810"/>
                  </a:lnTo>
                  <a:lnTo>
                    <a:pt x="0" y="511810"/>
                  </a:lnTo>
                  <a:lnTo>
                    <a:pt x="0" y="0"/>
                  </a:lnTo>
                  <a:lnTo>
                    <a:pt x="6323330" y="0"/>
                  </a:lnTo>
                </a:path>
              </a:pathLst>
            </a:custGeom>
            <a:solidFill>
              <a:srgbClr val="FF9EFF"/>
            </a:solidFill>
          </p:spPr>
        </p:sp>
        <p:sp>
          <p:nvSpPr>
            <p:cNvPr id="7" name="Freeform 7"/>
            <p:cNvSpPr/>
            <p:nvPr/>
          </p:nvSpPr>
          <p:spPr>
            <a:xfrm>
              <a:off x="5062220" y="129540"/>
              <a:ext cx="1275080" cy="6207760"/>
            </a:xfrm>
            <a:custGeom>
              <a:avLst/>
              <a:gdLst/>
              <a:ahLst/>
              <a:cxnLst/>
              <a:rect l="l" t="t" r="r" b="b"/>
              <a:pathLst>
                <a:path w="1275080" h="6207760">
                  <a:moveTo>
                    <a:pt x="1275080" y="6207760"/>
                  </a:moveTo>
                  <a:lnTo>
                    <a:pt x="1037590" y="6207760"/>
                  </a:lnTo>
                  <a:lnTo>
                    <a:pt x="1037590" y="394970"/>
                  </a:lnTo>
                  <a:lnTo>
                    <a:pt x="1275080" y="394970"/>
                  </a:lnTo>
                  <a:lnTo>
                    <a:pt x="1275080" y="6207760"/>
                  </a:lnTo>
                  <a:close/>
                  <a:moveTo>
                    <a:pt x="279400" y="0"/>
                  </a:moveTo>
                  <a:lnTo>
                    <a:pt x="0" y="0"/>
                  </a:lnTo>
                  <a:lnTo>
                    <a:pt x="0" y="279400"/>
                  </a:lnTo>
                  <a:lnTo>
                    <a:pt x="279400" y="279400"/>
                  </a:lnTo>
                  <a:lnTo>
                    <a:pt x="279400" y="0"/>
                  </a:lnTo>
                  <a:close/>
                  <a:moveTo>
                    <a:pt x="1106170" y="0"/>
                  </a:moveTo>
                  <a:lnTo>
                    <a:pt x="826770" y="0"/>
                  </a:lnTo>
                  <a:lnTo>
                    <a:pt x="826770" y="279400"/>
                  </a:lnTo>
                  <a:lnTo>
                    <a:pt x="1106170" y="279400"/>
                  </a:lnTo>
                  <a:lnTo>
                    <a:pt x="1106170" y="0"/>
                  </a:lnTo>
                  <a:close/>
                  <a:moveTo>
                    <a:pt x="692150" y="0"/>
                  </a:moveTo>
                  <a:lnTo>
                    <a:pt x="412750" y="0"/>
                  </a:lnTo>
                  <a:lnTo>
                    <a:pt x="412750" y="279400"/>
                  </a:lnTo>
                  <a:lnTo>
                    <a:pt x="692150" y="279400"/>
                  </a:lnTo>
                  <a:lnTo>
                    <a:pt x="692150" y="0"/>
                  </a:lnTo>
                  <a:close/>
                </a:path>
              </a:pathLst>
            </a:custGeom>
            <a:solidFill>
              <a:srgbClr val="FFFFFF"/>
            </a:solidFill>
          </p:spPr>
        </p:sp>
        <p:sp>
          <p:nvSpPr>
            <p:cNvPr id="8" name="Freeform 8"/>
            <p:cNvSpPr/>
            <p:nvPr/>
          </p:nvSpPr>
          <p:spPr>
            <a:xfrm>
              <a:off x="6099810" y="1642110"/>
              <a:ext cx="237490" cy="2237740"/>
            </a:xfrm>
            <a:custGeom>
              <a:avLst/>
              <a:gdLst/>
              <a:ahLst/>
              <a:cxnLst/>
              <a:rect l="l" t="t" r="r" b="b"/>
              <a:pathLst>
                <a:path w="237490" h="2237740">
                  <a:moveTo>
                    <a:pt x="237490" y="0"/>
                  </a:moveTo>
                  <a:lnTo>
                    <a:pt x="237490" y="2237740"/>
                  </a:lnTo>
                  <a:lnTo>
                    <a:pt x="0" y="2237740"/>
                  </a:lnTo>
                  <a:lnTo>
                    <a:pt x="0" y="0"/>
                  </a:lnTo>
                  <a:moveTo>
                    <a:pt x="0" y="0"/>
                  </a:moveTo>
                  <a:lnTo>
                    <a:pt x="237490" y="0"/>
                  </a:lnTo>
                </a:path>
              </a:pathLst>
            </a:custGeom>
            <a:solidFill>
              <a:srgbClr val="F0FD71"/>
            </a:solidFill>
          </p:spPr>
        </p:sp>
        <p:sp>
          <p:nvSpPr>
            <p:cNvPr id="9" name="Freeform 9"/>
            <p:cNvSpPr/>
            <p:nvPr/>
          </p:nvSpPr>
          <p:spPr>
            <a:xfrm>
              <a:off x="0" y="0"/>
              <a:ext cx="6348730" cy="6350000"/>
            </a:xfrm>
            <a:custGeom>
              <a:avLst/>
              <a:gdLst/>
              <a:ahLst/>
              <a:cxnLst/>
              <a:rect l="l" t="t" r="r" b="b"/>
              <a:pathLst>
                <a:path w="6348730" h="6350000">
                  <a:moveTo>
                    <a:pt x="12700" y="6350000"/>
                  </a:moveTo>
                  <a:cubicBezTo>
                    <a:pt x="6350" y="6350000"/>
                    <a:pt x="0" y="6344920"/>
                    <a:pt x="0" y="6337300"/>
                  </a:cubicBezTo>
                  <a:lnTo>
                    <a:pt x="0" y="12700"/>
                  </a:lnTo>
                  <a:cubicBezTo>
                    <a:pt x="0" y="6350"/>
                    <a:pt x="6350" y="0"/>
                    <a:pt x="12700" y="0"/>
                  </a:cubicBezTo>
                  <a:lnTo>
                    <a:pt x="6337300" y="0"/>
                  </a:lnTo>
                  <a:cubicBezTo>
                    <a:pt x="6341110" y="0"/>
                    <a:pt x="6344920" y="1270"/>
                    <a:pt x="6346190" y="5080"/>
                  </a:cubicBezTo>
                  <a:cubicBezTo>
                    <a:pt x="6348730" y="7620"/>
                    <a:pt x="6348730" y="10160"/>
                    <a:pt x="6348730" y="13970"/>
                  </a:cubicBezTo>
                  <a:lnTo>
                    <a:pt x="6348730" y="524510"/>
                  </a:lnTo>
                  <a:lnTo>
                    <a:pt x="6348730" y="6337300"/>
                  </a:lnTo>
                  <a:cubicBezTo>
                    <a:pt x="6348730" y="6343650"/>
                    <a:pt x="6343650" y="6350000"/>
                    <a:pt x="6336030" y="6350000"/>
                  </a:cubicBezTo>
                  <a:lnTo>
                    <a:pt x="12700" y="6350000"/>
                  </a:lnTo>
                  <a:close/>
                  <a:moveTo>
                    <a:pt x="6323330" y="6323330"/>
                  </a:moveTo>
                  <a:lnTo>
                    <a:pt x="6323330" y="3892550"/>
                  </a:lnTo>
                  <a:lnTo>
                    <a:pt x="6112510" y="3892550"/>
                  </a:lnTo>
                  <a:lnTo>
                    <a:pt x="6112510" y="6323330"/>
                  </a:lnTo>
                  <a:lnTo>
                    <a:pt x="6323330" y="6323330"/>
                  </a:lnTo>
                  <a:close/>
                  <a:moveTo>
                    <a:pt x="6085840" y="6323330"/>
                  </a:moveTo>
                  <a:lnTo>
                    <a:pt x="6085840" y="537210"/>
                  </a:lnTo>
                  <a:lnTo>
                    <a:pt x="26670" y="537210"/>
                  </a:lnTo>
                  <a:lnTo>
                    <a:pt x="26670" y="6323330"/>
                  </a:lnTo>
                  <a:lnTo>
                    <a:pt x="6085840" y="6323330"/>
                  </a:lnTo>
                  <a:close/>
                  <a:moveTo>
                    <a:pt x="6323330" y="3865880"/>
                  </a:moveTo>
                  <a:lnTo>
                    <a:pt x="6323330" y="1656080"/>
                  </a:lnTo>
                  <a:lnTo>
                    <a:pt x="6112510" y="1656080"/>
                  </a:lnTo>
                  <a:lnTo>
                    <a:pt x="6112510" y="3865880"/>
                  </a:lnTo>
                  <a:lnTo>
                    <a:pt x="6323330" y="3865880"/>
                  </a:lnTo>
                  <a:close/>
                  <a:moveTo>
                    <a:pt x="6323330" y="1629410"/>
                  </a:moveTo>
                  <a:lnTo>
                    <a:pt x="6323330" y="537210"/>
                  </a:lnTo>
                  <a:lnTo>
                    <a:pt x="6112510" y="537210"/>
                  </a:lnTo>
                  <a:lnTo>
                    <a:pt x="6112510" y="1629410"/>
                  </a:lnTo>
                  <a:lnTo>
                    <a:pt x="6323330" y="1629410"/>
                  </a:lnTo>
                  <a:close/>
                  <a:moveTo>
                    <a:pt x="6324600" y="511810"/>
                  </a:moveTo>
                  <a:lnTo>
                    <a:pt x="6324600" y="26670"/>
                  </a:lnTo>
                  <a:lnTo>
                    <a:pt x="26670" y="26670"/>
                  </a:lnTo>
                  <a:lnTo>
                    <a:pt x="26670" y="511810"/>
                  </a:lnTo>
                  <a:lnTo>
                    <a:pt x="6324600" y="511810"/>
                  </a:lnTo>
                  <a:close/>
                  <a:moveTo>
                    <a:pt x="5888990" y="421640"/>
                  </a:moveTo>
                  <a:cubicBezTo>
                    <a:pt x="5882640" y="421640"/>
                    <a:pt x="5876290" y="416560"/>
                    <a:pt x="5876290" y="408940"/>
                  </a:cubicBezTo>
                  <a:lnTo>
                    <a:pt x="5876290" y="129540"/>
                  </a:lnTo>
                  <a:cubicBezTo>
                    <a:pt x="5876290" y="121920"/>
                    <a:pt x="5882640" y="116840"/>
                    <a:pt x="5888990" y="116840"/>
                  </a:cubicBezTo>
                  <a:lnTo>
                    <a:pt x="6168390" y="116840"/>
                  </a:lnTo>
                  <a:cubicBezTo>
                    <a:pt x="6174740" y="116840"/>
                    <a:pt x="6181090" y="121920"/>
                    <a:pt x="6181090" y="129540"/>
                  </a:cubicBezTo>
                  <a:lnTo>
                    <a:pt x="6181090" y="408940"/>
                  </a:lnTo>
                  <a:cubicBezTo>
                    <a:pt x="6181090" y="415290"/>
                    <a:pt x="6176010" y="421640"/>
                    <a:pt x="6168390" y="421640"/>
                  </a:cubicBezTo>
                  <a:lnTo>
                    <a:pt x="5888990" y="421640"/>
                  </a:lnTo>
                  <a:close/>
                  <a:moveTo>
                    <a:pt x="6155690" y="394970"/>
                  </a:moveTo>
                  <a:lnTo>
                    <a:pt x="6155690" y="142240"/>
                  </a:lnTo>
                  <a:lnTo>
                    <a:pt x="5902960" y="142240"/>
                  </a:lnTo>
                  <a:lnTo>
                    <a:pt x="5902960" y="394970"/>
                  </a:lnTo>
                  <a:cubicBezTo>
                    <a:pt x="5902960" y="394970"/>
                    <a:pt x="6155690" y="394970"/>
                    <a:pt x="6155690" y="394970"/>
                  </a:cubicBezTo>
                  <a:close/>
                  <a:moveTo>
                    <a:pt x="5476240" y="421640"/>
                  </a:moveTo>
                  <a:cubicBezTo>
                    <a:pt x="5469890" y="421640"/>
                    <a:pt x="5463540" y="416560"/>
                    <a:pt x="5463540" y="408940"/>
                  </a:cubicBezTo>
                  <a:lnTo>
                    <a:pt x="5463540" y="129540"/>
                  </a:lnTo>
                  <a:cubicBezTo>
                    <a:pt x="5463540" y="123190"/>
                    <a:pt x="5468620" y="116840"/>
                    <a:pt x="5476240" y="116840"/>
                  </a:cubicBezTo>
                  <a:lnTo>
                    <a:pt x="5755640" y="116840"/>
                  </a:lnTo>
                  <a:cubicBezTo>
                    <a:pt x="5760720" y="116840"/>
                    <a:pt x="5764530" y="118110"/>
                    <a:pt x="5765800" y="120650"/>
                  </a:cubicBezTo>
                  <a:cubicBezTo>
                    <a:pt x="5768340" y="123190"/>
                    <a:pt x="5768340" y="125730"/>
                    <a:pt x="5768340" y="129540"/>
                  </a:cubicBezTo>
                  <a:lnTo>
                    <a:pt x="5768340" y="407670"/>
                  </a:lnTo>
                  <a:cubicBezTo>
                    <a:pt x="5768340" y="414020"/>
                    <a:pt x="5763260" y="420370"/>
                    <a:pt x="5755640" y="420370"/>
                  </a:cubicBezTo>
                  <a:lnTo>
                    <a:pt x="5476240" y="420370"/>
                  </a:lnTo>
                  <a:lnTo>
                    <a:pt x="5476240" y="421640"/>
                  </a:lnTo>
                  <a:close/>
                  <a:moveTo>
                    <a:pt x="5741670" y="394970"/>
                  </a:moveTo>
                  <a:lnTo>
                    <a:pt x="5741670" y="142240"/>
                  </a:lnTo>
                  <a:lnTo>
                    <a:pt x="5488940" y="142240"/>
                  </a:lnTo>
                  <a:lnTo>
                    <a:pt x="5488940" y="394970"/>
                  </a:lnTo>
                  <a:cubicBezTo>
                    <a:pt x="5488940" y="394970"/>
                    <a:pt x="5741670" y="394970"/>
                    <a:pt x="5741670" y="394970"/>
                  </a:cubicBezTo>
                  <a:close/>
                  <a:moveTo>
                    <a:pt x="5062220" y="421640"/>
                  </a:moveTo>
                  <a:cubicBezTo>
                    <a:pt x="5055870" y="421640"/>
                    <a:pt x="5049520" y="416560"/>
                    <a:pt x="5049520" y="408940"/>
                  </a:cubicBezTo>
                  <a:lnTo>
                    <a:pt x="5049520" y="129540"/>
                  </a:lnTo>
                  <a:cubicBezTo>
                    <a:pt x="5049520" y="123190"/>
                    <a:pt x="5054600" y="116840"/>
                    <a:pt x="5062220" y="116840"/>
                  </a:cubicBezTo>
                  <a:lnTo>
                    <a:pt x="5341620" y="116840"/>
                  </a:lnTo>
                  <a:cubicBezTo>
                    <a:pt x="5346700" y="116840"/>
                    <a:pt x="5350510" y="118110"/>
                    <a:pt x="5351780" y="120650"/>
                  </a:cubicBezTo>
                  <a:cubicBezTo>
                    <a:pt x="5354320" y="123190"/>
                    <a:pt x="5354320" y="125730"/>
                    <a:pt x="5354320" y="129540"/>
                  </a:cubicBezTo>
                  <a:lnTo>
                    <a:pt x="5354320" y="407670"/>
                  </a:lnTo>
                  <a:cubicBezTo>
                    <a:pt x="5354320" y="414020"/>
                    <a:pt x="5349240" y="420370"/>
                    <a:pt x="5341620" y="420370"/>
                  </a:cubicBezTo>
                  <a:lnTo>
                    <a:pt x="5062220" y="420370"/>
                  </a:lnTo>
                  <a:lnTo>
                    <a:pt x="5062220" y="421640"/>
                  </a:lnTo>
                  <a:close/>
                  <a:moveTo>
                    <a:pt x="5328920" y="394970"/>
                  </a:moveTo>
                  <a:lnTo>
                    <a:pt x="5328920" y="142240"/>
                  </a:lnTo>
                  <a:lnTo>
                    <a:pt x="5076190" y="142240"/>
                  </a:lnTo>
                  <a:lnTo>
                    <a:pt x="5076190" y="394970"/>
                  </a:lnTo>
                  <a:cubicBezTo>
                    <a:pt x="5076190" y="394970"/>
                    <a:pt x="5328920" y="394970"/>
                    <a:pt x="5328920" y="394970"/>
                  </a:cubicBezTo>
                  <a:close/>
                  <a:moveTo>
                    <a:pt x="6098540" y="351790"/>
                  </a:moveTo>
                  <a:cubicBezTo>
                    <a:pt x="6096000" y="351790"/>
                    <a:pt x="6092190" y="350520"/>
                    <a:pt x="6089650" y="349250"/>
                  </a:cubicBezTo>
                  <a:lnTo>
                    <a:pt x="6028690" y="288290"/>
                  </a:lnTo>
                  <a:lnTo>
                    <a:pt x="5967730" y="349250"/>
                  </a:lnTo>
                  <a:cubicBezTo>
                    <a:pt x="5963920" y="353060"/>
                    <a:pt x="5961380" y="353060"/>
                    <a:pt x="5958840" y="353060"/>
                  </a:cubicBezTo>
                  <a:cubicBezTo>
                    <a:pt x="5956300" y="353060"/>
                    <a:pt x="5952490" y="351790"/>
                    <a:pt x="5949950" y="350520"/>
                  </a:cubicBezTo>
                  <a:cubicBezTo>
                    <a:pt x="5944870" y="345440"/>
                    <a:pt x="5944870" y="336550"/>
                    <a:pt x="5948680" y="331470"/>
                  </a:cubicBezTo>
                  <a:lnTo>
                    <a:pt x="6009640" y="270510"/>
                  </a:lnTo>
                  <a:lnTo>
                    <a:pt x="5948680" y="209550"/>
                  </a:lnTo>
                  <a:cubicBezTo>
                    <a:pt x="5943600" y="204470"/>
                    <a:pt x="5943600" y="195580"/>
                    <a:pt x="5948680" y="190500"/>
                  </a:cubicBezTo>
                  <a:cubicBezTo>
                    <a:pt x="5951220" y="187960"/>
                    <a:pt x="5953760" y="186690"/>
                    <a:pt x="5957570" y="186690"/>
                  </a:cubicBezTo>
                  <a:cubicBezTo>
                    <a:pt x="5961380" y="186690"/>
                    <a:pt x="5965190" y="187960"/>
                    <a:pt x="5966460" y="190500"/>
                  </a:cubicBezTo>
                  <a:lnTo>
                    <a:pt x="6027420" y="251460"/>
                  </a:lnTo>
                  <a:lnTo>
                    <a:pt x="6088380" y="190500"/>
                  </a:lnTo>
                  <a:cubicBezTo>
                    <a:pt x="6090920" y="187960"/>
                    <a:pt x="6093460" y="186690"/>
                    <a:pt x="6097270" y="186690"/>
                  </a:cubicBezTo>
                  <a:cubicBezTo>
                    <a:pt x="6101080" y="186690"/>
                    <a:pt x="6104890" y="187960"/>
                    <a:pt x="6106160" y="190500"/>
                  </a:cubicBezTo>
                  <a:cubicBezTo>
                    <a:pt x="6108700" y="193040"/>
                    <a:pt x="6109970" y="196850"/>
                    <a:pt x="6109970" y="201930"/>
                  </a:cubicBezTo>
                  <a:cubicBezTo>
                    <a:pt x="6109970" y="205740"/>
                    <a:pt x="6108700" y="208280"/>
                    <a:pt x="6106160" y="209550"/>
                  </a:cubicBezTo>
                  <a:lnTo>
                    <a:pt x="6046470" y="269240"/>
                  </a:lnTo>
                  <a:lnTo>
                    <a:pt x="6107430" y="330200"/>
                  </a:lnTo>
                  <a:cubicBezTo>
                    <a:pt x="6112510" y="335280"/>
                    <a:pt x="6112510" y="344170"/>
                    <a:pt x="6107430" y="349250"/>
                  </a:cubicBezTo>
                  <a:cubicBezTo>
                    <a:pt x="6104890" y="351790"/>
                    <a:pt x="6101080" y="351790"/>
                    <a:pt x="6098540" y="351790"/>
                  </a:cubicBezTo>
                  <a:close/>
                  <a:moveTo>
                    <a:pt x="5538470" y="351790"/>
                  </a:moveTo>
                  <a:cubicBezTo>
                    <a:pt x="5532120" y="351790"/>
                    <a:pt x="5525770" y="345440"/>
                    <a:pt x="5525770" y="339090"/>
                  </a:cubicBezTo>
                  <a:lnTo>
                    <a:pt x="5525770" y="199390"/>
                  </a:lnTo>
                  <a:cubicBezTo>
                    <a:pt x="5525770" y="193040"/>
                    <a:pt x="5530850" y="186690"/>
                    <a:pt x="5538470" y="186690"/>
                  </a:cubicBezTo>
                  <a:lnTo>
                    <a:pt x="5692140" y="186690"/>
                  </a:lnTo>
                  <a:cubicBezTo>
                    <a:pt x="5698490" y="186690"/>
                    <a:pt x="5704840" y="191770"/>
                    <a:pt x="5704840" y="199390"/>
                  </a:cubicBezTo>
                  <a:lnTo>
                    <a:pt x="5704840" y="339090"/>
                  </a:lnTo>
                  <a:cubicBezTo>
                    <a:pt x="5704840" y="345440"/>
                    <a:pt x="5699760" y="351790"/>
                    <a:pt x="5692140" y="351790"/>
                  </a:cubicBezTo>
                  <a:lnTo>
                    <a:pt x="5538470" y="351790"/>
                  </a:lnTo>
                  <a:close/>
                  <a:moveTo>
                    <a:pt x="5679440" y="325120"/>
                  </a:moveTo>
                  <a:lnTo>
                    <a:pt x="5679440" y="245110"/>
                  </a:lnTo>
                  <a:lnTo>
                    <a:pt x="5551170" y="245110"/>
                  </a:lnTo>
                  <a:lnTo>
                    <a:pt x="5551170" y="325120"/>
                  </a:lnTo>
                  <a:cubicBezTo>
                    <a:pt x="5551170" y="325120"/>
                    <a:pt x="5679440" y="325120"/>
                    <a:pt x="5679440" y="325120"/>
                  </a:cubicBezTo>
                  <a:close/>
                  <a:moveTo>
                    <a:pt x="5116830" y="351790"/>
                  </a:moveTo>
                  <a:cubicBezTo>
                    <a:pt x="5109210" y="351790"/>
                    <a:pt x="5104130" y="345440"/>
                    <a:pt x="5104130" y="339090"/>
                  </a:cubicBezTo>
                  <a:cubicBezTo>
                    <a:pt x="5104130" y="331470"/>
                    <a:pt x="5110480" y="326390"/>
                    <a:pt x="5116830" y="326390"/>
                  </a:cubicBezTo>
                  <a:lnTo>
                    <a:pt x="5288280" y="326390"/>
                  </a:lnTo>
                  <a:cubicBezTo>
                    <a:pt x="5295900" y="326390"/>
                    <a:pt x="5300980" y="332740"/>
                    <a:pt x="5300980" y="339090"/>
                  </a:cubicBezTo>
                  <a:cubicBezTo>
                    <a:pt x="5300980" y="346710"/>
                    <a:pt x="5294630" y="351790"/>
                    <a:pt x="5288280" y="351790"/>
                  </a:cubicBezTo>
                  <a:lnTo>
                    <a:pt x="5116830" y="351790"/>
                  </a:lnTo>
                  <a:close/>
                </a:path>
              </a:pathLst>
            </a:custGeom>
            <a:solidFill>
              <a:srgbClr val="171717"/>
            </a:solidFill>
          </p:spPr>
        </p:sp>
      </p:grpSp>
      <p:pic>
        <p:nvPicPr>
          <p:cNvPr id="10" name="Picture 1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963701" y="7665430"/>
            <a:ext cx="3984802" cy="2093832"/>
          </a:xfrm>
          <a:prstGeom prst="rect">
            <a:avLst/>
          </a:prstGeom>
        </p:spPr>
      </p:pic>
      <p:pic>
        <p:nvPicPr>
          <p:cNvPr id="11" name="Picture 11"/>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8735947" y="1957187"/>
            <a:ext cx="636909" cy="636909"/>
          </a:xfrm>
          <a:prstGeom prst="rect">
            <a:avLst/>
          </a:prstGeom>
        </p:spPr>
      </p:pic>
      <p:pic>
        <p:nvPicPr>
          <p:cNvPr id="12" name="Picture 12"/>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8735947" y="3388157"/>
            <a:ext cx="636909" cy="636909"/>
          </a:xfrm>
          <a:prstGeom prst="rect">
            <a:avLst/>
          </a:prstGeom>
        </p:spPr>
      </p:pic>
      <p:pic>
        <p:nvPicPr>
          <p:cNvPr id="13" name="Picture 13"/>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8735947" y="4912991"/>
            <a:ext cx="636909" cy="636909"/>
          </a:xfrm>
          <a:prstGeom prst="rect">
            <a:avLst/>
          </a:prstGeom>
        </p:spPr>
      </p:pic>
      <p:pic>
        <p:nvPicPr>
          <p:cNvPr id="14" name="Picture 14"/>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8735947" y="6437825"/>
            <a:ext cx="636909" cy="636909"/>
          </a:xfrm>
          <a:prstGeom prst="rect">
            <a:avLst/>
          </a:prstGeom>
        </p:spPr>
      </p:pic>
      <p:pic>
        <p:nvPicPr>
          <p:cNvPr id="15" name="Picture 15"/>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8735947" y="7874713"/>
            <a:ext cx="636909" cy="636909"/>
          </a:xfrm>
          <a:prstGeom prst="rect">
            <a:avLst/>
          </a:prstGeom>
        </p:spPr>
      </p:pic>
      <p:sp>
        <p:nvSpPr>
          <p:cNvPr id="16" name="TextBox 16"/>
          <p:cNvSpPr txBox="1"/>
          <p:nvPr/>
        </p:nvSpPr>
        <p:spPr>
          <a:xfrm>
            <a:off x="1872074" y="3916995"/>
            <a:ext cx="4990099" cy="2628900"/>
          </a:xfrm>
          <a:prstGeom prst="rect">
            <a:avLst/>
          </a:prstGeom>
        </p:spPr>
        <p:txBody>
          <a:bodyPr lIns="0" tIns="0" rIns="0" bIns="0" rtlCol="0" anchor="t">
            <a:spAutoFit/>
          </a:bodyPr>
          <a:lstStyle/>
          <a:p>
            <a:pPr algn="ctr">
              <a:lnSpc>
                <a:spcPts val="9900"/>
              </a:lnSpc>
            </a:pPr>
            <a:r>
              <a:rPr lang="en-US" sz="9000">
                <a:solidFill>
                  <a:srgbClr val="171717"/>
                </a:solidFill>
                <a:latin typeface="Poppins ExtraBold" panose="00000900000000000000"/>
              </a:rPr>
              <a:t>Study</a:t>
            </a:r>
          </a:p>
          <a:p>
            <a:pPr algn="ctr">
              <a:lnSpc>
                <a:spcPts val="9900"/>
              </a:lnSpc>
            </a:pPr>
            <a:r>
              <a:rPr lang="en-US" sz="9000">
                <a:solidFill>
                  <a:srgbClr val="171717"/>
                </a:solidFill>
                <a:latin typeface="Poppins ExtraBold" panose="00000900000000000000"/>
              </a:rPr>
              <a:t>Case</a:t>
            </a:r>
          </a:p>
        </p:txBody>
      </p:sp>
      <p:sp>
        <p:nvSpPr>
          <p:cNvPr id="17" name="TextBox 17"/>
          <p:cNvSpPr txBox="1"/>
          <p:nvPr/>
        </p:nvSpPr>
        <p:spPr>
          <a:xfrm>
            <a:off x="9703460" y="2532380"/>
            <a:ext cx="8517865" cy="5146040"/>
          </a:xfrm>
          <a:prstGeom prst="rect">
            <a:avLst/>
          </a:prstGeom>
        </p:spPr>
        <p:txBody>
          <a:bodyPr lIns="0" tIns="0" rIns="0" bIns="0" rtlCol="0" anchor="t">
            <a:spAutoFit/>
          </a:bodyPr>
          <a:lstStyle/>
          <a:p>
            <a:pPr>
              <a:lnSpc>
                <a:spcPts val="4060"/>
              </a:lnSpc>
            </a:pPr>
            <a:r>
              <a:rPr lang="en-US" sz="2900">
                <a:solidFill>
                  <a:srgbClr val="171717"/>
                </a:solidFill>
                <a:latin typeface="Poppins Medium 1" panose="00000600000000000000"/>
              </a:rPr>
              <a:t>Cafe Internet I-Coffee ingin meningkatkan pelayanan untuk pelanggan reguler dan pelanggan setianya, jadi ketika pelanggan tersebut ingin memesan, dia bisa memilih bahwa dia pelanggan reguler atau VIP, jika dia pelanggan VIP dia akan memasukkan nomor pelanggan terlebih dahulu sedangkan </a:t>
            </a:r>
          </a:p>
          <a:p>
            <a:pPr>
              <a:lnSpc>
                <a:spcPts val="4060"/>
              </a:lnSpc>
            </a:pPr>
            <a:r>
              <a:rPr lang="en-US" sz="2900">
                <a:solidFill>
                  <a:srgbClr val="171717"/>
                </a:solidFill>
                <a:latin typeface="Poppins Medium 1" panose="00000600000000000000"/>
              </a:rPr>
              <a:t>pelanggan reguler bisa langsung memilih menunya, </a:t>
            </a:r>
          </a:p>
          <a:p>
            <a:pPr>
              <a:lnSpc>
                <a:spcPts val="4060"/>
              </a:lnSpc>
            </a:pPr>
            <a:endParaRPr lang="en-US" sz="2900">
              <a:solidFill>
                <a:srgbClr val="171717"/>
              </a:solidFill>
              <a:latin typeface="Poppins Medium 1" panose="000006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30000"/>
          </a:blip>
          <a:srcRect t="22083" b="21666"/>
          <a:stretch>
            <a:fillRect/>
          </a:stretch>
        </p:blipFill>
        <p:spPr>
          <a:xfrm>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9423449">
            <a:off x="4635502" y="-1029431"/>
            <a:ext cx="3360159" cy="2058861"/>
          </a:xfrm>
          <a:prstGeom prst="rect">
            <a:avLst/>
          </a:prstGeom>
        </p:spPr>
      </p:pic>
      <p:grpSp>
        <p:nvGrpSpPr>
          <p:cNvPr id="4" name="Group 4"/>
          <p:cNvGrpSpPr>
            <a:grpSpLocks noChangeAspect="1"/>
          </p:cNvGrpSpPr>
          <p:nvPr/>
        </p:nvGrpSpPr>
        <p:grpSpPr>
          <a:xfrm>
            <a:off x="1028700" y="1804409"/>
            <a:ext cx="6676846" cy="6678182"/>
            <a:chOff x="0" y="0"/>
            <a:chExt cx="6348730" cy="6350000"/>
          </a:xfrm>
        </p:grpSpPr>
        <p:sp>
          <p:nvSpPr>
            <p:cNvPr id="5" name="Freeform 5"/>
            <p:cNvSpPr/>
            <p:nvPr/>
          </p:nvSpPr>
          <p:spPr>
            <a:xfrm>
              <a:off x="12700" y="524510"/>
              <a:ext cx="6324600" cy="5812790"/>
            </a:xfrm>
            <a:custGeom>
              <a:avLst/>
              <a:gdLst/>
              <a:ahLst/>
              <a:cxnLst/>
              <a:rect l="l" t="t" r="r" b="b"/>
              <a:pathLst>
                <a:path w="6324600" h="5812790">
                  <a:moveTo>
                    <a:pt x="6323330" y="591820"/>
                  </a:moveTo>
                  <a:lnTo>
                    <a:pt x="6324600" y="5812790"/>
                  </a:lnTo>
                  <a:lnTo>
                    <a:pt x="6324600" y="5812790"/>
                  </a:lnTo>
                  <a:lnTo>
                    <a:pt x="0" y="5812790"/>
                  </a:lnTo>
                  <a:lnTo>
                    <a:pt x="0" y="0"/>
                  </a:lnTo>
                  <a:lnTo>
                    <a:pt x="6323330" y="0"/>
                  </a:lnTo>
                  <a:moveTo>
                    <a:pt x="6323330" y="0"/>
                  </a:moveTo>
                  <a:lnTo>
                    <a:pt x="6323330" y="591820"/>
                  </a:lnTo>
                </a:path>
              </a:pathLst>
            </a:custGeom>
            <a:solidFill>
              <a:srgbClr val="FFFFFF"/>
            </a:solidFill>
          </p:spPr>
        </p:sp>
        <p:sp>
          <p:nvSpPr>
            <p:cNvPr id="6" name="Freeform 6"/>
            <p:cNvSpPr/>
            <p:nvPr/>
          </p:nvSpPr>
          <p:spPr>
            <a:xfrm>
              <a:off x="12700" y="12700"/>
              <a:ext cx="6324600" cy="511810"/>
            </a:xfrm>
            <a:custGeom>
              <a:avLst/>
              <a:gdLst/>
              <a:ahLst/>
              <a:cxnLst/>
              <a:rect l="l" t="t" r="r" b="b"/>
              <a:pathLst>
                <a:path w="6324600" h="511810">
                  <a:moveTo>
                    <a:pt x="6323330" y="0"/>
                  </a:moveTo>
                  <a:lnTo>
                    <a:pt x="6323330" y="232410"/>
                  </a:lnTo>
                  <a:moveTo>
                    <a:pt x="6323330" y="232410"/>
                  </a:moveTo>
                  <a:lnTo>
                    <a:pt x="6324600" y="511810"/>
                  </a:lnTo>
                  <a:lnTo>
                    <a:pt x="6324600" y="511810"/>
                  </a:lnTo>
                  <a:lnTo>
                    <a:pt x="0" y="511810"/>
                  </a:lnTo>
                  <a:lnTo>
                    <a:pt x="0" y="0"/>
                  </a:lnTo>
                  <a:lnTo>
                    <a:pt x="6323330" y="0"/>
                  </a:lnTo>
                </a:path>
              </a:pathLst>
            </a:custGeom>
            <a:solidFill>
              <a:srgbClr val="FF9EFF"/>
            </a:solidFill>
          </p:spPr>
        </p:sp>
        <p:sp>
          <p:nvSpPr>
            <p:cNvPr id="7" name="Freeform 7"/>
            <p:cNvSpPr/>
            <p:nvPr/>
          </p:nvSpPr>
          <p:spPr>
            <a:xfrm>
              <a:off x="5062220" y="129540"/>
              <a:ext cx="1275080" cy="6207760"/>
            </a:xfrm>
            <a:custGeom>
              <a:avLst/>
              <a:gdLst/>
              <a:ahLst/>
              <a:cxnLst/>
              <a:rect l="l" t="t" r="r" b="b"/>
              <a:pathLst>
                <a:path w="1275080" h="6207760">
                  <a:moveTo>
                    <a:pt x="1275080" y="6207760"/>
                  </a:moveTo>
                  <a:lnTo>
                    <a:pt x="1037590" y="6207760"/>
                  </a:lnTo>
                  <a:lnTo>
                    <a:pt x="1037590" y="394970"/>
                  </a:lnTo>
                  <a:lnTo>
                    <a:pt x="1275080" y="394970"/>
                  </a:lnTo>
                  <a:lnTo>
                    <a:pt x="1275080" y="6207760"/>
                  </a:lnTo>
                  <a:close/>
                  <a:moveTo>
                    <a:pt x="279400" y="0"/>
                  </a:moveTo>
                  <a:lnTo>
                    <a:pt x="0" y="0"/>
                  </a:lnTo>
                  <a:lnTo>
                    <a:pt x="0" y="279400"/>
                  </a:lnTo>
                  <a:lnTo>
                    <a:pt x="279400" y="279400"/>
                  </a:lnTo>
                  <a:lnTo>
                    <a:pt x="279400" y="0"/>
                  </a:lnTo>
                  <a:close/>
                  <a:moveTo>
                    <a:pt x="1106170" y="0"/>
                  </a:moveTo>
                  <a:lnTo>
                    <a:pt x="826770" y="0"/>
                  </a:lnTo>
                  <a:lnTo>
                    <a:pt x="826770" y="279400"/>
                  </a:lnTo>
                  <a:lnTo>
                    <a:pt x="1106170" y="279400"/>
                  </a:lnTo>
                  <a:lnTo>
                    <a:pt x="1106170" y="0"/>
                  </a:lnTo>
                  <a:close/>
                  <a:moveTo>
                    <a:pt x="692150" y="0"/>
                  </a:moveTo>
                  <a:lnTo>
                    <a:pt x="412750" y="0"/>
                  </a:lnTo>
                  <a:lnTo>
                    <a:pt x="412750" y="279400"/>
                  </a:lnTo>
                  <a:lnTo>
                    <a:pt x="692150" y="279400"/>
                  </a:lnTo>
                  <a:lnTo>
                    <a:pt x="692150" y="0"/>
                  </a:lnTo>
                  <a:close/>
                </a:path>
              </a:pathLst>
            </a:custGeom>
            <a:solidFill>
              <a:srgbClr val="FFFFFF"/>
            </a:solidFill>
          </p:spPr>
        </p:sp>
        <p:sp>
          <p:nvSpPr>
            <p:cNvPr id="8" name="Freeform 8"/>
            <p:cNvSpPr/>
            <p:nvPr/>
          </p:nvSpPr>
          <p:spPr>
            <a:xfrm>
              <a:off x="6099810" y="1642110"/>
              <a:ext cx="237490" cy="2237740"/>
            </a:xfrm>
            <a:custGeom>
              <a:avLst/>
              <a:gdLst/>
              <a:ahLst/>
              <a:cxnLst/>
              <a:rect l="l" t="t" r="r" b="b"/>
              <a:pathLst>
                <a:path w="237490" h="2237740">
                  <a:moveTo>
                    <a:pt x="237490" y="0"/>
                  </a:moveTo>
                  <a:lnTo>
                    <a:pt x="237490" y="2237740"/>
                  </a:lnTo>
                  <a:lnTo>
                    <a:pt x="0" y="2237740"/>
                  </a:lnTo>
                  <a:lnTo>
                    <a:pt x="0" y="0"/>
                  </a:lnTo>
                  <a:moveTo>
                    <a:pt x="0" y="0"/>
                  </a:moveTo>
                  <a:lnTo>
                    <a:pt x="237490" y="0"/>
                  </a:lnTo>
                </a:path>
              </a:pathLst>
            </a:custGeom>
            <a:solidFill>
              <a:srgbClr val="F0FD71"/>
            </a:solidFill>
          </p:spPr>
        </p:sp>
        <p:sp>
          <p:nvSpPr>
            <p:cNvPr id="9" name="Freeform 9"/>
            <p:cNvSpPr/>
            <p:nvPr/>
          </p:nvSpPr>
          <p:spPr>
            <a:xfrm>
              <a:off x="0" y="0"/>
              <a:ext cx="6348730" cy="6350000"/>
            </a:xfrm>
            <a:custGeom>
              <a:avLst/>
              <a:gdLst/>
              <a:ahLst/>
              <a:cxnLst/>
              <a:rect l="l" t="t" r="r" b="b"/>
              <a:pathLst>
                <a:path w="6348730" h="6350000">
                  <a:moveTo>
                    <a:pt x="12700" y="6350000"/>
                  </a:moveTo>
                  <a:cubicBezTo>
                    <a:pt x="6350" y="6350000"/>
                    <a:pt x="0" y="6344920"/>
                    <a:pt x="0" y="6337300"/>
                  </a:cubicBezTo>
                  <a:lnTo>
                    <a:pt x="0" y="12700"/>
                  </a:lnTo>
                  <a:cubicBezTo>
                    <a:pt x="0" y="6350"/>
                    <a:pt x="6350" y="0"/>
                    <a:pt x="12700" y="0"/>
                  </a:cubicBezTo>
                  <a:lnTo>
                    <a:pt x="6337300" y="0"/>
                  </a:lnTo>
                  <a:cubicBezTo>
                    <a:pt x="6341110" y="0"/>
                    <a:pt x="6344920" y="1270"/>
                    <a:pt x="6346190" y="5080"/>
                  </a:cubicBezTo>
                  <a:cubicBezTo>
                    <a:pt x="6348730" y="7620"/>
                    <a:pt x="6348730" y="10160"/>
                    <a:pt x="6348730" y="13970"/>
                  </a:cubicBezTo>
                  <a:lnTo>
                    <a:pt x="6348730" y="524510"/>
                  </a:lnTo>
                  <a:lnTo>
                    <a:pt x="6348730" y="6337300"/>
                  </a:lnTo>
                  <a:cubicBezTo>
                    <a:pt x="6348730" y="6343650"/>
                    <a:pt x="6343650" y="6350000"/>
                    <a:pt x="6336030" y="6350000"/>
                  </a:cubicBezTo>
                  <a:lnTo>
                    <a:pt x="12700" y="6350000"/>
                  </a:lnTo>
                  <a:close/>
                  <a:moveTo>
                    <a:pt x="6323330" y="6323330"/>
                  </a:moveTo>
                  <a:lnTo>
                    <a:pt x="6323330" y="3892550"/>
                  </a:lnTo>
                  <a:lnTo>
                    <a:pt x="6112510" y="3892550"/>
                  </a:lnTo>
                  <a:lnTo>
                    <a:pt x="6112510" y="6323330"/>
                  </a:lnTo>
                  <a:lnTo>
                    <a:pt x="6323330" y="6323330"/>
                  </a:lnTo>
                  <a:close/>
                  <a:moveTo>
                    <a:pt x="6085840" y="6323330"/>
                  </a:moveTo>
                  <a:lnTo>
                    <a:pt x="6085840" y="537210"/>
                  </a:lnTo>
                  <a:lnTo>
                    <a:pt x="26670" y="537210"/>
                  </a:lnTo>
                  <a:lnTo>
                    <a:pt x="26670" y="6323330"/>
                  </a:lnTo>
                  <a:lnTo>
                    <a:pt x="6085840" y="6323330"/>
                  </a:lnTo>
                  <a:close/>
                  <a:moveTo>
                    <a:pt x="6323330" y="3865880"/>
                  </a:moveTo>
                  <a:lnTo>
                    <a:pt x="6323330" y="1656080"/>
                  </a:lnTo>
                  <a:lnTo>
                    <a:pt x="6112510" y="1656080"/>
                  </a:lnTo>
                  <a:lnTo>
                    <a:pt x="6112510" y="3865880"/>
                  </a:lnTo>
                  <a:lnTo>
                    <a:pt x="6323330" y="3865880"/>
                  </a:lnTo>
                  <a:close/>
                  <a:moveTo>
                    <a:pt x="6323330" y="1629410"/>
                  </a:moveTo>
                  <a:lnTo>
                    <a:pt x="6323330" y="537210"/>
                  </a:lnTo>
                  <a:lnTo>
                    <a:pt x="6112510" y="537210"/>
                  </a:lnTo>
                  <a:lnTo>
                    <a:pt x="6112510" y="1629410"/>
                  </a:lnTo>
                  <a:lnTo>
                    <a:pt x="6323330" y="1629410"/>
                  </a:lnTo>
                  <a:close/>
                  <a:moveTo>
                    <a:pt x="6324600" y="511810"/>
                  </a:moveTo>
                  <a:lnTo>
                    <a:pt x="6324600" y="26670"/>
                  </a:lnTo>
                  <a:lnTo>
                    <a:pt x="26670" y="26670"/>
                  </a:lnTo>
                  <a:lnTo>
                    <a:pt x="26670" y="511810"/>
                  </a:lnTo>
                  <a:lnTo>
                    <a:pt x="6324600" y="511810"/>
                  </a:lnTo>
                  <a:close/>
                  <a:moveTo>
                    <a:pt x="5888990" y="421640"/>
                  </a:moveTo>
                  <a:cubicBezTo>
                    <a:pt x="5882640" y="421640"/>
                    <a:pt x="5876290" y="416560"/>
                    <a:pt x="5876290" y="408940"/>
                  </a:cubicBezTo>
                  <a:lnTo>
                    <a:pt x="5876290" y="129540"/>
                  </a:lnTo>
                  <a:cubicBezTo>
                    <a:pt x="5876290" y="121920"/>
                    <a:pt x="5882640" y="116840"/>
                    <a:pt x="5888990" y="116840"/>
                  </a:cubicBezTo>
                  <a:lnTo>
                    <a:pt x="6168390" y="116840"/>
                  </a:lnTo>
                  <a:cubicBezTo>
                    <a:pt x="6174740" y="116840"/>
                    <a:pt x="6181090" y="121920"/>
                    <a:pt x="6181090" y="129540"/>
                  </a:cubicBezTo>
                  <a:lnTo>
                    <a:pt x="6181090" y="408940"/>
                  </a:lnTo>
                  <a:cubicBezTo>
                    <a:pt x="6181090" y="415290"/>
                    <a:pt x="6176010" y="421640"/>
                    <a:pt x="6168390" y="421640"/>
                  </a:cubicBezTo>
                  <a:lnTo>
                    <a:pt x="5888990" y="421640"/>
                  </a:lnTo>
                  <a:close/>
                  <a:moveTo>
                    <a:pt x="6155690" y="394970"/>
                  </a:moveTo>
                  <a:lnTo>
                    <a:pt x="6155690" y="142240"/>
                  </a:lnTo>
                  <a:lnTo>
                    <a:pt x="5902960" y="142240"/>
                  </a:lnTo>
                  <a:lnTo>
                    <a:pt x="5902960" y="394970"/>
                  </a:lnTo>
                  <a:cubicBezTo>
                    <a:pt x="5902960" y="394970"/>
                    <a:pt x="6155690" y="394970"/>
                    <a:pt x="6155690" y="394970"/>
                  </a:cubicBezTo>
                  <a:close/>
                  <a:moveTo>
                    <a:pt x="5476240" y="421640"/>
                  </a:moveTo>
                  <a:cubicBezTo>
                    <a:pt x="5469890" y="421640"/>
                    <a:pt x="5463540" y="416560"/>
                    <a:pt x="5463540" y="408940"/>
                  </a:cubicBezTo>
                  <a:lnTo>
                    <a:pt x="5463540" y="129540"/>
                  </a:lnTo>
                  <a:cubicBezTo>
                    <a:pt x="5463540" y="123190"/>
                    <a:pt x="5468620" y="116840"/>
                    <a:pt x="5476240" y="116840"/>
                  </a:cubicBezTo>
                  <a:lnTo>
                    <a:pt x="5755640" y="116840"/>
                  </a:lnTo>
                  <a:cubicBezTo>
                    <a:pt x="5760720" y="116840"/>
                    <a:pt x="5764530" y="118110"/>
                    <a:pt x="5765800" y="120650"/>
                  </a:cubicBezTo>
                  <a:cubicBezTo>
                    <a:pt x="5768340" y="123190"/>
                    <a:pt x="5768340" y="125730"/>
                    <a:pt x="5768340" y="129540"/>
                  </a:cubicBezTo>
                  <a:lnTo>
                    <a:pt x="5768340" y="407670"/>
                  </a:lnTo>
                  <a:cubicBezTo>
                    <a:pt x="5768340" y="414020"/>
                    <a:pt x="5763260" y="420370"/>
                    <a:pt x="5755640" y="420370"/>
                  </a:cubicBezTo>
                  <a:lnTo>
                    <a:pt x="5476240" y="420370"/>
                  </a:lnTo>
                  <a:lnTo>
                    <a:pt x="5476240" y="421640"/>
                  </a:lnTo>
                  <a:close/>
                  <a:moveTo>
                    <a:pt x="5741670" y="394970"/>
                  </a:moveTo>
                  <a:lnTo>
                    <a:pt x="5741670" y="142240"/>
                  </a:lnTo>
                  <a:lnTo>
                    <a:pt x="5488940" y="142240"/>
                  </a:lnTo>
                  <a:lnTo>
                    <a:pt x="5488940" y="394970"/>
                  </a:lnTo>
                  <a:cubicBezTo>
                    <a:pt x="5488940" y="394970"/>
                    <a:pt x="5741670" y="394970"/>
                    <a:pt x="5741670" y="394970"/>
                  </a:cubicBezTo>
                  <a:close/>
                  <a:moveTo>
                    <a:pt x="5062220" y="421640"/>
                  </a:moveTo>
                  <a:cubicBezTo>
                    <a:pt x="5055870" y="421640"/>
                    <a:pt x="5049520" y="416560"/>
                    <a:pt x="5049520" y="408940"/>
                  </a:cubicBezTo>
                  <a:lnTo>
                    <a:pt x="5049520" y="129540"/>
                  </a:lnTo>
                  <a:cubicBezTo>
                    <a:pt x="5049520" y="123190"/>
                    <a:pt x="5054600" y="116840"/>
                    <a:pt x="5062220" y="116840"/>
                  </a:cubicBezTo>
                  <a:lnTo>
                    <a:pt x="5341620" y="116840"/>
                  </a:lnTo>
                  <a:cubicBezTo>
                    <a:pt x="5346700" y="116840"/>
                    <a:pt x="5350510" y="118110"/>
                    <a:pt x="5351780" y="120650"/>
                  </a:cubicBezTo>
                  <a:cubicBezTo>
                    <a:pt x="5354320" y="123190"/>
                    <a:pt x="5354320" y="125730"/>
                    <a:pt x="5354320" y="129540"/>
                  </a:cubicBezTo>
                  <a:lnTo>
                    <a:pt x="5354320" y="407670"/>
                  </a:lnTo>
                  <a:cubicBezTo>
                    <a:pt x="5354320" y="414020"/>
                    <a:pt x="5349240" y="420370"/>
                    <a:pt x="5341620" y="420370"/>
                  </a:cubicBezTo>
                  <a:lnTo>
                    <a:pt x="5062220" y="420370"/>
                  </a:lnTo>
                  <a:lnTo>
                    <a:pt x="5062220" y="421640"/>
                  </a:lnTo>
                  <a:close/>
                  <a:moveTo>
                    <a:pt x="5328920" y="394970"/>
                  </a:moveTo>
                  <a:lnTo>
                    <a:pt x="5328920" y="142240"/>
                  </a:lnTo>
                  <a:lnTo>
                    <a:pt x="5076190" y="142240"/>
                  </a:lnTo>
                  <a:lnTo>
                    <a:pt x="5076190" y="394970"/>
                  </a:lnTo>
                  <a:cubicBezTo>
                    <a:pt x="5076190" y="394970"/>
                    <a:pt x="5328920" y="394970"/>
                    <a:pt x="5328920" y="394970"/>
                  </a:cubicBezTo>
                  <a:close/>
                  <a:moveTo>
                    <a:pt x="6098540" y="351790"/>
                  </a:moveTo>
                  <a:cubicBezTo>
                    <a:pt x="6096000" y="351790"/>
                    <a:pt x="6092190" y="350520"/>
                    <a:pt x="6089650" y="349250"/>
                  </a:cubicBezTo>
                  <a:lnTo>
                    <a:pt x="6028690" y="288290"/>
                  </a:lnTo>
                  <a:lnTo>
                    <a:pt x="5967730" y="349250"/>
                  </a:lnTo>
                  <a:cubicBezTo>
                    <a:pt x="5963920" y="353060"/>
                    <a:pt x="5961380" y="353060"/>
                    <a:pt x="5958840" y="353060"/>
                  </a:cubicBezTo>
                  <a:cubicBezTo>
                    <a:pt x="5956300" y="353060"/>
                    <a:pt x="5952490" y="351790"/>
                    <a:pt x="5949950" y="350520"/>
                  </a:cubicBezTo>
                  <a:cubicBezTo>
                    <a:pt x="5944870" y="345440"/>
                    <a:pt x="5944870" y="336550"/>
                    <a:pt x="5948680" y="331470"/>
                  </a:cubicBezTo>
                  <a:lnTo>
                    <a:pt x="6009640" y="270510"/>
                  </a:lnTo>
                  <a:lnTo>
                    <a:pt x="5948680" y="209550"/>
                  </a:lnTo>
                  <a:cubicBezTo>
                    <a:pt x="5943600" y="204470"/>
                    <a:pt x="5943600" y="195580"/>
                    <a:pt x="5948680" y="190500"/>
                  </a:cubicBezTo>
                  <a:cubicBezTo>
                    <a:pt x="5951220" y="187960"/>
                    <a:pt x="5953760" y="186690"/>
                    <a:pt x="5957570" y="186690"/>
                  </a:cubicBezTo>
                  <a:cubicBezTo>
                    <a:pt x="5961380" y="186690"/>
                    <a:pt x="5965190" y="187960"/>
                    <a:pt x="5966460" y="190500"/>
                  </a:cubicBezTo>
                  <a:lnTo>
                    <a:pt x="6027420" y="251460"/>
                  </a:lnTo>
                  <a:lnTo>
                    <a:pt x="6088380" y="190500"/>
                  </a:lnTo>
                  <a:cubicBezTo>
                    <a:pt x="6090920" y="187960"/>
                    <a:pt x="6093460" y="186690"/>
                    <a:pt x="6097270" y="186690"/>
                  </a:cubicBezTo>
                  <a:cubicBezTo>
                    <a:pt x="6101080" y="186690"/>
                    <a:pt x="6104890" y="187960"/>
                    <a:pt x="6106160" y="190500"/>
                  </a:cubicBezTo>
                  <a:cubicBezTo>
                    <a:pt x="6108700" y="193040"/>
                    <a:pt x="6109970" y="196850"/>
                    <a:pt x="6109970" y="201930"/>
                  </a:cubicBezTo>
                  <a:cubicBezTo>
                    <a:pt x="6109970" y="205740"/>
                    <a:pt x="6108700" y="208280"/>
                    <a:pt x="6106160" y="209550"/>
                  </a:cubicBezTo>
                  <a:lnTo>
                    <a:pt x="6046470" y="269240"/>
                  </a:lnTo>
                  <a:lnTo>
                    <a:pt x="6107430" y="330200"/>
                  </a:lnTo>
                  <a:cubicBezTo>
                    <a:pt x="6112510" y="335280"/>
                    <a:pt x="6112510" y="344170"/>
                    <a:pt x="6107430" y="349250"/>
                  </a:cubicBezTo>
                  <a:cubicBezTo>
                    <a:pt x="6104890" y="351790"/>
                    <a:pt x="6101080" y="351790"/>
                    <a:pt x="6098540" y="351790"/>
                  </a:cubicBezTo>
                  <a:close/>
                  <a:moveTo>
                    <a:pt x="5538470" y="351790"/>
                  </a:moveTo>
                  <a:cubicBezTo>
                    <a:pt x="5532120" y="351790"/>
                    <a:pt x="5525770" y="345440"/>
                    <a:pt x="5525770" y="339090"/>
                  </a:cubicBezTo>
                  <a:lnTo>
                    <a:pt x="5525770" y="199390"/>
                  </a:lnTo>
                  <a:cubicBezTo>
                    <a:pt x="5525770" y="193040"/>
                    <a:pt x="5530850" y="186690"/>
                    <a:pt x="5538470" y="186690"/>
                  </a:cubicBezTo>
                  <a:lnTo>
                    <a:pt x="5692140" y="186690"/>
                  </a:lnTo>
                  <a:cubicBezTo>
                    <a:pt x="5698490" y="186690"/>
                    <a:pt x="5704840" y="191770"/>
                    <a:pt x="5704840" y="199390"/>
                  </a:cubicBezTo>
                  <a:lnTo>
                    <a:pt x="5704840" y="339090"/>
                  </a:lnTo>
                  <a:cubicBezTo>
                    <a:pt x="5704840" y="345440"/>
                    <a:pt x="5699760" y="351790"/>
                    <a:pt x="5692140" y="351790"/>
                  </a:cubicBezTo>
                  <a:lnTo>
                    <a:pt x="5538470" y="351790"/>
                  </a:lnTo>
                  <a:close/>
                  <a:moveTo>
                    <a:pt x="5679440" y="325120"/>
                  </a:moveTo>
                  <a:lnTo>
                    <a:pt x="5679440" y="245110"/>
                  </a:lnTo>
                  <a:lnTo>
                    <a:pt x="5551170" y="245110"/>
                  </a:lnTo>
                  <a:lnTo>
                    <a:pt x="5551170" y="325120"/>
                  </a:lnTo>
                  <a:cubicBezTo>
                    <a:pt x="5551170" y="325120"/>
                    <a:pt x="5679440" y="325120"/>
                    <a:pt x="5679440" y="325120"/>
                  </a:cubicBezTo>
                  <a:close/>
                  <a:moveTo>
                    <a:pt x="5116830" y="351790"/>
                  </a:moveTo>
                  <a:cubicBezTo>
                    <a:pt x="5109210" y="351790"/>
                    <a:pt x="5104130" y="345440"/>
                    <a:pt x="5104130" y="339090"/>
                  </a:cubicBezTo>
                  <a:cubicBezTo>
                    <a:pt x="5104130" y="331470"/>
                    <a:pt x="5110480" y="326390"/>
                    <a:pt x="5116830" y="326390"/>
                  </a:cubicBezTo>
                  <a:lnTo>
                    <a:pt x="5288280" y="326390"/>
                  </a:lnTo>
                  <a:cubicBezTo>
                    <a:pt x="5295900" y="326390"/>
                    <a:pt x="5300980" y="332740"/>
                    <a:pt x="5300980" y="339090"/>
                  </a:cubicBezTo>
                  <a:cubicBezTo>
                    <a:pt x="5300980" y="346710"/>
                    <a:pt x="5294630" y="351790"/>
                    <a:pt x="5288280" y="351790"/>
                  </a:cubicBezTo>
                  <a:lnTo>
                    <a:pt x="5116830" y="351790"/>
                  </a:lnTo>
                  <a:close/>
                </a:path>
              </a:pathLst>
            </a:custGeom>
            <a:solidFill>
              <a:srgbClr val="171717"/>
            </a:solidFill>
          </p:spPr>
        </p:sp>
      </p:grpSp>
      <p:pic>
        <p:nvPicPr>
          <p:cNvPr id="10" name="Picture 1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963701" y="7665430"/>
            <a:ext cx="3984802" cy="2093832"/>
          </a:xfrm>
          <a:prstGeom prst="rect">
            <a:avLst/>
          </a:prstGeom>
        </p:spPr>
      </p:pic>
      <p:pic>
        <p:nvPicPr>
          <p:cNvPr id="11" name="Picture 11"/>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8735947" y="1957187"/>
            <a:ext cx="636909" cy="636909"/>
          </a:xfrm>
          <a:prstGeom prst="rect">
            <a:avLst/>
          </a:prstGeom>
        </p:spPr>
      </p:pic>
      <p:pic>
        <p:nvPicPr>
          <p:cNvPr id="12" name="Picture 12"/>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8735947" y="3388157"/>
            <a:ext cx="636909" cy="636909"/>
          </a:xfrm>
          <a:prstGeom prst="rect">
            <a:avLst/>
          </a:prstGeom>
        </p:spPr>
      </p:pic>
      <p:pic>
        <p:nvPicPr>
          <p:cNvPr id="13" name="Picture 13"/>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8735947" y="4912991"/>
            <a:ext cx="636909" cy="636909"/>
          </a:xfrm>
          <a:prstGeom prst="rect">
            <a:avLst/>
          </a:prstGeom>
        </p:spPr>
      </p:pic>
      <p:pic>
        <p:nvPicPr>
          <p:cNvPr id="14" name="Picture 14"/>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8735947" y="6437825"/>
            <a:ext cx="636909" cy="636909"/>
          </a:xfrm>
          <a:prstGeom prst="rect">
            <a:avLst/>
          </a:prstGeom>
        </p:spPr>
      </p:pic>
      <p:pic>
        <p:nvPicPr>
          <p:cNvPr id="15" name="Picture 15"/>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8735947" y="7874713"/>
            <a:ext cx="636909" cy="636909"/>
          </a:xfrm>
          <a:prstGeom prst="rect">
            <a:avLst/>
          </a:prstGeom>
        </p:spPr>
      </p:pic>
      <p:sp>
        <p:nvSpPr>
          <p:cNvPr id="16" name="TextBox 16"/>
          <p:cNvSpPr txBox="1"/>
          <p:nvPr/>
        </p:nvSpPr>
        <p:spPr>
          <a:xfrm>
            <a:off x="1872074" y="3916995"/>
            <a:ext cx="4990099" cy="2628900"/>
          </a:xfrm>
          <a:prstGeom prst="rect">
            <a:avLst/>
          </a:prstGeom>
        </p:spPr>
        <p:txBody>
          <a:bodyPr lIns="0" tIns="0" rIns="0" bIns="0" rtlCol="0" anchor="t">
            <a:spAutoFit/>
          </a:bodyPr>
          <a:lstStyle/>
          <a:p>
            <a:pPr algn="ctr">
              <a:lnSpc>
                <a:spcPts val="9900"/>
              </a:lnSpc>
            </a:pPr>
            <a:r>
              <a:rPr lang="en-US" sz="9000">
                <a:solidFill>
                  <a:srgbClr val="171717"/>
                </a:solidFill>
                <a:latin typeface="Poppins ExtraBold" panose="00000900000000000000"/>
              </a:rPr>
              <a:t>Study</a:t>
            </a:r>
          </a:p>
          <a:p>
            <a:pPr algn="ctr">
              <a:lnSpc>
                <a:spcPts val="9900"/>
              </a:lnSpc>
            </a:pPr>
            <a:r>
              <a:rPr lang="en-US" sz="9000">
                <a:solidFill>
                  <a:srgbClr val="171717"/>
                </a:solidFill>
                <a:latin typeface="Poppins ExtraBold" panose="00000900000000000000"/>
              </a:rPr>
              <a:t>Case</a:t>
            </a:r>
          </a:p>
        </p:txBody>
      </p:sp>
      <p:sp>
        <p:nvSpPr>
          <p:cNvPr id="17" name="TextBox 17"/>
          <p:cNvSpPr txBox="1"/>
          <p:nvPr/>
        </p:nvSpPr>
        <p:spPr>
          <a:xfrm>
            <a:off x="9534781" y="2532380"/>
            <a:ext cx="8517865" cy="5146040"/>
          </a:xfrm>
          <a:prstGeom prst="rect">
            <a:avLst/>
          </a:prstGeom>
        </p:spPr>
        <p:txBody>
          <a:bodyPr lIns="0" tIns="0" rIns="0" bIns="0" rtlCol="0" anchor="t">
            <a:spAutoFit/>
          </a:bodyPr>
          <a:lstStyle/>
          <a:p>
            <a:pPr>
              <a:lnSpc>
                <a:spcPts val="4060"/>
              </a:lnSpc>
            </a:pPr>
            <a:r>
              <a:rPr lang="en-US" sz="2900">
                <a:solidFill>
                  <a:srgbClr val="171717"/>
                </a:solidFill>
                <a:latin typeface="Poppins Medium 1" panose="00000600000000000000"/>
              </a:rPr>
              <a:t>untuk harga pelanggan VIP setiap makanan akan dikurangi sebesar 15% dan untuk minuman dikurangi sebesar 10%. Buat aplikasi pemesanan ini dengan minimal ada 2 jenis makanan dan 2 jenis minuman yang ada di menu dengan harga yang berbeda beda, serta bisa melakukan perhitungan dari menu yang dipesan.Pesanan dan Harga akan muncul di Modal / Popup ketika submit. </a:t>
            </a:r>
          </a:p>
          <a:p>
            <a:pPr>
              <a:lnSpc>
                <a:spcPts val="4060"/>
              </a:lnSpc>
            </a:pPr>
            <a:endParaRPr lang="en-US" sz="2900">
              <a:solidFill>
                <a:srgbClr val="171717"/>
              </a:solidFill>
              <a:latin typeface="Poppins Medium 1" panose="000006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2083" b="21666"/>
          <a:stretch>
            <a:fillRect/>
          </a:stretch>
        </p:blipFill>
        <p:spPr>
          <a:xfrm>
            <a:off x="0" y="0"/>
            <a:ext cx="18288000" cy="10287000"/>
          </a:xfrm>
          <a:prstGeom prst="rect">
            <a:avLst/>
          </a:prstGeom>
        </p:spPr>
      </p:pic>
      <p:grpSp>
        <p:nvGrpSpPr>
          <p:cNvPr id="3" name="Group 3"/>
          <p:cNvGrpSpPr>
            <a:grpSpLocks noChangeAspect="1"/>
          </p:cNvGrpSpPr>
          <p:nvPr/>
        </p:nvGrpSpPr>
        <p:grpSpPr>
          <a:xfrm>
            <a:off x="2488386" y="3447867"/>
            <a:ext cx="13311227" cy="4463260"/>
            <a:chOff x="0" y="0"/>
            <a:chExt cx="18938240" cy="6350000"/>
          </a:xfrm>
        </p:grpSpPr>
        <p:sp>
          <p:nvSpPr>
            <p:cNvPr id="4" name="Freeform 4"/>
            <p:cNvSpPr/>
            <p:nvPr/>
          </p:nvSpPr>
          <p:spPr>
            <a:xfrm>
              <a:off x="27940" y="27940"/>
              <a:ext cx="18882360" cy="918210"/>
            </a:xfrm>
            <a:custGeom>
              <a:avLst/>
              <a:gdLst/>
              <a:ahLst/>
              <a:cxnLst/>
              <a:rect l="l" t="t" r="r" b="b"/>
              <a:pathLst>
                <a:path w="18882360" h="918210">
                  <a:moveTo>
                    <a:pt x="18882360" y="918210"/>
                  </a:moveTo>
                  <a:lnTo>
                    <a:pt x="12447270" y="918210"/>
                  </a:lnTo>
                  <a:moveTo>
                    <a:pt x="12447270" y="918210"/>
                  </a:moveTo>
                  <a:lnTo>
                    <a:pt x="0" y="918210"/>
                  </a:lnTo>
                  <a:lnTo>
                    <a:pt x="0" y="445770"/>
                  </a:lnTo>
                  <a:cubicBezTo>
                    <a:pt x="0" y="200660"/>
                    <a:pt x="199390" y="0"/>
                    <a:pt x="445770" y="0"/>
                  </a:cubicBezTo>
                  <a:lnTo>
                    <a:pt x="18437860" y="0"/>
                  </a:lnTo>
                  <a:cubicBezTo>
                    <a:pt x="18682971" y="0"/>
                    <a:pt x="18882360" y="199390"/>
                    <a:pt x="18882360" y="445770"/>
                  </a:cubicBezTo>
                  <a:lnTo>
                    <a:pt x="18882360" y="918210"/>
                  </a:lnTo>
                </a:path>
              </a:pathLst>
            </a:custGeom>
            <a:solidFill>
              <a:srgbClr val="FF9EFF"/>
            </a:solidFill>
          </p:spPr>
        </p:sp>
        <p:sp>
          <p:nvSpPr>
            <p:cNvPr id="5" name="Freeform 5"/>
            <p:cNvSpPr/>
            <p:nvPr/>
          </p:nvSpPr>
          <p:spPr>
            <a:xfrm>
              <a:off x="27940" y="944880"/>
              <a:ext cx="18882360" cy="5377180"/>
            </a:xfrm>
            <a:custGeom>
              <a:avLst/>
              <a:gdLst/>
              <a:ahLst/>
              <a:cxnLst/>
              <a:rect l="l" t="t" r="r" b="b"/>
              <a:pathLst>
                <a:path w="18882360" h="5377180">
                  <a:moveTo>
                    <a:pt x="9331960" y="0"/>
                  </a:moveTo>
                  <a:lnTo>
                    <a:pt x="18882360" y="0"/>
                  </a:lnTo>
                  <a:lnTo>
                    <a:pt x="18882360" y="4931410"/>
                  </a:lnTo>
                  <a:cubicBezTo>
                    <a:pt x="18882360" y="5176520"/>
                    <a:pt x="18682971" y="5377180"/>
                    <a:pt x="18436590" y="5377180"/>
                  </a:cubicBezTo>
                  <a:lnTo>
                    <a:pt x="445770" y="5377180"/>
                  </a:lnTo>
                  <a:cubicBezTo>
                    <a:pt x="200660" y="5377180"/>
                    <a:pt x="0" y="5177790"/>
                    <a:pt x="0" y="4931410"/>
                  </a:cubicBezTo>
                  <a:lnTo>
                    <a:pt x="0" y="0"/>
                  </a:lnTo>
                  <a:lnTo>
                    <a:pt x="9014460" y="0"/>
                  </a:lnTo>
                  <a:moveTo>
                    <a:pt x="9014460" y="0"/>
                  </a:moveTo>
                  <a:lnTo>
                    <a:pt x="9331960" y="0"/>
                  </a:lnTo>
                </a:path>
              </a:pathLst>
            </a:custGeom>
            <a:solidFill>
              <a:srgbClr val="FFFFFF"/>
            </a:solidFill>
          </p:spPr>
        </p:sp>
        <p:sp>
          <p:nvSpPr>
            <p:cNvPr id="6" name="Freeform 6"/>
            <p:cNvSpPr/>
            <p:nvPr/>
          </p:nvSpPr>
          <p:spPr>
            <a:xfrm>
              <a:off x="499110" y="299720"/>
              <a:ext cx="1515110" cy="368300"/>
            </a:xfrm>
            <a:custGeom>
              <a:avLst/>
              <a:gdLst/>
              <a:ahLst/>
              <a:cxnLst/>
              <a:rect l="l" t="t" r="r" b="b"/>
              <a:pathLst>
                <a:path w="1515110" h="368300">
                  <a:moveTo>
                    <a:pt x="184150" y="0"/>
                  </a:moveTo>
                  <a:cubicBezTo>
                    <a:pt x="82550" y="0"/>
                    <a:pt x="0" y="82550"/>
                    <a:pt x="0" y="184150"/>
                  </a:cubicBezTo>
                  <a:cubicBezTo>
                    <a:pt x="0" y="285750"/>
                    <a:pt x="82550" y="368300"/>
                    <a:pt x="184150" y="368300"/>
                  </a:cubicBezTo>
                  <a:cubicBezTo>
                    <a:pt x="285750" y="368300"/>
                    <a:pt x="368300" y="285750"/>
                    <a:pt x="368300" y="184150"/>
                  </a:cubicBezTo>
                  <a:cubicBezTo>
                    <a:pt x="368300" y="82550"/>
                    <a:pt x="285750" y="0"/>
                    <a:pt x="184150" y="0"/>
                  </a:cubicBezTo>
                  <a:close/>
                  <a:moveTo>
                    <a:pt x="756920" y="0"/>
                  </a:moveTo>
                  <a:cubicBezTo>
                    <a:pt x="655320" y="0"/>
                    <a:pt x="572770" y="82550"/>
                    <a:pt x="572770" y="184150"/>
                  </a:cubicBezTo>
                  <a:cubicBezTo>
                    <a:pt x="572770" y="285750"/>
                    <a:pt x="655320" y="368300"/>
                    <a:pt x="756920" y="368300"/>
                  </a:cubicBezTo>
                  <a:cubicBezTo>
                    <a:pt x="858520" y="368300"/>
                    <a:pt x="941070" y="285750"/>
                    <a:pt x="941070" y="184150"/>
                  </a:cubicBezTo>
                  <a:cubicBezTo>
                    <a:pt x="941070" y="82550"/>
                    <a:pt x="858520" y="0"/>
                    <a:pt x="756920" y="0"/>
                  </a:cubicBezTo>
                  <a:close/>
                  <a:moveTo>
                    <a:pt x="1330960" y="0"/>
                  </a:moveTo>
                  <a:cubicBezTo>
                    <a:pt x="1229360" y="0"/>
                    <a:pt x="1146810" y="82550"/>
                    <a:pt x="1146810" y="184150"/>
                  </a:cubicBezTo>
                  <a:cubicBezTo>
                    <a:pt x="1146810" y="285750"/>
                    <a:pt x="1229360" y="368300"/>
                    <a:pt x="1330960" y="368300"/>
                  </a:cubicBezTo>
                  <a:cubicBezTo>
                    <a:pt x="1432560" y="368300"/>
                    <a:pt x="1515110" y="285750"/>
                    <a:pt x="1515110" y="184150"/>
                  </a:cubicBezTo>
                  <a:cubicBezTo>
                    <a:pt x="1515110" y="82550"/>
                    <a:pt x="1432560" y="0"/>
                    <a:pt x="1330960" y="0"/>
                  </a:cubicBezTo>
                  <a:close/>
                </a:path>
              </a:pathLst>
            </a:custGeom>
            <a:solidFill>
              <a:srgbClr val="FFFFFF"/>
            </a:solidFill>
          </p:spPr>
        </p:sp>
        <p:sp>
          <p:nvSpPr>
            <p:cNvPr id="7" name="Freeform 7"/>
            <p:cNvSpPr/>
            <p:nvPr/>
          </p:nvSpPr>
          <p:spPr>
            <a:xfrm>
              <a:off x="0" y="0"/>
              <a:ext cx="18939511" cy="6350000"/>
            </a:xfrm>
            <a:custGeom>
              <a:avLst/>
              <a:gdLst/>
              <a:ahLst/>
              <a:cxnLst/>
              <a:rect l="l" t="t" r="r" b="b"/>
              <a:pathLst>
                <a:path w="18939511" h="6350000">
                  <a:moveTo>
                    <a:pt x="18464530" y="0"/>
                  </a:moveTo>
                  <a:lnTo>
                    <a:pt x="473710" y="0"/>
                  </a:lnTo>
                  <a:cubicBezTo>
                    <a:pt x="212090" y="0"/>
                    <a:pt x="0" y="212090"/>
                    <a:pt x="0" y="473710"/>
                  </a:cubicBezTo>
                  <a:lnTo>
                    <a:pt x="0" y="946150"/>
                  </a:lnTo>
                  <a:lnTo>
                    <a:pt x="0" y="5877560"/>
                  </a:lnTo>
                  <a:cubicBezTo>
                    <a:pt x="0" y="6137910"/>
                    <a:pt x="212090" y="6350000"/>
                    <a:pt x="473710" y="6350000"/>
                  </a:cubicBezTo>
                  <a:lnTo>
                    <a:pt x="18465800" y="6350000"/>
                  </a:lnTo>
                  <a:cubicBezTo>
                    <a:pt x="18727420" y="6350000"/>
                    <a:pt x="18939511" y="6137910"/>
                    <a:pt x="18939511" y="5876290"/>
                  </a:cubicBezTo>
                  <a:lnTo>
                    <a:pt x="18939511" y="944880"/>
                  </a:lnTo>
                  <a:lnTo>
                    <a:pt x="18939511" y="473710"/>
                  </a:lnTo>
                  <a:cubicBezTo>
                    <a:pt x="18938239" y="212090"/>
                    <a:pt x="18726150" y="0"/>
                    <a:pt x="18464530" y="0"/>
                  </a:cubicBezTo>
                  <a:close/>
                  <a:moveTo>
                    <a:pt x="55880" y="473710"/>
                  </a:moveTo>
                  <a:cubicBezTo>
                    <a:pt x="55880" y="243840"/>
                    <a:pt x="242570" y="55880"/>
                    <a:pt x="473710" y="55880"/>
                  </a:cubicBezTo>
                  <a:lnTo>
                    <a:pt x="18465800" y="55880"/>
                  </a:lnTo>
                  <a:cubicBezTo>
                    <a:pt x="18695670" y="55880"/>
                    <a:pt x="18883630" y="242570"/>
                    <a:pt x="18883630" y="473710"/>
                  </a:cubicBezTo>
                  <a:lnTo>
                    <a:pt x="18883630" y="918210"/>
                  </a:lnTo>
                  <a:lnTo>
                    <a:pt x="55880" y="918210"/>
                  </a:lnTo>
                  <a:lnTo>
                    <a:pt x="55880" y="473710"/>
                  </a:lnTo>
                  <a:close/>
                  <a:moveTo>
                    <a:pt x="18464530" y="6294120"/>
                  </a:moveTo>
                  <a:lnTo>
                    <a:pt x="473710" y="6294120"/>
                  </a:lnTo>
                  <a:cubicBezTo>
                    <a:pt x="243840" y="6294120"/>
                    <a:pt x="55880" y="6107430"/>
                    <a:pt x="55880" y="5876290"/>
                  </a:cubicBezTo>
                  <a:lnTo>
                    <a:pt x="55880" y="972820"/>
                  </a:lnTo>
                  <a:lnTo>
                    <a:pt x="18882361" y="972820"/>
                  </a:lnTo>
                  <a:lnTo>
                    <a:pt x="18882361" y="5876290"/>
                  </a:lnTo>
                  <a:cubicBezTo>
                    <a:pt x="18882361" y="6107430"/>
                    <a:pt x="18695670" y="6294120"/>
                    <a:pt x="18464530" y="6294120"/>
                  </a:cubicBezTo>
                  <a:close/>
                  <a:moveTo>
                    <a:pt x="683260" y="273050"/>
                  </a:moveTo>
                  <a:cubicBezTo>
                    <a:pt x="566420" y="273050"/>
                    <a:pt x="471170" y="368300"/>
                    <a:pt x="471170" y="485140"/>
                  </a:cubicBezTo>
                  <a:cubicBezTo>
                    <a:pt x="471170" y="601980"/>
                    <a:pt x="566420" y="697230"/>
                    <a:pt x="683260" y="697230"/>
                  </a:cubicBezTo>
                  <a:cubicBezTo>
                    <a:pt x="800100" y="697230"/>
                    <a:pt x="895350" y="601980"/>
                    <a:pt x="895350" y="485140"/>
                  </a:cubicBezTo>
                  <a:cubicBezTo>
                    <a:pt x="895350" y="368300"/>
                    <a:pt x="800100" y="273050"/>
                    <a:pt x="683260" y="273050"/>
                  </a:cubicBezTo>
                  <a:close/>
                  <a:moveTo>
                    <a:pt x="683260" y="641350"/>
                  </a:moveTo>
                  <a:cubicBezTo>
                    <a:pt x="596900" y="641350"/>
                    <a:pt x="527050" y="571500"/>
                    <a:pt x="527050" y="485140"/>
                  </a:cubicBezTo>
                  <a:cubicBezTo>
                    <a:pt x="527050" y="398780"/>
                    <a:pt x="596900" y="328930"/>
                    <a:pt x="683260" y="328930"/>
                  </a:cubicBezTo>
                  <a:cubicBezTo>
                    <a:pt x="769620" y="328930"/>
                    <a:pt x="839470" y="398780"/>
                    <a:pt x="839470" y="485140"/>
                  </a:cubicBezTo>
                  <a:cubicBezTo>
                    <a:pt x="839470" y="571500"/>
                    <a:pt x="769620" y="641350"/>
                    <a:pt x="683260" y="641350"/>
                  </a:cubicBezTo>
                  <a:close/>
                  <a:moveTo>
                    <a:pt x="1256030" y="273050"/>
                  </a:moveTo>
                  <a:cubicBezTo>
                    <a:pt x="1139190" y="273050"/>
                    <a:pt x="1043940" y="368300"/>
                    <a:pt x="1043940" y="485140"/>
                  </a:cubicBezTo>
                  <a:cubicBezTo>
                    <a:pt x="1043940" y="601980"/>
                    <a:pt x="1139190" y="697230"/>
                    <a:pt x="1256030" y="697230"/>
                  </a:cubicBezTo>
                  <a:cubicBezTo>
                    <a:pt x="1372870" y="697230"/>
                    <a:pt x="1468120" y="601980"/>
                    <a:pt x="1468120" y="485140"/>
                  </a:cubicBezTo>
                  <a:cubicBezTo>
                    <a:pt x="1468120" y="368300"/>
                    <a:pt x="1372870" y="273050"/>
                    <a:pt x="1256030" y="273050"/>
                  </a:cubicBezTo>
                  <a:close/>
                  <a:moveTo>
                    <a:pt x="1256030" y="641350"/>
                  </a:moveTo>
                  <a:cubicBezTo>
                    <a:pt x="1169670" y="641350"/>
                    <a:pt x="1099820" y="571500"/>
                    <a:pt x="1099820" y="485140"/>
                  </a:cubicBezTo>
                  <a:cubicBezTo>
                    <a:pt x="1099820" y="398780"/>
                    <a:pt x="1169670" y="328930"/>
                    <a:pt x="1256030" y="328930"/>
                  </a:cubicBezTo>
                  <a:cubicBezTo>
                    <a:pt x="1342390" y="328930"/>
                    <a:pt x="1412240" y="398780"/>
                    <a:pt x="1412240" y="485140"/>
                  </a:cubicBezTo>
                  <a:cubicBezTo>
                    <a:pt x="1412240" y="571500"/>
                    <a:pt x="1342390" y="641350"/>
                    <a:pt x="1256030" y="641350"/>
                  </a:cubicBezTo>
                  <a:close/>
                  <a:moveTo>
                    <a:pt x="1830070" y="273050"/>
                  </a:moveTo>
                  <a:cubicBezTo>
                    <a:pt x="1713230" y="273050"/>
                    <a:pt x="1617980" y="368300"/>
                    <a:pt x="1617980" y="485140"/>
                  </a:cubicBezTo>
                  <a:cubicBezTo>
                    <a:pt x="1617980" y="601980"/>
                    <a:pt x="1713230" y="697230"/>
                    <a:pt x="1830070" y="697230"/>
                  </a:cubicBezTo>
                  <a:cubicBezTo>
                    <a:pt x="1946910" y="697230"/>
                    <a:pt x="2042160" y="601980"/>
                    <a:pt x="2042160" y="485140"/>
                  </a:cubicBezTo>
                  <a:cubicBezTo>
                    <a:pt x="2042160" y="368300"/>
                    <a:pt x="1946910" y="273050"/>
                    <a:pt x="1830070" y="273050"/>
                  </a:cubicBezTo>
                  <a:close/>
                  <a:moveTo>
                    <a:pt x="1830070" y="641350"/>
                  </a:moveTo>
                  <a:cubicBezTo>
                    <a:pt x="1743710" y="641350"/>
                    <a:pt x="1673860" y="571500"/>
                    <a:pt x="1673860" y="485140"/>
                  </a:cubicBezTo>
                  <a:cubicBezTo>
                    <a:pt x="1673860" y="398780"/>
                    <a:pt x="1743710" y="328930"/>
                    <a:pt x="1830070" y="328930"/>
                  </a:cubicBezTo>
                  <a:cubicBezTo>
                    <a:pt x="1916430" y="328930"/>
                    <a:pt x="1986280" y="398780"/>
                    <a:pt x="1986280" y="485140"/>
                  </a:cubicBezTo>
                  <a:cubicBezTo>
                    <a:pt x="1986280" y="571500"/>
                    <a:pt x="1915160" y="641350"/>
                    <a:pt x="1830070" y="641350"/>
                  </a:cubicBezTo>
                  <a:close/>
                  <a:moveTo>
                    <a:pt x="18502630" y="488950"/>
                  </a:moveTo>
                  <a:cubicBezTo>
                    <a:pt x="18502630" y="504190"/>
                    <a:pt x="18489930" y="516890"/>
                    <a:pt x="18474691" y="516890"/>
                  </a:cubicBezTo>
                  <a:lnTo>
                    <a:pt x="18474691" y="516890"/>
                  </a:lnTo>
                  <a:lnTo>
                    <a:pt x="18318480" y="515620"/>
                  </a:lnTo>
                  <a:lnTo>
                    <a:pt x="18318480" y="670560"/>
                  </a:lnTo>
                  <a:cubicBezTo>
                    <a:pt x="18318480" y="685800"/>
                    <a:pt x="18305780" y="698500"/>
                    <a:pt x="18290541" y="698500"/>
                  </a:cubicBezTo>
                  <a:cubicBezTo>
                    <a:pt x="18275302" y="698500"/>
                    <a:pt x="18262602" y="685800"/>
                    <a:pt x="18262602" y="670560"/>
                  </a:cubicBezTo>
                  <a:lnTo>
                    <a:pt x="18262602" y="515620"/>
                  </a:lnTo>
                  <a:lnTo>
                    <a:pt x="18106391" y="514350"/>
                  </a:lnTo>
                  <a:cubicBezTo>
                    <a:pt x="18091152" y="514350"/>
                    <a:pt x="18078452" y="501650"/>
                    <a:pt x="18078452" y="486410"/>
                  </a:cubicBezTo>
                  <a:cubicBezTo>
                    <a:pt x="18078452" y="471170"/>
                    <a:pt x="18091152" y="458470"/>
                    <a:pt x="18106391" y="458470"/>
                  </a:cubicBezTo>
                  <a:lnTo>
                    <a:pt x="18106391" y="458470"/>
                  </a:lnTo>
                  <a:lnTo>
                    <a:pt x="18262602" y="459740"/>
                  </a:lnTo>
                  <a:lnTo>
                    <a:pt x="18262602" y="302260"/>
                  </a:lnTo>
                  <a:cubicBezTo>
                    <a:pt x="18262602" y="287020"/>
                    <a:pt x="18275302" y="274320"/>
                    <a:pt x="18290541" y="274320"/>
                  </a:cubicBezTo>
                  <a:cubicBezTo>
                    <a:pt x="18305780" y="274320"/>
                    <a:pt x="18318480" y="287020"/>
                    <a:pt x="18318480" y="302260"/>
                  </a:cubicBezTo>
                  <a:lnTo>
                    <a:pt x="18318480" y="459740"/>
                  </a:lnTo>
                  <a:lnTo>
                    <a:pt x="18474691" y="461010"/>
                  </a:lnTo>
                  <a:cubicBezTo>
                    <a:pt x="18491200" y="461010"/>
                    <a:pt x="18502630" y="473710"/>
                    <a:pt x="18502630" y="488950"/>
                  </a:cubicBezTo>
                  <a:close/>
                </a:path>
              </a:pathLst>
            </a:custGeom>
            <a:solidFill>
              <a:srgbClr val="171717"/>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5424385" y="7375130"/>
            <a:ext cx="3669830" cy="3489675"/>
          </a:xfrm>
          <a:prstGeom prst="rect">
            <a:avLst/>
          </a:prstGeom>
        </p:spPr>
      </p:pic>
      <p:sp>
        <p:nvSpPr>
          <p:cNvPr id="9" name="TextBox 9"/>
          <p:cNvSpPr txBox="1"/>
          <p:nvPr/>
        </p:nvSpPr>
        <p:spPr>
          <a:xfrm>
            <a:off x="2225825" y="1800063"/>
            <a:ext cx="12016536" cy="1647782"/>
          </a:xfrm>
          <a:prstGeom prst="rect">
            <a:avLst/>
          </a:prstGeom>
        </p:spPr>
        <p:txBody>
          <a:bodyPr lIns="0" tIns="0" rIns="0" bIns="0" rtlCol="0" anchor="t">
            <a:spAutoFit/>
          </a:bodyPr>
          <a:lstStyle/>
          <a:p>
            <a:pPr algn="ctr">
              <a:lnSpc>
                <a:spcPts val="12075"/>
              </a:lnSpc>
            </a:pPr>
            <a:r>
              <a:rPr lang="en-US" sz="10500">
                <a:solidFill>
                  <a:srgbClr val="171717"/>
                </a:solidFill>
                <a:latin typeface="Poppins Medium 1 Bold" panose="00000700000000000000"/>
              </a:rPr>
              <a:t>Tentang I-Coffee</a:t>
            </a:r>
          </a:p>
        </p:txBody>
      </p:sp>
      <p:pic>
        <p:nvPicPr>
          <p:cNvPr id="10" name="Picture 10"/>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0800000">
            <a:off x="-545489" y="-716138"/>
            <a:ext cx="3669830" cy="3489675"/>
          </a:xfrm>
          <a:prstGeom prst="rect">
            <a:avLst/>
          </a:prstGeom>
        </p:spPr>
      </p:pic>
      <p:sp>
        <p:nvSpPr>
          <p:cNvPr id="11" name="TextBox 11"/>
          <p:cNvSpPr txBox="1"/>
          <p:nvPr/>
        </p:nvSpPr>
        <p:spPr>
          <a:xfrm>
            <a:off x="3124341" y="4515667"/>
            <a:ext cx="12300044" cy="2574290"/>
          </a:xfrm>
          <a:prstGeom prst="rect">
            <a:avLst/>
          </a:prstGeom>
        </p:spPr>
        <p:txBody>
          <a:bodyPr lIns="0" tIns="0" rIns="0" bIns="0" rtlCol="0" anchor="t">
            <a:spAutoFit/>
          </a:bodyPr>
          <a:lstStyle/>
          <a:p>
            <a:pPr>
              <a:lnSpc>
                <a:spcPts val="4060"/>
              </a:lnSpc>
            </a:pPr>
            <a:r>
              <a:rPr lang="en-US" sz="2900">
                <a:solidFill>
                  <a:srgbClr val="171717"/>
                </a:solidFill>
                <a:latin typeface="Poppins Medium 1" panose="00000600000000000000"/>
              </a:rPr>
              <a:t>I-Coffe adalah sebuah web pemesanan makanan dan minuman.</a:t>
            </a:r>
          </a:p>
          <a:p>
            <a:pPr>
              <a:lnSpc>
                <a:spcPts val="4060"/>
              </a:lnSpc>
            </a:pPr>
            <a:r>
              <a:rPr lang="en-US" sz="2900">
                <a:solidFill>
                  <a:srgbClr val="171717"/>
                </a:solidFill>
                <a:latin typeface="Poppins Medium 1" panose="00000600000000000000"/>
              </a:rPr>
              <a:t>Kami diminta untuk membuat fitur yang dimana terdapat</a:t>
            </a:r>
          </a:p>
          <a:p>
            <a:pPr>
              <a:lnSpc>
                <a:spcPts val="4060"/>
              </a:lnSpc>
            </a:pPr>
            <a:r>
              <a:rPr lang="en-US" sz="2900">
                <a:solidFill>
                  <a:srgbClr val="171717"/>
                </a:solidFill>
                <a:latin typeface="Poppins Medium 1" panose="00000600000000000000"/>
              </a:rPr>
              <a:t>user reguler dan VIP, dan jika user tersebut adalah user VIP maka ada diskon yang akan menanti nya, untuk makanan sebesar 15% dan untuk minuman sebesar 10%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2083" b="21666"/>
          <a:stretch>
            <a:fillRect/>
          </a:stretch>
        </p:blipFill>
        <p:spPr>
          <a:xfrm>
            <a:off x="0" y="0"/>
            <a:ext cx="18288000" cy="10287000"/>
          </a:xfrm>
          <a:prstGeom prst="rect">
            <a:avLst/>
          </a:prstGeom>
        </p:spPr>
      </p:pic>
      <p:sp>
        <p:nvSpPr>
          <p:cNvPr id="3" name="TextBox 3"/>
          <p:cNvSpPr txBox="1"/>
          <p:nvPr/>
        </p:nvSpPr>
        <p:spPr>
          <a:xfrm>
            <a:off x="3608198" y="649287"/>
            <a:ext cx="11071604" cy="758825"/>
          </a:xfrm>
          <a:prstGeom prst="rect">
            <a:avLst/>
          </a:prstGeom>
        </p:spPr>
        <p:txBody>
          <a:bodyPr lIns="0" tIns="0" rIns="0" bIns="0" rtlCol="0" anchor="t">
            <a:spAutoFit/>
          </a:bodyPr>
          <a:lstStyle/>
          <a:p>
            <a:pPr algn="ctr">
              <a:lnSpc>
                <a:spcPts val="5500"/>
              </a:lnSpc>
            </a:pPr>
            <a:r>
              <a:rPr lang="en-US" sz="5000">
                <a:solidFill>
                  <a:srgbClr val="171717"/>
                </a:solidFill>
                <a:latin typeface="Poppins ExtraBold" panose="00000900000000000000"/>
              </a:rPr>
              <a:t>Apa saja yang kami gunakan?</a:t>
            </a:r>
          </a:p>
        </p:txBody>
      </p:sp>
      <p:grpSp>
        <p:nvGrpSpPr>
          <p:cNvPr id="4" name="Group 4"/>
          <p:cNvGrpSpPr>
            <a:grpSpLocks noChangeAspect="1"/>
          </p:cNvGrpSpPr>
          <p:nvPr/>
        </p:nvGrpSpPr>
        <p:grpSpPr>
          <a:xfrm>
            <a:off x="1450935" y="1943267"/>
            <a:ext cx="9544374" cy="3200233"/>
            <a:chOff x="0" y="0"/>
            <a:chExt cx="18938240" cy="6350000"/>
          </a:xfrm>
        </p:grpSpPr>
        <p:sp>
          <p:nvSpPr>
            <p:cNvPr id="5" name="Freeform 5"/>
            <p:cNvSpPr/>
            <p:nvPr/>
          </p:nvSpPr>
          <p:spPr>
            <a:xfrm>
              <a:off x="27940" y="27940"/>
              <a:ext cx="18882360" cy="918210"/>
            </a:xfrm>
            <a:custGeom>
              <a:avLst/>
              <a:gdLst/>
              <a:ahLst/>
              <a:cxnLst/>
              <a:rect l="l" t="t" r="r" b="b"/>
              <a:pathLst>
                <a:path w="18882360" h="918210">
                  <a:moveTo>
                    <a:pt x="18882360" y="918210"/>
                  </a:moveTo>
                  <a:lnTo>
                    <a:pt x="12447270" y="918210"/>
                  </a:lnTo>
                  <a:moveTo>
                    <a:pt x="12447270" y="918210"/>
                  </a:moveTo>
                  <a:lnTo>
                    <a:pt x="0" y="918210"/>
                  </a:lnTo>
                  <a:lnTo>
                    <a:pt x="0" y="445770"/>
                  </a:lnTo>
                  <a:cubicBezTo>
                    <a:pt x="0" y="200660"/>
                    <a:pt x="199390" y="0"/>
                    <a:pt x="445770" y="0"/>
                  </a:cubicBezTo>
                  <a:lnTo>
                    <a:pt x="18437860" y="0"/>
                  </a:lnTo>
                  <a:cubicBezTo>
                    <a:pt x="18682971" y="0"/>
                    <a:pt x="18882360" y="199390"/>
                    <a:pt x="18882360" y="445770"/>
                  </a:cubicBezTo>
                  <a:lnTo>
                    <a:pt x="18882360" y="918210"/>
                  </a:lnTo>
                </a:path>
              </a:pathLst>
            </a:custGeom>
            <a:solidFill>
              <a:srgbClr val="FF9EFF"/>
            </a:solidFill>
          </p:spPr>
        </p:sp>
        <p:sp>
          <p:nvSpPr>
            <p:cNvPr id="6" name="Freeform 6"/>
            <p:cNvSpPr/>
            <p:nvPr/>
          </p:nvSpPr>
          <p:spPr>
            <a:xfrm>
              <a:off x="27940" y="944880"/>
              <a:ext cx="18882360" cy="5377180"/>
            </a:xfrm>
            <a:custGeom>
              <a:avLst/>
              <a:gdLst/>
              <a:ahLst/>
              <a:cxnLst/>
              <a:rect l="l" t="t" r="r" b="b"/>
              <a:pathLst>
                <a:path w="18882360" h="5377180">
                  <a:moveTo>
                    <a:pt x="9331960" y="0"/>
                  </a:moveTo>
                  <a:lnTo>
                    <a:pt x="18882360" y="0"/>
                  </a:lnTo>
                  <a:lnTo>
                    <a:pt x="18882360" y="4931410"/>
                  </a:lnTo>
                  <a:cubicBezTo>
                    <a:pt x="18882360" y="5176520"/>
                    <a:pt x="18682971" y="5377180"/>
                    <a:pt x="18436590" y="5377180"/>
                  </a:cubicBezTo>
                  <a:lnTo>
                    <a:pt x="445770" y="5377180"/>
                  </a:lnTo>
                  <a:cubicBezTo>
                    <a:pt x="200660" y="5377180"/>
                    <a:pt x="0" y="5177790"/>
                    <a:pt x="0" y="4931410"/>
                  </a:cubicBezTo>
                  <a:lnTo>
                    <a:pt x="0" y="0"/>
                  </a:lnTo>
                  <a:lnTo>
                    <a:pt x="9014460" y="0"/>
                  </a:lnTo>
                  <a:moveTo>
                    <a:pt x="9014460" y="0"/>
                  </a:moveTo>
                  <a:lnTo>
                    <a:pt x="9331960" y="0"/>
                  </a:lnTo>
                </a:path>
              </a:pathLst>
            </a:custGeom>
            <a:solidFill>
              <a:srgbClr val="EDECED"/>
            </a:solidFill>
          </p:spPr>
        </p:sp>
        <p:sp>
          <p:nvSpPr>
            <p:cNvPr id="7" name="Freeform 7"/>
            <p:cNvSpPr/>
            <p:nvPr/>
          </p:nvSpPr>
          <p:spPr>
            <a:xfrm>
              <a:off x="499110" y="299720"/>
              <a:ext cx="1515110" cy="368300"/>
            </a:xfrm>
            <a:custGeom>
              <a:avLst/>
              <a:gdLst/>
              <a:ahLst/>
              <a:cxnLst/>
              <a:rect l="l" t="t" r="r" b="b"/>
              <a:pathLst>
                <a:path w="1515110" h="368300">
                  <a:moveTo>
                    <a:pt x="184150" y="0"/>
                  </a:moveTo>
                  <a:cubicBezTo>
                    <a:pt x="82550" y="0"/>
                    <a:pt x="0" y="82550"/>
                    <a:pt x="0" y="184150"/>
                  </a:cubicBezTo>
                  <a:cubicBezTo>
                    <a:pt x="0" y="285750"/>
                    <a:pt x="82550" y="368300"/>
                    <a:pt x="184150" y="368300"/>
                  </a:cubicBezTo>
                  <a:cubicBezTo>
                    <a:pt x="285750" y="368300"/>
                    <a:pt x="368300" y="285750"/>
                    <a:pt x="368300" y="184150"/>
                  </a:cubicBezTo>
                  <a:cubicBezTo>
                    <a:pt x="368300" y="82550"/>
                    <a:pt x="285750" y="0"/>
                    <a:pt x="184150" y="0"/>
                  </a:cubicBezTo>
                  <a:close/>
                  <a:moveTo>
                    <a:pt x="756920" y="0"/>
                  </a:moveTo>
                  <a:cubicBezTo>
                    <a:pt x="655320" y="0"/>
                    <a:pt x="572770" y="82550"/>
                    <a:pt x="572770" y="184150"/>
                  </a:cubicBezTo>
                  <a:cubicBezTo>
                    <a:pt x="572770" y="285750"/>
                    <a:pt x="655320" y="368300"/>
                    <a:pt x="756920" y="368300"/>
                  </a:cubicBezTo>
                  <a:cubicBezTo>
                    <a:pt x="858520" y="368300"/>
                    <a:pt x="941070" y="285750"/>
                    <a:pt x="941070" y="184150"/>
                  </a:cubicBezTo>
                  <a:cubicBezTo>
                    <a:pt x="941070" y="82550"/>
                    <a:pt x="858520" y="0"/>
                    <a:pt x="756920" y="0"/>
                  </a:cubicBezTo>
                  <a:close/>
                  <a:moveTo>
                    <a:pt x="1330960" y="0"/>
                  </a:moveTo>
                  <a:cubicBezTo>
                    <a:pt x="1229360" y="0"/>
                    <a:pt x="1146810" y="82550"/>
                    <a:pt x="1146810" y="184150"/>
                  </a:cubicBezTo>
                  <a:cubicBezTo>
                    <a:pt x="1146810" y="285750"/>
                    <a:pt x="1229360" y="368300"/>
                    <a:pt x="1330960" y="368300"/>
                  </a:cubicBezTo>
                  <a:cubicBezTo>
                    <a:pt x="1432560" y="368300"/>
                    <a:pt x="1515110" y="285750"/>
                    <a:pt x="1515110" y="184150"/>
                  </a:cubicBezTo>
                  <a:cubicBezTo>
                    <a:pt x="1515110" y="82550"/>
                    <a:pt x="1432560" y="0"/>
                    <a:pt x="1330960" y="0"/>
                  </a:cubicBezTo>
                  <a:close/>
                </a:path>
              </a:pathLst>
            </a:custGeom>
            <a:solidFill>
              <a:srgbClr val="FFFFFF"/>
            </a:solidFill>
          </p:spPr>
        </p:sp>
        <p:sp>
          <p:nvSpPr>
            <p:cNvPr id="8" name="Freeform 8"/>
            <p:cNvSpPr/>
            <p:nvPr/>
          </p:nvSpPr>
          <p:spPr>
            <a:xfrm>
              <a:off x="0" y="0"/>
              <a:ext cx="18939511" cy="6350000"/>
            </a:xfrm>
            <a:custGeom>
              <a:avLst/>
              <a:gdLst/>
              <a:ahLst/>
              <a:cxnLst/>
              <a:rect l="l" t="t" r="r" b="b"/>
              <a:pathLst>
                <a:path w="18939511" h="6350000">
                  <a:moveTo>
                    <a:pt x="18464530" y="0"/>
                  </a:moveTo>
                  <a:lnTo>
                    <a:pt x="473710" y="0"/>
                  </a:lnTo>
                  <a:cubicBezTo>
                    <a:pt x="212090" y="0"/>
                    <a:pt x="0" y="212090"/>
                    <a:pt x="0" y="473710"/>
                  </a:cubicBezTo>
                  <a:lnTo>
                    <a:pt x="0" y="946150"/>
                  </a:lnTo>
                  <a:lnTo>
                    <a:pt x="0" y="5877560"/>
                  </a:lnTo>
                  <a:cubicBezTo>
                    <a:pt x="0" y="6137910"/>
                    <a:pt x="212090" y="6350000"/>
                    <a:pt x="473710" y="6350000"/>
                  </a:cubicBezTo>
                  <a:lnTo>
                    <a:pt x="18465800" y="6350000"/>
                  </a:lnTo>
                  <a:cubicBezTo>
                    <a:pt x="18727420" y="6350000"/>
                    <a:pt x="18939511" y="6137910"/>
                    <a:pt x="18939511" y="5876290"/>
                  </a:cubicBezTo>
                  <a:lnTo>
                    <a:pt x="18939511" y="944880"/>
                  </a:lnTo>
                  <a:lnTo>
                    <a:pt x="18939511" y="473710"/>
                  </a:lnTo>
                  <a:cubicBezTo>
                    <a:pt x="18938239" y="212090"/>
                    <a:pt x="18726150" y="0"/>
                    <a:pt x="18464530" y="0"/>
                  </a:cubicBezTo>
                  <a:close/>
                  <a:moveTo>
                    <a:pt x="55880" y="473710"/>
                  </a:moveTo>
                  <a:cubicBezTo>
                    <a:pt x="55880" y="243840"/>
                    <a:pt x="242570" y="55880"/>
                    <a:pt x="473710" y="55880"/>
                  </a:cubicBezTo>
                  <a:lnTo>
                    <a:pt x="18465800" y="55880"/>
                  </a:lnTo>
                  <a:cubicBezTo>
                    <a:pt x="18695670" y="55880"/>
                    <a:pt x="18883630" y="242570"/>
                    <a:pt x="18883630" y="473710"/>
                  </a:cubicBezTo>
                  <a:lnTo>
                    <a:pt x="18883630" y="918210"/>
                  </a:lnTo>
                  <a:lnTo>
                    <a:pt x="55880" y="918210"/>
                  </a:lnTo>
                  <a:lnTo>
                    <a:pt x="55880" y="473710"/>
                  </a:lnTo>
                  <a:close/>
                  <a:moveTo>
                    <a:pt x="18464530" y="6294120"/>
                  </a:moveTo>
                  <a:lnTo>
                    <a:pt x="473710" y="6294120"/>
                  </a:lnTo>
                  <a:cubicBezTo>
                    <a:pt x="243840" y="6294120"/>
                    <a:pt x="55880" y="6107430"/>
                    <a:pt x="55880" y="5876290"/>
                  </a:cubicBezTo>
                  <a:lnTo>
                    <a:pt x="55880" y="972820"/>
                  </a:lnTo>
                  <a:lnTo>
                    <a:pt x="18882361" y="972820"/>
                  </a:lnTo>
                  <a:lnTo>
                    <a:pt x="18882361" y="5876290"/>
                  </a:lnTo>
                  <a:cubicBezTo>
                    <a:pt x="18882361" y="6107430"/>
                    <a:pt x="18695670" y="6294120"/>
                    <a:pt x="18464530" y="6294120"/>
                  </a:cubicBezTo>
                  <a:close/>
                  <a:moveTo>
                    <a:pt x="683260" y="273050"/>
                  </a:moveTo>
                  <a:cubicBezTo>
                    <a:pt x="566420" y="273050"/>
                    <a:pt x="471170" y="368300"/>
                    <a:pt x="471170" y="485140"/>
                  </a:cubicBezTo>
                  <a:cubicBezTo>
                    <a:pt x="471170" y="601980"/>
                    <a:pt x="566420" y="697230"/>
                    <a:pt x="683260" y="697230"/>
                  </a:cubicBezTo>
                  <a:cubicBezTo>
                    <a:pt x="800100" y="697230"/>
                    <a:pt x="895350" y="601980"/>
                    <a:pt x="895350" y="485140"/>
                  </a:cubicBezTo>
                  <a:cubicBezTo>
                    <a:pt x="895350" y="368300"/>
                    <a:pt x="800100" y="273050"/>
                    <a:pt x="683260" y="273050"/>
                  </a:cubicBezTo>
                  <a:close/>
                  <a:moveTo>
                    <a:pt x="683260" y="641350"/>
                  </a:moveTo>
                  <a:cubicBezTo>
                    <a:pt x="596900" y="641350"/>
                    <a:pt x="527050" y="571500"/>
                    <a:pt x="527050" y="485140"/>
                  </a:cubicBezTo>
                  <a:cubicBezTo>
                    <a:pt x="527050" y="398780"/>
                    <a:pt x="596900" y="328930"/>
                    <a:pt x="683260" y="328930"/>
                  </a:cubicBezTo>
                  <a:cubicBezTo>
                    <a:pt x="769620" y="328930"/>
                    <a:pt x="839470" y="398780"/>
                    <a:pt x="839470" y="485140"/>
                  </a:cubicBezTo>
                  <a:cubicBezTo>
                    <a:pt x="839470" y="571500"/>
                    <a:pt x="769620" y="641350"/>
                    <a:pt x="683260" y="641350"/>
                  </a:cubicBezTo>
                  <a:close/>
                  <a:moveTo>
                    <a:pt x="1256030" y="273050"/>
                  </a:moveTo>
                  <a:cubicBezTo>
                    <a:pt x="1139190" y="273050"/>
                    <a:pt x="1043940" y="368300"/>
                    <a:pt x="1043940" y="485140"/>
                  </a:cubicBezTo>
                  <a:cubicBezTo>
                    <a:pt x="1043940" y="601980"/>
                    <a:pt x="1139190" y="697230"/>
                    <a:pt x="1256030" y="697230"/>
                  </a:cubicBezTo>
                  <a:cubicBezTo>
                    <a:pt x="1372870" y="697230"/>
                    <a:pt x="1468120" y="601980"/>
                    <a:pt x="1468120" y="485140"/>
                  </a:cubicBezTo>
                  <a:cubicBezTo>
                    <a:pt x="1468120" y="368300"/>
                    <a:pt x="1372870" y="273050"/>
                    <a:pt x="1256030" y="273050"/>
                  </a:cubicBezTo>
                  <a:close/>
                  <a:moveTo>
                    <a:pt x="1256030" y="641350"/>
                  </a:moveTo>
                  <a:cubicBezTo>
                    <a:pt x="1169670" y="641350"/>
                    <a:pt x="1099820" y="571500"/>
                    <a:pt x="1099820" y="485140"/>
                  </a:cubicBezTo>
                  <a:cubicBezTo>
                    <a:pt x="1099820" y="398780"/>
                    <a:pt x="1169670" y="328930"/>
                    <a:pt x="1256030" y="328930"/>
                  </a:cubicBezTo>
                  <a:cubicBezTo>
                    <a:pt x="1342390" y="328930"/>
                    <a:pt x="1412240" y="398780"/>
                    <a:pt x="1412240" y="485140"/>
                  </a:cubicBezTo>
                  <a:cubicBezTo>
                    <a:pt x="1412240" y="571500"/>
                    <a:pt x="1342390" y="641350"/>
                    <a:pt x="1256030" y="641350"/>
                  </a:cubicBezTo>
                  <a:close/>
                  <a:moveTo>
                    <a:pt x="1830070" y="273050"/>
                  </a:moveTo>
                  <a:cubicBezTo>
                    <a:pt x="1713230" y="273050"/>
                    <a:pt x="1617980" y="368300"/>
                    <a:pt x="1617980" y="485140"/>
                  </a:cubicBezTo>
                  <a:cubicBezTo>
                    <a:pt x="1617980" y="601980"/>
                    <a:pt x="1713230" y="697230"/>
                    <a:pt x="1830070" y="697230"/>
                  </a:cubicBezTo>
                  <a:cubicBezTo>
                    <a:pt x="1946910" y="697230"/>
                    <a:pt x="2042160" y="601980"/>
                    <a:pt x="2042160" y="485140"/>
                  </a:cubicBezTo>
                  <a:cubicBezTo>
                    <a:pt x="2042160" y="368300"/>
                    <a:pt x="1946910" y="273050"/>
                    <a:pt x="1830070" y="273050"/>
                  </a:cubicBezTo>
                  <a:close/>
                  <a:moveTo>
                    <a:pt x="1830070" y="641350"/>
                  </a:moveTo>
                  <a:cubicBezTo>
                    <a:pt x="1743710" y="641350"/>
                    <a:pt x="1673860" y="571500"/>
                    <a:pt x="1673860" y="485140"/>
                  </a:cubicBezTo>
                  <a:cubicBezTo>
                    <a:pt x="1673860" y="398780"/>
                    <a:pt x="1743710" y="328930"/>
                    <a:pt x="1830070" y="328930"/>
                  </a:cubicBezTo>
                  <a:cubicBezTo>
                    <a:pt x="1916430" y="328930"/>
                    <a:pt x="1986280" y="398780"/>
                    <a:pt x="1986280" y="485140"/>
                  </a:cubicBezTo>
                  <a:cubicBezTo>
                    <a:pt x="1986280" y="571500"/>
                    <a:pt x="1915160" y="641350"/>
                    <a:pt x="1830070" y="641350"/>
                  </a:cubicBezTo>
                  <a:close/>
                  <a:moveTo>
                    <a:pt x="18502630" y="488950"/>
                  </a:moveTo>
                  <a:cubicBezTo>
                    <a:pt x="18502630" y="504190"/>
                    <a:pt x="18489930" y="516890"/>
                    <a:pt x="18474691" y="516890"/>
                  </a:cubicBezTo>
                  <a:lnTo>
                    <a:pt x="18474691" y="516890"/>
                  </a:lnTo>
                  <a:lnTo>
                    <a:pt x="18318480" y="515620"/>
                  </a:lnTo>
                  <a:lnTo>
                    <a:pt x="18318480" y="670560"/>
                  </a:lnTo>
                  <a:cubicBezTo>
                    <a:pt x="18318480" y="685800"/>
                    <a:pt x="18305780" y="698500"/>
                    <a:pt x="18290541" y="698500"/>
                  </a:cubicBezTo>
                  <a:cubicBezTo>
                    <a:pt x="18275302" y="698500"/>
                    <a:pt x="18262602" y="685800"/>
                    <a:pt x="18262602" y="670560"/>
                  </a:cubicBezTo>
                  <a:lnTo>
                    <a:pt x="18262602" y="515620"/>
                  </a:lnTo>
                  <a:lnTo>
                    <a:pt x="18106391" y="514350"/>
                  </a:lnTo>
                  <a:cubicBezTo>
                    <a:pt x="18091152" y="514350"/>
                    <a:pt x="18078452" y="501650"/>
                    <a:pt x="18078452" y="486410"/>
                  </a:cubicBezTo>
                  <a:cubicBezTo>
                    <a:pt x="18078452" y="471170"/>
                    <a:pt x="18091152" y="458470"/>
                    <a:pt x="18106391" y="458470"/>
                  </a:cubicBezTo>
                  <a:lnTo>
                    <a:pt x="18106391" y="458470"/>
                  </a:lnTo>
                  <a:lnTo>
                    <a:pt x="18262602" y="459740"/>
                  </a:lnTo>
                  <a:lnTo>
                    <a:pt x="18262602" y="302260"/>
                  </a:lnTo>
                  <a:cubicBezTo>
                    <a:pt x="18262602" y="287020"/>
                    <a:pt x="18275302" y="274320"/>
                    <a:pt x="18290541" y="274320"/>
                  </a:cubicBezTo>
                  <a:cubicBezTo>
                    <a:pt x="18305780" y="274320"/>
                    <a:pt x="18318480" y="287020"/>
                    <a:pt x="18318480" y="302260"/>
                  </a:cubicBezTo>
                  <a:lnTo>
                    <a:pt x="18318480" y="459740"/>
                  </a:lnTo>
                  <a:lnTo>
                    <a:pt x="18474691" y="461010"/>
                  </a:lnTo>
                  <a:cubicBezTo>
                    <a:pt x="18491200" y="461010"/>
                    <a:pt x="18502630" y="473710"/>
                    <a:pt x="18502630" y="488950"/>
                  </a:cubicBezTo>
                  <a:close/>
                </a:path>
              </a:pathLst>
            </a:custGeom>
            <a:solidFill>
              <a:srgbClr val="171717"/>
            </a:solidFill>
          </p:spPr>
        </p:sp>
      </p:grpSp>
      <p:sp>
        <p:nvSpPr>
          <p:cNvPr id="9" name="TextBox 9"/>
          <p:cNvSpPr txBox="1"/>
          <p:nvPr/>
        </p:nvSpPr>
        <p:spPr>
          <a:xfrm>
            <a:off x="1919502" y="2490636"/>
            <a:ext cx="1509498" cy="596958"/>
          </a:xfrm>
          <a:prstGeom prst="rect">
            <a:avLst/>
          </a:prstGeom>
        </p:spPr>
        <p:txBody>
          <a:bodyPr wrap="square" lIns="0" tIns="0" rIns="0" bIns="0" rtlCol="0" anchor="t">
            <a:spAutoFit/>
          </a:bodyPr>
          <a:lstStyle/>
          <a:p>
            <a:pPr algn="ctr">
              <a:lnSpc>
                <a:spcPts val="4900"/>
              </a:lnSpc>
            </a:pPr>
            <a:r>
              <a:rPr lang="en-US" sz="3500" dirty="0">
                <a:solidFill>
                  <a:srgbClr val="171717"/>
                </a:solidFill>
                <a:latin typeface="Poppins Medium 1 Bold" panose="00000700000000000000"/>
              </a:rPr>
              <a:t>HTML</a:t>
            </a:r>
          </a:p>
        </p:txBody>
      </p:sp>
      <p:sp>
        <p:nvSpPr>
          <p:cNvPr id="10" name="TextBox 10"/>
          <p:cNvSpPr txBox="1"/>
          <p:nvPr/>
        </p:nvSpPr>
        <p:spPr>
          <a:xfrm>
            <a:off x="1919502" y="3163735"/>
            <a:ext cx="8181279" cy="1489709"/>
          </a:xfrm>
          <a:prstGeom prst="rect">
            <a:avLst/>
          </a:prstGeom>
        </p:spPr>
        <p:txBody>
          <a:bodyPr lIns="0" tIns="0" rIns="0" bIns="0" rtlCol="0" anchor="t">
            <a:spAutoFit/>
          </a:bodyPr>
          <a:lstStyle/>
          <a:p>
            <a:pPr>
              <a:lnSpc>
                <a:spcPts val="2940"/>
              </a:lnSpc>
            </a:pPr>
            <a:r>
              <a:rPr lang="en-US" sz="2100">
                <a:solidFill>
                  <a:srgbClr val="000000"/>
                </a:solidFill>
                <a:latin typeface="Poppins Medium 1" panose="00000600000000000000"/>
              </a:rPr>
              <a:t>suatu bahasa yang menggunakan tanda-tanda tertentu (tag) untuk menyatakan kode-kode yang harus ditafsirkan oleh browser agar halaman tersebut dapat ditampilkan secara benar.</a:t>
            </a:r>
          </a:p>
        </p:txBody>
      </p:sp>
      <p:grpSp>
        <p:nvGrpSpPr>
          <p:cNvPr id="11" name="Group 11"/>
          <p:cNvGrpSpPr>
            <a:grpSpLocks noChangeAspect="1"/>
          </p:cNvGrpSpPr>
          <p:nvPr/>
        </p:nvGrpSpPr>
        <p:grpSpPr>
          <a:xfrm>
            <a:off x="1450935" y="5676900"/>
            <a:ext cx="9544374" cy="3200233"/>
            <a:chOff x="0" y="0"/>
            <a:chExt cx="18938240" cy="6350000"/>
          </a:xfrm>
        </p:grpSpPr>
        <p:sp>
          <p:nvSpPr>
            <p:cNvPr id="12" name="Freeform 12"/>
            <p:cNvSpPr/>
            <p:nvPr/>
          </p:nvSpPr>
          <p:spPr>
            <a:xfrm>
              <a:off x="27940" y="27940"/>
              <a:ext cx="18882360" cy="918210"/>
            </a:xfrm>
            <a:custGeom>
              <a:avLst/>
              <a:gdLst/>
              <a:ahLst/>
              <a:cxnLst/>
              <a:rect l="l" t="t" r="r" b="b"/>
              <a:pathLst>
                <a:path w="18882360" h="918210">
                  <a:moveTo>
                    <a:pt x="18882360" y="918210"/>
                  </a:moveTo>
                  <a:lnTo>
                    <a:pt x="12447270" y="918210"/>
                  </a:lnTo>
                  <a:moveTo>
                    <a:pt x="12447270" y="918210"/>
                  </a:moveTo>
                  <a:lnTo>
                    <a:pt x="0" y="918210"/>
                  </a:lnTo>
                  <a:lnTo>
                    <a:pt x="0" y="445770"/>
                  </a:lnTo>
                  <a:cubicBezTo>
                    <a:pt x="0" y="200660"/>
                    <a:pt x="199390" y="0"/>
                    <a:pt x="445770" y="0"/>
                  </a:cubicBezTo>
                  <a:lnTo>
                    <a:pt x="18437860" y="0"/>
                  </a:lnTo>
                  <a:cubicBezTo>
                    <a:pt x="18682971" y="0"/>
                    <a:pt x="18882360" y="199390"/>
                    <a:pt x="18882360" y="445770"/>
                  </a:cubicBezTo>
                  <a:lnTo>
                    <a:pt x="18882360" y="918210"/>
                  </a:lnTo>
                </a:path>
              </a:pathLst>
            </a:custGeom>
            <a:solidFill>
              <a:srgbClr val="FF9EFF"/>
            </a:solidFill>
          </p:spPr>
        </p:sp>
        <p:sp>
          <p:nvSpPr>
            <p:cNvPr id="13" name="Freeform 13"/>
            <p:cNvSpPr/>
            <p:nvPr/>
          </p:nvSpPr>
          <p:spPr>
            <a:xfrm>
              <a:off x="27940" y="944880"/>
              <a:ext cx="18882360" cy="5377180"/>
            </a:xfrm>
            <a:custGeom>
              <a:avLst/>
              <a:gdLst/>
              <a:ahLst/>
              <a:cxnLst/>
              <a:rect l="l" t="t" r="r" b="b"/>
              <a:pathLst>
                <a:path w="18882360" h="5377180">
                  <a:moveTo>
                    <a:pt x="9331960" y="0"/>
                  </a:moveTo>
                  <a:lnTo>
                    <a:pt x="18882360" y="0"/>
                  </a:lnTo>
                  <a:lnTo>
                    <a:pt x="18882360" y="4931410"/>
                  </a:lnTo>
                  <a:cubicBezTo>
                    <a:pt x="18882360" y="5176520"/>
                    <a:pt x="18682971" y="5377180"/>
                    <a:pt x="18436590" y="5377180"/>
                  </a:cubicBezTo>
                  <a:lnTo>
                    <a:pt x="445770" y="5377180"/>
                  </a:lnTo>
                  <a:cubicBezTo>
                    <a:pt x="200660" y="5377180"/>
                    <a:pt x="0" y="5177790"/>
                    <a:pt x="0" y="4931410"/>
                  </a:cubicBezTo>
                  <a:lnTo>
                    <a:pt x="0" y="0"/>
                  </a:lnTo>
                  <a:lnTo>
                    <a:pt x="9014460" y="0"/>
                  </a:lnTo>
                  <a:moveTo>
                    <a:pt x="9014460" y="0"/>
                  </a:moveTo>
                  <a:lnTo>
                    <a:pt x="9331960" y="0"/>
                  </a:lnTo>
                </a:path>
              </a:pathLst>
            </a:custGeom>
            <a:solidFill>
              <a:srgbClr val="EDECED"/>
            </a:solidFill>
          </p:spPr>
        </p:sp>
        <p:sp>
          <p:nvSpPr>
            <p:cNvPr id="14" name="Freeform 14"/>
            <p:cNvSpPr/>
            <p:nvPr/>
          </p:nvSpPr>
          <p:spPr>
            <a:xfrm>
              <a:off x="499110" y="299720"/>
              <a:ext cx="1515110" cy="368300"/>
            </a:xfrm>
            <a:custGeom>
              <a:avLst/>
              <a:gdLst/>
              <a:ahLst/>
              <a:cxnLst/>
              <a:rect l="l" t="t" r="r" b="b"/>
              <a:pathLst>
                <a:path w="1515110" h="368300">
                  <a:moveTo>
                    <a:pt x="184150" y="0"/>
                  </a:moveTo>
                  <a:cubicBezTo>
                    <a:pt x="82550" y="0"/>
                    <a:pt x="0" y="82550"/>
                    <a:pt x="0" y="184150"/>
                  </a:cubicBezTo>
                  <a:cubicBezTo>
                    <a:pt x="0" y="285750"/>
                    <a:pt x="82550" y="368300"/>
                    <a:pt x="184150" y="368300"/>
                  </a:cubicBezTo>
                  <a:cubicBezTo>
                    <a:pt x="285750" y="368300"/>
                    <a:pt x="368300" y="285750"/>
                    <a:pt x="368300" y="184150"/>
                  </a:cubicBezTo>
                  <a:cubicBezTo>
                    <a:pt x="368300" y="82550"/>
                    <a:pt x="285750" y="0"/>
                    <a:pt x="184150" y="0"/>
                  </a:cubicBezTo>
                  <a:close/>
                  <a:moveTo>
                    <a:pt x="756920" y="0"/>
                  </a:moveTo>
                  <a:cubicBezTo>
                    <a:pt x="655320" y="0"/>
                    <a:pt x="572770" y="82550"/>
                    <a:pt x="572770" y="184150"/>
                  </a:cubicBezTo>
                  <a:cubicBezTo>
                    <a:pt x="572770" y="285750"/>
                    <a:pt x="655320" y="368300"/>
                    <a:pt x="756920" y="368300"/>
                  </a:cubicBezTo>
                  <a:cubicBezTo>
                    <a:pt x="858520" y="368300"/>
                    <a:pt x="941070" y="285750"/>
                    <a:pt x="941070" y="184150"/>
                  </a:cubicBezTo>
                  <a:cubicBezTo>
                    <a:pt x="941070" y="82550"/>
                    <a:pt x="858520" y="0"/>
                    <a:pt x="756920" y="0"/>
                  </a:cubicBezTo>
                  <a:close/>
                  <a:moveTo>
                    <a:pt x="1330960" y="0"/>
                  </a:moveTo>
                  <a:cubicBezTo>
                    <a:pt x="1229360" y="0"/>
                    <a:pt x="1146810" y="82550"/>
                    <a:pt x="1146810" y="184150"/>
                  </a:cubicBezTo>
                  <a:cubicBezTo>
                    <a:pt x="1146810" y="285750"/>
                    <a:pt x="1229360" y="368300"/>
                    <a:pt x="1330960" y="368300"/>
                  </a:cubicBezTo>
                  <a:cubicBezTo>
                    <a:pt x="1432560" y="368300"/>
                    <a:pt x="1515110" y="285750"/>
                    <a:pt x="1515110" y="184150"/>
                  </a:cubicBezTo>
                  <a:cubicBezTo>
                    <a:pt x="1515110" y="82550"/>
                    <a:pt x="1432560" y="0"/>
                    <a:pt x="1330960" y="0"/>
                  </a:cubicBezTo>
                  <a:close/>
                </a:path>
              </a:pathLst>
            </a:custGeom>
            <a:solidFill>
              <a:srgbClr val="FFFFFF"/>
            </a:solidFill>
          </p:spPr>
        </p:sp>
        <p:sp>
          <p:nvSpPr>
            <p:cNvPr id="15" name="Freeform 15"/>
            <p:cNvSpPr/>
            <p:nvPr/>
          </p:nvSpPr>
          <p:spPr>
            <a:xfrm>
              <a:off x="0" y="0"/>
              <a:ext cx="18939511" cy="6350000"/>
            </a:xfrm>
            <a:custGeom>
              <a:avLst/>
              <a:gdLst/>
              <a:ahLst/>
              <a:cxnLst/>
              <a:rect l="l" t="t" r="r" b="b"/>
              <a:pathLst>
                <a:path w="18939511" h="6350000">
                  <a:moveTo>
                    <a:pt x="18464530" y="0"/>
                  </a:moveTo>
                  <a:lnTo>
                    <a:pt x="473710" y="0"/>
                  </a:lnTo>
                  <a:cubicBezTo>
                    <a:pt x="212090" y="0"/>
                    <a:pt x="0" y="212090"/>
                    <a:pt x="0" y="473710"/>
                  </a:cubicBezTo>
                  <a:lnTo>
                    <a:pt x="0" y="946150"/>
                  </a:lnTo>
                  <a:lnTo>
                    <a:pt x="0" y="5877560"/>
                  </a:lnTo>
                  <a:cubicBezTo>
                    <a:pt x="0" y="6137910"/>
                    <a:pt x="212090" y="6350000"/>
                    <a:pt x="473710" y="6350000"/>
                  </a:cubicBezTo>
                  <a:lnTo>
                    <a:pt x="18465800" y="6350000"/>
                  </a:lnTo>
                  <a:cubicBezTo>
                    <a:pt x="18727420" y="6350000"/>
                    <a:pt x="18939511" y="6137910"/>
                    <a:pt x="18939511" y="5876290"/>
                  </a:cubicBezTo>
                  <a:lnTo>
                    <a:pt x="18939511" y="944880"/>
                  </a:lnTo>
                  <a:lnTo>
                    <a:pt x="18939511" y="473710"/>
                  </a:lnTo>
                  <a:cubicBezTo>
                    <a:pt x="18938239" y="212090"/>
                    <a:pt x="18726150" y="0"/>
                    <a:pt x="18464530" y="0"/>
                  </a:cubicBezTo>
                  <a:close/>
                  <a:moveTo>
                    <a:pt x="55880" y="473710"/>
                  </a:moveTo>
                  <a:cubicBezTo>
                    <a:pt x="55880" y="243840"/>
                    <a:pt x="242570" y="55880"/>
                    <a:pt x="473710" y="55880"/>
                  </a:cubicBezTo>
                  <a:lnTo>
                    <a:pt x="18465800" y="55880"/>
                  </a:lnTo>
                  <a:cubicBezTo>
                    <a:pt x="18695670" y="55880"/>
                    <a:pt x="18883630" y="242570"/>
                    <a:pt x="18883630" y="473710"/>
                  </a:cubicBezTo>
                  <a:lnTo>
                    <a:pt x="18883630" y="918210"/>
                  </a:lnTo>
                  <a:lnTo>
                    <a:pt x="55880" y="918210"/>
                  </a:lnTo>
                  <a:lnTo>
                    <a:pt x="55880" y="473710"/>
                  </a:lnTo>
                  <a:close/>
                  <a:moveTo>
                    <a:pt x="18464530" y="6294120"/>
                  </a:moveTo>
                  <a:lnTo>
                    <a:pt x="473710" y="6294120"/>
                  </a:lnTo>
                  <a:cubicBezTo>
                    <a:pt x="243840" y="6294120"/>
                    <a:pt x="55880" y="6107430"/>
                    <a:pt x="55880" y="5876290"/>
                  </a:cubicBezTo>
                  <a:lnTo>
                    <a:pt x="55880" y="972820"/>
                  </a:lnTo>
                  <a:lnTo>
                    <a:pt x="18882361" y="972820"/>
                  </a:lnTo>
                  <a:lnTo>
                    <a:pt x="18882361" y="5876290"/>
                  </a:lnTo>
                  <a:cubicBezTo>
                    <a:pt x="18882361" y="6107430"/>
                    <a:pt x="18695670" y="6294120"/>
                    <a:pt x="18464530" y="6294120"/>
                  </a:cubicBezTo>
                  <a:close/>
                  <a:moveTo>
                    <a:pt x="683260" y="273050"/>
                  </a:moveTo>
                  <a:cubicBezTo>
                    <a:pt x="566420" y="273050"/>
                    <a:pt x="471170" y="368300"/>
                    <a:pt x="471170" y="485140"/>
                  </a:cubicBezTo>
                  <a:cubicBezTo>
                    <a:pt x="471170" y="601980"/>
                    <a:pt x="566420" y="697230"/>
                    <a:pt x="683260" y="697230"/>
                  </a:cubicBezTo>
                  <a:cubicBezTo>
                    <a:pt x="800100" y="697230"/>
                    <a:pt x="895350" y="601980"/>
                    <a:pt x="895350" y="485140"/>
                  </a:cubicBezTo>
                  <a:cubicBezTo>
                    <a:pt x="895350" y="368300"/>
                    <a:pt x="800100" y="273050"/>
                    <a:pt x="683260" y="273050"/>
                  </a:cubicBezTo>
                  <a:close/>
                  <a:moveTo>
                    <a:pt x="683260" y="641350"/>
                  </a:moveTo>
                  <a:cubicBezTo>
                    <a:pt x="596900" y="641350"/>
                    <a:pt x="527050" y="571500"/>
                    <a:pt x="527050" y="485140"/>
                  </a:cubicBezTo>
                  <a:cubicBezTo>
                    <a:pt x="527050" y="398780"/>
                    <a:pt x="596900" y="328930"/>
                    <a:pt x="683260" y="328930"/>
                  </a:cubicBezTo>
                  <a:cubicBezTo>
                    <a:pt x="769620" y="328930"/>
                    <a:pt x="839470" y="398780"/>
                    <a:pt x="839470" y="485140"/>
                  </a:cubicBezTo>
                  <a:cubicBezTo>
                    <a:pt x="839470" y="571500"/>
                    <a:pt x="769620" y="641350"/>
                    <a:pt x="683260" y="641350"/>
                  </a:cubicBezTo>
                  <a:close/>
                  <a:moveTo>
                    <a:pt x="1256030" y="273050"/>
                  </a:moveTo>
                  <a:cubicBezTo>
                    <a:pt x="1139190" y="273050"/>
                    <a:pt x="1043940" y="368300"/>
                    <a:pt x="1043940" y="485140"/>
                  </a:cubicBezTo>
                  <a:cubicBezTo>
                    <a:pt x="1043940" y="601980"/>
                    <a:pt x="1139190" y="697230"/>
                    <a:pt x="1256030" y="697230"/>
                  </a:cubicBezTo>
                  <a:cubicBezTo>
                    <a:pt x="1372870" y="697230"/>
                    <a:pt x="1468120" y="601980"/>
                    <a:pt x="1468120" y="485140"/>
                  </a:cubicBezTo>
                  <a:cubicBezTo>
                    <a:pt x="1468120" y="368300"/>
                    <a:pt x="1372870" y="273050"/>
                    <a:pt x="1256030" y="273050"/>
                  </a:cubicBezTo>
                  <a:close/>
                  <a:moveTo>
                    <a:pt x="1256030" y="641350"/>
                  </a:moveTo>
                  <a:cubicBezTo>
                    <a:pt x="1169670" y="641350"/>
                    <a:pt x="1099820" y="571500"/>
                    <a:pt x="1099820" y="485140"/>
                  </a:cubicBezTo>
                  <a:cubicBezTo>
                    <a:pt x="1099820" y="398780"/>
                    <a:pt x="1169670" y="328930"/>
                    <a:pt x="1256030" y="328930"/>
                  </a:cubicBezTo>
                  <a:cubicBezTo>
                    <a:pt x="1342390" y="328930"/>
                    <a:pt x="1412240" y="398780"/>
                    <a:pt x="1412240" y="485140"/>
                  </a:cubicBezTo>
                  <a:cubicBezTo>
                    <a:pt x="1412240" y="571500"/>
                    <a:pt x="1342390" y="641350"/>
                    <a:pt x="1256030" y="641350"/>
                  </a:cubicBezTo>
                  <a:close/>
                  <a:moveTo>
                    <a:pt x="1830070" y="273050"/>
                  </a:moveTo>
                  <a:cubicBezTo>
                    <a:pt x="1713230" y="273050"/>
                    <a:pt x="1617980" y="368300"/>
                    <a:pt x="1617980" y="485140"/>
                  </a:cubicBezTo>
                  <a:cubicBezTo>
                    <a:pt x="1617980" y="601980"/>
                    <a:pt x="1713230" y="697230"/>
                    <a:pt x="1830070" y="697230"/>
                  </a:cubicBezTo>
                  <a:cubicBezTo>
                    <a:pt x="1946910" y="697230"/>
                    <a:pt x="2042160" y="601980"/>
                    <a:pt x="2042160" y="485140"/>
                  </a:cubicBezTo>
                  <a:cubicBezTo>
                    <a:pt x="2042160" y="368300"/>
                    <a:pt x="1946910" y="273050"/>
                    <a:pt x="1830070" y="273050"/>
                  </a:cubicBezTo>
                  <a:close/>
                  <a:moveTo>
                    <a:pt x="1830070" y="641350"/>
                  </a:moveTo>
                  <a:cubicBezTo>
                    <a:pt x="1743710" y="641350"/>
                    <a:pt x="1673860" y="571500"/>
                    <a:pt x="1673860" y="485140"/>
                  </a:cubicBezTo>
                  <a:cubicBezTo>
                    <a:pt x="1673860" y="398780"/>
                    <a:pt x="1743710" y="328930"/>
                    <a:pt x="1830070" y="328930"/>
                  </a:cubicBezTo>
                  <a:cubicBezTo>
                    <a:pt x="1916430" y="328930"/>
                    <a:pt x="1986280" y="398780"/>
                    <a:pt x="1986280" y="485140"/>
                  </a:cubicBezTo>
                  <a:cubicBezTo>
                    <a:pt x="1986280" y="571500"/>
                    <a:pt x="1915160" y="641350"/>
                    <a:pt x="1830070" y="641350"/>
                  </a:cubicBezTo>
                  <a:close/>
                  <a:moveTo>
                    <a:pt x="18502630" y="488950"/>
                  </a:moveTo>
                  <a:cubicBezTo>
                    <a:pt x="18502630" y="504190"/>
                    <a:pt x="18489930" y="516890"/>
                    <a:pt x="18474691" y="516890"/>
                  </a:cubicBezTo>
                  <a:lnTo>
                    <a:pt x="18474691" y="516890"/>
                  </a:lnTo>
                  <a:lnTo>
                    <a:pt x="18318480" y="515620"/>
                  </a:lnTo>
                  <a:lnTo>
                    <a:pt x="18318480" y="670560"/>
                  </a:lnTo>
                  <a:cubicBezTo>
                    <a:pt x="18318480" y="685800"/>
                    <a:pt x="18305780" y="698500"/>
                    <a:pt x="18290541" y="698500"/>
                  </a:cubicBezTo>
                  <a:cubicBezTo>
                    <a:pt x="18275302" y="698500"/>
                    <a:pt x="18262602" y="685800"/>
                    <a:pt x="18262602" y="670560"/>
                  </a:cubicBezTo>
                  <a:lnTo>
                    <a:pt x="18262602" y="515620"/>
                  </a:lnTo>
                  <a:lnTo>
                    <a:pt x="18106391" y="514350"/>
                  </a:lnTo>
                  <a:cubicBezTo>
                    <a:pt x="18091152" y="514350"/>
                    <a:pt x="18078452" y="501650"/>
                    <a:pt x="18078452" y="486410"/>
                  </a:cubicBezTo>
                  <a:cubicBezTo>
                    <a:pt x="18078452" y="471170"/>
                    <a:pt x="18091152" y="458470"/>
                    <a:pt x="18106391" y="458470"/>
                  </a:cubicBezTo>
                  <a:lnTo>
                    <a:pt x="18106391" y="458470"/>
                  </a:lnTo>
                  <a:lnTo>
                    <a:pt x="18262602" y="459740"/>
                  </a:lnTo>
                  <a:lnTo>
                    <a:pt x="18262602" y="302260"/>
                  </a:lnTo>
                  <a:cubicBezTo>
                    <a:pt x="18262602" y="287020"/>
                    <a:pt x="18275302" y="274320"/>
                    <a:pt x="18290541" y="274320"/>
                  </a:cubicBezTo>
                  <a:cubicBezTo>
                    <a:pt x="18305780" y="274320"/>
                    <a:pt x="18318480" y="287020"/>
                    <a:pt x="18318480" y="302260"/>
                  </a:cubicBezTo>
                  <a:lnTo>
                    <a:pt x="18318480" y="459740"/>
                  </a:lnTo>
                  <a:lnTo>
                    <a:pt x="18474691" y="461010"/>
                  </a:lnTo>
                  <a:cubicBezTo>
                    <a:pt x="18491200" y="461010"/>
                    <a:pt x="18502630" y="473710"/>
                    <a:pt x="18502630" y="488950"/>
                  </a:cubicBezTo>
                  <a:close/>
                </a:path>
              </a:pathLst>
            </a:custGeom>
            <a:solidFill>
              <a:srgbClr val="171717"/>
            </a:solidFill>
          </p:spPr>
        </p:sp>
      </p:grpSp>
      <p:sp>
        <p:nvSpPr>
          <p:cNvPr id="16" name="TextBox 16"/>
          <p:cNvSpPr txBox="1"/>
          <p:nvPr/>
        </p:nvSpPr>
        <p:spPr>
          <a:xfrm>
            <a:off x="1919502" y="6290943"/>
            <a:ext cx="1178818" cy="596958"/>
          </a:xfrm>
          <a:prstGeom prst="rect">
            <a:avLst/>
          </a:prstGeom>
        </p:spPr>
        <p:txBody>
          <a:bodyPr wrap="square" lIns="0" tIns="0" rIns="0" bIns="0" rtlCol="0" anchor="t">
            <a:spAutoFit/>
          </a:bodyPr>
          <a:lstStyle/>
          <a:p>
            <a:pPr algn="ctr">
              <a:lnSpc>
                <a:spcPts val="4900"/>
              </a:lnSpc>
            </a:pPr>
            <a:r>
              <a:rPr lang="en-US" sz="3500" dirty="0" err="1">
                <a:solidFill>
                  <a:srgbClr val="171717"/>
                </a:solidFill>
                <a:latin typeface="Poppins Medium 1 Bold" panose="00000700000000000000"/>
              </a:rPr>
              <a:t>css</a:t>
            </a:r>
            <a:endParaRPr lang="en-US" sz="3500" dirty="0">
              <a:solidFill>
                <a:srgbClr val="171717"/>
              </a:solidFill>
              <a:latin typeface="Poppins Medium 1 Bold" panose="00000700000000000000"/>
            </a:endParaRPr>
          </a:p>
        </p:txBody>
      </p:sp>
      <p:sp>
        <p:nvSpPr>
          <p:cNvPr id="17" name="TextBox 17"/>
          <p:cNvSpPr txBox="1"/>
          <p:nvPr/>
        </p:nvSpPr>
        <p:spPr>
          <a:xfrm>
            <a:off x="1919502" y="6964042"/>
            <a:ext cx="8181279" cy="1489709"/>
          </a:xfrm>
          <a:prstGeom prst="rect">
            <a:avLst/>
          </a:prstGeom>
        </p:spPr>
        <p:txBody>
          <a:bodyPr lIns="0" tIns="0" rIns="0" bIns="0" rtlCol="0" anchor="t">
            <a:spAutoFit/>
          </a:bodyPr>
          <a:lstStyle/>
          <a:p>
            <a:pPr>
              <a:lnSpc>
                <a:spcPts val="2940"/>
              </a:lnSpc>
            </a:pPr>
            <a:r>
              <a:rPr lang="en-US" sz="2100">
                <a:solidFill>
                  <a:srgbClr val="000000"/>
                </a:solidFill>
                <a:latin typeface="Poppins Medium 1" panose="00000600000000000000"/>
              </a:rPr>
              <a:t>salah satu styling language (bahasa desain), bagian dari markup language yang dapat “mewarnai” atau mendesain suatu halaman website. CSS sendiri adalah singkatan dari Cascading Style Sheet.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2083" b="21666"/>
          <a:stretch>
            <a:fillRect/>
          </a:stretch>
        </p:blipFill>
        <p:spPr>
          <a:xfrm>
            <a:off x="0" y="0"/>
            <a:ext cx="18288000" cy="10287000"/>
          </a:xfrm>
          <a:prstGeom prst="rect">
            <a:avLst/>
          </a:prstGeom>
        </p:spPr>
      </p:pic>
      <p:sp>
        <p:nvSpPr>
          <p:cNvPr id="3" name="TextBox 3"/>
          <p:cNvSpPr txBox="1"/>
          <p:nvPr/>
        </p:nvSpPr>
        <p:spPr>
          <a:xfrm>
            <a:off x="3608198" y="649287"/>
            <a:ext cx="11071604" cy="758825"/>
          </a:xfrm>
          <a:prstGeom prst="rect">
            <a:avLst/>
          </a:prstGeom>
        </p:spPr>
        <p:txBody>
          <a:bodyPr lIns="0" tIns="0" rIns="0" bIns="0" rtlCol="0" anchor="t">
            <a:spAutoFit/>
          </a:bodyPr>
          <a:lstStyle/>
          <a:p>
            <a:pPr algn="ctr">
              <a:lnSpc>
                <a:spcPts val="5500"/>
              </a:lnSpc>
            </a:pPr>
            <a:r>
              <a:rPr lang="en-US" sz="5000">
                <a:solidFill>
                  <a:srgbClr val="171717"/>
                </a:solidFill>
                <a:latin typeface="Poppins ExtraBold" panose="00000900000000000000"/>
              </a:rPr>
              <a:t>Apa saja yang kami gunakan?</a:t>
            </a:r>
          </a:p>
        </p:txBody>
      </p:sp>
      <p:grpSp>
        <p:nvGrpSpPr>
          <p:cNvPr id="4" name="Group 4"/>
          <p:cNvGrpSpPr>
            <a:grpSpLocks noChangeAspect="1"/>
          </p:cNvGrpSpPr>
          <p:nvPr/>
        </p:nvGrpSpPr>
        <p:grpSpPr>
          <a:xfrm>
            <a:off x="1450935" y="1943267"/>
            <a:ext cx="9544374" cy="3200233"/>
            <a:chOff x="0" y="0"/>
            <a:chExt cx="18938240" cy="6350000"/>
          </a:xfrm>
        </p:grpSpPr>
        <p:sp>
          <p:nvSpPr>
            <p:cNvPr id="5" name="Freeform 5"/>
            <p:cNvSpPr/>
            <p:nvPr/>
          </p:nvSpPr>
          <p:spPr>
            <a:xfrm>
              <a:off x="27940" y="27940"/>
              <a:ext cx="18882360" cy="918210"/>
            </a:xfrm>
            <a:custGeom>
              <a:avLst/>
              <a:gdLst/>
              <a:ahLst/>
              <a:cxnLst/>
              <a:rect l="l" t="t" r="r" b="b"/>
              <a:pathLst>
                <a:path w="18882360" h="918210">
                  <a:moveTo>
                    <a:pt x="18882360" y="918210"/>
                  </a:moveTo>
                  <a:lnTo>
                    <a:pt x="12447270" y="918210"/>
                  </a:lnTo>
                  <a:moveTo>
                    <a:pt x="12447270" y="918210"/>
                  </a:moveTo>
                  <a:lnTo>
                    <a:pt x="0" y="918210"/>
                  </a:lnTo>
                  <a:lnTo>
                    <a:pt x="0" y="445770"/>
                  </a:lnTo>
                  <a:cubicBezTo>
                    <a:pt x="0" y="200660"/>
                    <a:pt x="199390" y="0"/>
                    <a:pt x="445770" y="0"/>
                  </a:cubicBezTo>
                  <a:lnTo>
                    <a:pt x="18437860" y="0"/>
                  </a:lnTo>
                  <a:cubicBezTo>
                    <a:pt x="18682971" y="0"/>
                    <a:pt x="18882360" y="199390"/>
                    <a:pt x="18882360" y="445770"/>
                  </a:cubicBezTo>
                  <a:lnTo>
                    <a:pt x="18882360" y="918210"/>
                  </a:lnTo>
                </a:path>
              </a:pathLst>
            </a:custGeom>
            <a:solidFill>
              <a:srgbClr val="FF9EFF"/>
            </a:solidFill>
          </p:spPr>
        </p:sp>
        <p:sp>
          <p:nvSpPr>
            <p:cNvPr id="6" name="Freeform 6"/>
            <p:cNvSpPr/>
            <p:nvPr/>
          </p:nvSpPr>
          <p:spPr>
            <a:xfrm>
              <a:off x="27940" y="944880"/>
              <a:ext cx="18882360" cy="5377180"/>
            </a:xfrm>
            <a:custGeom>
              <a:avLst/>
              <a:gdLst/>
              <a:ahLst/>
              <a:cxnLst/>
              <a:rect l="l" t="t" r="r" b="b"/>
              <a:pathLst>
                <a:path w="18882360" h="5377180">
                  <a:moveTo>
                    <a:pt x="9331960" y="0"/>
                  </a:moveTo>
                  <a:lnTo>
                    <a:pt x="18882360" y="0"/>
                  </a:lnTo>
                  <a:lnTo>
                    <a:pt x="18882360" y="4931410"/>
                  </a:lnTo>
                  <a:cubicBezTo>
                    <a:pt x="18882360" y="5176520"/>
                    <a:pt x="18682971" y="5377180"/>
                    <a:pt x="18436590" y="5377180"/>
                  </a:cubicBezTo>
                  <a:lnTo>
                    <a:pt x="445770" y="5377180"/>
                  </a:lnTo>
                  <a:cubicBezTo>
                    <a:pt x="200660" y="5377180"/>
                    <a:pt x="0" y="5177790"/>
                    <a:pt x="0" y="4931410"/>
                  </a:cubicBezTo>
                  <a:lnTo>
                    <a:pt x="0" y="0"/>
                  </a:lnTo>
                  <a:lnTo>
                    <a:pt x="9014460" y="0"/>
                  </a:lnTo>
                  <a:moveTo>
                    <a:pt x="9014460" y="0"/>
                  </a:moveTo>
                  <a:lnTo>
                    <a:pt x="9331960" y="0"/>
                  </a:lnTo>
                </a:path>
              </a:pathLst>
            </a:custGeom>
            <a:solidFill>
              <a:srgbClr val="EDECED"/>
            </a:solidFill>
          </p:spPr>
        </p:sp>
        <p:sp>
          <p:nvSpPr>
            <p:cNvPr id="7" name="Freeform 7"/>
            <p:cNvSpPr/>
            <p:nvPr/>
          </p:nvSpPr>
          <p:spPr>
            <a:xfrm>
              <a:off x="499110" y="299720"/>
              <a:ext cx="1515110" cy="368300"/>
            </a:xfrm>
            <a:custGeom>
              <a:avLst/>
              <a:gdLst/>
              <a:ahLst/>
              <a:cxnLst/>
              <a:rect l="l" t="t" r="r" b="b"/>
              <a:pathLst>
                <a:path w="1515110" h="368300">
                  <a:moveTo>
                    <a:pt x="184150" y="0"/>
                  </a:moveTo>
                  <a:cubicBezTo>
                    <a:pt x="82550" y="0"/>
                    <a:pt x="0" y="82550"/>
                    <a:pt x="0" y="184150"/>
                  </a:cubicBezTo>
                  <a:cubicBezTo>
                    <a:pt x="0" y="285750"/>
                    <a:pt x="82550" y="368300"/>
                    <a:pt x="184150" y="368300"/>
                  </a:cubicBezTo>
                  <a:cubicBezTo>
                    <a:pt x="285750" y="368300"/>
                    <a:pt x="368300" y="285750"/>
                    <a:pt x="368300" y="184150"/>
                  </a:cubicBezTo>
                  <a:cubicBezTo>
                    <a:pt x="368300" y="82550"/>
                    <a:pt x="285750" y="0"/>
                    <a:pt x="184150" y="0"/>
                  </a:cubicBezTo>
                  <a:close/>
                  <a:moveTo>
                    <a:pt x="756920" y="0"/>
                  </a:moveTo>
                  <a:cubicBezTo>
                    <a:pt x="655320" y="0"/>
                    <a:pt x="572770" y="82550"/>
                    <a:pt x="572770" y="184150"/>
                  </a:cubicBezTo>
                  <a:cubicBezTo>
                    <a:pt x="572770" y="285750"/>
                    <a:pt x="655320" y="368300"/>
                    <a:pt x="756920" y="368300"/>
                  </a:cubicBezTo>
                  <a:cubicBezTo>
                    <a:pt x="858520" y="368300"/>
                    <a:pt x="941070" y="285750"/>
                    <a:pt x="941070" y="184150"/>
                  </a:cubicBezTo>
                  <a:cubicBezTo>
                    <a:pt x="941070" y="82550"/>
                    <a:pt x="858520" y="0"/>
                    <a:pt x="756920" y="0"/>
                  </a:cubicBezTo>
                  <a:close/>
                  <a:moveTo>
                    <a:pt x="1330960" y="0"/>
                  </a:moveTo>
                  <a:cubicBezTo>
                    <a:pt x="1229360" y="0"/>
                    <a:pt x="1146810" y="82550"/>
                    <a:pt x="1146810" y="184150"/>
                  </a:cubicBezTo>
                  <a:cubicBezTo>
                    <a:pt x="1146810" y="285750"/>
                    <a:pt x="1229360" y="368300"/>
                    <a:pt x="1330960" y="368300"/>
                  </a:cubicBezTo>
                  <a:cubicBezTo>
                    <a:pt x="1432560" y="368300"/>
                    <a:pt x="1515110" y="285750"/>
                    <a:pt x="1515110" y="184150"/>
                  </a:cubicBezTo>
                  <a:cubicBezTo>
                    <a:pt x="1515110" y="82550"/>
                    <a:pt x="1432560" y="0"/>
                    <a:pt x="1330960" y="0"/>
                  </a:cubicBezTo>
                  <a:close/>
                </a:path>
              </a:pathLst>
            </a:custGeom>
            <a:solidFill>
              <a:srgbClr val="FFFFFF"/>
            </a:solidFill>
          </p:spPr>
        </p:sp>
        <p:sp>
          <p:nvSpPr>
            <p:cNvPr id="8" name="Freeform 8"/>
            <p:cNvSpPr/>
            <p:nvPr/>
          </p:nvSpPr>
          <p:spPr>
            <a:xfrm>
              <a:off x="0" y="0"/>
              <a:ext cx="18939511" cy="6350000"/>
            </a:xfrm>
            <a:custGeom>
              <a:avLst/>
              <a:gdLst/>
              <a:ahLst/>
              <a:cxnLst/>
              <a:rect l="l" t="t" r="r" b="b"/>
              <a:pathLst>
                <a:path w="18939511" h="6350000">
                  <a:moveTo>
                    <a:pt x="18464530" y="0"/>
                  </a:moveTo>
                  <a:lnTo>
                    <a:pt x="473710" y="0"/>
                  </a:lnTo>
                  <a:cubicBezTo>
                    <a:pt x="212090" y="0"/>
                    <a:pt x="0" y="212090"/>
                    <a:pt x="0" y="473710"/>
                  </a:cubicBezTo>
                  <a:lnTo>
                    <a:pt x="0" y="946150"/>
                  </a:lnTo>
                  <a:lnTo>
                    <a:pt x="0" y="5877560"/>
                  </a:lnTo>
                  <a:cubicBezTo>
                    <a:pt x="0" y="6137910"/>
                    <a:pt x="212090" y="6350000"/>
                    <a:pt x="473710" y="6350000"/>
                  </a:cubicBezTo>
                  <a:lnTo>
                    <a:pt x="18465800" y="6350000"/>
                  </a:lnTo>
                  <a:cubicBezTo>
                    <a:pt x="18727420" y="6350000"/>
                    <a:pt x="18939511" y="6137910"/>
                    <a:pt x="18939511" y="5876290"/>
                  </a:cubicBezTo>
                  <a:lnTo>
                    <a:pt x="18939511" y="944880"/>
                  </a:lnTo>
                  <a:lnTo>
                    <a:pt x="18939511" y="473710"/>
                  </a:lnTo>
                  <a:cubicBezTo>
                    <a:pt x="18938239" y="212090"/>
                    <a:pt x="18726150" y="0"/>
                    <a:pt x="18464530" y="0"/>
                  </a:cubicBezTo>
                  <a:close/>
                  <a:moveTo>
                    <a:pt x="55880" y="473710"/>
                  </a:moveTo>
                  <a:cubicBezTo>
                    <a:pt x="55880" y="243840"/>
                    <a:pt x="242570" y="55880"/>
                    <a:pt x="473710" y="55880"/>
                  </a:cubicBezTo>
                  <a:lnTo>
                    <a:pt x="18465800" y="55880"/>
                  </a:lnTo>
                  <a:cubicBezTo>
                    <a:pt x="18695670" y="55880"/>
                    <a:pt x="18883630" y="242570"/>
                    <a:pt x="18883630" y="473710"/>
                  </a:cubicBezTo>
                  <a:lnTo>
                    <a:pt x="18883630" y="918210"/>
                  </a:lnTo>
                  <a:lnTo>
                    <a:pt x="55880" y="918210"/>
                  </a:lnTo>
                  <a:lnTo>
                    <a:pt x="55880" y="473710"/>
                  </a:lnTo>
                  <a:close/>
                  <a:moveTo>
                    <a:pt x="18464530" y="6294120"/>
                  </a:moveTo>
                  <a:lnTo>
                    <a:pt x="473710" y="6294120"/>
                  </a:lnTo>
                  <a:cubicBezTo>
                    <a:pt x="243840" y="6294120"/>
                    <a:pt x="55880" y="6107430"/>
                    <a:pt x="55880" y="5876290"/>
                  </a:cubicBezTo>
                  <a:lnTo>
                    <a:pt x="55880" y="972820"/>
                  </a:lnTo>
                  <a:lnTo>
                    <a:pt x="18882361" y="972820"/>
                  </a:lnTo>
                  <a:lnTo>
                    <a:pt x="18882361" y="5876290"/>
                  </a:lnTo>
                  <a:cubicBezTo>
                    <a:pt x="18882361" y="6107430"/>
                    <a:pt x="18695670" y="6294120"/>
                    <a:pt x="18464530" y="6294120"/>
                  </a:cubicBezTo>
                  <a:close/>
                  <a:moveTo>
                    <a:pt x="683260" y="273050"/>
                  </a:moveTo>
                  <a:cubicBezTo>
                    <a:pt x="566420" y="273050"/>
                    <a:pt x="471170" y="368300"/>
                    <a:pt x="471170" y="485140"/>
                  </a:cubicBezTo>
                  <a:cubicBezTo>
                    <a:pt x="471170" y="601980"/>
                    <a:pt x="566420" y="697230"/>
                    <a:pt x="683260" y="697230"/>
                  </a:cubicBezTo>
                  <a:cubicBezTo>
                    <a:pt x="800100" y="697230"/>
                    <a:pt x="895350" y="601980"/>
                    <a:pt x="895350" y="485140"/>
                  </a:cubicBezTo>
                  <a:cubicBezTo>
                    <a:pt x="895350" y="368300"/>
                    <a:pt x="800100" y="273050"/>
                    <a:pt x="683260" y="273050"/>
                  </a:cubicBezTo>
                  <a:close/>
                  <a:moveTo>
                    <a:pt x="683260" y="641350"/>
                  </a:moveTo>
                  <a:cubicBezTo>
                    <a:pt x="596900" y="641350"/>
                    <a:pt x="527050" y="571500"/>
                    <a:pt x="527050" y="485140"/>
                  </a:cubicBezTo>
                  <a:cubicBezTo>
                    <a:pt x="527050" y="398780"/>
                    <a:pt x="596900" y="328930"/>
                    <a:pt x="683260" y="328930"/>
                  </a:cubicBezTo>
                  <a:cubicBezTo>
                    <a:pt x="769620" y="328930"/>
                    <a:pt x="839470" y="398780"/>
                    <a:pt x="839470" y="485140"/>
                  </a:cubicBezTo>
                  <a:cubicBezTo>
                    <a:pt x="839470" y="571500"/>
                    <a:pt x="769620" y="641350"/>
                    <a:pt x="683260" y="641350"/>
                  </a:cubicBezTo>
                  <a:close/>
                  <a:moveTo>
                    <a:pt x="1256030" y="273050"/>
                  </a:moveTo>
                  <a:cubicBezTo>
                    <a:pt x="1139190" y="273050"/>
                    <a:pt x="1043940" y="368300"/>
                    <a:pt x="1043940" y="485140"/>
                  </a:cubicBezTo>
                  <a:cubicBezTo>
                    <a:pt x="1043940" y="601980"/>
                    <a:pt x="1139190" y="697230"/>
                    <a:pt x="1256030" y="697230"/>
                  </a:cubicBezTo>
                  <a:cubicBezTo>
                    <a:pt x="1372870" y="697230"/>
                    <a:pt x="1468120" y="601980"/>
                    <a:pt x="1468120" y="485140"/>
                  </a:cubicBezTo>
                  <a:cubicBezTo>
                    <a:pt x="1468120" y="368300"/>
                    <a:pt x="1372870" y="273050"/>
                    <a:pt x="1256030" y="273050"/>
                  </a:cubicBezTo>
                  <a:close/>
                  <a:moveTo>
                    <a:pt x="1256030" y="641350"/>
                  </a:moveTo>
                  <a:cubicBezTo>
                    <a:pt x="1169670" y="641350"/>
                    <a:pt x="1099820" y="571500"/>
                    <a:pt x="1099820" y="485140"/>
                  </a:cubicBezTo>
                  <a:cubicBezTo>
                    <a:pt x="1099820" y="398780"/>
                    <a:pt x="1169670" y="328930"/>
                    <a:pt x="1256030" y="328930"/>
                  </a:cubicBezTo>
                  <a:cubicBezTo>
                    <a:pt x="1342390" y="328930"/>
                    <a:pt x="1412240" y="398780"/>
                    <a:pt x="1412240" y="485140"/>
                  </a:cubicBezTo>
                  <a:cubicBezTo>
                    <a:pt x="1412240" y="571500"/>
                    <a:pt x="1342390" y="641350"/>
                    <a:pt x="1256030" y="641350"/>
                  </a:cubicBezTo>
                  <a:close/>
                  <a:moveTo>
                    <a:pt x="1830070" y="273050"/>
                  </a:moveTo>
                  <a:cubicBezTo>
                    <a:pt x="1713230" y="273050"/>
                    <a:pt x="1617980" y="368300"/>
                    <a:pt x="1617980" y="485140"/>
                  </a:cubicBezTo>
                  <a:cubicBezTo>
                    <a:pt x="1617980" y="601980"/>
                    <a:pt x="1713230" y="697230"/>
                    <a:pt x="1830070" y="697230"/>
                  </a:cubicBezTo>
                  <a:cubicBezTo>
                    <a:pt x="1946910" y="697230"/>
                    <a:pt x="2042160" y="601980"/>
                    <a:pt x="2042160" y="485140"/>
                  </a:cubicBezTo>
                  <a:cubicBezTo>
                    <a:pt x="2042160" y="368300"/>
                    <a:pt x="1946910" y="273050"/>
                    <a:pt x="1830070" y="273050"/>
                  </a:cubicBezTo>
                  <a:close/>
                  <a:moveTo>
                    <a:pt x="1830070" y="641350"/>
                  </a:moveTo>
                  <a:cubicBezTo>
                    <a:pt x="1743710" y="641350"/>
                    <a:pt x="1673860" y="571500"/>
                    <a:pt x="1673860" y="485140"/>
                  </a:cubicBezTo>
                  <a:cubicBezTo>
                    <a:pt x="1673860" y="398780"/>
                    <a:pt x="1743710" y="328930"/>
                    <a:pt x="1830070" y="328930"/>
                  </a:cubicBezTo>
                  <a:cubicBezTo>
                    <a:pt x="1916430" y="328930"/>
                    <a:pt x="1986280" y="398780"/>
                    <a:pt x="1986280" y="485140"/>
                  </a:cubicBezTo>
                  <a:cubicBezTo>
                    <a:pt x="1986280" y="571500"/>
                    <a:pt x="1915160" y="641350"/>
                    <a:pt x="1830070" y="641350"/>
                  </a:cubicBezTo>
                  <a:close/>
                  <a:moveTo>
                    <a:pt x="18502630" y="488950"/>
                  </a:moveTo>
                  <a:cubicBezTo>
                    <a:pt x="18502630" y="504190"/>
                    <a:pt x="18489930" y="516890"/>
                    <a:pt x="18474691" y="516890"/>
                  </a:cubicBezTo>
                  <a:lnTo>
                    <a:pt x="18474691" y="516890"/>
                  </a:lnTo>
                  <a:lnTo>
                    <a:pt x="18318480" y="515620"/>
                  </a:lnTo>
                  <a:lnTo>
                    <a:pt x="18318480" y="670560"/>
                  </a:lnTo>
                  <a:cubicBezTo>
                    <a:pt x="18318480" y="685800"/>
                    <a:pt x="18305780" y="698500"/>
                    <a:pt x="18290541" y="698500"/>
                  </a:cubicBezTo>
                  <a:cubicBezTo>
                    <a:pt x="18275302" y="698500"/>
                    <a:pt x="18262602" y="685800"/>
                    <a:pt x="18262602" y="670560"/>
                  </a:cubicBezTo>
                  <a:lnTo>
                    <a:pt x="18262602" y="515620"/>
                  </a:lnTo>
                  <a:lnTo>
                    <a:pt x="18106391" y="514350"/>
                  </a:lnTo>
                  <a:cubicBezTo>
                    <a:pt x="18091152" y="514350"/>
                    <a:pt x="18078452" y="501650"/>
                    <a:pt x="18078452" y="486410"/>
                  </a:cubicBezTo>
                  <a:cubicBezTo>
                    <a:pt x="18078452" y="471170"/>
                    <a:pt x="18091152" y="458470"/>
                    <a:pt x="18106391" y="458470"/>
                  </a:cubicBezTo>
                  <a:lnTo>
                    <a:pt x="18106391" y="458470"/>
                  </a:lnTo>
                  <a:lnTo>
                    <a:pt x="18262602" y="459740"/>
                  </a:lnTo>
                  <a:lnTo>
                    <a:pt x="18262602" y="302260"/>
                  </a:lnTo>
                  <a:cubicBezTo>
                    <a:pt x="18262602" y="287020"/>
                    <a:pt x="18275302" y="274320"/>
                    <a:pt x="18290541" y="274320"/>
                  </a:cubicBezTo>
                  <a:cubicBezTo>
                    <a:pt x="18305780" y="274320"/>
                    <a:pt x="18318480" y="287020"/>
                    <a:pt x="18318480" y="302260"/>
                  </a:cubicBezTo>
                  <a:lnTo>
                    <a:pt x="18318480" y="459740"/>
                  </a:lnTo>
                  <a:lnTo>
                    <a:pt x="18474691" y="461010"/>
                  </a:lnTo>
                  <a:cubicBezTo>
                    <a:pt x="18491200" y="461010"/>
                    <a:pt x="18502630" y="473710"/>
                    <a:pt x="18502630" y="488950"/>
                  </a:cubicBezTo>
                  <a:close/>
                </a:path>
              </a:pathLst>
            </a:custGeom>
            <a:solidFill>
              <a:srgbClr val="171717"/>
            </a:solidFill>
          </p:spPr>
        </p:sp>
      </p:grpSp>
      <p:sp>
        <p:nvSpPr>
          <p:cNvPr id="9" name="TextBox 9"/>
          <p:cNvSpPr txBox="1"/>
          <p:nvPr/>
        </p:nvSpPr>
        <p:spPr>
          <a:xfrm>
            <a:off x="1919502" y="2557311"/>
            <a:ext cx="2804898" cy="596958"/>
          </a:xfrm>
          <a:prstGeom prst="rect">
            <a:avLst/>
          </a:prstGeom>
        </p:spPr>
        <p:txBody>
          <a:bodyPr wrap="square" lIns="0" tIns="0" rIns="0" bIns="0" rtlCol="0" anchor="t">
            <a:spAutoFit/>
          </a:bodyPr>
          <a:lstStyle/>
          <a:p>
            <a:pPr algn="ctr">
              <a:lnSpc>
                <a:spcPts val="4900"/>
              </a:lnSpc>
            </a:pPr>
            <a:r>
              <a:rPr lang="en-US" sz="3500" dirty="0">
                <a:solidFill>
                  <a:srgbClr val="171717"/>
                </a:solidFill>
                <a:latin typeface="Poppins Medium 1 Bold" panose="00000700000000000000"/>
              </a:rPr>
              <a:t>JavaScript</a:t>
            </a:r>
          </a:p>
        </p:txBody>
      </p:sp>
      <p:sp>
        <p:nvSpPr>
          <p:cNvPr id="10" name="TextBox 10"/>
          <p:cNvSpPr txBox="1"/>
          <p:nvPr/>
        </p:nvSpPr>
        <p:spPr>
          <a:xfrm>
            <a:off x="1904897" y="3329470"/>
            <a:ext cx="8181279" cy="753745"/>
          </a:xfrm>
          <a:prstGeom prst="rect">
            <a:avLst/>
          </a:prstGeom>
        </p:spPr>
        <p:txBody>
          <a:bodyPr lIns="0" tIns="0" rIns="0" bIns="0" rtlCol="0" anchor="t">
            <a:spAutoFit/>
          </a:bodyPr>
          <a:lstStyle/>
          <a:p>
            <a:pPr>
              <a:lnSpc>
                <a:spcPts val="2940"/>
              </a:lnSpc>
            </a:pPr>
            <a:r>
              <a:rPr lang="en-US" sz="2100" dirty="0" err="1">
                <a:solidFill>
                  <a:srgbClr val="000000"/>
                </a:solidFill>
                <a:latin typeface="Poppins Medium 1" panose="00000600000000000000"/>
              </a:rPr>
              <a:t>bahasa</a:t>
            </a:r>
            <a:r>
              <a:rPr lang="en-US" sz="2100" dirty="0">
                <a:solidFill>
                  <a:srgbClr val="000000"/>
                </a:solidFill>
                <a:latin typeface="Poppins Medium 1" panose="00000600000000000000"/>
              </a:rPr>
              <a:t> </a:t>
            </a:r>
            <a:r>
              <a:rPr lang="id-ID" altLang="en-US" sz="2100" dirty="0">
                <a:solidFill>
                  <a:srgbClr val="000000"/>
                </a:solidFill>
                <a:latin typeface="Poppins Medium 1" panose="00000600000000000000"/>
              </a:rPr>
              <a:t>p</a:t>
            </a:r>
            <a:r>
              <a:rPr lang="en-US" sz="2100" dirty="0" err="1">
                <a:solidFill>
                  <a:srgbClr val="000000"/>
                </a:solidFill>
                <a:latin typeface="Poppins Medium 1" panose="00000600000000000000"/>
              </a:rPr>
              <a:t>emrograman</a:t>
            </a:r>
            <a:r>
              <a:rPr lang="en-US" sz="2100" dirty="0">
                <a:solidFill>
                  <a:srgbClr val="000000"/>
                </a:solidFill>
                <a:latin typeface="Poppins Medium 1" panose="00000600000000000000"/>
              </a:rPr>
              <a:t> </a:t>
            </a:r>
            <a:r>
              <a:rPr lang="en-US" sz="2100" dirty="0" err="1">
                <a:solidFill>
                  <a:srgbClr val="000000"/>
                </a:solidFill>
                <a:latin typeface="Poppins Medium 1" panose="00000600000000000000"/>
              </a:rPr>
              <a:t>untuk</a:t>
            </a:r>
            <a:r>
              <a:rPr lang="en-US" sz="2100" dirty="0">
                <a:solidFill>
                  <a:srgbClr val="000000"/>
                </a:solidFill>
                <a:latin typeface="Poppins Medium 1" panose="00000600000000000000"/>
              </a:rPr>
              <a:t> </a:t>
            </a:r>
            <a:r>
              <a:rPr lang="en-US" sz="2100" dirty="0" err="1">
                <a:solidFill>
                  <a:srgbClr val="000000"/>
                </a:solidFill>
                <a:latin typeface="Poppins Medium 1" panose="00000600000000000000"/>
              </a:rPr>
              <a:t>pengembangan</a:t>
            </a:r>
            <a:r>
              <a:rPr lang="en-US" sz="2100" dirty="0">
                <a:solidFill>
                  <a:srgbClr val="000000"/>
                </a:solidFill>
                <a:latin typeface="Poppins Medium 1" panose="00000600000000000000"/>
              </a:rPr>
              <a:t> website agar </a:t>
            </a:r>
            <a:r>
              <a:rPr lang="en-US" sz="2100" dirty="0" err="1">
                <a:solidFill>
                  <a:srgbClr val="000000"/>
                </a:solidFill>
                <a:latin typeface="Poppins Medium 1" panose="00000600000000000000"/>
              </a:rPr>
              <a:t>lebih</a:t>
            </a:r>
            <a:r>
              <a:rPr lang="en-US" sz="2100" dirty="0">
                <a:solidFill>
                  <a:srgbClr val="000000"/>
                </a:solidFill>
                <a:latin typeface="Poppins Medium 1" panose="00000600000000000000"/>
              </a:rPr>
              <a:t> </a:t>
            </a:r>
            <a:r>
              <a:rPr lang="en-US" sz="2100" dirty="0" err="1">
                <a:solidFill>
                  <a:srgbClr val="000000"/>
                </a:solidFill>
                <a:latin typeface="Poppins Medium 1" panose="00000600000000000000"/>
              </a:rPr>
              <a:t>dinamis</a:t>
            </a:r>
            <a:r>
              <a:rPr lang="en-US" sz="2100" dirty="0">
                <a:solidFill>
                  <a:srgbClr val="000000"/>
                </a:solidFill>
                <a:latin typeface="Poppins Medium 1" panose="00000600000000000000"/>
              </a:rPr>
              <a:t> dan </a:t>
            </a:r>
            <a:r>
              <a:rPr lang="en-US" sz="2100" dirty="0" err="1">
                <a:solidFill>
                  <a:srgbClr val="000000"/>
                </a:solidFill>
                <a:latin typeface="Poppins Medium 1" panose="00000600000000000000"/>
              </a:rPr>
              <a:t>interaktif</a:t>
            </a:r>
            <a:r>
              <a:rPr lang="en-US" sz="2100" dirty="0">
                <a:solidFill>
                  <a:srgbClr val="000000"/>
                </a:solidFill>
                <a:latin typeface="Poppins Medium 1" panose="00000600000000000000"/>
              </a:rPr>
              <a:t>.</a:t>
            </a:r>
          </a:p>
        </p:txBody>
      </p:sp>
      <p:grpSp>
        <p:nvGrpSpPr>
          <p:cNvPr id="11" name="Group 11"/>
          <p:cNvGrpSpPr>
            <a:grpSpLocks noChangeAspect="1"/>
          </p:cNvGrpSpPr>
          <p:nvPr/>
        </p:nvGrpSpPr>
        <p:grpSpPr>
          <a:xfrm>
            <a:off x="1450935" y="5676900"/>
            <a:ext cx="9544374" cy="3200233"/>
            <a:chOff x="0" y="0"/>
            <a:chExt cx="18938240" cy="6350000"/>
          </a:xfrm>
        </p:grpSpPr>
        <p:sp>
          <p:nvSpPr>
            <p:cNvPr id="12" name="Freeform 12"/>
            <p:cNvSpPr/>
            <p:nvPr/>
          </p:nvSpPr>
          <p:spPr>
            <a:xfrm>
              <a:off x="27940" y="27940"/>
              <a:ext cx="18882360" cy="918210"/>
            </a:xfrm>
            <a:custGeom>
              <a:avLst/>
              <a:gdLst/>
              <a:ahLst/>
              <a:cxnLst/>
              <a:rect l="l" t="t" r="r" b="b"/>
              <a:pathLst>
                <a:path w="18882360" h="918210">
                  <a:moveTo>
                    <a:pt x="18882360" y="918210"/>
                  </a:moveTo>
                  <a:lnTo>
                    <a:pt x="12447270" y="918210"/>
                  </a:lnTo>
                  <a:moveTo>
                    <a:pt x="12447270" y="918210"/>
                  </a:moveTo>
                  <a:lnTo>
                    <a:pt x="0" y="918210"/>
                  </a:lnTo>
                  <a:lnTo>
                    <a:pt x="0" y="445770"/>
                  </a:lnTo>
                  <a:cubicBezTo>
                    <a:pt x="0" y="200660"/>
                    <a:pt x="199390" y="0"/>
                    <a:pt x="445770" y="0"/>
                  </a:cubicBezTo>
                  <a:lnTo>
                    <a:pt x="18437860" y="0"/>
                  </a:lnTo>
                  <a:cubicBezTo>
                    <a:pt x="18682971" y="0"/>
                    <a:pt x="18882360" y="199390"/>
                    <a:pt x="18882360" y="445770"/>
                  </a:cubicBezTo>
                  <a:lnTo>
                    <a:pt x="18882360" y="918210"/>
                  </a:lnTo>
                </a:path>
              </a:pathLst>
            </a:custGeom>
            <a:solidFill>
              <a:srgbClr val="FF9EFF"/>
            </a:solidFill>
          </p:spPr>
        </p:sp>
        <p:sp>
          <p:nvSpPr>
            <p:cNvPr id="13" name="Freeform 13"/>
            <p:cNvSpPr/>
            <p:nvPr/>
          </p:nvSpPr>
          <p:spPr>
            <a:xfrm>
              <a:off x="27940" y="944880"/>
              <a:ext cx="18882360" cy="5377180"/>
            </a:xfrm>
            <a:custGeom>
              <a:avLst/>
              <a:gdLst/>
              <a:ahLst/>
              <a:cxnLst/>
              <a:rect l="l" t="t" r="r" b="b"/>
              <a:pathLst>
                <a:path w="18882360" h="5377180">
                  <a:moveTo>
                    <a:pt x="9331960" y="0"/>
                  </a:moveTo>
                  <a:lnTo>
                    <a:pt x="18882360" y="0"/>
                  </a:lnTo>
                  <a:lnTo>
                    <a:pt x="18882360" y="4931410"/>
                  </a:lnTo>
                  <a:cubicBezTo>
                    <a:pt x="18882360" y="5176520"/>
                    <a:pt x="18682971" y="5377180"/>
                    <a:pt x="18436590" y="5377180"/>
                  </a:cubicBezTo>
                  <a:lnTo>
                    <a:pt x="445770" y="5377180"/>
                  </a:lnTo>
                  <a:cubicBezTo>
                    <a:pt x="200660" y="5377180"/>
                    <a:pt x="0" y="5177790"/>
                    <a:pt x="0" y="4931410"/>
                  </a:cubicBezTo>
                  <a:lnTo>
                    <a:pt x="0" y="0"/>
                  </a:lnTo>
                  <a:lnTo>
                    <a:pt x="9014460" y="0"/>
                  </a:lnTo>
                  <a:moveTo>
                    <a:pt x="9014460" y="0"/>
                  </a:moveTo>
                  <a:lnTo>
                    <a:pt x="9331960" y="0"/>
                  </a:lnTo>
                </a:path>
              </a:pathLst>
            </a:custGeom>
            <a:solidFill>
              <a:srgbClr val="EDECED"/>
            </a:solidFill>
          </p:spPr>
        </p:sp>
        <p:sp>
          <p:nvSpPr>
            <p:cNvPr id="14" name="Freeform 14"/>
            <p:cNvSpPr/>
            <p:nvPr/>
          </p:nvSpPr>
          <p:spPr>
            <a:xfrm>
              <a:off x="499110" y="299720"/>
              <a:ext cx="1515110" cy="368300"/>
            </a:xfrm>
            <a:custGeom>
              <a:avLst/>
              <a:gdLst/>
              <a:ahLst/>
              <a:cxnLst/>
              <a:rect l="l" t="t" r="r" b="b"/>
              <a:pathLst>
                <a:path w="1515110" h="368300">
                  <a:moveTo>
                    <a:pt x="184150" y="0"/>
                  </a:moveTo>
                  <a:cubicBezTo>
                    <a:pt x="82550" y="0"/>
                    <a:pt x="0" y="82550"/>
                    <a:pt x="0" y="184150"/>
                  </a:cubicBezTo>
                  <a:cubicBezTo>
                    <a:pt x="0" y="285750"/>
                    <a:pt x="82550" y="368300"/>
                    <a:pt x="184150" y="368300"/>
                  </a:cubicBezTo>
                  <a:cubicBezTo>
                    <a:pt x="285750" y="368300"/>
                    <a:pt x="368300" y="285750"/>
                    <a:pt x="368300" y="184150"/>
                  </a:cubicBezTo>
                  <a:cubicBezTo>
                    <a:pt x="368300" y="82550"/>
                    <a:pt x="285750" y="0"/>
                    <a:pt x="184150" y="0"/>
                  </a:cubicBezTo>
                  <a:close/>
                  <a:moveTo>
                    <a:pt x="756920" y="0"/>
                  </a:moveTo>
                  <a:cubicBezTo>
                    <a:pt x="655320" y="0"/>
                    <a:pt x="572770" y="82550"/>
                    <a:pt x="572770" y="184150"/>
                  </a:cubicBezTo>
                  <a:cubicBezTo>
                    <a:pt x="572770" y="285750"/>
                    <a:pt x="655320" y="368300"/>
                    <a:pt x="756920" y="368300"/>
                  </a:cubicBezTo>
                  <a:cubicBezTo>
                    <a:pt x="858520" y="368300"/>
                    <a:pt x="941070" y="285750"/>
                    <a:pt x="941070" y="184150"/>
                  </a:cubicBezTo>
                  <a:cubicBezTo>
                    <a:pt x="941070" y="82550"/>
                    <a:pt x="858520" y="0"/>
                    <a:pt x="756920" y="0"/>
                  </a:cubicBezTo>
                  <a:close/>
                  <a:moveTo>
                    <a:pt x="1330960" y="0"/>
                  </a:moveTo>
                  <a:cubicBezTo>
                    <a:pt x="1229360" y="0"/>
                    <a:pt x="1146810" y="82550"/>
                    <a:pt x="1146810" y="184150"/>
                  </a:cubicBezTo>
                  <a:cubicBezTo>
                    <a:pt x="1146810" y="285750"/>
                    <a:pt x="1229360" y="368300"/>
                    <a:pt x="1330960" y="368300"/>
                  </a:cubicBezTo>
                  <a:cubicBezTo>
                    <a:pt x="1432560" y="368300"/>
                    <a:pt x="1515110" y="285750"/>
                    <a:pt x="1515110" y="184150"/>
                  </a:cubicBezTo>
                  <a:cubicBezTo>
                    <a:pt x="1515110" y="82550"/>
                    <a:pt x="1432560" y="0"/>
                    <a:pt x="1330960" y="0"/>
                  </a:cubicBezTo>
                  <a:close/>
                </a:path>
              </a:pathLst>
            </a:custGeom>
            <a:solidFill>
              <a:srgbClr val="FFFFFF"/>
            </a:solidFill>
          </p:spPr>
        </p:sp>
        <p:sp>
          <p:nvSpPr>
            <p:cNvPr id="15" name="Freeform 15"/>
            <p:cNvSpPr/>
            <p:nvPr/>
          </p:nvSpPr>
          <p:spPr>
            <a:xfrm>
              <a:off x="0" y="0"/>
              <a:ext cx="18939511" cy="6350000"/>
            </a:xfrm>
            <a:custGeom>
              <a:avLst/>
              <a:gdLst/>
              <a:ahLst/>
              <a:cxnLst/>
              <a:rect l="l" t="t" r="r" b="b"/>
              <a:pathLst>
                <a:path w="18939511" h="6350000">
                  <a:moveTo>
                    <a:pt x="18464530" y="0"/>
                  </a:moveTo>
                  <a:lnTo>
                    <a:pt x="473710" y="0"/>
                  </a:lnTo>
                  <a:cubicBezTo>
                    <a:pt x="212090" y="0"/>
                    <a:pt x="0" y="212090"/>
                    <a:pt x="0" y="473710"/>
                  </a:cubicBezTo>
                  <a:lnTo>
                    <a:pt x="0" y="946150"/>
                  </a:lnTo>
                  <a:lnTo>
                    <a:pt x="0" y="5877560"/>
                  </a:lnTo>
                  <a:cubicBezTo>
                    <a:pt x="0" y="6137910"/>
                    <a:pt x="212090" y="6350000"/>
                    <a:pt x="473710" y="6350000"/>
                  </a:cubicBezTo>
                  <a:lnTo>
                    <a:pt x="18465800" y="6350000"/>
                  </a:lnTo>
                  <a:cubicBezTo>
                    <a:pt x="18727420" y="6350000"/>
                    <a:pt x="18939511" y="6137910"/>
                    <a:pt x="18939511" y="5876290"/>
                  </a:cubicBezTo>
                  <a:lnTo>
                    <a:pt x="18939511" y="944880"/>
                  </a:lnTo>
                  <a:lnTo>
                    <a:pt x="18939511" y="473710"/>
                  </a:lnTo>
                  <a:cubicBezTo>
                    <a:pt x="18938239" y="212090"/>
                    <a:pt x="18726150" y="0"/>
                    <a:pt x="18464530" y="0"/>
                  </a:cubicBezTo>
                  <a:close/>
                  <a:moveTo>
                    <a:pt x="55880" y="473710"/>
                  </a:moveTo>
                  <a:cubicBezTo>
                    <a:pt x="55880" y="243840"/>
                    <a:pt x="242570" y="55880"/>
                    <a:pt x="473710" y="55880"/>
                  </a:cubicBezTo>
                  <a:lnTo>
                    <a:pt x="18465800" y="55880"/>
                  </a:lnTo>
                  <a:cubicBezTo>
                    <a:pt x="18695670" y="55880"/>
                    <a:pt x="18883630" y="242570"/>
                    <a:pt x="18883630" y="473710"/>
                  </a:cubicBezTo>
                  <a:lnTo>
                    <a:pt x="18883630" y="918210"/>
                  </a:lnTo>
                  <a:lnTo>
                    <a:pt x="55880" y="918210"/>
                  </a:lnTo>
                  <a:lnTo>
                    <a:pt x="55880" y="473710"/>
                  </a:lnTo>
                  <a:close/>
                  <a:moveTo>
                    <a:pt x="18464530" y="6294120"/>
                  </a:moveTo>
                  <a:lnTo>
                    <a:pt x="473710" y="6294120"/>
                  </a:lnTo>
                  <a:cubicBezTo>
                    <a:pt x="243840" y="6294120"/>
                    <a:pt x="55880" y="6107430"/>
                    <a:pt x="55880" y="5876290"/>
                  </a:cubicBezTo>
                  <a:lnTo>
                    <a:pt x="55880" y="972820"/>
                  </a:lnTo>
                  <a:lnTo>
                    <a:pt x="18882361" y="972820"/>
                  </a:lnTo>
                  <a:lnTo>
                    <a:pt x="18882361" y="5876290"/>
                  </a:lnTo>
                  <a:cubicBezTo>
                    <a:pt x="18882361" y="6107430"/>
                    <a:pt x="18695670" y="6294120"/>
                    <a:pt x="18464530" y="6294120"/>
                  </a:cubicBezTo>
                  <a:close/>
                  <a:moveTo>
                    <a:pt x="683260" y="273050"/>
                  </a:moveTo>
                  <a:cubicBezTo>
                    <a:pt x="566420" y="273050"/>
                    <a:pt x="471170" y="368300"/>
                    <a:pt x="471170" y="485140"/>
                  </a:cubicBezTo>
                  <a:cubicBezTo>
                    <a:pt x="471170" y="601980"/>
                    <a:pt x="566420" y="697230"/>
                    <a:pt x="683260" y="697230"/>
                  </a:cubicBezTo>
                  <a:cubicBezTo>
                    <a:pt x="800100" y="697230"/>
                    <a:pt x="895350" y="601980"/>
                    <a:pt x="895350" y="485140"/>
                  </a:cubicBezTo>
                  <a:cubicBezTo>
                    <a:pt x="895350" y="368300"/>
                    <a:pt x="800100" y="273050"/>
                    <a:pt x="683260" y="273050"/>
                  </a:cubicBezTo>
                  <a:close/>
                  <a:moveTo>
                    <a:pt x="683260" y="641350"/>
                  </a:moveTo>
                  <a:cubicBezTo>
                    <a:pt x="596900" y="641350"/>
                    <a:pt x="527050" y="571500"/>
                    <a:pt x="527050" y="485140"/>
                  </a:cubicBezTo>
                  <a:cubicBezTo>
                    <a:pt x="527050" y="398780"/>
                    <a:pt x="596900" y="328930"/>
                    <a:pt x="683260" y="328930"/>
                  </a:cubicBezTo>
                  <a:cubicBezTo>
                    <a:pt x="769620" y="328930"/>
                    <a:pt x="839470" y="398780"/>
                    <a:pt x="839470" y="485140"/>
                  </a:cubicBezTo>
                  <a:cubicBezTo>
                    <a:pt x="839470" y="571500"/>
                    <a:pt x="769620" y="641350"/>
                    <a:pt x="683260" y="641350"/>
                  </a:cubicBezTo>
                  <a:close/>
                  <a:moveTo>
                    <a:pt x="1256030" y="273050"/>
                  </a:moveTo>
                  <a:cubicBezTo>
                    <a:pt x="1139190" y="273050"/>
                    <a:pt x="1043940" y="368300"/>
                    <a:pt x="1043940" y="485140"/>
                  </a:cubicBezTo>
                  <a:cubicBezTo>
                    <a:pt x="1043940" y="601980"/>
                    <a:pt x="1139190" y="697230"/>
                    <a:pt x="1256030" y="697230"/>
                  </a:cubicBezTo>
                  <a:cubicBezTo>
                    <a:pt x="1372870" y="697230"/>
                    <a:pt x="1468120" y="601980"/>
                    <a:pt x="1468120" y="485140"/>
                  </a:cubicBezTo>
                  <a:cubicBezTo>
                    <a:pt x="1468120" y="368300"/>
                    <a:pt x="1372870" y="273050"/>
                    <a:pt x="1256030" y="273050"/>
                  </a:cubicBezTo>
                  <a:close/>
                  <a:moveTo>
                    <a:pt x="1256030" y="641350"/>
                  </a:moveTo>
                  <a:cubicBezTo>
                    <a:pt x="1169670" y="641350"/>
                    <a:pt x="1099820" y="571500"/>
                    <a:pt x="1099820" y="485140"/>
                  </a:cubicBezTo>
                  <a:cubicBezTo>
                    <a:pt x="1099820" y="398780"/>
                    <a:pt x="1169670" y="328930"/>
                    <a:pt x="1256030" y="328930"/>
                  </a:cubicBezTo>
                  <a:cubicBezTo>
                    <a:pt x="1342390" y="328930"/>
                    <a:pt x="1412240" y="398780"/>
                    <a:pt x="1412240" y="485140"/>
                  </a:cubicBezTo>
                  <a:cubicBezTo>
                    <a:pt x="1412240" y="571500"/>
                    <a:pt x="1342390" y="641350"/>
                    <a:pt x="1256030" y="641350"/>
                  </a:cubicBezTo>
                  <a:close/>
                  <a:moveTo>
                    <a:pt x="1830070" y="273050"/>
                  </a:moveTo>
                  <a:cubicBezTo>
                    <a:pt x="1713230" y="273050"/>
                    <a:pt x="1617980" y="368300"/>
                    <a:pt x="1617980" y="485140"/>
                  </a:cubicBezTo>
                  <a:cubicBezTo>
                    <a:pt x="1617980" y="601980"/>
                    <a:pt x="1713230" y="697230"/>
                    <a:pt x="1830070" y="697230"/>
                  </a:cubicBezTo>
                  <a:cubicBezTo>
                    <a:pt x="1946910" y="697230"/>
                    <a:pt x="2042160" y="601980"/>
                    <a:pt x="2042160" y="485140"/>
                  </a:cubicBezTo>
                  <a:cubicBezTo>
                    <a:pt x="2042160" y="368300"/>
                    <a:pt x="1946910" y="273050"/>
                    <a:pt x="1830070" y="273050"/>
                  </a:cubicBezTo>
                  <a:close/>
                  <a:moveTo>
                    <a:pt x="1830070" y="641350"/>
                  </a:moveTo>
                  <a:cubicBezTo>
                    <a:pt x="1743710" y="641350"/>
                    <a:pt x="1673860" y="571500"/>
                    <a:pt x="1673860" y="485140"/>
                  </a:cubicBezTo>
                  <a:cubicBezTo>
                    <a:pt x="1673860" y="398780"/>
                    <a:pt x="1743710" y="328930"/>
                    <a:pt x="1830070" y="328930"/>
                  </a:cubicBezTo>
                  <a:cubicBezTo>
                    <a:pt x="1916430" y="328930"/>
                    <a:pt x="1986280" y="398780"/>
                    <a:pt x="1986280" y="485140"/>
                  </a:cubicBezTo>
                  <a:cubicBezTo>
                    <a:pt x="1986280" y="571500"/>
                    <a:pt x="1915160" y="641350"/>
                    <a:pt x="1830070" y="641350"/>
                  </a:cubicBezTo>
                  <a:close/>
                  <a:moveTo>
                    <a:pt x="18502630" y="488950"/>
                  </a:moveTo>
                  <a:cubicBezTo>
                    <a:pt x="18502630" y="504190"/>
                    <a:pt x="18489930" y="516890"/>
                    <a:pt x="18474691" y="516890"/>
                  </a:cubicBezTo>
                  <a:lnTo>
                    <a:pt x="18474691" y="516890"/>
                  </a:lnTo>
                  <a:lnTo>
                    <a:pt x="18318480" y="515620"/>
                  </a:lnTo>
                  <a:lnTo>
                    <a:pt x="18318480" y="670560"/>
                  </a:lnTo>
                  <a:cubicBezTo>
                    <a:pt x="18318480" y="685800"/>
                    <a:pt x="18305780" y="698500"/>
                    <a:pt x="18290541" y="698500"/>
                  </a:cubicBezTo>
                  <a:cubicBezTo>
                    <a:pt x="18275302" y="698500"/>
                    <a:pt x="18262602" y="685800"/>
                    <a:pt x="18262602" y="670560"/>
                  </a:cubicBezTo>
                  <a:lnTo>
                    <a:pt x="18262602" y="515620"/>
                  </a:lnTo>
                  <a:lnTo>
                    <a:pt x="18106391" y="514350"/>
                  </a:lnTo>
                  <a:cubicBezTo>
                    <a:pt x="18091152" y="514350"/>
                    <a:pt x="18078452" y="501650"/>
                    <a:pt x="18078452" y="486410"/>
                  </a:cubicBezTo>
                  <a:cubicBezTo>
                    <a:pt x="18078452" y="471170"/>
                    <a:pt x="18091152" y="458470"/>
                    <a:pt x="18106391" y="458470"/>
                  </a:cubicBezTo>
                  <a:lnTo>
                    <a:pt x="18106391" y="458470"/>
                  </a:lnTo>
                  <a:lnTo>
                    <a:pt x="18262602" y="459740"/>
                  </a:lnTo>
                  <a:lnTo>
                    <a:pt x="18262602" y="302260"/>
                  </a:lnTo>
                  <a:cubicBezTo>
                    <a:pt x="18262602" y="287020"/>
                    <a:pt x="18275302" y="274320"/>
                    <a:pt x="18290541" y="274320"/>
                  </a:cubicBezTo>
                  <a:cubicBezTo>
                    <a:pt x="18305780" y="274320"/>
                    <a:pt x="18318480" y="287020"/>
                    <a:pt x="18318480" y="302260"/>
                  </a:cubicBezTo>
                  <a:lnTo>
                    <a:pt x="18318480" y="459740"/>
                  </a:lnTo>
                  <a:lnTo>
                    <a:pt x="18474691" y="461010"/>
                  </a:lnTo>
                  <a:cubicBezTo>
                    <a:pt x="18491200" y="461010"/>
                    <a:pt x="18502630" y="473710"/>
                    <a:pt x="18502630" y="488950"/>
                  </a:cubicBezTo>
                  <a:close/>
                </a:path>
              </a:pathLst>
            </a:custGeom>
            <a:solidFill>
              <a:srgbClr val="171717"/>
            </a:solidFill>
          </p:spPr>
        </p:sp>
      </p:grpSp>
      <p:sp>
        <p:nvSpPr>
          <p:cNvPr id="16" name="TextBox 16"/>
          <p:cNvSpPr txBox="1"/>
          <p:nvPr/>
        </p:nvSpPr>
        <p:spPr>
          <a:xfrm>
            <a:off x="1219200" y="6325870"/>
            <a:ext cx="5485130" cy="628015"/>
          </a:xfrm>
          <a:prstGeom prst="rect">
            <a:avLst/>
          </a:prstGeom>
        </p:spPr>
        <p:txBody>
          <a:bodyPr wrap="square" lIns="0" tIns="0" rIns="0" bIns="0" rtlCol="0" anchor="t">
            <a:spAutoFit/>
          </a:bodyPr>
          <a:lstStyle/>
          <a:p>
            <a:pPr algn="ctr">
              <a:lnSpc>
                <a:spcPts val="4900"/>
              </a:lnSpc>
            </a:pPr>
            <a:r>
              <a:rPr lang="en-US" sz="3500">
                <a:solidFill>
                  <a:srgbClr val="171717"/>
                </a:solidFill>
                <a:latin typeface="Poppins Medium 1 Bold" panose="00000700000000000000"/>
              </a:rPr>
              <a:t>Visual Studio Code</a:t>
            </a:r>
          </a:p>
        </p:txBody>
      </p:sp>
      <p:sp>
        <p:nvSpPr>
          <p:cNvPr id="17" name="TextBox 17"/>
          <p:cNvSpPr txBox="1"/>
          <p:nvPr/>
        </p:nvSpPr>
        <p:spPr>
          <a:xfrm>
            <a:off x="1919502" y="6973567"/>
            <a:ext cx="8181279" cy="746759"/>
          </a:xfrm>
          <a:prstGeom prst="rect">
            <a:avLst/>
          </a:prstGeom>
        </p:spPr>
        <p:txBody>
          <a:bodyPr lIns="0" tIns="0" rIns="0" bIns="0" rtlCol="0" anchor="t">
            <a:spAutoFit/>
          </a:bodyPr>
          <a:lstStyle/>
          <a:p>
            <a:pPr>
              <a:lnSpc>
                <a:spcPts val="2940"/>
              </a:lnSpc>
            </a:pPr>
            <a:r>
              <a:rPr lang="en-US" sz="2100">
                <a:solidFill>
                  <a:srgbClr val="000000"/>
                </a:solidFill>
                <a:latin typeface="Poppins Medium 1" panose="00000600000000000000"/>
              </a:rPr>
              <a:t>kode editor sumber yang dikembangkan oleh Microsoft untuk Windows, Linux dan macOS.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2083" b="21666"/>
          <a:stretch>
            <a:fillRect/>
          </a:stretch>
        </p:blipFill>
        <p:spPr>
          <a:xfrm>
            <a:off x="0" y="0"/>
            <a:ext cx="18288000" cy="10287000"/>
          </a:xfrm>
          <a:prstGeom prst="rect">
            <a:avLst/>
          </a:prstGeom>
        </p:spPr>
      </p:pic>
      <p:sp>
        <p:nvSpPr>
          <p:cNvPr id="3" name="TextBox 3"/>
          <p:cNvSpPr txBox="1"/>
          <p:nvPr/>
        </p:nvSpPr>
        <p:spPr>
          <a:xfrm>
            <a:off x="3608198" y="649287"/>
            <a:ext cx="11071604" cy="758825"/>
          </a:xfrm>
          <a:prstGeom prst="rect">
            <a:avLst/>
          </a:prstGeom>
        </p:spPr>
        <p:txBody>
          <a:bodyPr lIns="0" tIns="0" rIns="0" bIns="0" rtlCol="0" anchor="t">
            <a:spAutoFit/>
          </a:bodyPr>
          <a:lstStyle/>
          <a:p>
            <a:pPr algn="ctr">
              <a:lnSpc>
                <a:spcPts val="5500"/>
              </a:lnSpc>
            </a:pPr>
            <a:r>
              <a:rPr lang="en-US" sz="5000">
                <a:solidFill>
                  <a:srgbClr val="171717"/>
                </a:solidFill>
                <a:latin typeface="Poppins ExtraBold" panose="00000900000000000000"/>
              </a:rPr>
              <a:t>Apa saja yang kami gunakan?</a:t>
            </a:r>
          </a:p>
        </p:txBody>
      </p:sp>
      <p:grpSp>
        <p:nvGrpSpPr>
          <p:cNvPr id="4" name="Group 4"/>
          <p:cNvGrpSpPr>
            <a:grpSpLocks noChangeAspect="1"/>
          </p:cNvGrpSpPr>
          <p:nvPr/>
        </p:nvGrpSpPr>
        <p:grpSpPr>
          <a:xfrm>
            <a:off x="1450935" y="3543384"/>
            <a:ext cx="10692791" cy="3585297"/>
            <a:chOff x="0" y="0"/>
            <a:chExt cx="18938240" cy="6350000"/>
          </a:xfrm>
        </p:grpSpPr>
        <p:sp>
          <p:nvSpPr>
            <p:cNvPr id="5" name="Freeform 5"/>
            <p:cNvSpPr/>
            <p:nvPr/>
          </p:nvSpPr>
          <p:spPr>
            <a:xfrm>
              <a:off x="27940" y="27940"/>
              <a:ext cx="18882360" cy="918210"/>
            </a:xfrm>
            <a:custGeom>
              <a:avLst/>
              <a:gdLst/>
              <a:ahLst/>
              <a:cxnLst/>
              <a:rect l="l" t="t" r="r" b="b"/>
              <a:pathLst>
                <a:path w="18882360" h="918210">
                  <a:moveTo>
                    <a:pt x="18882360" y="918210"/>
                  </a:moveTo>
                  <a:lnTo>
                    <a:pt x="12447270" y="918210"/>
                  </a:lnTo>
                  <a:moveTo>
                    <a:pt x="12447270" y="918210"/>
                  </a:moveTo>
                  <a:lnTo>
                    <a:pt x="0" y="918210"/>
                  </a:lnTo>
                  <a:lnTo>
                    <a:pt x="0" y="445770"/>
                  </a:lnTo>
                  <a:cubicBezTo>
                    <a:pt x="0" y="200660"/>
                    <a:pt x="199390" y="0"/>
                    <a:pt x="445770" y="0"/>
                  </a:cubicBezTo>
                  <a:lnTo>
                    <a:pt x="18437860" y="0"/>
                  </a:lnTo>
                  <a:cubicBezTo>
                    <a:pt x="18682971" y="0"/>
                    <a:pt x="18882360" y="199390"/>
                    <a:pt x="18882360" y="445770"/>
                  </a:cubicBezTo>
                  <a:lnTo>
                    <a:pt x="18882360" y="918210"/>
                  </a:lnTo>
                </a:path>
              </a:pathLst>
            </a:custGeom>
            <a:solidFill>
              <a:srgbClr val="FF9EFF"/>
            </a:solidFill>
          </p:spPr>
        </p:sp>
        <p:sp>
          <p:nvSpPr>
            <p:cNvPr id="6" name="Freeform 6"/>
            <p:cNvSpPr/>
            <p:nvPr/>
          </p:nvSpPr>
          <p:spPr>
            <a:xfrm>
              <a:off x="27940" y="944880"/>
              <a:ext cx="18882360" cy="5377180"/>
            </a:xfrm>
            <a:custGeom>
              <a:avLst/>
              <a:gdLst/>
              <a:ahLst/>
              <a:cxnLst/>
              <a:rect l="l" t="t" r="r" b="b"/>
              <a:pathLst>
                <a:path w="18882360" h="5377180">
                  <a:moveTo>
                    <a:pt x="9331960" y="0"/>
                  </a:moveTo>
                  <a:lnTo>
                    <a:pt x="18882360" y="0"/>
                  </a:lnTo>
                  <a:lnTo>
                    <a:pt x="18882360" y="4931410"/>
                  </a:lnTo>
                  <a:cubicBezTo>
                    <a:pt x="18882360" y="5176520"/>
                    <a:pt x="18682971" y="5377180"/>
                    <a:pt x="18436590" y="5377180"/>
                  </a:cubicBezTo>
                  <a:lnTo>
                    <a:pt x="445770" y="5377180"/>
                  </a:lnTo>
                  <a:cubicBezTo>
                    <a:pt x="200660" y="5377180"/>
                    <a:pt x="0" y="5177790"/>
                    <a:pt x="0" y="4931410"/>
                  </a:cubicBezTo>
                  <a:lnTo>
                    <a:pt x="0" y="0"/>
                  </a:lnTo>
                  <a:lnTo>
                    <a:pt x="9014460" y="0"/>
                  </a:lnTo>
                  <a:moveTo>
                    <a:pt x="9014460" y="0"/>
                  </a:moveTo>
                  <a:lnTo>
                    <a:pt x="9331960" y="0"/>
                  </a:lnTo>
                </a:path>
              </a:pathLst>
            </a:custGeom>
            <a:solidFill>
              <a:srgbClr val="EDECED"/>
            </a:solidFill>
          </p:spPr>
        </p:sp>
        <p:sp>
          <p:nvSpPr>
            <p:cNvPr id="7" name="Freeform 7"/>
            <p:cNvSpPr/>
            <p:nvPr/>
          </p:nvSpPr>
          <p:spPr>
            <a:xfrm>
              <a:off x="499110" y="299720"/>
              <a:ext cx="1515110" cy="368300"/>
            </a:xfrm>
            <a:custGeom>
              <a:avLst/>
              <a:gdLst/>
              <a:ahLst/>
              <a:cxnLst/>
              <a:rect l="l" t="t" r="r" b="b"/>
              <a:pathLst>
                <a:path w="1515110" h="368300">
                  <a:moveTo>
                    <a:pt x="184150" y="0"/>
                  </a:moveTo>
                  <a:cubicBezTo>
                    <a:pt x="82550" y="0"/>
                    <a:pt x="0" y="82550"/>
                    <a:pt x="0" y="184150"/>
                  </a:cubicBezTo>
                  <a:cubicBezTo>
                    <a:pt x="0" y="285750"/>
                    <a:pt x="82550" y="368300"/>
                    <a:pt x="184150" y="368300"/>
                  </a:cubicBezTo>
                  <a:cubicBezTo>
                    <a:pt x="285750" y="368300"/>
                    <a:pt x="368300" y="285750"/>
                    <a:pt x="368300" y="184150"/>
                  </a:cubicBezTo>
                  <a:cubicBezTo>
                    <a:pt x="368300" y="82550"/>
                    <a:pt x="285750" y="0"/>
                    <a:pt x="184150" y="0"/>
                  </a:cubicBezTo>
                  <a:close/>
                  <a:moveTo>
                    <a:pt x="756920" y="0"/>
                  </a:moveTo>
                  <a:cubicBezTo>
                    <a:pt x="655320" y="0"/>
                    <a:pt x="572770" y="82550"/>
                    <a:pt x="572770" y="184150"/>
                  </a:cubicBezTo>
                  <a:cubicBezTo>
                    <a:pt x="572770" y="285750"/>
                    <a:pt x="655320" y="368300"/>
                    <a:pt x="756920" y="368300"/>
                  </a:cubicBezTo>
                  <a:cubicBezTo>
                    <a:pt x="858520" y="368300"/>
                    <a:pt x="941070" y="285750"/>
                    <a:pt x="941070" y="184150"/>
                  </a:cubicBezTo>
                  <a:cubicBezTo>
                    <a:pt x="941070" y="82550"/>
                    <a:pt x="858520" y="0"/>
                    <a:pt x="756920" y="0"/>
                  </a:cubicBezTo>
                  <a:close/>
                  <a:moveTo>
                    <a:pt x="1330960" y="0"/>
                  </a:moveTo>
                  <a:cubicBezTo>
                    <a:pt x="1229360" y="0"/>
                    <a:pt x="1146810" y="82550"/>
                    <a:pt x="1146810" y="184150"/>
                  </a:cubicBezTo>
                  <a:cubicBezTo>
                    <a:pt x="1146810" y="285750"/>
                    <a:pt x="1229360" y="368300"/>
                    <a:pt x="1330960" y="368300"/>
                  </a:cubicBezTo>
                  <a:cubicBezTo>
                    <a:pt x="1432560" y="368300"/>
                    <a:pt x="1515110" y="285750"/>
                    <a:pt x="1515110" y="184150"/>
                  </a:cubicBezTo>
                  <a:cubicBezTo>
                    <a:pt x="1515110" y="82550"/>
                    <a:pt x="1432560" y="0"/>
                    <a:pt x="1330960" y="0"/>
                  </a:cubicBezTo>
                  <a:close/>
                </a:path>
              </a:pathLst>
            </a:custGeom>
            <a:solidFill>
              <a:srgbClr val="FFFFFF"/>
            </a:solidFill>
          </p:spPr>
        </p:sp>
        <p:sp>
          <p:nvSpPr>
            <p:cNvPr id="8" name="Freeform 8"/>
            <p:cNvSpPr/>
            <p:nvPr/>
          </p:nvSpPr>
          <p:spPr>
            <a:xfrm>
              <a:off x="0" y="0"/>
              <a:ext cx="18939511" cy="6350000"/>
            </a:xfrm>
            <a:custGeom>
              <a:avLst/>
              <a:gdLst/>
              <a:ahLst/>
              <a:cxnLst/>
              <a:rect l="l" t="t" r="r" b="b"/>
              <a:pathLst>
                <a:path w="18939511" h="6350000">
                  <a:moveTo>
                    <a:pt x="18464530" y="0"/>
                  </a:moveTo>
                  <a:lnTo>
                    <a:pt x="473710" y="0"/>
                  </a:lnTo>
                  <a:cubicBezTo>
                    <a:pt x="212090" y="0"/>
                    <a:pt x="0" y="212090"/>
                    <a:pt x="0" y="473710"/>
                  </a:cubicBezTo>
                  <a:lnTo>
                    <a:pt x="0" y="946150"/>
                  </a:lnTo>
                  <a:lnTo>
                    <a:pt x="0" y="5877560"/>
                  </a:lnTo>
                  <a:cubicBezTo>
                    <a:pt x="0" y="6137910"/>
                    <a:pt x="212090" y="6350000"/>
                    <a:pt x="473710" y="6350000"/>
                  </a:cubicBezTo>
                  <a:lnTo>
                    <a:pt x="18465800" y="6350000"/>
                  </a:lnTo>
                  <a:cubicBezTo>
                    <a:pt x="18727420" y="6350000"/>
                    <a:pt x="18939511" y="6137910"/>
                    <a:pt x="18939511" y="5876290"/>
                  </a:cubicBezTo>
                  <a:lnTo>
                    <a:pt x="18939511" y="944880"/>
                  </a:lnTo>
                  <a:lnTo>
                    <a:pt x="18939511" y="473710"/>
                  </a:lnTo>
                  <a:cubicBezTo>
                    <a:pt x="18938239" y="212090"/>
                    <a:pt x="18726150" y="0"/>
                    <a:pt x="18464530" y="0"/>
                  </a:cubicBezTo>
                  <a:close/>
                  <a:moveTo>
                    <a:pt x="55880" y="473710"/>
                  </a:moveTo>
                  <a:cubicBezTo>
                    <a:pt x="55880" y="243840"/>
                    <a:pt x="242570" y="55880"/>
                    <a:pt x="473710" y="55880"/>
                  </a:cubicBezTo>
                  <a:lnTo>
                    <a:pt x="18465800" y="55880"/>
                  </a:lnTo>
                  <a:cubicBezTo>
                    <a:pt x="18695670" y="55880"/>
                    <a:pt x="18883630" y="242570"/>
                    <a:pt x="18883630" y="473710"/>
                  </a:cubicBezTo>
                  <a:lnTo>
                    <a:pt x="18883630" y="918210"/>
                  </a:lnTo>
                  <a:lnTo>
                    <a:pt x="55880" y="918210"/>
                  </a:lnTo>
                  <a:lnTo>
                    <a:pt x="55880" y="473710"/>
                  </a:lnTo>
                  <a:close/>
                  <a:moveTo>
                    <a:pt x="18464530" y="6294120"/>
                  </a:moveTo>
                  <a:lnTo>
                    <a:pt x="473710" y="6294120"/>
                  </a:lnTo>
                  <a:cubicBezTo>
                    <a:pt x="243840" y="6294120"/>
                    <a:pt x="55880" y="6107430"/>
                    <a:pt x="55880" y="5876290"/>
                  </a:cubicBezTo>
                  <a:lnTo>
                    <a:pt x="55880" y="972820"/>
                  </a:lnTo>
                  <a:lnTo>
                    <a:pt x="18882361" y="972820"/>
                  </a:lnTo>
                  <a:lnTo>
                    <a:pt x="18882361" y="5876290"/>
                  </a:lnTo>
                  <a:cubicBezTo>
                    <a:pt x="18882361" y="6107430"/>
                    <a:pt x="18695670" y="6294120"/>
                    <a:pt x="18464530" y="6294120"/>
                  </a:cubicBezTo>
                  <a:close/>
                  <a:moveTo>
                    <a:pt x="683260" y="273050"/>
                  </a:moveTo>
                  <a:cubicBezTo>
                    <a:pt x="566420" y="273050"/>
                    <a:pt x="471170" y="368300"/>
                    <a:pt x="471170" y="485140"/>
                  </a:cubicBezTo>
                  <a:cubicBezTo>
                    <a:pt x="471170" y="601980"/>
                    <a:pt x="566420" y="697230"/>
                    <a:pt x="683260" y="697230"/>
                  </a:cubicBezTo>
                  <a:cubicBezTo>
                    <a:pt x="800100" y="697230"/>
                    <a:pt x="895350" y="601980"/>
                    <a:pt x="895350" y="485140"/>
                  </a:cubicBezTo>
                  <a:cubicBezTo>
                    <a:pt x="895350" y="368300"/>
                    <a:pt x="800100" y="273050"/>
                    <a:pt x="683260" y="273050"/>
                  </a:cubicBezTo>
                  <a:close/>
                  <a:moveTo>
                    <a:pt x="683260" y="641350"/>
                  </a:moveTo>
                  <a:cubicBezTo>
                    <a:pt x="596900" y="641350"/>
                    <a:pt x="527050" y="571500"/>
                    <a:pt x="527050" y="485140"/>
                  </a:cubicBezTo>
                  <a:cubicBezTo>
                    <a:pt x="527050" y="398780"/>
                    <a:pt x="596900" y="328930"/>
                    <a:pt x="683260" y="328930"/>
                  </a:cubicBezTo>
                  <a:cubicBezTo>
                    <a:pt x="769620" y="328930"/>
                    <a:pt x="839470" y="398780"/>
                    <a:pt x="839470" y="485140"/>
                  </a:cubicBezTo>
                  <a:cubicBezTo>
                    <a:pt x="839470" y="571500"/>
                    <a:pt x="769620" y="641350"/>
                    <a:pt x="683260" y="641350"/>
                  </a:cubicBezTo>
                  <a:close/>
                  <a:moveTo>
                    <a:pt x="1256030" y="273050"/>
                  </a:moveTo>
                  <a:cubicBezTo>
                    <a:pt x="1139190" y="273050"/>
                    <a:pt x="1043940" y="368300"/>
                    <a:pt x="1043940" y="485140"/>
                  </a:cubicBezTo>
                  <a:cubicBezTo>
                    <a:pt x="1043940" y="601980"/>
                    <a:pt x="1139190" y="697230"/>
                    <a:pt x="1256030" y="697230"/>
                  </a:cubicBezTo>
                  <a:cubicBezTo>
                    <a:pt x="1372870" y="697230"/>
                    <a:pt x="1468120" y="601980"/>
                    <a:pt x="1468120" y="485140"/>
                  </a:cubicBezTo>
                  <a:cubicBezTo>
                    <a:pt x="1468120" y="368300"/>
                    <a:pt x="1372870" y="273050"/>
                    <a:pt x="1256030" y="273050"/>
                  </a:cubicBezTo>
                  <a:close/>
                  <a:moveTo>
                    <a:pt x="1256030" y="641350"/>
                  </a:moveTo>
                  <a:cubicBezTo>
                    <a:pt x="1169670" y="641350"/>
                    <a:pt x="1099820" y="571500"/>
                    <a:pt x="1099820" y="485140"/>
                  </a:cubicBezTo>
                  <a:cubicBezTo>
                    <a:pt x="1099820" y="398780"/>
                    <a:pt x="1169670" y="328930"/>
                    <a:pt x="1256030" y="328930"/>
                  </a:cubicBezTo>
                  <a:cubicBezTo>
                    <a:pt x="1342390" y="328930"/>
                    <a:pt x="1412240" y="398780"/>
                    <a:pt x="1412240" y="485140"/>
                  </a:cubicBezTo>
                  <a:cubicBezTo>
                    <a:pt x="1412240" y="571500"/>
                    <a:pt x="1342390" y="641350"/>
                    <a:pt x="1256030" y="641350"/>
                  </a:cubicBezTo>
                  <a:close/>
                  <a:moveTo>
                    <a:pt x="1830070" y="273050"/>
                  </a:moveTo>
                  <a:cubicBezTo>
                    <a:pt x="1713230" y="273050"/>
                    <a:pt x="1617980" y="368300"/>
                    <a:pt x="1617980" y="485140"/>
                  </a:cubicBezTo>
                  <a:cubicBezTo>
                    <a:pt x="1617980" y="601980"/>
                    <a:pt x="1713230" y="697230"/>
                    <a:pt x="1830070" y="697230"/>
                  </a:cubicBezTo>
                  <a:cubicBezTo>
                    <a:pt x="1946910" y="697230"/>
                    <a:pt x="2042160" y="601980"/>
                    <a:pt x="2042160" y="485140"/>
                  </a:cubicBezTo>
                  <a:cubicBezTo>
                    <a:pt x="2042160" y="368300"/>
                    <a:pt x="1946910" y="273050"/>
                    <a:pt x="1830070" y="273050"/>
                  </a:cubicBezTo>
                  <a:close/>
                  <a:moveTo>
                    <a:pt x="1830070" y="641350"/>
                  </a:moveTo>
                  <a:cubicBezTo>
                    <a:pt x="1743710" y="641350"/>
                    <a:pt x="1673860" y="571500"/>
                    <a:pt x="1673860" y="485140"/>
                  </a:cubicBezTo>
                  <a:cubicBezTo>
                    <a:pt x="1673860" y="398780"/>
                    <a:pt x="1743710" y="328930"/>
                    <a:pt x="1830070" y="328930"/>
                  </a:cubicBezTo>
                  <a:cubicBezTo>
                    <a:pt x="1916430" y="328930"/>
                    <a:pt x="1986280" y="398780"/>
                    <a:pt x="1986280" y="485140"/>
                  </a:cubicBezTo>
                  <a:cubicBezTo>
                    <a:pt x="1986280" y="571500"/>
                    <a:pt x="1915160" y="641350"/>
                    <a:pt x="1830070" y="641350"/>
                  </a:cubicBezTo>
                  <a:close/>
                  <a:moveTo>
                    <a:pt x="18502630" y="488950"/>
                  </a:moveTo>
                  <a:cubicBezTo>
                    <a:pt x="18502630" y="504190"/>
                    <a:pt x="18489930" y="516890"/>
                    <a:pt x="18474691" y="516890"/>
                  </a:cubicBezTo>
                  <a:lnTo>
                    <a:pt x="18474691" y="516890"/>
                  </a:lnTo>
                  <a:lnTo>
                    <a:pt x="18318480" y="515620"/>
                  </a:lnTo>
                  <a:lnTo>
                    <a:pt x="18318480" y="670560"/>
                  </a:lnTo>
                  <a:cubicBezTo>
                    <a:pt x="18318480" y="685800"/>
                    <a:pt x="18305780" y="698500"/>
                    <a:pt x="18290541" y="698500"/>
                  </a:cubicBezTo>
                  <a:cubicBezTo>
                    <a:pt x="18275302" y="698500"/>
                    <a:pt x="18262602" y="685800"/>
                    <a:pt x="18262602" y="670560"/>
                  </a:cubicBezTo>
                  <a:lnTo>
                    <a:pt x="18262602" y="515620"/>
                  </a:lnTo>
                  <a:lnTo>
                    <a:pt x="18106391" y="514350"/>
                  </a:lnTo>
                  <a:cubicBezTo>
                    <a:pt x="18091152" y="514350"/>
                    <a:pt x="18078452" y="501650"/>
                    <a:pt x="18078452" y="486410"/>
                  </a:cubicBezTo>
                  <a:cubicBezTo>
                    <a:pt x="18078452" y="471170"/>
                    <a:pt x="18091152" y="458470"/>
                    <a:pt x="18106391" y="458470"/>
                  </a:cubicBezTo>
                  <a:lnTo>
                    <a:pt x="18106391" y="458470"/>
                  </a:lnTo>
                  <a:lnTo>
                    <a:pt x="18262602" y="459740"/>
                  </a:lnTo>
                  <a:lnTo>
                    <a:pt x="18262602" y="302260"/>
                  </a:lnTo>
                  <a:cubicBezTo>
                    <a:pt x="18262602" y="287020"/>
                    <a:pt x="18275302" y="274320"/>
                    <a:pt x="18290541" y="274320"/>
                  </a:cubicBezTo>
                  <a:cubicBezTo>
                    <a:pt x="18305780" y="274320"/>
                    <a:pt x="18318480" y="287020"/>
                    <a:pt x="18318480" y="302260"/>
                  </a:cubicBezTo>
                  <a:lnTo>
                    <a:pt x="18318480" y="459740"/>
                  </a:lnTo>
                  <a:lnTo>
                    <a:pt x="18474691" y="461010"/>
                  </a:lnTo>
                  <a:cubicBezTo>
                    <a:pt x="18491200" y="461010"/>
                    <a:pt x="18502630" y="473710"/>
                    <a:pt x="18502630" y="488950"/>
                  </a:cubicBezTo>
                  <a:close/>
                </a:path>
              </a:pathLst>
            </a:custGeom>
            <a:solidFill>
              <a:srgbClr val="171717"/>
            </a:solidFill>
          </p:spPr>
        </p:sp>
      </p:grpSp>
      <p:sp>
        <p:nvSpPr>
          <p:cNvPr id="9" name="TextBox 9"/>
          <p:cNvSpPr txBox="1"/>
          <p:nvPr/>
        </p:nvSpPr>
        <p:spPr>
          <a:xfrm>
            <a:off x="1975881" y="4266050"/>
            <a:ext cx="1632317" cy="698798"/>
          </a:xfrm>
          <a:prstGeom prst="rect">
            <a:avLst/>
          </a:prstGeom>
        </p:spPr>
        <p:txBody>
          <a:bodyPr lIns="0" tIns="0" rIns="0" bIns="0" rtlCol="0" anchor="t">
            <a:spAutoFit/>
          </a:bodyPr>
          <a:lstStyle/>
          <a:p>
            <a:pPr algn="ctr">
              <a:lnSpc>
                <a:spcPts val="5490"/>
              </a:lnSpc>
            </a:pPr>
            <a:r>
              <a:rPr lang="en-US" sz="3920">
                <a:solidFill>
                  <a:srgbClr val="171717"/>
                </a:solidFill>
                <a:latin typeface="Poppins Medium 1 Bold" panose="00000700000000000000"/>
              </a:rPr>
              <a:t>Figma</a:t>
            </a:r>
          </a:p>
        </p:txBody>
      </p:sp>
      <p:sp>
        <p:nvSpPr>
          <p:cNvPr id="10" name="TextBox 10"/>
          <p:cNvSpPr txBox="1"/>
          <p:nvPr/>
        </p:nvSpPr>
        <p:spPr>
          <a:xfrm>
            <a:off x="1966356" y="5048250"/>
            <a:ext cx="9165682" cy="1671605"/>
          </a:xfrm>
          <a:prstGeom prst="rect">
            <a:avLst/>
          </a:prstGeom>
        </p:spPr>
        <p:txBody>
          <a:bodyPr lIns="0" tIns="0" rIns="0" bIns="0" rtlCol="0" anchor="t">
            <a:spAutoFit/>
          </a:bodyPr>
          <a:lstStyle/>
          <a:p>
            <a:pPr>
              <a:lnSpc>
                <a:spcPts val="3295"/>
              </a:lnSpc>
            </a:pPr>
            <a:r>
              <a:rPr lang="en-US" sz="2350">
                <a:solidFill>
                  <a:srgbClr val="000000"/>
                </a:solidFill>
                <a:latin typeface="Poppins Medium 1" panose="00000600000000000000"/>
              </a:rPr>
              <a:t>aplikasi desain berbasis cloud dan alat prototyping untuk project digital. Figma dapat membantu para penggunanya berkolaborasi dalam suatu project atau pekerjaan dengan banyak pengguna secara real-time dan di mana saja.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30000"/>
          </a:blip>
          <a:srcRect t="22083" b="21666"/>
          <a:stretch>
            <a:fillRect/>
          </a:stretch>
        </p:blipFill>
        <p:spPr>
          <a:xfrm>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5906420" y="466592"/>
            <a:ext cx="1765623" cy="2057400"/>
          </a:xfrm>
          <a:prstGeom prst="rect">
            <a:avLst/>
          </a:prstGeom>
        </p:spPr>
      </p:pic>
      <p:grpSp>
        <p:nvGrpSpPr>
          <p:cNvPr id="4" name="Group 4"/>
          <p:cNvGrpSpPr/>
          <p:nvPr/>
        </p:nvGrpSpPr>
        <p:grpSpPr>
          <a:xfrm>
            <a:off x="9492313" y="1152392"/>
            <a:ext cx="5408505" cy="8205779"/>
            <a:chOff x="0" y="0"/>
            <a:chExt cx="18751238" cy="28449363"/>
          </a:xfrm>
        </p:grpSpPr>
        <p:sp>
          <p:nvSpPr>
            <p:cNvPr id="5" name="Freeform 5"/>
            <p:cNvSpPr/>
            <p:nvPr/>
          </p:nvSpPr>
          <p:spPr>
            <a:xfrm>
              <a:off x="72390" y="72390"/>
              <a:ext cx="18606457" cy="28304582"/>
            </a:xfrm>
            <a:custGeom>
              <a:avLst/>
              <a:gdLst/>
              <a:ahLst/>
              <a:cxnLst/>
              <a:rect l="l" t="t" r="r" b="b"/>
              <a:pathLst>
                <a:path w="18606457" h="28304582">
                  <a:moveTo>
                    <a:pt x="0" y="0"/>
                  </a:moveTo>
                  <a:lnTo>
                    <a:pt x="18606457" y="0"/>
                  </a:lnTo>
                  <a:lnTo>
                    <a:pt x="18606457" y="28304582"/>
                  </a:lnTo>
                  <a:lnTo>
                    <a:pt x="0" y="28304582"/>
                  </a:lnTo>
                  <a:lnTo>
                    <a:pt x="0" y="0"/>
                  </a:lnTo>
                  <a:close/>
                </a:path>
              </a:pathLst>
            </a:custGeom>
            <a:solidFill>
              <a:srgbClr val="FFFFFF"/>
            </a:solidFill>
          </p:spPr>
        </p:sp>
        <p:sp>
          <p:nvSpPr>
            <p:cNvPr id="6" name="Freeform 6"/>
            <p:cNvSpPr/>
            <p:nvPr/>
          </p:nvSpPr>
          <p:spPr>
            <a:xfrm>
              <a:off x="0" y="0"/>
              <a:ext cx="18751238" cy="28449364"/>
            </a:xfrm>
            <a:custGeom>
              <a:avLst/>
              <a:gdLst/>
              <a:ahLst/>
              <a:cxnLst/>
              <a:rect l="l" t="t" r="r" b="b"/>
              <a:pathLst>
                <a:path w="18751238" h="28449364">
                  <a:moveTo>
                    <a:pt x="18606458" y="28304582"/>
                  </a:moveTo>
                  <a:lnTo>
                    <a:pt x="18751238" y="28304582"/>
                  </a:lnTo>
                  <a:lnTo>
                    <a:pt x="18751238" y="28449364"/>
                  </a:lnTo>
                  <a:lnTo>
                    <a:pt x="18606458" y="28449364"/>
                  </a:lnTo>
                  <a:lnTo>
                    <a:pt x="18606458" y="28304582"/>
                  </a:lnTo>
                  <a:close/>
                  <a:moveTo>
                    <a:pt x="0" y="144780"/>
                  </a:moveTo>
                  <a:lnTo>
                    <a:pt x="144780" y="144780"/>
                  </a:lnTo>
                  <a:lnTo>
                    <a:pt x="144780" y="28304582"/>
                  </a:lnTo>
                  <a:lnTo>
                    <a:pt x="0" y="28304582"/>
                  </a:lnTo>
                  <a:lnTo>
                    <a:pt x="0" y="144780"/>
                  </a:lnTo>
                  <a:close/>
                  <a:moveTo>
                    <a:pt x="0" y="28304582"/>
                  </a:moveTo>
                  <a:lnTo>
                    <a:pt x="144780" y="28304582"/>
                  </a:lnTo>
                  <a:lnTo>
                    <a:pt x="144780" y="28449364"/>
                  </a:lnTo>
                  <a:lnTo>
                    <a:pt x="0" y="28449364"/>
                  </a:lnTo>
                  <a:lnTo>
                    <a:pt x="0" y="28304582"/>
                  </a:lnTo>
                  <a:close/>
                  <a:moveTo>
                    <a:pt x="18606458" y="144780"/>
                  </a:moveTo>
                  <a:lnTo>
                    <a:pt x="18751238" y="144780"/>
                  </a:lnTo>
                  <a:lnTo>
                    <a:pt x="18751238" y="28304582"/>
                  </a:lnTo>
                  <a:lnTo>
                    <a:pt x="18606458" y="28304582"/>
                  </a:lnTo>
                  <a:lnTo>
                    <a:pt x="18606458" y="144780"/>
                  </a:lnTo>
                  <a:close/>
                  <a:moveTo>
                    <a:pt x="144780" y="28304582"/>
                  </a:moveTo>
                  <a:lnTo>
                    <a:pt x="18606458" y="28304582"/>
                  </a:lnTo>
                  <a:lnTo>
                    <a:pt x="18606458" y="28449364"/>
                  </a:lnTo>
                  <a:lnTo>
                    <a:pt x="144780" y="28449364"/>
                  </a:lnTo>
                  <a:lnTo>
                    <a:pt x="144780" y="28304582"/>
                  </a:lnTo>
                  <a:close/>
                  <a:moveTo>
                    <a:pt x="18606458" y="0"/>
                  </a:moveTo>
                  <a:lnTo>
                    <a:pt x="18751238" y="0"/>
                  </a:lnTo>
                  <a:lnTo>
                    <a:pt x="18751238" y="144780"/>
                  </a:lnTo>
                  <a:lnTo>
                    <a:pt x="18606458" y="144780"/>
                  </a:lnTo>
                  <a:lnTo>
                    <a:pt x="18606458" y="0"/>
                  </a:lnTo>
                  <a:close/>
                  <a:moveTo>
                    <a:pt x="0" y="0"/>
                  </a:moveTo>
                  <a:lnTo>
                    <a:pt x="144780" y="0"/>
                  </a:lnTo>
                  <a:lnTo>
                    <a:pt x="144780" y="144780"/>
                  </a:lnTo>
                  <a:lnTo>
                    <a:pt x="0" y="144780"/>
                  </a:lnTo>
                  <a:lnTo>
                    <a:pt x="0" y="0"/>
                  </a:lnTo>
                  <a:close/>
                  <a:moveTo>
                    <a:pt x="144780" y="0"/>
                  </a:moveTo>
                  <a:lnTo>
                    <a:pt x="18606458" y="0"/>
                  </a:lnTo>
                  <a:lnTo>
                    <a:pt x="18606458" y="144780"/>
                  </a:lnTo>
                  <a:lnTo>
                    <a:pt x="144780" y="144780"/>
                  </a:lnTo>
                  <a:lnTo>
                    <a:pt x="144780" y="0"/>
                  </a:lnTo>
                  <a:close/>
                </a:path>
              </a:pathLst>
            </a:custGeom>
            <a:solidFill>
              <a:srgbClr val="171717"/>
            </a:solidFill>
          </p:spPr>
        </p:sp>
      </p:grpSp>
      <p:pic>
        <p:nvPicPr>
          <p:cNvPr id="7" name="Picture 7"/>
          <p:cNvPicPr>
            <a:picLocks noChangeAspect="1"/>
          </p:cNvPicPr>
          <p:nvPr/>
        </p:nvPicPr>
        <p:blipFill>
          <a:blip r:embed="rId5"/>
          <a:srcRect b="118"/>
          <a:stretch>
            <a:fillRect/>
          </a:stretch>
        </p:blipFill>
        <p:spPr>
          <a:xfrm>
            <a:off x="9711388" y="1268382"/>
            <a:ext cx="4959247" cy="7989918"/>
          </a:xfrm>
          <a:prstGeom prst="rect">
            <a:avLst/>
          </a:prstGeom>
        </p:spPr>
      </p:pic>
      <p:sp>
        <p:nvSpPr>
          <p:cNvPr id="8" name="TextBox 8"/>
          <p:cNvSpPr txBox="1"/>
          <p:nvPr/>
        </p:nvSpPr>
        <p:spPr>
          <a:xfrm>
            <a:off x="1498768" y="1152392"/>
            <a:ext cx="9796372" cy="1371600"/>
          </a:xfrm>
          <a:prstGeom prst="rect">
            <a:avLst/>
          </a:prstGeom>
        </p:spPr>
        <p:txBody>
          <a:bodyPr lIns="0" tIns="0" rIns="0" bIns="0" rtlCol="0" anchor="t">
            <a:spAutoFit/>
          </a:bodyPr>
          <a:lstStyle/>
          <a:p>
            <a:pPr>
              <a:lnSpc>
                <a:spcPts val="9900"/>
              </a:lnSpc>
            </a:pPr>
            <a:r>
              <a:rPr lang="en-US" sz="9000">
                <a:solidFill>
                  <a:srgbClr val="171717"/>
                </a:solidFill>
                <a:latin typeface="Poppins ExtraBold" panose="00000900000000000000"/>
              </a:rPr>
              <a:t>Algoritma</a:t>
            </a:r>
          </a:p>
        </p:txBody>
      </p:sp>
      <p:sp>
        <p:nvSpPr>
          <p:cNvPr id="9" name="TextBox 9"/>
          <p:cNvSpPr txBox="1"/>
          <p:nvPr/>
        </p:nvSpPr>
        <p:spPr>
          <a:xfrm>
            <a:off x="1498768" y="2712168"/>
            <a:ext cx="6448878" cy="4218940"/>
          </a:xfrm>
          <a:prstGeom prst="rect">
            <a:avLst/>
          </a:prstGeom>
        </p:spPr>
        <p:txBody>
          <a:bodyPr lIns="0" tIns="0" rIns="0" bIns="0" rtlCol="0" anchor="t">
            <a:spAutoFit/>
          </a:bodyPr>
          <a:lstStyle/>
          <a:p>
            <a:pPr>
              <a:lnSpc>
                <a:spcPts val="4760"/>
              </a:lnSpc>
            </a:pPr>
            <a:r>
              <a:rPr lang="en-US" sz="3400">
                <a:solidFill>
                  <a:srgbClr val="000000"/>
                </a:solidFill>
                <a:latin typeface="Poppins Medium 1" panose="00000600000000000000"/>
              </a:rPr>
              <a:t>Penyajian algoritma terdapat dua cara, yaitu dengan flowchart dan pseudocode, dan kelompok kami menggunakan flowchart sebagai algoritmanya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2083" b="21666"/>
          <a:stretch>
            <a:fillRect/>
          </a:stretch>
        </p:blipFill>
        <p:spPr>
          <a:xfrm>
            <a:off x="0" y="0"/>
            <a:ext cx="18288000" cy="10287000"/>
          </a:xfrm>
          <a:prstGeom prst="rect">
            <a:avLst/>
          </a:prstGeom>
        </p:spPr>
      </p:pic>
      <p:grpSp>
        <p:nvGrpSpPr>
          <p:cNvPr id="3" name="Group 3"/>
          <p:cNvGrpSpPr/>
          <p:nvPr/>
        </p:nvGrpSpPr>
        <p:grpSpPr>
          <a:xfrm>
            <a:off x="7813663" y="1272956"/>
            <a:ext cx="9144880" cy="7741087"/>
            <a:chOff x="0" y="0"/>
            <a:chExt cx="12193173" cy="10321450"/>
          </a:xfrm>
        </p:grpSpPr>
        <p:pic>
          <p:nvPicPr>
            <p:cNvPr id="4" name="Picture 4"/>
            <p:cNvPicPr>
              <a:picLocks noChangeAspect="1"/>
            </p:cNvPicPr>
            <p:nvPr/>
          </p:nvPicPr>
          <p:blipFill>
            <a:blip r:embed="rId3"/>
            <a:srcRect/>
            <a:stretch>
              <a:fillRect/>
            </a:stretch>
          </p:blipFill>
          <p:spPr>
            <a:xfrm>
              <a:off x="38100" y="316001"/>
              <a:ext cx="11816856" cy="7336298"/>
            </a:xfrm>
            <a:prstGeom prst="rect">
              <a:avLst/>
            </a:prstGeom>
          </p:spPr>
        </p:pic>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r="29337"/>
            <a:stretch>
              <a:fillRect/>
            </a:stretch>
          </p:blipFill>
          <p:spPr>
            <a:xfrm>
              <a:off x="0" y="0"/>
              <a:ext cx="12193173" cy="10321450"/>
            </a:xfrm>
            <a:prstGeom prst="rect">
              <a:avLst/>
            </a:prstGeom>
          </p:spPr>
        </p:pic>
      </p:grpSp>
      <p:sp>
        <p:nvSpPr>
          <p:cNvPr id="6" name="TextBox 6"/>
          <p:cNvSpPr txBox="1"/>
          <p:nvPr/>
        </p:nvSpPr>
        <p:spPr>
          <a:xfrm>
            <a:off x="1498768" y="1038225"/>
            <a:ext cx="9796372" cy="1050925"/>
          </a:xfrm>
          <a:prstGeom prst="rect">
            <a:avLst/>
          </a:prstGeom>
        </p:spPr>
        <p:txBody>
          <a:bodyPr lIns="0" tIns="0" rIns="0" bIns="0" rtlCol="0" anchor="t">
            <a:spAutoFit/>
          </a:bodyPr>
          <a:lstStyle/>
          <a:p>
            <a:pPr>
              <a:lnSpc>
                <a:spcPts val="7700"/>
              </a:lnSpc>
            </a:pPr>
            <a:r>
              <a:rPr lang="en-US" sz="7000">
                <a:solidFill>
                  <a:srgbClr val="171717"/>
                </a:solidFill>
                <a:latin typeface="Poppins ExtraBold" panose="00000900000000000000"/>
              </a:rPr>
              <a:t>Wireframe</a:t>
            </a:r>
          </a:p>
        </p:txBody>
      </p:sp>
      <p:sp>
        <p:nvSpPr>
          <p:cNvPr id="7" name="TextBox 7"/>
          <p:cNvSpPr txBox="1"/>
          <p:nvPr/>
        </p:nvSpPr>
        <p:spPr>
          <a:xfrm>
            <a:off x="1498768" y="2428742"/>
            <a:ext cx="5882188" cy="3101975"/>
          </a:xfrm>
          <a:prstGeom prst="rect">
            <a:avLst/>
          </a:prstGeom>
        </p:spPr>
        <p:txBody>
          <a:bodyPr lIns="0" tIns="0" rIns="0" bIns="0" rtlCol="0" anchor="t">
            <a:spAutoFit/>
          </a:bodyPr>
          <a:lstStyle/>
          <a:p>
            <a:pPr>
              <a:lnSpc>
                <a:spcPts val="4900"/>
              </a:lnSpc>
            </a:pPr>
            <a:r>
              <a:rPr lang="en-US" sz="3500">
                <a:solidFill>
                  <a:srgbClr val="000000"/>
                </a:solidFill>
                <a:latin typeface="Poppins Medium 1" panose="00000600000000000000"/>
              </a:rPr>
              <a:t>Berikut Ini adalah wireframe halaman dashboard yang kami buat menggunakan aplikasi figma.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414</Words>
  <Application>Microsoft Office PowerPoint</Application>
  <PresentationFormat>Custom</PresentationFormat>
  <Paragraphs>42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Poppins Medium 2</vt:lpstr>
      <vt:lpstr>Poppins Medium 1 Bold</vt:lpstr>
      <vt:lpstr>Arial</vt:lpstr>
      <vt:lpstr>Poppins ExtraBold</vt:lpstr>
      <vt:lpstr>Calibri</vt:lpstr>
      <vt:lpstr>Poppins Medium 1</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KELOMPOK 3</dc:title>
  <dc:creator/>
  <cp:lastModifiedBy>ASUS</cp:lastModifiedBy>
  <cp:revision>3</cp:revision>
  <dcterms:created xsi:type="dcterms:W3CDTF">2006-08-16T00:00:00Z</dcterms:created>
  <dcterms:modified xsi:type="dcterms:W3CDTF">2022-07-06T11:24:15Z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CE6BE118144749EAADD5E7FB440E704D</vt:lpwstr>
  </property>
  <property fmtid="{D5CDD505-2E9C-101B-9397-08002B2CF9AE}" pid="3" name="KSOProductBuildVer">
    <vt:lpwstr>1057-11.2.0.11191</vt:lpwstr>
  </property>
</Properties>
</file>