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9" r:id="rId5"/>
    <p:sldId id="265" r:id="rId6"/>
    <p:sldId id="260" r:id="rId7"/>
    <p:sldId id="267" r:id="rId8"/>
    <p:sldId id="263" r:id="rId9"/>
    <p:sldId id="262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ong1016.github.io/flightdelay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ONTIME/Index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fletjs.com/examples/quick-star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.ocks.org/danbjoseph/13d9365450c27ed3bf5a568721296dc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Taking Off	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 (Jason),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james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michelle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1E572A-3CCE-48DA-9F4C-410316F9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77" y="657045"/>
            <a:ext cx="5543909" cy="55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We Ran Into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9D967-AD29-493A-849E-98DA8F4D617C}"/>
              </a:ext>
            </a:extLst>
          </p:cNvPr>
          <p:cNvSpPr txBox="1"/>
          <p:nvPr/>
        </p:nvSpPr>
        <p:spPr>
          <a:xfrm>
            <a:off x="2030083" y="2231747"/>
            <a:ext cx="3518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2.4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217MB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494K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JSON file too big</a:t>
            </a:r>
          </a:p>
          <a:p>
            <a:endParaRPr lang="en-US" sz="2400" dirty="0"/>
          </a:p>
          <a:p>
            <a:r>
              <a:rPr lang="en-US" sz="2400" dirty="0"/>
              <a:t>MongoDB</a:t>
            </a:r>
          </a:p>
          <a:p>
            <a:endParaRPr lang="en-US" sz="2400" dirty="0"/>
          </a:p>
          <a:p>
            <a:r>
              <a:rPr lang="en-US" sz="2400" dirty="0"/>
              <a:t>Calendar Heat Map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781D-41FF-420A-A3BD-0A0010E1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D33AE-BC73-425A-AB5A-A619AC4B57CC}"/>
              </a:ext>
            </a:extLst>
          </p:cNvPr>
          <p:cNvSpPr txBox="1"/>
          <p:nvPr/>
        </p:nvSpPr>
        <p:spPr>
          <a:xfrm>
            <a:off x="887170" y="2524812"/>
            <a:ext cx="1087932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Understanding someone else’s code doesn’t make it easier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Project and Time management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Shifting through project ideas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0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2F01-DD24-49EE-B923-24343424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Time Would Give us…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975E03E-600D-4CD3-BA1D-AFE915B2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78" y="2025676"/>
            <a:ext cx="7603644" cy="41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748459"/>
          </a:xfrm>
        </p:spPr>
        <p:txBody>
          <a:bodyPr/>
          <a:lstStyle/>
          <a:p>
            <a:r>
              <a:rPr lang="en-US" dirty="0"/>
              <a:t>Searching for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hlinkClick r:id="rId2"/>
              </a:rPr>
              <a:t>https://transtats.bts.gov/ONTIME/Index.aspx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5" y="2116433"/>
            <a:ext cx="11030309" cy="1048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718AA-A236-48C9-AF99-EF2375AD1063}"/>
              </a:ext>
            </a:extLst>
          </p:cNvPr>
          <p:cNvSpPr txBox="1"/>
          <p:nvPr/>
        </p:nvSpPr>
        <p:spPr>
          <a:xfrm>
            <a:off x="1328468" y="3692106"/>
            <a:ext cx="9552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CSV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files had over 1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to 11 </a:t>
            </a:r>
            <a:r>
              <a:rPr lang="en-US" dirty="0" err="1"/>
              <a:t>Aiports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to 5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Inspiration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38A0-E095-4E76-9903-5A764A8D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33" y="2285702"/>
            <a:ext cx="4838334" cy="36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– Leaflet.js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1D0C6-BF65-4436-B015-9F4D6898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46" y="2080614"/>
            <a:ext cx="5829343" cy="388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https://leafletjs.com/examples/quick-start/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 - Leaflet.js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A9A01-B525-4446-BD27-F7863AED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242129"/>
            <a:ext cx="4639736" cy="55904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GOAL: Visualize 10 busiest airports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927230"/>
            <a:ext cx="4639736" cy="2941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airplane as marker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to show abbreviated airport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Mouse click to show Popup:</a:t>
            </a:r>
          </a:p>
          <a:p>
            <a:pPr lvl="1"/>
            <a:r>
              <a:rPr lang="en-US" dirty="0"/>
              <a:t>Full airport name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 (abbreviation)</a:t>
            </a:r>
          </a:p>
          <a:p>
            <a:pPr lvl="1"/>
            <a:r>
              <a:rPr lang="en-US" dirty="0"/>
              <a:t>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D6A5-5743-4EC0-96E9-D43AFCD3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1" y="2242129"/>
            <a:ext cx="5433589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– Cal Heat map </a:t>
            </a:r>
            <a:r>
              <a:rPr lang="en-US" dirty="0" err="1"/>
              <a:t>js</a:t>
            </a:r>
            <a:r>
              <a:rPr lang="en-US" dirty="0"/>
              <a:t>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https://leafletjs.com/examples/quick-start/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8B5B1-C7CF-4CBB-BADD-EA67741C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91" y="2381424"/>
            <a:ext cx="8563218" cy="2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 – Cal heatmap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3099758"/>
            <a:ext cx="4639736" cy="27693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over  to show date and avg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selector function to filter delayed data per Airline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shade to be scaled per range of relayed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C8FA2C-3477-45F2-914E-A1178095D646}"/>
              </a:ext>
            </a:extLst>
          </p:cNvPr>
          <p:cNvSpPr/>
          <p:nvPr/>
        </p:nvSpPr>
        <p:spPr>
          <a:xfrm>
            <a:off x="6292655" y="21209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Vertical Calendar Heatmap – Shows delay data from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F18BF-C613-4253-ADD1-E47A62DFAB39}"/>
              </a:ext>
            </a:extLst>
          </p:cNvPr>
          <p:cNvSpPr txBox="1"/>
          <p:nvPr/>
        </p:nvSpPr>
        <p:spPr>
          <a:xfrm>
            <a:off x="1765540" y="6492815"/>
            <a:ext cx="782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https://bl.ocks.org/danbjoseph/13d9365450c27ed3bf5a568721296dcc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7544-6439-41E3-9AAD-15AF9B276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9" y="2291036"/>
            <a:ext cx="5856749" cy="30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050-4009-43D9-B3A0-4846E1D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Project Outcome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0C6E7-1E13-4322-A23F-D65CE3F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25" y="1998397"/>
            <a:ext cx="4153550" cy="43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50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{5F297660-DE09-4F8E-B6D5-DC1416BDEB60}tf56160789</Template>
  <TotalTime>0</TotalTime>
  <Words>227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Wingdings</vt:lpstr>
      <vt:lpstr>1_RetrospectVTI</vt:lpstr>
      <vt:lpstr>Taking Off </vt:lpstr>
      <vt:lpstr>Searching for Data</vt:lpstr>
      <vt:lpstr>The Data</vt:lpstr>
      <vt:lpstr>The Inspiration</vt:lpstr>
      <vt:lpstr>Using – Leaflet.js</vt:lpstr>
      <vt:lpstr>Our Idea - Leaflet.js</vt:lpstr>
      <vt:lpstr>Using – Cal Heat map js module</vt:lpstr>
      <vt:lpstr>Our Idea – Cal heatmap</vt:lpstr>
      <vt:lpstr>The Project Outcome</vt:lpstr>
      <vt:lpstr>Challenges We Ran Into</vt:lpstr>
      <vt:lpstr>What We Learned</vt:lpstr>
      <vt:lpstr>More Time Would Give us…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2020-01-25T20:17:57Z</dcterms:modified>
</cp:coreProperties>
</file>