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5" r:id="rId5"/>
    <p:sldId id="260" r:id="rId6"/>
    <p:sldId id="267" r:id="rId7"/>
    <p:sldId id="263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ONTIME/Index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fletjs.com/examples/quick-star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.ocks.org/danbjoseph/13d9365450c27ed3bf5a568721296dcc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Taking Off	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(Jason),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james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michelle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72A-3CCE-48DA-9F4C-410316F9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" y="657045"/>
            <a:ext cx="5543909" cy="55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781D-41FF-420A-A3BD-0A0010E1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13368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748459"/>
          </a:xfrm>
        </p:spPr>
        <p:txBody>
          <a:bodyPr/>
          <a:lstStyle/>
          <a:p>
            <a:r>
              <a:rPr lang="en-US" dirty="0"/>
              <a:t>Searching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hlinkClick r:id="rId2"/>
              </a:rPr>
              <a:t>https://transtats.bts.gov/ONTIME/Index.aspx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5" y="2116433"/>
            <a:ext cx="11030309" cy="1048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1328468" y="3692106"/>
            <a:ext cx="9552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CSV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files had 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11 </a:t>
            </a:r>
            <a:r>
              <a:rPr lang="en-US" dirty="0" err="1"/>
              <a:t>Aiports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5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Inspiration – Leaflet.js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1D0C6-BF65-4436-B015-9F4D6898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46" y="2080614"/>
            <a:ext cx="5829343" cy="388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https://leafletjs.com/examples/quick-start/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- Leaflet.js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A9A01-B525-4446-BD27-F7863AED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242129"/>
            <a:ext cx="4639736" cy="5590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GOAL: Visualize 10 busiest airports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927230"/>
            <a:ext cx="4639736" cy="2941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airplane as marker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to show abbreviated airport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Mouse click to show Popup:</a:t>
            </a:r>
          </a:p>
          <a:p>
            <a:pPr lvl="1"/>
            <a:r>
              <a:rPr lang="en-US" dirty="0"/>
              <a:t>Full airport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 (abbreviation)</a:t>
            </a:r>
          </a:p>
          <a:p>
            <a:pPr lvl="1"/>
            <a:r>
              <a:rPr lang="en-US" dirty="0"/>
              <a:t>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D6A5-5743-4EC0-96E9-D43AFCD3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" y="2242129"/>
            <a:ext cx="5433589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Inspiration – Leaflet.js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https://leafletjs.com/examples/quick-start/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8B5B1-C7CF-4CBB-BADD-EA67741C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91" y="2381424"/>
            <a:ext cx="8563218" cy="2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– Cal heatmap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3099758"/>
            <a:ext cx="4639736" cy="27693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over  to show date and avg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selector function to filter delayed data per Airline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shade to be scaled per range of relayed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8FA2C-3477-45F2-914E-A1178095D646}"/>
              </a:ext>
            </a:extLst>
          </p:cNvPr>
          <p:cNvSpPr/>
          <p:nvPr/>
        </p:nvSpPr>
        <p:spPr>
          <a:xfrm>
            <a:off x="6292655" y="21209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Vertical Calendar Heatmap – Shows delay data from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F18BF-C613-4253-ADD1-E47A62DFAB39}"/>
              </a:ext>
            </a:extLst>
          </p:cNvPr>
          <p:cNvSpPr txBox="1"/>
          <p:nvPr/>
        </p:nvSpPr>
        <p:spPr>
          <a:xfrm>
            <a:off x="1765540" y="6492815"/>
            <a:ext cx="782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https://bl.ocks.org/danbjoseph/13d9365450c27ed3bf5a568721296dcc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7544-6439-41E3-9AAD-15AF9B27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9" y="2291036"/>
            <a:ext cx="5856749" cy="30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050-4009-43D9-B3A0-4846E1D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Project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2F4D-273A-417D-84E0-BD81B1381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7797-C663-406B-B52A-BE44CD735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ADCFA-CD0A-4E19-9513-9C9021921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86E66-C207-4AD6-B3D3-734F717873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We Ran Into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9D967-AD29-493A-849E-98DA8F4D617C}"/>
              </a:ext>
            </a:extLst>
          </p:cNvPr>
          <p:cNvSpPr txBox="1"/>
          <p:nvPr/>
        </p:nvSpPr>
        <p:spPr>
          <a:xfrm>
            <a:off x="2030083" y="2628181"/>
            <a:ext cx="3388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Crap load of Data;</a:t>
            </a:r>
          </a:p>
          <a:p>
            <a:r>
              <a:rPr lang="en-US" dirty="0"/>
              <a:t>	2.4 million rows of data</a:t>
            </a:r>
          </a:p>
          <a:p>
            <a:r>
              <a:rPr lang="en-US" dirty="0"/>
              <a:t>217MB size</a:t>
            </a:r>
          </a:p>
          <a:p>
            <a:endParaRPr lang="en-US" dirty="0"/>
          </a:p>
          <a:p>
            <a:r>
              <a:rPr lang="en-US" dirty="0"/>
              <a:t>494K rows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39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{5F297660-DE09-4F8E-B6D5-DC1416BDEB60}tf56160789</Template>
  <TotalTime>0</TotalTime>
  <Words>198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Taking Off </vt:lpstr>
      <vt:lpstr>Searching for Data</vt:lpstr>
      <vt:lpstr>The Data</vt:lpstr>
      <vt:lpstr>The Inspiration – Leaflet.js</vt:lpstr>
      <vt:lpstr>Our Idea - Leaflet.js</vt:lpstr>
      <vt:lpstr>The Inspiration – Leaflet.js</vt:lpstr>
      <vt:lpstr>Our Idea – Cal heatmap</vt:lpstr>
      <vt:lpstr>The Project Outcome</vt:lpstr>
      <vt:lpstr>Challenges We Ran Into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2020-01-25T19:40:13Z</dcterms:modified>
</cp:coreProperties>
</file>