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1" r:id="rId3"/>
    <p:sldId id="265" r:id="rId4"/>
    <p:sldId id="260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tats.bts.gov/ONTIME/Index.asp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fletjs.com/examples/quick-star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.ocks.org/danbjoseph/13d9365450c27ed3bf5a568721296dcc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Taking Off	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Json (Jason),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james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michelle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patrick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81E572A-3CCE-48DA-9F4C-410316F99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77" y="657045"/>
            <a:ext cx="5543909" cy="55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D2AE-FFE4-4955-BE82-210F0F99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1748459"/>
          </a:xfrm>
        </p:spPr>
        <p:txBody>
          <a:bodyPr/>
          <a:lstStyle/>
          <a:p>
            <a:r>
              <a:rPr lang="en-US" dirty="0"/>
              <a:t>Searching for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F4D7-D66C-47F9-9A47-1F6725D62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>
                <a:hlinkClick r:id="rId2"/>
              </a:rPr>
              <a:t>https://transtats.bts.gov/ONTIME/Index.aspx</a:t>
            </a:r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6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Inspiration – Leaflet.js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1D0C6-BF65-4436-B015-9F4D6898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46" y="2080614"/>
            <a:ext cx="5829343" cy="3881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0F071-4736-4B62-AB3A-53168A9054A4}"/>
              </a:ext>
            </a:extLst>
          </p:cNvPr>
          <p:cNvSpPr txBox="1"/>
          <p:nvPr/>
        </p:nvSpPr>
        <p:spPr>
          <a:xfrm>
            <a:off x="3542581" y="6429228"/>
            <a:ext cx="445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https://leafletjs.com/examples/quick-start/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5EC1-E7F3-4706-ADA1-55338DD2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Inspiration - Leaflet.js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A9A01-B525-4446-BD27-F7863AED2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5944" y="2242129"/>
            <a:ext cx="4639736" cy="55904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GOAL: Visualize 10 busiest airports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62BD2B-4C5A-4C57-BB4A-A5D968F4C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927230"/>
            <a:ext cx="4639736" cy="2941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airplane as marker</a:t>
            </a:r>
          </a:p>
          <a:p>
            <a:pPr marL="0" indent="0">
              <a:buNone/>
            </a:pPr>
            <a:r>
              <a:rPr lang="en-US" dirty="0"/>
              <a:t>Hover to show abbreviated airport name</a:t>
            </a:r>
          </a:p>
          <a:p>
            <a:pPr marL="0" indent="0">
              <a:buNone/>
            </a:pPr>
            <a:r>
              <a:rPr lang="en-US" dirty="0"/>
              <a:t>Mouse click to show Popup:</a:t>
            </a:r>
          </a:p>
          <a:p>
            <a:pPr lvl="1"/>
            <a:r>
              <a:rPr lang="en-US" dirty="0"/>
              <a:t>Full airport name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/>
              <a:t>State (abbreviation)</a:t>
            </a:r>
          </a:p>
          <a:p>
            <a:pPr lvl="1"/>
            <a:r>
              <a:rPr lang="en-US" dirty="0"/>
              <a:t>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5D6A5-5743-4EC0-96E9-D43AFCD31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1" y="2242129"/>
            <a:ext cx="5433589" cy="33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5EC1-E7F3-4706-ADA1-55338DD2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Inspiration pt. I – Leaflet.js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62BD2B-4C5A-4C57-BB4A-A5D968F4C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3099758"/>
            <a:ext cx="4639736" cy="27693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Hover over -  date to show delayed time</a:t>
            </a:r>
          </a:p>
          <a:p>
            <a:pPr marL="0" indent="0">
              <a:buNone/>
            </a:pPr>
            <a:r>
              <a:rPr lang="en-US" dirty="0"/>
              <a:t>Use selector function to filter Airline</a:t>
            </a:r>
          </a:p>
          <a:p>
            <a:pPr lvl="1"/>
            <a:r>
              <a:rPr lang="en-US" dirty="0"/>
              <a:t>Full airport name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/>
              <a:t>State (abbreviation)</a:t>
            </a:r>
          </a:p>
          <a:p>
            <a:pPr lvl="1"/>
            <a:r>
              <a:rPr lang="en-US" dirty="0"/>
              <a:t>Population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C8FA2C-3477-45F2-914E-A1178095D646}"/>
              </a:ext>
            </a:extLst>
          </p:cNvPr>
          <p:cNvSpPr/>
          <p:nvPr/>
        </p:nvSpPr>
        <p:spPr>
          <a:xfrm>
            <a:off x="6292655" y="21209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Show delayed time per 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F18BF-C613-4253-ADD1-E47A62DFAB39}"/>
              </a:ext>
            </a:extLst>
          </p:cNvPr>
          <p:cNvSpPr txBox="1"/>
          <p:nvPr/>
        </p:nvSpPr>
        <p:spPr>
          <a:xfrm>
            <a:off x="1765540" y="6492815"/>
            <a:ext cx="782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https://bl.ocks.org/danbjoseph/13d9365450c27ed3bf5a568721296dcc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C35EC8-5B72-462A-B7B2-E208735E2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2" y="3025529"/>
            <a:ext cx="5014949" cy="15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7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7050-4009-43D9-B3A0-4846E1D1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Inspiration pt. II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92F4D-273A-417D-84E0-BD81B1381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77797-C663-406B-B52A-BE44CD7358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ADCFA-CD0A-4E19-9513-9C9021921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86E66-C207-4AD6-B3D3-734F717873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We Ran Into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9D967-AD29-493A-849E-98DA8F4D617C}"/>
              </a:ext>
            </a:extLst>
          </p:cNvPr>
          <p:cNvSpPr txBox="1"/>
          <p:nvPr/>
        </p:nvSpPr>
        <p:spPr>
          <a:xfrm>
            <a:off x="2030083" y="2628181"/>
            <a:ext cx="33883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Crap load of Data;</a:t>
            </a:r>
          </a:p>
          <a:p>
            <a:r>
              <a:rPr lang="en-US" dirty="0"/>
              <a:t>	2.4 million rows of data</a:t>
            </a:r>
          </a:p>
          <a:p>
            <a:r>
              <a:rPr lang="en-US" dirty="0"/>
              <a:t>217MB size</a:t>
            </a:r>
          </a:p>
          <a:p>
            <a:endParaRPr lang="en-US" dirty="0"/>
          </a:p>
          <a:p>
            <a:r>
              <a:rPr lang="en-US" dirty="0"/>
              <a:t>494K rows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939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{5F297660-DE09-4F8E-B6D5-DC1416BDEB60}tf56160789</Template>
  <TotalTime>0</TotalTime>
  <Words>156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Taking Off </vt:lpstr>
      <vt:lpstr>Searching for Data</vt:lpstr>
      <vt:lpstr>The Inspiration – Leaflet.js</vt:lpstr>
      <vt:lpstr>Our Inspiration - Leaflet.js</vt:lpstr>
      <vt:lpstr>The Inspiration pt. I – Leaflet.js</vt:lpstr>
      <vt:lpstr>The Inspiration pt. II </vt:lpstr>
      <vt:lpstr>Challenges We Ran Into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2020-01-25T18:30:55Z</dcterms:created>
  <dcterms:modified xsi:type="dcterms:W3CDTF">2020-01-25T19:11:00Z</dcterms:modified>
</cp:coreProperties>
</file>