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61" r:id="rId3"/>
    <p:sldId id="266" r:id="rId4"/>
    <p:sldId id="269" r:id="rId5"/>
    <p:sldId id="265" r:id="rId6"/>
    <p:sldId id="260" r:id="rId7"/>
    <p:sldId id="267" r:id="rId8"/>
    <p:sldId id="263" r:id="rId9"/>
    <p:sldId id="262" r:id="rId10"/>
    <p:sldId id="264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ranstats.bts.gov/ONTIME/Index.aspx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eong1016.github.io/flightdelay/index.html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fletjs.com/examples/quick-start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leafletjs.com/examples/quick-start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bl.ocks.org/danbjoseph/13d9365450c27ed3bf5a568721296dcc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Taking Off	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Json (Jason),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james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michelle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and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patrick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81E572A-3CCE-48DA-9F4C-410316F99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077" y="657045"/>
            <a:ext cx="5543909" cy="554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A194-F17B-4168-9418-35F4A913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 We Ran Into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99D967-AD29-493A-849E-98DA8F4D617C}"/>
              </a:ext>
            </a:extLst>
          </p:cNvPr>
          <p:cNvSpPr txBox="1"/>
          <p:nvPr/>
        </p:nvSpPr>
        <p:spPr>
          <a:xfrm>
            <a:off x="2030083" y="2628181"/>
            <a:ext cx="338830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Crap load of Data;</a:t>
            </a:r>
          </a:p>
          <a:p>
            <a:r>
              <a:rPr lang="en-US" dirty="0"/>
              <a:t>	2.4 million rows of data</a:t>
            </a:r>
          </a:p>
          <a:p>
            <a:r>
              <a:rPr lang="en-US" dirty="0"/>
              <a:t>217MB size</a:t>
            </a:r>
          </a:p>
          <a:p>
            <a:endParaRPr lang="en-US" dirty="0"/>
          </a:p>
          <a:p>
            <a:r>
              <a:rPr lang="en-US" dirty="0"/>
              <a:t>494K rows of data</a:t>
            </a:r>
          </a:p>
          <a:p>
            <a:endParaRPr lang="en-US" dirty="0"/>
          </a:p>
          <a:p>
            <a:r>
              <a:rPr lang="en-US" dirty="0"/>
              <a:t>JSON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93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2781D-41FF-420A-A3BD-0A0010E15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We Learned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D33AE-BC73-425A-AB5A-A619AC4B57CC}"/>
              </a:ext>
            </a:extLst>
          </p:cNvPr>
          <p:cNvSpPr txBox="1"/>
          <p:nvPr/>
        </p:nvSpPr>
        <p:spPr>
          <a:xfrm>
            <a:off x="1731034" y="2720196"/>
            <a:ext cx="594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Understanding someone else’s code doesn’t make it easier</a:t>
            </a:r>
          </a:p>
        </p:txBody>
      </p:sp>
    </p:spTree>
    <p:extLst>
      <p:ext uri="{BB962C8B-B14F-4D97-AF65-F5344CB8AC3E}">
        <p14:creationId xmlns:p14="http://schemas.microsoft.com/office/powerpoint/2010/main" val="1336803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2F01-DD24-49EE-B923-24343424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Time Would Give us…</a:t>
            </a:r>
          </a:p>
        </p:txBody>
      </p:sp>
    </p:spTree>
    <p:extLst>
      <p:ext uri="{BB962C8B-B14F-4D97-AF65-F5344CB8AC3E}">
        <p14:creationId xmlns:p14="http://schemas.microsoft.com/office/powerpoint/2010/main" val="325069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D2AE-FFE4-4955-BE82-210F0F99C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1748459"/>
          </a:xfrm>
        </p:spPr>
        <p:txBody>
          <a:bodyPr/>
          <a:lstStyle/>
          <a:p>
            <a:r>
              <a:rPr lang="en-US" dirty="0"/>
              <a:t>Searching for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5F4D7-D66C-47F9-9A47-1F6725D62A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u="sng" dirty="0">
                <a:hlinkClick r:id="rId2"/>
              </a:rPr>
              <a:t>https://transtats.bts.gov/ONTIME/Index.aspx</a:t>
            </a:r>
            <a:endParaRPr lang="en-US" u="sng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26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FED1-B2BD-4214-84EE-3C25C3AD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09206C-5CBA-4A4A-91FE-862A5CD92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25" y="2116433"/>
            <a:ext cx="11030309" cy="10481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8718AA-A236-48C9-AF99-EF2375AD1063}"/>
              </a:ext>
            </a:extLst>
          </p:cNvPr>
          <p:cNvSpPr txBox="1"/>
          <p:nvPr/>
        </p:nvSpPr>
        <p:spPr>
          <a:xfrm>
            <a:off x="1328468" y="3692106"/>
            <a:ext cx="95523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CSV files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files had over 1 million rows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to 11 </a:t>
            </a:r>
            <a:r>
              <a:rPr lang="en-US" dirty="0" err="1"/>
              <a:t>Aiports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to 5 Airlines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01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9DED0-7C49-4FD0-9643-B9FA1210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Inspiration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7826A45E-1830-4886-AA41-44708DDF0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178" y="2025676"/>
            <a:ext cx="7603644" cy="415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36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A194-F17B-4168-9418-35F4A913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– Leaflet.js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91D0C6-BF65-4436-B015-9F4D6898D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46" y="2080614"/>
            <a:ext cx="5829343" cy="38814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50F071-4736-4B62-AB3A-53168A9054A4}"/>
              </a:ext>
            </a:extLst>
          </p:cNvPr>
          <p:cNvSpPr txBox="1"/>
          <p:nvPr/>
        </p:nvSpPr>
        <p:spPr>
          <a:xfrm>
            <a:off x="3542581" y="6429228"/>
            <a:ext cx="445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https://leafletjs.com/examples/quick-start/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9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D5EC1-E7F3-4706-ADA1-55338DD2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Idea - Leaflet.js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6A9A01-B525-4446-BD27-F7863AED2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15944" y="2242129"/>
            <a:ext cx="4639736" cy="55904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GOAL: Visualize 10 busiest airports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62BD2B-4C5A-4C57-BB4A-A5D968F4C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927230"/>
            <a:ext cx="4639736" cy="29418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airplane as marker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Hover to show abbreviated airport 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Mouse click to show Popup:</a:t>
            </a:r>
          </a:p>
          <a:p>
            <a:pPr lvl="1"/>
            <a:r>
              <a:rPr lang="en-US" dirty="0"/>
              <a:t>Full airport name</a:t>
            </a:r>
          </a:p>
          <a:p>
            <a:pPr lvl="1"/>
            <a:r>
              <a:rPr lang="en-US" dirty="0"/>
              <a:t>City</a:t>
            </a:r>
          </a:p>
          <a:p>
            <a:pPr lvl="1"/>
            <a:r>
              <a:rPr lang="en-US" dirty="0"/>
              <a:t>State (abbreviation)</a:t>
            </a:r>
          </a:p>
          <a:p>
            <a:pPr lvl="1"/>
            <a:r>
              <a:rPr lang="en-US" dirty="0"/>
              <a:t>Population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C5D6A5-5743-4EC0-96E9-D43AFCD31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41" y="2242129"/>
            <a:ext cx="5433589" cy="337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51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A194-F17B-4168-9418-35F4A913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– Cal Heat map </a:t>
            </a:r>
            <a:r>
              <a:rPr lang="en-US" dirty="0" err="1"/>
              <a:t>js</a:t>
            </a:r>
            <a:r>
              <a:rPr lang="en-US" dirty="0"/>
              <a:t>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0F071-4736-4B62-AB3A-53168A9054A4}"/>
              </a:ext>
            </a:extLst>
          </p:cNvPr>
          <p:cNvSpPr txBox="1"/>
          <p:nvPr/>
        </p:nvSpPr>
        <p:spPr>
          <a:xfrm>
            <a:off x="3542581" y="6429228"/>
            <a:ext cx="445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https://leafletjs.com/examples/quick-start/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48B5B1-C7CF-4CBB-BADD-EA67741C7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391" y="2381424"/>
            <a:ext cx="8563218" cy="263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43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D5EC1-E7F3-4706-ADA1-55338DD2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Idea – Cal heatmap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62BD2B-4C5A-4C57-BB4A-A5D968F4C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3099758"/>
            <a:ext cx="4639736" cy="276933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Hover over  to show date and avg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selector function to filter delayed data per Airline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shade to be scaled per range of relayed time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C8FA2C-3477-45F2-914E-A1178095D646}"/>
              </a:ext>
            </a:extLst>
          </p:cNvPr>
          <p:cNvSpPr/>
          <p:nvPr/>
        </p:nvSpPr>
        <p:spPr>
          <a:xfrm>
            <a:off x="6292655" y="212090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Vertical Calendar Heatmap – Shows delay data from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FF18BF-C613-4253-ADD1-E47A62DFAB39}"/>
              </a:ext>
            </a:extLst>
          </p:cNvPr>
          <p:cNvSpPr txBox="1"/>
          <p:nvPr/>
        </p:nvSpPr>
        <p:spPr>
          <a:xfrm>
            <a:off x="1765540" y="6492815"/>
            <a:ext cx="782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https://bl.ocks.org/danbjoseph/13d9365450c27ed3bf5a568721296dcc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5F7544-6439-41E3-9AAD-15AF9B276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49" y="2291036"/>
            <a:ext cx="5856749" cy="309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75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7050-4009-43D9-B3A0-4846E1D1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Project Outcome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92F4D-273A-417D-84E0-BD81B1381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77797-C663-406B-B52A-BE44CD7358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FADCFA-CD0A-4E19-9513-9C9021921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86E66-C207-4AD6-B3D3-734F7178734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9509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{5F297660-DE09-4F8E-B6D5-DC1416BDEB60}tf56160789</Template>
  <TotalTime>0</TotalTime>
  <Words>215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1_RetrospectVTI</vt:lpstr>
      <vt:lpstr>Taking Off </vt:lpstr>
      <vt:lpstr>Searching for Data</vt:lpstr>
      <vt:lpstr>The Data</vt:lpstr>
      <vt:lpstr>The Inspiration</vt:lpstr>
      <vt:lpstr>Using – Leaflet.js</vt:lpstr>
      <vt:lpstr>Our Idea - Leaflet.js</vt:lpstr>
      <vt:lpstr>Using – Cal Heat map js module</vt:lpstr>
      <vt:lpstr>Our Idea – Cal heatmap</vt:lpstr>
      <vt:lpstr>The Project Outcome</vt:lpstr>
      <vt:lpstr>Challenges We Ran Into</vt:lpstr>
      <vt:lpstr>What We Learned</vt:lpstr>
      <vt:lpstr>More Time Would Give us…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2020-01-25T18:30:55Z</dcterms:created>
  <dcterms:modified xsi:type="dcterms:W3CDTF">2020-01-25T19:57:05Z</dcterms:modified>
</cp:coreProperties>
</file>