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sldIdLst>
    <p:sldId id="334" r:id="rId2"/>
    <p:sldId id="335" r:id="rId3"/>
    <p:sldId id="336" r:id="rId4"/>
    <p:sldId id="337" r:id="rId5"/>
    <p:sldId id="338" r:id="rId6"/>
    <p:sldId id="330" r:id="rId7"/>
    <p:sldId id="339" r:id="rId8"/>
    <p:sldId id="340" r:id="rId9"/>
    <p:sldId id="341" r:id="rId10"/>
    <p:sldId id="329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1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82236" autoAdjust="0"/>
  </p:normalViewPr>
  <p:slideViewPr>
    <p:cSldViewPr snapToGrid="0" snapToObjects="1">
      <p:cViewPr varScale="1">
        <p:scale>
          <a:sx n="95" d="100"/>
          <a:sy n="95" d="100"/>
        </p:scale>
        <p:origin x="1740" y="78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1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582937" y="6422010"/>
            <a:ext cx="439630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/>
              <a:t>Abnahme QG1 – M. Hesenius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(Arbeitstitel)</a:t>
            </a:r>
            <a:endParaRPr lang="de-DE" dirty="0"/>
          </a:p>
        </p:txBody>
      </p:sp>
      <p:pic>
        <p:nvPicPr>
          <p:cNvPr id="1026" name="Picture 2" descr="Bildergebnis fÃ¼r box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08" y="2008965"/>
            <a:ext cx="2172019" cy="198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untersuchen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08" y="821328"/>
            <a:ext cx="21717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946150"/>
            <a:ext cx="8103996" cy="530392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 Interpretierbarkeit eines Modells hängt maßgeblich ab von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Der Komplexität des statistischen Modells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Dem Verständnis der Fachdomäne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 Komplexität eines Modells kann durch die Anzahl der geschätzten Freiheitsgrade verringert werden. Dies erhöht zugleich die Interpretierbarkeit des Modells.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Durch einen iterativen </a:t>
            </a:r>
            <a:r>
              <a:rPr lang="de-DE" dirty="0" err="1" smtClean="0"/>
              <a:t>Verstehensprozess</a:t>
            </a:r>
            <a:r>
              <a:rPr lang="de-DE" dirty="0" smtClean="0"/>
              <a:t> auf Basis der Eingabedaten und des Modells kann ein erhöhtes Verständnis der Fachdomäne erreicht werden. Dies erhöht zugleich die Interpretierbarkeit des Modells.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Dies kann man erreichen durch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Aufteilen in mehrere Modelle mit höherer Spezialisierung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Verbesserung der Güte der Merkmale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Reengineering durch Simulation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Transfer Lernen zu leichter interpretierbaren Modellen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4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69574"/>
            <a:ext cx="6238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69574"/>
            <a:ext cx="6238875" cy="4276725"/>
          </a:xfrm>
          <a:prstGeom prst="rect">
            <a:avLst/>
          </a:prstGeom>
        </p:spPr>
      </p:pic>
      <p:cxnSp>
        <p:nvCxnSpPr>
          <p:cNvPr id="3" name="Gerader Verbinder 2"/>
          <p:cNvCxnSpPr/>
          <p:nvPr/>
        </p:nvCxnSpPr>
        <p:spPr>
          <a:xfrm>
            <a:off x="1699846" y="2763298"/>
            <a:ext cx="5334000" cy="2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1699846" y="2763298"/>
            <a:ext cx="5102888" cy="2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0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089670"/>
            <a:ext cx="6238875" cy="4276725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</a:t>
            </a:r>
            <a:endParaRPr lang="de-DE" dirty="0"/>
          </a:p>
        </p:txBody>
      </p:sp>
      <p:cxnSp>
        <p:nvCxnSpPr>
          <p:cNvPr id="3" name="Gerader Verbinder 2"/>
          <p:cNvCxnSpPr/>
          <p:nvPr/>
        </p:nvCxnSpPr>
        <p:spPr>
          <a:xfrm>
            <a:off x="1699846" y="2763298"/>
            <a:ext cx="5334000" cy="2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1699846" y="2763298"/>
            <a:ext cx="5102888" cy="2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4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 vs. Erklärbarkeit vs. Verständlichkeit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57200" y="1045029"/>
            <a:ext cx="8229600" cy="5081134"/>
          </a:xfrm>
        </p:spPr>
        <p:txBody>
          <a:bodyPr/>
          <a:lstStyle/>
          <a:p>
            <a:r>
              <a:rPr lang="de-DE" dirty="0" smtClean="0"/>
              <a:t>Viele Begriffe in der Literatur, keine klaren Abgrenzungen</a:t>
            </a:r>
          </a:p>
          <a:p>
            <a:r>
              <a:rPr lang="de-DE" dirty="0" smtClean="0"/>
              <a:t>Erklärbarkeit und Verständlichkeit implizieren, dass der Prozess erfolgreich zu mehr Wissen beim Nutzer führt</a:t>
            </a:r>
          </a:p>
          <a:p>
            <a:r>
              <a:rPr lang="de-DE" dirty="0" smtClean="0"/>
              <a:t>hängen im höheren Maße von Vorwissen und Erfahrung des Nutzers 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9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Interpretierbarkeit in der Literatur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4" y="691083"/>
            <a:ext cx="7172325" cy="55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Angestrebte Interpretierbarkeit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2" y="1653253"/>
            <a:ext cx="6732395" cy="44762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57200" y="813916"/>
            <a:ext cx="5732585" cy="55266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dirty="0" smtClean="0"/>
              <a:t>1. Einflussfaktoren für Ausgabe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002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Angestrebte Interpretierbarkeit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7" y="1653253"/>
            <a:ext cx="6732395" cy="44762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57200" y="683288"/>
            <a:ext cx="7641771" cy="55266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dirty="0"/>
              <a:t>2</a:t>
            </a:r>
            <a:r>
              <a:rPr lang="de-DE" dirty="0" smtClean="0"/>
              <a:t>. </a:t>
            </a:r>
            <a:r>
              <a:rPr lang="de-DE" dirty="0" smtClean="0"/>
              <a:t>Thesen Generierung für Black Box Modell</a:t>
            </a:r>
          </a:p>
          <a:p>
            <a:pPr marL="285750" indent="-285750">
              <a:buClr>
                <a:schemeClr val="tx2"/>
              </a:buClr>
              <a:buFontTx/>
              <a:buChar char="-"/>
            </a:pPr>
            <a:r>
              <a:rPr lang="de-DE" dirty="0" smtClean="0"/>
              <a:t>Das Modell kann nur gut ausgeleuchtete Spieler erkennen</a:t>
            </a:r>
          </a:p>
          <a:p>
            <a:pPr marL="285750" indent="-285750">
              <a:buClr>
                <a:schemeClr val="tx2"/>
              </a:buClr>
              <a:buFontTx/>
              <a:buChar char="-"/>
            </a:pPr>
            <a:r>
              <a:rPr lang="de-DE" dirty="0" smtClean="0"/>
              <a:t>Das Modell basiert auf zwei nebeneinander liegenden „Strichen“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441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komme ich zu guten Thesen, die möglichst viele Schwierigkeiten abdecken (Schnee!)?</a:t>
            </a:r>
          </a:p>
          <a:p>
            <a:r>
              <a:rPr lang="de-DE" dirty="0" smtClean="0"/>
              <a:t>Wie bringe ich das Wissen in das Modell ein, dass ein Mensch komplizierter ist als Beine?</a:t>
            </a:r>
          </a:p>
          <a:p>
            <a:r>
              <a:rPr lang="de-DE" dirty="0" smtClean="0"/>
              <a:t>Wie stellt man die „Aufmerksamkeit“ des Systems je nach Domäne am besten dar?</a:t>
            </a:r>
          </a:p>
          <a:p>
            <a:r>
              <a:rPr lang="de-DE" dirty="0" smtClean="0"/>
              <a:t>Wie kann ich vorgehen, wenn ich für ein (Teil-)Problem bereits eine Lösung habe?</a:t>
            </a:r>
          </a:p>
          <a:p>
            <a:r>
              <a:rPr lang="de-DE" dirty="0" smtClean="0"/>
              <a:t>Wie kann ich von vorn herein</a:t>
            </a:r>
          </a:p>
          <a:p>
            <a:pPr marL="0" indent="0">
              <a:buNone/>
            </a:pPr>
            <a:r>
              <a:rPr lang="de-DE" dirty="0" smtClean="0"/>
              <a:t>     ein interpretierbares Modell</a:t>
            </a:r>
          </a:p>
          <a:p>
            <a:pPr marL="0" indent="0">
              <a:buNone/>
            </a:pPr>
            <a:r>
              <a:rPr lang="de-DE" dirty="0" smtClean="0"/>
              <a:t>     erstellen, das sich leicht</a:t>
            </a:r>
          </a:p>
          <a:p>
            <a:pPr marL="0" indent="0">
              <a:buNone/>
            </a:pPr>
            <a:r>
              <a:rPr lang="de-DE" dirty="0" smtClean="0"/>
              <a:t>     „debuggen“ lässt?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09" y="3412331"/>
            <a:ext cx="4081691" cy="27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Bildschirmpräsentation (4:3)</PresentationFormat>
  <Paragraphs>45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palunoFolienmaster</vt:lpstr>
      <vt:lpstr>PowerPoint-Präsentation</vt:lpstr>
      <vt:lpstr>Interpretierbarkeit</vt:lpstr>
      <vt:lpstr>Interpretierbarkeit</vt:lpstr>
      <vt:lpstr>Interpretierbarkeit</vt:lpstr>
      <vt:lpstr>Interpretierbarkeit vs. Erklärbarkeit vs. Verständlichkeit</vt:lpstr>
      <vt:lpstr>Interpretierbarkeit in der Literatur</vt:lpstr>
      <vt:lpstr>Angestrebte Interpretierbarkeit</vt:lpstr>
      <vt:lpstr>Angestrebte Interpretierbarkeit</vt:lpstr>
      <vt:lpstr>Fragestellungen</vt:lpstr>
      <vt:lpstr>Hypothesen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1380</cp:revision>
  <cp:lastPrinted>2017-11-20T08:42:43Z</cp:lastPrinted>
  <dcterms:created xsi:type="dcterms:W3CDTF">2011-12-06T09:49:55Z</dcterms:created>
  <dcterms:modified xsi:type="dcterms:W3CDTF">2018-07-13T15:07:00Z</dcterms:modified>
</cp:coreProperties>
</file>