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1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17211-7AB1-AA17-A50D-3A77C7CB5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89A52B-6923-478F-AD4B-231EB1A8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2C06A-AF21-3CB9-136C-5D6A9AB8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76661-F05D-CF98-8CAA-79E66B2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D6A83-8454-1011-5411-7B75EC2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69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70D13-10D3-BAC5-1931-A9672F89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CD166F-13A1-70C9-2DD1-DFC2CA3D9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81B09-7586-2ECB-2A1A-1B7BC130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DF7347-F919-16B6-EB7B-1BB682B5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F6CD2-B293-8D6E-1FDB-B1E728D4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A8354-C2D5-D48F-38BD-28B705EB0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3183A6-0BD0-5032-5CEC-FFE1D6312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ED578-5033-A300-6EFC-2B28D56A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AEE0E-E522-52E4-99B2-B0F67989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3F52CC-54A9-049B-4777-6585F146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03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2B27A-6547-CAF4-AF64-B7E8BB04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FD680-9EB2-7DC8-EB55-2E1DAA90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66575-460B-C91F-6CE9-0E1BE0F0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D30A0-740D-A0B9-B73A-FE1D0369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8F29E-0660-50E5-DB14-7F4D779F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E09C5-4CC0-9986-34C1-006C9363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F08C3-FA70-2726-9F2A-224F3A701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0BB7EB-091C-82AB-A6EB-41E3B746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E3686-1309-DAC1-EB1E-2DB8786D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D190F-0D8D-3A0F-1C18-DAD66CE4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79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13C56-3BC6-98FC-001A-0415DBBB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C0E7E-30A6-E446-8A9E-C914869C5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0CA67F-85FA-B204-AD63-E8837BEB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4360D2-E449-EDC7-06A1-AD5B44A3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7A88A5-1DD6-6FFC-1F22-12E1A7AD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185EF5-CFF9-8AF1-47A3-C53EFD89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886C5-A769-349F-A0D5-C57E21364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2F9B5-A135-4FE9-E17E-654B72A1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987CF7-58D7-954A-FFCF-EC8460639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AAE320-4F40-FB5C-949F-763D16935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F8E4D8-C166-A4F9-32A9-0A7D8B974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F4F7AA-4C89-EDA9-7D21-9F168CB1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FF5E4E-67F2-8230-1D90-EFCF2100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9538C9-C8EC-22FA-5CE0-D682AC9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6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4AF76-C5CD-BFA5-22C2-7C77827E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67425D-8E86-8B93-E05D-E56D3F95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6247EA-0AE7-8AF8-A6A3-5E7E3473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BD7FD3-00E9-C2AB-6ABA-D2F76EE6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13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582040-F8A7-785A-3838-91365F74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D0A4EF-6CC6-97D1-8313-B1EEC6BC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F1491-8D9E-CEBF-3299-62796280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1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2C483-A038-3DE3-53AE-12A0CB7F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9E297-2F83-598B-7A21-DEC422EB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98EF2-715A-D8CE-75B1-33088DD8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7633C-F455-2F60-A80E-55D9E1C5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B2DE-DE89-2AFD-CA46-D06DCCA1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4FE148-0B0E-FE21-988F-C2A1F13A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4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660AC-F31B-540F-18D0-EC7AB613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FB9DF-B04D-10D0-FBE4-C136CD8D4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73602F-6092-30B8-7478-7F23BDD7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592DE-08F4-7FB8-56B5-1E8E2CA7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771A1-E880-15DB-9495-A93D2A40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0E5E1-6803-9869-71C6-989CACC6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79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67B33D-5F16-7190-B369-FF64EC1A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3600DC-20BF-E707-1781-F35136CA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ED02A-4131-95B9-3E71-4A2CEEE9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A0C9-A32C-4715-9726-AD44C7E978D9}" type="datetimeFigureOut">
              <a:rPr lang="es-ES" smtClean="0"/>
              <a:t>03/06/2022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8388DC-2343-E99B-617B-A278C950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C6A37-C724-1A91-454D-7D9795AA4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12051-0296-4C4C-B377-4A0153A813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6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9B1A587-C1DA-B821-4C50-4371E67B6865}"/>
              </a:ext>
            </a:extLst>
          </p:cNvPr>
          <p:cNvSpPr/>
          <p:nvPr/>
        </p:nvSpPr>
        <p:spPr>
          <a:xfrm>
            <a:off x="966159" y="2596552"/>
            <a:ext cx="862641" cy="8324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343D68-E4BF-5432-19ED-925DC5969479}"/>
              </a:ext>
            </a:extLst>
          </p:cNvPr>
          <p:cNvSpPr/>
          <p:nvPr/>
        </p:nvSpPr>
        <p:spPr>
          <a:xfrm>
            <a:off x="2559170" y="1733909"/>
            <a:ext cx="1857555" cy="27949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444F6A-A317-CCCA-0670-7E851F6A92E0}"/>
              </a:ext>
            </a:extLst>
          </p:cNvPr>
          <p:cNvSpPr txBox="1"/>
          <p:nvPr/>
        </p:nvSpPr>
        <p:spPr>
          <a:xfrm>
            <a:off x="2559170" y="1337094"/>
            <a:ext cx="18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@CONTROLLER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6D3F4D2-665A-C43F-1B0A-50EA926E7A85}"/>
              </a:ext>
            </a:extLst>
          </p:cNvPr>
          <p:cNvSpPr/>
          <p:nvPr/>
        </p:nvSpPr>
        <p:spPr>
          <a:xfrm>
            <a:off x="2678502" y="1839354"/>
            <a:ext cx="1649084" cy="53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C270481-21F1-B87C-0BBE-79488F893829}"/>
              </a:ext>
            </a:extLst>
          </p:cNvPr>
          <p:cNvSpPr txBox="1"/>
          <p:nvPr/>
        </p:nvSpPr>
        <p:spPr>
          <a:xfrm>
            <a:off x="2671312" y="1977629"/>
            <a:ext cx="1656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@MainController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4FBE99F-5706-DDF1-61E4-5C9E7F1E17FD}"/>
              </a:ext>
            </a:extLst>
          </p:cNvPr>
          <p:cNvSpPr/>
          <p:nvPr/>
        </p:nvSpPr>
        <p:spPr>
          <a:xfrm>
            <a:off x="2678501" y="2474872"/>
            <a:ext cx="1649085" cy="53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C08F93A-7447-2844-5416-8070B453ACBE}"/>
              </a:ext>
            </a:extLst>
          </p:cNvPr>
          <p:cNvSpPr txBox="1"/>
          <p:nvPr/>
        </p:nvSpPr>
        <p:spPr>
          <a:xfrm>
            <a:off x="2671312" y="2613147"/>
            <a:ext cx="164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@ClientsController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F976F7-6117-F1B4-D3CE-C8F150DE93CD}"/>
              </a:ext>
            </a:extLst>
          </p:cNvPr>
          <p:cNvSpPr/>
          <p:nvPr/>
        </p:nvSpPr>
        <p:spPr>
          <a:xfrm>
            <a:off x="2654061" y="3110390"/>
            <a:ext cx="1673526" cy="53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B64F725-C509-BBB1-D207-478756F19091}"/>
              </a:ext>
            </a:extLst>
          </p:cNvPr>
          <p:cNvSpPr txBox="1"/>
          <p:nvPr/>
        </p:nvSpPr>
        <p:spPr>
          <a:xfrm>
            <a:off x="2622431" y="3248665"/>
            <a:ext cx="1759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@ProfessionalsController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5B048A4-FB22-90D4-17EF-E93CA85DB248}"/>
              </a:ext>
            </a:extLst>
          </p:cNvPr>
          <p:cNvSpPr/>
          <p:nvPr/>
        </p:nvSpPr>
        <p:spPr>
          <a:xfrm>
            <a:off x="2664124" y="3799967"/>
            <a:ext cx="1663462" cy="537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10A42CC-93B1-09BF-709F-E27E4261C7CC}"/>
              </a:ext>
            </a:extLst>
          </p:cNvPr>
          <p:cNvSpPr txBox="1"/>
          <p:nvPr/>
        </p:nvSpPr>
        <p:spPr>
          <a:xfrm>
            <a:off x="2671312" y="3938242"/>
            <a:ext cx="164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@ViewController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7AE7246-DB33-2086-3158-B4675552E2D6}"/>
              </a:ext>
            </a:extLst>
          </p:cNvPr>
          <p:cNvSpPr/>
          <p:nvPr/>
        </p:nvSpPr>
        <p:spPr>
          <a:xfrm>
            <a:off x="5045014" y="673427"/>
            <a:ext cx="1857555" cy="584814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99AF2E-876A-84AD-70BC-6EA20F34D8C2}"/>
              </a:ext>
            </a:extLst>
          </p:cNvPr>
          <p:cNvSpPr txBox="1"/>
          <p:nvPr/>
        </p:nvSpPr>
        <p:spPr>
          <a:xfrm>
            <a:off x="5045014" y="204769"/>
            <a:ext cx="18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@SERVICE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8ED6AE2-AB8E-F411-0FD5-023C1C5BD867}"/>
              </a:ext>
            </a:extLst>
          </p:cNvPr>
          <p:cNvSpPr/>
          <p:nvPr/>
        </p:nvSpPr>
        <p:spPr>
          <a:xfrm>
            <a:off x="5164346" y="778873"/>
            <a:ext cx="1649084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B62945-4F0A-7066-D6F6-6CB588C36022}"/>
              </a:ext>
            </a:extLst>
          </p:cNvPr>
          <p:cNvSpPr txBox="1"/>
          <p:nvPr/>
        </p:nvSpPr>
        <p:spPr>
          <a:xfrm>
            <a:off x="5157156" y="917148"/>
            <a:ext cx="16562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@ClientsService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2AE0749-BB59-C12A-951F-5B7F6411BC11}"/>
              </a:ext>
            </a:extLst>
          </p:cNvPr>
          <p:cNvSpPr/>
          <p:nvPr/>
        </p:nvSpPr>
        <p:spPr>
          <a:xfrm>
            <a:off x="5164345" y="1414391"/>
            <a:ext cx="1649085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68964B-1950-9750-B55E-5F8A23A92976}"/>
              </a:ext>
            </a:extLst>
          </p:cNvPr>
          <p:cNvSpPr txBox="1"/>
          <p:nvPr/>
        </p:nvSpPr>
        <p:spPr>
          <a:xfrm>
            <a:off x="5157156" y="1552666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@ModelUserService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C95786D-AD75-52B4-D787-97597203F0F5}"/>
              </a:ext>
            </a:extLst>
          </p:cNvPr>
          <p:cNvSpPr/>
          <p:nvPr/>
        </p:nvSpPr>
        <p:spPr>
          <a:xfrm>
            <a:off x="5139905" y="2049909"/>
            <a:ext cx="1673526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3E51EB3-0960-E255-9F67-524677317AD5}"/>
              </a:ext>
            </a:extLst>
          </p:cNvPr>
          <p:cNvSpPr txBox="1"/>
          <p:nvPr/>
        </p:nvSpPr>
        <p:spPr>
          <a:xfrm>
            <a:off x="5108275" y="2188184"/>
            <a:ext cx="17597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@ProfessionalService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DA49AE4-6D01-1724-2CCB-F6FA7BAD904A}"/>
              </a:ext>
            </a:extLst>
          </p:cNvPr>
          <p:cNvSpPr/>
          <p:nvPr/>
        </p:nvSpPr>
        <p:spPr>
          <a:xfrm>
            <a:off x="5149968" y="2739486"/>
            <a:ext cx="1663462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26E6CE5-7945-30BE-8559-57267E1D6E76}"/>
              </a:ext>
            </a:extLst>
          </p:cNvPr>
          <p:cNvSpPr txBox="1"/>
          <p:nvPr/>
        </p:nvSpPr>
        <p:spPr>
          <a:xfrm>
            <a:off x="5157156" y="2877761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@ExerciseService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07657AD-8802-D4B0-664F-06A3C85C73A0}"/>
              </a:ext>
            </a:extLst>
          </p:cNvPr>
          <p:cNvSpPr/>
          <p:nvPr/>
        </p:nvSpPr>
        <p:spPr>
          <a:xfrm>
            <a:off x="5171534" y="3394017"/>
            <a:ext cx="1649084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145EDA9-701A-63B4-C6F9-1692480D030F}"/>
              </a:ext>
            </a:extLst>
          </p:cNvPr>
          <p:cNvSpPr txBox="1"/>
          <p:nvPr/>
        </p:nvSpPr>
        <p:spPr>
          <a:xfrm>
            <a:off x="5164344" y="3532292"/>
            <a:ext cx="16562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@RecipesService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FB7B3B-EBB4-26EC-7DCF-35F965A3B903}"/>
              </a:ext>
            </a:extLst>
          </p:cNvPr>
          <p:cNvSpPr/>
          <p:nvPr/>
        </p:nvSpPr>
        <p:spPr>
          <a:xfrm>
            <a:off x="5171533" y="4029535"/>
            <a:ext cx="1649085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D83FE4A-0BE7-648A-45D0-064BCA08D542}"/>
              </a:ext>
            </a:extLst>
          </p:cNvPr>
          <p:cNvSpPr txBox="1"/>
          <p:nvPr/>
        </p:nvSpPr>
        <p:spPr>
          <a:xfrm>
            <a:off x="5164344" y="4167810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@DietsService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9B6CD77-9768-9FD1-79EE-252D3CDBEEE9}"/>
              </a:ext>
            </a:extLst>
          </p:cNvPr>
          <p:cNvSpPr/>
          <p:nvPr/>
        </p:nvSpPr>
        <p:spPr>
          <a:xfrm>
            <a:off x="5157156" y="4665053"/>
            <a:ext cx="1663462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012C6B3A-59F7-076C-EA0F-27D667DF0B27}"/>
              </a:ext>
            </a:extLst>
          </p:cNvPr>
          <p:cNvSpPr txBox="1"/>
          <p:nvPr/>
        </p:nvSpPr>
        <p:spPr>
          <a:xfrm>
            <a:off x="5157155" y="4803328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@RoutinesService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8D6D68F-64E0-E414-6D80-FA7D174A0833}"/>
              </a:ext>
            </a:extLst>
          </p:cNvPr>
          <p:cNvSpPr/>
          <p:nvPr/>
        </p:nvSpPr>
        <p:spPr>
          <a:xfrm>
            <a:off x="5142776" y="5292240"/>
            <a:ext cx="1663462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79EDFA-1BE2-A85A-D5BE-30681C410A79}"/>
              </a:ext>
            </a:extLst>
          </p:cNvPr>
          <p:cNvSpPr txBox="1"/>
          <p:nvPr/>
        </p:nvSpPr>
        <p:spPr>
          <a:xfrm>
            <a:off x="5142775" y="5439141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@WeeklyService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7318105-DABB-EC80-BCC6-A51011E27448}"/>
              </a:ext>
            </a:extLst>
          </p:cNvPr>
          <p:cNvSpPr/>
          <p:nvPr/>
        </p:nvSpPr>
        <p:spPr>
          <a:xfrm>
            <a:off x="5157155" y="5922622"/>
            <a:ext cx="1663462" cy="5377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8C68BB7-1E9B-915C-8CFF-6CF1913E36D3}"/>
              </a:ext>
            </a:extLst>
          </p:cNvPr>
          <p:cNvSpPr txBox="1"/>
          <p:nvPr/>
        </p:nvSpPr>
        <p:spPr>
          <a:xfrm>
            <a:off x="5157154" y="6060897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@DailyService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4908212-F677-3BD8-BE5E-2E3B9BD13138}"/>
              </a:ext>
            </a:extLst>
          </p:cNvPr>
          <p:cNvSpPr/>
          <p:nvPr/>
        </p:nvSpPr>
        <p:spPr>
          <a:xfrm>
            <a:off x="7655943" y="673427"/>
            <a:ext cx="1857555" cy="584814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4B2FD874-C3D8-D80C-B2D2-449CFE0C35E7}"/>
              </a:ext>
            </a:extLst>
          </p:cNvPr>
          <p:cNvSpPr/>
          <p:nvPr/>
        </p:nvSpPr>
        <p:spPr>
          <a:xfrm>
            <a:off x="7775275" y="778873"/>
            <a:ext cx="1649084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ACE03DA-8A99-D99E-F15A-AB69A5393B8B}"/>
              </a:ext>
            </a:extLst>
          </p:cNvPr>
          <p:cNvSpPr txBox="1"/>
          <p:nvPr/>
        </p:nvSpPr>
        <p:spPr>
          <a:xfrm>
            <a:off x="7768085" y="917148"/>
            <a:ext cx="16562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@ClientsRepository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411B380-5CB4-A5C9-5302-D8C99BA3936B}"/>
              </a:ext>
            </a:extLst>
          </p:cNvPr>
          <p:cNvSpPr/>
          <p:nvPr/>
        </p:nvSpPr>
        <p:spPr>
          <a:xfrm>
            <a:off x="7775274" y="1414391"/>
            <a:ext cx="1649085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0FD71BE3-EF1E-0B7C-D96A-6CB2001551F4}"/>
              </a:ext>
            </a:extLst>
          </p:cNvPr>
          <p:cNvSpPr txBox="1"/>
          <p:nvPr/>
        </p:nvSpPr>
        <p:spPr>
          <a:xfrm>
            <a:off x="7768085" y="1552666"/>
            <a:ext cx="167352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@ModelUserRepository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A2C8586F-1D35-D575-3774-04E95E5E7BC1}"/>
              </a:ext>
            </a:extLst>
          </p:cNvPr>
          <p:cNvSpPr/>
          <p:nvPr/>
        </p:nvSpPr>
        <p:spPr>
          <a:xfrm>
            <a:off x="7750834" y="2049909"/>
            <a:ext cx="1673526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60C09B5-6F0D-3D7A-5E3B-BCCAFF927FBD}"/>
              </a:ext>
            </a:extLst>
          </p:cNvPr>
          <p:cNvSpPr txBox="1"/>
          <p:nvPr/>
        </p:nvSpPr>
        <p:spPr>
          <a:xfrm>
            <a:off x="7719204" y="2188184"/>
            <a:ext cx="17597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@ProfessionalRepository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04BB7FB2-3419-3EBE-AA23-8BEF75127B52}"/>
              </a:ext>
            </a:extLst>
          </p:cNvPr>
          <p:cNvSpPr/>
          <p:nvPr/>
        </p:nvSpPr>
        <p:spPr>
          <a:xfrm>
            <a:off x="7760897" y="2739486"/>
            <a:ext cx="1663462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359ADB69-3A34-970E-4AFD-08A730C1E548}"/>
              </a:ext>
            </a:extLst>
          </p:cNvPr>
          <p:cNvSpPr txBox="1"/>
          <p:nvPr/>
        </p:nvSpPr>
        <p:spPr>
          <a:xfrm>
            <a:off x="7768085" y="2877761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@ExerciseRepository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1CEAD30-56A1-3D99-8370-2609A92109FE}"/>
              </a:ext>
            </a:extLst>
          </p:cNvPr>
          <p:cNvSpPr/>
          <p:nvPr/>
        </p:nvSpPr>
        <p:spPr>
          <a:xfrm>
            <a:off x="7782463" y="3394017"/>
            <a:ext cx="1649084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D9D605B-B533-0FCC-BF60-A8C9B717B2FE}"/>
              </a:ext>
            </a:extLst>
          </p:cNvPr>
          <p:cNvSpPr txBox="1"/>
          <p:nvPr/>
        </p:nvSpPr>
        <p:spPr>
          <a:xfrm>
            <a:off x="7775273" y="3532292"/>
            <a:ext cx="16562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@RecipesRepository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2B114CCB-E4DD-71FC-4CE2-C6463AD75D6A}"/>
              </a:ext>
            </a:extLst>
          </p:cNvPr>
          <p:cNvSpPr/>
          <p:nvPr/>
        </p:nvSpPr>
        <p:spPr>
          <a:xfrm>
            <a:off x="7782462" y="4029535"/>
            <a:ext cx="1649085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6A93CE8-9B34-BAE7-FACB-F06AED6BFD4C}"/>
              </a:ext>
            </a:extLst>
          </p:cNvPr>
          <p:cNvSpPr txBox="1"/>
          <p:nvPr/>
        </p:nvSpPr>
        <p:spPr>
          <a:xfrm>
            <a:off x="7775273" y="4167810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@DietsRepository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2F93A74-1743-DFD2-8D12-B578A2D8052A}"/>
              </a:ext>
            </a:extLst>
          </p:cNvPr>
          <p:cNvSpPr/>
          <p:nvPr/>
        </p:nvSpPr>
        <p:spPr>
          <a:xfrm>
            <a:off x="7768085" y="4665053"/>
            <a:ext cx="1663462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AF0AC86-2F78-6D19-C84C-E19730680ED9}"/>
              </a:ext>
            </a:extLst>
          </p:cNvPr>
          <p:cNvSpPr txBox="1"/>
          <p:nvPr/>
        </p:nvSpPr>
        <p:spPr>
          <a:xfrm>
            <a:off x="7768084" y="4803328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@RoutinesRepository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8359BADA-E305-076C-1A54-746AB9D22771}"/>
              </a:ext>
            </a:extLst>
          </p:cNvPr>
          <p:cNvSpPr/>
          <p:nvPr/>
        </p:nvSpPr>
        <p:spPr>
          <a:xfrm>
            <a:off x="7753705" y="5292240"/>
            <a:ext cx="1663462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00DA3986-5D29-B714-D344-6A1C9AFE73C5}"/>
              </a:ext>
            </a:extLst>
          </p:cNvPr>
          <p:cNvSpPr txBox="1"/>
          <p:nvPr/>
        </p:nvSpPr>
        <p:spPr>
          <a:xfrm>
            <a:off x="7753704" y="5439141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@WeeklyRepository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C370D18-6A6C-9295-39C1-4D947E5A6BEC}"/>
              </a:ext>
            </a:extLst>
          </p:cNvPr>
          <p:cNvSpPr/>
          <p:nvPr/>
        </p:nvSpPr>
        <p:spPr>
          <a:xfrm>
            <a:off x="7768084" y="5922622"/>
            <a:ext cx="1663462" cy="5377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3B07FBE8-575B-8C0E-9F62-34B4D0D571D4}"/>
              </a:ext>
            </a:extLst>
          </p:cNvPr>
          <p:cNvSpPr txBox="1"/>
          <p:nvPr/>
        </p:nvSpPr>
        <p:spPr>
          <a:xfrm>
            <a:off x="7768083" y="6060897"/>
            <a:ext cx="16490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@DailyRepository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DB2CBDA-25D9-8143-B302-BBC7BCDA28E6}"/>
              </a:ext>
            </a:extLst>
          </p:cNvPr>
          <p:cNvSpPr txBox="1"/>
          <p:nvPr/>
        </p:nvSpPr>
        <p:spPr>
          <a:xfrm>
            <a:off x="7644436" y="202077"/>
            <a:ext cx="18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@REPOSITORY</a:t>
            </a:r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CB277EE2-8906-11A4-34A4-8DF1427D728C}"/>
              </a:ext>
            </a:extLst>
          </p:cNvPr>
          <p:cNvSpPr/>
          <p:nvPr/>
        </p:nvSpPr>
        <p:spPr>
          <a:xfrm>
            <a:off x="1998453" y="2919413"/>
            <a:ext cx="414068" cy="236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E5C7EBB-B101-D06E-F74B-10FB4B6283C1}"/>
              </a:ext>
            </a:extLst>
          </p:cNvPr>
          <p:cNvSpPr txBox="1"/>
          <p:nvPr/>
        </p:nvSpPr>
        <p:spPr>
          <a:xfrm>
            <a:off x="966160" y="2779125"/>
            <a:ext cx="8626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/>
              <a:t>Servlet </a:t>
            </a:r>
            <a:r>
              <a:rPr lang="es-ES" sz="1050" b="1" dirty="0" err="1"/>
              <a:t>Dispatcher</a:t>
            </a:r>
            <a:endParaRPr lang="es-ES" sz="1050" b="1" dirty="0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A2DE9668-007C-31BD-5D3D-6B6194C1BD4E}"/>
              </a:ext>
            </a:extLst>
          </p:cNvPr>
          <p:cNvCxnSpPr/>
          <p:nvPr/>
        </p:nvCxnSpPr>
        <p:spPr>
          <a:xfrm>
            <a:off x="485236" y="2060606"/>
            <a:ext cx="439947" cy="42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3E518C48-1425-7F9E-7CA2-74E40050D3C0}"/>
              </a:ext>
            </a:extLst>
          </p:cNvPr>
          <p:cNvCxnSpPr>
            <a:cxnSpLocks/>
          </p:cNvCxnSpPr>
          <p:nvPr/>
        </p:nvCxnSpPr>
        <p:spPr>
          <a:xfrm>
            <a:off x="212785" y="3037575"/>
            <a:ext cx="550656" cy="1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E0866D4-F99B-709C-DC40-B54727079AEB}"/>
              </a:ext>
            </a:extLst>
          </p:cNvPr>
          <p:cNvCxnSpPr>
            <a:cxnSpLocks/>
          </p:cNvCxnSpPr>
          <p:nvPr/>
        </p:nvCxnSpPr>
        <p:spPr>
          <a:xfrm flipV="1">
            <a:off x="394657" y="3620837"/>
            <a:ext cx="530526" cy="411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F6531647-BD16-E372-A065-AE79F25391C0}"/>
              </a:ext>
            </a:extLst>
          </p:cNvPr>
          <p:cNvSpPr txBox="1"/>
          <p:nvPr/>
        </p:nvSpPr>
        <p:spPr>
          <a:xfrm>
            <a:off x="92015" y="1691165"/>
            <a:ext cx="100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PETICIONES</a:t>
            </a:r>
          </a:p>
        </p:txBody>
      </p:sp>
      <p:sp>
        <p:nvSpPr>
          <p:cNvPr id="87" name="Flecha: a la derecha 86">
            <a:extLst>
              <a:ext uri="{FF2B5EF4-FFF2-40B4-BE49-F238E27FC236}">
                <a16:creationId xmlns:a16="http://schemas.microsoft.com/office/drawing/2014/main" id="{26D1DAF2-E964-53E4-F43C-39031F50F622}"/>
              </a:ext>
            </a:extLst>
          </p:cNvPr>
          <p:cNvSpPr/>
          <p:nvPr/>
        </p:nvSpPr>
        <p:spPr>
          <a:xfrm>
            <a:off x="4545760" y="2919413"/>
            <a:ext cx="414068" cy="236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4B6DBEB1-6D3D-3D3D-437D-B5DBD6C70602}"/>
              </a:ext>
            </a:extLst>
          </p:cNvPr>
          <p:cNvSpPr/>
          <p:nvPr/>
        </p:nvSpPr>
        <p:spPr>
          <a:xfrm>
            <a:off x="7087318" y="2883929"/>
            <a:ext cx="414068" cy="236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Flecha: a la derecha 88">
            <a:extLst>
              <a:ext uri="{FF2B5EF4-FFF2-40B4-BE49-F238E27FC236}">
                <a16:creationId xmlns:a16="http://schemas.microsoft.com/office/drawing/2014/main" id="{7C1F0C1C-3978-3EF8-DC31-84D5E8A5DCE4}"/>
              </a:ext>
            </a:extLst>
          </p:cNvPr>
          <p:cNvSpPr/>
          <p:nvPr/>
        </p:nvSpPr>
        <p:spPr>
          <a:xfrm>
            <a:off x="9671291" y="2890146"/>
            <a:ext cx="414068" cy="236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ilindro 89">
            <a:extLst>
              <a:ext uri="{FF2B5EF4-FFF2-40B4-BE49-F238E27FC236}">
                <a16:creationId xmlns:a16="http://schemas.microsoft.com/office/drawing/2014/main" id="{D96CB099-F054-BF76-099B-B8E892A6F238}"/>
              </a:ext>
            </a:extLst>
          </p:cNvPr>
          <p:cNvSpPr/>
          <p:nvPr/>
        </p:nvSpPr>
        <p:spPr>
          <a:xfrm>
            <a:off x="10364635" y="2432901"/>
            <a:ext cx="974785" cy="1113464"/>
          </a:xfrm>
          <a:prstGeom prst="can">
            <a:avLst/>
          </a:prstGeom>
          <a:noFill/>
          <a:ln w="28575">
            <a:solidFill>
              <a:srgbClr val="A41A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84DCA96-5DB8-EE84-E58A-2F685BC16B3E}"/>
              </a:ext>
            </a:extLst>
          </p:cNvPr>
          <p:cNvSpPr txBox="1"/>
          <p:nvPr/>
        </p:nvSpPr>
        <p:spPr>
          <a:xfrm>
            <a:off x="10364635" y="2844713"/>
            <a:ext cx="974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H2 DATABASE</a:t>
            </a:r>
          </a:p>
        </p:txBody>
      </p:sp>
    </p:spTree>
    <p:extLst>
      <p:ext uri="{BB962C8B-B14F-4D97-AF65-F5344CB8AC3E}">
        <p14:creationId xmlns:p14="http://schemas.microsoft.com/office/powerpoint/2010/main" val="1301930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55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Arana Cardelús</dc:creator>
  <cp:lastModifiedBy>Jaime Arana Cardelús</cp:lastModifiedBy>
  <cp:revision>1</cp:revision>
  <dcterms:created xsi:type="dcterms:W3CDTF">2022-06-03T09:50:06Z</dcterms:created>
  <dcterms:modified xsi:type="dcterms:W3CDTF">2022-06-03T10:17:01Z</dcterms:modified>
</cp:coreProperties>
</file>