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46" r:id="rId6"/>
    <p:sldId id="274" r:id="rId7"/>
    <p:sldId id="362" r:id="rId8"/>
    <p:sldId id="367" r:id="rId9"/>
    <p:sldId id="368" r:id="rId10"/>
    <p:sldId id="363" r:id="rId11"/>
    <p:sldId id="375" r:id="rId12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21B"/>
    <a:srgbClr val="F9B21C"/>
    <a:srgbClr val="163E83"/>
    <a:srgbClr val="EFAD00"/>
    <a:srgbClr val="FFFF99"/>
    <a:srgbClr val="FF66CC"/>
    <a:srgbClr val="FFD08B"/>
    <a:srgbClr val="FFCCCC"/>
    <a:srgbClr val="966B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13" autoAdjust="0"/>
  </p:normalViewPr>
  <p:slideViewPr>
    <p:cSldViewPr showGuides="1">
      <p:cViewPr varScale="1">
        <p:scale>
          <a:sx n="89" d="100"/>
          <a:sy n="89" d="100"/>
        </p:scale>
        <p:origin x="13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98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515755-6431-42CE-89F6-20D8220FD509}" type="datetimeFigureOut">
              <a:rPr lang="es-ES"/>
              <a:pPr>
                <a:defRPr/>
              </a:pPr>
              <a:t>03/06/2022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605E106-BB67-4C79-A57B-4DFD06C212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15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035D325-021E-4272-9CEB-D44F611787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fld id="{72C0D603-B88F-41B1-B11B-E6E60CA1AF32}" type="slidenum">
              <a:rPr lang="es-ES" altLang="es-ES" smtClean="0">
                <a:latin typeface="Arial" panose="020B0604020202020204" pitchFamily="34" charset="0"/>
              </a:rPr>
              <a:pPr/>
              <a:t>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401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0641" y="-1"/>
            <a:ext cx="9218639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1520" y="1939610"/>
            <a:ext cx="5618480" cy="2341244"/>
          </a:xfrm>
        </p:spPr>
        <p:txBody>
          <a:bodyPr anchor="t">
            <a:noAutofit/>
          </a:bodyPr>
          <a:lstStyle>
            <a:lvl1pPr>
              <a:defRPr lang="en-US" sz="3733" b="1" noProof="0" dirty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defTabSz="914354"/>
            <a:r>
              <a:rPr lang="es-ES_tradnl" noProof="0" dirty="0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1520" y="4819333"/>
            <a:ext cx="5618480" cy="1500187"/>
          </a:xfrm>
        </p:spPr>
        <p:txBody>
          <a:bodyPr>
            <a:normAutofit/>
          </a:bodyPr>
          <a:lstStyle>
            <a:lvl1pPr>
              <a:defRPr lang="en-US" sz="2800" noProof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89" lvl="0" indent="-228589" defTabSz="914354">
              <a:buFont typeface="Wingdings" panose="05000000000000000000" pitchFamily="2" charset="2"/>
              <a:buChar char="§"/>
            </a:pPr>
            <a:r>
              <a:rPr lang="es-ES_tradnl" noProof="0"/>
              <a:t>Haga clic para modificar el estilo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DF747-F3CE-4E1E-A11E-BAE870BD01CB}"/>
              </a:ext>
            </a:extLst>
          </p:cNvPr>
          <p:cNvSpPr/>
          <p:nvPr userDrawn="1"/>
        </p:nvSpPr>
        <p:spPr>
          <a:xfrm>
            <a:off x="-40640" y="6588760"/>
            <a:ext cx="1524000" cy="2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1F19D-C1F2-A541-A1F7-74A8AD3A04A6}"/>
              </a:ext>
            </a:extLst>
          </p:cNvPr>
          <p:cNvSpPr txBox="1"/>
          <p:nvPr userDrawn="1"/>
        </p:nvSpPr>
        <p:spPr>
          <a:xfrm>
            <a:off x="3271520" y="26064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noProof="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ICAI – Nombre del Programa</a:t>
            </a:r>
          </a:p>
        </p:txBody>
      </p:sp>
    </p:spTree>
    <p:extLst>
      <p:ext uri="{BB962C8B-B14F-4D97-AF65-F5344CB8AC3E}">
        <p14:creationId xmlns:p14="http://schemas.microsoft.com/office/powerpoint/2010/main" val="18126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30975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7730" y="1825625"/>
            <a:ext cx="357667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92041" y="1825625"/>
            <a:ext cx="362331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16311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fld id="{D37213CB-1ECD-4F3D-B179-C0F228892E9C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1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09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se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20739" y="2420939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582613" y="3186113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850900" y="143351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754065" y="1557339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516188" y="12684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2163763" y="1544639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877888" y="521176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781052" y="5335588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7697788" y="37322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7345363" y="4008437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" y="6389688"/>
            <a:ext cx="7143751" cy="468312"/>
          </a:xfrm>
          <a:prstGeom prst="rect">
            <a:avLst/>
          </a:prstGeom>
          <a:solidFill>
            <a:srgbClr val="163E83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pPr algn="ctr" eaLnBrk="1" hangingPunct="1"/>
            <a:endParaRPr lang="es-ES" altLang="es-ES" sz="1351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4836" y="1587502"/>
            <a:ext cx="1587011" cy="1552575"/>
          </a:xfrm>
          <a:solidFill>
            <a:schemeClr val="accent1">
              <a:lumMod val="40000"/>
              <a:lumOff val="60000"/>
            </a:schemeClr>
          </a:solidFill>
          <a:ln w="9525"/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874836" y="4014788"/>
            <a:ext cx="6821365" cy="1314451"/>
          </a:xfrm>
          <a:noFill/>
        </p:spPr>
        <p:txBody>
          <a:bodyPr tIns="108000" bIns="108000" anchor="ctr"/>
          <a:lstStyle>
            <a:lvl1pPr marL="271456" indent="-271456" algn="ctr" eaLnBrk="1" hangingPunct="1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701A1F-3DDD-41D4-A1D1-2F23B1D036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88" y="5969905"/>
            <a:ext cx="1691677" cy="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1458" b="11233"/>
          <a:stretch/>
        </p:blipFill>
        <p:spPr>
          <a:xfrm>
            <a:off x="5306096" y="2420247"/>
            <a:ext cx="3837904" cy="39392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s-ES_tradnl" noProof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896096" y="6399284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l" defTabSz="1015975" eaLnBrk="0" hangingPunct="0">
              <a:defRPr/>
            </a:pPr>
            <a:r>
              <a:rPr lang="es-ES_tradnl" sz="1200" b="1" noProof="0">
                <a:solidFill>
                  <a:schemeClr val="tx1"/>
                </a:solidFill>
                <a:latin typeface="+mj-lt"/>
              </a:rPr>
              <a:t>Máquinas eléctricas</a:t>
            </a:r>
          </a:p>
          <a:p>
            <a:pPr algn="l" defTabSz="1015975" eaLnBrk="0" hangingPunct="0">
              <a:defRPr/>
            </a:pPr>
            <a:r>
              <a:rPr lang="es-ES_tradnl" sz="1200" b="1" noProof="0">
                <a:solidFill>
                  <a:srgbClr val="808080"/>
                </a:solidFill>
                <a:latin typeface="+mj-lt"/>
              </a:rPr>
              <a:t>ICAI - Máster en Ciberseguridad</a:t>
            </a:r>
            <a:endParaRPr lang="es-ES_tradnl" sz="1200" b="1" noProof="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3562840" y="6400692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r>
              <a:rPr lang="es-ES_tradnl" sz="1200" b="1" noProof="0">
                <a:solidFill>
                  <a:schemeClr val="tx1"/>
                </a:solidFill>
                <a:latin typeface="+mj-lt"/>
              </a:rPr>
              <a:t>Tema 1: transformadores</a:t>
            </a:r>
          </a:p>
          <a:p>
            <a:pPr algn="r" defTabSz="1015975" eaLnBrk="0" hangingPunct="0">
              <a:defRPr/>
            </a:pPr>
            <a:r>
              <a:rPr lang="es-ES_tradnl" sz="1200" b="1">
                <a:solidFill>
                  <a:srgbClr val="808080"/>
                </a:solidFill>
                <a:latin typeface="+mj-lt"/>
              </a:rPr>
              <a:t>Curso 2019-2020</a:t>
            </a:r>
            <a:endParaRPr lang="es-ES_tradnl" sz="1200" b="1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8348708" y="6420739"/>
            <a:ext cx="522577" cy="4070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fld id="{11564133-8E01-494E-9A79-52127C69F167}" type="slidenum">
              <a:rPr lang="es-ES_tradnl" sz="1867" b="0" smtClean="0">
                <a:solidFill>
                  <a:schemeClr val="tx1"/>
                </a:solidFill>
                <a:latin typeface="+mj-lt"/>
              </a:rPr>
              <a:pPr algn="r" defTabSz="1015975" eaLnBrk="0" hangingPunct="0">
                <a:defRPr/>
              </a:pPr>
              <a:t>‹Nº›</a:t>
            </a:fld>
            <a:endParaRPr lang="es-ES_tradnl" sz="1867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19" y="1192107"/>
            <a:ext cx="7912188" cy="5161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5"/>
            <a:r>
              <a:rPr lang="es-ES_tradnl" noProof="0"/>
              <a:t>Quinto nivel</a:t>
            </a:r>
            <a:endParaRPr lang="es-ES_tradnl" noProof="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8851" y="165658"/>
            <a:ext cx="807244" cy="752975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>
            <a:off x="933319" y="6437629"/>
            <a:ext cx="1460632" cy="0"/>
          </a:xfrm>
          <a:prstGeom prst="line">
            <a:avLst/>
          </a:prstGeom>
          <a:ln>
            <a:solidFill>
              <a:srgbClr val="173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5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b="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j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7 Título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s-ES" altLang="es-ES" sz="4400" dirty="0">
                <a:solidFill>
                  <a:schemeClr val="bg1"/>
                </a:solidFill>
                <a:latin typeface="+mn-lt"/>
              </a:rPr>
              <a:t>MYPOCKET</a:t>
            </a:r>
            <a:r>
              <a:rPr lang="es-ES" altLang="es-ES" sz="4400" dirty="0">
                <a:latin typeface="+mn-lt"/>
              </a:rPr>
              <a:t>TRAINER</a:t>
            </a:r>
            <a:endParaRPr lang="es-ES" altLang="es-ES" sz="4400" b="0" dirty="0">
              <a:latin typeface="+mn-lt"/>
            </a:endParaRPr>
          </a:p>
        </p:txBody>
      </p:sp>
      <p:sp>
        <p:nvSpPr>
          <p:cNvPr id="7171" name="3 Subtítul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s-ES" dirty="0">
                <a:latin typeface="+mj-lt"/>
              </a:rPr>
              <a:t>Jaime Arana Cardelús – 4ºGITT</a:t>
            </a:r>
          </a:p>
          <a:p>
            <a:pPr marL="0" indent="0">
              <a:buNone/>
            </a:pPr>
            <a:endParaRPr lang="es-ES" alt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14750" y="5956300"/>
            <a:ext cx="5286375" cy="901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>
            <a:lvl1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 sz="1800" baseline="0"/>
            </a:lvl1pPr>
          </a:lstStyle>
          <a:p>
            <a:pPr>
              <a:defRPr/>
            </a:pPr>
            <a:endParaRPr lang="es-ES_tradnl" sz="1400" kern="0" dirty="0">
              <a:latin typeface="Calibri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419103-3DB6-4815-831A-49D17C53FE73}"/>
              </a:ext>
            </a:extLst>
          </p:cNvPr>
          <p:cNvSpPr/>
          <p:nvPr/>
        </p:nvSpPr>
        <p:spPr>
          <a:xfrm>
            <a:off x="3271520" y="260648"/>
            <a:ext cx="4324816" cy="504056"/>
          </a:xfrm>
          <a:prstGeom prst="rect">
            <a:avLst/>
          </a:prstGeom>
          <a:solidFill>
            <a:srgbClr val="F9B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Contenidos de la presentación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933319" y="1596771"/>
            <a:ext cx="7912188" cy="3893077"/>
          </a:xfrm>
        </p:spPr>
        <p:txBody>
          <a:bodyPr/>
          <a:lstStyle/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Introducción a la plataforma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Planteamiento inicial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_tradnl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DEMO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_tradnl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Preguntas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_tradnl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1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Introducción a la plataforma</a:t>
            </a:r>
            <a:endParaRPr lang="es-ES" altLang="es-E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Nuevos gimnasios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EA102E-0B09-4271-8384-A185614E1869}"/>
              </a:ext>
            </a:extLst>
          </p:cNvPr>
          <p:cNvSpPr txBox="1"/>
          <p:nvPr/>
        </p:nvSpPr>
        <p:spPr>
          <a:xfrm>
            <a:off x="2051720" y="1412776"/>
            <a:ext cx="59046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46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2018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53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2019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25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2020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13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812312-1EF1-43FE-9C4F-117553403340}"/>
              </a:ext>
            </a:extLst>
          </p:cNvPr>
          <p:cNvSpPr txBox="1"/>
          <p:nvPr/>
        </p:nvSpPr>
        <p:spPr>
          <a:xfrm>
            <a:off x="4355976" y="2492896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b="1" dirty="0">
                <a:solidFill>
                  <a:srgbClr val="FFC000"/>
                </a:solidFill>
                <a:latin typeface="Trebuchet MS" panose="020B0603020202020204" pitchFamily="34" charset="0"/>
              </a:rPr>
              <a:t>85</a:t>
            </a:r>
            <a:endParaRPr lang="es-ES" sz="5400" b="1" dirty="0">
              <a:latin typeface="Trebuchet MS" panose="020B0603020202020204" pitchFamily="34" charset="0"/>
            </a:endParaRPr>
          </a:p>
          <a:p>
            <a:r>
              <a:rPr lang="es-E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7513935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Actividad física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C5321F-8215-481D-884A-A5678022E35D}"/>
              </a:ext>
            </a:extLst>
          </p:cNvPr>
          <p:cNvSpPr txBox="1"/>
          <p:nvPr/>
        </p:nvSpPr>
        <p:spPr>
          <a:xfrm>
            <a:off x="1547664" y="1268760"/>
            <a:ext cx="8208912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3600" b="1" dirty="0">
                <a:solidFill>
                  <a:srgbClr val="FFC000"/>
                </a:solidFill>
                <a:latin typeface="Trebuchet MS" panose="020B0603020202020204" pitchFamily="34" charset="0"/>
              </a:rPr>
              <a:t>+ 64% </a:t>
            </a:r>
          </a:p>
          <a:p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online tras pandemia</a:t>
            </a: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3600" b="1" dirty="0">
                <a:solidFill>
                  <a:srgbClr val="FFC000"/>
                </a:solidFill>
                <a:latin typeface="Trebuchet MS" panose="020B0603020202020204" pitchFamily="34" charset="0"/>
              </a:rPr>
              <a:t>+ 49% </a:t>
            </a:r>
          </a:p>
          <a:p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online tras pandemia</a:t>
            </a: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3600" b="1" dirty="0">
                <a:solidFill>
                  <a:srgbClr val="FFC000"/>
                </a:solidFill>
                <a:latin typeface="Trebuchet MS" panose="020B0603020202020204" pitchFamily="34" charset="0"/>
              </a:rPr>
              <a:t>+ 93% </a:t>
            </a:r>
          </a:p>
          <a:p>
            <a:r>
              <a:rPr lang="es-ES" sz="18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unificación herramientas</a:t>
            </a:r>
            <a:endParaRPr lang="es-ES" sz="1800" b="1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164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65711-AE60-4E95-B9C6-8F492C6C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07" y="1878505"/>
            <a:ext cx="7912188" cy="3100989"/>
          </a:xfrm>
        </p:spPr>
        <p:txBody>
          <a:bodyPr/>
          <a:lstStyle/>
          <a:p>
            <a:r>
              <a:rPr lang="es-ES" sz="3200" dirty="0">
                <a:latin typeface="Trebuchet MS" panose="020B0603020202020204" pitchFamily="34" charset="0"/>
              </a:rPr>
              <a:t>herramienta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homogénea</a:t>
            </a:r>
          </a:p>
          <a:p>
            <a:endParaRPr lang="es-ES" sz="3200" dirty="0">
              <a:latin typeface="Trebuchet MS" panose="020B0603020202020204" pitchFamily="34" charset="0"/>
            </a:endParaRPr>
          </a:p>
          <a:p>
            <a:r>
              <a:rPr lang="es-ES" sz="3200" dirty="0">
                <a:latin typeface="Trebuchet MS" panose="020B0603020202020204" pitchFamily="34" charset="0"/>
              </a:rPr>
              <a:t>servicios en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una plataforma</a:t>
            </a:r>
          </a:p>
          <a:p>
            <a:endParaRPr lang="es-ES" dirty="0">
              <a:latin typeface="Trebuchet MS" panose="020B0603020202020204" pitchFamily="34" charset="0"/>
            </a:endParaRPr>
          </a:p>
          <a:p>
            <a:r>
              <a:rPr lang="es-ES" dirty="0">
                <a:latin typeface="Trebuchet MS" panose="020B0603020202020204" pitchFamily="34" charset="0"/>
              </a:rPr>
              <a:t>c</a:t>
            </a:r>
            <a:r>
              <a:rPr lang="es-ES" sz="3200" dirty="0">
                <a:latin typeface="Trebuchet MS" panose="020B0603020202020204" pitchFamily="34" charset="0"/>
              </a:rPr>
              <a:t>orroboramos la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digitalización</a:t>
            </a:r>
            <a:r>
              <a:rPr lang="es-ES" sz="3200" dirty="0">
                <a:latin typeface="Trebuchet MS" panose="020B0603020202020204" pitchFamily="34" charset="0"/>
              </a:rPr>
              <a:t> del sector</a:t>
            </a:r>
          </a:p>
          <a:p>
            <a:endParaRPr lang="es-ES" dirty="0">
              <a:latin typeface="Trebuchet MS" panose="020B0603020202020204" pitchFamily="34" charset="0"/>
            </a:endParaRPr>
          </a:p>
        </p:txBody>
      </p:sp>
      <p:sp>
        <p:nvSpPr>
          <p:cNvPr id="4" name="7 Título">
            <a:extLst>
              <a:ext uri="{FF2B5EF4-FFF2-40B4-BE49-F238E27FC236}">
                <a16:creationId xmlns:a16="http://schemas.microsoft.com/office/drawing/2014/main" id="{7681F7EE-0FD7-4C57-903C-CF43CA6A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80963"/>
            <a:ext cx="7912100" cy="1016000"/>
          </a:xfrm>
          <a:ln w="9525"/>
        </p:spPr>
        <p:txBody>
          <a:bodyPr/>
          <a:lstStyle/>
          <a:p>
            <a:r>
              <a:rPr lang="es-ES" altLang="es-ES" sz="4400" dirty="0">
                <a:solidFill>
                  <a:srgbClr val="FFC000"/>
                </a:solidFill>
                <a:latin typeface="+mn-lt"/>
              </a:rPr>
              <a:t>MYPOCKET</a:t>
            </a:r>
            <a:r>
              <a:rPr lang="es-ES" altLang="es-ES" sz="4400" dirty="0">
                <a:latin typeface="+mn-lt"/>
              </a:rPr>
              <a:t>TRAINER</a:t>
            </a:r>
            <a:endParaRPr lang="es-ES" altLang="es-ES" sz="4400" b="0" dirty="0">
              <a:latin typeface="+mn-lt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889641-ED9D-DE7B-4F2D-A90661D8AC07}"/>
              </a:ext>
            </a:extLst>
          </p:cNvPr>
          <p:cNvSpPr/>
          <p:nvPr/>
        </p:nvSpPr>
        <p:spPr>
          <a:xfrm>
            <a:off x="971600" y="6489675"/>
            <a:ext cx="1944216" cy="323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D95B33-4B6D-B229-C395-28E7EF7E4DB4}"/>
              </a:ext>
            </a:extLst>
          </p:cNvPr>
          <p:cNvSpPr/>
          <p:nvPr/>
        </p:nvSpPr>
        <p:spPr>
          <a:xfrm>
            <a:off x="6201665" y="6488183"/>
            <a:ext cx="1944216" cy="323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80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2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Planteamiento inicial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67222513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s-ES" dirty="0"/>
              <a:t>4</a:t>
            </a:r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ES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419701888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nalisisPreliminarIIT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 ICAI" id="{FE90A36C-7B08-4C56-A16B-46D85B16C124}" vid="{2DA1B88E-F612-417B-BAC2-700C90BC7A0B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C76C4A95B3B04A89FD25958FF911B1" ma:contentTypeVersion="4" ma:contentTypeDescription="Crear nuevo documento." ma:contentTypeScope="" ma:versionID="92561f9821f04e209362c7d0cd0d7c34">
  <xsd:schema xmlns:xsd="http://www.w3.org/2001/XMLSchema" xmlns:xs="http://www.w3.org/2001/XMLSchema" xmlns:p="http://schemas.microsoft.com/office/2006/metadata/properties" xmlns:ns2="4602cd45-3de6-4977-bad0-3d2d2e366396" xmlns:ns3="920f9b03-bbea-4400-bacc-6d64224da6d2" targetNamespace="http://schemas.microsoft.com/office/2006/metadata/properties" ma:root="true" ma:fieldsID="72090c88daa195022fe7c92515fad49a" ns2:_="" ns3:_="">
    <xsd:import namespace="4602cd45-3de6-4977-bad0-3d2d2e366396"/>
    <xsd:import namespace="920f9b03-bbea-4400-bacc-6d64224da6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2cd45-3de6-4977-bad0-3d2d2e366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f9b03-bbea-4400-bacc-6d64224da6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92B8F-ED6F-42A2-9F38-847637924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02cd45-3de6-4977-bad0-3d2d2e366396"/>
    <ds:schemaRef ds:uri="920f9b03-bbea-4400-bacc-6d64224da6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5C06F2-6811-4915-8A08-5BDC663684E5}">
  <ds:schemaRefs>
    <ds:schemaRef ds:uri="http://schemas.microsoft.com/office/2006/documentManagement/types"/>
    <ds:schemaRef ds:uri="bc7df76d-1ee4-4d78-a88e-68f95700b072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4c902c7f-9db5-41e6-a829-9da83e17d0a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695B4F-A284-40CE-A208-D76DF56525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patron ICAI</Template>
  <TotalTime>390</TotalTime>
  <Words>75</Words>
  <Application>Microsoft Office PowerPoint</Application>
  <PresentationFormat>Presentación en pantalla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Roboto</vt:lpstr>
      <vt:lpstr>Trebuchet MS</vt:lpstr>
      <vt:lpstr>Wingdings</vt:lpstr>
      <vt:lpstr>AnalisisPreliminarIIT</vt:lpstr>
      <vt:lpstr>MYPOCKETTRAINER</vt:lpstr>
      <vt:lpstr>Contenidos de la presentación</vt:lpstr>
      <vt:lpstr>1</vt:lpstr>
      <vt:lpstr>Nuevos gimnasios</vt:lpstr>
      <vt:lpstr>Actividad física</vt:lpstr>
      <vt:lpstr>MYPOCKETTRAINER</vt:lpstr>
      <vt:lpstr>2</vt:lpstr>
      <vt:lpstr>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MYPOCKETTRAINER</dc:title>
  <dc:creator>Jaime Arana Cardelús</dc:creator>
  <cp:keywords>transformadores</cp:keywords>
  <cp:lastModifiedBy>Jaime Arana Cardelús</cp:lastModifiedBy>
  <cp:revision>6</cp:revision>
  <cp:lastPrinted>2014-09-02T23:13:43Z</cp:lastPrinted>
  <dcterms:created xsi:type="dcterms:W3CDTF">2022-04-02T09:56:50Z</dcterms:created>
  <dcterms:modified xsi:type="dcterms:W3CDTF">2022-06-03T09:28:48Z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0x0101006CC76C4A95B3B04A89FD25958FF911B1</vt:lpwstr>
  </property>
</Properties>
</file>