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1" r:id="rId4"/>
    <p:sldId id="262" r:id="rId5"/>
    <p:sldId id="271" r:id="rId6"/>
    <p:sldId id="265" r:id="rId7"/>
    <p:sldId id="272" r:id="rId8"/>
    <p:sldId id="273" r:id="rId9"/>
    <p:sldId id="274" r:id="rId10"/>
    <p:sldId id="266" r:id="rId11"/>
    <p:sldId id="268" r:id="rId12"/>
    <p:sldId id="269" r:id="rId13"/>
    <p:sldId id="270" r:id="rId14"/>
    <p:sldId id="276" r:id="rId15"/>
    <p:sldId id="277" r:id="rId16"/>
    <p:sldId id="258" r:id="rId17"/>
    <p:sldId id="264" r:id="rId18"/>
    <p:sldId id="259" r:id="rId19"/>
    <p:sldId id="260" r:id="rId20"/>
    <p:sldId id="26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51F13-3D40-C279-03F2-6F4208EF6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BB11BD-74C6-43B5-80D4-C200DDD92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5DF1-60DA-170C-7BCA-3767C174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11ADB-C5AB-6EFF-4194-A8B6D953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C120-34E5-9657-A485-74825B1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0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7CF9-8A72-1366-588B-0A858DBD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BB367-BA7C-8CE4-C1B7-C9B1D83B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C5A5E-189C-55AD-8D0E-971CBCAA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094EB-5966-D25E-6CF8-BD084718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B18E6-04B9-20B8-C520-44236685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D5165A-4C95-96F5-BB68-E143850B8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9F02B2-74D9-5127-D7F3-11533462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D0DE1-0FFE-FB13-B6C9-E2125385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F8DC1-3C36-882A-02DE-9AD4354E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0EC70-E223-AF55-0276-B5AD8D7C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B71E-6F7E-5433-E146-C93E98A5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C3012-8D61-95D2-6981-BA4AB0BA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97F7A-9C38-93E2-DEA7-4CB41C00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39DCF-8142-C423-0891-C5B6DDE9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FA06A-77C5-8E8D-76F8-429FD498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8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0F6D-4FEE-C72B-AA2F-4DB92EE9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47B86-A086-4AF2-435C-19121F2B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E1DAD-8F33-EA5B-8145-0E62F734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F89B-9F8F-5B29-DFB8-5FE9B54D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7FDE9-9EE9-8A18-9571-3BF9903A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2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F7992-2B78-8BA3-6A6C-D0EF89F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0C504-90A2-8F0E-9B9C-13F89092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FB6094-A65E-7579-7AA0-495F56FD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4B424-8452-E880-517A-9D754FDF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F319C-8A7E-A279-225F-4A2D5372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0AE95-20DA-45CB-27C6-E7FFF8DF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3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5067-26E6-CFFC-9D82-68071E85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F3070-5C82-E056-1EB6-1CCBB554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939983-7077-ED36-8676-98D79F96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F3B95D-2183-9BA3-6935-D72E752A8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4CA19-A55E-08C4-87CB-A30DCB8E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B28B59-0761-5DD1-3880-3A42E6C9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ED147A-7CAC-1B0E-5834-037FBE3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7FC940-6E96-5D07-D7B5-924970E6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06ECD-23AB-C6E6-4B53-2131464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24EA63-EA9D-CD72-0E37-226C4185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C93E9E-6201-9085-2DE3-CF5380B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4EE865-28F6-2C2E-F159-12DBD473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57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93C55-98B3-F78C-DB44-6AF61FD6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2273C5-D063-850A-E267-2AA1F378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D483C-41DA-DD78-2ACC-9BEEC21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5E292-DF41-3EB9-486D-36EB83AE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1DB40-CB5C-9C54-9C22-29B49BA9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277FC-7679-6819-E3DE-F1AA1E52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0C5E17-7A2B-81A1-555B-AF13C8C5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2A49E-D4CD-B974-CCC5-D1917726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AD655-A647-0790-DF2F-8B7B697A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6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682E-C6BC-9F50-490B-0CA3FCEF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5C3E09-D40B-1CAA-7399-8BAA0506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4DBB5D-90D8-D074-07C5-66D749B2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C3A47-FCFF-E89A-BFEA-C5548E95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31ED4-3D9D-D486-8392-905894E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51844-FF58-3948-7BCD-238A91E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0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D63AB8-487C-E735-6ECA-76D15CE0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D0C9D-386C-A719-7ABB-B4A53D68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61A78-EF9E-04F1-40F3-05E37C971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BFCF-F389-48C4-91C6-FBD2191B29C5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2F87F-C2AA-04DC-83D6-C21996D6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E9C8-B0F5-F59C-642D-7F54B8D5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2412-99C8-414C-81C2-D88EC64F3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8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2797D-C382-482D-113D-3FF450D5CDEA}"/>
              </a:ext>
            </a:extLst>
          </p:cNvPr>
          <p:cNvSpPr/>
          <p:nvPr/>
        </p:nvSpPr>
        <p:spPr>
          <a:xfrm>
            <a:off x="2467155" y="1601643"/>
            <a:ext cx="1690777" cy="5607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DFF829C-4192-4C36-6B43-CFC0DAA8DBA6}"/>
              </a:ext>
            </a:extLst>
          </p:cNvPr>
          <p:cNvSpPr/>
          <p:nvPr/>
        </p:nvSpPr>
        <p:spPr>
          <a:xfrm>
            <a:off x="6711349" y="1601642"/>
            <a:ext cx="1794296" cy="5607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EA7A88-3BB2-948A-2AEE-009D281DBCFD}"/>
              </a:ext>
            </a:extLst>
          </p:cNvPr>
          <p:cNvSpPr txBox="1"/>
          <p:nvPr/>
        </p:nvSpPr>
        <p:spPr>
          <a:xfrm>
            <a:off x="6870577" y="169733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PROFESIONAL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813FBA-87A3-58B6-6232-8AFC8C98C9D5}"/>
              </a:ext>
            </a:extLst>
          </p:cNvPr>
          <p:cNvSpPr txBox="1"/>
          <p:nvPr/>
        </p:nvSpPr>
        <p:spPr>
          <a:xfrm>
            <a:off x="2833779" y="1697331"/>
            <a:ext cx="104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A89A15-690F-D291-1D7E-6AD3D006AD36}"/>
              </a:ext>
            </a:extLst>
          </p:cNvPr>
          <p:cNvSpPr txBox="1"/>
          <p:nvPr/>
        </p:nvSpPr>
        <p:spPr>
          <a:xfrm>
            <a:off x="4860266" y="421867"/>
            <a:ext cx="10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657027-92C6-DDFC-E98F-381031C0D580}"/>
              </a:ext>
            </a:extLst>
          </p:cNvPr>
          <p:cNvSpPr/>
          <p:nvPr/>
        </p:nvSpPr>
        <p:spPr>
          <a:xfrm>
            <a:off x="4564810" y="326177"/>
            <a:ext cx="1690777" cy="56071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74D6DB1-6537-DA92-2E4C-AE8F35B2245E}"/>
              </a:ext>
            </a:extLst>
          </p:cNvPr>
          <p:cNvCxnSpPr/>
          <p:nvPr/>
        </p:nvCxnSpPr>
        <p:spPr>
          <a:xfrm flipH="1">
            <a:off x="3909204" y="1000664"/>
            <a:ext cx="1500994" cy="3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344202D-B30D-4108-F52E-48DAA8D9D806}"/>
              </a:ext>
            </a:extLst>
          </p:cNvPr>
          <p:cNvCxnSpPr>
            <a:cxnSpLocks/>
          </p:cNvCxnSpPr>
          <p:nvPr/>
        </p:nvCxnSpPr>
        <p:spPr>
          <a:xfrm>
            <a:off x="5410199" y="999026"/>
            <a:ext cx="1460378" cy="37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C8E0290-6275-34FA-DDFE-96CDD39E43E7}"/>
              </a:ext>
            </a:extLst>
          </p:cNvPr>
          <p:cNvCxnSpPr>
            <a:cxnSpLocks/>
          </p:cNvCxnSpPr>
          <p:nvPr/>
        </p:nvCxnSpPr>
        <p:spPr>
          <a:xfrm flipH="1">
            <a:off x="2087592" y="2266668"/>
            <a:ext cx="1130060" cy="73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3E466F9-02E5-EAA2-E984-A6A6DF377707}"/>
              </a:ext>
            </a:extLst>
          </p:cNvPr>
          <p:cNvCxnSpPr>
            <a:cxnSpLocks/>
          </p:cNvCxnSpPr>
          <p:nvPr/>
        </p:nvCxnSpPr>
        <p:spPr>
          <a:xfrm>
            <a:off x="3216575" y="2266668"/>
            <a:ext cx="846467" cy="73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9E71B5F-40D8-442B-28C3-CECF5CEBEAB7}"/>
              </a:ext>
            </a:extLst>
          </p:cNvPr>
          <p:cNvCxnSpPr>
            <a:cxnSpLocks/>
          </p:cNvCxnSpPr>
          <p:nvPr/>
        </p:nvCxnSpPr>
        <p:spPr>
          <a:xfrm flipH="1">
            <a:off x="6501441" y="2278568"/>
            <a:ext cx="1130060" cy="73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462FF56-3795-B78D-62B6-C315E3D9DCD1}"/>
              </a:ext>
            </a:extLst>
          </p:cNvPr>
          <p:cNvCxnSpPr>
            <a:cxnSpLocks/>
          </p:cNvCxnSpPr>
          <p:nvPr/>
        </p:nvCxnSpPr>
        <p:spPr>
          <a:xfrm>
            <a:off x="7630424" y="2278568"/>
            <a:ext cx="1105259" cy="66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A46E3E9F-82F7-0EB6-0271-1B4F4B698621}"/>
              </a:ext>
            </a:extLst>
          </p:cNvPr>
          <p:cNvSpPr/>
          <p:nvPr/>
        </p:nvSpPr>
        <p:spPr>
          <a:xfrm>
            <a:off x="1216324" y="3142495"/>
            <a:ext cx="1219200" cy="5607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150FB40-AEF2-BFF1-1F45-0C9DB59C18CC}"/>
              </a:ext>
            </a:extLst>
          </p:cNvPr>
          <p:cNvSpPr txBox="1"/>
          <p:nvPr/>
        </p:nvSpPr>
        <p:spPr>
          <a:xfrm>
            <a:off x="1526877" y="3220933"/>
            <a:ext cx="104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FREE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AFC9412-0838-EA51-60AC-D92073D26844}"/>
              </a:ext>
            </a:extLst>
          </p:cNvPr>
          <p:cNvSpPr/>
          <p:nvPr/>
        </p:nvSpPr>
        <p:spPr>
          <a:xfrm>
            <a:off x="3641065" y="3142495"/>
            <a:ext cx="1219201" cy="5607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2C16C14-CF74-AFA8-4C8C-DFD9F56467F1}"/>
              </a:ext>
            </a:extLst>
          </p:cNvPr>
          <p:cNvSpPr txBox="1"/>
          <p:nvPr/>
        </p:nvSpPr>
        <p:spPr>
          <a:xfrm>
            <a:off x="3711518" y="3235315"/>
            <a:ext cx="12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PREMIUM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3A14EDE-67E8-1E38-A5A5-11EC69241775}"/>
              </a:ext>
            </a:extLst>
          </p:cNvPr>
          <p:cNvSpPr/>
          <p:nvPr/>
        </p:nvSpPr>
        <p:spPr>
          <a:xfrm>
            <a:off x="5673302" y="3125243"/>
            <a:ext cx="1393169" cy="5607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58893CE-47E5-008D-E75B-36AFA514CCAB}"/>
              </a:ext>
            </a:extLst>
          </p:cNvPr>
          <p:cNvSpPr/>
          <p:nvPr/>
        </p:nvSpPr>
        <p:spPr>
          <a:xfrm>
            <a:off x="8149802" y="3116617"/>
            <a:ext cx="1572168" cy="5607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C46DF9D-74D2-09EA-F316-22F77C06E738}"/>
              </a:ext>
            </a:extLst>
          </p:cNvPr>
          <p:cNvSpPr txBox="1"/>
          <p:nvPr/>
        </p:nvSpPr>
        <p:spPr>
          <a:xfrm>
            <a:off x="6042799" y="3220932"/>
            <a:ext cx="84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BASIC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7D8F07-82EA-3D7D-1C76-68576D56690C}"/>
              </a:ext>
            </a:extLst>
          </p:cNvPr>
          <p:cNvSpPr txBox="1"/>
          <p:nvPr/>
        </p:nvSpPr>
        <p:spPr>
          <a:xfrm>
            <a:off x="8365461" y="3203680"/>
            <a:ext cx="145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236807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42762"/>
              </p:ext>
            </p:extLst>
          </p:nvPr>
        </p:nvGraphicFramePr>
        <p:xfrm>
          <a:off x="2106384" y="1283001"/>
          <a:ext cx="7821387" cy="36976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983922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380014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5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b="1" dirty="0"/>
                    </a:p>
                    <a:p>
                      <a:r>
                        <a:rPr lang="es-ES" sz="1200" b="1" dirty="0"/>
                        <a:t>MY DIETS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add-diet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para que el profesional pueda crear una nueva dieta.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diet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dieta seleccionado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my-routines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param</a:t>
                      </a:r>
                      <a:r>
                        <a:rPr lang="es-ES" sz="1200" dirty="0"/>
                        <a:t>={id}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se quiere añadir una dieta a un plan semanal, una vez seleccionada la dieta, se redirige a la página de las rutinas para que se seleccione una.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my-recipes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se quieren añadir recetas a un dieta, se salta a la página con los las recetas. En la URL el {id} es el id de la dieta en cuestión.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5166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la dieta deseada.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4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27266"/>
              </p:ext>
            </p:extLst>
          </p:nvPr>
        </p:nvGraphicFramePr>
        <p:xfrm>
          <a:off x="2139041" y="1340151"/>
          <a:ext cx="7233558" cy="38510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0587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836964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963386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012621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5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b="1" dirty="0"/>
                    </a:p>
                    <a:p>
                      <a:r>
                        <a:rPr lang="es-ES" sz="1200" b="1" dirty="0"/>
                        <a:t>MY 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add-routine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para que el profesional pueda crear una nueva rutina.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routine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dieta seleccionado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my-routines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param</a:t>
                      </a:r>
                      <a:r>
                        <a:rPr lang="es-ES" sz="1200" dirty="0"/>
                        <a:t>={id}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se quiere añadir una rutina a un plan semanal, primero se debe haber añadido un dieta. Por lo tanto, el {id} es de la dieta adjuntada en el paso anterior.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my-exercises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se quieren añadir ejercicios a un rutina, se salta a la página con los ejercicios. En la URL el {id} es el id de la rutina en cuestión.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4319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la rutina deseada.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42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65595"/>
              </p:ext>
            </p:extLst>
          </p:nvPr>
        </p:nvGraphicFramePr>
        <p:xfrm>
          <a:off x="2573110" y="1511601"/>
          <a:ext cx="7045780" cy="31899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8123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792186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4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b="1" dirty="0"/>
                    </a:p>
                    <a:p>
                      <a:endParaRPr lang="es-ES" sz="1200" b="1" dirty="0"/>
                    </a:p>
                    <a:p>
                      <a:endParaRPr lang="es-ES" sz="1200" b="1" dirty="0"/>
                    </a:p>
                    <a:p>
                      <a:r>
                        <a:rPr lang="es-ES" sz="1200" b="1" dirty="0"/>
                        <a:t>MY EXERCISES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add-exercise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para que el profesional pueda crear un ejercicio nuevo.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exercise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el ejercicio seleccionado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my-exercises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se quieren añadir ejercicios a un rutina, se salta a la página con los ejercicios. En la URL el {id} es el id de la rutina en cuestión.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4319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el ejercicio deseado.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9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91935"/>
              </p:ext>
            </p:extLst>
          </p:nvPr>
        </p:nvGraphicFramePr>
        <p:xfrm>
          <a:off x="2253342" y="1914942"/>
          <a:ext cx="6906987" cy="30281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0151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526722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094264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4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MY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add-recipe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para que el profesional pueda crear una nueva receta.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recipe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receta seleccionada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my-recipes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se quieren añadir ejercicios a un rutina, se salta a la página con los ejercicios. En la URL el {id} es el id de la rutina en cuestión.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4319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la receta deseada.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2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3849"/>
              </p:ext>
            </p:extLst>
          </p:nvPr>
        </p:nvGraphicFramePr>
        <p:xfrm>
          <a:off x="2511879" y="1781022"/>
          <a:ext cx="6893378" cy="25003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6157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559378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4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i="0" dirty="0"/>
                        <a:t>MY DAILY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-</a:t>
                      </a:r>
                      <a:r>
                        <a:rPr lang="es-ES" sz="1200" dirty="0" err="1"/>
                        <a:t>daily</a:t>
                      </a:r>
                      <a:r>
                        <a:rPr lang="es-ES" sz="1200" dirty="0"/>
                        <a:t>-plan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para que el profesional pueda crear un nuevo plan diario. En siguientes pasos tendrá que añadir una dieta y una rutina.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43222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diet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dieta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3831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routine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rutina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4319"/>
                  </a:ext>
                </a:extLst>
              </a:tr>
              <a:tr h="47405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el plan diario deseado.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77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34868"/>
              </p:ext>
            </p:extLst>
          </p:nvPr>
        </p:nvGraphicFramePr>
        <p:xfrm>
          <a:off x="2373086" y="1454450"/>
          <a:ext cx="7007678" cy="30489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6785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702378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4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MY WEEKLY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-</a:t>
                      </a:r>
                      <a:r>
                        <a:rPr lang="es-ES" sz="1200" dirty="0" err="1"/>
                        <a:t>weekly</a:t>
                      </a:r>
                      <a:r>
                        <a:rPr lang="es-ES" sz="1200" dirty="0"/>
                        <a:t>-plan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para que el profesional pueda crear un nuevo plan semanal. El siguiente paso es redirigir al profesional a la página de planes diarios para que pueda seleccionar los planes diarios que van a componer el plan semanal.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43222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diet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dieta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3831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routine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rutina en mayor detalle.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4319"/>
                  </a:ext>
                </a:extLst>
              </a:tr>
              <a:tr h="47405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el plan diario deseado.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3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adroTexto 92">
            <a:extLst>
              <a:ext uri="{FF2B5EF4-FFF2-40B4-BE49-F238E27FC236}">
                <a16:creationId xmlns:a16="http://schemas.microsoft.com/office/drawing/2014/main" id="{F530248F-65F2-01C6-B756-E7C3C0A94976}"/>
              </a:ext>
            </a:extLst>
          </p:cNvPr>
          <p:cNvSpPr txBox="1"/>
          <p:nvPr/>
        </p:nvSpPr>
        <p:spPr>
          <a:xfrm>
            <a:off x="5021036" y="410357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 registrado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C764759-49BB-C33A-9E5C-ACF904BD3E8F}"/>
              </a:ext>
            </a:extLst>
          </p:cNvPr>
          <p:cNvCxnSpPr>
            <a:cxnSpLocks/>
          </p:cNvCxnSpPr>
          <p:nvPr/>
        </p:nvCxnSpPr>
        <p:spPr>
          <a:xfrm>
            <a:off x="2147207" y="1077686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732F480-1C69-D05E-3D66-3E6E8E9210ED}"/>
              </a:ext>
            </a:extLst>
          </p:cNvPr>
          <p:cNvCxnSpPr/>
          <p:nvPr/>
        </p:nvCxnSpPr>
        <p:spPr>
          <a:xfrm flipV="1">
            <a:off x="5829300" y="834696"/>
            <a:ext cx="0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0E2F810-2618-ED84-5363-6981A752EA94}"/>
              </a:ext>
            </a:extLst>
          </p:cNvPr>
          <p:cNvCxnSpPr/>
          <p:nvPr/>
        </p:nvCxnSpPr>
        <p:spPr>
          <a:xfrm>
            <a:off x="2147207" y="10776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F56C9D2-B082-1015-541F-054378910A7D}"/>
              </a:ext>
            </a:extLst>
          </p:cNvPr>
          <p:cNvCxnSpPr/>
          <p:nvPr/>
        </p:nvCxnSpPr>
        <p:spPr>
          <a:xfrm>
            <a:off x="9843407" y="10776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CD6732C-1D1C-C065-5F5E-E69195CEAD84}"/>
              </a:ext>
            </a:extLst>
          </p:cNvPr>
          <p:cNvSpPr txBox="1"/>
          <p:nvPr/>
        </p:nvSpPr>
        <p:spPr>
          <a:xfrm>
            <a:off x="1736274" y="1819666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clients</a:t>
            </a:r>
            <a:endParaRPr lang="es-ES" sz="1600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EE0E2E71-B8F9-AB05-890F-E58EC9B5E742}"/>
              </a:ext>
            </a:extLst>
          </p:cNvPr>
          <p:cNvCxnSpPr>
            <a:cxnSpLocks/>
          </p:cNvCxnSpPr>
          <p:nvPr/>
        </p:nvCxnSpPr>
        <p:spPr>
          <a:xfrm>
            <a:off x="609599" y="2446564"/>
            <a:ext cx="3235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5898A536-C273-2CA6-4C85-0FB376C94D55}"/>
              </a:ext>
            </a:extLst>
          </p:cNvPr>
          <p:cNvCxnSpPr/>
          <p:nvPr/>
        </p:nvCxnSpPr>
        <p:spPr>
          <a:xfrm flipV="1">
            <a:off x="2136321" y="2203574"/>
            <a:ext cx="0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7DB0C05A-EF95-8F7B-5B5F-2911C6F5DF1F}"/>
              </a:ext>
            </a:extLst>
          </p:cNvPr>
          <p:cNvCxnSpPr/>
          <p:nvPr/>
        </p:nvCxnSpPr>
        <p:spPr>
          <a:xfrm>
            <a:off x="609599" y="244656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AE30790A-1D1C-9466-472E-DDC69948594C}"/>
              </a:ext>
            </a:extLst>
          </p:cNvPr>
          <p:cNvCxnSpPr/>
          <p:nvPr/>
        </p:nvCxnSpPr>
        <p:spPr>
          <a:xfrm>
            <a:off x="3845378" y="244656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3E26949-FBB7-9D5B-4D10-561695461FD2}"/>
              </a:ext>
            </a:extLst>
          </p:cNvPr>
          <p:cNvSpPr txBox="1"/>
          <p:nvPr/>
        </p:nvSpPr>
        <p:spPr>
          <a:xfrm>
            <a:off x="130628" y="3259723"/>
            <a:ext cx="155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client</a:t>
            </a:r>
            <a:r>
              <a:rPr lang="es-ES" sz="1600" dirty="0"/>
              <a:t>-free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9D3A4BE-099E-08FC-232E-904609D7BBBE}"/>
              </a:ext>
            </a:extLst>
          </p:cNvPr>
          <p:cNvSpPr txBox="1"/>
          <p:nvPr/>
        </p:nvSpPr>
        <p:spPr>
          <a:xfrm>
            <a:off x="3366406" y="3259723"/>
            <a:ext cx="155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client</a:t>
            </a:r>
            <a:r>
              <a:rPr lang="es-ES" sz="1600" dirty="0"/>
              <a:t>-premium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6138FBC1-5419-FDB8-FA60-5B4CC1F14510}"/>
              </a:ext>
            </a:extLst>
          </p:cNvPr>
          <p:cNvCxnSpPr/>
          <p:nvPr/>
        </p:nvCxnSpPr>
        <p:spPr>
          <a:xfrm>
            <a:off x="9843407" y="10776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1564DD1-4220-5796-7DBC-E7F3874045D6}"/>
              </a:ext>
            </a:extLst>
          </p:cNvPr>
          <p:cNvSpPr txBox="1"/>
          <p:nvPr/>
        </p:nvSpPr>
        <p:spPr>
          <a:xfrm>
            <a:off x="9135837" y="1819666"/>
            <a:ext cx="1393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professionals</a:t>
            </a:r>
            <a:endParaRPr lang="es-ES" sz="1600" dirty="0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E08C858-BF32-22F8-B769-372331537F2B}"/>
              </a:ext>
            </a:extLst>
          </p:cNvPr>
          <p:cNvCxnSpPr>
            <a:cxnSpLocks/>
          </p:cNvCxnSpPr>
          <p:nvPr/>
        </p:nvCxnSpPr>
        <p:spPr>
          <a:xfrm>
            <a:off x="8305799" y="2446564"/>
            <a:ext cx="3235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798948DC-D25B-3E62-BD7B-6B6EF352506C}"/>
              </a:ext>
            </a:extLst>
          </p:cNvPr>
          <p:cNvCxnSpPr/>
          <p:nvPr/>
        </p:nvCxnSpPr>
        <p:spPr>
          <a:xfrm flipV="1">
            <a:off x="9832521" y="2203574"/>
            <a:ext cx="0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F0C0CC-B202-D1B5-67A6-EFAF114BC73A}"/>
              </a:ext>
            </a:extLst>
          </p:cNvPr>
          <p:cNvCxnSpPr/>
          <p:nvPr/>
        </p:nvCxnSpPr>
        <p:spPr>
          <a:xfrm>
            <a:off x="8305799" y="244656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2CAA773A-168E-EFD2-6146-8353CFD1A030}"/>
              </a:ext>
            </a:extLst>
          </p:cNvPr>
          <p:cNvCxnSpPr/>
          <p:nvPr/>
        </p:nvCxnSpPr>
        <p:spPr>
          <a:xfrm>
            <a:off x="11541578" y="244656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3F09C875-802D-C44D-85B6-CBD12EBAE6B8}"/>
              </a:ext>
            </a:extLst>
          </p:cNvPr>
          <p:cNvSpPr txBox="1"/>
          <p:nvPr/>
        </p:nvSpPr>
        <p:spPr>
          <a:xfrm>
            <a:off x="10131878" y="3215209"/>
            <a:ext cx="206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professional-business</a:t>
            </a:r>
            <a:endParaRPr lang="es-ES" sz="1600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658C9B3-1AB2-0E3E-6DA7-A9A50013CD93}"/>
              </a:ext>
            </a:extLst>
          </p:cNvPr>
          <p:cNvSpPr txBox="1"/>
          <p:nvPr/>
        </p:nvSpPr>
        <p:spPr>
          <a:xfrm>
            <a:off x="7372352" y="3215209"/>
            <a:ext cx="206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professional-basic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7614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adroTexto 92">
            <a:extLst>
              <a:ext uri="{FF2B5EF4-FFF2-40B4-BE49-F238E27FC236}">
                <a16:creationId xmlns:a16="http://schemas.microsoft.com/office/drawing/2014/main" id="{F530248F-65F2-01C6-B756-E7C3C0A94976}"/>
              </a:ext>
            </a:extLst>
          </p:cNvPr>
          <p:cNvSpPr txBox="1"/>
          <p:nvPr/>
        </p:nvSpPr>
        <p:spPr>
          <a:xfrm>
            <a:off x="4267880" y="40168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C764759-49BB-C33A-9E5C-ACF904BD3E8F}"/>
              </a:ext>
            </a:extLst>
          </p:cNvPr>
          <p:cNvCxnSpPr>
            <a:cxnSpLocks/>
          </p:cNvCxnSpPr>
          <p:nvPr/>
        </p:nvCxnSpPr>
        <p:spPr>
          <a:xfrm>
            <a:off x="2147207" y="1077686"/>
            <a:ext cx="5761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732F480-1C69-D05E-3D66-3E6E8E9210ED}"/>
              </a:ext>
            </a:extLst>
          </p:cNvPr>
          <p:cNvCxnSpPr/>
          <p:nvPr/>
        </p:nvCxnSpPr>
        <p:spPr>
          <a:xfrm flipV="1">
            <a:off x="4746851" y="834696"/>
            <a:ext cx="0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0E2F810-2618-ED84-5363-6981A752EA94}"/>
              </a:ext>
            </a:extLst>
          </p:cNvPr>
          <p:cNvCxnSpPr>
            <a:cxnSpLocks/>
          </p:cNvCxnSpPr>
          <p:nvPr/>
        </p:nvCxnSpPr>
        <p:spPr>
          <a:xfrm>
            <a:off x="2128157" y="1831212"/>
            <a:ext cx="4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F56C9D2-B082-1015-541F-054378910A7D}"/>
              </a:ext>
            </a:extLst>
          </p:cNvPr>
          <p:cNvCxnSpPr/>
          <p:nvPr/>
        </p:nvCxnSpPr>
        <p:spPr>
          <a:xfrm>
            <a:off x="7908472" y="10776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CD6732C-1D1C-C065-5F5E-E69195CEAD84}"/>
              </a:ext>
            </a:extLst>
          </p:cNvPr>
          <p:cNvSpPr txBox="1"/>
          <p:nvPr/>
        </p:nvSpPr>
        <p:spPr>
          <a:xfrm>
            <a:off x="4960484" y="1844173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sign</a:t>
            </a:r>
            <a:r>
              <a:rPr lang="es-ES" sz="1600" dirty="0"/>
              <a:t>-up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EE0E2E71-B8F9-AB05-890F-E58EC9B5E742}"/>
              </a:ext>
            </a:extLst>
          </p:cNvPr>
          <p:cNvCxnSpPr>
            <a:cxnSpLocks/>
          </p:cNvCxnSpPr>
          <p:nvPr/>
        </p:nvCxnSpPr>
        <p:spPr>
          <a:xfrm>
            <a:off x="609599" y="5026481"/>
            <a:ext cx="3235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5898A536-C273-2CA6-4C85-0FB376C94D55}"/>
              </a:ext>
            </a:extLst>
          </p:cNvPr>
          <p:cNvCxnSpPr/>
          <p:nvPr/>
        </p:nvCxnSpPr>
        <p:spPr>
          <a:xfrm flipV="1">
            <a:off x="2136321" y="4783491"/>
            <a:ext cx="0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7DB0C05A-EF95-8F7B-5B5F-2911C6F5DF1F}"/>
              </a:ext>
            </a:extLst>
          </p:cNvPr>
          <p:cNvCxnSpPr/>
          <p:nvPr/>
        </p:nvCxnSpPr>
        <p:spPr>
          <a:xfrm>
            <a:off x="609599" y="502648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AE30790A-1D1C-9466-472E-DDC69948594C}"/>
              </a:ext>
            </a:extLst>
          </p:cNvPr>
          <p:cNvCxnSpPr/>
          <p:nvPr/>
        </p:nvCxnSpPr>
        <p:spPr>
          <a:xfrm>
            <a:off x="3845378" y="502648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3E26949-FBB7-9D5B-4D10-561695461FD2}"/>
              </a:ext>
            </a:extLst>
          </p:cNvPr>
          <p:cNvSpPr txBox="1"/>
          <p:nvPr/>
        </p:nvSpPr>
        <p:spPr>
          <a:xfrm>
            <a:off x="81642" y="5839640"/>
            <a:ext cx="155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client</a:t>
            </a:r>
            <a:r>
              <a:rPr lang="es-ES" sz="1600" dirty="0"/>
              <a:t>-free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9D3A4BE-099E-08FC-232E-904609D7BBBE}"/>
              </a:ext>
            </a:extLst>
          </p:cNvPr>
          <p:cNvSpPr txBox="1"/>
          <p:nvPr/>
        </p:nvSpPr>
        <p:spPr>
          <a:xfrm>
            <a:off x="3366406" y="5839640"/>
            <a:ext cx="155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client</a:t>
            </a:r>
            <a:r>
              <a:rPr lang="es-ES" sz="1600" dirty="0"/>
              <a:t>-premium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6138FBC1-5419-FDB8-FA60-5B4CC1F14510}"/>
              </a:ext>
            </a:extLst>
          </p:cNvPr>
          <p:cNvCxnSpPr/>
          <p:nvPr/>
        </p:nvCxnSpPr>
        <p:spPr>
          <a:xfrm>
            <a:off x="5373460" y="10776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1564DD1-4220-5796-7DBC-E7F3874045D6}"/>
              </a:ext>
            </a:extLst>
          </p:cNvPr>
          <p:cNvSpPr txBox="1"/>
          <p:nvPr/>
        </p:nvSpPr>
        <p:spPr>
          <a:xfrm>
            <a:off x="9135837" y="4652676"/>
            <a:ext cx="1393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professionals</a:t>
            </a:r>
            <a:endParaRPr lang="es-ES" sz="1600" dirty="0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E08C858-BF32-22F8-B769-372331537F2B}"/>
              </a:ext>
            </a:extLst>
          </p:cNvPr>
          <p:cNvCxnSpPr>
            <a:cxnSpLocks/>
          </p:cNvCxnSpPr>
          <p:nvPr/>
        </p:nvCxnSpPr>
        <p:spPr>
          <a:xfrm>
            <a:off x="8305799" y="5279574"/>
            <a:ext cx="3235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798948DC-D25B-3E62-BD7B-6B6EF352506C}"/>
              </a:ext>
            </a:extLst>
          </p:cNvPr>
          <p:cNvCxnSpPr/>
          <p:nvPr/>
        </p:nvCxnSpPr>
        <p:spPr>
          <a:xfrm flipV="1">
            <a:off x="9832521" y="5036584"/>
            <a:ext cx="0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F0C0CC-B202-D1B5-67A6-EFAF114BC73A}"/>
              </a:ext>
            </a:extLst>
          </p:cNvPr>
          <p:cNvCxnSpPr/>
          <p:nvPr/>
        </p:nvCxnSpPr>
        <p:spPr>
          <a:xfrm>
            <a:off x="8305799" y="527957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2CAA773A-168E-EFD2-6146-8353CFD1A030}"/>
              </a:ext>
            </a:extLst>
          </p:cNvPr>
          <p:cNvCxnSpPr/>
          <p:nvPr/>
        </p:nvCxnSpPr>
        <p:spPr>
          <a:xfrm>
            <a:off x="11541578" y="527957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3F09C875-802D-C44D-85B6-CBD12EBAE6B8}"/>
              </a:ext>
            </a:extLst>
          </p:cNvPr>
          <p:cNvSpPr txBox="1"/>
          <p:nvPr/>
        </p:nvSpPr>
        <p:spPr>
          <a:xfrm>
            <a:off x="10131878" y="6048219"/>
            <a:ext cx="206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professional-business</a:t>
            </a:r>
            <a:endParaRPr lang="es-ES" sz="1600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658C9B3-1AB2-0E3E-6DA7-A9A50013CD93}"/>
              </a:ext>
            </a:extLst>
          </p:cNvPr>
          <p:cNvSpPr txBox="1"/>
          <p:nvPr/>
        </p:nvSpPr>
        <p:spPr>
          <a:xfrm>
            <a:off x="7372352" y="6048219"/>
            <a:ext cx="206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professional-basic</a:t>
            </a:r>
            <a:endParaRPr lang="es-ES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F5E9AFC-B745-55C0-8400-3CED9AE49563}"/>
              </a:ext>
            </a:extLst>
          </p:cNvPr>
          <p:cNvSpPr txBox="1"/>
          <p:nvPr/>
        </p:nvSpPr>
        <p:spPr>
          <a:xfrm>
            <a:off x="2567669" y="1663725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/#home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921B7DB-3C98-74E9-1622-6A99E3BFADBF}"/>
              </a:ext>
            </a:extLst>
          </p:cNvPr>
          <p:cNvCxnSpPr>
            <a:cxnSpLocks/>
          </p:cNvCxnSpPr>
          <p:nvPr/>
        </p:nvCxnSpPr>
        <p:spPr>
          <a:xfrm flipV="1">
            <a:off x="2128156" y="1077686"/>
            <a:ext cx="8165" cy="193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38C6C64-8696-2333-3380-2CFD0EC8F5B4}"/>
              </a:ext>
            </a:extLst>
          </p:cNvPr>
          <p:cNvCxnSpPr>
            <a:cxnSpLocks/>
          </p:cNvCxnSpPr>
          <p:nvPr/>
        </p:nvCxnSpPr>
        <p:spPr>
          <a:xfrm>
            <a:off x="2134959" y="2231260"/>
            <a:ext cx="4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A222735-0C4C-496D-816F-B34A342FF067}"/>
              </a:ext>
            </a:extLst>
          </p:cNvPr>
          <p:cNvSpPr txBox="1"/>
          <p:nvPr/>
        </p:nvSpPr>
        <p:spPr>
          <a:xfrm>
            <a:off x="2541815" y="2063772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/#about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2A5F8B3-CA6A-4991-15E1-906AD17EB868}"/>
              </a:ext>
            </a:extLst>
          </p:cNvPr>
          <p:cNvCxnSpPr>
            <a:cxnSpLocks/>
          </p:cNvCxnSpPr>
          <p:nvPr/>
        </p:nvCxnSpPr>
        <p:spPr>
          <a:xfrm>
            <a:off x="2143123" y="2628316"/>
            <a:ext cx="4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82D9CC-484A-3FA0-7C79-0D7D08F6FA6B}"/>
              </a:ext>
            </a:extLst>
          </p:cNvPr>
          <p:cNvSpPr txBox="1"/>
          <p:nvPr/>
        </p:nvSpPr>
        <p:spPr>
          <a:xfrm>
            <a:off x="2558143" y="2829254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/#contact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9ABAAB-395C-2B28-B012-CA4E9AF3E8E3}"/>
              </a:ext>
            </a:extLst>
          </p:cNvPr>
          <p:cNvCxnSpPr>
            <a:cxnSpLocks/>
          </p:cNvCxnSpPr>
          <p:nvPr/>
        </p:nvCxnSpPr>
        <p:spPr>
          <a:xfrm>
            <a:off x="2143123" y="3009316"/>
            <a:ext cx="4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B06BAEB-07B8-2F21-E8FA-208C6F8D2290}"/>
              </a:ext>
            </a:extLst>
          </p:cNvPr>
          <p:cNvSpPr txBox="1"/>
          <p:nvPr/>
        </p:nvSpPr>
        <p:spPr>
          <a:xfrm>
            <a:off x="2541815" y="2463819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/#pricing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C03FCCD-8794-EBFC-CE68-AE904D63D6FE}"/>
              </a:ext>
            </a:extLst>
          </p:cNvPr>
          <p:cNvSpPr txBox="1"/>
          <p:nvPr/>
        </p:nvSpPr>
        <p:spPr>
          <a:xfrm>
            <a:off x="1888674" y="4551983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clients</a:t>
            </a:r>
            <a:endParaRPr lang="es-ES" sz="16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4F8E911-962B-5CE0-041C-C33D1DB22FD5}"/>
              </a:ext>
            </a:extLst>
          </p:cNvPr>
          <p:cNvSpPr txBox="1"/>
          <p:nvPr/>
        </p:nvSpPr>
        <p:spPr>
          <a:xfrm>
            <a:off x="7524752" y="1844173"/>
            <a:ext cx="95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/</a:t>
            </a:r>
            <a:r>
              <a:rPr lang="es-ES" sz="1600" dirty="0" err="1"/>
              <a:t>sign</a:t>
            </a:r>
            <a:r>
              <a:rPr lang="es-ES" sz="1600" dirty="0"/>
              <a:t>-in</a:t>
            </a:r>
          </a:p>
        </p:txBody>
      </p:sp>
    </p:spTree>
    <p:extLst>
      <p:ext uri="{BB962C8B-B14F-4D97-AF65-F5344CB8AC3E}">
        <p14:creationId xmlns:p14="http://schemas.microsoft.com/office/powerpoint/2010/main" val="186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4CD7D3-9AEA-3225-4E87-3BE9592E6B78}"/>
              </a:ext>
            </a:extLst>
          </p:cNvPr>
          <p:cNvGrpSpPr/>
          <p:nvPr/>
        </p:nvGrpSpPr>
        <p:grpSpPr>
          <a:xfrm>
            <a:off x="1815193" y="251154"/>
            <a:ext cx="9320887" cy="1255744"/>
            <a:chOff x="-1597479" y="1443139"/>
            <a:chExt cx="9320887" cy="1255744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D63D10D-8764-AA6E-7710-4D6FDB52A90F}"/>
                </a:ext>
              </a:extLst>
            </p:cNvPr>
            <p:cNvSpPr txBox="1"/>
            <p:nvPr/>
          </p:nvSpPr>
          <p:spPr>
            <a:xfrm>
              <a:off x="2283278" y="1443139"/>
              <a:ext cx="1088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/</a:t>
              </a:r>
              <a:r>
                <a:rPr lang="es-ES" sz="1400" dirty="0" err="1"/>
                <a:t>clients</a:t>
              </a:r>
              <a:endParaRPr lang="es-ES" sz="14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033A751-66A6-5FEA-5436-13E9ED456729}"/>
                </a:ext>
              </a:extLst>
            </p:cNvPr>
            <p:cNvSpPr txBox="1"/>
            <p:nvPr/>
          </p:nvSpPr>
          <p:spPr>
            <a:xfrm>
              <a:off x="6003466" y="2421884"/>
              <a:ext cx="1719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/</a:t>
              </a:r>
              <a:r>
                <a:rPr lang="es-ES" sz="1200" dirty="0" err="1"/>
                <a:t>client</a:t>
              </a:r>
              <a:r>
                <a:rPr lang="es-ES" sz="1200" dirty="0"/>
                <a:t>-premium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E8F95DE-7670-75C6-CA7B-AC7CE0CE7E29}"/>
                </a:ext>
              </a:extLst>
            </p:cNvPr>
            <p:cNvSpPr txBox="1"/>
            <p:nvPr/>
          </p:nvSpPr>
          <p:spPr>
            <a:xfrm>
              <a:off x="-1597479" y="2417411"/>
              <a:ext cx="1287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/</a:t>
              </a:r>
              <a:r>
                <a:rPr lang="es-ES" sz="1200" dirty="0" err="1"/>
                <a:t>client</a:t>
              </a:r>
              <a:r>
                <a:rPr lang="es-ES" sz="1200" dirty="0"/>
                <a:t>-free</a:t>
              </a:r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C93861-AEBC-EC06-57B9-D6EB4D9A7E27}"/>
              </a:ext>
            </a:extLst>
          </p:cNvPr>
          <p:cNvCxnSpPr>
            <a:cxnSpLocks/>
          </p:cNvCxnSpPr>
          <p:nvPr/>
        </p:nvCxnSpPr>
        <p:spPr>
          <a:xfrm>
            <a:off x="2261507" y="783771"/>
            <a:ext cx="7777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F0EB703-996D-0952-D7E1-50C643F13D9B}"/>
              </a:ext>
            </a:extLst>
          </p:cNvPr>
          <p:cNvCxnSpPr/>
          <p:nvPr/>
        </p:nvCxnSpPr>
        <p:spPr>
          <a:xfrm flipV="1">
            <a:off x="6096000" y="620486"/>
            <a:ext cx="0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CFF5CF8-1EEC-A335-9DD1-7E362492F585}"/>
              </a:ext>
            </a:extLst>
          </p:cNvPr>
          <p:cNvCxnSpPr/>
          <p:nvPr/>
        </p:nvCxnSpPr>
        <p:spPr>
          <a:xfrm>
            <a:off x="2261507" y="783771"/>
            <a:ext cx="0" cy="38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88963C3-3861-DA9D-65B9-87017DAB2E95}"/>
              </a:ext>
            </a:extLst>
          </p:cNvPr>
          <p:cNvCxnSpPr/>
          <p:nvPr/>
        </p:nvCxnSpPr>
        <p:spPr>
          <a:xfrm>
            <a:off x="10039349" y="783771"/>
            <a:ext cx="0" cy="38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5B62683-0A9A-D8E2-BE3D-5B3B026BDB2A}"/>
              </a:ext>
            </a:extLst>
          </p:cNvPr>
          <p:cNvCxnSpPr>
            <a:cxnSpLocks/>
          </p:cNvCxnSpPr>
          <p:nvPr/>
        </p:nvCxnSpPr>
        <p:spPr>
          <a:xfrm flipV="1">
            <a:off x="258535" y="1768542"/>
            <a:ext cx="4929866" cy="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46ADB1-B006-23BB-A2D4-FE43E4FA7A00}"/>
              </a:ext>
            </a:extLst>
          </p:cNvPr>
          <p:cNvCxnSpPr/>
          <p:nvPr/>
        </p:nvCxnSpPr>
        <p:spPr>
          <a:xfrm flipV="1">
            <a:off x="2261507" y="1613806"/>
            <a:ext cx="0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9C33606-2523-E7AF-83F9-525C87F34FCC}"/>
              </a:ext>
            </a:extLst>
          </p:cNvPr>
          <p:cNvCxnSpPr>
            <a:cxnSpLocks/>
          </p:cNvCxnSpPr>
          <p:nvPr/>
        </p:nvCxnSpPr>
        <p:spPr>
          <a:xfrm>
            <a:off x="258535" y="177709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1E3E982-AC5A-5200-C40E-CE6AE26A738C}"/>
              </a:ext>
            </a:extLst>
          </p:cNvPr>
          <p:cNvCxnSpPr>
            <a:cxnSpLocks/>
          </p:cNvCxnSpPr>
          <p:nvPr/>
        </p:nvCxnSpPr>
        <p:spPr>
          <a:xfrm>
            <a:off x="1039588" y="177709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5C054D-5705-203A-7C2B-97E28E79F9C7}"/>
              </a:ext>
            </a:extLst>
          </p:cNvPr>
          <p:cNvCxnSpPr>
            <a:cxnSpLocks/>
          </p:cNvCxnSpPr>
          <p:nvPr/>
        </p:nvCxnSpPr>
        <p:spPr>
          <a:xfrm>
            <a:off x="2007053" y="177709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63BF95E-BB49-D151-7BDC-D8B85C03CE59}"/>
              </a:ext>
            </a:extLst>
          </p:cNvPr>
          <p:cNvCxnSpPr>
            <a:cxnSpLocks/>
          </p:cNvCxnSpPr>
          <p:nvPr/>
        </p:nvCxnSpPr>
        <p:spPr>
          <a:xfrm>
            <a:off x="3216728" y="177709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E33C3E6-5022-C746-0EB9-24796E28F10F}"/>
              </a:ext>
            </a:extLst>
          </p:cNvPr>
          <p:cNvSpPr txBox="1"/>
          <p:nvPr/>
        </p:nvSpPr>
        <p:spPr>
          <a:xfrm>
            <a:off x="24494" y="2118053"/>
            <a:ext cx="661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/home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FFB8899-40FD-6E2F-ACDC-AF1D402104DB}"/>
              </a:ext>
            </a:extLst>
          </p:cNvPr>
          <p:cNvSpPr txBox="1"/>
          <p:nvPr/>
        </p:nvSpPr>
        <p:spPr>
          <a:xfrm>
            <a:off x="530678" y="2118053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my-professionals</a:t>
            </a:r>
            <a:endParaRPr lang="es-ES" sz="10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5A787D5-C079-8B00-E0C8-199A4262AC1C}"/>
              </a:ext>
            </a:extLst>
          </p:cNvPr>
          <p:cNvSpPr txBox="1"/>
          <p:nvPr/>
        </p:nvSpPr>
        <p:spPr>
          <a:xfrm>
            <a:off x="1669597" y="2107166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my-recipe-finder</a:t>
            </a:r>
            <a:endParaRPr lang="es-ES" sz="10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F6EE796-34C3-C944-8C33-80EA98FD0F22}"/>
              </a:ext>
            </a:extLst>
          </p:cNvPr>
          <p:cNvSpPr txBox="1"/>
          <p:nvPr/>
        </p:nvSpPr>
        <p:spPr>
          <a:xfrm>
            <a:off x="2877908" y="2107165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my-favourites</a:t>
            </a:r>
            <a:endParaRPr lang="es-ES" sz="10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82533EF-B49F-A251-E27C-B11E95D18AB1}"/>
              </a:ext>
            </a:extLst>
          </p:cNvPr>
          <p:cNvSpPr txBox="1"/>
          <p:nvPr/>
        </p:nvSpPr>
        <p:spPr>
          <a:xfrm>
            <a:off x="4679491" y="2081621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my-mpt-finder</a:t>
            </a:r>
            <a:endParaRPr lang="es-ES" sz="10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56D225F-2DC4-F30F-0B51-600265B0E461}"/>
              </a:ext>
            </a:extLst>
          </p:cNvPr>
          <p:cNvCxnSpPr>
            <a:cxnSpLocks/>
          </p:cNvCxnSpPr>
          <p:nvPr/>
        </p:nvCxnSpPr>
        <p:spPr>
          <a:xfrm>
            <a:off x="5196565" y="1775728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F7DD9E6-FDF1-7D79-A359-1760049ED034}"/>
              </a:ext>
            </a:extLst>
          </p:cNvPr>
          <p:cNvCxnSpPr/>
          <p:nvPr/>
        </p:nvCxnSpPr>
        <p:spPr>
          <a:xfrm flipV="1">
            <a:off x="3230335" y="2364273"/>
            <a:ext cx="0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1B6C3BF-CD9D-A068-507A-AF9D7B28FFBD}"/>
              </a:ext>
            </a:extLst>
          </p:cNvPr>
          <p:cNvCxnSpPr>
            <a:cxnSpLocks/>
          </p:cNvCxnSpPr>
          <p:nvPr/>
        </p:nvCxnSpPr>
        <p:spPr>
          <a:xfrm flipV="1">
            <a:off x="1876766" y="2527558"/>
            <a:ext cx="2301652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87061BE-E590-3007-5A00-126DDFA3E0B3}"/>
              </a:ext>
            </a:extLst>
          </p:cNvPr>
          <p:cNvCxnSpPr>
            <a:cxnSpLocks/>
          </p:cNvCxnSpPr>
          <p:nvPr/>
        </p:nvCxnSpPr>
        <p:spPr>
          <a:xfrm>
            <a:off x="1039586" y="238604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21FB546-92CE-F2A3-165E-9690EADFF157}"/>
              </a:ext>
            </a:extLst>
          </p:cNvPr>
          <p:cNvSpPr txBox="1"/>
          <p:nvPr/>
        </p:nvSpPr>
        <p:spPr>
          <a:xfrm>
            <a:off x="599225" y="2720779"/>
            <a:ext cx="1033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my-mpt-finder</a:t>
            </a:r>
            <a:r>
              <a:rPr lang="es-ES" sz="800" dirty="0"/>
              <a:t>/{id}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171A31B-605A-ED62-7776-8D9D9AF18B82}"/>
              </a:ext>
            </a:extLst>
          </p:cNvPr>
          <p:cNvCxnSpPr>
            <a:cxnSpLocks/>
          </p:cNvCxnSpPr>
          <p:nvPr/>
        </p:nvCxnSpPr>
        <p:spPr>
          <a:xfrm>
            <a:off x="1876766" y="2538445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5C4A7DD-86C5-58C9-1891-1BF777A390A8}"/>
              </a:ext>
            </a:extLst>
          </p:cNvPr>
          <p:cNvCxnSpPr>
            <a:cxnSpLocks/>
          </p:cNvCxnSpPr>
          <p:nvPr/>
        </p:nvCxnSpPr>
        <p:spPr>
          <a:xfrm>
            <a:off x="2364921" y="2536506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7DAE673-4371-189F-1424-C676FEA681AE}"/>
              </a:ext>
            </a:extLst>
          </p:cNvPr>
          <p:cNvCxnSpPr>
            <a:cxnSpLocks/>
          </p:cNvCxnSpPr>
          <p:nvPr/>
        </p:nvCxnSpPr>
        <p:spPr>
          <a:xfrm>
            <a:off x="2977245" y="2536506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F9138A0-6658-DD86-9265-B8E7DB864808}"/>
              </a:ext>
            </a:extLst>
          </p:cNvPr>
          <p:cNvCxnSpPr>
            <a:cxnSpLocks/>
          </p:cNvCxnSpPr>
          <p:nvPr/>
        </p:nvCxnSpPr>
        <p:spPr>
          <a:xfrm>
            <a:off x="3585145" y="253572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889659E-5A05-E063-4F58-704A6404F24B}"/>
              </a:ext>
            </a:extLst>
          </p:cNvPr>
          <p:cNvSpPr txBox="1"/>
          <p:nvPr/>
        </p:nvSpPr>
        <p:spPr>
          <a:xfrm>
            <a:off x="1358335" y="2902472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view_diets</a:t>
            </a:r>
            <a:endParaRPr lang="es-ES" sz="8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F007989-97DC-726A-AEB9-85CC33FE2075}"/>
              </a:ext>
            </a:extLst>
          </p:cNvPr>
          <p:cNvSpPr txBox="1"/>
          <p:nvPr/>
        </p:nvSpPr>
        <p:spPr>
          <a:xfrm>
            <a:off x="1941739" y="2910636"/>
            <a:ext cx="956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view_routines</a:t>
            </a:r>
            <a:endParaRPr lang="es-ES" sz="8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AC06215-ADE1-4DE7-9B8A-778DB8C8B7FE}"/>
              </a:ext>
            </a:extLst>
          </p:cNvPr>
          <p:cNvSpPr txBox="1"/>
          <p:nvPr/>
        </p:nvSpPr>
        <p:spPr>
          <a:xfrm>
            <a:off x="2632985" y="2910811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view_recipes</a:t>
            </a:r>
            <a:endParaRPr lang="es-ES" sz="8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E8103FB-B39E-C103-CDF9-6566156F860B}"/>
              </a:ext>
            </a:extLst>
          </p:cNvPr>
          <p:cNvSpPr txBox="1"/>
          <p:nvPr/>
        </p:nvSpPr>
        <p:spPr>
          <a:xfrm>
            <a:off x="3256527" y="2918965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view_plans</a:t>
            </a:r>
            <a:endParaRPr lang="es-ES" sz="800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68A65DF-0A0F-2526-D266-0002F56A314D}"/>
              </a:ext>
            </a:extLst>
          </p:cNvPr>
          <p:cNvCxnSpPr>
            <a:cxnSpLocks/>
          </p:cNvCxnSpPr>
          <p:nvPr/>
        </p:nvCxnSpPr>
        <p:spPr>
          <a:xfrm>
            <a:off x="4178418" y="252834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4C245FF-E61A-E5FB-0EC3-C0F2AC72E868}"/>
              </a:ext>
            </a:extLst>
          </p:cNvPr>
          <p:cNvSpPr txBox="1"/>
          <p:nvPr/>
        </p:nvSpPr>
        <p:spPr>
          <a:xfrm>
            <a:off x="3800472" y="2916526"/>
            <a:ext cx="877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view_exercises</a:t>
            </a:r>
            <a:endParaRPr lang="es-ES" sz="800" dirty="0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42EF986-8446-9C55-545C-C58DB8E85086}"/>
              </a:ext>
            </a:extLst>
          </p:cNvPr>
          <p:cNvCxnSpPr>
            <a:cxnSpLocks/>
          </p:cNvCxnSpPr>
          <p:nvPr/>
        </p:nvCxnSpPr>
        <p:spPr>
          <a:xfrm>
            <a:off x="5196565" y="237594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AC96C23-720A-C0E1-6CFA-1E89A747BE15}"/>
              </a:ext>
            </a:extLst>
          </p:cNvPr>
          <p:cNvSpPr txBox="1"/>
          <p:nvPr/>
        </p:nvSpPr>
        <p:spPr>
          <a:xfrm>
            <a:off x="4805369" y="2760235"/>
            <a:ext cx="1033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my-mpt-finder</a:t>
            </a:r>
            <a:r>
              <a:rPr lang="es-ES" sz="800" dirty="0"/>
              <a:t>/{id}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F275AC53-79B6-E267-546F-DC11490AC5B6}"/>
              </a:ext>
            </a:extLst>
          </p:cNvPr>
          <p:cNvCxnSpPr>
            <a:cxnSpLocks/>
          </p:cNvCxnSpPr>
          <p:nvPr/>
        </p:nvCxnSpPr>
        <p:spPr>
          <a:xfrm flipV="1">
            <a:off x="5215614" y="2977700"/>
            <a:ext cx="0" cy="32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D203C70-6B87-C15F-9D2C-6E89638D1C33}"/>
              </a:ext>
            </a:extLst>
          </p:cNvPr>
          <p:cNvCxnSpPr>
            <a:cxnSpLocks/>
          </p:cNvCxnSpPr>
          <p:nvPr/>
        </p:nvCxnSpPr>
        <p:spPr>
          <a:xfrm flipV="1">
            <a:off x="1039586" y="2985864"/>
            <a:ext cx="0" cy="32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1E7FE620-48C0-5B23-1FDB-A7105C353225}"/>
              </a:ext>
            </a:extLst>
          </p:cNvPr>
          <p:cNvCxnSpPr>
            <a:cxnSpLocks/>
          </p:cNvCxnSpPr>
          <p:nvPr/>
        </p:nvCxnSpPr>
        <p:spPr>
          <a:xfrm flipV="1">
            <a:off x="530678" y="3288912"/>
            <a:ext cx="5026473" cy="2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E7430DA-7C21-E503-9357-9E111DD681FD}"/>
              </a:ext>
            </a:extLst>
          </p:cNvPr>
          <p:cNvCxnSpPr>
            <a:cxnSpLocks/>
          </p:cNvCxnSpPr>
          <p:nvPr/>
        </p:nvCxnSpPr>
        <p:spPr>
          <a:xfrm>
            <a:off x="530678" y="331672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72D4859-1D58-2A26-EBD8-DD6A80F08E13}"/>
              </a:ext>
            </a:extLst>
          </p:cNvPr>
          <p:cNvSpPr txBox="1"/>
          <p:nvPr/>
        </p:nvSpPr>
        <p:spPr>
          <a:xfrm>
            <a:off x="196625" y="3643101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3BD1D68-A729-BA6F-A600-274861DA9D79}"/>
              </a:ext>
            </a:extLst>
          </p:cNvPr>
          <p:cNvCxnSpPr>
            <a:cxnSpLocks/>
          </p:cNvCxnSpPr>
          <p:nvPr/>
        </p:nvCxnSpPr>
        <p:spPr>
          <a:xfrm>
            <a:off x="2211161" y="331852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2D3954F-768B-AA9D-A3AA-D476FD471294}"/>
              </a:ext>
            </a:extLst>
          </p:cNvPr>
          <p:cNvSpPr txBox="1"/>
          <p:nvPr/>
        </p:nvSpPr>
        <p:spPr>
          <a:xfrm>
            <a:off x="1699496" y="3643101"/>
            <a:ext cx="1003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0909817-8A5B-B02A-2439-C9DC6C072032}"/>
              </a:ext>
            </a:extLst>
          </p:cNvPr>
          <p:cNvSpPr txBox="1"/>
          <p:nvPr/>
        </p:nvSpPr>
        <p:spPr>
          <a:xfrm>
            <a:off x="3469817" y="3657440"/>
            <a:ext cx="111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171902A-7287-B053-03F7-33C426EBB799}"/>
              </a:ext>
            </a:extLst>
          </p:cNvPr>
          <p:cNvSpPr txBox="1"/>
          <p:nvPr/>
        </p:nvSpPr>
        <p:spPr>
          <a:xfrm>
            <a:off x="4893725" y="3642020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3FFEA6A8-C890-C3D5-2417-2299358F6B85}"/>
              </a:ext>
            </a:extLst>
          </p:cNvPr>
          <p:cNvCxnSpPr>
            <a:cxnSpLocks/>
          </p:cNvCxnSpPr>
          <p:nvPr/>
        </p:nvCxnSpPr>
        <p:spPr>
          <a:xfrm>
            <a:off x="4016827" y="3306536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7915BB3-953B-3902-5BDC-B5FFD501A453}"/>
              </a:ext>
            </a:extLst>
          </p:cNvPr>
          <p:cNvCxnSpPr>
            <a:cxnSpLocks/>
          </p:cNvCxnSpPr>
          <p:nvPr/>
        </p:nvCxnSpPr>
        <p:spPr>
          <a:xfrm>
            <a:off x="5548988" y="3298372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A448EB5-CB86-860A-BFEF-EA337198B9B5}"/>
              </a:ext>
            </a:extLst>
          </p:cNvPr>
          <p:cNvCxnSpPr>
            <a:cxnSpLocks/>
          </p:cNvCxnSpPr>
          <p:nvPr/>
        </p:nvCxnSpPr>
        <p:spPr>
          <a:xfrm flipV="1">
            <a:off x="6083363" y="1699033"/>
            <a:ext cx="5727637" cy="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C5E455B-C8D9-C888-7FF8-A2C98DB8E47F}"/>
              </a:ext>
            </a:extLst>
          </p:cNvPr>
          <p:cNvCxnSpPr/>
          <p:nvPr/>
        </p:nvCxnSpPr>
        <p:spPr>
          <a:xfrm flipV="1">
            <a:off x="9531415" y="1536620"/>
            <a:ext cx="0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3093E85B-7B8C-48A6-2407-9FFCB9462003}"/>
              </a:ext>
            </a:extLst>
          </p:cNvPr>
          <p:cNvCxnSpPr>
            <a:cxnSpLocks/>
          </p:cNvCxnSpPr>
          <p:nvPr/>
        </p:nvCxnSpPr>
        <p:spPr>
          <a:xfrm>
            <a:off x="6083363" y="1708069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F783F1B2-8345-4CE2-F982-36D3BEF1BF57}"/>
              </a:ext>
            </a:extLst>
          </p:cNvPr>
          <p:cNvCxnSpPr>
            <a:cxnSpLocks/>
          </p:cNvCxnSpPr>
          <p:nvPr/>
        </p:nvCxnSpPr>
        <p:spPr>
          <a:xfrm>
            <a:off x="6864416" y="1708069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1A4BEDB7-A765-4395-95CF-C15516C7FB01}"/>
              </a:ext>
            </a:extLst>
          </p:cNvPr>
          <p:cNvCxnSpPr>
            <a:cxnSpLocks/>
          </p:cNvCxnSpPr>
          <p:nvPr/>
        </p:nvCxnSpPr>
        <p:spPr>
          <a:xfrm>
            <a:off x="10901653" y="1708069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17CA2D63-6EA8-F936-3D26-E5B0A9D31137}"/>
              </a:ext>
            </a:extLst>
          </p:cNvPr>
          <p:cNvCxnSpPr>
            <a:cxnSpLocks/>
          </p:cNvCxnSpPr>
          <p:nvPr/>
        </p:nvCxnSpPr>
        <p:spPr>
          <a:xfrm>
            <a:off x="8870104" y="1708068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1F7F4F0-2FB1-40E8-5E47-CE8547985CF4}"/>
              </a:ext>
            </a:extLst>
          </p:cNvPr>
          <p:cNvSpPr txBox="1"/>
          <p:nvPr/>
        </p:nvSpPr>
        <p:spPr>
          <a:xfrm>
            <a:off x="5849322" y="2049031"/>
            <a:ext cx="661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/home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08E4024-29B2-F6DE-A916-BFBE1E0DBCEE}"/>
              </a:ext>
            </a:extLst>
          </p:cNvPr>
          <p:cNvSpPr txBox="1"/>
          <p:nvPr/>
        </p:nvSpPr>
        <p:spPr>
          <a:xfrm>
            <a:off x="6355506" y="2049031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my-professionals</a:t>
            </a:r>
            <a:endParaRPr lang="es-ES" sz="1000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B03CA04-196E-9E94-6701-839001983DB6}"/>
              </a:ext>
            </a:extLst>
          </p:cNvPr>
          <p:cNvSpPr txBox="1"/>
          <p:nvPr/>
        </p:nvSpPr>
        <p:spPr>
          <a:xfrm>
            <a:off x="10253946" y="2013652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my-recipe-finder</a:t>
            </a:r>
            <a:endParaRPr lang="es-ES" sz="1000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54FBCA6-5301-6D89-13CF-8AC6B3F1C08A}"/>
              </a:ext>
            </a:extLst>
          </p:cNvPr>
          <p:cNvSpPr txBox="1"/>
          <p:nvPr/>
        </p:nvSpPr>
        <p:spPr>
          <a:xfrm>
            <a:off x="8425145" y="2013651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my-favourites</a:t>
            </a:r>
            <a:endParaRPr lang="es-ES" sz="1000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99AAF05-3C97-C7D8-A7B5-96944744C10B}"/>
              </a:ext>
            </a:extLst>
          </p:cNvPr>
          <p:cNvSpPr txBox="1"/>
          <p:nvPr/>
        </p:nvSpPr>
        <p:spPr>
          <a:xfrm>
            <a:off x="7372925" y="2044949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my-mpt-finder</a:t>
            </a:r>
            <a:endParaRPr lang="es-ES" sz="1000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A794599C-6A77-9E25-7711-B563F8DDCE1C}"/>
              </a:ext>
            </a:extLst>
          </p:cNvPr>
          <p:cNvCxnSpPr>
            <a:cxnSpLocks/>
          </p:cNvCxnSpPr>
          <p:nvPr/>
        </p:nvCxnSpPr>
        <p:spPr>
          <a:xfrm>
            <a:off x="7845486" y="1708068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C67ED4BC-773A-E906-5F50-9EAD3575F70B}"/>
              </a:ext>
            </a:extLst>
          </p:cNvPr>
          <p:cNvCxnSpPr/>
          <p:nvPr/>
        </p:nvCxnSpPr>
        <p:spPr>
          <a:xfrm flipV="1">
            <a:off x="8835108" y="2303415"/>
            <a:ext cx="0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FE8247FB-3DA6-4FE7-C13B-CF356604977C}"/>
              </a:ext>
            </a:extLst>
          </p:cNvPr>
          <p:cNvCxnSpPr>
            <a:cxnSpLocks/>
          </p:cNvCxnSpPr>
          <p:nvPr/>
        </p:nvCxnSpPr>
        <p:spPr>
          <a:xfrm flipV="1">
            <a:off x="7824056" y="2458536"/>
            <a:ext cx="2301652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866C409-FCD2-AFD7-71EB-4AF531CC4E5A}"/>
              </a:ext>
            </a:extLst>
          </p:cNvPr>
          <p:cNvCxnSpPr>
            <a:cxnSpLocks/>
          </p:cNvCxnSpPr>
          <p:nvPr/>
        </p:nvCxnSpPr>
        <p:spPr>
          <a:xfrm>
            <a:off x="7101178" y="2388873"/>
            <a:ext cx="0" cy="2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5977AAB6-D71D-C7E1-4460-D34BC900E8E2}"/>
              </a:ext>
            </a:extLst>
          </p:cNvPr>
          <p:cNvSpPr txBox="1"/>
          <p:nvPr/>
        </p:nvSpPr>
        <p:spPr>
          <a:xfrm>
            <a:off x="6424053" y="2651757"/>
            <a:ext cx="1033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my-mpt-finder</a:t>
            </a:r>
            <a:r>
              <a:rPr lang="es-ES" sz="800" dirty="0"/>
              <a:t>/{id}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89B6888A-8773-EA77-013F-63BA80D66B0F}"/>
              </a:ext>
            </a:extLst>
          </p:cNvPr>
          <p:cNvCxnSpPr>
            <a:cxnSpLocks/>
          </p:cNvCxnSpPr>
          <p:nvPr/>
        </p:nvCxnSpPr>
        <p:spPr>
          <a:xfrm>
            <a:off x="7824056" y="2469423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3B92D1E-E60D-12EC-BC68-492BF9FEB7EF}"/>
              </a:ext>
            </a:extLst>
          </p:cNvPr>
          <p:cNvCxnSpPr>
            <a:cxnSpLocks/>
          </p:cNvCxnSpPr>
          <p:nvPr/>
        </p:nvCxnSpPr>
        <p:spPr>
          <a:xfrm>
            <a:off x="8312211" y="246748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A6A30F14-5A20-522C-85AB-7F47BCD5E7BD}"/>
              </a:ext>
            </a:extLst>
          </p:cNvPr>
          <p:cNvCxnSpPr>
            <a:cxnSpLocks/>
          </p:cNvCxnSpPr>
          <p:nvPr/>
        </p:nvCxnSpPr>
        <p:spPr>
          <a:xfrm>
            <a:off x="8924535" y="246748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9221DAF4-9409-D74A-C4B1-2CAFEB8E0179}"/>
              </a:ext>
            </a:extLst>
          </p:cNvPr>
          <p:cNvCxnSpPr>
            <a:cxnSpLocks/>
          </p:cNvCxnSpPr>
          <p:nvPr/>
        </p:nvCxnSpPr>
        <p:spPr>
          <a:xfrm>
            <a:off x="9532435" y="246670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BE94644-2CE3-0900-9B08-287045009304}"/>
              </a:ext>
            </a:extLst>
          </p:cNvPr>
          <p:cNvSpPr txBox="1"/>
          <p:nvPr/>
        </p:nvSpPr>
        <p:spPr>
          <a:xfrm>
            <a:off x="7409666" y="2844828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view_diets</a:t>
            </a:r>
            <a:endParaRPr lang="es-ES" sz="800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29C9A7C-0FCC-906A-8E44-5E873B1F42B7}"/>
              </a:ext>
            </a:extLst>
          </p:cNvPr>
          <p:cNvSpPr txBox="1"/>
          <p:nvPr/>
        </p:nvSpPr>
        <p:spPr>
          <a:xfrm>
            <a:off x="7954361" y="2849093"/>
            <a:ext cx="956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view_routines</a:t>
            </a:r>
            <a:endParaRPr lang="es-ES" sz="8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19E7808-C7DF-8AAA-E456-C09D59B960D3}"/>
              </a:ext>
            </a:extLst>
          </p:cNvPr>
          <p:cNvSpPr txBox="1"/>
          <p:nvPr/>
        </p:nvSpPr>
        <p:spPr>
          <a:xfrm>
            <a:off x="8645607" y="2849268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view_recipes</a:t>
            </a:r>
            <a:endParaRPr lang="es-ES" sz="800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B97CEA8-B223-AE71-9C4A-38F585545C41}"/>
              </a:ext>
            </a:extLst>
          </p:cNvPr>
          <p:cNvSpPr txBox="1"/>
          <p:nvPr/>
        </p:nvSpPr>
        <p:spPr>
          <a:xfrm>
            <a:off x="9269149" y="2857422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view_plans</a:t>
            </a:r>
            <a:endParaRPr lang="es-ES" sz="800" dirty="0"/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247A821F-ACB5-54B0-1C41-C98E9ED69FF5}"/>
              </a:ext>
            </a:extLst>
          </p:cNvPr>
          <p:cNvCxnSpPr>
            <a:cxnSpLocks/>
          </p:cNvCxnSpPr>
          <p:nvPr/>
        </p:nvCxnSpPr>
        <p:spPr>
          <a:xfrm>
            <a:off x="10125708" y="245932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13C0D55D-7283-C813-4CBB-5B1E3858880E}"/>
              </a:ext>
            </a:extLst>
          </p:cNvPr>
          <p:cNvSpPr txBox="1"/>
          <p:nvPr/>
        </p:nvSpPr>
        <p:spPr>
          <a:xfrm>
            <a:off x="9813094" y="2854983"/>
            <a:ext cx="877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view_exercises</a:t>
            </a:r>
            <a:endParaRPr lang="es-ES" sz="800" dirty="0"/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2AD3FA93-FFD8-E08A-19C8-3FF49A995122}"/>
              </a:ext>
            </a:extLst>
          </p:cNvPr>
          <p:cNvCxnSpPr>
            <a:cxnSpLocks/>
          </p:cNvCxnSpPr>
          <p:nvPr/>
        </p:nvCxnSpPr>
        <p:spPr>
          <a:xfrm flipV="1">
            <a:off x="6864414" y="2916842"/>
            <a:ext cx="0" cy="32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FE669424-7491-F384-B6BD-8AEC5C1A8304}"/>
              </a:ext>
            </a:extLst>
          </p:cNvPr>
          <p:cNvCxnSpPr>
            <a:cxnSpLocks/>
          </p:cNvCxnSpPr>
          <p:nvPr/>
        </p:nvCxnSpPr>
        <p:spPr>
          <a:xfrm flipV="1">
            <a:off x="6355506" y="3239660"/>
            <a:ext cx="2487764" cy="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B0AE07CA-8D0F-17CA-5BFA-5BC31A65D692}"/>
              </a:ext>
            </a:extLst>
          </p:cNvPr>
          <p:cNvCxnSpPr>
            <a:cxnSpLocks/>
          </p:cNvCxnSpPr>
          <p:nvPr/>
        </p:nvCxnSpPr>
        <p:spPr>
          <a:xfrm>
            <a:off x="6355506" y="3247699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61EA0C83-FF1E-8EAC-697F-968B74962745}"/>
              </a:ext>
            </a:extLst>
          </p:cNvPr>
          <p:cNvSpPr txBox="1"/>
          <p:nvPr/>
        </p:nvSpPr>
        <p:spPr>
          <a:xfrm>
            <a:off x="6021453" y="3574079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8E66B73B-767C-D05E-2DCC-3E9B67DC1BA4}"/>
              </a:ext>
            </a:extLst>
          </p:cNvPr>
          <p:cNvCxnSpPr>
            <a:cxnSpLocks/>
          </p:cNvCxnSpPr>
          <p:nvPr/>
        </p:nvCxnSpPr>
        <p:spPr>
          <a:xfrm>
            <a:off x="8035989" y="324950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99BC02D-B97B-4FBD-CB5D-DBAA8D363147}"/>
              </a:ext>
            </a:extLst>
          </p:cNvPr>
          <p:cNvSpPr txBox="1"/>
          <p:nvPr/>
        </p:nvSpPr>
        <p:spPr>
          <a:xfrm>
            <a:off x="6762703" y="3574079"/>
            <a:ext cx="1003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82B9A30-4768-D77D-1BEB-C9C6093195B9}"/>
              </a:ext>
            </a:extLst>
          </p:cNvPr>
          <p:cNvSpPr txBox="1"/>
          <p:nvPr/>
        </p:nvSpPr>
        <p:spPr>
          <a:xfrm>
            <a:off x="7604811" y="3572908"/>
            <a:ext cx="111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E59953CC-5ABF-20F4-141D-95C30A79B8A9}"/>
              </a:ext>
            </a:extLst>
          </p:cNvPr>
          <p:cNvSpPr txBox="1"/>
          <p:nvPr/>
        </p:nvSpPr>
        <p:spPr>
          <a:xfrm>
            <a:off x="8526864" y="3559722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6B9A8940-22B1-F374-9826-0AFD7DA0CA1B}"/>
              </a:ext>
            </a:extLst>
          </p:cNvPr>
          <p:cNvCxnSpPr>
            <a:cxnSpLocks/>
          </p:cNvCxnSpPr>
          <p:nvPr/>
        </p:nvCxnSpPr>
        <p:spPr>
          <a:xfrm>
            <a:off x="8835108" y="323751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258C054-CB28-45BB-9683-BFA89F0FABF7}"/>
              </a:ext>
            </a:extLst>
          </p:cNvPr>
          <p:cNvCxnSpPr>
            <a:cxnSpLocks/>
          </p:cNvCxnSpPr>
          <p:nvPr/>
        </p:nvCxnSpPr>
        <p:spPr>
          <a:xfrm>
            <a:off x="7264635" y="3254921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FD9D8214-EA2B-74F2-B491-7D7BCF224FE9}"/>
              </a:ext>
            </a:extLst>
          </p:cNvPr>
          <p:cNvCxnSpPr>
            <a:cxnSpLocks/>
          </p:cNvCxnSpPr>
          <p:nvPr/>
        </p:nvCxnSpPr>
        <p:spPr>
          <a:xfrm flipV="1">
            <a:off x="6866752" y="2285342"/>
            <a:ext cx="0" cy="9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6AA96FC2-279B-0DAA-2BD4-0774C390E150}"/>
              </a:ext>
            </a:extLst>
          </p:cNvPr>
          <p:cNvCxnSpPr>
            <a:cxnSpLocks/>
          </p:cNvCxnSpPr>
          <p:nvPr/>
        </p:nvCxnSpPr>
        <p:spPr>
          <a:xfrm flipV="1">
            <a:off x="6864414" y="2375632"/>
            <a:ext cx="946673" cy="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FFFD28CA-2652-39DC-68F4-3CB2490316F6}"/>
              </a:ext>
            </a:extLst>
          </p:cNvPr>
          <p:cNvCxnSpPr>
            <a:cxnSpLocks/>
          </p:cNvCxnSpPr>
          <p:nvPr/>
        </p:nvCxnSpPr>
        <p:spPr>
          <a:xfrm flipV="1">
            <a:off x="7811087" y="2274455"/>
            <a:ext cx="0" cy="9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0421F4E1-1327-A82C-7EA9-B69BEDFCD859}"/>
              </a:ext>
            </a:extLst>
          </p:cNvPr>
          <p:cNvCxnSpPr>
            <a:cxnSpLocks/>
          </p:cNvCxnSpPr>
          <p:nvPr/>
        </p:nvCxnSpPr>
        <p:spPr>
          <a:xfrm>
            <a:off x="11811000" y="170355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5024D1B-8610-84C1-47FC-ACEAC853D2AD}"/>
              </a:ext>
            </a:extLst>
          </p:cNvPr>
          <p:cNvSpPr txBox="1"/>
          <p:nvPr/>
        </p:nvSpPr>
        <p:spPr>
          <a:xfrm>
            <a:off x="11219090" y="2008353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my-creations</a:t>
            </a:r>
            <a:endParaRPr lang="es-ES" sz="1000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A7376DAA-FA92-D19C-E223-C53CB3D07C3A}"/>
              </a:ext>
            </a:extLst>
          </p:cNvPr>
          <p:cNvCxnSpPr>
            <a:cxnSpLocks/>
          </p:cNvCxnSpPr>
          <p:nvPr/>
        </p:nvCxnSpPr>
        <p:spPr>
          <a:xfrm>
            <a:off x="10901653" y="2296787"/>
            <a:ext cx="0" cy="27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657148A1-1945-68A4-8B7A-3E309A6FAB32}"/>
              </a:ext>
            </a:extLst>
          </p:cNvPr>
          <p:cNvCxnSpPr>
            <a:cxnSpLocks/>
          </p:cNvCxnSpPr>
          <p:nvPr/>
        </p:nvCxnSpPr>
        <p:spPr>
          <a:xfrm>
            <a:off x="10901653" y="2579609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AD6498A-119F-02A1-4EB3-538AF417806F}"/>
              </a:ext>
            </a:extLst>
          </p:cNvPr>
          <p:cNvSpPr txBox="1"/>
          <p:nvPr/>
        </p:nvSpPr>
        <p:spPr>
          <a:xfrm>
            <a:off x="11093127" y="2466700"/>
            <a:ext cx="877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</p:spTree>
    <p:extLst>
      <p:ext uri="{BB962C8B-B14F-4D97-AF65-F5344CB8AC3E}">
        <p14:creationId xmlns:p14="http://schemas.microsoft.com/office/powerpoint/2010/main" val="244156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D63D10D-8764-AA6E-7710-4D6FDB52A90F}"/>
              </a:ext>
            </a:extLst>
          </p:cNvPr>
          <p:cNvSpPr txBox="1"/>
          <p:nvPr/>
        </p:nvSpPr>
        <p:spPr>
          <a:xfrm>
            <a:off x="5149678" y="112429"/>
            <a:ext cx="167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/profesional-</a:t>
            </a:r>
            <a:r>
              <a:rPr lang="es-ES" sz="1400" dirty="0" err="1"/>
              <a:t>basic</a:t>
            </a:r>
            <a:endParaRPr lang="es-ES" sz="14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5B62683-0A9A-D8E2-BE3D-5B3B026BDB2A}"/>
              </a:ext>
            </a:extLst>
          </p:cNvPr>
          <p:cNvCxnSpPr>
            <a:cxnSpLocks/>
          </p:cNvCxnSpPr>
          <p:nvPr/>
        </p:nvCxnSpPr>
        <p:spPr>
          <a:xfrm>
            <a:off x="824593" y="822920"/>
            <a:ext cx="9539862" cy="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46ADB1-B006-23BB-A2D4-FE43E4FA7A00}"/>
              </a:ext>
            </a:extLst>
          </p:cNvPr>
          <p:cNvCxnSpPr>
            <a:cxnSpLocks/>
          </p:cNvCxnSpPr>
          <p:nvPr/>
        </p:nvCxnSpPr>
        <p:spPr>
          <a:xfrm flipV="1">
            <a:off x="5838833" y="481693"/>
            <a:ext cx="0" cy="34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1E3E982-AC5A-5200-C40E-CE6AE26A738C}"/>
              </a:ext>
            </a:extLst>
          </p:cNvPr>
          <p:cNvCxnSpPr>
            <a:cxnSpLocks/>
          </p:cNvCxnSpPr>
          <p:nvPr/>
        </p:nvCxnSpPr>
        <p:spPr>
          <a:xfrm>
            <a:off x="824594" y="82459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5C054D-5705-203A-7C2B-97E28E79F9C7}"/>
              </a:ext>
            </a:extLst>
          </p:cNvPr>
          <p:cNvCxnSpPr>
            <a:cxnSpLocks/>
          </p:cNvCxnSpPr>
          <p:nvPr/>
        </p:nvCxnSpPr>
        <p:spPr>
          <a:xfrm>
            <a:off x="1899558" y="83132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63BF95E-BB49-D151-7BDC-D8B85C03CE59}"/>
              </a:ext>
            </a:extLst>
          </p:cNvPr>
          <p:cNvCxnSpPr>
            <a:cxnSpLocks/>
          </p:cNvCxnSpPr>
          <p:nvPr/>
        </p:nvCxnSpPr>
        <p:spPr>
          <a:xfrm>
            <a:off x="4100516" y="823998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E33C3E6-5022-C746-0EB9-24796E28F10F}"/>
              </a:ext>
            </a:extLst>
          </p:cNvPr>
          <p:cNvSpPr txBox="1"/>
          <p:nvPr/>
        </p:nvSpPr>
        <p:spPr>
          <a:xfrm>
            <a:off x="584123" y="1149690"/>
            <a:ext cx="661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/home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FFB8899-40FD-6E2F-ACDC-AF1D402104DB}"/>
              </a:ext>
            </a:extLst>
          </p:cNvPr>
          <p:cNvSpPr txBox="1"/>
          <p:nvPr/>
        </p:nvSpPr>
        <p:spPr>
          <a:xfrm>
            <a:off x="9950897" y="1071645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my-weekly-plans</a:t>
            </a:r>
            <a:endParaRPr lang="es-ES" sz="10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1E7FE620-48C0-5B23-1FDB-A7105C353225}"/>
              </a:ext>
            </a:extLst>
          </p:cNvPr>
          <p:cNvCxnSpPr>
            <a:cxnSpLocks/>
          </p:cNvCxnSpPr>
          <p:nvPr/>
        </p:nvCxnSpPr>
        <p:spPr>
          <a:xfrm flipV="1">
            <a:off x="530678" y="5419791"/>
            <a:ext cx="5026473" cy="2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E7430DA-7C21-E503-9357-9E111DD681FD}"/>
              </a:ext>
            </a:extLst>
          </p:cNvPr>
          <p:cNvCxnSpPr>
            <a:cxnSpLocks/>
          </p:cNvCxnSpPr>
          <p:nvPr/>
        </p:nvCxnSpPr>
        <p:spPr>
          <a:xfrm>
            <a:off x="530678" y="544760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72D4859-1D58-2A26-EBD8-DD6A80F08E13}"/>
              </a:ext>
            </a:extLst>
          </p:cNvPr>
          <p:cNvSpPr txBox="1"/>
          <p:nvPr/>
        </p:nvSpPr>
        <p:spPr>
          <a:xfrm>
            <a:off x="196625" y="5773980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3BD1D68-A729-BA6F-A600-274861DA9D79}"/>
              </a:ext>
            </a:extLst>
          </p:cNvPr>
          <p:cNvCxnSpPr>
            <a:cxnSpLocks/>
          </p:cNvCxnSpPr>
          <p:nvPr/>
        </p:nvCxnSpPr>
        <p:spPr>
          <a:xfrm>
            <a:off x="2211161" y="5449403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2D3954F-768B-AA9D-A3AA-D476FD471294}"/>
              </a:ext>
            </a:extLst>
          </p:cNvPr>
          <p:cNvSpPr txBox="1"/>
          <p:nvPr/>
        </p:nvSpPr>
        <p:spPr>
          <a:xfrm>
            <a:off x="1699496" y="5773980"/>
            <a:ext cx="1003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0909817-8A5B-B02A-2439-C9DC6C072032}"/>
              </a:ext>
            </a:extLst>
          </p:cNvPr>
          <p:cNvSpPr txBox="1"/>
          <p:nvPr/>
        </p:nvSpPr>
        <p:spPr>
          <a:xfrm>
            <a:off x="3469817" y="5788319"/>
            <a:ext cx="111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171902A-7287-B053-03F7-33C426EBB799}"/>
              </a:ext>
            </a:extLst>
          </p:cNvPr>
          <p:cNvSpPr txBox="1"/>
          <p:nvPr/>
        </p:nvSpPr>
        <p:spPr>
          <a:xfrm>
            <a:off x="4262539" y="1501998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3FFEA6A8-C890-C3D5-2417-2299358F6B85}"/>
              </a:ext>
            </a:extLst>
          </p:cNvPr>
          <p:cNvCxnSpPr>
            <a:cxnSpLocks/>
          </p:cNvCxnSpPr>
          <p:nvPr/>
        </p:nvCxnSpPr>
        <p:spPr>
          <a:xfrm>
            <a:off x="4016827" y="5437415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7915BB3-953B-3902-5BDC-B5FFD501A453}"/>
              </a:ext>
            </a:extLst>
          </p:cNvPr>
          <p:cNvCxnSpPr>
            <a:cxnSpLocks/>
          </p:cNvCxnSpPr>
          <p:nvPr/>
        </p:nvCxnSpPr>
        <p:spPr>
          <a:xfrm>
            <a:off x="5548988" y="5429251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FE669424-7491-F384-B6BD-8AEC5C1A8304}"/>
              </a:ext>
            </a:extLst>
          </p:cNvPr>
          <p:cNvCxnSpPr>
            <a:cxnSpLocks/>
          </p:cNvCxnSpPr>
          <p:nvPr/>
        </p:nvCxnSpPr>
        <p:spPr>
          <a:xfrm flipV="1">
            <a:off x="6355506" y="5370539"/>
            <a:ext cx="2487764" cy="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B0AE07CA-8D0F-17CA-5BFA-5BC31A65D692}"/>
              </a:ext>
            </a:extLst>
          </p:cNvPr>
          <p:cNvCxnSpPr>
            <a:cxnSpLocks/>
          </p:cNvCxnSpPr>
          <p:nvPr/>
        </p:nvCxnSpPr>
        <p:spPr>
          <a:xfrm>
            <a:off x="6355506" y="5378578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61EA0C83-FF1E-8EAC-697F-968B74962745}"/>
              </a:ext>
            </a:extLst>
          </p:cNvPr>
          <p:cNvSpPr txBox="1"/>
          <p:nvPr/>
        </p:nvSpPr>
        <p:spPr>
          <a:xfrm>
            <a:off x="6021453" y="5704958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8E66B73B-767C-D05E-2DCC-3E9B67DC1BA4}"/>
              </a:ext>
            </a:extLst>
          </p:cNvPr>
          <p:cNvCxnSpPr>
            <a:cxnSpLocks/>
          </p:cNvCxnSpPr>
          <p:nvPr/>
        </p:nvCxnSpPr>
        <p:spPr>
          <a:xfrm>
            <a:off x="8035989" y="5380381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99BC02D-B97B-4FBD-CB5D-DBAA8D363147}"/>
              </a:ext>
            </a:extLst>
          </p:cNvPr>
          <p:cNvSpPr txBox="1"/>
          <p:nvPr/>
        </p:nvSpPr>
        <p:spPr>
          <a:xfrm>
            <a:off x="6762703" y="5704958"/>
            <a:ext cx="1003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82B9A30-4768-D77D-1BEB-C9C6093195B9}"/>
              </a:ext>
            </a:extLst>
          </p:cNvPr>
          <p:cNvSpPr txBox="1"/>
          <p:nvPr/>
        </p:nvSpPr>
        <p:spPr>
          <a:xfrm>
            <a:off x="7604811" y="5703787"/>
            <a:ext cx="111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E59953CC-5ABF-20F4-141D-95C30A79B8A9}"/>
              </a:ext>
            </a:extLst>
          </p:cNvPr>
          <p:cNvSpPr txBox="1"/>
          <p:nvPr/>
        </p:nvSpPr>
        <p:spPr>
          <a:xfrm>
            <a:off x="8526864" y="5690601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6B9A8940-22B1-F374-9826-0AFD7DA0CA1B}"/>
              </a:ext>
            </a:extLst>
          </p:cNvPr>
          <p:cNvCxnSpPr>
            <a:cxnSpLocks/>
          </p:cNvCxnSpPr>
          <p:nvPr/>
        </p:nvCxnSpPr>
        <p:spPr>
          <a:xfrm>
            <a:off x="8835108" y="5368393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258C054-CB28-45BB-9683-BFA89F0FABF7}"/>
              </a:ext>
            </a:extLst>
          </p:cNvPr>
          <p:cNvCxnSpPr>
            <a:cxnSpLocks/>
          </p:cNvCxnSpPr>
          <p:nvPr/>
        </p:nvCxnSpPr>
        <p:spPr>
          <a:xfrm>
            <a:off x="7264635" y="5385800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FAE6AD8-4D0F-E9D5-8441-4913760481A0}"/>
              </a:ext>
            </a:extLst>
          </p:cNvPr>
          <p:cNvSpPr txBox="1"/>
          <p:nvPr/>
        </p:nvSpPr>
        <p:spPr>
          <a:xfrm>
            <a:off x="3765448" y="1143222"/>
            <a:ext cx="733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my-diets</a:t>
            </a:r>
            <a:endParaRPr lang="es-ES" sz="1000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8CBFD70-2DCC-D4C1-0C0B-B5AF34B0C551}"/>
              </a:ext>
            </a:extLst>
          </p:cNvPr>
          <p:cNvSpPr txBox="1"/>
          <p:nvPr/>
        </p:nvSpPr>
        <p:spPr>
          <a:xfrm>
            <a:off x="4918391" y="1110454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my-routines</a:t>
            </a:r>
            <a:endParaRPr lang="es-ES" sz="1000" dirty="0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E0910334-3F11-C00E-ECDC-832BCEA1B358}"/>
              </a:ext>
            </a:extLst>
          </p:cNvPr>
          <p:cNvSpPr txBox="1"/>
          <p:nvPr/>
        </p:nvSpPr>
        <p:spPr>
          <a:xfrm>
            <a:off x="8602071" y="1099757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my-daily-plans</a:t>
            </a:r>
            <a:endParaRPr lang="es-ES" sz="1000" dirty="0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DC821A5F-4266-A80F-EDCE-6F9CB1083BCF}"/>
              </a:ext>
            </a:extLst>
          </p:cNvPr>
          <p:cNvSpPr txBox="1"/>
          <p:nvPr/>
        </p:nvSpPr>
        <p:spPr>
          <a:xfrm>
            <a:off x="1555845" y="1143444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my-clients</a:t>
            </a:r>
            <a:endParaRPr lang="es-ES" sz="1000" dirty="0"/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CE792D79-356A-234A-2296-D32BB70F1D3D}"/>
              </a:ext>
            </a:extLst>
          </p:cNvPr>
          <p:cNvCxnSpPr>
            <a:cxnSpLocks/>
          </p:cNvCxnSpPr>
          <p:nvPr/>
        </p:nvCxnSpPr>
        <p:spPr>
          <a:xfrm flipH="1">
            <a:off x="1868695" y="1389443"/>
            <a:ext cx="6371" cy="81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BE13D96F-739D-E9B5-B02F-C207C586B572}"/>
              </a:ext>
            </a:extLst>
          </p:cNvPr>
          <p:cNvCxnSpPr>
            <a:cxnSpLocks/>
          </p:cNvCxnSpPr>
          <p:nvPr/>
        </p:nvCxnSpPr>
        <p:spPr>
          <a:xfrm>
            <a:off x="1881304" y="1591119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940966D3-AF7D-A615-DEDC-C8439579C1EB}"/>
              </a:ext>
            </a:extLst>
          </p:cNvPr>
          <p:cNvSpPr txBox="1"/>
          <p:nvPr/>
        </p:nvSpPr>
        <p:spPr>
          <a:xfrm>
            <a:off x="2118281" y="1483397"/>
            <a:ext cx="1492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my-diets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39E8204-6B0E-7397-77C0-934711610B7B}"/>
              </a:ext>
            </a:extLst>
          </p:cNvPr>
          <p:cNvSpPr txBox="1"/>
          <p:nvPr/>
        </p:nvSpPr>
        <p:spPr>
          <a:xfrm>
            <a:off x="2102533" y="1692889"/>
            <a:ext cx="158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my-routines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9631FEB-2D16-CE91-9E9A-3C4F962B4FF3}"/>
              </a:ext>
            </a:extLst>
          </p:cNvPr>
          <p:cNvSpPr txBox="1"/>
          <p:nvPr/>
        </p:nvSpPr>
        <p:spPr>
          <a:xfrm>
            <a:off x="2080686" y="1890372"/>
            <a:ext cx="177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my-weekly-plans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378E4BF5-A58C-2031-8FC7-FC4304FEB30D}"/>
              </a:ext>
            </a:extLst>
          </p:cNvPr>
          <p:cNvSpPr txBox="1"/>
          <p:nvPr/>
        </p:nvSpPr>
        <p:spPr>
          <a:xfrm>
            <a:off x="2086662" y="2111719"/>
            <a:ext cx="182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weekly-client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86F995A5-E35C-D5CD-BE6E-6823AF0478A4}"/>
              </a:ext>
            </a:extLst>
          </p:cNvPr>
          <p:cNvCxnSpPr>
            <a:cxnSpLocks/>
          </p:cNvCxnSpPr>
          <p:nvPr/>
        </p:nvCxnSpPr>
        <p:spPr>
          <a:xfrm>
            <a:off x="1880216" y="180061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F50B2C2E-9AF6-2929-1917-3862FB0B492C}"/>
              </a:ext>
            </a:extLst>
          </p:cNvPr>
          <p:cNvCxnSpPr>
            <a:cxnSpLocks/>
          </p:cNvCxnSpPr>
          <p:nvPr/>
        </p:nvCxnSpPr>
        <p:spPr>
          <a:xfrm>
            <a:off x="1880216" y="199809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E20F6760-8956-C1CC-D22D-30C4722807A8}"/>
              </a:ext>
            </a:extLst>
          </p:cNvPr>
          <p:cNvCxnSpPr>
            <a:cxnSpLocks/>
          </p:cNvCxnSpPr>
          <p:nvPr/>
        </p:nvCxnSpPr>
        <p:spPr>
          <a:xfrm>
            <a:off x="1880216" y="2207635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30EF7B08-7A1C-8108-50BC-CBEE54E7CDFA}"/>
              </a:ext>
            </a:extLst>
          </p:cNvPr>
          <p:cNvSpPr txBox="1"/>
          <p:nvPr/>
        </p:nvSpPr>
        <p:spPr>
          <a:xfrm>
            <a:off x="4284719" y="169796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my-recipes</a:t>
            </a:r>
            <a:r>
              <a:rPr lang="es-ES" sz="800" dirty="0"/>
              <a:t>/{id}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6B00D385-F15E-4363-A615-B8F3B8941AD9}"/>
              </a:ext>
            </a:extLst>
          </p:cNvPr>
          <p:cNvSpPr txBox="1"/>
          <p:nvPr/>
        </p:nvSpPr>
        <p:spPr>
          <a:xfrm>
            <a:off x="4281488" y="1918240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652B475-5161-5AAE-A6F3-6EAFDBA375FA}"/>
              </a:ext>
            </a:extLst>
          </p:cNvPr>
          <p:cNvSpPr txBox="1"/>
          <p:nvPr/>
        </p:nvSpPr>
        <p:spPr>
          <a:xfrm>
            <a:off x="4256996" y="2109131"/>
            <a:ext cx="11838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my-routines</a:t>
            </a:r>
            <a:r>
              <a:rPr lang="es-ES" sz="800" dirty="0"/>
              <a:t>/{id}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9328493D-9B14-E30A-F969-C46F20C302A4}"/>
              </a:ext>
            </a:extLst>
          </p:cNvPr>
          <p:cNvCxnSpPr>
            <a:cxnSpLocks/>
          </p:cNvCxnSpPr>
          <p:nvPr/>
        </p:nvCxnSpPr>
        <p:spPr>
          <a:xfrm flipH="1">
            <a:off x="4079099" y="1418829"/>
            <a:ext cx="6371" cy="81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06017475-B0F8-D8FD-CF3A-1556B5BE8258}"/>
              </a:ext>
            </a:extLst>
          </p:cNvPr>
          <p:cNvCxnSpPr>
            <a:cxnSpLocks/>
          </p:cNvCxnSpPr>
          <p:nvPr/>
        </p:nvCxnSpPr>
        <p:spPr>
          <a:xfrm>
            <a:off x="4091708" y="1620505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5A8519D5-8AA8-D16F-392B-1125326C1005}"/>
              </a:ext>
            </a:extLst>
          </p:cNvPr>
          <p:cNvCxnSpPr>
            <a:cxnSpLocks/>
          </p:cNvCxnSpPr>
          <p:nvPr/>
        </p:nvCxnSpPr>
        <p:spPr>
          <a:xfrm>
            <a:off x="4090620" y="1829997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9FA3DC40-F3B0-A0DB-9A04-F596D6898760}"/>
              </a:ext>
            </a:extLst>
          </p:cNvPr>
          <p:cNvCxnSpPr>
            <a:cxnSpLocks/>
          </p:cNvCxnSpPr>
          <p:nvPr/>
        </p:nvCxnSpPr>
        <p:spPr>
          <a:xfrm>
            <a:off x="4090620" y="2027480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BDC6D0F6-7144-51F6-0822-CB00B56286B3}"/>
              </a:ext>
            </a:extLst>
          </p:cNvPr>
          <p:cNvCxnSpPr>
            <a:cxnSpLocks/>
          </p:cNvCxnSpPr>
          <p:nvPr/>
        </p:nvCxnSpPr>
        <p:spPr>
          <a:xfrm>
            <a:off x="4090620" y="223702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75079D6-AC84-3D23-8FCF-DFED950CA5CC}"/>
              </a:ext>
            </a:extLst>
          </p:cNvPr>
          <p:cNvCxnSpPr>
            <a:cxnSpLocks/>
          </p:cNvCxnSpPr>
          <p:nvPr/>
        </p:nvCxnSpPr>
        <p:spPr>
          <a:xfrm>
            <a:off x="5345293" y="82906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757C72DD-843C-7EB0-BEEB-79855B4DD3B5}"/>
              </a:ext>
            </a:extLst>
          </p:cNvPr>
          <p:cNvSpPr txBox="1"/>
          <p:nvPr/>
        </p:nvSpPr>
        <p:spPr>
          <a:xfrm>
            <a:off x="5507316" y="1507064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641C68F4-617D-851D-94AD-9B8A906AFACB}"/>
              </a:ext>
            </a:extLst>
          </p:cNvPr>
          <p:cNvSpPr txBox="1"/>
          <p:nvPr/>
        </p:nvSpPr>
        <p:spPr>
          <a:xfrm>
            <a:off x="5529496" y="1703029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my-exercises</a:t>
            </a:r>
            <a:r>
              <a:rPr lang="es-ES" sz="800" dirty="0"/>
              <a:t>/{id}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808044FA-3C63-DE6D-8903-E3AE4E36C959}"/>
              </a:ext>
            </a:extLst>
          </p:cNvPr>
          <p:cNvSpPr txBox="1"/>
          <p:nvPr/>
        </p:nvSpPr>
        <p:spPr>
          <a:xfrm>
            <a:off x="5526265" y="1923306"/>
            <a:ext cx="9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8B0DA55B-8C86-E72F-00C7-51FEDD731D08}"/>
              </a:ext>
            </a:extLst>
          </p:cNvPr>
          <p:cNvCxnSpPr>
            <a:cxnSpLocks/>
          </p:cNvCxnSpPr>
          <p:nvPr/>
        </p:nvCxnSpPr>
        <p:spPr>
          <a:xfrm>
            <a:off x="5330247" y="1423895"/>
            <a:ext cx="349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FC630CF3-7D2C-6EB2-25CE-ADA6582D1766}"/>
              </a:ext>
            </a:extLst>
          </p:cNvPr>
          <p:cNvCxnSpPr>
            <a:cxnSpLocks/>
          </p:cNvCxnSpPr>
          <p:nvPr/>
        </p:nvCxnSpPr>
        <p:spPr>
          <a:xfrm>
            <a:off x="5336485" y="162557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2D708BBC-E956-0774-DB7C-2281B069B46E}"/>
              </a:ext>
            </a:extLst>
          </p:cNvPr>
          <p:cNvCxnSpPr>
            <a:cxnSpLocks/>
          </p:cNvCxnSpPr>
          <p:nvPr/>
        </p:nvCxnSpPr>
        <p:spPr>
          <a:xfrm>
            <a:off x="5335397" y="1835063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33AA64D1-6F65-CD6F-C1F2-7ABA4A4315BE}"/>
              </a:ext>
            </a:extLst>
          </p:cNvPr>
          <p:cNvCxnSpPr>
            <a:cxnSpLocks/>
          </p:cNvCxnSpPr>
          <p:nvPr/>
        </p:nvCxnSpPr>
        <p:spPr>
          <a:xfrm>
            <a:off x="5335397" y="2032546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E52A4245-B1E2-836E-08A7-B9511AA2CEA3}"/>
              </a:ext>
            </a:extLst>
          </p:cNvPr>
          <p:cNvSpPr txBox="1"/>
          <p:nvPr/>
        </p:nvSpPr>
        <p:spPr>
          <a:xfrm>
            <a:off x="6197758" y="1111322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my-recipes</a:t>
            </a:r>
            <a:endParaRPr lang="es-ES" sz="1000" dirty="0"/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428855BF-09CD-AD2D-A9EF-8B23ABEA8A3E}"/>
              </a:ext>
            </a:extLst>
          </p:cNvPr>
          <p:cNvCxnSpPr>
            <a:cxnSpLocks/>
          </p:cNvCxnSpPr>
          <p:nvPr/>
        </p:nvCxnSpPr>
        <p:spPr>
          <a:xfrm>
            <a:off x="6624660" y="82993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FC180C7D-C383-B17A-A90C-BC6C2494CCC2}"/>
              </a:ext>
            </a:extLst>
          </p:cNvPr>
          <p:cNvSpPr txBox="1"/>
          <p:nvPr/>
        </p:nvSpPr>
        <p:spPr>
          <a:xfrm>
            <a:off x="6758171" y="149360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0DF5A8BB-6309-F483-FA0E-A257D81695D7}"/>
              </a:ext>
            </a:extLst>
          </p:cNvPr>
          <p:cNvCxnSpPr>
            <a:cxnSpLocks/>
          </p:cNvCxnSpPr>
          <p:nvPr/>
        </p:nvCxnSpPr>
        <p:spPr>
          <a:xfrm>
            <a:off x="6609406" y="1333219"/>
            <a:ext cx="349" cy="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70991F7-A553-BA7A-9AE5-223DDC24D491}"/>
              </a:ext>
            </a:extLst>
          </p:cNvPr>
          <p:cNvCxnSpPr>
            <a:cxnSpLocks/>
          </p:cNvCxnSpPr>
          <p:nvPr/>
        </p:nvCxnSpPr>
        <p:spPr>
          <a:xfrm>
            <a:off x="6609406" y="161604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0CB39DF4-8C4E-168F-87C2-77A332E25DA8}"/>
              </a:ext>
            </a:extLst>
          </p:cNvPr>
          <p:cNvSpPr txBox="1"/>
          <p:nvPr/>
        </p:nvSpPr>
        <p:spPr>
          <a:xfrm>
            <a:off x="7343373" y="1109655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my-exercises</a:t>
            </a:r>
            <a:endParaRPr lang="es-ES" sz="1000" dirty="0"/>
          </a:p>
        </p:txBody>
      </p: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FD0BF09D-8C7A-5574-7E40-3667E00CF725}"/>
              </a:ext>
            </a:extLst>
          </p:cNvPr>
          <p:cNvCxnSpPr>
            <a:cxnSpLocks/>
          </p:cNvCxnSpPr>
          <p:nvPr/>
        </p:nvCxnSpPr>
        <p:spPr>
          <a:xfrm>
            <a:off x="7770275" y="828265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F9109ED0-B319-2354-EAB2-481471EACDC0}"/>
              </a:ext>
            </a:extLst>
          </p:cNvPr>
          <p:cNvSpPr txBox="1"/>
          <p:nvPr/>
        </p:nvSpPr>
        <p:spPr>
          <a:xfrm>
            <a:off x="7903786" y="1491936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9429EAA2-EDE5-46E9-5BBE-463CF37B71D1}"/>
              </a:ext>
            </a:extLst>
          </p:cNvPr>
          <p:cNvCxnSpPr>
            <a:cxnSpLocks/>
          </p:cNvCxnSpPr>
          <p:nvPr/>
        </p:nvCxnSpPr>
        <p:spPr>
          <a:xfrm>
            <a:off x="7755021" y="1331552"/>
            <a:ext cx="349" cy="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6A907439-8236-4CC0-4047-224D5FA1A26D}"/>
              </a:ext>
            </a:extLst>
          </p:cNvPr>
          <p:cNvCxnSpPr>
            <a:cxnSpLocks/>
          </p:cNvCxnSpPr>
          <p:nvPr/>
        </p:nvCxnSpPr>
        <p:spPr>
          <a:xfrm>
            <a:off x="7755021" y="161437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9D4CE10D-C46F-4D9A-6FEA-C1448C9F6C15}"/>
              </a:ext>
            </a:extLst>
          </p:cNvPr>
          <p:cNvCxnSpPr>
            <a:cxnSpLocks/>
          </p:cNvCxnSpPr>
          <p:nvPr/>
        </p:nvCxnSpPr>
        <p:spPr>
          <a:xfrm>
            <a:off x="9080818" y="82570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69DBC43E-CF50-7672-E917-C20D595C1394}"/>
              </a:ext>
            </a:extLst>
          </p:cNvPr>
          <p:cNvSpPr txBox="1"/>
          <p:nvPr/>
        </p:nvSpPr>
        <p:spPr>
          <a:xfrm>
            <a:off x="9214329" y="148937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1147FD8D-723F-6FA2-C2A5-310D50C42928}"/>
              </a:ext>
            </a:extLst>
          </p:cNvPr>
          <p:cNvCxnSpPr>
            <a:cxnSpLocks/>
          </p:cNvCxnSpPr>
          <p:nvPr/>
        </p:nvCxnSpPr>
        <p:spPr>
          <a:xfrm>
            <a:off x="9065564" y="1328989"/>
            <a:ext cx="4082" cy="49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E9155B9C-F943-8096-C1C6-56D2BF4ECE4C}"/>
              </a:ext>
            </a:extLst>
          </p:cNvPr>
          <p:cNvCxnSpPr>
            <a:cxnSpLocks/>
          </p:cNvCxnSpPr>
          <p:nvPr/>
        </p:nvCxnSpPr>
        <p:spPr>
          <a:xfrm>
            <a:off x="9065564" y="161181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9B27353B-ED3F-13E0-32AF-C10EC0749355}"/>
              </a:ext>
            </a:extLst>
          </p:cNvPr>
          <p:cNvSpPr txBox="1"/>
          <p:nvPr/>
        </p:nvSpPr>
        <p:spPr>
          <a:xfrm>
            <a:off x="9210671" y="1704176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B83B5A3B-FE07-8C9E-F2FE-6CA488878317}"/>
              </a:ext>
            </a:extLst>
          </p:cNvPr>
          <p:cNvCxnSpPr>
            <a:cxnSpLocks/>
          </p:cNvCxnSpPr>
          <p:nvPr/>
        </p:nvCxnSpPr>
        <p:spPr>
          <a:xfrm>
            <a:off x="9061906" y="182661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3FEE97C3-1C3D-308C-7235-B3FD897C47C0}"/>
              </a:ext>
            </a:extLst>
          </p:cNvPr>
          <p:cNvCxnSpPr>
            <a:cxnSpLocks/>
          </p:cNvCxnSpPr>
          <p:nvPr/>
        </p:nvCxnSpPr>
        <p:spPr>
          <a:xfrm>
            <a:off x="10367039" y="82292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9B75AC24-0BCA-648A-D6DF-CF2AC98C8A56}"/>
              </a:ext>
            </a:extLst>
          </p:cNvPr>
          <p:cNvSpPr txBox="1"/>
          <p:nvPr/>
        </p:nvSpPr>
        <p:spPr>
          <a:xfrm>
            <a:off x="10500550" y="147026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0D35415B-C78D-7DAB-B15E-746C10658C67}"/>
              </a:ext>
            </a:extLst>
          </p:cNvPr>
          <p:cNvCxnSpPr>
            <a:cxnSpLocks/>
          </p:cNvCxnSpPr>
          <p:nvPr/>
        </p:nvCxnSpPr>
        <p:spPr>
          <a:xfrm>
            <a:off x="10351785" y="1309879"/>
            <a:ext cx="4082" cy="49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A2C30AAB-5946-870C-DEFD-4D6E7EF77EDA}"/>
              </a:ext>
            </a:extLst>
          </p:cNvPr>
          <p:cNvCxnSpPr>
            <a:cxnSpLocks/>
          </p:cNvCxnSpPr>
          <p:nvPr/>
        </p:nvCxnSpPr>
        <p:spPr>
          <a:xfrm>
            <a:off x="10351785" y="159270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C643C55A-6202-CD45-EB1D-BA480DBCD787}"/>
              </a:ext>
            </a:extLst>
          </p:cNvPr>
          <p:cNvSpPr txBox="1"/>
          <p:nvPr/>
        </p:nvSpPr>
        <p:spPr>
          <a:xfrm>
            <a:off x="10496892" y="1685066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960B9E6E-0FFC-4485-451C-9C54D1E8C4C0}"/>
              </a:ext>
            </a:extLst>
          </p:cNvPr>
          <p:cNvCxnSpPr>
            <a:cxnSpLocks/>
          </p:cNvCxnSpPr>
          <p:nvPr/>
        </p:nvCxnSpPr>
        <p:spPr>
          <a:xfrm>
            <a:off x="10364455" y="180750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98B63D4-4FB0-160D-1BDF-40B3F753F05E}"/>
              </a:ext>
            </a:extLst>
          </p:cNvPr>
          <p:cNvSpPr/>
          <p:nvPr/>
        </p:nvSpPr>
        <p:spPr>
          <a:xfrm>
            <a:off x="940279" y="2372264"/>
            <a:ext cx="1371600" cy="165195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2797D-C382-482D-113D-3FF450D5CDEA}"/>
              </a:ext>
            </a:extLst>
          </p:cNvPr>
          <p:cNvSpPr/>
          <p:nvPr/>
        </p:nvSpPr>
        <p:spPr>
          <a:xfrm>
            <a:off x="4724400" y="2372264"/>
            <a:ext cx="1371600" cy="165195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DFF829C-4192-4C36-6B43-CFC0DAA8DBA6}"/>
              </a:ext>
            </a:extLst>
          </p:cNvPr>
          <p:cNvSpPr/>
          <p:nvPr/>
        </p:nvSpPr>
        <p:spPr>
          <a:xfrm>
            <a:off x="8508521" y="2372264"/>
            <a:ext cx="1371600" cy="165195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EA7A88-3BB2-948A-2AEE-009D281DBCFD}"/>
              </a:ext>
            </a:extLst>
          </p:cNvPr>
          <p:cNvSpPr txBox="1"/>
          <p:nvPr/>
        </p:nvSpPr>
        <p:spPr>
          <a:xfrm>
            <a:off x="5149971" y="2631056"/>
            <a:ext cx="81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813FBA-87A3-58B6-6232-8AFC8C98C9D5}"/>
              </a:ext>
            </a:extLst>
          </p:cNvPr>
          <p:cNvSpPr txBox="1"/>
          <p:nvPr/>
        </p:nvSpPr>
        <p:spPr>
          <a:xfrm>
            <a:off x="1155941" y="2631056"/>
            <a:ext cx="104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1922B6-5D3B-CAC6-5817-06FD9997E1B1}"/>
              </a:ext>
            </a:extLst>
          </p:cNvPr>
          <p:cNvSpPr txBox="1"/>
          <p:nvPr/>
        </p:nvSpPr>
        <p:spPr>
          <a:xfrm>
            <a:off x="8649419" y="2631056"/>
            <a:ext cx="13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54146C6-7877-49F9-C9F9-1D036E2F8B71}"/>
              </a:ext>
            </a:extLst>
          </p:cNvPr>
          <p:cNvCxnSpPr/>
          <p:nvPr/>
        </p:nvCxnSpPr>
        <p:spPr>
          <a:xfrm>
            <a:off x="2786332" y="2725947"/>
            <a:ext cx="1518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7CAAC3-0E55-AA38-A7C6-7E5B489E71D4}"/>
              </a:ext>
            </a:extLst>
          </p:cNvPr>
          <p:cNvCxnSpPr/>
          <p:nvPr/>
        </p:nvCxnSpPr>
        <p:spPr>
          <a:xfrm>
            <a:off x="6535947" y="2725947"/>
            <a:ext cx="1518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EA83C22-BDE4-A46F-1ED7-1555F663E4A6}"/>
              </a:ext>
            </a:extLst>
          </p:cNvPr>
          <p:cNvCxnSpPr>
            <a:cxnSpLocks/>
          </p:cNvCxnSpPr>
          <p:nvPr/>
        </p:nvCxnSpPr>
        <p:spPr>
          <a:xfrm flipH="1">
            <a:off x="6535947" y="3758242"/>
            <a:ext cx="154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0312BD-D1DF-3E0B-DB0F-0AAAAB671382}"/>
              </a:ext>
            </a:extLst>
          </p:cNvPr>
          <p:cNvCxnSpPr>
            <a:cxnSpLocks/>
          </p:cNvCxnSpPr>
          <p:nvPr/>
        </p:nvCxnSpPr>
        <p:spPr>
          <a:xfrm flipH="1">
            <a:off x="2757579" y="3758242"/>
            <a:ext cx="154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B8C73A-AF6E-471F-8DF7-F5FC2441B918}"/>
              </a:ext>
            </a:extLst>
          </p:cNvPr>
          <p:cNvSpPr txBox="1"/>
          <p:nvPr/>
        </p:nvSpPr>
        <p:spPr>
          <a:xfrm>
            <a:off x="2625307" y="2323279"/>
            <a:ext cx="207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GET, DELETE, PUT, POST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017902-C84B-4194-9880-94A21221C72B}"/>
              </a:ext>
            </a:extLst>
          </p:cNvPr>
          <p:cNvSpPr txBox="1"/>
          <p:nvPr/>
        </p:nvSpPr>
        <p:spPr>
          <a:xfrm>
            <a:off x="6686906" y="2323279"/>
            <a:ext cx="207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HTTP REQUEST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1D6C76-4F8B-A930-A8A1-C00575FFBA37}"/>
              </a:ext>
            </a:extLst>
          </p:cNvPr>
          <p:cNvSpPr txBox="1"/>
          <p:nvPr/>
        </p:nvSpPr>
        <p:spPr>
          <a:xfrm>
            <a:off x="6678280" y="3870333"/>
            <a:ext cx="207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HTTP RESPONSE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8686B06-89C0-3FD0-B242-1E44204B3BD5}"/>
              </a:ext>
            </a:extLst>
          </p:cNvPr>
          <p:cNvSpPr txBox="1"/>
          <p:nvPr/>
        </p:nvSpPr>
        <p:spPr>
          <a:xfrm>
            <a:off x="3246408" y="3891951"/>
            <a:ext cx="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JSON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A89A15-690F-D291-1D7E-6AD3D006AD36}"/>
              </a:ext>
            </a:extLst>
          </p:cNvPr>
          <p:cNvSpPr txBox="1"/>
          <p:nvPr/>
        </p:nvSpPr>
        <p:spPr>
          <a:xfrm>
            <a:off x="4517366" y="1215497"/>
            <a:ext cx="20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 API REST</a:t>
            </a:r>
          </a:p>
        </p:txBody>
      </p:sp>
    </p:spTree>
    <p:extLst>
      <p:ext uri="{BB962C8B-B14F-4D97-AF65-F5344CB8AC3E}">
        <p14:creationId xmlns:p14="http://schemas.microsoft.com/office/powerpoint/2010/main" val="252059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D63D10D-8764-AA6E-7710-4D6FDB52A90F}"/>
              </a:ext>
            </a:extLst>
          </p:cNvPr>
          <p:cNvSpPr txBox="1"/>
          <p:nvPr/>
        </p:nvSpPr>
        <p:spPr>
          <a:xfrm>
            <a:off x="5149678" y="112429"/>
            <a:ext cx="174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/profesional-</a:t>
            </a:r>
            <a:r>
              <a:rPr lang="es-ES" sz="1400" dirty="0" err="1"/>
              <a:t>business</a:t>
            </a:r>
            <a:endParaRPr lang="es-ES" sz="14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5B62683-0A9A-D8E2-BE3D-5B3B026BDB2A}"/>
              </a:ext>
            </a:extLst>
          </p:cNvPr>
          <p:cNvCxnSpPr>
            <a:cxnSpLocks/>
          </p:cNvCxnSpPr>
          <p:nvPr/>
        </p:nvCxnSpPr>
        <p:spPr>
          <a:xfrm>
            <a:off x="212275" y="822920"/>
            <a:ext cx="11318828" cy="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46ADB1-B006-23BB-A2D4-FE43E4FA7A00}"/>
              </a:ext>
            </a:extLst>
          </p:cNvPr>
          <p:cNvCxnSpPr>
            <a:cxnSpLocks/>
          </p:cNvCxnSpPr>
          <p:nvPr/>
        </p:nvCxnSpPr>
        <p:spPr>
          <a:xfrm flipV="1">
            <a:off x="5838833" y="473529"/>
            <a:ext cx="0" cy="34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1E3E982-AC5A-5200-C40E-CE6AE26A738C}"/>
              </a:ext>
            </a:extLst>
          </p:cNvPr>
          <p:cNvCxnSpPr>
            <a:cxnSpLocks/>
          </p:cNvCxnSpPr>
          <p:nvPr/>
        </p:nvCxnSpPr>
        <p:spPr>
          <a:xfrm>
            <a:off x="212276" y="82459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5C054D-5705-203A-7C2B-97E28E79F9C7}"/>
              </a:ext>
            </a:extLst>
          </p:cNvPr>
          <p:cNvCxnSpPr>
            <a:cxnSpLocks/>
          </p:cNvCxnSpPr>
          <p:nvPr/>
        </p:nvCxnSpPr>
        <p:spPr>
          <a:xfrm>
            <a:off x="1287240" y="83132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63BF95E-BB49-D151-7BDC-D8B85C03CE59}"/>
              </a:ext>
            </a:extLst>
          </p:cNvPr>
          <p:cNvCxnSpPr>
            <a:cxnSpLocks/>
          </p:cNvCxnSpPr>
          <p:nvPr/>
        </p:nvCxnSpPr>
        <p:spPr>
          <a:xfrm>
            <a:off x="3488198" y="823998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E33C3E6-5022-C746-0EB9-24796E28F10F}"/>
              </a:ext>
            </a:extLst>
          </p:cNvPr>
          <p:cNvSpPr txBox="1"/>
          <p:nvPr/>
        </p:nvSpPr>
        <p:spPr>
          <a:xfrm>
            <a:off x="-28195" y="1149690"/>
            <a:ext cx="661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/home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FFB8899-40FD-6E2F-ACDC-AF1D402104DB}"/>
              </a:ext>
            </a:extLst>
          </p:cNvPr>
          <p:cNvSpPr txBox="1"/>
          <p:nvPr/>
        </p:nvSpPr>
        <p:spPr>
          <a:xfrm>
            <a:off x="9338579" y="1071645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my-weekly-plans</a:t>
            </a:r>
            <a:endParaRPr lang="es-ES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171902A-7287-B053-03F7-33C426EBB799}"/>
              </a:ext>
            </a:extLst>
          </p:cNvPr>
          <p:cNvSpPr txBox="1"/>
          <p:nvPr/>
        </p:nvSpPr>
        <p:spPr>
          <a:xfrm>
            <a:off x="3650221" y="1501998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FAE6AD8-4D0F-E9D5-8441-4913760481A0}"/>
              </a:ext>
            </a:extLst>
          </p:cNvPr>
          <p:cNvSpPr txBox="1"/>
          <p:nvPr/>
        </p:nvSpPr>
        <p:spPr>
          <a:xfrm>
            <a:off x="3153130" y="1143222"/>
            <a:ext cx="733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my-diets</a:t>
            </a:r>
            <a:endParaRPr lang="es-ES" sz="1000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8CBFD70-2DCC-D4C1-0C0B-B5AF34B0C551}"/>
              </a:ext>
            </a:extLst>
          </p:cNvPr>
          <p:cNvSpPr txBox="1"/>
          <p:nvPr/>
        </p:nvSpPr>
        <p:spPr>
          <a:xfrm>
            <a:off x="4306073" y="1110454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my-routines</a:t>
            </a:r>
            <a:endParaRPr lang="es-ES" sz="1000" dirty="0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E0910334-3F11-C00E-ECDC-832BCEA1B358}"/>
              </a:ext>
            </a:extLst>
          </p:cNvPr>
          <p:cNvSpPr txBox="1"/>
          <p:nvPr/>
        </p:nvSpPr>
        <p:spPr>
          <a:xfrm>
            <a:off x="7989753" y="1099757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my-daily-plans</a:t>
            </a:r>
            <a:endParaRPr lang="es-ES" sz="1000" dirty="0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DC821A5F-4266-A80F-EDCE-6F9CB1083BCF}"/>
              </a:ext>
            </a:extLst>
          </p:cNvPr>
          <p:cNvSpPr txBox="1"/>
          <p:nvPr/>
        </p:nvSpPr>
        <p:spPr>
          <a:xfrm>
            <a:off x="943527" y="1143444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my-clients</a:t>
            </a:r>
            <a:endParaRPr lang="es-ES" sz="1000" dirty="0"/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CE792D79-356A-234A-2296-D32BB70F1D3D}"/>
              </a:ext>
            </a:extLst>
          </p:cNvPr>
          <p:cNvCxnSpPr>
            <a:cxnSpLocks/>
          </p:cNvCxnSpPr>
          <p:nvPr/>
        </p:nvCxnSpPr>
        <p:spPr>
          <a:xfrm flipH="1">
            <a:off x="1256377" y="1389443"/>
            <a:ext cx="6371" cy="81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BE13D96F-739D-E9B5-B02F-C207C586B572}"/>
              </a:ext>
            </a:extLst>
          </p:cNvPr>
          <p:cNvCxnSpPr>
            <a:cxnSpLocks/>
          </p:cNvCxnSpPr>
          <p:nvPr/>
        </p:nvCxnSpPr>
        <p:spPr>
          <a:xfrm>
            <a:off x="1268986" y="1591119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940966D3-AF7D-A615-DEDC-C8439579C1EB}"/>
              </a:ext>
            </a:extLst>
          </p:cNvPr>
          <p:cNvSpPr txBox="1"/>
          <p:nvPr/>
        </p:nvSpPr>
        <p:spPr>
          <a:xfrm>
            <a:off x="1505963" y="1483397"/>
            <a:ext cx="1492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my-diets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39E8204-6B0E-7397-77C0-934711610B7B}"/>
              </a:ext>
            </a:extLst>
          </p:cNvPr>
          <p:cNvSpPr txBox="1"/>
          <p:nvPr/>
        </p:nvSpPr>
        <p:spPr>
          <a:xfrm>
            <a:off x="1490215" y="1692889"/>
            <a:ext cx="158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my-routines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9631FEB-2D16-CE91-9E9A-3C4F962B4FF3}"/>
              </a:ext>
            </a:extLst>
          </p:cNvPr>
          <p:cNvSpPr txBox="1"/>
          <p:nvPr/>
        </p:nvSpPr>
        <p:spPr>
          <a:xfrm>
            <a:off x="1468368" y="1890372"/>
            <a:ext cx="177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my-weekly-plans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378E4BF5-A58C-2031-8FC7-FC4304FEB30D}"/>
              </a:ext>
            </a:extLst>
          </p:cNvPr>
          <p:cNvSpPr txBox="1"/>
          <p:nvPr/>
        </p:nvSpPr>
        <p:spPr>
          <a:xfrm>
            <a:off x="1474344" y="2111719"/>
            <a:ext cx="182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weekly-client</a:t>
            </a:r>
            <a:r>
              <a:rPr lang="es-ES" sz="800" dirty="0"/>
              <a:t>/{</a:t>
            </a:r>
            <a:r>
              <a:rPr lang="es-ES" sz="800" dirty="0" err="1"/>
              <a:t>client_username</a:t>
            </a:r>
            <a:r>
              <a:rPr lang="es-ES" sz="800" dirty="0"/>
              <a:t>}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86F995A5-E35C-D5CD-BE6E-6823AF0478A4}"/>
              </a:ext>
            </a:extLst>
          </p:cNvPr>
          <p:cNvCxnSpPr>
            <a:cxnSpLocks/>
          </p:cNvCxnSpPr>
          <p:nvPr/>
        </p:nvCxnSpPr>
        <p:spPr>
          <a:xfrm>
            <a:off x="1267898" y="180061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F50B2C2E-9AF6-2929-1917-3862FB0B492C}"/>
              </a:ext>
            </a:extLst>
          </p:cNvPr>
          <p:cNvCxnSpPr>
            <a:cxnSpLocks/>
          </p:cNvCxnSpPr>
          <p:nvPr/>
        </p:nvCxnSpPr>
        <p:spPr>
          <a:xfrm>
            <a:off x="1267898" y="199809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E20F6760-8956-C1CC-D22D-30C4722807A8}"/>
              </a:ext>
            </a:extLst>
          </p:cNvPr>
          <p:cNvCxnSpPr>
            <a:cxnSpLocks/>
          </p:cNvCxnSpPr>
          <p:nvPr/>
        </p:nvCxnSpPr>
        <p:spPr>
          <a:xfrm>
            <a:off x="1267898" y="2207635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30EF7B08-7A1C-8108-50BC-CBEE54E7CDFA}"/>
              </a:ext>
            </a:extLst>
          </p:cNvPr>
          <p:cNvSpPr txBox="1"/>
          <p:nvPr/>
        </p:nvSpPr>
        <p:spPr>
          <a:xfrm>
            <a:off x="3672401" y="169796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my-recipes</a:t>
            </a:r>
            <a:r>
              <a:rPr lang="es-ES" sz="800" dirty="0"/>
              <a:t>/{id}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6B00D385-F15E-4363-A615-B8F3B8941AD9}"/>
              </a:ext>
            </a:extLst>
          </p:cNvPr>
          <p:cNvSpPr txBox="1"/>
          <p:nvPr/>
        </p:nvSpPr>
        <p:spPr>
          <a:xfrm>
            <a:off x="3669170" y="1918240"/>
            <a:ext cx="8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652B475-5161-5AAE-A6F3-6EAFDBA375FA}"/>
              </a:ext>
            </a:extLst>
          </p:cNvPr>
          <p:cNvSpPr txBox="1"/>
          <p:nvPr/>
        </p:nvSpPr>
        <p:spPr>
          <a:xfrm>
            <a:off x="3644678" y="2109131"/>
            <a:ext cx="11838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my-routines</a:t>
            </a:r>
            <a:r>
              <a:rPr lang="es-ES" sz="800" dirty="0"/>
              <a:t>/{id}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9328493D-9B14-E30A-F969-C46F20C302A4}"/>
              </a:ext>
            </a:extLst>
          </p:cNvPr>
          <p:cNvCxnSpPr>
            <a:cxnSpLocks/>
          </p:cNvCxnSpPr>
          <p:nvPr/>
        </p:nvCxnSpPr>
        <p:spPr>
          <a:xfrm flipH="1">
            <a:off x="3466781" y="1418829"/>
            <a:ext cx="6371" cy="81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06017475-B0F8-D8FD-CF3A-1556B5BE8258}"/>
              </a:ext>
            </a:extLst>
          </p:cNvPr>
          <p:cNvCxnSpPr>
            <a:cxnSpLocks/>
          </p:cNvCxnSpPr>
          <p:nvPr/>
        </p:nvCxnSpPr>
        <p:spPr>
          <a:xfrm>
            <a:off x="3479390" y="1620505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5A8519D5-8AA8-D16F-392B-1125326C1005}"/>
              </a:ext>
            </a:extLst>
          </p:cNvPr>
          <p:cNvCxnSpPr>
            <a:cxnSpLocks/>
          </p:cNvCxnSpPr>
          <p:nvPr/>
        </p:nvCxnSpPr>
        <p:spPr>
          <a:xfrm>
            <a:off x="3478302" y="1829997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9FA3DC40-F3B0-A0DB-9A04-F596D6898760}"/>
              </a:ext>
            </a:extLst>
          </p:cNvPr>
          <p:cNvCxnSpPr>
            <a:cxnSpLocks/>
          </p:cNvCxnSpPr>
          <p:nvPr/>
        </p:nvCxnSpPr>
        <p:spPr>
          <a:xfrm>
            <a:off x="3478302" y="2027480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BDC6D0F6-7144-51F6-0822-CB00B56286B3}"/>
              </a:ext>
            </a:extLst>
          </p:cNvPr>
          <p:cNvCxnSpPr>
            <a:cxnSpLocks/>
          </p:cNvCxnSpPr>
          <p:nvPr/>
        </p:nvCxnSpPr>
        <p:spPr>
          <a:xfrm>
            <a:off x="3478302" y="223702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75079D6-AC84-3D23-8FCF-DFED950CA5CC}"/>
              </a:ext>
            </a:extLst>
          </p:cNvPr>
          <p:cNvCxnSpPr>
            <a:cxnSpLocks/>
          </p:cNvCxnSpPr>
          <p:nvPr/>
        </p:nvCxnSpPr>
        <p:spPr>
          <a:xfrm>
            <a:off x="4732975" y="82906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757C72DD-843C-7EB0-BEEB-79855B4DD3B5}"/>
              </a:ext>
            </a:extLst>
          </p:cNvPr>
          <p:cNvSpPr txBox="1"/>
          <p:nvPr/>
        </p:nvSpPr>
        <p:spPr>
          <a:xfrm>
            <a:off x="4894998" y="1507064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641C68F4-617D-851D-94AD-9B8A906AFACB}"/>
              </a:ext>
            </a:extLst>
          </p:cNvPr>
          <p:cNvSpPr txBox="1"/>
          <p:nvPr/>
        </p:nvSpPr>
        <p:spPr>
          <a:xfrm>
            <a:off x="4917178" y="1703029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my-exercises</a:t>
            </a:r>
            <a:r>
              <a:rPr lang="es-ES" sz="800" dirty="0"/>
              <a:t>/{id}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808044FA-3C63-DE6D-8903-E3AE4E36C959}"/>
              </a:ext>
            </a:extLst>
          </p:cNvPr>
          <p:cNvSpPr txBox="1"/>
          <p:nvPr/>
        </p:nvSpPr>
        <p:spPr>
          <a:xfrm>
            <a:off x="4913947" y="1923306"/>
            <a:ext cx="9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8B0DA55B-8C86-E72F-00C7-51FEDD731D08}"/>
              </a:ext>
            </a:extLst>
          </p:cNvPr>
          <p:cNvCxnSpPr>
            <a:cxnSpLocks/>
          </p:cNvCxnSpPr>
          <p:nvPr/>
        </p:nvCxnSpPr>
        <p:spPr>
          <a:xfrm>
            <a:off x="4717929" y="1423895"/>
            <a:ext cx="349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FC630CF3-7D2C-6EB2-25CE-ADA6582D1766}"/>
              </a:ext>
            </a:extLst>
          </p:cNvPr>
          <p:cNvCxnSpPr>
            <a:cxnSpLocks/>
          </p:cNvCxnSpPr>
          <p:nvPr/>
        </p:nvCxnSpPr>
        <p:spPr>
          <a:xfrm>
            <a:off x="4724167" y="162557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2D708BBC-E956-0774-DB7C-2281B069B46E}"/>
              </a:ext>
            </a:extLst>
          </p:cNvPr>
          <p:cNvCxnSpPr>
            <a:cxnSpLocks/>
          </p:cNvCxnSpPr>
          <p:nvPr/>
        </p:nvCxnSpPr>
        <p:spPr>
          <a:xfrm>
            <a:off x="4723079" y="1835063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33AA64D1-6F65-CD6F-C1F2-7ABA4A4315BE}"/>
              </a:ext>
            </a:extLst>
          </p:cNvPr>
          <p:cNvCxnSpPr>
            <a:cxnSpLocks/>
          </p:cNvCxnSpPr>
          <p:nvPr/>
        </p:nvCxnSpPr>
        <p:spPr>
          <a:xfrm>
            <a:off x="4723079" y="2032546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E52A4245-B1E2-836E-08A7-B9511AA2CEA3}"/>
              </a:ext>
            </a:extLst>
          </p:cNvPr>
          <p:cNvSpPr txBox="1"/>
          <p:nvPr/>
        </p:nvSpPr>
        <p:spPr>
          <a:xfrm>
            <a:off x="5585440" y="1111322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my-recipes</a:t>
            </a:r>
            <a:endParaRPr lang="es-ES" sz="1000" dirty="0"/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428855BF-09CD-AD2D-A9EF-8B23ABEA8A3E}"/>
              </a:ext>
            </a:extLst>
          </p:cNvPr>
          <p:cNvCxnSpPr>
            <a:cxnSpLocks/>
          </p:cNvCxnSpPr>
          <p:nvPr/>
        </p:nvCxnSpPr>
        <p:spPr>
          <a:xfrm>
            <a:off x="6012342" y="82993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FC180C7D-C383-B17A-A90C-BC6C2494CCC2}"/>
              </a:ext>
            </a:extLst>
          </p:cNvPr>
          <p:cNvSpPr txBox="1"/>
          <p:nvPr/>
        </p:nvSpPr>
        <p:spPr>
          <a:xfrm>
            <a:off x="6145853" y="149360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recipe</a:t>
            </a:r>
            <a:r>
              <a:rPr lang="es-ES" sz="800" dirty="0"/>
              <a:t>/{id}</a:t>
            </a:r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0DF5A8BB-6309-F483-FA0E-A257D81695D7}"/>
              </a:ext>
            </a:extLst>
          </p:cNvPr>
          <p:cNvCxnSpPr>
            <a:cxnSpLocks/>
          </p:cNvCxnSpPr>
          <p:nvPr/>
        </p:nvCxnSpPr>
        <p:spPr>
          <a:xfrm>
            <a:off x="5997088" y="1333219"/>
            <a:ext cx="349" cy="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70991F7-A553-BA7A-9AE5-223DDC24D491}"/>
              </a:ext>
            </a:extLst>
          </p:cNvPr>
          <p:cNvCxnSpPr>
            <a:cxnSpLocks/>
          </p:cNvCxnSpPr>
          <p:nvPr/>
        </p:nvCxnSpPr>
        <p:spPr>
          <a:xfrm>
            <a:off x="5997088" y="161604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0CB39DF4-8C4E-168F-87C2-77A332E25DA8}"/>
              </a:ext>
            </a:extLst>
          </p:cNvPr>
          <p:cNvSpPr txBox="1"/>
          <p:nvPr/>
        </p:nvSpPr>
        <p:spPr>
          <a:xfrm>
            <a:off x="6731055" y="1109655"/>
            <a:ext cx="118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my-exercises</a:t>
            </a:r>
            <a:endParaRPr lang="es-ES" sz="1000" dirty="0"/>
          </a:p>
        </p:txBody>
      </p: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FD0BF09D-8C7A-5574-7E40-3667E00CF725}"/>
              </a:ext>
            </a:extLst>
          </p:cNvPr>
          <p:cNvCxnSpPr>
            <a:cxnSpLocks/>
          </p:cNvCxnSpPr>
          <p:nvPr/>
        </p:nvCxnSpPr>
        <p:spPr>
          <a:xfrm>
            <a:off x="7157957" y="828265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F9109ED0-B319-2354-EAB2-481471EACDC0}"/>
              </a:ext>
            </a:extLst>
          </p:cNvPr>
          <p:cNvSpPr txBox="1"/>
          <p:nvPr/>
        </p:nvSpPr>
        <p:spPr>
          <a:xfrm>
            <a:off x="7291468" y="1491936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exercise</a:t>
            </a:r>
            <a:r>
              <a:rPr lang="es-ES" sz="800" dirty="0"/>
              <a:t>/{id}</a:t>
            </a:r>
          </a:p>
        </p:txBody>
      </p: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9429EAA2-EDE5-46E9-5BBE-463CF37B71D1}"/>
              </a:ext>
            </a:extLst>
          </p:cNvPr>
          <p:cNvCxnSpPr>
            <a:cxnSpLocks/>
          </p:cNvCxnSpPr>
          <p:nvPr/>
        </p:nvCxnSpPr>
        <p:spPr>
          <a:xfrm>
            <a:off x="7142703" y="1331552"/>
            <a:ext cx="349" cy="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6A907439-8236-4CC0-4047-224D5FA1A26D}"/>
              </a:ext>
            </a:extLst>
          </p:cNvPr>
          <p:cNvCxnSpPr>
            <a:cxnSpLocks/>
          </p:cNvCxnSpPr>
          <p:nvPr/>
        </p:nvCxnSpPr>
        <p:spPr>
          <a:xfrm>
            <a:off x="7142703" y="161437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9D4CE10D-C46F-4D9A-6FEA-C1448C9F6C15}"/>
              </a:ext>
            </a:extLst>
          </p:cNvPr>
          <p:cNvCxnSpPr>
            <a:cxnSpLocks/>
          </p:cNvCxnSpPr>
          <p:nvPr/>
        </p:nvCxnSpPr>
        <p:spPr>
          <a:xfrm>
            <a:off x="8468500" y="825702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69DBC43E-CF50-7672-E917-C20D595C1394}"/>
              </a:ext>
            </a:extLst>
          </p:cNvPr>
          <p:cNvSpPr txBox="1"/>
          <p:nvPr/>
        </p:nvSpPr>
        <p:spPr>
          <a:xfrm>
            <a:off x="8602011" y="148937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1147FD8D-723F-6FA2-C2A5-310D50C42928}"/>
              </a:ext>
            </a:extLst>
          </p:cNvPr>
          <p:cNvCxnSpPr>
            <a:cxnSpLocks/>
          </p:cNvCxnSpPr>
          <p:nvPr/>
        </p:nvCxnSpPr>
        <p:spPr>
          <a:xfrm>
            <a:off x="8453246" y="1328989"/>
            <a:ext cx="4082" cy="49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E9155B9C-F943-8096-C1C6-56D2BF4ECE4C}"/>
              </a:ext>
            </a:extLst>
          </p:cNvPr>
          <p:cNvCxnSpPr>
            <a:cxnSpLocks/>
          </p:cNvCxnSpPr>
          <p:nvPr/>
        </p:nvCxnSpPr>
        <p:spPr>
          <a:xfrm>
            <a:off x="8453246" y="161181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9B27353B-ED3F-13E0-32AF-C10EC0749355}"/>
              </a:ext>
            </a:extLst>
          </p:cNvPr>
          <p:cNvSpPr txBox="1"/>
          <p:nvPr/>
        </p:nvSpPr>
        <p:spPr>
          <a:xfrm>
            <a:off x="8598353" y="1704176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B83B5A3B-FE07-8C9E-F2FE-6CA488878317}"/>
              </a:ext>
            </a:extLst>
          </p:cNvPr>
          <p:cNvCxnSpPr>
            <a:cxnSpLocks/>
          </p:cNvCxnSpPr>
          <p:nvPr/>
        </p:nvCxnSpPr>
        <p:spPr>
          <a:xfrm>
            <a:off x="8449588" y="182661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3FEE97C3-1C3D-308C-7235-B3FD897C47C0}"/>
              </a:ext>
            </a:extLst>
          </p:cNvPr>
          <p:cNvCxnSpPr>
            <a:cxnSpLocks/>
          </p:cNvCxnSpPr>
          <p:nvPr/>
        </p:nvCxnSpPr>
        <p:spPr>
          <a:xfrm>
            <a:off x="9754721" y="822920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9B75AC24-0BCA-648A-D6DF-CF2AC98C8A56}"/>
              </a:ext>
            </a:extLst>
          </p:cNvPr>
          <p:cNvSpPr txBox="1"/>
          <p:nvPr/>
        </p:nvSpPr>
        <p:spPr>
          <a:xfrm>
            <a:off x="9888232" y="1470263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routine</a:t>
            </a:r>
            <a:r>
              <a:rPr lang="es-ES" sz="800" dirty="0"/>
              <a:t>/{id}</a:t>
            </a:r>
          </a:p>
        </p:txBody>
      </p: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0D35415B-C78D-7DAB-B15E-746C10658C67}"/>
              </a:ext>
            </a:extLst>
          </p:cNvPr>
          <p:cNvCxnSpPr>
            <a:cxnSpLocks/>
          </p:cNvCxnSpPr>
          <p:nvPr/>
        </p:nvCxnSpPr>
        <p:spPr>
          <a:xfrm>
            <a:off x="9739467" y="1309879"/>
            <a:ext cx="4082" cy="49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A2C30AAB-5946-870C-DEFD-4D6E7EF77EDA}"/>
              </a:ext>
            </a:extLst>
          </p:cNvPr>
          <p:cNvCxnSpPr>
            <a:cxnSpLocks/>
          </p:cNvCxnSpPr>
          <p:nvPr/>
        </p:nvCxnSpPr>
        <p:spPr>
          <a:xfrm>
            <a:off x="9739467" y="1592701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C643C55A-6202-CD45-EB1D-BA480DBCD787}"/>
              </a:ext>
            </a:extLst>
          </p:cNvPr>
          <p:cNvSpPr txBox="1"/>
          <p:nvPr/>
        </p:nvSpPr>
        <p:spPr>
          <a:xfrm>
            <a:off x="9884574" y="1685066"/>
            <a:ext cx="103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/</a:t>
            </a:r>
            <a:r>
              <a:rPr lang="es-ES" sz="800" dirty="0" err="1"/>
              <a:t>view</a:t>
            </a:r>
            <a:r>
              <a:rPr lang="es-ES" sz="800" dirty="0"/>
              <a:t>/</a:t>
            </a:r>
            <a:r>
              <a:rPr lang="es-ES" sz="800" dirty="0" err="1"/>
              <a:t>diet</a:t>
            </a:r>
            <a:r>
              <a:rPr lang="es-ES" sz="800" dirty="0"/>
              <a:t>/{id}</a:t>
            </a:r>
          </a:p>
        </p:txBody>
      </p: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960B9E6E-0FFC-4485-451C-9C54D1E8C4C0}"/>
              </a:ext>
            </a:extLst>
          </p:cNvPr>
          <p:cNvCxnSpPr>
            <a:cxnSpLocks/>
          </p:cNvCxnSpPr>
          <p:nvPr/>
        </p:nvCxnSpPr>
        <p:spPr>
          <a:xfrm>
            <a:off x="9752137" y="1807504"/>
            <a:ext cx="2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388DE0B-69EB-C690-A4BA-7FB7717D87FD}"/>
              </a:ext>
            </a:extLst>
          </p:cNvPr>
          <p:cNvCxnSpPr>
            <a:cxnSpLocks/>
          </p:cNvCxnSpPr>
          <p:nvPr/>
        </p:nvCxnSpPr>
        <p:spPr>
          <a:xfrm>
            <a:off x="11531103" y="831084"/>
            <a:ext cx="0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6ADFCEF6-1742-1E76-D4E3-BF82D491BDF1}"/>
              </a:ext>
            </a:extLst>
          </p:cNvPr>
          <p:cNvSpPr txBox="1"/>
          <p:nvPr/>
        </p:nvSpPr>
        <p:spPr>
          <a:xfrm>
            <a:off x="11104443" y="1112465"/>
            <a:ext cx="84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/</a:t>
            </a:r>
            <a:r>
              <a:rPr lang="es-ES" sz="1000" dirty="0" err="1"/>
              <a:t>business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8173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252D11E-FAF6-E701-4EAC-AF01EDA6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84021"/>
              </p:ext>
            </p:extLst>
          </p:nvPr>
        </p:nvGraphicFramePr>
        <p:xfrm>
          <a:off x="2016578" y="1421797"/>
          <a:ext cx="7560130" cy="29438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5322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227589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359359">
                <a:tc rowSpan="4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PÁGINA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principal al usuario.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82139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sign</a:t>
                      </a:r>
                      <a:r>
                        <a:rPr lang="es-ES" sz="1200" dirty="0"/>
                        <a:t>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el formulario para que usuarios registrados puedan acceder a la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82139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sign-out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Cuando un usuario sale de la plataforma se redirige a /</a:t>
                      </a:r>
                      <a:r>
                        <a:rPr lang="es-ES" sz="1200" dirty="0" err="1"/>
                        <a:t>sign</a:t>
                      </a:r>
                      <a:r>
                        <a:rPr lang="es-ES" sz="1200" dirty="0"/>
                        <a:t>-in pasando previamente por /</a:t>
                      </a:r>
                      <a:r>
                        <a:rPr lang="es-ES" sz="1200" dirty="0" err="1"/>
                        <a:t>sign-out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66738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sign</a:t>
                      </a:r>
                      <a:r>
                        <a:rPr lang="es-ES" sz="1200" dirty="0"/>
                        <a:t>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GET,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Página con los formularios para poder registrarse en la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2798"/>
              </p:ext>
            </p:extLst>
          </p:nvPr>
        </p:nvGraphicFramePr>
        <p:xfrm>
          <a:off x="2147205" y="1193397"/>
          <a:ext cx="7568294" cy="44712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5901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2310493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061357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710543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5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CLIENTE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principal al usuario en la cual puede navegar por distintas secciones.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my-professionals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los profesionales que tiene asociados y puede acceder a su perfil.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my-recipe-finder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una herramienta para poder buscar recetas con ayuda de la API externa de </a:t>
                      </a:r>
                      <a:r>
                        <a:rPr lang="es-ES" sz="1200" dirty="0" err="1"/>
                        <a:t>Spoonacular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1243389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my-favourites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 /</a:t>
                      </a:r>
                      <a:r>
                        <a:rPr lang="es-ES" sz="1200" dirty="0" err="1"/>
                        <a:t>view_diets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view_routines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view_exercises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view_recipes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view_plans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Página en la cual el usuario puede seleccionar el tipo de creación guardada que quiere ver.</a:t>
                      </a:r>
                    </a:p>
                    <a:p>
                      <a:r>
                        <a:rPr lang="es-ES" sz="1200" dirty="0"/>
                        <a:t>Entre las opciones tiene recetas, ejercicios, rutinas, dietas y planes semanales.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  <a:tr h="860808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my-mpt-finder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POST,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de la red social para que el cliente pueda buscar al profesional que desea.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3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32105"/>
              </p:ext>
            </p:extLst>
          </p:nvPr>
        </p:nvGraphicFramePr>
        <p:xfrm>
          <a:off x="2030187" y="891114"/>
          <a:ext cx="7938406" cy="48810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9056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2294164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2922814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6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CLIENTE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principal al usuario en la cual puede navegar por distintas secciones.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my-professionals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los profesionales que tiene asociados y puede acceder a su perfil.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my-recipe-finder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una herramienta para poder buscar recetas con ayuda de la API externa de </a:t>
                      </a:r>
                      <a:r>
                        <a:rPr lang="es-ES" sz="1200" dirty="0" err="1"/>
                        <a:t>Spoonacular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1243389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my-favourites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 /</a:t>
                      </a:r>
                      <a:r>
                        <a:rPr lang="es-ES" sz="1200" dirty="0" err="1"/>
                        <a:t>view_diets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view_routines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view_exercises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view_recipes</a:t>
                      </a:r>
                      <a:endParaRPr lang="es-ES" sz="1200" dirty="0"/>
                    </a:p>
                    <a:p>
                      <a:r>
                        <a:rPr lang="es-ES" sz="1200" dirty="0"/>
                        <a:t>                          /</a:t>
                      </a:r>
                      <a:r>
                        <a:rPr lang="es-ES" sz="1200" dirty="0" err="1"/>
                        <a:t>view_plans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Página en la cual el usuario puede seleccionar el tipo de creación guardada que quiere ver.</a:t>
                      </a:r>
                    </a:p>
                    <a:p>
                      <a:r>
                        <a:rPr lang="es-ES" sz="1200" dirty="0"/>
                        <a:t>Entre las opciones tiene recetas, ejercicios, rutinas, dietas y planes semanales.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  <a:tr h="860808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my-mpt-finder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POST,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de la red social para que el cliente pueda buscar al profesional que desea.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1105"/>
                  </a:ext>
                </a:extLst>
              </a:tr>
              <a:tr h="571684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my-creations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las creaciones que ha creado dicho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8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7592"/>
              </p:ext>
            </p:extLst>
          </p:nvPr>
        </p:nvGraphicFramePr>
        <p:xfrm>
          <a:off x="1213756" y="1046237"/>
          <a:ext cx="9318173" cy="22051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8558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3273879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3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MY POCKET 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my-pocket-finder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la página de la red social para que el cliente pueda buscar al profesional que desea.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my-mpt-finder-results?parameter</a:t>
                      </a:r>
                      <a:r>
                        <a:rPr lang="es-ES" sz="1200" dirty="0"/>
                        <a:t>=&amp;</a:t>
                      </a:r>
                      <a:r>
                        <a:rPr lang="es-ES" sz="1200" dirty="0" err="1"/>
                        <a:t>user_type</a:t>
                      </a:r>
                      <a:r>
                        <a:rPr lang="es-E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una lista de los profesionales que coinciden con el nombre de usuario introducido en el formulario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my-pocket-finder</a:t>
                      </a:r>
                      <a:r>
                        <a:rPr lang="es-ES" sz="1200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 las creaciones disponibles del profesional con el siguiente id </a:t>
                      </a:r>
                      <a:r>
                        <a:rPr lang="es-ES" sz="1200" dirty="0">
                          <a:sym typeface="Wingdings" panose="05000000000000000000" pitchFamily="2" charset="2"/>
                        </a:rPr>
                        <a:t> {id}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4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92653"/>
              </p:ext>
            </p:extLst>
          </p:nvPr>
        </p:nvGraphicFramePr>
        <p:xfrm>
          <a:off x="2383968" y="629858"/>
          <a:ext cx="7829553" cy="53613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79816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159580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8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PROFESSIONAL BASIC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principal al usuario en la cual puede navegar por distintas secciones.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47161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my-clients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los clientes que tiene asociados y puede acceder a su perfil para configurar nuevas planes semanales, dietas y rutinas.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my-diets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todas las dietas que tiene creadas dicho profesional.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661262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my-routines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todas las rutinas que tiene creadas dicho profesional.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  <a:tr h="5959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my-recipes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Presenta todas las recetas que tiene creadas dicho profesional.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12852"/>
                  </a:ext>
                </a:extLst>
              </a:tr>
              <a:tr h="48985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my-exercises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Presenta todas los ejercicios que tiene creados dicho profesional.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78775"/>
                  </a:ext>
                </a:extLst>
              </a:tr>
              <a:tr h="60415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my-daily-plans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todas los planes diarios que tiene creados dicho profesional.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1105"/>
                  </a:ext>
                </a:extLst>
              </a:tr>
              <a:tr h="60415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my-weekly-plans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Presenta todas los planes semanales que tiene creados dicho profesional.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0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3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52414"/>
              </p:ext>
            </p:extLst>
          </p:nvPr>
        </p:nvGraphicFramePr>
        <p:xfrm>
          <a:off x="1454603" y="474737"/>
          <a:ext cx="8375197" cy="59655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71701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427639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9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b="1" dirty="0"/>
                    </a:p>
                    <a:p>
                      <a:endParaRPr lang="es-ES" sz="1200" b="1" dirty="0"/>
                    </a:p>
                    <a:p>
                      <a:endParaRPr lang="es-ES" sz="1200" b="1" dirty="0"/>
                    </a:p>
                    <a:p>
                      <a:r>
                        <a:rPr lang="es-ES" sz="1200" b="1" dirty="0"/>
                        <a:t>PROFESSIONAL BUSINESS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la página principal al usuario en la cual puede navegar por distintas secciones.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47161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my-clients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los clientes que tiene asociados y puede acceder a su perfil para configurar nuevas planes semanales, dietas y rutinas.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my-diets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todas las dietas que tiene creadas dicho profesional.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661262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my-routines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todas las rutinas que tiene creadas dicho profesional.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2042"/>
                  </a:ext>
                </a:extLst>
              </a:tr>
              <a:tr h="5959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my-recipes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Presenta todas las recetas que tiene creadas dicho profesional.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12852"/>
                  </a:ext>
                </a:extLst>
              </a:tr>
              <a:tr h="48985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my-exercises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Presenta todas los ejercicios que tiene creados dicho profesional.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78775"/>
                  </a:ext>
                </a:extLst>
              </a:tr>
              <a:tr h="60415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my-daily-plans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todas los planes diarios que tiene creados dicho profesional.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1105"/>
                  </a:ext>
                </a:extLst>
              </a:tr>
              <a:tr h="60415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my-weekly-plans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Presenta todas los planes semanales que tiene creados dicho profesional.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08021"/>
                  </a:ext>
                </a:extLst>
              </a:tr>
              <a:tr h="60415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business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información relativa al gimnasio donde trabaja el profesional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5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16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FCA6EDB-670F-7C58-A104-A26C5960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10821"/>
              </p:ext>
            </p:extLst>
          </p:nvPr>
        </p:nvGraphicFramePr>
        <p:xfrm>
          <a:off x="1687286" y="989087"/>
          <a:ext cx="8175171" cy="41842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4644">
                  <a:extLst>
                    <a:ext uri="{9D8B030D-6E8A-4147-A177-3AD203B41FA5}">
                      <a16:colId xmlns:a16="http://schemas.microsoft.com/office/drawing/2014/main" val="2601991417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2495934178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3851426904"/>
                    </a:ext>
                  </a:extLst>
                </a:gridCol>
                <a:gridCol w="3276598">
                  <a:extLst>
                    <a:ext uri="{9D8B030D-6E8A-4147-A177-3AD203B41FA5}">
                      <a16:colId xmlns:a16="http://schemas.microsoft.com/office/drawing/2014/main" val="3147207828"/>
                    </a:ext>
                  </a:extLst>
                </a:gridCol>
              </a:tblGrid>
              <a:tr h="387895">
                <a:tc>
                  <a:txBody>
                    <a:bodyPr/>
                    <a:lstStyle/>
                    <a:p>
                      <a:r>
                        <a:rPr lang="es-ES" sz="1200" dirty="0"/>
                        <a:t>Entidad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Endpoint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06851"/>
                  </a:ext>
                </a:extLst>
              </a:tr>
              <a:tr h="478226">
                <a:tc rowSpan="6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b="1" dirty="0"/>
                        <a:t>MY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add-client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el formulario par poder buscar y añadir a un nuevo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43253"/>
                  </a:ext>
                </a:extLst>
              </a:tr>
              <a:tr h="478226">
                <a:tc vMerge="1">
                  <a:txBody>
                    <a:bodyPr/>
                    <a:lstStyle/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endParaRPr lang="es-ES" sz="1200" dirty="0"/>
                    </a:p>
                    <a:p>
                      <a:r>
                        <a:rPr lang="es-ES" sz="1200" dirty="0"/>
                        <a:t>MY CLIENTS</a:t>
                      </a:r>
                    </a:p>
                    <a:p>
                      <a:endParaRPr lang="es-ES" sz="1200" dirty="0"/>
                    </a:p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my-clients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my-weekly-plans</a:t>
                      </a:r>
                      <a:r>
                        <a:rPr lang="es-ES" sz="1200" dirty="0"/>
                        <a:t>/{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 la página con los planes semanales para poder asignarle uno al cliente. El parámetro </a:t>
                      </a:r>
                      <a:r>
                        <a:rPr lang="es-ES" sz="1200" dirty="0"/>
                        <a:t>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 se refiere al nombre del cliente.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4851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view</a:t>
                      </a:r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weekly-client</a:t>
                      </a:r>
                      <a:r>
                        <a:rPr lang="es-ES" sz="1200" dirty="0"/>
                        <a:t>/{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Presenta el plan semanal que tiene asignado el cliente para esa semana.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913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my-routines</a:t>
                      </a:r>
                      <a:r>
                        <a:rPr lang="es-ES" sz="1200" dirty="0"/>
                        <a:t>/{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añade la rutina deseada al cliente seleccionado. El parámetro 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 se refiere al nombre de usuario de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6335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</a:t>
                      </a:r>
                      <a:r>
                        <a:rPr lang="es-ES" sz="1200" dirty="0" err="1"/>
                        <a:t>my-diets</a:t>
                      </a:r>
                      <a:r>
                        <a:rPr lang="es-ES" sz="1200" dirty="0"/>
                        <a:t>/{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añade la dieta deseada al cliente seleccionado. El parámetro {</a:t>
                      </a:r>
                      <a:r>
                        <a:rPr lang="es-ES" sz="1200" dirty="0" err="1"/>
                        <a:t>user_name</a:t>
                      </a:r>
                      <a:r>
                        <a:rPr lang="es-ES" sz="1200" dirty="0"/>
                        <a:t>} se refiere al nombre de usuario de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5166"/>
                  </a:ext>
                </a:extLst>
              </a:tr>
              <a:tr h="669517"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/delete/{id}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al cliente de su grupo de clientes asociados.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86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2011</Words>
  <Application>Microsoft Office PowerPoint</Application>
  <PresentationFormat>Panorámica</PresentationFormat>
  <Paragraphs>512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81</cp:revision>
  <dcterms:created xsi:type="dcterms:W3CDTF">2022-05-19T17:36:55Z</dcterms:created>
  <dcterms:modified xsi:type="dcterms:W3CDTF">2022-05-29T17:38:18Z</dcterms:modified>
</cp:coreProperties>
</file>